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3" r:id="rId3"/>
    <p:sldMasterId id="2147483750" r:id="rId4"/>
    <p:sldMasterId id="2147483803" r:id="rId5"/>
    <p:sldMasterId id="2147483820" r:id="rId6"/>
  </p:sldMasterIdLst>
  <p:notesMasterIdLst>
    <p:notesMasterId r:id="rId29"/>
  </p:notesMasterIdLst>
  <p:sldIdLst>
    <p:sldId id="409" r:id="rId7"/>
    <p:sldId id="410" r:id="rId8"/>
    <p:sldId id="276" r:id="rId9"/>
    <p:sldId id="400" r:id="rId10"/>
    <p:sldId id="379" r:id="rId11"/>
    <p:sldId id="315" r:id="rId12"/>
    <p:sldId id="316" r:id="rId13"/>
    <p:sldId id="403" r:id="rId14"/>
    <p:sldId id="386" r:id="rId15"/>
    <p:sldId id="406" r:id="rId16"/>
    <p:sldId id="404" r:id="rId17"/>
    <p:sldId id="391" r:id="rId18"/>
    <p:sldId id="392" r:id="rId19"/>
    <p:sldId id="397" r:id="rId20"/>
    <p:sldId id="393" r:id="rId21"/>
    <p:sldId id="398" r:id="rId22"/>
    <p:sldId id="405" r:id="rId23"/>
    <p:sldId id="408" r:id="rId24"/>
    <p:sldId id="308" r:id="rId25"/>
    <p:sldId id="402" r:id="rId26"/>
    <p:sldId id="375" r:id="rId27"/>
    <p:sldId id="35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AE82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536"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4ECFC0-1F77-405F-9351-A3CC9AAA6CA1}"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5E2B3-70EA-4BD2-8B36-C688BDC7C490}" type="slidenum">
              <a:rPr lang="en-US" smtClean="0"/>
              <a:t>‹#›</a:t>
            </a:fld>
            <a:endParaRPr lang="en-US"/>
          </a:p>
        </p:txBody>
      </p:sp>
    </p:spTree>
    <p:extLst>
      <p:ext uri="{BB962C8B-B14F-4D97-AF65-F5344CB8AC3E}">
        <p14:creationId xmlns:p14="http://schemas.microsoft.com/office/powerpoint/2010/main" val="2189561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a:cs typeface="等线"/>
            </a:endParaRPr>
          </a:p>
        </p:txBody>
      </p:sp>
      <p:sp>
        <p:nvSpPr>
          <p:cNvPr id="4608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fld id="{59E1FA6D-401F-4464-97AC-6375E523EBCC}" type="slidenum">
              <a:rPr lang="zh-CN" altLang="en-US" smtClean="0">
                <a:solidFill>
                  <a:srgbClr val="000000"/>
                </a:solidFill>
                <a:ea typeface="宋体" pitchFamily="2" charset="-122"/>
              </a:rPr>
              <a:pPr/>
              <a:t>1</a:t>
            </a:fld>
            <a:endParaRPr lang="zh-CN" altLang="en-US">
              <a:solidFill>
                <a:srgbClr val="000000"/>
              </a:solidFill>
              <a:ea typeface="宋体"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16</a:t>
            </a:fld>
            <a:endParaRPr lang="zh-CN" altLang="en-US">
              <a:solidFill>
                <a:prstClr val="black"/>
              </a:solidFill>
              <a:ea typeface="宋体"/>
            </a:endParaRPr>
          </a:p>
        </p:txBody>
      </p:sp>
    </p:spTree>
    <p:extLst>
      <p:ext uri="{BB962C8B-B14F-4D97-AF65-F5344CB8AC3E}">
        <p14:creationId xmlns:p14="http://schemas.microsoft.com/office/powerpoint/2010/main" val="33430494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497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4</a:t>
            </a:fld>
            <a:endParaRPr lang="zh-CN" altLang="en-US">
              <a:solidFill>
                <a:prstClr val="black"/>
              </a:solidFill>
              <a:ea typeface="宋体"/>
            </a:endParaRPr>
          </a:p>
        </p:txBody>
      </p:sp>
    </p:spTree>
    <p:extLst>
      <p:ext uri="{BB962C8B-B14F-4D97-AF65-F5344CB8AC3E}">
        <p14:creationId xmlns:p14="http://schemas.microsoft.com/office/powerpoint/2010/main" val="907988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9</a:t>
            </a:fld>
            <a:endParaRPr lang="zh-CN" altLang="en-US">
              <a:solidFill>
                <a:prstClr val="black"/>
              </a:solidFill>
              <a:ea typeface="宋体"/>
            </a:endParaRPr>
          </a:p>
        </p:txBody>
      </p:sp>
    </p:spTree>
    <p:extLst>
      <p:ext uri="{BB962C8B-B14F-4D97-AF65-F5344CB8AC3E}">
        <p14:creationId xmlns:p14="http://schemas.microsoft.com/office/powerpoint/2010/main" val="3183488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c839c9b35_0_1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c839c9b35_0_1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156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12</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13</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14</a:t>
            </a:fld>
            <a:endParaRPr lang="zh-CN" altLang="en-US">
              <a:solidFill>
                <a:prstClr val="black"/>
              </a:solidFill>
              <a:ea typeface="宋体"/>
            </a:endParaRPr>
          </a:p>
        </p:txBody>
      </p:sp>
    </p:spTree>
    <p:extLst>
      <p:ext uri="{BB962C8B-B14F-4D97-AF65-F5344CB8AC3E}">
        <p14:creationId xmlns:p14="http://schemas.microsoft.com/office/powerpoint/2010/main" val="90945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solidFill>
                  <a:prstClr val="black"/>
                </a:solidFill>
                <a:ea typeface="宋体"/>
              </a:rPr>
              <a:pPr/>
              <a:t>15</a:t>
            </a:fld>
            <a:endParaRPr lang="zh-CN" altLang="en-US">
              <a:solidFill>
                <a:prstClr val="black"/>
              </a:solidFill>
              <a:ea typeface="宋体"/>
            </a:endParaRPr>
          </a:p>
        </p:txBody>
      </p:sp>
    </p:spTree>
    <p:extLst>
      <p:ext uri="{BB962C8B-B14F-4D97-AF65-F5344CB8AC3E}">
        <p14:creationId xmlns:p14="http://schemas.microsoft.com/office/powerpoint/2010/main" val="138707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67633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253779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9182825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2417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6929341"/>
      </p:ext>
    </p:extLst>
  </p:cSld>
  <p:clrMapOvr>
    <a:masterClrMapping/>
  </p:clrMapOvr>
  <p:transition spd="slow" advClick="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20B6-1C89-4057-B793-3BAC6EA858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222697C-38AC-4016-882C-884F95C48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EB140C6-9B3E-4E8C-A764-BB79EDDF91B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E571737-7E22-46C3-8367-05B514AC0A1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5AD928-14EF-4418-B0A8-F3D5C26F4DE8}"/>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19277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F754-0AFF-437E-A43C-902C6FC35F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00AAA9-65B5-4F67-BF4A-23BB9B98B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A8169-9C9F-40F8-97C5-6481283C07C0}"/>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C18A097-EB63-4410-A310-1057601159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3A4A3443-B3F1-43CE-B2D3-4A16712857E4}"/>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377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BD6A-57A1-4523-B1E2-9998AD61B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C9F623B-9615-4530-82DB-E70029C72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65C83-4E21-43DD-87AB-7F3B38874E3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8F6310-4CF8-44DC-833E-E9283CA1E0C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B1A70B6-C946-41ED-9B11-ECF1F5556B9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971293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766E-E6BB-4306-90A8-34701C99C1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BE269C-A177-467D-A639-BE86864F9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F44399E-1FD6-4078-82EA-DC6BDA070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470EA8D-8E63-40F6-8C9F-9BF01943B695}"/>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3A87A55-C844-4D8E-9E0F-A5A82F259F1A}"/>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9E1B9B4-9AC1-428C-A944-946A06BAD97B}"/>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813770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D14-5FCF-469C-B496-9A5931AA3CB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857D29-653E-4F44-8E73-A6CA001C8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F2B26-1F72-4709-8BFD-42FAC4CD6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62BFEC-BBC9-4578-AD8D-AE18062B8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1673-2E58-4469-9E3C-C4187646C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234A400-178E-46A4-AEB3-5A4B8ABA56AE}"/>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99AF799-5881-4A5B-BC57-C8DD538DDC0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6FAA7CB2-39E9-4E19-981D-C96F9C6CDAA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284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C2EB-A2B0-408A-AE31-5710BE00AF2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EE43EAB-E011-415C-AE40-653E8CEB3EF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BB82CDC4-7381-4695-B6EF-20D391CE9171}"/>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82F4C35A-AD31-4C85-8149-F42C4A5D1A5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67989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3FE7CC1-971B-4666-AD91-FD99974FBFB7}" type="datetimeFigureOut">
              <a:rPr lang="vi-VN" smtClean="0"/>
              <a:t>03/11/2023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465289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2729E-8987-493A-BA8B-5BC2C78E071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F9351912-0C93-46F5-AE1D-2A2AF4B8716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2801707-9521-43A1-9419-78179649E5FE}"/>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10642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7093-A184-4681-A1F9-626A9C4CC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1C65D3-5490-4242-A390-2EBD7C17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BCE266-3AA6-4547-BAE4-9C5F8FED5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003E6-6EE0-4950-94E9-82B7989D09F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A3F7DF8-26A0-4347-A7AC-90F54696880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545E8DD-2DA8-4BB4-8DBD-3028FBBA19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26237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9B81-38D2-4B56-8B0D-AAEF30072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335523-224F-479D-9752-9A5C2B395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2860CD6-2636-4332-A9AB-AA8D0BA68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983FA-116F-476D-B9CA-17972A606BD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5B4319E4-0842-424E-8D60-8B6EA6F4A16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D171FB2-930C-47E6-ACEF-91C762BE58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90092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8E12-1FA5-480F-ADAE-A798EC8B470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F3D041D-ACAA-4CA1-9DCF-5CBC09F8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D2594C-F1AA-4D73-BD43-B8255ACB176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74CA547-27CA-4495-BE51-AF9DE4BC8AB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3A4D4A1-BB6F-433C-9BB3-D9219DECF50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46589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7CEC7-0460-446A-BBC4-C1F2D2849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8B1394-8969-4118-A60D-99478CC7C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197AA4-4484-4212-8A6B-1C966045CD2A}"/>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52071E3-E290-40DD-9DB0-787BA75CC15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5AFCD2-1E6A-4761-BB3C-7F51406227F1}"/>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9134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49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1144811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20B6-1C89-4057-B793-3BAC6EA8581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7222697C-38AC-4016-882C-884F95C484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EB140C6-9B3E-4E8C-A764-BB79EDDF91B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2E571737-7E22-46C3-8367-05B514AC0A14}"/>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B5AD928-14EF-4418-B0A8-F3D5C26F4DE8}"/>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207553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AF754-0AFF-437E-A43C-902C6FC35F7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C00AAA9-65B5-4F67-BF4A-23BB9B98B55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98A8169-9C9F-40F8-97C5-6481283C07C0}"/>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6C18A097-EB63-4410-A310-1057601159BC}"/>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3A4A3443-B3F1-43CE-B2D3-4A16712857E4}"/>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139474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2BD6A-57A1-4523-B1E2-9998AD61BE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FC9F623B-9615-4530-82DB-E70029C721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965C83-4E21-43DD-87AB-7F3B38874E3B}"/>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818F6310-4CF8-44DC-833E-E9283CA1E0C5}"/>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B1A70B6-C946-41ED-9B11-ECF1F5556B9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807654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3FE7CC1-971B-4666-AD91-FD99974FBFB7}" type="datetimeFigureOut">
              <a:rPr lang="vi-VN" smtClean="0"/>
              <a:t>03/11/2023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244470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8766E-E6BB-4306-90A8-34701C99C1D5}"/>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BE269C-A177-467D-A639-BE86864F9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F44399E-1FD6-4078-82EA-DC6BDA0707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8470EA8D-8E63-40F6-8C9F-9BF01943B695}"/>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3A87A55-C844-4D8E-9E0F-A5A82F259F1A}"/>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9E1B9B4-9AC1-428C-A944-946A06BAD97B}"/>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831181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5CD14-5FCF-469C-B496-9A5931AA3CB1}"/>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F857D29-653E-4F44-8E73-A6CA001C87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81F2B26-1F72-4709-8BFD-42FAC4CD63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C62BFEC-BBC9-4578-AD8D-AE18062B856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E1673-2E58-4469-9E3C-C4187646C4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B234A400-178E-46A4-AEB3-5A4B8ABA56AE}"/>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B99AF799-5881-4A5B-BC57-C8DD538DDC06}"/>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6FAA7CB2-39E9-4E19-981D-C96F9C6CDAA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93279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2C2EB-A2B0-408A-AE31-5710BE00AF2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EE43EAB-E011-415C-AE40-653E8CEB3EF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BB82CDC4-7381-4695-B6EF-20D391CE9171}"/>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82F4C35A-AD31-4C85-8149-F42C4A5D1A5F}"/>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813963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72729E-8987-493A-BA8B-5BC2C78E071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F9351912-0C93-46F5-AE1D-2A2AF4B8716D}"/>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82801707-9521-43A1-9419-78179649E5FE}"/>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44819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17093-A184-4681-A1F9-626A9C4CC8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1C65D3-5490-4242-A390-2EBD7C171A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15BCE266-3AA6-4547-BAE4-9C5F8FED5E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B003E6-6EE0-4950-94E9-82B7989D09F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A3F7DF8-26A0-4347-A7AC-90F546968809}"/>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E545E8DD-2DA8-4BB4-8DBD-3028FBBA19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087877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9B81-38D2-4B56-8B0D-AAEF30072D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2335523-224F-479D-9752-9A5C2B3954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2860CD6-2636-4332-A9AB-AA8D0BA682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6983FA-116F-476D-B9CA-17972A606BD4}"/>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5B4319E4-0842-424E-8D60-8B6EA6F4A167}"/>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FD171FB2-930C-47E6-ACEF-91C762BE5826}"/>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76201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D8E12-1FA5-480F-ADAE-A798EC8B4709}"/>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F3D041D-ACAA-4CA1-9DCF-5CBC09F82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D2594C-F1AA-4D73-BD43-B8255ACB1766}"/>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74CA547-27CA-4495-BE51-AF9DE4BC8ABE}"/>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43A4D4A1-BB6F-433C-9BB3-D9219DECF502}"/>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385795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C7CEC7-0460-446A-BBC4-C1F2D28493D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D8B1394-8969-4118-A60D-99478CC7C0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D197AA4-4484-4212-8A6B-1C966045CD2A}"/>
              </a:ext>
            </a:extLst>
          </p:cNvPr>
          <p:cNvSpPr>
            <a:spLocks noGrp="1"/>
          </p:cNvSpPr>
          <p:nvPr>
            <p:ph type="dt" sz="half" idx="10"/>
          </p:nvPr>
        </p:nvSpPr>
        <p:spPr/>
        <p:txBody>
          <a:bodyPr/>
          <a:lstStyle/>
          <a:p>
            <a:fld id="{DD2230D0-F134-470C-ACCD-5706E17C2324}" type="datetimeFigureOut">
              <a:rPr lang="vi-VN" smtClean="0">
                <a:solidFill>
                  <a:prstClr val="black">
                    <a:tint val="75000"/>
                  </a:prstClr>
                </a:solidFill>
              </a:rPr>
              <a:pPr/>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352071E3-E290-40DD-9DB0-787BA75CC15D}"/>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05AFCD2-1E6A-4761-BB3C-7F51406227F1}"/>
              </a:ext>
            </a:extLst>
          </p:cNvPr>
          <p:cNvSpPr>
            <a:spLocks noGrp="1"/>
          </p:cNvSpPr>
          <p:nvPr>
            <p:ph type="sldNum" sz="quarter" idx="12"/>
          </p:nvPr>
        </p:nvSpPr>
        <p:spPr/>
        <p:txBody>
          <a:bodyPr/>
          <a:lstStyle/>
          <a:p>
            <a:fld id="{80D59858-9A39-4426-B4F1-BFA319BC14C3}"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2288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64619121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4690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FE7CC1-971B-4666-AD91-FD99974FBFB7}" type="datetimeFigureOut">
              <a:rPr lang="vi-VN" smtClean="0"/>
              <a:t>03/11/2023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31343128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960"/>
        <p:cNvGrpSpPr/>
        <p:nvPr/>
      </p:nvGrpSpPr>
      <p:grpSpPr>
        <a:xfrm>
          <a:off x="0" y="0"/>
          <a:ext cx="0" cy="0"/>
          <a:chOff x="0" y="0"/>
          <a:chExt cx="0" cy="0"/>
        </a:xfrm>
      </p:grpSpPr>
      <p:grpSp>
        <p:nvGrpSpPr>
          <p:cNvPr id="1961" name="Google Shape;1961;p35"/>
          <p:cNvGrpSpPr/>
          <p:nvPr/>
        </p:nvGrpSpPr>
        <p:grpSpPr>
          <a:xfrm>
            <a:off x="-158800" y="-22124"/>
            <a:ext cx="12509600" cy="7001171"/>
            <a:chOff x="-119100" y="-64178"/>
            <a:chExt cx="9382200" cy="5250878"/>
          </a:xfrm>
        </p:grpSpPr>
        <p:grpSp>
          <p:nvGrpSpPr>
            <p:cNvPr id="1962" name="Google Shape;1962;p35"/>
            <p:cNvGrpSpPr/>
            <p:nvPr/>
          </p:nvGrpSpPr>
          <p:grpSpPr>
            <a:xfrm>
              <a:off x="-119100" y="-57269"/>
              <a:ext cx="9382200" cy="5243970"/>
              <a:chOff x="-83362" y="-66754"/>
              <a:chExt cx="9382200" cy="5243970"/>
            </a:xfrm>
          </p:grpSpPr>
          <p:cxnSp>
            <p:nvCxnSpPr>
              <p:cNvPr id="1963" name="Google Shape;1963;p35"/>
              <p:cNvCxnSpPr/>
              <p:nvPr/>
            </p:nvCxnSpPr>
            <p:spPr>
              <a:xfrm>
                <a:off x="-83362" y="-6675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4" name="Google Shape;1964;p35"/>
              <p:cNvCxnSpPr/>
              <p:nvPr/>
            </p:nvCxnSpPr>
            <p:spPr>
              <a:xfrm>
                <a:off x="-83362" y="37143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5" name="Google Shape;1965;p35"/>
              <p:cNvCxnSpPr/>
              <p:nvPr/>
            </p:nvCxnSpPr>
            <p:spPr>
              <a:xfrm>
                <a:off x="-83362" y="80962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6" name="Google Shape;1966;p35"/>
              <p:cNvCxnSpPr/>
              <p:nvPr/>
            </p:nvCxnSpPr>
            <p:spPr>
              <a:xfrm>
                <a:off x="-83362" y="124781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7" name="Google Shape;1967;p35"/>
              <p:cNvCxnSpPr/>
              <p:nvPr/>
            </p:nvCxnSpPr>
            <p:spPr>
              <a:xfrm>
                <a:off x="-83362" y="168600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8" name="Google Shape;1968;p35"/>
              <p:cNvCxnSpPr/>
              <p:nvPr/>
            </p:nvCxnSpPr>
            <p:spPr>
              <a:xfrm>
                <a:off x="-83362" y="212419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69" name="Google Shape;1969;p35"/>
              <p:cNvCxnSpPr/>
              <p:nvPr/>
            </p:nvCxnSpPr>
            <p:spPr>
              <a:xfrm>
                <a:off x="-83362" y="256238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0" name="Google Shape;1970;p35"/>
              <p:cNvCxnSpPr/>
              <p:nvPr/>
            </p:nvCxnSpPr>
            <p:spPr>
              <a:xfrm>
                <a:off x="-83362" y="300057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1" name="Google Shape;1971;p35"/>
              <p:cNvCxnSpPr/>
              <p:nvPr/>
            </p:nvCxnSpPr>
            <p:spPr>
              <a:xfrm>
                <a:off x="-83362" y="343876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2" name="Google Shape;1972;p35"/>
              <p:cNvCxnSpPr/>
              <p:nvPr/>
            </p:nvCxnSpPr>
            <p:spPr>
              <a:xfrm>
                <a:off x="-83362" y="387695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3" name="Google Shape;1973;p35"/>
              <p:cNvCxnSpPr/>
              <p:nvPr/>
            </p:nvCxnSpPr>
            <p:spPr>
              <a:xfrm>
                <a:off x="-83362" y="431514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4" name="Google Shape;1974;p35"/>
              <p:cNvCxnSpPr/>
              <p:nvPr/>
            </p:nvCxnSpPr>
            <p:spPr>
              <a:xfrm>
                <a:off x="-83362" y="475333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5" name="Google Shape;1975;p35"/>
              <p:cNvCxnSpPr/>
              <p:nvPr/>
            </p:nvCxnSpPr>
            <p:spPr>
              <a:xfrm>
                <a:off x="-83362" y="5177215"/>
                <a:ext cx="9382200" cy="0"/>
              </a:xfrm>
              <a:prstGeom prst="straightConnector1">
                <a:avLst/>
              </a:prstGeom>
              <a:noFill/>
              <a:ln w="9525" cap="flat" cmpd="sng">
                <a:solidFill>
                  <a:srgbClr val="C6DFF6"/>
                </a:solidFill>
                <a:prstDash val="solid"/>
                <a:round/>
                <a:headEnd type="none" w="med" len="med"/>
                <a:tailEnd type="none" w="med" len="med"/>
              </a:ln>
            </p:spPr>
          </p:cxnSp>
        </p:grpSp>
        <p:grpSp>
          <p:nvGrpSpPr>
            <p:cNvPr id="1976" name="Google Shape;1976;p35"/>
            <p:cNvGrpSpPr/>
            <p:nvPr/>
          </p:nvGrpSpPr>
          <p:grpSpPr>
            <a:xfrm>
              <a:off x="212142" y="-64178"/>
              <a:ext cx="8809975" cy="5214627"/>
              <a:chOff x="299872" y="-35537"/>
              <a:chExt cx="8809975" cy="5214627"/>
            </a:xfrm>
          </p:grpSpPr>
          <p:grpSp>
            <p:nvGrpSpPr>
              <p:cNvPr id="1977" name="Google Shape;1977;p35"/>
              <p:cNvGrpSpPr/>
              <p:nvPr/>
            </p:nvGrpSpPr>
            <p:grpSpPr>
              <a:xfrm rot="5400000">
                <a:off x="1669520" y="-1405185"/>
                <a:ext cx="5214627" cy="7953923"/>
                <a:chOff x="-83362" y="-2664949"/>
                <a:chExt cx="9382200" cy="7433573"/>
              </a:xfrm>
            </p:grpSpPr>
            <p:cxnSp>
              <p:nvCxnSpPr>
                <p:cNvPr id="1978" name="Google Shape;1978;p35"/>
                <p:cNvCxnSpPr/>
                <p:nvPr/>
              </p:nvCxnSpPr>
              <p:spPr>
                <a:xfrm>
                  <a:off x="-83362" y="-266494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79" name="Google Shape;1979;p35"/>
                <p:cNvCxnSpPr/>
                <p:nvPr/>
              </p:nvCxnSpPr>
              <p:spPr>
                <a:xfrm>
                  <a:off x="-83362" y="-225197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0" name="Google Shape;1980;p35"/>
                <p:cNvCxnSpPr/>
                <p:nvPr/>
              </p:nvCxnSpPr>
              <p:spPr>
                <a:xfrm>
                  <a:off x="-83362" y="-183899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1" name="Google Shape;1981;p35"/>
                <p:cNvCxnSpPr/>
                <p:nvPr/>
              </p:nvCxnSpPr>
              <p:spPr>
                <a:xfrm>
                  <a:off x="-83362" y="-142602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2" name="Google Shape;1982;p35"/>
                <p:cNvCxnSpPr/>
                <p:nvPr/>
              </p:nvCxnSpPr>
              <p:spPr>
                <a:xfrm>
                  <a:off x="-83362" y="-1013044"/>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3" name="Google Shape;1983;p35"/>
                <p:cNvCxnSpPr/>
                <p:nvPr/>
              </p:nvCxnSpPr>
              <p:spPr>
                <a:xfrm>
                  <a:off x="-83362" y="-600068"/>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4" name="Google Shape;1984;p35"/>
                <p:cNvCxnSpPr/>
                <p:nvPr/>
              </p:nvCxnSpPr>
              <p:spPr>
                <a:xfrm>
                  <a:off x="-83362" y="-18709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5" name="Google Shape;1985;p35"/>
                <p:cNvCxnSpPr/>
                <p:nvPr/>
              </p:nvCxnSpPr>
              <p:spPr>
                <a:xfrm>
                  <a:off x="-83362" y="22588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6" name="Google Shape;1986;p35"/>
                <p:cNvCxnSpPr/>
                <p:nvPr/>
              </p:nvCxnSpPr>
              <p:spPr>
                <a:xfrm>
                  <a:off x="-83362" y="63886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7" name="Google Shape;1987;p35"/>
                <p:cNvCxnSpPr/>
                <p:nvPr/>
              </p:nvCxnSpPr>
              <p:spPr>
                <a:xfrm>
                  <a:off x="-83362" y="105183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8" name="Google Shape;1988;p35"/>
                <p:cNvCxnSpPr/>
                <p:nvPr/>
              </p:nvCxnSpPr>
              <p:spPr>
                <a:xfrm>
                  <a:off x="-83362" y="1464813"/>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89" name="Google Shape;1989;p35"/>
                <p:cNvCxnSpPr/>
                <p:nvPr/>
              </p:nvCxnSpPr>
              <p:spPr>
                <a:xfrm>
                  <a:off x="-83362" y="1877790"/>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0" name="Google Shape;1990;p35"/>
                <p:cNvCxnSpPr/>
                <p:nvPr/>
              </p:nvCxnSpPr>
              <p:spPr>
                <a:xfrm>
                  <a:off x="-83362" y="2290766"/>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1" name="Google Shape;1991;p35"/>
                <p:cNvCxnSpPr/>
                <p:nvPr/>
              </p:nvCxnSpPr>
              <p:spPr>
                <a:xfrm>
                  <a:off x="-83362" y="2703742"/>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2" name="Google Shape;1992;p35"/>
                <p:cNvCxnSpPr/>
                <p:nvPr/>
              </p:nvCxnSpPr>
              <p:spPr>
                <a:xfrm>
                  <a:off x="-83362" y="3116719"/>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3" name="Google Shape;1993;p35"/>
                <p:cNvCxnSpPr/>
                <p:nvPr/>
              </p:nvCxnSpPr>
              <p:spPr>
                <a:xfrm>
                  <a:off x="-83362" y="3529695"/>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4" name="Google Shape;1994;p35"/>
                <p:cNvCxnSpPr/>
                <p:nvPr/>
              </p:nvCxnSpPr>
              <p:spPr>
                <a:xfrm>
                  <a:off x="-83362" y="3942671"/>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5" name="Google Shape;1995;p35"/>
                <p:cNvCxnSpPr/>
                <p:nvPr/>
              </p:nvCxnSpPr>
              <p:spPr>
                <a:xfrm>
                  <a:off x="-83362" y="4355647"/>
                  <a:ext cx="9382200" cy="0"/>
                </a:xfrm>
                <a:prstGeom prst="straightConnector1">
                  <a:avLst/>
                </a:prstGeom>
                <a:noFill/>
                <a:ln w="9525" cap="flat" cmpd="sng">
                  <a:solidFill>
                    <a:srgbClr val="C6DFF6"/>
                  </a:solidFill>
                  <a:prstDash val="solid"/>
                  <a:round/>
                  <a:headEnd type="none" w="med" len="med"/>
                  <a:tailEnd type="none" w="med" len="med"/>
                </a:ln>
              </p:spPr>
            </p:cxnSp>
            <p:cxnSp>
              <p:nvCxnSpPr>
                <p:cNvPr id="1996" name="Google Shape;1996;p35"/>
                <p:cNvCxnSpPr/>
                <p:nvPr/>
              </p:nvCxnSpPr>
              <p:spPr>
                <a:xfrm>
                  <a:off x="-83362" y="4768624"/>
                  <a:ext cx="9382200" cy="0"/>
                </a:xfrm>
                <a:prstGeom prst="straightConnector1">
                  <a:avLst/>
                </a:prstGeom>
                <a:noFill/>
                <a:ln w="9525" cap="flat" cmpd="sng">
                  <a:solidFill>
                    <a:srgbClr val="C6DFF6"/>
                  </a:solidFill>
                  <a:prstDash val="solid"/>
                  <a:round/>
                  <a:headEnd type="none" w="med" len="med"/>
                  <a:tailEnd type="none" w="med" len="med"/>
                </a:ln>
              </p:spPr>
            </p:cxnSp>
          </p:grpSp>
          <p:cxnSp>
            <p:nvCxnSpPr>
              <p:cNvPr id="1997" name="Google Shape;1997;p35"/>
              <p:cNvCxnSpPr/>
              <p:nvPr/>
            </p:nvCxnSpPr>
            <p:spPr>
              <a:xfrm rot="5400000">
                <a:off x="6502547" y="2571763"/>
                <a:ext cx="5214600" cy="0"/>
              </a:xfrm>
              <a:prstGeom prst="straightConnector1">
                <a:avLst/>
              </a:prstGeom>
              <a:noFill/>
              <a:ln w="9525" cap="flat" cmpd="sng">
                <a:solidFill>
                  <a:srgbClr val="C6DFF6"/>
                </a:solidFill>
                <a:prstDash val="solid"/>
                <a:round/>
                <a:headEnd type="none" w="med" len="med"/>
                <a:tailEnd type="none" w="med" len="med"/>
              </a:ln>
            </p:spPr>
          </p:cxnSp>
          <p:cxnSp>
            <p:nvCxnSpPr>
              <p:cNvPr id="1998" name="Google Shape;1998;p35"/>
              <p:cNvCxnSpPr/>
              <p:nvPr/>
            </p:nvCxnSpPr>
            <p:spPr>
              <a:xfrm rot="5400000">
                <a:off x="6060662" y="2571763"/>
                <a:ext cx="5214600" cy="0"/>
              </a:xfrm>
              <a:prstGeom prst="straightConnector1">
                <a:avLst/>
              </a:prstGeom>
              <a:noFill/>
              <a:ln w="9525" cap="flat" cmpd="sng">
                <a:solidFill>
                  <a:srgbClr val="C6DFF6"/>
                </a:solidFill>
                <a:prstDash val="solid"/>
                <a:round/>
                <a:headEnd type="none" w="med" len="med"/>
                <a:tailEnd type="none" w="med" len="med"/>
              </a:ln>
            </p:spPr>
          </p:cxnSp>
        </p:grpSp>
      </p:grpSp>
    </p:spTree>
    <p:extLst>
      <p:ext uri="{BB962C8B-B14F-4D97-AF65-F5344CB8AC3E}">
        <p14:creationId xmlns:p14="http://schemas.microsoft.com/office/powerpoint/2010/main" val="17625941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11" name="Google Shape;11;p2"/>
          <p:cNvSpPr txBox="1">
            <a:spLocks noGrp="1"/>
          </p:cNvSpPr>
          <p:nvPr>
            <p:ph type="ctrTitle"/>
          </p:nvPr>
        </p:nvSpPr>
        <p:spPr>
          <a:xfrm>
            <a:off x="1650999" y="1344717"/>
            <a:ext cx="8890000" cy="2736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100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2" name="Google Shape;12;p2"/>
          <p:cNvSpPr txBox="1">
            <a:spLocks noGrp="1"/>
          </p:cNvSpPr>
          <p:nvPr>
            <p:ph type="subTitle" idx="1"/>
          </p:nvPr>
        </p:nvSpPr>
        <p:spPr>
          <a:xfrm>
            <a:off x="4267200" y="4319667"/>
            <a:ext cx="3657600" cy="1193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452570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135200" y="3247533"/>
            <a:ext cx="7921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3"/>
              </a:buClr>
              <a:buSzPts val="3600"/>
              <a:buNone/>
              <a:defRPr sz="6000">
                <a:solidFill>
                  <a:schemeClr val="accent3"/>
                </a:solidFill>
              </a:defRPr>
            </a:lvl1pPr>
            <a:lvl2pPr lvl="1" algn="ctr">
              <a:spcBef>
                <a:spcPts val="0"/>
              </a:spcBef>
              <a:spcAft>
                <a:spcPts val="0"/>
              </a:spcAft>
              <a:buClr>
                <a:schemeClr val="accent3"/>
              </a:buClr>
              <a:buSzPts val="3600"/>
              <a:buNone/>
              <a:defRPr sz="4800">
                <a:solidFill>
                  <a:schemeClr val="accent3"/>
                </a:solidFill>
              </a:defRPr>
            </a:lvl2pPr>
            <a:lvl3pPr lvl="2" algn="ctr">
              <a:spcBef>
                <a:spcPts val="0"/>
              </a:spcBef>
              <a:spcAft>
                <a:spcPts val="0"/>
              </a:spcAft>
              <a:buClr>
                <a:schemeClr val="accent3"/>
              </a:buClr>
              <a:buSzPts val="3600"/>
              <a:buNone/>
              <a:defRPr sz="4800">
                <a:solidFill>
                  <a:schemeClr val="accent3"/>
                </a:solidFill>
              </a:defRPr>
            </a:lvl3pPr>
            <a:lvl4pPr lvl="3" algn="ctr">
              <a:spcBef>
                <a:spcPts val="0"/>
              </a:spcBef>
              <a:spcAft>
                <a:spcPts val="0"/>
              </a:spcAft>
              <a:buClr>
                <a:schemeClr val="accent3"/>
              </a:buClr>
              <a:buSzPts val="3600"/>
              <a:buNone/>
              <a:defRPr sz="4800">
                <a:solidFill>
                  <a:schemeClr val="accent3"/>
                </a:solidFill>
              </a:defRPr>
            </a:lvl4pPr>
            <a:lvl5pPr lvl="4" algn="ctr">
              <a:spcBef>
                <a:spcPts val="0"/>
              </a:spcBef>
              <a:spcAft>
                <a:spcPts val="0"/>
              </a:spcAft>
              <a:buClr>
                <a:schemeClr val="accent3"/>
              </a:buClr>
              <a:buSzPts val="3600"/>
              <a:buNone/>
              <a:defRPr sz="4800">
                <a:solidFill>
                  <a:schemeClr val="accent3"/>
                </a:solidFill>
              </a:defRPr>
            </a:lvl5pPr>
            <a:lvl6pPr lvl="5" algn="ctr">
              <a:spcBef>
                <a:spcPts val="0"/>
              </a:spcBef>
              <a:spcAft>
                <a:spcPts val="0"/>
              </a:spcAft>
              <a:buClr>
                <a:schemeClr val="accent3"/>
              </a:buClr>
              <a:buSzPts val="3600"/>
              <a:buNone/>
              <a:defRPr sz="4800">
                <a:solidFill>
                  <a:schemeClr val="accent3"/>
                </a:solidFill>
              </a:defRPr>
            </a:lvl6pPr>
            <a:lvl7pPr lvl="6" algn="ctr">
              <a:spcBef>
                <a:spcPts val="0"/>
              </a:spcBef>
              <a:spcAft>
                <a:spcPts val="0"/>
              </a:spcAft>
              <a:buClr>
                <a:schemeClr val="accent3"/>
              </a:buClr>
              <a:buSzPts val="3600"/>
              <a:buNone/>
              <a:defRPr sz="4800">
                <a:solidFill>
                  <a:schemeClr val="accent3"/>
                </a:solidFill>
              </a:defRPr>
            </a:lvl7pPr>
            <a:lvl8pPr lvl="7" algn="ctr">
              <a:spcBef>
                <a:spcPts val="0"/>
              </a:spcBef>
              <a:spcAft>
                <a:spcPts val="0"/>
              </a:spcAft>
              <a:buClr>
                <a:schemeClr val="accent3"/>
              </a:buClr>
              <a:buSzPts val="3600"/>
              <a:buNone/>
              <a:defRPr sz="4800">
                <a:solidFill>
                  <a:schemeClr val="accent3"/>
                </a:solidFill>
              </a:defRPr>
            </a:lvl8pPr>
            <a:lvl9pPr lvl="8" algn="ctr">
              <a:spcBef>
                <a:spcPts val="0"/>
              </a:spcBef>
              <a:spcAft>
                <a:spcPts val="0"/>
              </a:spcAft>
              <a:buClr>
                <a:schemeClr val="accent3"/>
              </a:buClr>
              <a:buSzPts val="3600"/>
              <a:buNone/>
              <a:defRPr sz="4800">
                <a:solidFill>
                  <a:schemeClr val="accent3"/>
                </a:solidFill>
              </a:defRPr>
            </a:lvl9pPr>
          </a:lstStyle>
          <a:p>
            <a:endParaRPr/>
          </a:p>
        </p:txBody>
      </p:sp>
      <p:sp>
        <p:nvSpPr>
          <p:cNvPr id="15" name="Google Shape;15;p3"/>
          <p:cNvSpPr txBox="1">
            <a:spLocks noGrp="1"/>
          </p:cNvSpPr>
          <p:nvPr>
            <p:ph type="subTitle" idx="1"/>
          </p:nvPr>
        </p:nvSpPr>
        <p:spPr>
          <a:xfrm>
            <a:off x="3175200" y="4211333"/>
            <a:ext cx="5841600" cy="57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6" name="Google Shape;16;p3"/>
          <p:cNvSpPr txBox="1">
            <a:spLocks noGrp="1"/>
          </p:cNvSpPr>
          <p:nvPr>
            <p:ph type="title" idx="2" hasCustomPrompt="1"/>
          </p:nvPr>
        </p:nvSpPr>
        <p:spPr>
          <a:xfrm>
            <a:off x="5243600" y="2061033"/>
            <a:ext cx="1704800" cy="102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974266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5"/>
          <p:cNvSpPr txBox="1">
            <a:spLocks noGrp="1"/>
          </p:cNvSpPr>
          <p:nvPr>
            <p:ph type="subTitle" idx="1"/>
          </p:nvPr>
        </p:nvSpPr>
        <p:spPr>
          <a:xfrm>
            <a:off x="1328300"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3" name="Google Shape;23;p5"/>
          <p:cNvSpPr txBox="1">
            <a:spLocks noGrp="1"/>
          </p:cNvSpPr>
          <p:nvPr>
            <p:ph type="subTitle" idx="2"/>
          </p:nvPr>
        </p:nvSpPr>
        <p:spPr>
          <a:xfrm>
            <a:off x="1328300"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24" name="Google Shape;24;p5"/>
          <p:cNvSpPr txBox="1">
            <a:spLocks noGrp="1"/>
          </p:cNvSpPr>
          <p:nvPr>
            <p:ph type="subTitle" idx="3"/>
          </p:nvPr>
        </p:nvSpPr>
        <p:spPr>
          <a:xfrm>
            <a:off x="6316864" y="2837167"/>
            <a:ext cx="44444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25" name="Google Shape;25;p5"/>
          <p:cNvSpPr txBox="1">
            <a:spLocks noGrp="1"/>
          </p:cNvSpPr>
          <p:nvPr>
            <p:ph type="subTitle" idx="4"/>
          </p:nvPr>
        </p:nvSpPr>
        <p:spPr>
          <a:xfrm>
            <a:off x="6316864" y="3775800"/>
            <a:ext cx="4444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0369638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335456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0" name="Google Shape;30;p7"/>
          <p:cNvSpPr txBox="1">
            <a:spLocks noGrp="1"/>
          </p:cNvSpPr>
          <p:nvPr>
            <p:ph type="body" idx="1"/>
          </p:nvPr>
        </p:nvSpPr>
        <p:spPr>
          <a:xfrm>
            <a:off x="1328300" y="1983133"/>
            <a:ext cx="4285200" cy="3708000"/>
          </a:xfrm>
          <a:prstGeom prst="rect">
            <a:avLst/>
          </a:prstGeom>
        </p:spPr>
        <p:txBody>
          <a:bodyPr spcFirstLastPara="1" wrap="square" lIns="91425" tIns="91425" rIns="91425" bIns="91425" anchor="ctr" anchorCtr="0">
            <a:noAutofit/>
          </a:bodyPr>
          <a:lstStyle>
            <a:lvl1pPr marL="609585" lvl="0" indent="-423323" rtl="0">
              <a:spcBef>
                <a:spcPts val="0"/>
              </a:spcBef>
              <a:spcAft>
                <a:spcPts val="0"/>
              </a:spcAft>
              <a:buClr>
                <a:schemeClr val="accent3"/>
              </a:buClr>
              <a:buSzPts val="1400"/>
              <a:buChar char="●"/>
              <a:defRPr sz="2133"/>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4828294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1323500" y="1741300"/>
            <a:ext cx="3934400" cy="1407600"/>
          </a:xfrm>
          <a:prstGeom prst="rect">
            <a:avLst/>
          </a:prstGeom>
        </p:spPr>
        <p:txBody>
          <a:bodyPr spcFirstLastPara="1" wrap="square" lIns="91425" tIns="91425" rIns="91425" bIns="91425" anchor="b" anchorCtr="0">
            <a:noAutofit/>
          </a:bodyPr>
          <a:lstStyle>
            <a:lvl1pPr lvl="0">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endParaRPr/>
          </a:p>
        </p:txBody>
      </p:sp>
      <p:sp>
        <p:nvSpPr>
          <p:cNvPr id="35" name="Google Shape;35;p9"/>
          <p:cNvSpPr txBox="1">
            <a:spLocks noGrp="1"/>
          </p:cNvSpPr>
          <p:nvPr>
            <p:ph type="subTitle" idx="1"/>
          </p:nvPr>
        </p:nvSpPr>
        <p:spPr>
          <a:xfrm>
            <a:off x="1323500" y="3265900"/>
            <a:ext cx="3934400" cy="1850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None/>
              <a:defRPr sz="2667"/>
            </a:lvl1pPr>
            <a:lvl2pPr lvl="1" algn="ctr">
              <a:lnSpc>
                <a:spcPct val="100000"/>
              </a:lnSpc>
              <a:spcBef>
                <a:spcPts val="0"/>
              </a:spcBef>
              <a:spcAft>
                <a:spcPts val="0"/>
              </a:spcAft>
              <a:buSzPts val="2000"/>
              <a:buNone/>
              <a:defRPr sz="2667"/>
            </a:lvl2pPr>
            <a:lvl3pPr lvl="2" algn="ctr">
              <a:lnSpc>
                <a:spcPct val="100000"/>
              </a:lnSpc>
              <a:spcBef>
                <a:spcPts val="0"/>
              </a:spcBef>
              <a:spcAft>
                <a:spcPts val="0"/>
              </a:spcAft>
              <a:buSzPts val="2000"/>
              <a:buNone/>
              <a:defRPr sz="2667"/>
            </a:lvl3pPr>
            <a:lvl4pPr lvl="3" algn="ctr">
              <a:lnSpc>
                <a:spcPct val="100000"/>
              </a:lnSpc>
              <a:spcBef>
                <a:spcPts val="0"/>
              </a:spcBef>
              <a:spcAft>
                <a:spcPts val="0"/>
              </a:spcAft>
              <a:buSzPts val="2000"/>
              <a:buNone/>
              <a:defRPr sz="2667"/>
            </a:lvl4pPr>
            <a:lvl5pPr lvl="4" algn="ctr">
              <a:lnSpc>
                <a:spcPct val="100000"/>
              </a:lnSpc>
              <a:spcBef>
                <a:spcPts val="0"/>
              </a:spcBef>
              <a:spcAft>
                <a:spcPts val="0"/>
              </a:spcAft>
              <a:buSzPts val="2000"/>
              <a:buNone/>
              <a:defRPr sz="2667"/>
            </a:lvl5pPr>
            <a:lvl6pPr lvl="5" algn="ctr">
              <a:lnSpc>
                <a:spcPct val="100000"/>
              </a:lnSpc>
              <a:spcBef>
                <a:spcPts val="0"/>
              </a:spcBef>
              <a:spcAft>
                <a:spcPts val="0"/>
              </a:spcAft>
              <a:buSzPts val="2000"/>
              <a:buNone/>
              <a:defRPr sz="2667"/>
            </a:lvl6pPr>
            <a:lvl7pPr lvl="6" algn="ctr">
              <a:lnSpc>
                <a:spcPct val="100000"/>
              </a:lnSpc>
              <a:spcBef>
                <a:spcPts val="0"/>
              </a:spcBef>
              <a:spcAft>
                <a:spcPts val="0"/>
              </a:spcAft>
              <a:buSzPts val="2000"/>
              <a:buNone/>
              <a:defRPr sz="2667"/>
            </a:lvl7pPr>
            <a:lvl8pPr lvl="7" algn="ctr">
              <a:lnSpc>
                <a:spcPct val="100000"/>
              </a:lnSpc>
              <a:spcBef>
                <a:spcPts val="0"/>
              </a:spcBef>
              <a:spcAft>
                <a:spcPts val="0"/>
              </a:spcAft>
              <a:buSzPts val="2000"/>
              <a:buNone/>
              <a:defRPr sz="2667"/>
            </a:lvl8pPr>
            <a:lvl9pPr lvl="8" algn="ctr">
              <a:lnSpc>
                <a:spcPct val="100000"/>
              </a:lnSpc>
              <a:spcBef>
                <a:spcPts val="0"/>
              </a:spcBef>
              <a:spcAft>
                <a:spcPts val="0"/>
              </a:spcAft>
              <a:buSzPts val="2000"/>
              <a:buNone/>
              <a:defRPr sz="2667"/>
            </a:lvl9pPr>
          </a:lstStyle>
          <a:p>
            <a:endParaRPr/>
          </a:p>
        </p:txBody>
      </p:sp>
    </p:spTree>
    <p:extLst>
      <p:ext uri="{BB962C8B-B14F-4D97-AF65-F5344CB8AC3E}">
        <p14:creationId xmlns:p14="http://schemas.microsoft.com/office/powerpoint/2010/main" val="9158446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3181000" y="593367"/>
            <a:ext cx="5830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54281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8"/>
        <p:cNvGrpSpPr/>
        <p:nvPr/>
      </p:nvGrpSpPr>
      <p:grpSpPr>
        <a:xfrm>
          <a:off x="0" y="0"/>
          <a:ext cx="0" cy="0"/>
          <a:chOff x="0" y="0"/>
          <a:chExt cx="0" cy="0"/>
        </a:xfrm>
      </p:grpSpPr>
      <p:sp>
        <p:nvSpPr>
          <p:cNvPr id="39" name="Google Shape;39;p11"/>
          <p:cNvSpPr txBox="1">
            <a:spLocks noGrp="1"/>
          </p:cNvSpPr>
          <p:nvPr>
            <p:ph type="title" hasCustomPrompt="1"/>
          </p:nvPr>
        </p:nvSpPr>
        <p:spPr>
          <a:xfrm>
            <a:off x="2540000" y="2209800"/>
            <a:ext cx="7112000" cy="21880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0" name="Google Shape;40;p11"/>
          <p:cNvSpPr txBox="1">
            <a:spLocks noGrp="1"/>
          </p:cNvSpPr>
          <p:nvPr>
            <p:ph type="body" idx="1"/>
          </p:nvPr>
        </p:nvSpPr>
        <p:spPr>
          <a:xfrm>
            <a:off x="2540000" y="4406167"/>
            <a:ext cx="7112000" cy="699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400"/>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22269205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1"/>
        <p:cNvGrpSpPr/>
        <p:nvPr/>
      </p:nvGrpSpPr>
      <p:grpSpPr>
        <a:xfrm>
          <a:off x="0" y="0"/>
          <a:ext cx="0" cy="0"/>
          <a:chOff x="0" y="0"/>
          <a:chExt cx="0" cy="0"/>
        </a:xfrm>
      </p:grpSpPr>
    </p:spTree>
    <p:extLst>
      <p:ext uri="{BB962C8B-B14F-4D97-AF65-F5344CB8AC3E}">
        <p14:creationId xmlns:p14="http://schemas.microsoft.com/office/powerpoint/2010/main" val="225340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3FE7CC1-971B-4666-AD91-FD99974FBFB7}" type="datetimeFigureOut">
              <a:rPr lang="vi-VN" smtClean="0"/>
              <a:t>03/11/2023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15684491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960000" y="643572"/>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44" name="Google Shape;44;p13"/>
          <p:cNvSpPr txBox="1">
            <a:spLocks noGrp="1"/>
          </p:cNvSpPr>
          <p:nvPr>
            <p:ph type="subTitle" idx="1"/>
          </p:nvPr>
        </p:nvSpPr>
        <p:spPr>
          <a:xfrm>
            <a:off x="3354200" y="20690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5" name="Google Shape;45;p13"/>
          <p:cNvSpPr txBox="1">
            <a:spLocks noGrp="1"/>
          </p:cNvSpPr>
          <p:nvPr>
            <p:ph type="subTitle" idx="2"/>
          </p:nvPr>
        </p:nvSpPr>
        <p:spPr>
          <a:xfrm>
            <a:off x="8301233" y="2069067"/>
            <a:ext cx="15668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6" name="Google Shape;46;p13"/>
          <p:cNvSpPr txBox="1">
            <a:spLocks noGrp="1"/>
          </p:cNvSpPr>
          <p:nvPr>
            <p:ph type="subTitle" idx="3"/>
          </p:nvPr>
        </p:nvSpPr>
        <p:spPr>
          <a:xfrm>
            <a:off x="8301233"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7" name="Google Shape;47;p13"/>
          <p:cNvSpPr txBox="1">
            <a:spLocks noGrp="1"/>
          </p:cNvSpPr>
          <p:nvPr>
            <p:ph type="subTitle" idx="4"/>
          </p:nvPr>
        </p:nvSpPr>
        <p:spPr>
          <a:xfrm>
            <a:off x="3354200" y="27786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48" name="Google Shape;48;p13"/>
          <p:cNvSpPr txBox="1">
            <a:spLocks noGrp="1"/>
          </p:cNvSpPr>
          <p:nvPr>
            <p:ph type="subTitle" idx="5"/>
          </p:nvPr>
        </p:nvSpPr>
        <p:spPr>
          <a:xfrm>
            <a:off x="3354200"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49" name="Google Shape;49;p13"/>
          <p:cNvSpPr txBox="1">
            <a:spLocks noGrp="1"/>
          </p:cNvSpPr>
          <p:nvPr>
            <p:ph type="subTitle" idx="6"/>
          </p:nvPr>
        </p:nvSpPr>
        <p:spPr>
          <a:xfrm>
            <a:off x="8301233" y="4193867"/>
            <a:ext cx="2384400" cy="763600"/>
          </a:xfrm>
          <a:prstGeom prst="rect">
            <a:avLst/>
          </a:prstGeom>
        </p:spPr>
        <p:txBody>
          <a:bodyPr spcFirstLastPara="1" wrap="square" lIns="91425" tIns="91425" rIns="91425" bIns="91425" anchor="t" anchorCtr="0">
            <a:noAutofit/>
          </a:bodyPr>
          <a:lstStyle>
            <a:lvl1pPr lvl="0" rtl="0">
              <a:lnSpc>
                <a:spcPct val="80000"/>
              </a:lnSpc>
              <a:spcBef>
                <a:spcPts val="0"/>
              </a:spcBef>
              <a:spcAft>
                <a:spcPts val="0"/>
              </a:spcAft>
              <a:buClr>
                <a:schemeClr val="accent3"/>
              </a:buClr>
              <a:buSzPts val="1800"/>
              <a:buFont typeface="Patrick Hand SC"/>
              <a:buNone/>
              <a:defRPr sz="2667" b="1">
                <a:solidFill>
                  <a:schemeClr val="accent3"/>
                </a:solidFill>
                <a:latin typeface="Patrick Hand SC"/>
                <a:ea typeface="Patrick Hand SC"/>
                <a:cs typeface="Patrick Hand SC"/>
                <a:sym typeface="Patrick Hand SC"/>
              </a:defRPr>
            </a:lvl1pPr>
            <a:lvl2pPr lvl="1"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2pPr>
            <a:lvl3pPr lvl="2"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3pPr>
            <a:lvl4pPr lvl="3"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4pPr>
            <a:lvl5pPr lvl="4"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5pPr>
            <a:lvl6pPr lvl="5"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6pPr>
            <a:lvl7pPr lvl="6"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7pPr>
            <a:lvl8pPr lvl="7" rtl="0">
              <a:lnSpc>
                <a:spcPct val="100000"/>
              </a:lnSpc>
              <a:spcBef>
                <a:spcPts val="2133"/>
              </a:spcBef>
              <a:spcAft>
                <a:spcPts val="0"/>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8pPr>
            <a:lvl9pPr lvl="8" rtl="0">
              <a:lnSpc>
                <a:spcPct val="100000"/>
              </a:lnSpc>
              <a:spcBef>
                <a:spcPts val="2133"/>
              </a:spcBef>
              <a:spcAft>
                <a:spcPts val="2133"/>
              </a:spcAft>
              <a:buClr>
                <a:schemeClr val="accent3"/>
              </a:buClr>
              <a:buSzPts val="1800"/>
              <a:buFont typeface="Patrick Hand SC"/>
              <a:buNone/>
              <a:defRPr sz="2400" b="1">
                <a:solidFill>
                  <a:schemeClr val="accent3"/>
                </a:solidFill>
                <a:latin typeface="Patrick Hand SC"/>
                <a:ea typeface="Patrick Hand SC"/>
                <a:cs typeface="Patrick Hand SC"/>
                <a:sym typeface="Patrick Hand SC"/>
              </a:defRPr>
            </a:lvl9pPr>
          </a:lstStyle>
          <a:p>
            <a:endParaRPr/>
          </a:p>
        </p:txBody>
      </p:sp>
      <p:sp>
        <p:nvSpPr>
          <p:cNvPr id="50" name="Google Shape;50;p13"/>
          <p:cNvSpPr txBox="1">
            <a:spLocks noGrp="1"/>
          </p:cNvSpPr>
          <p:nvPr>
            <p:ph type="subTitle" idx="7"/>
          </p:nvPr>
        </p:nvSpPr>
        <p:spPr>
          <a:xfrm>
            <a:off x="8301233"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1" name="Google Shape;51;p13"/>
          <p:cNvSpPr txBox="1">
            <a:spLocks noGrp="1"/>
          </p:cNvSpPr>
          <p:nvPr>
            <p:ph type="subTitle" idx="8"/>
          </p:nvPr>
        </p:nvSpPr>
        <p:spPr>
          <a:xfrm>
            <a:off x="3354200" y="4903465"/>
            <a:ext cx="2384400" cy="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52" name="Google Shape;52;p13"/>
          <p:cNvSpPr txBox="1">
            <a:spLocks noGrp="1"/>
          </p:cNvSpPr>
          <p:nvPr>
            <p:ph type="title" idx="9" hasCustomPrompt="1"/>
          </p:nvPr>
        </p:nvSpPr>
        <p:spPr>
          <a:xfrm>
            <a:off x="1506367" y="2239833"/>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3" name="Google Shape;53;p13"/>
          <p:cNvSpPr txBox="1">
            <a:spLocks noGrp="1"/>
          </p:cNvSpPr>
          <p:nvPr>
            <p:ph type="title" idx="13" hasCustomPrompt="1"/>
          </p:nvPr>
        </p:nvSpPr>
        <p:spPr>
          <a:xfrm>
            <a:off x="6456100" y="22399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4" name="Google Shape;54;p13"/>
          <p:cNvSpPr txBox="1">
            <a:spLocks noGrp="1"/>
          </p:cNvSpPr>
          <p:nvPr>
            <p:ph type="title" idx="14" hasCustomPrompt="1"/>
          </p:nvPr>
        </p:nvSpPr>
        <p:spPr>
          <a:xfrm>
            <a:off x="1506367"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
        <p:nvSpPr>
          <p:cNvPr id="55" name="Google Shape;55;p13"/>
          <p:cNvSpPr txBox="1">
            <a:spLocks noGrp="1"/>
          </p:cNvSpPr>
          <p:nvPr>
            <p:ph type="title" idx="15" hasCustomPrompt="1"/>
          </p:nvPr>
        </p:nvSpPr>
        <p:spPr>
          <a:xfrm>
            <a:off x="6456100" y="4335417"/>
            <a:ext cx="1704800" cy="10240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4"/>
              </a:buClr>
              <a:buSzPts val="5000"/>
              <a:buNone/>
              <a:defRPr sz="9333">
                <a:solidFill>
                  <a:schemeClr val="accent3"/>
                </a:solidFill>
              </a:defRPr>
            </a:lvl1pPr>
            <a:lvl2pPr lvl="1" algn="ctr" rtl="0">
              <a:spcBef>
                <a:spcPts val="0"/>
              </a:spcBef>
              <a:spcAft>
                <a:spcPts val="0"/>
              </a:spcAft>
              <a:buClr>
                <a:schemeClr val="accent4"/>
              </a:buClr>
              <a:buSzPts val="5000"/>
              <a:buNone/>
              <a:defRPr sz="6667">
                <a:solidFill>
                  <a:schemeClr val="accent4"/>
                </a:solidFill>
              </a:defRPr>
            </a:lvl2pPr>
            <a:lvl3pPr lvl="2" algn="ctr" rtl="0">
              <a:spcBef>
                <a:spcPts val="0"/>
              </a:spcBef>
              <a:spcAft>
                <a:spcPts val="0"/>
              </a:spcAft>
              <a:buClr>
                <a:schemeClr val="accent4"/>
              </a:buClr>
              <a:buSzPts val="5000"/>
              <a:buNone/>
              <a:defRPr sz="6667">
                <a:solidFill>
                  <a:schemeClr val="accent4"/>
                </a:solidFill>
              </a:defRPr>
            </a:lvl3pPr>
            <a:lvl4pPr lvl="3" algn="ctr" rtl="0">
              <a:spcBef>
                <a:spcPts val="0"/>
              </a:spcBef>
              <a:spcAft>
                <a:spcPts val="0"/>
              </a:spcAft>
              <a:buClr>
                <a:schemeClr val="accent4"/>
              </a:buClr>
              <a:buSzPts val="5000"/>
              <a:buNone/>
              <a:defRPr sz="6667">
                <a:solidFill>
                  <a:schemeClr val="accent4"/>
                </a:solidFill>
              </a:defRPr>
            </a:lvl4pPr>
            <a:lvl5pPr lvl="4" algn="ctr" rtl="0">
              <a:spcBef>
                <a:spcPts val="0"/>
              </a:spcBef>
              <a:spcAft>
                <a:spcPts val="0"/>
              </a:spcAft>
              <a:buClr>
                <a:schemeClr val="accent4"/>
              </a:buClr>
              <a:buSzPts val="5000"/>
              <a:buNone/>
              <a:defRPr sz="6667">
                <a:solidFill>
                  <a:schemeClr val="accent4"/>
                </a:solidFill>
              </a:defRPr>
            </a:lvl5pPr>
            <a:lvl6pPr lvl="5" algn="ctr" rtl="0">
              <a:spcBef>
                <a:spcPts val="0"/>
              </a:spcBef>
              <a:spcAft>
                <a:spcPts val="0"/>
              </a:spcAft>
              <a:buClr>
                <a:schemeClr val="accent4"/>
              </a:buClr>
              <a:buSzPts val="5000"/>
              <a:buNone/>
              <a:defRPr sz="6667">
                <a:solidFill>
                  <a:schemeClr val="accent4"/>
                </a:solidFill>
              </a:defRPr>
            </a:lvl6pPr>
            <a:lvl7pPr lvl="6" algn="ctr" rtl="0">
              <a:spcBef>
                <a:spcPts val="0"/>
              </a:spcBef>
              <a:spcAft>
                <a:spcPts val="0"/>
              </a:spcAft>
              <a:buClr>
                <a:schemeClr val="accent4"/>
              </a:buClr>
              <a:buSzPts val="5000"/>
              <a:buNone/>
              <a:defRPr sz="6667">
                <a:solidFill>
                  <a:schemeClr val="accent4"/>
                </a:solidFill>
              </a:defRPr>
            </a:lvl7pPr>
            <a:lvl8pPr lvl="7" algn="ctr" rtl="0">
              <a:spcBef>
                <a:spcPts val="0"/>
              </a:spcBef>
              <a:spcAft>
                <a:spcPts val="0"/>
              </a:spcAft>
              <a:buClr>
                <a:schemeClr val="accent4"/>
              </a:buClr>
              <a:buSzPts val="5000"/>
              <a:buNone/>
              <a:defRPr sz="6667">
                <a:solidFill>
                  <a:schemeClr val="accent4"/>
                </a:solidFill>
              </a:defRPr>
            </a:lvl8pPr>
            <a:lvl9pPr lvl="8" algn="ctr" rtl="0">
              <a:spcBef>
                <a:spcPts val="0"/>
              </a:spcBef>
              <a:spcAft>
                <a:spcPts val="0"/>
              </a:spcAft>
              <a:buClr>
                <a:schemeClr val="accent4"/>
              </a:buClr>
              <a:buSzPts val="5000"/>
              <a:buNone/>
              <a:defRPr sz="6667">
                <a:solidFill>
                  <a:schemeClr val="accent4"/>
                </a:solidFill>
              </a:defRPr>
            </a:lvl9pPr>
          </a:lstStyle>
          <a:p>
            <a:r>
              <a:t>xx%</a:t>
            </a:r>
          </a:p>
        </p:txBody>
      </p:sp>
    </p:spTree>
    <p:extLst>
      <p:ext uri="{BB962C8B-B14F-4D97-AF65-F5344CB8AC3E}">
        <p14:creationId xmlns:p14="http://schemas.microsoft.com/office/powerpoint/2010/main" val="10061570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5735200" y="4268351"/>
            <a:ext cx="4951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None/>
              <a:defRPr sz="2933">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8" name="Google Shape;58;p14"/>
          <p:cNvSpPr txBox="1">
            <a:spLocks noGrp="1"/>
          </p:cNvSpPr>
          <p:nvPr>
            <p:ph type="subTitle" idx="1"/>
          </p:nvPr>
        </p:nvSpPr>
        <p:spPr>
          <a:xfrm>
            <a:off x="5735200" y="1724451"/>
            <a:ext cx="4951600" cy="2558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900659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61" name="Google Shape;61;p15"/>
          <p:cNvSpPr txBox="1">
            <a:spLocks noGrp="1"/>
          </p:cNvSpPr>
          <p:nvPr>
            <p:ph type="subTitle" idx="1"/>
          </p:nvPr>
        </p:nvSpPr>
        <p:spPr>
          <a:xfrm>
            <a:off x="13052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2" name="Google Shape;62;p15"/>
          <p:cNvSpPr txBox="1">
            <a:spLocks noGrp="1"/>
          </p:cNvSpPr>
          <p:nvPr>
            <p:ph type="subTitle" idx="2"/>
          </p:nvPr>
        </p:nvSpPr>
        <p:spPr>
          <a:xfrm>
            <a:off x="13052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3" name="Google Shape;63;p15"/>
          <p:cNvSpPr txBox="1">
            <a:spLocks noGrp="1"/>
          </p:cNvSpPr>
          <p:nvPr>
            <p:ph type="subTitle" idx="3"/>
          </p:nvPr>
        </p:nvSpPr>
        <p:spPr>
          <a:xfrm>
            <a:off x="8396400"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4" name="Google Shape;64;p15"/>
          <p:cNvSpPr txBox="1">
            <a:spLocks noGrp="1"/>
          </p:cNvSpPr>
          <p:nvPr>
            <p:ph type="subTitle" idx="4"/>
          </p:nvPr>
        </p:nvSpPr>
        <p:spPr>
          <a:xfrm>
            <a:off x="8396400"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5" name="Google Shape;65;p15"/>
          <p:cNvSpPr txBox="1">
            <a:spLocks noGrp="1"/>
          </p:cNvSpPr>
          <p:nvPr>
            <p:ph type="subTitle" idx="5"/>
          </p:nvPr>
        </p:nvSpPr>
        <p:spPr>
          <a:xfrm>
            <a:off x="4850799" y="22232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6" name="Google Shape;66;p15"/>
          <p:cNvSpPr txBox="1">
            <a:spLocks noGrp="1"/>
          </p:cNvSpPr>
          <p:nvPr>
            <p:ph type="subTitle" idx="6"/>
          </p:nvPr>
        </p:nvSpPr>
        <p:spPr>
          <a:xfrm>
            <a:off x="4850801" y="30107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7" name="Google Shape;67;p15"/>
          <p:cNvSpPr txBox="1">
            <a:spLocks noGrp="1"/>
          </p:cNvSpPr>
          <p:nvPr>
            <p:ph type="subTitle" idx="7"/>
          </p:nvPr>
        </p:nvSpPr>
        <p:spPr>
          <a:xfrm>
            <a:off x="13052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68" name="Google Shape;68;p15"/>
          <p:cNvSpPr txBox="1">
            <a:spLocks noGrp="1"/>
          </p:cNvSpPr>
          <p:nvPr>
            <p:ph type="subTitle" idx="8"/>
          </p:nvPr>
        </p:nvSpPr>
        <p:spPr>
          <a:xfrm>
            <a:off x="13052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69" name="Google Shape;69;p15"/>
          <p:cNvSpPr txBox="1">
            <a:spLocks noGrp="1"/>
          </p:cNvSpPr>
          <p:nvPr>
            <p:ph type="subTitle" idx="9"/>
          </p:nvPr>
        </p:nvSpPr>
        <p:spPr>
          <a:xfrm>
            <a:off x="8396400"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0" name="Google Shape;70;p15"/>
          <p:cNvSpPr txBox="1">
            <a:spLocks noGrp="1"/>
          </p:cNvSpPr>
          <p:nvPr>
            <p:ph type="subTitle" idx="13"/>
          </p:nvPr>
        </p:nvSpPr>
        <p:spPr>
          <a:xfrm>
            <a:off x="8396400"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71" name="Google Shape;71;p15"/>
          <p:cNvSpPr txBox="1">
            <a:spLocks noGrp="1"/>
          </p:cNvSpPr>
          <p:nvPr>
            <p:ph type="subTitle" idx="14"/>
          </p:nvPr>
        </p:nvSpPr>
        <p:spPr>
          <a:xfrm>
            <a:off x="4850799" y="4122167"/>
            <a:ext cx="2309600" cy="763600"/>
          </a:xfrm>
          <a:prstGeom prst="rect">
            <a:avLst/>
          </a:prstGeom>
        </p:spPr>
        <p:txBody>
          <a:bodyPr spcFirstLastPara="1" wrap="square" lIns="0" tIns="91425" rIns="0" bIns="91425" anchor="t" anchorCtr="0">
            <a:noAutofit/>
          </a:bodyPr>
          <a:lstStyle>
            <a:lvl1pPr lvl="0" algn="ct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ct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ct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2" name="Google Shape;72;p15"/>
          <p:cNvSpPr txBox="1">
            <a:spLocks noGrp="1"/>
          </p:cNvSpPr>
          <p:nvPr>
            <p:ph type="subTitle" idx="15"/>
          </p:nvPr>
        </p:nvSpPr>
        <p:spPr>
          <a:xfrm>
            <a:off x="4850801" y="4909633"/>
            <a:ext cx="2309600" cy="7636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40590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 name="Google Shape;75;p16"/>
          <p:cNvSpPr txBox="1">
            <a:spLocks noGrp="1"/>
          </p:cNvSpPr>
          <p:nvPr>
            <p:ph type="subTitle" idx="1"/>
          </p:nvPr>
        </p:nvSpPr>
        <p:spPr>
          <a:xfrm>
            <a:off x="1328300" y="3446767"/>
            <a:ext cx="57004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76" name="Google Shape;76;p16"/>
          <p:cNvSpPr txBox="1">
            <a:spLocks noGrp="1"/>
          </p:cNvSpPr>
          <p:nvPr>
            <p:ph type="subTitle" idx="2"/>
          </p:nvPr>
        </p:nvSpPr>
        <p:spPr>
          <a:xfrm>
            <a:off x="1328300" y="4047639"/>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42893416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7"/>
        <p:cNvGrpSpPr/>
        <p:nvPr/>
      </p:nvGrpSpPr>
      <p:grpSpPr>
        <a:xfrm>
          <a:off x="0" y="0"/>
          <a:ext cx="0" cy="0"/>
          <a:chOff x="0" y="0"/>
          <a:chExt cx="0" cy="0"/>
        </a:xfrm>
      </p:grpSpPr>
      <p:sp>
        <p:nvSpPr>
          <p:cNvPr id="78" name="Google Shape;78;p17"/>
          <p:cNvSpPr txBox="1">
            <a:spLocks noGrp="1"/>
          </p:cNvSpPr>
          <p:nvPr>
            <p:ph type="title"/>
          </p:nvPr>
        </p:nvSpPr>
        <p:spPr>
          <a:xfrm>
            <a:off x="960133" y="593367"/>
            <a:ext cx="102720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9" name="Google Shape;79;p17"/>
          <p:cNvSpPr txBox="1">
            <a:spLocks noGrp="1"/>
          </p:cNvSpPr>
          <p:nvPr>
            <p:ph type="subTitle" idx="1"/>
          </p:nvPr>
        </p:nvSpPr>
        <p:spPr>
          <a:xfrm>
            <a:off x="1328300" y="2837167"/>
            <a:ext cx="55520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0" name="Google Shape;80;p17"/>
          <p:cNvSpPr txBox="1">
            <a:spLocks noGrp="1"/>
          </p:cNvSpPr>
          <p:nvPr>
            <p:ph type="subTitle" idx="2"/>
          </p:nvPr>
        </p:nvSpPr>
        <p:spPr>
          <a:xfrm>
            <a:off x="1328300" y="3775800"/>
            <a:ext cx="45396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5354443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1325500" y="593367"/>
            <a:ext cx="95412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3" name="Google Shape;83;p18"/>
          <p:cNvSpPr txBox="1">
            <a:spLocks noGrp="1"/>
          </p:cNvSpPr>
          <p:nvPr>
            <p:ph type="subTitle" idx="1"/>
          </p:nvPr>
        </p:nvSpPr>
        <p:spPr>
          <a:xfrm>
            <a:off x="1328300" y="3447655"/>
            <a:ext cx="5510000" cy="5828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4" name="Google Shape;84;p18"/>
          <p:cNvSpPr txBox="1">
            <a:spLocks noGrp="1"/>
          </p:cNvSpPr>
          <p:nvPr>
            <p:ph type="subTitle" idx="2"/>
          </p:nvPr>
        </p:nvSpPr>
        <p:spPr>
          <a:xfrm>
            <a:off x="1328300" y="4048527"/>
            <a:ext cx="4778000" cy="5828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85" name="Google Shape;85;p18"/>
          <p:cNvSpPr txBox="1">
            <a:spLocks noGrp="1"/>
          </p:cNvSpPr>
          <p:nvPr>
            <p:ph type="title" idx="3"/>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997916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86"/>
        <p:cNvGrpSpPr/>
        <p:nvPr/>
      </p:nvGrpSpPr>
      <p:grpSpPr>
        <a:xfrm>
          <a:off x="0" y="0"/>
          <a:ext cx="0" cy="0"/>
          <a:chOff x="0" y="0"/>
          <a:chExt cx="0" cy="0"/>
        </a:xfrm>
      </p:grpSpPr>
      <p:sp>
        <p:nvSpPr>
          <p:cNvPr id="87" name="Google Shape;87;p19"/>
          <p:cNvSpPr txBox="1">
            <a:spLocks noGrp="1"/>
          </p:cNvSpPr>
          <p:nvPr>
            <p:ph type="title"/>
          </p:nvPr>
        </p:nvSpPr>
        <p:spPr>
          <a:xfrm>
            <a:off x="960200" y="593367"/>
            <a:ext cx="102716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8" name="Google Shape;88;p19"/>
          <p:cNvSpPr txBox="1">
            <a:spLocks noGrp="1"/>
          </p:cNvSpPr>
          <p:nvPr>
            <p:ph type="subTitle" idx="1"/>
          </p:nvPr>
        </p:nvSpPr>
        <p:spPr>
          <a:xfrm>
            <a:off x="1328300" y="2829627"/>
            <a:ext cx="5831600" cy="9104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89" name="Google Shape;89;p19"/>
          <p:cNvSpPr txBox="1">
            <a:spLocks noGrp="1"/>
          </p:cNvSpPr>
          <p:nvPr>
            <p:ph type="title" idx="2"/>
          </p:nvPr>
        </p:nvSpPr>
        <p:spPr>
          <a:xfrm>
            <a:off x="1592033" y="1846733"/>
            <a:ext cx="90080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
        <p:nvSpPr>
          <p:cNvPr id="90" name="Google Shape;90;p19"/>
          <p:cNvSpPr txBox="1">
            <a:spLocks noGrp="1"/>
          </p:cNvSpPr>
          <p:nvPr>
            <p:ph type="subTitle" idx="3"/>
          </p:nvPr>
        </p:nvSpPr>
        <p:spPr>
          <a:xfrm>
            <a:off x="1328300" y="3779813"/>
            <a:ext cx="43484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655401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1703567" y="593367"/>
            <a:ext cx="8784800" cy="15148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3" name="Google Shape;93;p20"/>
          <p:cNvSpPr txBox="1">
            <a:spLocks noGrp="1"/>
          </p:cNvSpPr>
          <p:nvPr>
            <p:ph type="subTitle" idx="1"/>
          </p:nvPr>
        </p:nvSpPr>
        <p:spPr>
          <a:xfrm>
            <a:off x="1328300" y="2500267"/>
            <a:ext cx="5732800" cy="12472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94" name="Google Shape;94;p20"/>
          <p:cNvSpPr txBox="1">
            <a:spLocks noGrp="1"/>
          </p:cNvSpPr>
          <p:nvPr>
            <p:ph type="subTitle" idx="2"/>
          </p:nvPr>
        </p:nvSpPr>
        <p:spPr>
          <a:xfrm>
            <a:off x="1328300" y="3775800"/>
            <a:ext cx="5601200" cy="9104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148004453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7" name="Google Shape;97;p21"/>
          <p:cNvSpPr txBox="1">
            <a:spLocks noGrp="1"/>
          </p:cNvSpPr>
          <p:nvPr>
            <p:ph type="subTitle" idx="1"/>
          </p:nvPr>
        </p:nvSpPr>
        <p:spPr>
          <a:xfrm>
            <a:off x="18288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98" name="Google Shape;98;p21"/>
          <p:cNvSpPr txBox="1">
            <a:spLocks noGrp="1"/>
          </p:cNvSpPr>
          <p:nvPr>
            <p:ph type="subTitle" idx="2"/>
          </p:nvPr>
        </p:nvSpPr>
        <p:spPr>
          <a:xfrm>
            <a:off x="18288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99" name="Google Shape;99;p21"/>
          <p:cNvSpPr txBox="1">
            <a:spLocks noGrp="1"/>
          </p:cNvSpPr>
          <p:nvPr>
            <p:ph type="subTitle" idx="3"/>
          </p:nvPr>
        </p:nvSpPr>
        <p:spPr>
          <a:xfrm>
            <a:off x="85136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0" name="Google Shape;100;p21"/>
          <p:cNvSpPr txBox="1">
            <a:spLocks noGrp="1"/>
          </p:cNvSpPr>
          <p:nvPr>
            <p:ph type="subTitle" idx="4"/>
          </p:nvPr>
        </p:nvSpPr>
        <p:spPr>
          <a:xfrm>
            <a:off x="8513600"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
        <p:nvSpPr>
          <p:cNvPr id="101" name="Google Shape;101;p21"/>
          <p:cNvSpPr txBox="1">
            <a:spLocks noGrp="1"/>
          </p:cNvSpPr>
          <p:nvPr>
            <p:ph type="subTitle" idx="5"/>
          </p:nvPr>
        </p:nvSpPr>
        <p:spPr>
          <a:xfrm>
            <a:off x="5171200" y="4152900"/>
            <a:ext cx="1989200" cy="546400"/>
          </a:xfrm>
          <a:prstGeom prst="rect">
            <a:avLst/>
          </a:prstGeom>
        </p:spPr>
        <p:txBody>
          <a:bodyPr spcFirstLastPara="1" wrap="square" lIns="0" tIns="91425" rIns="0" bIns="91425" anchor="ctr" anchorCtr="0">
            <a:noAutofit/>
          </a:bodyPr>
          <a:lstStyle>
            <a:lvl1pPr lvl="0" algn="ctr" rtl="0">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ctr" rtl="0">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ctr" rtl="0">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ctr" rtl="0">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ctr" rtl="0">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ctr" rtl="0">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ctr" rtl="0">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ctr" rtl="0">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ctr" rtl="0">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2" name="Google Shape;102;p21"/>
          <p:cNvSpPr txBox="1">
            <a:spLocks noGrp="1"/>
          </p:cNvSpPr>
          <p:nvPr>
            <p:ph type="subTitle" idx="6"/>
          </p:nvPr>
        </p:nvSpPr>
        <p:spPr>
          <a:xfrm>
            <a:off x="5171201" y="4621667"/>
            <a:ext cx="1989200" cy="1182400"/>
          </a:xfrm>
          <a:prstGeom prst="rect">
            <a:avLst/>
          </a:prstGeom>
        </p:spPr>
        <p:txBody>
          <a:bodyPr spcFirstLastPara="1" wrap="square" lIns="0" tIns="91425" rIns="0" bIns="91425" anchor="t" anchorCtr="0">
            <a:noAutofit/>
          </a:bodyPr>
          <a:lstStyle>
            <a:lvl1pPr lvl="0" algn="ctr" rtl="0">
              <a:spcBef>
                <a:spcPts val="0"/>
              </a:spcBef>
              <a:spcAft>
                <a:spcPts val="0"/>
              </a:spcAft>
              <a:buNone/>
              <a:defRPr sz="1867"/>
            </a:lvl1pPr>
            <a:lvl2pPr lvl="1" algn="ctr" rtl="0">
              <a:spcBef>
                <a:spcPts val="2133"/>
              </a:spcBef>
              <a:spcAft>
                <a:spcPts val="0"/>
              </a:spcAft>
              <a:buNone/>
              <a:defRPr sz="1867"/>
            </a:lvl2pPr>
            <a:lvl3pPr lvl="2" algn="ctr" rtl="0">
              <a:spcBef>
                <a:spcPts val="2133"/>
              </a:spcBef>
              <a:spcAft>
                <a:spcPts val="0"/>
              </a:spcAft>
              <a:buNone/>
              <a:defRPr sz="1867"/>
            </a:lvl3pPr>
            <a:lvl4pPr lvl="3" algn="ctr" rtl="0">
              <a:spcBef>
                <a:spcPts val="2133"/>
              </a:spcBef>
              <a:spcAft>
                <a:spcPts val="0"/>
              </a:spcAft>
              <a:buNone/>
              <a:defRPr sz="1867"/>
            </a:lvl4pPr>
            <a:lvl5pPr lvl="4" algn="ctr" rtl="0">
              <a:spcBef>
                <a:spcPts val="2133"/>
              </a:spcBef>
              <a:spcAft>
                <a:spcPts val="0"/>
              </a:spcAft>
              <a:buNone/>
              <a:defRPr sz="1867"/>
            </a:lvl5pPr>
            <a:lvl6pPr lvl="5" algn="ctr" rtl="0">
              <a:spcBef>
                <a:spcPts val="2133"/>
              </a:spcBef>
              <a:spcAft>
                <a:spcPts val="0"/>
              </a:spcAft>
              <a:buNone/>
              <a:defRPr sz="1867"/>
            </a:lvl6pPr>
            <a:lvl7pPr lvl="6" algn="ctr" rtl="0">
              <a:spcBef>
                <a:spcPts val="2133"/>
              </a:spcBef>
              <a:spcAft>
                <a:spcPts val="0"/>
              </a:spcAft>
              <a:buNone/>
              <a:defRPr sz="1867"/>
            </a:lvl7pPr>
            <a:lvl8pPr lvl="7" algn="ctr" rtl="0">
              <a:spcBef>
                <a:spcPts val="2133"/>
              </a:spcBef>
              <a:spcAft>
                <a:spcPts val="0"/>
              </a:spcAft>
              <a:buNone/>
              <a:defRPr sz="1867"/>
            </a:lvl8pPr>
            <a:lvl9pPr lvl="8" algn="ctr" rtl="0">
              <a:spcBef>
                <a:spcPts val="2133"/>
              </a:spcBef>
              <a:spcAft>
                <a:spcPts val="2133"/>
              </a:spcAft>
              <a:buNone/>
              <a:defRPr sz="1867"/>
            </a:lvl9pPr>
          </a:lstStyle>
          <a:p>
            <a:endParaRPr/>
          </a:p>
        </p:txBody>
      </p:sp>
    </p:spTree>
    <p:extLst>
      <p:ext uri="{BB962C8B-B14F-4D97-AF65-F5344CB8AC3E}">
        <p14:creationId xmlns:p14="http://schemas.microsoft.com/office/powerpoint/2010/main" val="32861291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3"/>
        <p:cNvGrpSpPr/>
        <p:nvPr/>
      </p:nvGrpSpPr>
      <p:grpSpPr>
        <a:xfrm>
          <a:off x="0" y="0"/>
          <a:ext cx="0" cy="0"/>
          <a:chOff x="0" y="0"/>
          <a:chExt cx="0" cy="0"/>
        </a:xfrm>
      </p:grpSpPr>
      <p:sp>
        <p:nvSpPr>
          <p:cNvPr id="104" name="Google Shape;104;p22"/>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22"/>
          <p:cNvSpPr txBox="1">
            <a:spLocks noGrp="1"/>
          </p:cNvSpPr>
          <p:nvPr>
            <p:ph type="subTitle" idx="1"/>
          </p:nvPr>
        </p:nvSpPr>
        <p:spPr>
          <a:xfrm>
            <a:off x="1415800" y="2121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06" name="Google Shape;106;p22"/>
          <p:cNvSpPr txBox="1">
            <a:spLocks noGrp="1"/>
          </p:cNvSpPr>
          <p:nvPr>
            <p:ph type="subTitle" idx="2"/>
          </p:nvPr>
        </p:nvSpPr>
        <p:spPr>
          <a:xfrm>
            <a:off x="1415800" y="2909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07" name="Google Shape;107;p22"/>
          <p:cNvSpPr txBox="1">
            <a:spLocks noGrp="1"/>
          </p:cNvSpPr>
          <p:nvPr>
            <p:ph type="subTitle" idx="3"/>
          </p:nvPr>
        </p:nvSpPr>
        <p:spPr>
          <a:xfrm>
            <a:off x="8710199" y="2121667"/>
            <a:ext cx="2309600" cy="763600"/>
          </a:xfrm>
          <a:prstGeom prst="rect">
            <a:avLst/>
          </a:prstGeom>
        </p:spPr>
        <p:txBody>
          <a:bodyPr spcFirstLastPara="1" wrap="square" lIns="0" tIns="91425" rIns="0" bIns="91425" anchor="t"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08" name="Google Shape;108;p22"/>
          <p:cNvSpPr txBox="1">
            <a:spLocks noGrp="1"/>
          </p:cNvSpPr>
          <p:nvPr>
            <p:ph type="subTitle" idx="4"/>
          </p:nvPr>
        </p:nvSpPr>
        <p:spPr>
          <a:xfrm>
            <a:off x="8710201" y="2909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
        <p:nvSpPr>
          <p:cNvPr id="109" name="Google Shape;109;p22"/>
          <p:cNvSpPr txBox="1">
            <a:spLocks noGrp="1"/>
          </p:cNvSpPr>
          <p:nvPr>
            <p:ph type="subTitle" idx="5"/>
          </p:nvPr>
        </p:nvSpPr>
        <p:spPr>
          <a:xfrm>
            <a:off x="1415800" y="4058667"/>
            <a:ext cx="2309600" cy="763600"/>
          </a:xfrm>
          <a:prstGeom prst="rect">
            <a:avLst/>
          </a:prstGeom>
        </p:spPr>
        <p:txBody>
          <a:bodyPr spcFirstLastPara="1" wrap="square" lIns="0" tIns="91425" rIns="0" bIns="91425" anchor="t" anchorCtr="0">
            <a:noAutofit/>
          </a:bodyPr>
          <a:lstStyle>
            <a:lvl1pPr lvl="0"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2pPr>
            <a:lvl3pPr lvl="2"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3pPr>
            <a:lvl4pPr lvl="3"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4pPr>
            <a:lvl5pPr lvl="4"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5pPr>
            <a:lvl6pPr lvl="5"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6pPr>
            <a:lvl7pPr lvl="6"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7pPr>
            <a:lvl8pPr lvl="7" rtl="0">
              <a:lnSpc>
                <a:spcPct val="80000"/>
              </a:lnSpc>
              <a:spcBef>
                <a:spcPts val="2133"/>
              </a:spcBef>
              <a:spcAft>
                <a:spcPts val="0"/>
              </a:spcAft>
              <a:buNone/>
              <a:defRPr sz="2667" b="1">
                <a:solidFill>
                  <a:schemeClr val="accent3"/>
                </a:solidFill>
                <a:latin typeface="Patrick Hand SC"/>
                <a:ea typeface="Patrick Hand SC"/>
                <a:cs typeface="Patrick Hand SC"/>
                <a:sym typeface="Patrick Hand SC"/>
              </a:defRPr>
            </a:lvl8pPr>
            <a:lvl9pPr lvl="8" rtl="0">
              <a:lnSpc>
                <a:spcPct val="80000"/>
              </a:lnSpc>
              <a:spcBef>
                <a:spcPts val="2133"/>
              </a:spcBef>
              <a:spcAft>
                <a:spcPts val="2133"/>
              </a:spcAft>
              <a:buNone/>
              <a:defRPr sz="2667" b="1">
                <a:solidFill>
                  <a:schemeClr val="accent3"/>
                </a:solidFill>
                <a:latin typeface="Patrick Hand SC"/>
                <a:ea typeface="Patrick Hand SC"/>
                <a:cs typeface="Patrick Hand SC"/>
                <a:sym typeface="Patrick Hand SC"/>
              </a:defRPr>
            </a:lvl9pPr>
          </a:lstStyle>
          <a:p>
            <a:endParaRPr/>
          </a:p>
        </p:txBody>
      </p:sp>
      <p:sp>
        <p:nvSpPr>
          <p:cNvPr id="110" name="Google Shape;110;p22"/>
          <p:cNvSpPr txBox="1">
            <a:spLocks noGrp="1"/>
          </p:cNvSpPr>
          <p:nvPr>
            <p:ph type="subTitle" idx="6"/>
          </p:nvPr>
        </p:nvSpPr>
        <p:spPr>
          <a:xfrm>
            <a:off x="1415800" y="4846133"/>
            <a:ext cx="2309600" cy="763600"/>
          </a:xfrm>
          <a:prstGeom prst="rect">
            <a:avLst/>
          </a:prstGeom>
        </p:spPr>
        <p:txBody>
          <a:bodyPr spcFirstLastPara="1" wrap="square" lIns="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
        <p:nvSpPr>
          <p:cNvPr id="111" name="Google Shape;111;p22"/>
          <p:cNvSpPr txBox="1">
            <a:spLocks noGrp="1"/>
          </p:cNvSpPr>
          <p:nvPr>
            <p:ph type="subTitle" idx="7"/>
          </p:nvPr>
        </p:nvSpPr>
        <p:spPr>
          <a:xfrm>
            <a:off x="8710199" y="4058667"/>
            <a:ext cx="2309600" cy="763600"/>
          </a:xfrm>
          <a:prstGeom prst="rect">
            <a:avLst/>
          </a:prstGeom>
        </p:spPr>
        <p:txBody>
          <a:bodyPr spcFirstLastPara="1" wrap="square" lIns="0" tIns="91425" rIns="0" bIns="91425" anchor="b" anchorCtr="0">
            <a:noAutofit/>
          </a:bodyPr>
          <a:lstStyle>
            <a:lvl1pPr lvl="0"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1pPr>
            <a:lvl2pPr lvl="1"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2pPr>
            <a:lvl3pPr lvl="2"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3pPr>
            <a:lvl4pPr lvl="3"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4pPr>
            <a:lvl5pPr lvl="4"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5pPr>
            <a:lvl6pPr lvl="5"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6pPr>
            <a:lvl7pPr lvl="6"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7pPr>
            <a:lvl8pPr lvl="7"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8pPr>
            <a:lvl9pPr lvl="8" algn="r" rtl="0">
              <a:lnSpc>
                <a:spcPct val="80000"/>
              </a:lnSpc>
              <a:spcBef>
                <a:spcPts val="0"/>
              </a:spcBef>
              <a:spcAft>
                <a:spcPts val="0"/>
              </a:spcAft>
              <a:buNone/>
              <a:defRPr sz="2667" b="1">
                <a:solidFill>
                  <a:schemeClr val="accent3"/>
                </a:solidFill>
                <a:latin typeface="Patrick Hand SC"/>
                <a:ea typeface="Patrick Hand SC"/>
                <a:cs typeface="Patrick Hand SC"/>
                <a:sym typeface="Patrick Hand SC"/>
              </a:defRPr>
            </a:lvl9pPr>
          </a:lstStyle>
          <a:p>
            <a:endParaRPr/>
          </a:p>
        </p:txBody>
      </p:sp>
      <p:sp>
        <p:nvSpPr>
          <p:cNvPr id="112" name="Google Shape;112;p22"/>
          <p:cNvSpPr txBox="1">
            <a:spLocks noGrp="1"/>
          </p:cNvSpPr>
          <p:nvPr>
            <p:ph type="subTitle" idx="8"/>
          </p:nvPr>
        </p:nvSpPr>
        <p:spPr>
          <a:xfrm>
            <a:off x="8710201" y="4846133"/>
            <a:ext cx="2309600" cy="763600"/>
          </a:xfrm>
          <a:prstGeom prst="rect">
            <a:avLst/>
          </a:prstGeom>
        </p:spPr>
        <p:txBody>
          <a:bodyPr spcFirstLastPara="1" wrap="square" lIns="0" tIns="91425" rIns="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2606901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FE7CC1-971B-4666-AD91-FD99974FBFB7}" type="datetimeFigureOut">
              <a:rPr lang="vi-VN" smtClean="0"/>
              <a:t>03/11/2023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74792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2616200" y="643572"/>
            <a:ext cx="69596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23"/>
          <p:cNvSpPr txBox="1">
            <a:spLocks noGrp="1"/>
          </p:cNvSpPr>
          <p:nvPr>
            <p:ph type="title" idx="2"/>
          </p:nvPr>
        </p:nvSpPr>
        <p:spPr>
          <a:xfrm>
            <a:off x="2616200" y="1846736"/>
            <a:ext cx="6959600" cy="58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a:p>
        </p:txBody>
      </p:sp>
    </p:spTree>
    <p:extLst>
      <p:ext uri="{BB962C8B-B14F-4D97-AF65-F5344CB8AC3E}">
        <p14:creationId xmlns:p14="http://schemas.microsoft.com/office/powerpoint/2010/main" val="25560741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6"/>
        <p:cNvGrpSpPr/>
        <p:nvPr/>
      </p:nvGrpSpPr>
      <p:grpSpPr>
        <a:xfrm>
          <a:off x="0" y="0"/>
          <a:ext cx="0" cy="0"/>
          <a:chOff x="0" y="0"/>
          <a:chExt cx="0" cy="0"/>
        </a:xfrm>
      </p:grpSpPr>
      <p:sp>
        <p:nvSpPr>
          <p:cNvPr id="117" name="Google Shape;117;p24"/>
          <p:cNvSpPr txBox="1">
            <a:spLocks noGrp="1"/>
          </p:cNvSpPr>
          <p:nvPr>
            <p:ph type="title" hasCustomPrompt="1"/>
          </p:nvPr>
        </p:nvSpPr>
        <p:spPr>
          <a:xfrm>
            <a:off x="3503400" y="12161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18" name="Google Shape;118;p24"/>
          <p:cNvSpPr txBox="1">
            <a:spLocks noGrp="1"/>
          </p:cNvSpPr>
          <p:nvPr>
            <p:ph type="subTitle" idx="1"/>
          </p:nvPr>
        </p:nvSpPr>
        <p:spPr>
          <a:xfrm>
            <a:off x="3503400" y="2088951"/>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9" name="Google Shape;119;p24"/>
          <p:cNvSpPr txBox="1">
            <a:spLocks noGrp="1"/>
          </p:cNvSpPr>
          <p:nvPr>
            <p:ph type="title" idx="2" hasCustomPrompt="1"/>
          </p:nvPr>
        </p:nvSpPr>
        <p:spPr>
          <a:xfrm>
            <a:off x="3503400" y="2790951"/>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0" name="Google Shape;120;p24"/>
          <p:cNvSpPr txBox="1">
            <a:spLocks noGrp="1"/>
          </p:cNvSpPr>
          <p:nvPr>
            <p:ph type="subTitle" idx="3"/>
          </p:nvPr>
        </p:nvSpPr>
        <p:spPr>
          <a:xfrm>
            <a:off x="3503400" y="3527884"/>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21" name="Google Shape;121;p24"/>
          <p:cNvSpPr txBox="1">
            <a:spLocks noGrp="1"/>
          </p:cNvSpPr>
          <p:nvPr>
            <p:ph type="title" idx="4" hasCustomPrompt="1"/>
          </p:nvPr>
        </p:nvSpPr>
        <p:spPr>
          <a:xfrm>
            <a:off x="3503400" y="4370617"/>
            <a:ext cx="5185200" cy="88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6000"/>
            </a:lvl1pPr>
            <a:lvl2pPr lvl="1" rtl="0">
              <a:spcBef>
                <a:spcPts val="0"/>
              </a:spcBef>
              <a:spcAft>
                <a:spcPts val="0"/>
              </a:spcAft>
              <a:buSzPts val="5000"/>
              <a:buNone/>
              <a:defRPr sz="6667"/>
            </a:lvl2pPr>
            <a:lvl3pPr lvl="2" rtl="0">
              <a:spcBef>
                <a:spcPts val="0"/>
              </a:spcBef>
              <a:spcAft>
                <a:spcPts val="0"/>
              </a:spcAft>
              <a:buSzPts val="5000"/>
              <a:buNone/>
              <a:defRPr sz="6667"/>
            </a:lvl3pPr>
            <a:lvl4pPr lvl="3" rtl="0">
              <a:spcBef>
                <a:spcPts val="0"/>
              </a:spcBef>
              <a:spcAft>
                <a:spcPts val="0"/>
              </a:spcAft>
              <a:buSzPts val="5000"/>
              <a:buNone/>
              <a:defRPr sz="6667"/>
            </a:lvl4pPr>
            <a:lvl5pPr lvl="4" rtl="0">
              <a:spcBef>
                <a:spcPts val="0"/>
              </a:spcBef>
              <a:spcAft>
                <a:spcPts val="0"/>
              </a:spcAft>
              <a:buSzPts val="5000"/>
              <a:buNone/>
              <a:defRPr sz="6667"/>
            </a:lvl5pPr>
            <a:lvl6pPr lvl="5" rtl="0">
              <a:spcBef>
                <a:spcPts val="0"/>
              </a:spcBef>
              <a:spcAft>
                <a:spcPts val="0"/>
              </a:spcAft>
              <a:buSzPts val="5000"/>
              <a:buNone/>
              <a:defRPr sz="6667"/>
            </a:lvl6pPr>
            <a:lvl7pPr lvl="6" rtl="0">
              <a:spcBef>
                <a:spcPts val="0"/>
              </a:spcBef>
              <a:spcAft>
                <a:spcPts val="0"/>
              </a:spcAft>
              <a:buSzPts val="5000"/>
              <a:buNone/>
              <a:defRPr sz="6667"/>
            </a:lvl7pPr>
            <a:lvl8pPr lvl="7" rtl="0">
              <a:spcBef>
                <a:spcPts val="0"/>
              </a:spcBef>
              <a:spcAft>
                <a:spcPts val="0"/>
              </a:spcAft>
              <a:buSzPts val="5000"/>
              <a:buNone/>
              <a:defRPr sz="6667"/>
            </a:lvl8pPr>
            <a:lvl9pPr lvl="8" rtl="0">
              <a:spcBef>
                <a:spcPts val="0"/>
              </a:spcBef>
              <a:spcAft>
                <a:spcPts val="0"/>
              </a:spcAft>
              <a:buSzPts val="5000"/>
              <a:buNone/>
              <a:defRPr sz="6667"/>
            </a:lvl9pPr>
          </a:lstStyle>
          <a:p>
            <a:r>
              <a:t>xx%</a:t>
            </a:r>
          </a:p>
        </p:txBody>
      </p:sp>
      <p:sp>
        <p:nvSpPr>
          <p:cNvPr id="122" name="Google Shape;122;p24"/>
          <p:cNvSpPr txBox="1">
            <a:spLocks noGrp="1"/>
          </p:cNvSpPr>
          <p:nvPr>
            <p:ph type="subTitle" idx="5"/>
          </p:nvPr>
        </p:nvSpPr>
        <p:spPr>
          <a:xfrm>
            <a:off x="3503400" y="5102783"/>
            <a:ext cx="5185200" cy="5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867"/>
            </a:lvl1pPr>
            <a:lvl2pPr lvl="1" rtl="0">
              <a:spcBef>
                <a:spcPts val="0"/>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9460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123"/>
        <p:cNvGrpSpPr/>
        <p:nvPr/>
      </p:nvGrpSpPr>
      <p:grpSpPr>
        <a:xfrm>
          <a:off x="0" y="0"/>
          <a:ext cx="0" cy="0"/>
          <a:chOff x="0" y="0"/>
          <a:chExt cx="0" cy="0"/>
        </a:xfrm>
      </p:grpSpPr>
      <p:sp>
        <p:nvSpPr>
          <p:cNvPr id="124" name="Google Shape;124;p25"/>
          <p:cNvSpPr txBox="1">
            <a:spLocks noGrp="1"/>
          </p:cNvSpPr>
          <p:nvPr>
            <p:ph type="title"/>
          </p:nvPr>
        </p:nvSpPr>
        <p:spPr>
          <a:xfrm>
            <a:off x="1328300" y="1939733"/>
            <a:ext cx="2919200" cy="15148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5" name="Google Shape;125;p25"/>
          <p:cNvSpPr txBox="1">
            <a:spLocks noGrp="1"/>
          </p:cNvSpPr>
          <p:nvPr>
            <p:ph type="subTitle" idx="1"/>
          </p:nvPr>
        </p:nvSpPr>
        <p:spPr>
          <a:xfrm>
            <a:off x="1328300" y="3537067"/>
            <a:ext cx="3317600" cy="1381200"/>
          </a:xfrm>
          <a:prstGeom prst="rect">
            <a:avLst/>
          </a:prstGeom>
        </p:spPr>
        <p:txBody>
          <a:bodyPr spcFirstLastPara="1" wrap="square" lIns="90000" tIns="91425" rIns="0" bIns="91425" anchor="t" anchorCtr="0">
            <a:noAutofit/>
          </a:bodyPr>
          <a:lstStyle>
            <a:lvl1pPr lvl="0" rtl="0">
              <a:spcBef>
                <a:spcPts val="0"/>
              </a:spcBef>
              <a:spcAft>
                <a:spcPts val="0"/>
              </a:spcAft>
              <a:buNone/>
              <a:defRPr sz="1867"/>
            </a:lvl1pPr>
            <a:lvl2pPr lvl="1" rtl="0">
              <a:spcBef>
                <a:spcPts val="2133"/>
              </a:spcBef>
              <a:spcAft>
                <a:spcPts val="0"/>
              </a:spcAft>
              <a:buNone/>
              <a:defRPr sz="1867"/>
            </a:lvl2pPr>
            <a:lvl3pPr lvl="2" rtl="0">
              <a:spcBef>
                <a:spcPts val="2133"/>
              </a:spcBef>
              <a:spcAft>
                <a:spcPts val="0"/>
              </a:spcAft>
              <a:buNone/>
              <a:defRPr sz="1867"/>
            </a:lvl3pPr>
            <a:lvl4pPr lvl="3" rtl="0">
              <a:spcBef>
                <a:spcPts val="2133"/>
              </a:spcBef>
              <a:spcAft>
                <a:spcPts val="0"/>
              </a:spcAft>
              <a:buNone/>
              <a:defRPr sz="1867"/>
            </a:lvl4pPr>
            <a:lvl5pPr lvl="4" rtl="0">
              <a:spcBef>
                <a:spcPts val="2133"/>
              </a:spcBef>
              <a:spcAft>
                <a:spcPts val="0"/>
              </a:spcAft>
              <a:buNone/>
              <a:defRPr sz="1867"/>
            </a:lvl5pPr>
            <a:lvl6pPr lvl="5" rtl="0">
              <a:spcBef>
                <a:spcPts val="2133"/>
              </a:spcBef>
              <a:spcAft>
                <a:spcPts val="0"/>
              </a:spcAft>
              <a:buNone/>
              <a:defRPr sz="1867"/>
            </a:lvl6pPr>
            <a:lvl7pPr lvl="6" rtl="0">
              <a:spcBef>
                <a:spcPts val="2133"/>
              </a:spcBef>
              <a:spcAft>
                <a:spcPts val="0"/>
              </a:spcAft>
              <a:buNone/>
              <a:defRPr sz="1867"/>
            </a:lvl7pPr>
            <a:lvl8pPr lvl="7" rtl="0">
              <a:spcBef>
                <a:spcPts val="2133"/>
              </a:spcBef>
              <a:spcAft>
                <a:spcPts val="0"/>
              </a:spcAft>
              <a:buNone/>
              <a:defRPr sz="1867"/>
            </a:lvl8pPr>
            <a:lvl9pPr lvl="8" rtl="0">
              <a:spcBef>
                <a:spcPts val="2133"/>
              </a:spcBef>
              <a:spcAft>
                <a:spcPts val="2133"/>
              </a:spcAft>
              <a:buNone/>
              <a:defRPr sz="1867"/>
            </a:lvl9pPr>
          </a:lstStyle>
          <a:p>
            <a:endParaRPr/>
          </a:p>
        </p:txBody>
      </p:sp>
    </p:spTree>
    <p:extLst>
      <p:ext uri="{BB962C8B-B14F-4D97-AF65-F5344CB8AC3E}">
        <p14:creationId xmlns:p14="http://schemas.microsoft.com/office/powerpoint/2010/main" val="28344244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flipH="1">
            <a:off x="7944500" y="1939733"/>
            <a:ext cx="2919200" cy="1514800"/>
          </a:xfrm>
          <a:prstGeom prst="rect">
            <a:avLst/>
          </a:prstGeom>
        </p:spPr>
        <p:txBody>
          <a:bodyPr spcFirstLastPara="1" wrap="square" lIns="91425" tIns="91425" rIns="90000" bIns="91425" anchor="ctr" anchorCtr="0">
            <a:noAutofit/>
          </a:bodyPr>
          <a:lstStyle>
            <a:lvl1pPr lvl="0" algn="r" rtl="0">
              <a:lnSpc>
                <a:spcPct val="80000"/>
              </a:lnSpc>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
        <p:nvSpPr>
          <p:cNvPr id="128" name="Google Shape;128;p26"/>
          <p:cNvSpPr txBox="1">
            <a:spLocks noGrp="1"/>
          </p:cNvSpPr>
          <p:nvPr>
            <p:ph type="subTitle" idx="1"/>
          </p:nvPr>
        </p:nvSpPr>
        <p:spPr>
          <a:xfrm flipH="1">
            <a:off x="7546100" y="3537067"/>
            <a:ext cx="3317600" cy="1381200"/>
          </a:xfrm>
          <a:prstGeom prst="rect">
            <a:avLst/>
          </a:prstGeom>
        </p:spPr>
        <p:txBody>
          <a:bodyPr spcFirstLastPara="1" wrap="square" lIns="90000" tIns="91425" rIns="90000" bIns="91425" anchor="t" anchorCtr="0">
            <a:noAutofit/>
          </a:bodyPr>
          <a:lstStyle>
            <a:lvl1pPr lvl="0" algn="r" rtl="0">
              <a:spcBef>
                <a:spcPts val="0"/>
              </a:spcBef>
              <a:spcAft>
                <a:spcPts val="0"/>
              </a:spcAft>
              <a:buNone/>
              <a:defRPr sz="1867"/>
            </a:lvl1pPr>
            <a:lvl2pPr lvl="1" algn="r" rtl="0">
              <a:spcBef>
                <a:spcPts val="2133"/>
              </a:spcBef>
              <a:spcAft>
                <a:spcPts val="0"/>
              </a:spcAft>
              <a:buNone/>
              <a:defRPr sz="1867"/>
            </a:lvl2pPr>
            <a:lvl3pPr lvl="2" algn="r" rtl="0">
              <a:spcBef>
                <a:spcPts val="2133"/>
              </a:spcBef>
              <a:spcAft>
                <a:spcPts val="0"/>
              </a:spcAft>
              <a:buNone/>
              <a:defRPr sz="1867"/>
            </a:lvl3pPr>
            <a:lvl4pPr lvl="3" algn="r" rtl="0">
              <a:spcBef>
                <a:spcPts val="2133"/>
              </a:spcBef>
              <a:spcAft>
                <a:spcPts val="0"/>
              </a:spcAft>
              <a:buNone/>
              <a:defRPr sz="1867"/>
            </a:lvl4pPr>
            <a:lvl5pPr lvl="4" algn="r" rtl="0">
              <a:spcBef>
                <a:spcPts val="2133"/>
              </a:spcBef>
              <a:spcAft>
                <a:spcPts val="0"/>
              </a:spcAft>
              <a:buNone/>
              <a:defRPr sz="1867"/>
            </a:lvl5pPr>
            <a:lvl6pPr lvl="5" algn="r" rtl="0">
              <a:spcBef>
                <a:spcPts val="2133"/>
              </a:spcBef>
              <a:spcAft>
                <a:spcPts val="0"/>
              </a:spcAft>
              <a:buNone/>
              <a:defRPr sz="1867"/>
            </a:lvl6pPr>
            <a:lvl7pPr lvl="6" algn="r" rtl="0">
              <a:spcBef>
                <a:spcPts val="2133"/>
              </a:spcBef>
              <a:spcAft>
                <a:spcPts val="0"/>
              </a:spcAft>
              <a:buNone/>
              <a:defRPr sz="1867"/>
            </a:lvl7pPr>
            <a:lvl8pPr lvl="7" algn="r" rtl="0">
              <a:spcBef>
                <a:spcPts val="2133"/>
              </a:spcBef>
              <a:spcAft>
                <a:spcPts val="0"/>
              </a:spcAft>
              <a:buNone/>
              <a:defRPr sz="1867"/>
            </a:lvl8pPr>
            <a:lvl9pPr lvl="8" algn="r" rtl="0">
              <a:spcBef>
                <a:spcPts val="2133"/>
              </a:spcBef>
              <a:spcAft>
                <a:spcPts val="2133"/>
              </a:spcAft>
              <a:buNone/>
              <a:defRPr sz="1867"/>
            </a:lvl9pPr>
          </a:lstStyle>
          <a:p>
            <a:endParaRPr/>
          </a:p>
        </p:txBody>
      </p:sp>
    </p:spTree>
    <p:extLst>
      <p:ext uri="{BB962C8B-B14F-4D97-AF65-F5344CB8AC3E}">
        <p14:creationId xmlns:p14="http://schemas.microsoft.com/office/powerpoint/2010/main" val="352407032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2022387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0"/>
        <p:cNvGrpSpPr/>
        <p:nvPr/>
      </p:nvGrpSpPr>
      <p:grpSpPr>
        <a:xfrm>
          <a:off x="0" y="0"/>
          <a:ext cx="0" cy="0"/>
          <a:chOff x="0" y="0"/>
          <a:chExt cx="0" cy="0"/>
        </a:xfrm>
      </p:grpSpPr>
    </p:spTree>
    <p:extLst>
      <p:ext uri="{BB962C8B-B14F-4D97-AF65-F5344CB8AC3E}">
        <p14:creationId xmlns:p14="http://schemas.microsoft.com/office/powerpoint/2010/main" val="152975100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10" name="Google Shape;17;p2"/>
          <p:cNvSpPr/>
          <p:nvPr userDrawn="1"/>
        </p:nvSpPr>
        <p:spPr>
          <a:xfrm rot="-431784">
            <a:off x="-687706" y="-795658"/>
            <a:ext cx="4428801" cy="3942907"/>
          </a:xfrm>
          <a:custGeom>
            <a:avLst/>
            <a:gdLst/>
            <a:ahLst/>
            <a:cxnLst/>
            <a:rect l="l" t="t" r="r" b="b"/>
            <a:pathLst>
              <a:path w="103443" h="92094" extrusionOk="0">
                <a:moveTo>
                  <a:pt x="64173" y="0"/>
                </a:moveTo>
                <a:cubicBezTo>
                  <a:pt x="49719" y="0"/>
                  <a:pt x="35265" y="2432"/>
                  <a:pt x="21646" y="7249"/>
                </a:cubicBezTo>
                <a:cubicBezTo>
                  <a:pt x="15455" y="9440"/>
                  <a:pt x="8990" y="12512"/>
                  <a:pt x="5906" y="18298"/>
                </a:cubicBezTo>
                <a:cubicBezTo>
                  <a:pt x="3811" y="22263"/>
                  <a:pt x="3609" y="26895"/>
                  <a:pt x="3442" y="31383"/>
                </a:cubicBezTo>
                <a:cubicBezTo>
                  <a:pt x="3073" y="41992"/>
                  <a:pt x="2692" y="52600"/>
                  <a:pt x="2311" y="63232"/>
                </a:cubicBezTo>
                <a:cubicBezTo>
                  <a:pt x="1977" y="72305"/>
                  <a:pt x="1" y="83318"/>
                  <a:pt x="1668" y="92093"/>
                </a:cubicBezTo>
                <a:cubicBezTo>
                  <a:pt x="6406" y="89319"/>
                  <a:pt x="7835" y="81342"/>
                  <a:pt x="11026" y="76948"/>
                </a:cubicBezTo>
                <a:cubicBezTo>
                  <a:pt x="15336" y="71043"/>
                  <a:pt x="20956" y="67007"/>
                  <a:pt x="27623" y="64149"/>
                </a:cubicBezTo>
                <a:cubicBezTo>
                  <a:pt x="34899" y="61452"/>
                  <a:pt x="42809" y="61129"/>
                  <a:pt x="50757" y="61129"/>
                </a:cubicBezTo>
                <a:cubicBezTo>
                  <a:pt x="53255" y="61129"/>
                  <a:pt x="55757" y="61161"/>
                  <a:pt x="58244" y="61161"/>
                </a:cubicBezTo>
                <a:cubicBezTo>
                  <a:pt x="68278" y="61161"/>
                  <a:pt x="78074" y="60643"/>
                  <a:pt x="86416" y="55422"/>
                </a:cubicBezTo>
                <a:cubicBezTo>
                  <a:pt x="98168" y="48052"/>
                  <a:pt x="103204" y="33157"/>
                  <a:pt x="103383" y="19287"/>
                </a:cubicBezTo>
                <a:cubicBezTo>
                  <a:pt x="103442" y="14167"/>
                  <a:pt x="102609" y="8345"/>
                  <a:pt x="98406" y="5404"/>
                </a:cubicBezTo>
                <a:cubicBezTo>
                  <a:pt x="96668" y="4190"/>
                  <a:pt x="94560" y="3642"/>
                  <a:pt x="92489" y="3177"/>
                </a:cubicBezTo>
                <a:cubicBezTo>
                  <a:pt x="83209" y="1055"/>
                  <a:pt x="73691" y="0"/>
                  <a:pt x="64173"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4" name="Google Shape;11;p2"/>
          <p:cNvSpPr/>
          <p:nvPr userDrawn="1"/>
        </p:nvSpPr>
        <p:spPr>
          <a:xfrm>
            <a:off x="-891787" y="-1634284"/>
            <a:ext cx="3088083" cy="5917659"/>
          </a:xfrm>
          <a:custGeom>
            <a:avLst/>
            <a:gdLst/>
            <a:ahLst/>
            <a:cxnLst/>
            <a:rect l="l" t="t" r="r" b="b"/>
            <a:pathLst>
              <a:path w="72129" h="138220" extrusionOk="0">
                <a:moveTo>
                  <a:pt x="43335" y="1"/>
                </a:moveTo>
                <a:cubicBezTo>
                  <a:pt x="40551" y="1"/>
                  <a:pt x="37777" y="482"/>
                  <a:pt x="35147" y="1508"/>
                </a:cubicBezTo>
                <a:cubicBezTo>
                  <a:pt x="27706" y="4425"/>
                  <a:pt x="22289" y="10879"/>
                  <a:pt x="17574" y="17320"/>
                </a:cubicBezTo>
                <a:cubicBezTo>
                  <a:pt x="12133" y="24749"/>
                  <a:pt x="7096" y="32607"/>
                  <a:pt x="4132" y="41311"/>
                </a:cubicBezTo>
                <a:cubicBezTo>
                  <a:pt x="0" y="53479"/>
                  <a:pt x="131" y="66635"/>
                  <a:pt x="310" y="79494"/>
                </a:cubicBezTo>
                <a:cubicBezTo>
                  <a:pt x="500" y="93901"/>
                  <a:pt x="715" y="108367"/>
                  <a:pt x="2858" y="122618"/>
                </a:cubicBezTo>
                <a:cubicBezTo>
                  <a:pt x="3560" y="127214"/>
                  <a:pt x="4584" y="132060"/>
                  <a:pt x="7811" y="135430"/>
                </a:cubicBezTo>
                <a:cubicBezTo>
                  <a:pt x="9721" y="137413"/>
                  <a:pt x="12491" y="138220"/>
                  <a:pt x="15702" y="138220"/>
                </a:cubicBezTo>
                <a:cubicBezTo>
                  <a:pt x="26119" y="138220"/>
                  <a:pt x="41167" y="129725"/>
                  <a:pt x="46482" y="125357"/>
                </a:cubicBezTo>
                <a:cubicBezTo>
                  <a:pt x="54150" y="119047"/>
                  <a:pt x="59460" y="109284"/>
                  <a:pt x="58531" y="99401"/>
                </a:cubicBezTo>
                <a:cubicBezTo>
                  <a:pt x="57448" y="87876"/>
                  <a:pt x="48304" y="77220"/>
                  <a:pt x="50971" y="65969"/>
                </a:cubicBezTo>
                <a:cubicBezTo>
                  <a:pt x="52816" y="58158"/>
                  <a:pt x="59817" y="52812"/>
                  <a:pt x="64353" y="46204"/>
                </a:cubicBezTo>
                <a:cubicBezTo>
                  <a:pt x="71057" y="36429"/>
                  <a:pt x="72128" y="22725"/>
                  <a:pt x="65949" y="12617"/>
                </a:cubicBezTo>
                <a:cubicBezTo>
                  <a:pt x="61242" y="4917"/>
                  <a:pt x="52237" y="1"/>
                  <a:pt x="43335"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Google Shape;10;p2"/>
          <p:cNvSpPr txBox="1">
            <a:spLocks noGrp="1"/>
          </p:cNvSpPr>
          <p:nvPr>
            <p:ph type="subTitle" idx="1"/>
          </p:nvPr>
        </p:nvSpPr>
        <p:spPr>
          <a:xfrm>
            <a:off x="3442533" y="4121867"/>
            <a:ext cx="53072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933">
                <a:solidFill>
                  <a:srgbClr val="474747"/>
                </a:solidFill>
                <a:latin typeface="Questrial"/>
                <a:ea typeface="Questrial"/>
                <a:cs typeface="Questrial"/>
                <a:sym typeface="Questria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5" name="Google Shape;12;p2"/>
          <p:cNvSpPr/>
          <p:nvPr userDrawn="1"/>
        </p:nvSpPr>
        <p:spPr>
          <a:xfrm>
            <a:off x="11124857" y="3778868"/>
            <a:ext cx="1573604" cy="3058584"/>
          </a:xfrm>
          <a:custGeom>
            <a:avLst/>
            <a:gdLst/>
            <a:ahLst/>
            <a:cxnLst/>
            <a:rect l="l" t="t" r="r" b="b"/>
            <a:pathLst>
              <a:path w="36755" h="71440" extrusionOk="0">
                <a:moveTo>
                  <a:pt x="28028" y="0"/>
                </a:moveTo>
                <a:cubicBezTo>
                  <a:pt x="26432" y="36"/>
                  <a:pt x="25289" y="715"/>
                  <a:pt x="24027" y="1703"/>
                </a:cubicBezTo>
                <a:cubicBezTo>
                  <a:pt x="18491" y="5977"/>
                  <a:pt x="13847" y="11633"/>
                  <a:pt x="11776" y="18312"/>
                </a:cubicBezTo>
                <a:cubicBezTo>
                  <a:pt x="7858" y="30956"/>
                  <a:pt x="13252" y="46315"/>
                  <a:pt x="5394" y="56995"/>
                </a:cubicBezTo>
                <a:cubicBezTo>
                  <a:pt x="3989" y="58888"/>
                  <a:pt x="2203" y="60543"/>
                  <a:pt x="1167" y="62663"/>
                </a:cubicBezTo>
                <a:cubicBezTo>
                  <a:pt x="107" y="64770"/>
                  <a:pt x="0" y="67640"/>
                  <a:pt x="1762" y="69235"/>
                </a:cubicBezTo>
                <a:cubicBezTo>
                  <a:pt x="2643" y="70045"/>
                  <a:pt x="3810" y="70390"/>
                  <a:pt x="4977" y="70640"/>
                </a:cubicBezTo>
                <a:cubicBezTo>
                  <a:pt x="7353" y="71174"/>
                  <a:pt x="9789" y="71439"/>
                  <a:pt x="12226" y="71439"/>
                </a:cubicBezTo>
                <a:cubicBezTo>
                  <a:pt x="15821" y="71439"/>
                  <a:pt x="19418" y="70861"/>
                  <a:pt x="22825" y="69711"/>
                </a:cubicBezTo>
                <a:cubicBezTo>
                  <a:pt x="26301" y="68532"/>
                  <a:pt x="29671" y="66699"/>
                  <a:pt x="31969" y="63818"/>
                </a:cubicBezTo>
                <a:cubicBezTo>
                  <a:pt x="34505" y="60651"/>
                  <a:pt x="35505" y="56531"/>
                  <a:pt x="35957" y="52495"/>
                </a:cubicBezTo>
                <a:cubicBezTo>
                  <a:pt x="36755" y="45565"/>
                  <a:pt x="36160" y="38481"/>
                  <a:pt x="34207" y="31778"/>
                </a:cubicBezTo>
                <a:cubicBezTo>
                  <a:pt x="32659" y="26420"/>
                  <a:pt x="30266" y="21348"/>
                  <a:pt x="28742" y="15990"/>
                </a:cubicBezTo>
                <a:cubicBezTo>
                  <a:pt x="27147" y="10347"/>
                  <a:pt x="27849" y="5560"/>
                  <a:pt x="28028" y="0"/>
                </a:cubicBezTo>
                <a:close/>
              </a:path>
            </a:pathLst>
          </a:custGeom>
          <a:solidFill>
            <a:schemeClr val="accent1">
              <a:alpha val="6704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6" name="Google Shape;13;p2"/>
          <p:cNvSpPr/>
          <p:nvPr userDrawn="1"/>
        </p:nvSpPr>
        <p:spPr>
          <a:xfrm>
            <a:off x="8482495" y="5872183"/>
            <a:ext cx="1289709" cy="1429109"/>
          </a:xfrm>
          <a:custGeom>
            <a:avLst/>
            <a:gdLst/>
            <a:ahLst/>
            <a:cxnLst/>
            <a:rect l="l" t="t" r="r" b="b"/>
            <a:pathLst>
              <a:path w="30124" h="33380" extrusionOk="0">
                <a:moveTo>
                  <a:pt x="15056" y="1"/>
                </a:moveTo>
                <a:cubicBezTo>
                  <a:pt x="12926" y="1"/>
                  <a:pt x="10753" y="404"/>
                  <a:pt x="8681" y="910"/>
                </a:cubicBezTo>
                <a:cubicBezTo>
                  <a:pt x="6168" y="1517"/>
                  <a:pt x="3501" y="2363"/>
                  <a:pt x="1894" y="4410"/>
                </a:cubicBezTo>
                <a:cubicBezTo>
                  <a:pt x="1" y="6792"/>
                  <a:pt x="49" y="10149"/>
                  <a:pt x="537" y="13162"/>
                </a:cubicBezTo>
                <a:cubicBezTo>
                  <a:pt x="1596" y="19686"/>
                  <a:pt x="5478" y="33283"/>
                  <a:pt x="13657" y="33378"/>
                </a:cubicBezTo>
                <a:cubicBezTo>
                  <a:pt x="13709" y="33379"/>
                  <a:pt x="13761" y="33379"/>
                  <a:pt x="13812" y="33379"/>
                </a:cubicBezTo>
                <a:cubicBezTo>
                  <a:pt x="16152" y="33379"/>
                  <a:pt x="18443" y="32595"/>
                  <a:pt x="20587" y="31640"/>
                </a:cubicBezTo>
                <a:cubicBezTo>
                  <a:pt x="23611" y="30283"/>
                  <a:pt x="26588" y="28413"/>
                  <a:pt x="28207" y="25520"/>
                </a:cubicBezTo>
                <a:cubicBezTo>
                  <a:pt x="30124" y="22103"/>
                  <a:pt x="29790" y="17876"/>
                  <a:pt x="28921" y="14054"/>
                </a:cubicBezTo>
                <a:cubicBezTo>
                  <a:pt x="27683" y="8613"/>
                  <a:pt x="24980" y="2886"/>
                  <a:pt x="19801" y="839"/>
                </a:cubicBezTo>
                <a:cubicBezTo>
                  <a:pt x="18286" y="235"/>
                  <a:pt x="16683" y="1"/>
                  <a:pt x="15056" y="1"/>
                </a:cubicBezTo>
                <a:close/>
              </a:path>
            </a:pathLst>
          </a:custGeom>
          <a:solidFill>
            <a:schemeClr val="accen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7" name="Google Shape;14;p2"/>
          <p:cNvSpPr/>
          <p:nvPr userDrawn="1"/>
        </p:nvSpPr>
        <p:spPr>
          <a:xfrm>
            <a:off x="11067635" y="454712"/>
            <a:ext cx="1423757" cy="2790531"/>
          </a:xfrm>
          <a:custGeom>
            <a:avLst/>
            <a:gdLst/>
            <a:ahLst/>
            <a:cxnLst/>
            <a:rect l="l" t="t" r="r" b="b"/>
            <a:pathLst>
              <a:path w="33255" h="65179" extrusionOk="0">
                <a:moveTo>
                  <a:pt x="25917" y="0"/>
                </a:moveTo>
                <a:cubicBezTo>
                  <a:pt x="25681" y="0"/>
                  <a:pt x="25444" y="20"/>
                  <a:pt x="25206" y="62"/>
                </a:cubicBezTo>
                <a:cubicBezTo>
                  <a:pt x="23242" y="408"/>
                  <a:pt x="21801" y="2098"/>
                  <a:pt x="20861" y="3860"/>
                </a:cubicBezTo>
                <a:cubicBezTo>
                  <a:pt x="18789" y="7718"/>
                  <a:pt x="18360" y="12266"/>
                  <a:pt x="16467" y="16231"/>
                </a:cubicBezTo>
                <a:cubicBezTo>
                  <a:pt x="13872" y="21732"/>
                  <a:pt x="8704" y="25577"/>
                  <a:pt x="5359" y="30661"/>
                </a:cubicBezTo>
                <a:cubicBezTo>
                  <a:pt x="977" y="37305"/>
                  <a:pt x="1" y="46211"/>
                  <a:pt x="3358" y="53414"/>
                </a:cubicBezTo>
                <a:cubicBezTo>
                  <a:pt x="5454" y="57913"/>
                  <a:pt x="12370" y="65178"/>
                  <a:pt x="18352" y="65178"/>
                </a:cubicBezTo>
                <a:cubicBezTo>
                  <a:pt x="19542" y="65178"/>
                  <a:pt x="20695" y="64891"/>
                  <a:pt x="21765" y="64237"/>
                </a:cubicBezTo>
                <a:cubicBezTo>
                  <a:pt x="27742" y="60641"/>
                  <a:pt x="28933" y="44758"/>
                  <a:pt x="29945" y="38686"/>
                </a:cubicBezTo>
                <a:cubicBezTo>
                  <a:pt x="31588" y="28816"/>
                  <a:pt x="33255" y="18791"/>
                  <a:pt x="32231" y="8825"/>
                </a:cubicBezTo>
                <a:cubicBezTo>
                  <a:pt x="32029" y="6730"/>
                  <a:pt x="31671" y="4575"/>
                  <a:pt x="30516" y="2789"/>
                </a:cubicBezTo>
                <a:cubicBezTo>
                  <a:pt x="29514" y="1217"/>
                  <a:pt x="27755" y="0"/>
                  <a:pt x="25917" y="0"/>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8" name="Google Shape;15;p2"/>
          <p:cNvSpPr/>
          <p:nvPr userDrawn="1"/>
        </p:nvSpPr>
        <p:spPr>
          <a:xfrm>
            <a:off x="-364996" y="3324789"/>
            <a:ext cx="1016475" cy="2739540"/>
          </a:xfrm>
          <a:custGeom>
            <a:avLst/>
            <a:gdLst/>
            <a:ahLst/>
            <a:cxnLst/>
            <a:rect l="l" t="t" r="r" b="b"/>
            <a:pathLst>
              <a:path w="23742" h="63988" extrusionOk="0">
                <a:moveTo>
                  <a:pt x="7767" y="1"/>
                </a:moveTo>
                <a:cubicBezTo>
                  <a:pt x="5237" y="1"/>
                  <a:pt x="3600" y="2350"/>
                  <a:pt x="4275" y="8687"/>
                </a:cubicBezTo>
                <a:cubicBezTo>
                  <a:pt x="5192" y="17272"/>
                  <a:pt x="3180" y="25856"/>
                  <a:pt x="1870" y="34405"/>
                </a:cubicBezTo>
                <a:cubicBezTo>
                  <a:pt x="560" y="42941"/>
                  <a:pt x="1" y="52026"/>
                  <a:pt x="3561" y="59896"/>
                </a:cubicBezTo>
                <a:cubicBezTo>
                  <a:pt x="4444" y="61877"/>
                  <a:pt x="6230" y="63988"/>
                  <a:pt x="8207" y="63988"/>
                </a:cubicBezTo>
                <a:cubicBezTo>
                  <a:pt x="8547" y="63988"/>
                  <a:pt x="8892" y="63925"/>
                  <a:pt x="9240" y="63789"/>
                </a:cubicBezTo>
                <a:cubicBezTo>
                  <a:pt x="8347" y="59051"/>
                  <a:pt x="7490" y="54002"/>
                  <a:pt x="9192" y="49478"/>
                </a:cubicBezTo>
                <a:cubicBezTo>
                  <a:pt x="10049" y="47204"/>
                  <a:pt x="11514" y="45204"/>
                  <a:pt x="12943" y="43227"/>
                </a:cubicBezTo>
                <a:cubicBezTo>
                  <a:pt x="16145" y="38810"/>
                  <a:pt x="19289" y="34250"/>
                  <a:pt x="21206" y="29142"/>
                </a:cubicBezTo>
                <a:cubicBezTo>
                  <a:pt x="23134" y="24046"/>
                  <a:pt x="23742" y="18248"/>
                  <a:pt x="21801" y="13152"/>
                </a:cubicBezTo>
                <a:cubicBezTo>
                  <a:pt x="19671" y="7509"/>
                  <a:pt x="12291" y="1"/>
                  <a:pt x="7767" y="1"/>
                </a:cubicBezTo>
                <a:close/>
              </a:path>
            </a:pathLst>
          </a:custGeom>
          <a:solidFill>
            <a:schemeClr val="lt2"/>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
        <p:nvSpPr>
          <p:cNvPr id="9" name="Google Shape;16;p2"/>
          <p:cNvSpPr/>
          <p:nvPr userDrawn="1"/>
        </p:nvSpPr>
        <p:spPr>
          <a:xfrm>
            <a:off x="9000716" y="4781342"/>
            <a:ext cx="3923585" cy="2571497"/>
          </a:xfrm>
          <a:custGeom>
            <a:avLst/>
            <a:gdLst/>
            <a:ahLst/>
            <a:cxnLst/>
            <a:rect l="l" t="t" r="r" b="b"/>
            <a:pathLst>
              <a:path w="91644" h="60063" extrusionOk="0">
                <a:moveTo>
                  <a:pt x="80301" y="1"/>
                </a:moveTo>
                <a:cubicBezTo>
                  <a:pt x="80229" y="1"/>
                  <a:pt x="80156" y="2"/>
                  <a:pt x="80082" y="5"/>
                </a:cubicBezTo>
                <a:cubicBezTo>
                  <a:pt x="77451" y="100"/>
                  <a:pt x="75296" y="1993"/>
                  <a:pt x="72879" y="3065"/>
                </a:cubicBezTo>
                <a:cubicBezTo>
                  <a:pt x="70953" y="3926"/>
                  <a:pt x="68958" y="4245"/>
                  <a:pt x="66918" y="4245"/>
                </a:cubicBezTo>
                <a:cubicBezTo>
                  <a:pt x="61341" y="4245"/>
                  <a:pt x="55428" y="1856"/>
                  <a:pt x="49674" y="1612"/>
                </a:cubicBezTo>
                <a:cubicBezTo>
                  <a:pt x="49366" y="1599"/>
                  <a:pt x="49057" y="1592"/>
                  <a:pt x="48749" y="1592"/>
                </a:cubicBezTo>
                <a:cubicBezTo>
                  <a:pt x="40895" y="1592"/>
                  <a:pt x="33168" y="5937"/>
                  <a:pt x="29136" y="12697"/>
                </a:cubicBezTo>
                <a:cubicBezTo>
                  <a:pt x="26123" y="17757"/>
                  <a:pt x="24873" y="24210"/>
                  <a:pt x="20087" y="27663"/>
                </a:cubicBezTo>
                <a:cubicBezTo>
                  <a:pt x="17372" y="29616"/>
                  <a:pt x="13943" y="30259"/>
                  <a:pt x="10943" y="31735"/>
                </a:cubicBezTo>
                <a:cubicBezTo>
                  <a:pt x="7264" y="33545"/>
                  <a:pt x="1" y="40093"/>
                  <a:pt x="2096" y="44808"/>
                </a:cubicBezTo>
                <a:cubicBezTo>
                  <a:pt x="3799" y="48677"/>
                  <a:pt x="15562" y="51749"/>
                  <a:pt x="19289" y="53107"/>
                </a:cubicBezTo>
                <a:cubicBezTo>
                  <a:pt x="31831" y="57674"/>
                  <a:pt x="45168" y="60063"/>
                  <a:pt x="58508" y="60063"/>
                </a:cubicBezTo>
                <a:cubicBezTo>
                  <a:pt x="59111" y="60063"/>
                  <a:pt x="59715" y="60058"/>
                  <a:pt x="60318" y="60048"/>
                </a:cubicBezTo>
                <a:cubicBezTo>
                  <a:pt x="66247" y="59953"/>
                  <a:pt x="72474" y="59274"/>
                  <a:pt x="77296" y="55821"/>
                </a:cubicBezTo>
                <a:cubicBezTo>
                  <a:pt x="80809" y="53309"/>
                  <a:pt x="83238" y="49535"/>
                  <a:pt x="85083" y="45618"/>
                </a:cubicBezTo>
                <a:cubicBezTo>
                  <a:pt x="90381" y="34414"/>
                  <a:pt x="91643" y="21329"/>
                  <a:pt x="88572" y="9304"/>
                </a:cubicBezTo>
                <a:cubicBezTo>
                  <a:pt x="87459" y="4969"/>
                  <a:pt x="84732" y="1"/>
                  <a:pt x="80301" y="1"/>
                </a:cubicBezTo>
                <a:close/>
              </a:path>
            </a:pathLst>
          </a:custGeom>
          <a:solidFill>
            <a:schemeClr val="dk2">
              <a:alpha val="74120"/>
            </a:schemeClr>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grpSp>
        <p:nvGrpSpPr>
          <p:cNvPr id="11" name="Google Shape;18;p2"/>
          <p:cNvGrpSpPr/>
          <p:nvPr userDrawn="1"/>
        </p:nvGrpSpPr>
        <p:grpSpPr>
          <a:xfrm>
            <a:off x="3442534" y="146862"/>
            <a:ext cx="672940" cy="717765"/>
            <a:chOff x="2501940" y="418177"/>
            <a:chExt cx="504705" cy="538324"/>
          </a:xfrm>
        </p:grpSpPr>
        <p:sp>
          <p:nvSpPr>
            <p:cNvPr id="12" name="Google Shape;19;p2"/>
            <p:cNvSpPr/>
            <p:nvPr/>
          </p:nvSpPr>
          <p:spPr>
            <a:xfrm>
              <a:off x="2854058" y="503301"/>
              <a:ext cx="74592" cy="59275"/>
            </a:xfrm>
            <a:custGeom>
              <a:avLst/>
              <a:gdLst/>
              <a:ahLst/>
              <a:cxnLst/>
              <a:rect l="l" t="t" r="r" b="b"/>
              <a:pathLst>
                <a:path w="2323" h="1846" extrusionOk="0">
                  <a:moveTo>
                    <a:pt x="951" y="1"/>
                  </a:moveTo>
                  <a:cubicBezTo>
                    <a:pt x="450" y="1"/>
                    <a:pt x="1" y="393"/>
                    <a:pt x="1" y="921"/>
                  </a:cubicBezTo>
                  <a:cubicBezTo>
                    <a:pt x="1" y="1445"/>
                    <a:pt x="444" y="1845"/>
                    <a:pt x="941" y="1845"/>
                  </a:cubicBezTo>
                  <a:cubicBezTo>
                    <a:pt x="1020" y="1845"/>
                    <a:pt x="1100" y="1835"/>
                    <a:pt x="1179" y="1814"/>
                  </a:cubicBezTo>
                  <a:cubicBezTo>
                    <a:pt x="1298" y="1790"/>
                    <a:pt x="1406" y="1755"/>
                    <a:pt x="1525" y="1731"/>
                  </a:cubicBezTo>
                  <a:cubicBezTo>
                    <a:pt x="2322" y="1552"/>
                    <a:pt x="2322" y="314"/>
                    <a:pt x="1525" y="123"/>
                  </a:cubicBezTo>
                  <a:cubicBezTo>
                    <a:pt x="1406" y="88"/>
                    <a:pt x="1298" y="64"/>
                    <a:pt x="1179" y="28"/>
                  </a:cubicBezTo>
                  <a:cubicBezTo>
                    <a:pt x="1103" y="10"/>
                    <a:pt x="1026" y="1"/>
                    <a:pt x="95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3" name="Google Shape;20;p2"/>
            <p:cNvSpPr/>
            <p:nvPr/>
          </p:nvSpPr>
          <p:spPr>
            <a:xfrm>
              <a:off x="2532541" y="418177"/>
              <a:ext cx="143403" cy="142633"/>
            </a:xfrm>
            <a:custGeom>
              <a:avLst/>
              <a:gdLst/>
              <a:ahLst/>
              <a:cxnLst/>
              <a:rect l="l" t="t" r="r" b="b"/>
              <a:pathLst>
                <a:path w="4466" h="4442" extrusionOk="0">
                  <a:moveTo>
                    <a:pt x="2227" y="0"/>
                  </a:moveTo>
                  <a:cubicBezTo>
                    <a:pt x="1667" y="0"/>
                    <a:pt x="1072" y="250"/>
                    <a:pt x="667" y="655"/>
                  </a:cubicBezTo>
                  <a:cubicBezTo>
                    <a:pt x="274" y="1048"/>
                    <a:pt x="0" y="1667"/>
                    <a:pt x="12" y="2215"/>
                  </a:cubicBezTo>
                  <a:cubicBezTo>
                    <a:pt x="72" y="3429"/>
                    <a:pt x="1001" y="4441"/>
                    <a:pt x="2227" y="4441"/>
                  </a:cubicBezTo>
                  <a:cubicBezTo>
                    <a:pt x="2798" y="4441"/>
                    <a:pt x="3394" y="4179"/>
                    <a:pt x="3799" y="3786"/>
                  </a:cubicBezTo>
                  <a:cubicBezTo>
                    <a:pt x="4180" y="3394"/>
                    <a:pt x="4465" y="2774"/>
                    <a:pt x="4442" y="2215"/>
                  </a:cubicBezTo>
                  <a:cubicBezTo>
                    <a:pt x="4394" y="1012"/>
                    <a:pt x="3477" y="0"/>
                    <a:pt x="2227"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4" name="Google Shape;21;p2"/>
            <p:cNvSpPr/>
            <p:nvPr/>
          </p:nvSpPr>
          <p:spPr>
            <a:xfrm>
              <a:off x="2724077" y="857827"/>
              <a:ext cx="51633" cy="60527"/>
            </a:xfrm>
            <a:custGeom>
              <a:avLst/>
              <a:gdLst/>
              <a:ahLst/>
              <a:cxnLst/>
              <a:rect l="l" t="t" r="r" b="b"/>
              <a:pathLst>
                <a:path w="1608" h="1885" extrusionOk="0">
                  <a:moveTo>
                    <a:pt x="830" y="0"/>
                  </a:moveTo>
                  <a:cubicBezTo>
                    <a:pt x="824" y="0"/>
                    <a:pt x="817" y="0"/>
                    <a:pt x="810" y="0"/>
                  </a:cubicBezTo>
                  <a:cubicBezTo>
                    <a:pt x="358" y="36"/>
                    <a:pt x="48" y="346"/>
                    <a:pt x="12" y="786"/>
                  </a:cubicBezTo>
                  <a:cubicBezTo>
                    <a:pt x="1" y="989"/>
                    <a:pt x="12" y="1167"/>
                    <a:pt x="96" y="1358"/>
                  </a:cubicBezTo>
                  <a:cubicBezTo>
                    <a:pt x="221" y="1709"/>
                    <a:pt x="512" y="1885"/>
                    <a:pt x="806" y="1885"/>
                  </a:cubicBezTo>
                  <a:cubicBezTo>
                    <a:pt x="1099" y="1885"/>
                    <a:pt x="1394" y="1709"/>
                    <a:pt x="1525" y="1358"/>
                  </a:cubicBezTo>
                  <a:cubicBezTo>
                    <a:pt x="1584" y="1167"/>
                    <a:pt x="1608" y="1001"/>
                    <a:pt x="1596" y="786"/>
                  </a:cubicBezTo>
                  <a:cubicBezTo>
                    <a:pt x="1561" y="376"/>
                    <a:pt x="1260" y="0"/>
                    <a:pt x="830"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5" name="Google Shape;22;p2"/>
            <p:cNvSpPr/>
            <p:nvPr/>
          </p:nvSpPr>
          <p:spPr>
            <a:xfrm>
              <a:off x="2708407" y="675860"/>
              <a:ext cx="83358" cy="65023"/>
            </a:xfrm>
            <a:custGeom>
              <a:avLst/>
              <a:gdLst/>
              <a:ahLst/>
              <a:cxnLst/>
              <a:rect l="l" t="t" r="r" b="b"/>
              <a:pathLst>
                <a:path w="2596" h="2025" extrusionOk="0">
                  <a:moveTo>
                    <a:pt x="1298" y="0"/>
                  </a:moveTo>
                  <a:cubicBezTo>
                    <a:pt x="0" y="0"/>
                    <a:pt x="0" y="2024"/>
                    <a:pt x="1298" y="2024"/>
                  </a:cubicBezTo>
                  <a:cubicBezTo>
                    <a:pt x="2584" y="2024"/>
                    <a:pt x="2596" y="0"/>
                    <a:pt x="129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6" name="Google Shape;23;p2"/>
            <p:cNvSpPr/>
            <p:nvPr/>
          </p:nvSpPr>
          <p:spPr>
            <a:xfrm>
              <a:off x="2871654" y="816148"/>
              <a:ext cx="134990" cy="140353"/>
            </a:xfrm>
            <a:custGeom>
              <a:avLst/>
              <a:gdLst/>
              <a:ahLst/>
              <a:cxnLst/>
              <a:rect l="l" t="t" r="r" b="b"/>
              <a:pathLst>
                <a:path w="4204" h="4371" extrusionOk="0">
                  <a:moveTo>
                    <a:pt x="2153" y="0"/>
                  </a:moveTo>
                  <a:cubicBezTo>
                    <a:pt x="2142" y="0"/>
                    <a:pt x="2131" y="0"/>
                    <a:pt x="2120" y="1"/>
                  </a:cubicBezTo>
                  <a:cubicBezTo>
                    <a:pt x="1584" y="36"/>
                    <a:pt x="1036" y="203"/>
                    <a:pt x="643" y="620"/>
                  </a:cubicBezTo>
                  <a:cubicBezTo>
                    <a:pt x="286" y="1013"/>
                    <a:pt x="0" y="1525"/>
                    <a:pt x="36" y="2084"/>
                  </a:cubicBezTo>
                  <a:cubicBezTo>
                    <a:pt x="60" y="2587"/>
                    <a:pt x="226" y="3024"/>
                    <a:pt x="505" y="3371"/>
                  </a:cubicBezTo>
                  <a:lnTo>
                    <a:pt x="505" y="3371"/>
                  </a:lnTo>
                  <a:cubicBezTo>
                    <a:pt x="815" y="3943"/>
                    <a:pt x="1402" y="4371"/>
                    <a:pt x="2074" y="4371"/>
                  </a:cubicBezTo>
                  <a:cubicBezTo>
                    <a:pt x="2089" y="4371"/>
                    <a:pt x="2104" y="4371"/>
                    <a:pt x="2120" y="4370"/>
                  </a:cubicBezTo>
                  <a:cubicBezTo>
                    <a:pt x="2816" y="4330"/>
                    <a:pt x="3410" y="3956"/>
                    <a:pt x="3727" y="3364"/>
                  </a:cubicBezTo>
                  <a:lnTo>
                    <a:pt x="3727" y="3364"/>
                  </a:lnTo>
                  <a:cubicBezTo>
                    <a:pt x="4023" y="3011"/>
                    <a:pt x="4203" y="2571"/>
                    <a:pt x="4203" y="2084"/>
                  </a:cubicBezTo>
                  <a:cubicBezTo>
                    <a:pt x="4203" y="1549"/>
                    <a:pt x="3965" y="1001"/>
                    <a:pt x="3596" y="620"/>
                  </a:cubicBezTo>
                  <a:cubicBezTo>
                    <a:pt x="3246" y="270"/>
                    <a:pt x="2668" y="0"/>
                    <a:pt x="215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17" name="Google Shape;24;p2"/>
            <p:cNvSpPr/>
            <p:nvPr/>
          </p:nvSpPr>
          <p:spPr>
            <a:xfrm>
              <a:off x="2501940" y="787089"/>
              <a:ext cx="58922" cy="45917"/>
            </a:xfrm>
            <a:custGeom>
              <a:avLst/>
              <a:gdLst/>
              <a:ahLst/>
              <a:cxnLst/>
              <a:rect l="l" t="t" r="r" b="b"/>
              <a:pathLst>
                <a:path w="1835" h="1430" extrusionOk="0">
                  <a:moveTo>
                    <a:pt x="906" y="1"/>
                  </a:moveTo>
                  <a:cubicBezTo>
                    <a:pt x="1" y="13"/>
                    <a:pt x="1" y="1430"/>
                    <a:pt x="906" y="1430"/>
                  </a:cubicBezTo>
                  <a:cubicBezTo>
                    <a:pt x="1835" y="1430"/>
                    <a:pt x="1835" y="1"/>
                    <a:pt x="90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18" name="Google Shape;25;p2"/>
          <p:cNvGrpSpPr/>
          <p:nvPr userDrawn="1"/>
        </p:nvGrpSpPr>
        <p:grpSpPr>
          <a:xfrm>
            <a:off x="8308160" y="5512123"/>
            <a:ext cx="604609" cy="695717"/>
            <a:chOff x="6383519" y="4134092"/>
            <a:chExt cx="453457" cy="521788"/>
          </a:xfrm>
        </p:grpSpPr>
        <p:sp>
          <p:nvSpPr>
            <p:cNvPr id="19" name="Google Shape;26;p2"/>
            <p:cNvSpPr/>
            <p:nvPr/>
          </p:nvSpPr>
          <p:spPr>
            <a:xfrm>
              <a:off x="6533184" y="4391871"/>
              <a:ext cx="70225" cy="59371"/>
            </a:xfrm>
            <a:custGeom>
              <a:avLst/>
              <a:gdLst/>
              <a:ahLst/>
              <a:cxnLst/>
              <a:rect l="l" t="t" r="r" b="b"/>
              <a:pathLst>
                <a:path w="2187" h="1849" extrusionOk="0">
                  <a:moveTo>
                    <a:pt x="1218" y="0"/>
                  </a:moveTo>
                  <a:cubicBezTo>
                    <a:pt x="946" y="0"/>
                    <a:pt x="692" y="140"/>
                    <a:pt x="515" y="348"/>
                  </a:cubicBezTo>
                  <a:lnTo>
                    <a:pt x="515" y="348"/>
                  </a:lnTo>
                  <a:cubicBezTo>
                    <a:pt x="0" y="458"/>
                    <a:pt x="1" y="1379"/>
                    <a:pt x="528" y="1519"/>
                  </a:cubicBezTo>
                  <a:lnTo>
                    <a:pt x="528" y="1519"/>
                  </a:lnTo>
                  <a:cubicBezTo>
                    <a:pt x="703" y="1727"/>
                    <a:pt x="949" y="1849"/>
                    <a:pt x="1223" y="1849"/>
                  </a:cubicBezTo>
                  <a:cubicBezTo>
                    <a:pt x="1265" y="1849"/>
                    <a:pt x="1309" y="1846"/>
                    <a:pt x="1353" y="1840"/>
                  </a:cubicBezTo>
                  <a:cubicBezTo>
                    <a:pt x="1781" y="1780"/>
                    <a:pt x="2186" y="1399"/>
                    <a:pt x="2150" y="935"/>
                  </a:cubicBezTo>
                  <a:cubicBezTo>
                    <a:pt x="2138" y="506"/>
                    <a:pt x="1865" y="173"/>
                    <a:pt x="1472" y="42"/>
                  </a:cubicBezTo>
                  <a:cubicBezTo>
                    <a:pt x="1386" y="13"/>
                    <a:pt x="1301" y="0"/>
                    <a:pt x="1218"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0" name="Google Shape;27;p2"/>
            <p:cNvSpPr/>
            <p:nvPr/>
          </p:nvSpPr>
          <p:spPr>
            <a:xfrm>
              <a:off x="6550234" y="4134092"/>
              <a:ext cx="138812" cy="133545"/>
            </a:xfrm>
            <a:custGeom>
              <a:avLst/>
              <a:gdLst/>
              <a:ahLst/>
              <a:cxnLst/>
              <a:rect l="l" t="t" r="r" b="b"/>
              <a:pathLst>
                <a:path w="4323" h="4159" extrusionOk="0">
                  <a:moveTo>
                    <a:pt x="4206" y="2085"/>
                  </a:moveTo>
                  <a:lnTo>
                    <a:pt x="4206" y="2085"/>
                  </a:lnTo>
                  <a:cubicBezTo>
                    <a:pt x="4200" y="2134"/>
                    <a:pt x="4192" y="2182"/>
                    <a:pt x="4186" y="2229"/>
                  </a:cubicBezTo>
                  <a:lnTo>
                    <a:pt x="4186" y="2229"/>
                  </a:lnTo>
                  <a:cubicBezTo>
                    <a:pt x="4192" y="2181"/>
                    <a:pt x="4199" y="2133"/>
                    <a:pt x="4206" y="2085"/>
                  </a:cubicBezTo>
                  <a:close/>
                  <a:moveTo>
                    <a:pt x="2753" y="1"/>
                  </a:moveTo>
                  <a:cubicBezTo>
                    <a:pt x="2712" y="1"/>
                    <a:pt x="2672" y="4"/>
                    <a:pt x="2631" y="9"/>
                  </a:cubicBezTo>
                  <a:cubicBezTo>
                    <a:pt x="2515" y="26"/>
                    <a:pt x="2401" y="40"/>
                    <a:pt x="2287" y="55"/>
                  </a:cubicBezTo>
                  <a:lnTo>
                    <a:pt x="2287" y="55"/>
                  </a:lnTo>
                  <a:cubicBezTo>
                    <a:pt x="2259" y="54"/>
                    <a:pt x="2231" y="51"/>
                    <a:pt x="2203" y="45"/>
                  </a:cubicBezTo>
                  <a:cubicBezTo>
                    <a:pt x="2024" y="81"/>
                    <a:pt x="1846" y="93"/>
                    <a:pt x="1655" y="116"/>
                  </a:cubicBezTo>
                  <a:cubicBezTo>
                    <a:pt x="1488" y="200"/>
                    <a:pt x="1322" y="247"/>
                    <a:pt x="1167" y="331"/>
                  </a:cubicBezTo>
                  <a:cubicBezTo>
                    <a:pt x="774" y="533"/>
                    <a:pt x="488" y="926"/>
                    <a:pt x="310" y="1307"/>
                  </a:cubicBezTo>
                  <a:cubicBezTo>
                    <a:pt x="0" y="2033"/>
                    <a:pt x="131" y="2986"/>
                    <a:pt x="750" y="3557"/>
                  </a:cubicBezTo>
                  <a:cubicBezTo>
                    <a:pt x="1161" y="3932"/>
                    <a:pt x="1690" y="4159"/>
                    <a:pt x="2237" y="4159"/>
                  </a:cubicBezTo>
                  <a:cubicBezTo>
                    <a:pt x="2403" y="4159"/>
                    <a:pt x="2572" y="4138"/>
                    <a:pt x="2739" y="4093"/>
                  </a:cubicBezTo>
                  <a:cubicBezTo>
                    <a:pt x="3167" y="3974"/>
                    <a:pt x="3548" y="3712"/>
                    <a:pt x="3810" y="3355"/>
                  </a:cubicBezTo>
                  <a:cubicBezTo>
                    <a:pt x="4048" y="3010"/>
                    <a:pt x="4274" y="2533"/>
                    <a:pt x="4239" y="2081"/>
                  </a:cubicBezTo>
                  <a:cubicBezTo>
                    <a:pt x="4239" y="2036"/>
                    <a:pt x="4232" y="1991"/>
                    <a:pt x="4229" y="1946"/>
                  </a:cubicBezTo>
                  <a:lnTo>
                    <a:pt x="4229" y="1946"/>
                  </a:lnTo>
                  <a:cubicBezTo>
                    <a:pt x="4244" y="1849"/>
                    <a:pt x="4260" y="1752"/>
                    <a:pt x="4274" y="1652"/>
                  </a:cubicBezTo>
                  <a:cubicBezTo>
                    <a:pt x="4322" y="1283"/>
                    <a:pt x="4060" y="724"/>
                    <a:pt x="3798" y="497"/>
                  </a:cubicBezTo>
                  <a:cubicBezTo>
                    <a:pt x="3529" y="239"/>
                    <a:pt x="3134" y="1"/>
                    <a:pt x="2753"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1" name="Google Shape;28;p2"/>
            <p:cNvSpPr/>
            <p:nvPr/>
          </p:nvSpPr>
          <p:spPr>
            <a:xfrm>
              <a:off x="6756669" y="4314454"/>
              <a:ext cx="73821" cy="56610"/>
            </a:xfrm>
            <a:custGeom>
              <a:avLst/>
              <a:gdLst/>
              <a:ahLst/>
              <a:cxnLst/>
              <a:rect l="l" t="t" r="r" b="b"/>
              <a:pathLst>
                <a:path w="2299" h="1763" extrusionOk="0">
                  <a:moveTo>
                    <a:pt x="1143" y="0"/>
                  </a:moveTo>
                  <a:cubicBezTo>
                    <a:pt x="0" y="0"/>
                    <a:pt x="0" y="1762"/>
                    <a:pt x="1143" y="1762"/>
                  </a:cubicBezTo>
                  <a:cubicBezTo>
                    <a:pt x="2275" y="1762"/>
                    <a:pt x="2298" y="0"/>
                    <a:pt x="114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2" name="Google Shape;29;p2"/>
            <p:cNvSpPr/>
            <p:nvPr/>
          </p:nvSpPr>
          <p:spPr>
            <a:xfrm>
              <a:off x="6383519" y="4270463"/>
              <a:ext cx="64670" cy="50124"/>
            </a:xfrm>
            <a:custGeom>
              <a:avLst/>
              <a:gdLst/>
              <a:ahLst/>
              <a:cxnLst/>
              <a:rect l="l" t="t" r="r" b="b"/>
              <a:pathLst>
                <a:path w="2014" h="1561" extrusionOk="0">
                  <a:moveTo>
                    <a:pt x="1001" y="1"/>
                  </a:moveTo>
                  <a:cubicBezTo>
                    <a:pt x="1" y="1"/>
                    <a:pt x="1" y="1561"/>
                    <a:pt x="1001" y="1561"/>
                  </a:cubicBezTo>
                  <a:cubicBezTo>
                    <a:pt x="2013" y="1561"/>
                    <a:pt x="2013" y="1"/>
                    <a:pt x="1001"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3" name="Google Shape;30;p2"/>
            <p:cNvSpPr/>
            <p:nvPr/>
          </p:nvSpPr>
          <p:spPr>
            <a:xfrm>
              <a:off x="6660339" y="4494141"/>
              <a:ext cx="45500" cy="54105"/>
            </a:xfrm>
            <a:custGeom>
              <a:avLst/>
              <a:gdLst/>
              <a:ahLst/>
              <a:cxnLst/>
              <a:rect l="l" t="t" r="r" b="b"/>
              <a:pathLst>
                <a:path w="1417" h="1685" extrusionOk="0">
                  <a:moveTo>
                    <a:pt x="703" y="0"/>
                  </a:moveTo>
                  <a:cubicBezTo>
                    <a:pt x="369" y="0"/>
                    <a:pt x="0" y="310"/>
                    <a:pt x="36" y="679"/>
                  </a:cubicBezTo>
                  <a:cubicBezTo>
                    <a:pt x="60" y="810"/>
                    <a:pt x="72" y="941"/>
                    <a:pt x="72" y="1060"/>
                  </a:cubicBezTo>
                  <a:cubicBezTo>
                    <a:pt x="107" y="1476"/>
                    <a:pt x="411" y="1685"/>
                    <a:pt x="714" y="1685"/>
                  </a:cubicBezTo>
                  <a:cubicBezTo>
                    <a:pt x="1018" y="1685"/>
                    <a:pt x="1322" y="1476"/>
                    <a:pt x="1357" y="1060"/>
                  </a:cubicBezTo>
                  <a:cubicBezTo>
                    <a:pt x="1381" y="929"/>
                    <a:pt x="1393" y="798"/>
                    <a:pt x="1393" y="679"/>
                  </a:cubicBezTo>
                  <a:cubicBezTo>
                    <a:pt x="1417" y="310"/>
                    <a:pt x="1060" y="0"/>
                    <a:pt x="703" y="0"/>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4" name="Google Shape;31;p2"/>
            <p:cNvSpPr/>
            <p:nvPr/>
          </p:nvSpPr>
          <p:spPr>
            <a:xfrm>
              <a:off x="6482546" y="4564848"/>
              <a:ext cx="117779" cy="91032"/>
            </a:xfrm>
            <a:custGeom>
              <a:avLst/>
              <a:gdLst/>
              <a:ahLst/>
              <a:cxnLst/>
              <a:rect l="l" t="t" r="r" b="b"/>
              <a:pathLst>
                <a:path w="3668" h="2835" extrusionOk="0">
                  <a:moveTo>
                    <a:pt x="1846" y="1"/>
                  </a:moveTo>
                  <a:cubicBezTo>
                    <a:pt x="13" y="1"/>
                    <a:pt x="1" y="2834"/>
                    <a:pt x="1846" y="2834"/>
                  </a:cubicBezTo>
                  <a:cubicBezTo>
                    <a:pt x="3668" y="2834"/>
                    <a:pt x="3668" y="1"/>
                    <a:pt x="1846"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5" name="Google Shape;32;p2"/>
            <p:cNvSpPr/>
            <p:nvPr/>
          </p:nvSpPr>
          <p:spPr>
            <a:xfrm>
              <a:off x="6750183" y="4450921"/>
              <a:ext cx="86793" cy="66949"/>
            </a:xfrm>
            <a:custGeom>
              <a:avLst/>
              <a:gdLst/>
              <a:ahLst/>
              <a:cxnLst/>
              <a:rect l="l" t="t" r="r" b="b"/>
              <a:pathLst>
                <a:path w="2703" h="2085" extrusionOk="0">
                  <a:moveTo>
                    <a:pt x="1345" y="1"/>
                  </a:moveTo>
                  <a:cubicBezTo>
                    <a:pt x="0" y="1"/>
                    <a:pt x="0" y="2084"/>
                    <a:pt x="1345" y="2084"/>
                  </a:cubicBezTo>
                  <a:cubicBezTo>
                    <a:pt x="2691" y="2084"/>
                    <a:pt x="2703" y="1"/>
                    <a:pt x="1345" y="1"/>
                  </a:cubicBezTo>
                  <a:close/>
                </a:path>
              </a:pathLst>
            </a:custGeom>
            <a:solidFill>
              <a:schemeClr val="dk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26" name="Google Shape;33;p2"/>
          <p:cNvGrpSpPr/>
          <p:nvPr userDrawn="1"/>
        </p:nvGrpSpPr>
        <p:grpSpPr>
          <a:xfrm>
            <a:off x="10625153" y="4412668"/>
            <a:ext cx="2007720" cy="2699425"/>
            <a:chOff x="7570415" y="3649325"/>
            <a:chExt cx="1505790" cy="2024569"/>
          </a:xfrm>
        </p:grpSpPr>
        <p:sp>
          <p:nvSpPr>
            <p:cNvPr id="27" name="Google Shape;34;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8" name="Google Shape;35;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29" name="Google Shape;36;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0" name="Google Shape;37;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1" name="Google Shape;38;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2" name="Google Shape;39;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3" name="Google Shape;40;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4" name="Google Shape;41;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5" name="Google Shape;42;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6" name="Google Shape;43;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7" name="Google Shape;44;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8" name="Google Shape;45;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39" name="Google Shape;46;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0" name="Google Shape;47;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1" name="Google Shape;48;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2" name="Google Shape;49;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3" name="Google Shape;50;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4" name="Google Shape;51;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5" name="Google Shape;52;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6" name="Google Shape;53;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7" name="Google Shape;54;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48" name="Google Shape;55;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49" name="Google Shape;56;p2"/>
          <p:cNvGrpSpPr/>
          <p:nvPr userDrawn="1"/>
        </p:nvGrpSpPr>
        <p:grpSpPr>
          <a:xfrm rot="10086647">
            <a:off x="-763439" y="-2024259"/>
            <a:ext cx="3209117" cy="4314732"/>
            <a:chOff x="7570415" y="3649325"/>
            <a:chExt cx="1505790" cy="2024569"/>
          </a:xfrm>
        </p:grpSpPr>
        <p:sp>
          <p:nvSpPr>
            <p:cNvPr id="50" name="Google Shape;57;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1" name="Google Shape;58;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2" name="Google Shape;59;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3" name="Google Shape;60;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4" name="Google Shape;61;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5" name="Google Shape;62;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6" name="Google Shape;63;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7" name="Google Shape;64;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8" name="Google Shape;65;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59" name="Google Shape;66;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0" name="Google Shape;67;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1" name="Google Shape;68;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2" name="Google Shape;69;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3" name="Google Shape;70;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4" name="Google Shape;71;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5" name="Google Shape;72;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6" name="Google Shape;73;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7" name="Google Shape;74;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8" name="Google Shape;75;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69" name="Google Shape;76;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0" name="Google Shape;77;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1" name="Google Shape;78;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grpSp>
        <p:nvGrpSpPr>
          <p:cNvPr id="72" name="Google Shape;79;p2"/>
          <p:cNvGrpSpPr/>
          <p:nvPr userDrawn="1"/>
        </p:nvGrpSpPr>
        <p:grpSpPr>
          <a:xfrm rot="-4692804" flipH="1">
            <a:off x="10456509" y="5140364"/>
            <a:ext cx="1613904" cy="2170249"/>
            <a:chOff x="7570415" y="3649325"/>
            <a:chExt cx="1505790" cy="2024569"/>
          </a:xfrm>
        </p:grpSpPr>
        <p:sp>
          <p:nvSpPr>
            <p:cNvPr id="73" name="Google Shape;80;p2"/>
            <p:cNvSpPr/>
            <p:nvPr/>
          </p:nvSpPr>
          <p:spPr>
            <a:xfrm>
              <a:off x="7751215" y="3932225"/>
              <a:ext cx="373150" cy="359000"/>
            </a:xfrm>
            <a:custGeom>
              <a:avLst/>
              <a:gdLst/>
              <a:ahLst/>
              <a:cxnLst/>
              <a:rect l="l" t="t" r="r" b="b"/>
              <a:pathLst>
                <a:path w="14926" h="14360" extrusionOk="0">
                  <a:moveTo>
                    <a:pt x="131" y="1"/>
                  </a:moveTo>
                  <a:cubicBezTo>
                    <a:pt x="64" y="1"/>
                    <a:pt x="0" y="70"/>
                    <a:pt x="43" y="150"/>
                  </a:cubicBezTo>
                  <a:cubicBezTo>
                    <a:pt x="951" y="1867"/>
                    <a:pt x="1657" y="3679"/>
                    <a:pt x="2723" y="5310"/>
                  </a:cubicBezTo>
                  <a:cubicBezTo>
                    <a:pt x="3640" y="6708"/>
                    <a:pt x="4709" y="8006"/>
                    <a:pt x="5919" y="9165"/>
                  </a:cubicBezTo>
                  <a:cubicBezTo>
                    <a:pt x="8341" y="11488"/>
                    <a:pt x="11254" y="13259"/>
                    <a:pt x="14433" y="14342"/>
                  </a:cubicBezTo>
                  <a:cubicBezTo>
                    <a:pt x="14468" y="14354"/>
                    <a:pt x="14502" y="14360"/>
                    <a:pt x="14533" y="14360"/>
                  </a:cubicBezTo>
                  <a:cubicBezTo>
                    <a:pt x="14826" y="14360"/>
                    <a:pt x="14925" y="13871"/>
                    <a:pt x="14591" y="13759"/>
                  </a:cubicBezTo>
                  <a:cubicBezTo>
                    <a:pt x="11446" y="12698"/>
                    <a:pt x="8561" y="10933"/>
                    <a:pt x="6180" y="8623"/>
                  </a:cubicBezTo>
                  <a:cubicBezTo>
                    <a:pt x="5011" y="7492"/>
                    <a:pt x="3952" y="6246"/>
                    <a:pt x="3052" y="4892"/>
                  </a:cubicBezTo>
                  <a:cubicBezTo>
                    <a:pt x="2010" y="3333"/>
                    <a:pt x="1259" y="1603"/>
                    <a:pt x="215" y="47"/>
                  </a:cubicBezTo>
                  <a:cubicBezTo>
                    <a:pt x="192" y="14"/>
                    <a:pt x="161" y="1"/>
                    <a:pt x="131"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4" name="Google Shape;81;p2"/>
            <p:cNvSpPr/>
            <p:nvPr/>
          </p:nvSpPr>
          <p:spPr>
            <a:xfrm>
              <a:off x="7847265" y="3853100"/>
              <a:ext cx="270875" cy="437400"/>
            </a:xfrm>
            <a:custGeom>
              <a:avLst/>
              <a:gdLst/>
              <a:ahLst/>
              <a:cxnLst/>
              <a:rect l="l" t="t" r="r" b="b"/>
              <a:pathLst>
                <a:path w="10835" h="17496" extrusionOk="0">
                  <a:moveTo>
                    <a:pt x="110" y="1"/>
                  </a:moveTo>
                  <a:cubicBezTo>
                    <a:pt x="54" y="1"/>
                    <a:pt x="0" y="45"/>
                    <a:pt x="21" y="115"/>
                  </a:cubicBezTo>
                  <a:cubicBezTo>
                    <a:pt x="529" y="1760"/>
                    <a:pt x="1049" y="3370"/>
                    <a:pt x="1748" y="4946"/>
                  </a:cubicBezTo>
                  <a:cubicBezTo>
                    <a:pt x="2447" y="6533"/>
                    <a:pt x="3218" y="8088"/>
                    <a:pt x="4082" y="9588"/>
                  </a:cubicBezTo>
                  <a:cubicBezTo>
                    <a:pt x="4955" y="11103"/>
                    <a:pt x="5894" y="12590"/>
                    <a:pt x="6935" y="13992"/>
                  </a:cubicBezTo>
                  <a:cubicBezTo>
                    <a:pt x="7419" y="14646"/>
                    <a:pt x="7936" y="15273"/>
                    <a:pt x="8515" y="15849"/>
                  </a:cubicBezTo>
                  <a:cubicBezTo>
                    <a:pt x="9084" y="16413"/>
                    <a:pt x="9718" y="17103"/>
                    <a:pt x="10437" y="17469"/>
                  </a:cubicBezTo>
                  <a:cubicBezTo>
                    <a:pt x="10473" y="17487"/>
                    <a:pt x="10508" y="17495"/>
                    <a:pt x="10541" y="17495"/>
                  </a:cubicBezTo>
                  <a:cubicBezTo>
                    <a:pt x="10713" y="17495"/>
                    <a:pt x="10835" y="17285"/>
                    <a:pt x="10697" y="17133"/>
                  </a:cubicBezTo>
                  <a:cubicBezTo>
                    <a:pt x="10153" y="16530"/>
                    <a:pt x="9457" y="16064"/>
                    <a:pt x="8899" y="15461"/>
                  </a:cubicBezTo>
                  <a:cubicBezTo>
                    <a:pt x="8303" y="14814"/>
                    <a:pt x="7754" y="14115"/>
                    <a:pt x="7237" y="13402"/>
                  </a:cubicBezTo>
                  <a:cubicBezTo>
                    <a:pt x="6264" y="12049"/>
                    <a:pt x="5373" y="10633"/>
                    <a:pt x="4541" y="9188"/>
                  </a:cubicBezTo>
                  <a:cubicBezTo>
                    <a:pt x="2872" y="6283"/>
                    <a:pt x="1378" y="3206"/>
                    <a:pt x="200" y="64"/>
                  </a:cubicBezTo>
                  <a:cubicBezTo>
                    <a:pt x="183" y="20"/>
                    <a:pt x="146" y="1"/>
                    <a:pt x="110"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5" name="Google Shape;82;p2"/>
            <p:cNvSpPr/>
            <p:nvPr/>
          </p:nvSpPr>
          <p:spPr>
            <a:xfrm>
              <a:off x="7948215" y="3844300"/>
              <a:ext cx="176775" cy="444950"/>
            </a:xfrm>
            <a:custGeom>
              <a:avLst/>
              <a:gdLst/>
              <a:ahLst/>
              <a:cxnLst/>
              <a:rect l="l" t="t" r="r" b="b"/>
              <a:pathLst>
                <a:path w="7071" h="17798" extrusionOk="0">
                  <a:moveTo>
                    <a:pt x="128" y="1"/>
                  </a:moveTo>
                  <a:cubicBezTo>
                    <a:pt x="67" y="1"/>
                    <a:pt x="0" y="53"/>
                    <a:pt x="12" y="131"/>
                  </a:cubicBezTo>
                  <a:cubicBezTo>
                    <a:pt x="471" y="3140"/>
                    <a:pt x="1455" y="6045"/>
                    <a:pt x="2599" y="8851"/>
                  </a:cubicBezTo>
                  <a:cubicBezTo>
                    <a:pt x="3795" y="11781"/>
                    <a:pt x="4960" y="14762"/>
                    <a:pt x="6306" y="17622"/>
                  </a:cubicBezTo>
                  <a:cubicBezTo>
                    <a:pt x="6364" y="17746"/>
                    <a:pt x="6476" y="17798"/>
                    <a:pt x="6592" y="17798"/>
                  </a:cubicBezTo>
                  <a:cubicBezTo>
                    <a:pt x="6821" y="17798"/>
                    <a:pt x="7070" y="17596"/>
                    <a:pt x="6968" y="17341"/>
                  </a:cubicBezTo>
                  <a:cubicBezTo>
                    <a:pt x="4676" y="11640"/>
                    <a:pt x="1266" y="6206"/>
                    <a:pt x="215" y="77"/>
                  </a:cubicBezTo>
                  <a:cubicBezTo>
                    <a:pt x="205" y="23"/>
                    <a:pt x="168" y="1"/>
                    <a:pt x="128"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6" name="Google Shape;83;p2"/>
            <p:cNvSpPr/>
            <p:nvPr/>
          </p:nvSpPr>
          <p:spPr>
            <a:xfrm>
              <a:off x="8043240" y="3881725"/>
              <a:ext cx="87325" cy="412925"/>
            </a:xfrm>
            <a:custGeom>
              <a:avLst/>
              <a:gdLst/>
              <a:ahLst/>
              <a:cxnLst/>
              <a:rect l="l" t="t" r="r" b="b"/>
              <a:pathLst>
                <a:path w="3493" h="16517" extrusionOk="0">
                  <a:moveTo>
                    <a:pt x="157" y="0"/>
                  </a:moveTo>
                  <a:cubicBezTo>
                    <a:pt x="82" y="0"/>
                    <a:pt x="0" y="65"/>
                    <a:pt x="15" y="163"/>
                  </a:cubicBezTo>
                  <a:cubicBezTo>
                    <a:pt x="422" y="2903"/>
                    <a:pt x="1012" y="5617"/>
                    <a:pt x="1485" y="8348"/>
                  </a:cubicBezTo>
                  <a:cubicBezTo>
                    <a:pt x="1721" y="9708"/>
                    <a:pt x="1961" y="11068"/>
                    <a:pt x="2170" y="12432"/>
                  </a:cubicBezTo>
                  <a:cubicBezTo>
                    <a:pt x="2279" y="13168"/>
                    <a:pt x="2379" y="13905"/>
                    <a:pt x="2472" y="14642"/>
                  </a:cubicBezTo>
                  <a:cubicBezTo>
                    <a:pt x="2540" y="15194"/>
                    <a:pt x="2488" y="15893"/>
                    <a:pt x="2773" y="16379"/>
                  </a:cubicBezTo>
                  <a:cubicBezTo>
                    <a:pt x="2829" y="16474"/>
                    <a:pt x="2917" y="16516"/>
                    <a:pt x="3007" y="16516"/>
                  </a:cubicBezTo>
                  <a:cubicBezTo>
                    <a:pt x="3128" y="16516"/>
                    <a:pt x="3250" y="16440"/>
                    <a:pt x="3297" y="16310"/>
                  </a:cubicBezTo>
                  <a:cubicBezTo>
                    <a:pt x="3492" y="15759"/>
                    <a:pt x="3266" y="14998"/>
                    <a:pt x="3187" y="14426"/>
                  </a:cubicBezTo>
                  <a:cubicBezTo>
                    <a:pt x="3105" y="13809"/>
                    <a:pt x="3006" y="13192"/>
                    <a:pt x="2903" y="12580"/>
                  </a:cubicBezTo>
                  <a:cubicBezTo>
                    <a:pt x="2660" y="11147"/>
                    <a:pt x="2372" y="9729"/>
                    <a:pt x="2053" y="8313"/>
                  </a:cubicBezTo>
                  <a:cubicBezTo>
                    <a:pt x="1440" y="5576"/>
                    <a:pt x="823" y="2842"/>
                    <a:pt x="265" y="94"/>
                  </a:cubicBezTo>
                  <a:cubicBezTo>
                    <a:pt x="251" y="28"/>
                    <a:pt x="205" y="0"/>
                    <a:pt x="15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7" name="Google Shape;84;p2"/>
            <p:cNvSpPr/>
            <p:nvPr/>
          </p:nvSpPr>
          <p:spPr>
            <a:xfrm>
              <a:off x="8112815" y="3780675"/>
              <a:ext cx="66050" cy="508650"/>
            </a:xfrm>
            <a:custGeom>
              <a:avLst/>
              <a:gdLst/>
              <a:ahLst/>
              <a:cxnLst/>
              <a:rect l="l" t="t" r="r" b="b"/>
              <a:pathLst>
                <a:path w="2642" h="20346" extrusionOk="0">
                  <a:moveTo>
                    <a:pt x="1869" y="1"/>
                  </a:moveTo>
                  <a:cubicBezTo>
                    <a:pt x="1803" y="1"/>
                    <a:pt x="1739" y="43"/>
                    <a:pt x="1740" y="130"/>
                  </a:cubicBezTo>
                  <a:cubicBezTo>
                    <a:pt x="1830" y="3598"/>
                    <a:pt x="1847" y="7072"/>
                    <a:pt x="1892" y="10540"/>
                  </a:cubicBezTo>
                  <a:cubicBezTo>
                    <a:pt x="1905" y="11406"/>
                    <a:pt x="1895" y="12259"/>
                    <a:pt x="1737" y="13116"/>
                  </a:cubicBezTo>
                  <a:cubicBezTo>
                    <a:pt x="1587" y="13904"/>
                    <a:pt x="1381" y="14682"/>
                    <a:pt x="1196" y="15463"/>
                  </a:cubicBezTo>
                  <a:cubicBezTo>
                    <a:pt x="1000" y="16282"/>
                    <a:pt x="812" y="17101"/>
                    <a:pt x="624" y="17920"/>
                  </a:cubicBezTo>
                  <a:cubicBezTo>
                    <a:pt x="453" y="18653"/>
                    <a:pt x="168" y="19359"/>
                    <a:pt x="27" y="20096"/>
                  </a:cubicBezTo>
                  <a:cubicBezTo>
                    <a:pt x="0" y="20240"/>
                    <a:pt x="105" y="20346"/>
                    <a:pt x="224" y="20346"/>
                  </a:cubicBezTo>
                  <a:cubicBezTo>
                    <a:pt x="272" y="20346"/>
                    <a:pt x="322" y="20329"/>
                    <a:pt x="367" y="20291"/>
                  </a:cubicBezTo>
                  <a:cubicBezTo>
                    <a:pt x="932" y="19815"/>
                    <a:pt x="1093" y="19125"/>
                    <a:pt x="1268" y="18434"/>
                  </a:cubicBezTo>
                  <a:cubicBezTo>
                    <a:pt x="1470" y="17632"/>
                    <a:pt x="1652" y="16823"/>
                    <a:pt x="1833" y="16015"/>
                  </a:cubicBezTo>
                  <a:cubicBezTo>
                    <a:pt x="2207" y="14363"/>
                    <a:pt x="2642" y="12739"/>
                    <a:pt x="2573" y="11033"/>
                  </a:cubicBezTo>
                  <a:cubicBezTo>
                    <a:pt x="2433" y="7394"/>
                    <a:pt x="2159" y="3766"/>
                    <a:pt x="2008" y="130"/>
                  </a:cubicBezTo>
                  <a:cubicBezTo>
                    <a:pt x="2004" y="44"/>
                    <a:pt x="1936" y="1"/>
                    <a:pt x="1869"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8" name="Google Shape;85;p2"/>
            <p:cNvSpPr/>
            <p:nvPr/>
          </p:nvSpPr>
          <p:spPr>
            <a:xfrm>
              <a:off x="8114290" y="3825275"/>
              <a:ext cx="273200" cy="461725"/>
            </a:xfrm>
            <a:custGeom>
              <a:avLst/>
              <a:gdLst/>
              <a:ahLst/>
              <a:cxnLst/>
              <a:rect l="l" t="t" r="r" b="b"/>
              <a:pathLst>
                <a:path w="10928" h="18469" extrusionOk="0">
                  <a:moveTo>
                    <a:pt x="10747" y="0"/>
                  </a:moveTo>
                  <a:cubicBezTo>
                    <a:pt x="10690" y="0"/>
                    <a:pt x="10634" y="34"/>
                    <a:pt x="10614" y="111"/>
                  </a:cubicBezTo>
                  <a:cubicBezTo>
                    <a:pt x="9641" y="3572"/>
                    <a:pt x="8239" y="6850"/>
                    <a:pt x="6262" y="9858"/>
                  </a:cubicBezTo>
                  <a:cubicBezTo>
                    <a:pt x="5269" y="11370"/>
                    <a:pt x="4221" y="12843"/>
                    <a:pt x="3196" y="14333"/>
                  </a:cubicBezTo>
                  <a:cubicBezTo>
                    <a:pt x="2709" y="15036"/>
                    <a:pt x="2250" y="15763"/>
                    <a:pt x="1716" y="16430"/>
                  </a:cubicBezTo>
                  <a:cubicBezTo>
                    <a:pt x="1449" y="16763"/>
                    <a:pt x="1161" y="17088"/>
                    <a:pt x="849" y="17383"/>
                  </a:cubicBezTo>
                  <a:cubicBezTo>
                    <a:pt x="565" y="17647"/>
                    <a:pt x="212" y="17801"/>
                    <a:pt x="57" y="18164"/>
                  </a:cubicBezTo>
                  <a:cubicBezTo>
                    <a:pt x="0" y="18297"/>
                    <a:pt x="60" y="18469"/>
                    <a:pt x="224" y="18469"/>
                  </a:cubicBezTo>
                  <a:cubicBezTo>
                    <a:pt x="226" y="18469"/>
                    <a:pt x="228" y="18469"/>
                    <a:pt x="229" y="18469"/>
                  </a:cubicBezTo>
                  <a:cubicBezTo>
                    <a:pt x="880" y="18456"/>
                    <a:pt x="1496" y="17674"/>
                    <a:pt x="1907" y="17229"/>
                  </a:cubicBezTo>
                  <a:cubicBezTo>
                    <a:pt x="2467" y="16626"/>
                    <a:pt x="2960" y="15958"/>
                    <a:pt x="3429" y="15282"/>
                  </a:cubicBezTo>
                  <a:cubicBezTo>
                    <a:pt x="4546" y="13676"/>
                    <a:pt x="5656" y="12055"/>
                    <a:pt x="6729" y="10418"/>
                  </a:cubicBezTo>
                  <a:cubicBezTo>
                    <a:pt x="8778" y="7296"/>
                    <a:pt x="10312" y="3897"/>
                    <a:pt x="10908" y="193"/>
                  </a:cubicBezTo>
                  <a:cubicBezTo>
                    <a:pt x="10927" y="77"/>
                    <a:pt x="10835" y="0"/>
                    <a:pt x="10747"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79" name="Google Shape;86;p2"/>
            <p:cNvSpPr/>
            <p:nvPr/>
          </p:nvSpPr>
          <p:spPr>
            <a:xfrm>
              <a:off x="7670915" y="3812550"/>
              <a:ext cx="106925" cy="140400"/>
            </a:xfrm>
            <a:custGeom>
              <a:avLst/>
              <a:gdLst/>
              <a:ahLst/>
              <a:cxnLst/>
              <a:rect l="l" t="t" r="r" b="b"/>
              <a:pathLst>
                <a:path w="4277" h="5616" extrusionOk="0">
                  <a:moveTo>
                    <a:pt x="1939" y="543"/>
                  </a:moveTo>
                  <a:cubicBezTo>
                    <a:pt x="2820" y="543"/>
                    <a:pt x="3388" y="1268"/>
                    <a:pt x="3574" y="2087"/>
                  </a:cubicBezTo>
                  <a:cubicBezTo>
                    <a:pt x="3704" y="2672"/>
                    <a:pt x="3686" y="3286"/>
                    <a:pt x="3536" y="3868"/>
                  </a:cubicBezTo>
                  <a:cubicBezTo>
                    <a:pt x="3432" y="4267"/>
                    <a:pt x="3289" y="4654"/>
                    <a:pt x="3319" y="5048"/>
                  </a:cubicBezTo>
                  <a:lnTo>
                    <a:pt x="3319" y="5048"/>
                  </a:lnTo>
                  <a:cubicBezTo>
                    <a:pt x="3084" y="4971"/>
                    <a:pt x="2837" y="4914"/>
                    <a:pt x="2617" y="4804"/>
                  </a:cubicBezTo>
                  <a:cubicBezTo>
                    <a:pt x="2306" y="4646"/>
                    <a:pt x="2032" y="4430"/>
                    <a:pt x="1792" y="4176"/>
                  </a:cubicBezTo>
                  <a:cubicBezTo>
                    <a:pt x="1556" y="3923"/>
                    <a:pt x="1360" y="3639"/>
                    <a:pt x="1182" y="3344"/>
                  </a:cubicBezTo>
                  <a:cubicBezTo>
                    <a:pt x="987" y="3025"/>
                    <a:pt x="778" y="2690"/>
                    <a:pt x="661" y="2334"/>
                  </a:cubicBezTo>
                  <a:cubicBezTo>
                    <a:pt x="394" y="1521"/>
                    <a:pt x="925" y="623"/>
                    <a:pt x="1803" y="548"/>
                  </a:cubicBezTo>
                  <a:cubicBezTo>
                    <a:pt x="1849" y="545"/>
                    <a:pt x="1894" y="543"/>
                    <a:pt x="1939" y="543"/>
                  </a:cubicBezTo>
                  <a:close/>
                  <a:moveTo>
                    <a:pt x="1952" y="0"/>
                  </a:moveTo>
                  <a:cubicBezTo>
                    <a:pt x="1915" y="0"/>
                    <a:pt x="1877" y="1"/>
                    <a:pt x="1840" y="3"/>
                  </a:cubicBezTo>
                  <a:cubicBezTo>
                    <a:pt x="891" y="55"/>
                    <a:pt x="100" y="819"/>
                    <a:pt x="35" y="1771"/>
                  </a:cubicBezTo>
                  <a:cubicBezTo>
                    <a:pt x="0" y="2299"/>
                    <a:pt x="236" y="2782"/>
                    <a:pt x="483" y="3231"/>
                  </a:cubicBezTo>
                  <a:cubicBezTo>
                    <a:pt x="678" y="3591"/>
                    <a:pt x="894" y="3933"/>
                    <a:pt x="1151" y="4252"/>
                  </a:cubicBezTo>
                  <a:cubicBezTo>
                    <a:pt x="1439" y="4611"/>
                    <a:pt x="1785" y="4930"/>
                    <a:pt x="2186" y="5160"/>
                  </a:cubicBezTo>
                  <a:cubicBezTo>
                    <a:pt x="2497" y="5338"/>
                    <a:pt x="2927" y="5529"/>
                    <a:pt x="3322" y="5529"/>
                  </a:cubicBezTo>
                  <a:cubicBezTo>
                    <a:pt x="3367" y="5529"/>
                    <a:pt x="3412" y="5526"/>
                    <a:pt x="3456" y="5521"/>
                  </a:cubicBezTo>
                  <a:lnTo>
                    <a:pt x="3456" y="5521"/>
                  </a:lnTo>
                  <a:cubicBezTo>
                    <a:pt x="3502" y="5588"/>
                    <a:pt x="3564" y="5616"/>
                    <a:pt x="3628" y="5616"/>
                  </a:cubicBezTo>
                  <a:cubicBezTo>
                    <a:pt x="3784" y="5616"/>
                    <a:pt x="3951" y="5449"/>
                    <a:pt x="3923" y="5266"/>
                  </a:cubicBezTo>
                  <a:cubicBezTo>
                    <a:pt x="3838" y="4666"/>
                    <a:pt x="4132" y="4077"/>
                    <a:pt x="4204" y="3488"/>
                  </a:cubicBezTo>
                  <a:cubicBezTo>
                    <a:pt x="4276" y="2895"/>
                    <a:pt x="4228" y="2275"/>
                    <a:pt x="4043" y="1706"/>
                  </a:cubicBezTo>
                  <a:cubicBezTo>
                    <a:pt x="3739" y="767"/>
                    <a:pt x="2975" y="0"/>
                    <a:pt x="195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0" name="Google Shape;87;p2"/>
            <p:cNvSpPr/>
            <p:nvPr/>
          </p:nvSpPr>
          <p:spPr>
            <a:xfrm>
              <a:off x="7733840" y="3914225"/>
              <a:ext cx="38925" cy="40125"/>
            </a:xfrm>
            <a:custGeom>
              <a:avLst/>
              <a:gdLst/>
              <a:ahLst/>
              <a:cxnLst/>
              <a:rect l="l" t="t" r="r" b="b"/>
              <a:pathLst>
                <a:path w="1557" h="1605" extrusionOk="0">
                  <a:moveTo>
                    <a:pt x="926" y="487"/>
                  </a:moveTo>
                  <a:cubicBezTo>
                    <a:pt x="926" y="487"/>
                    <a:pt x="926" y="487"/>
                    <a:pt x="926" y="487"/>
                  </a:cubicBezTo>
                  <a:lnTo>
                    <a:pt x="926" y="487"/>
                  </a:lnTo>
                  <a:cubicBezTo>
                    <a:pt x="926" y="487"/>
                    <a:pt x="926" y="487"/>
                    <a:pt x="926" y="487"/>
                  </a:cubicBezTo>
                  <a:close/>
                  <a:moveTo>
                    <a:pt x="1190" y="500"/>
                  </a:moveTo>
                  <a:cubicBezTo>
                    <a:pt x="1189" y="506"/>
                    <a:pt x="1189" y="511"/>
                    <a:pt x="1188" y="517"/>
                  </a:cubicBezTo>
                  <a:lnTo>
                    <a:pt x="1188" y="517"/>
                  </a:lnTo>
                  <a:cubicBezTo>
                    <a:pt x="1188" y="511"/>
                    <a:pt x="1189" y="506"/>
                    <a:pt x="1190" y="500"/>
                  </a:cubicBezTo>
                  <a:close/>
                  <a:moveTo>
                    <a:pt x="1107" y="619"/>
                  </a:moveTo>
                  <a:lnTo>
                    <a:pt x="1107" y="619"/>
                  </a:lnTo>
                  <a:cubicBezTo>
                    <a:pt x="1107" y="619"/>
                    <a:pt x="1107" y="619"/>
                    <a:pt x="1107" y="619"/>
                  </a:cubicBezTo>
                  <a:lnTo>
                    <a:pt x="1107" y="619"/>
                  </a:lnTo>
                  <a:cubicBezTo>
                    <a:pt x="1107" y="619"/>
                    <a:pt x="1107" y="619"/>
                    <a:pt x="1107" y="619"/>
                  </a:cubicBezTo>
                  <a:lnTo>
                    <a:pt x="1107" y="619"/>
                  </a:lnTo>
                  <a:cubicBezTo>
                    <a:pt x="1107" y="619"/>
                    <a:pt x="1107" y="619"/>
                    <a:pt x="1106" y="619"/>
                  </a:cubicBezTo>
                  <a:lnTo>
                    <a:pt x="1106" y="619"/>
                  </a:lnTo>
                  <a:cubicBezTo>
                    <a:pt x="1107" y="619"/>
                    <a:pt x="1107" y="619"/>
                    <a:pt x="1107" y="619"/>
                  </a:cubicBezTo>
                  <a:close/>
                  <a:moveTo>
                    <a:pt x="483" y="965"/>
                  </a:moveTo>
                  <a:cubicBezTo>
                    <a:pt x="489" y="971"/>
                    <a:pt x="495" y="976"/>
                    <a:pt x="501" y="981"/>
                  </a:cubicBezTo>
                  <a:lnTo>
                    <a:pt x="501" y="981"/>
                  </a:lnTo>
                  <a:cubicBezTo>
                    <a:pt x="501" y="982"/>
                    <a:pt x="501" y="982"/>
                    <a:pt x="501" y="982"/>
                  </a:cubicBezTo>
                  <a:cubicBezTo>
                    <a:pt x="500" y="982"/>
                    <a:pt x="495" y="977"/>
                    <a:pt x="483" y="965"/>
                  </a:cubicBezTo>
                  <a:close/>
                  <a:moveTo>
                    <a:pt x="652" y="1133"/>
                  </a:moveTo>
                  <a:cubicBezTo>
                    <a:pt x="653" y="1133"/>
                    <a:pt x="656" y="1136"/>
                    <a:pt x="660" y="1139"/>
                  </a:cubicBezTo>
                  <a:lnTo>
                    <a:pt x="660" y="1139"/>
                  </a:lnTo>
                  <a:cubicBezTo>
                    <a:pt x="662" y="1142"/>
                    <a:pt x="663" y="1145"/>
                    <a:pt x="666" y="1147"/>
                  </a:cubicBezTo>
                  <a:lnTo>
                    <a:pt x="666" y="1147"/>
                  </a:lnTo>
                  <a:cubicBezTo>
                    <a:pt x="655" y="1137"/>
                    <a:pt x="652" y="1133"/>
                    <a:pt x="652" y="1133"/>
                  </a:cubicBezTo>
                  <a:close/>
                  <a:moveTo>
                    <a:pt x="1080" y="0"/>
                  </a:moveTo>
                  <a:cubicBezTo>
                    <a:pt x="1033" y="0"/>
                    <a:pt x="985" y="8"/>
                    <a:pt x="937" y="24"/>
                  </a:cubicBezTo>
                  <a:cubicBezTo>
                    <a:pt x="758" y="83"/>
                    <a:pt x="634" y="217"/>
                    <a:pt x="583" y="386"/>
                  </a:cubicBezTo>
                  <a:lnTo>
                    <a:pt x="583" y="386"/>
                  </a:lnTo>
                  <a:cubicBezTo>
                    <a:pt x="524" y="361"/>
                    <a:pt x="463" y="346"/>
                    <a:pt x="401" y="346"/>
                  </a:cubicBezTo>
                  <a:cubicBezTo>
                    <a:pt x="360" y="346"/>
                    <a:pt x="320" y="353"/>
                    <a:pt x="279" y="367"/>
                  </a:cubicBezTo>
                  <a:cubicBezTo>
                    <a:pt x="124" y="418"/>
                    <a:pt x="1" y="558"/>
                    <a:pt x="5" y="726"/>
                  </a:cubicBezTo>
                  <a:cubicBezTo>
                    <a:pt x="8" y="867"/>
                    <a:pt x="91" y="973"/>
                    <a:pt x="176" y="1072"/>
                  </a:cubicBezTo>
                  <a:cubicBezTo>
                    <a:pt x="282" y="1196"/>
                    <a:pt x="423" y="1302"/>
                    <a:pt x="567" y="1374"/>
                  </a:cubicBezTo>
                  <a:cubicBezTo>
                    <a:pt x="676" y="1428"/>
                    <a:pt x="786" y="1449"/>
                    <a:pt x="905" y="1463"/>
                  </a:cubicBezTo>
                  <a:cubicBezTo>
                    <a:pt x="918" y="1465"/>
                    <a:pt x="932" y="1465"/>
                    <a:pt x="946" y="1465"/>
                  </a:cubicBezTo>
                  <a:cubicBezTo>
                    <a:pt x="973" y="1465"/>
                    <a:pt x="1001" y="1462"/>
                    <a:pt x="1029" y="1456"/>
                  </a:cubicBezTo>
                  <a:lnTo>
                    <a:pt x="1029" y="1456"/>
                  </a:lnTo>
                  <a:cubicBezTo>
                    <a:pt x="1033" y="1468"/>
                    <a:pt x="1038" y="1479"/>
                    <a:pt x="1043" y="1490"/>
                  </a:cubicBezTo>
                  <a:cubicBezTo>
                    <a:pt x="1077" y="1567"/>
                    <a:pt x="1174" y="1605"/>
                    <a:pt x="1255" y="1605"/>
                  </a:cubicBezTo>
                  <a:cubicBezTo>
                    <a:pt x="1265" y="1605"/>
                    <a:pt x="1274" y="1604"/>
                    <a:pt x="1283" y="1603"/>
                  </a:cubicBezTo>
                  <a:cubicBezTo>
                    <a:pt x="1382" y="1589"/>
                    <a:pt x="1444" y="1525"/>
                    <a:pt x="1478" y="1432"/>
                  </a:cubicBezTo>
                  <a:cubicBezTo>
                    <a:pt x="1495" y="1391"/>
                    <a:pt x="1509" y="1357"/>
                    <a:pt x="1516" y="1312"/>
                  </a:cubicBezTo>
                  <a:cubicBezTo>
                    <a:pt x="1526" y="1271"/>
                    <a:pt x="1533" y="1230"/>
                    <a:pt x="1539" y="1186"/>
                  </a:cubicBezTo>
                  <a:cubicBezTo>
                    <a:pt x="1557" y="1079"/>
                    <a:pt x="1550" y="973"/>
                    <a:pt x="1547" y="863"/>
                  </a:cubicBezTo>
                  <a:cubicBezTo>
                    <a:pt x="1547" y="778"/>
                    <a:pt x="1543" y="688"/>
                    <a:pt x="1543" y="599"/>
                  </a:cubicBezTo>
                  <a:cubicBezTo>
                    <a:pt x="1539" y="511"/>
                    <a:pt x="1547" y="411"/>
                    <a:pt x="1516" y="322"/>
                  </a:cubicBezTo>
                  <a:cubicBezTo>
                    <a:pt x="1452" y="129"/>
                    <a:pt x="1276"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1" name="Google Shape;88;p2"/>
            <p:cNvSpPr/>
            <p:nvPr/>
          </p:nvSpPr>
          <p:spPr>
            <a:xfrm>
              <a:off x="7570415" y="3898725"/>
              <a:ext cx="106925" cy="140400"/>
            </a:xfrm>
            <a:custGeom>
              <a:avLst/>
              <a:gdLst/>
              <a:ahLst/>
              <a:cxnLst/>
              <a:rect l="l" t="t" r="r" b="b"/>
              <a:pathLst>
                <a:path w="4277" h="5616" extrusionOk="0">
                  <a:moveTo>
                    <a:pt x="1938" y="542"/>
                  </a:moveTo>
                  <a:cubicBezTo>
                    <a:pt x="2821" y="542"/>
                    <a:pt x="3392" y="1267"/>
                    <a:pt x="3574" y="2086"/>
                  </a:cubicBezTo>
                  <a:cubicBezTo>
                    <a:pt x="3708" y="2672"/>
                    <a:pt x="3688" y="3286"/>
                    <a:pt x="3537" y="3868"/>
                  </a:cubicBezTo>
                  <a:cubicBezTo>
                    <a:pt x="3434" y="4266"/>
                    <a:pt x="3289" y="4654"/>
                    <a:pt x="3321" y="5047"/>
                  </a:cubicBezTo>
                  <a:lnTo>
                    <a:pt x="3321" y="5047"/>
                  </a:lnTo>
                  <a:cubicBezTo>
                    <a:pt x="3087" y="4970"/>
                    <a:pt x="2841" y="4914"/>
                    <a:pt x="2622" y="4803"/>
                  </a:cubicBezTo>
                  <a:cubicBezTo>
                    <a:pt x="2307" y="4646"/>
                    <a:pt x="2033" y="4430"/>
                    <a:pt x="1797" y="4176"/>
                  </a:cubicBezTo>
                  <a:cubicBezTo>
                    <a:pt x="1556" y="3923"/>
                    <a:pt x="1362" y="3639"/>
                    <a:pt x="1183" y="3343"/>
                  </a:cubicBezTo>
                  <a:cubicBezTo>
                    <a:pt x="987" y="3025"/>
                    <a:pt x="782" y="2690"/>
                    <a:pt x="663" y="2333"/>
                  </a:cubicBezTo>
                  <a:cubicBezTo>
                    <a:pt x="395" y="1521"/>
                    <a:pt x="926" y="623"/>
                    <a:pt x="1803" y="548"/>
                  </a:cubicBezTo>
                  <a:cubicBezTo>
                    <a:pt x="1849" y="544"/>
                    <a:pt x="1894" y="542"/>
                    <a:pt x="1938" y="542"/>
                  </a:cubicBezTo>
                  <a:close/>
                  <a:moveTo>
                    <a:pt x="1954" y="0"/>
                  </a:moveTo>
                  <a:cubicBezTo>
                    <a:pt x="1916" y="0"/>
                    <a:pt x="1879" y="1"/>
                    <a:pt x="1841" y="3"/>
                  </a:cubicBezTo>
                  <a:cubicBezTo>
                    <a:pt x="895" y="54"/>
                    <a:pt x="100" y="819"/>
                    <a:pt x="35" y="1771"/>
                  </a:cubicBezTo>
                  <a:cubicBezTo>
                    <a:pt x="1" y="2295"/>
                    <a:pt x="241" y="2782"/>
                    <a:pt x="484" y="3231"/>
                  </a:cubicBezTo>
                  <a:cubicBezTo>
                    <a:pt x="683" y="3590"/>
                    <a:pt x="899" y="3933"/>
                    <a:pt x="1152" y="4252"/>
                  </a:cubicBezTo>
                  <a:cubicBezTo>
                    <a:pt x="1440" y="4611"/>
                    <a:pt x="1786" y="4930"/>
                    <a:pt x="2187" y="5160"/>
                  </a:cubicBezTo>
                  <a:cubicBezTo>
                    <a:pt x="2498" y="5337"/>
                    <a:pt x="2927" y="5528"/>
                    <a:pt x="3322" y="5528"/>
                  </a:cubicBezTo>
                  <a:cubicBezTo>
                    <a:pt x="3368" y="5528"/>
                    <a:pt x="3414" y="5526"/>
                    <a:pt x="3459" y="5520"/>
                  </a:cubicBezTo>
                  <a:lnTo>
                    <a:pt x="3459" y="5520"/>
                  </a:lnTo>
                  <a:cubicBezTo>
                    <a:pt x="3505" y="5587"/>
                    <a:pt x="3567" y="5616"/>
                    <a:pt x="3631" y="5616"/>
                  </a:cubicBezTo>
                  <a:cubicBezTo>
                    <a:pt x="3786" y="5616"/>
                    <a:pt x="3952" y="5449"/>
                    <a:pt x="3927" y="5266"/>
                  </a:cubicBezTo>
                  <a:cubicBezTo>
                    <a:pt x="3838" y="4667"/>
                    <a:pt x="4133" y="4077"/>
                    <a:pt x="4205" y="3487"/>
                  </a:cubicBezTo>
                  <a:cubicBezTo>
                    <a:pt x="4277" y="2895"/>
                    <a:pt x="4229" y="2274"/>
                    <a:pt x="4044" y="1706"/>
                  </a:cubicBezTo>
                  <a:cubicBezTo>
                    <a:pt x="3740" y="764"/>
                    <a:pt x="2976" y="0"/>
                    <a:pt x="195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2" name="Google Shape;89;p2"/>
            <p:cNvSpPr/>
            <p:nvPr/>
          </p:nvSpPr>
          <p:spPr>
            <a:xfrm>
              <a:off x="7633390" y="4000400"/>
              <a:ext cx="38925" cy="40150"/>
            </a:xfrm>
            <a:custGeom>
              <a:avLst/>
              <a:gdLst/>
              <a:ahLst/>
              <a:cxnLst/>
              <a:rect l="l" t="t" r="r" b="b"/>
              <a:pathLst>
                <a:path w="1557" h="1606" extrusionOk="0">
                  <a:moveTo>
                    <a:pt x="929" y="462"/>
                  </a:moveTo>
                  <a:lnTo>
                    <a:pt x="929" y="462"/>
                  </a:lnTo>
                  <a:cubicBezTo>
                    <a:pt x="930" y="473"/>
                    <a:pt x="932" y="484"/>
                    <a:pt x="933" y="496"/>
                  </a:cubicBezTo>
                  <a:lnTo>
                    <a:pt x="933" y="496"/>
                  </a:lnTo>
                  <a:cubicBezTo>
                    <a:pt x="931" y="484"/>
                    <a:pt x="930" y="473"/>
                    <a:pt x="929" y="462"/>
                  </a:cubicBezTo>
                  <a:close/>
                  <a:moveTo>
                    <a:pt x="1189" y="500"/>
                  </a:moveTo>
                  <a:lnTo>
                    <a:pt x="1189" y="500"/>
                  </a:lnTo>
                  <a:cubicBezTo>
                    <a:pt x="1188" y="508"/>
                    <a:pt x="1187" y="517"/>
                    <a:pt x="1186" y="525"/>
                  </a:cubicBezTo>
                  <a:lnTo>
                    <a:pt x="1186" y="525"/>
                  </a:lnTo>
                  <a:cubicBezTo>
                    <a:pt x="1187" y="517"/>
                    <a:pt x="1188" y="509"/>
                    <a:pt x="1189" y="500"/>
                  </a:cubicBezTo>
                  <a:close/>
                  <a:moveTo>
                    <a:pt x="538" y="633"/>
                  </a:moveTo>
                  <a:cubicBezTo>
                    <a:pt x="541" y="639"/>
                    <a:pt x="544" y="645"/>
                    <a:pt x="546" y="650"/>
                  </a:cubicBezTo>
                  <a:lnTo>
                    <a:pt x="546" y="650"/>
                  </a:lnTo>
                  <a:cubicBezTo>
                    <a:pt x="542" y="646"/>
                    <a:pt x="540" y="640"/>
                    <a:pt x="538" y="633"/>
                  </a:cubicBezTo>
                  <a:close/>
                  <a:moveTo>
                    <a:pt x="481" y="964"/>
                  </a:moveTo>
                  <a:cubicBezTo>
                    <a:pt x="487" y="970"/>
                    <a:pt x="493" y="975"/>
                    <a:pt x="499" y="980"/>
                  </a:cubicBezTo>
                  <a:lnTo>
                    <a:pt x="499" y="980"/>
                  </a:lnTo>
                  <a:cubicBezTo>
                    <a:pt x="500" y="981"/>
                    <a:pt x="500" y="981"/>
                    <a:pt x="499" y="981"/>
                  </a:cubicBezTo>
                  <a:cubicBezTo>
                    <a:pt x="499" y="981"/>
                    <a:pt x="493" y="977"/>
                    <a:pt x="481" y="964"/>
                  </a:cubicBezTo>
                  <a:close/>
                  <a:moveTo>
                    <a:pt x="1079" y="0"/>
                  </a:moveTo>
                  <a:cubicBezTo>
                    <a:pt x="1032" y="0"/>
                    <a:pt x="983" y="8"/>
                    <a:pt x="935" y="24"/>
                  </a:cubicBezTo>
                  <a:cubicBezTo>
                    <a:pt x="757" y="80"/>
                    <a:pt x="633" y="216"/>
                    <a:pt x="582" y="385"/>
                  </a:cubicBezTo>
                  <a:lnTo>
                    <a:pt x="582" y="385"/>
                  </a:lnTo>
                  <a:cubicBezTo>
                    <a:pt x="523" y="361"/>
                    <a:pt x="462" y="346"/>
                    <a:pt x="400" y="346"/>
                  </a:cubicBezTo>
                  <a:cubicBezTo>
                    <a:pt x="359" y="346"/>
                    <a:pt x="319" y="352"/>
                    <a:pt x="277" y="366"/>
                  </a:cubicBezTo>
                  <a:cubicBezTo>
                    <a:pt x="124" y="418"/>
                    <a:pt x="0" y="558"/>
                    <a:pt x="4" y="726"/>
                  </a:cubicBezTo>
                  <a:cubicBezTo>
                    <a:pt x="10" y="867"/>
                    <a:pt x="89" y="973"/>
                    <a:pt x="179" y="1072"/>
                  </a:cubicBezTo>
                  <a:cubicBezTo>
                    <a:pt x="285" y="1196"/>
                    <a:pt x="421" y="1302"/>
                    <a:pt x="565" y="1373"/>
                  </a:cubicBezTo>
                  <a:cubicBezTo>
                    <a:pt x="679" y="1428"/>
                    <a:pt x="785" y="1449"/>
                    <a:pt x="905" y="1463"/>
                  </a:cubicBezTo>
                  <a:cubicBezTo>
                    <a:pt x="918" y="1465"/>
                    <a:pt x="931" y="1465"/>
                    <a:pt x="945" y="1465"/>
                  </a:cubicBezTo>
                  <a:cubicBezTo>
                    <a:pt x="972" y="1465"/>
                    <a:pt x="1001" y="1462"/>
                    <a:pt x="1029" y="1456"/>
                  </a:cubicBezTo>
                  <a:lnTo>
                    <a:pt x="1029" y="1456"/>
                  </a:lnTo>
                  <a:cubicBezTo>
                    <a:pt x="1035" y="1467"/>
                    <a:pt x="1040" y="1479"/>
                    <a:pt x="1045" y="1490"/>
                  </a:cubicBezTo>
                  <a:cubicBezTo>
                    <a:pt x="1079" y="1567"/>
                    <a:pt x="1173" y="1605"/>
                    <a:pt x="1254" y="1605"/>
                  </a:cubicBezTo>
                  <a:cubicBezTo>
                    <a:pt x="1264" y="1605"/>
                    <a:pt x="1273" y="1605"/>
                    <a:pt x="1281" y="1604"/>
                  </a:cubicBezTo>
                  <a:cubicBezTo>
                    <a:pt x="1381" y="1590"/>
                    <a:pt x="1443" y="1525"/>
                    <a:pt x="1480" y="1432"/>
                  </a:cubicBezTo>
                  <a:cubicBezTo>
                    <a:pt x="1498" y="1391"/>
                    <a:pt x="1511" y="1357"/>
                    <a:pt x="1518" y="1312"/>
                  </a:cubicBezTo>
                  <a:cubicBezTo>
                    <a:pt x="1525" y="1271"/>
                    <a:pt x="1531" y="1229"/>
                    <a:pt x="1539" y="1185"/>
                  </a:cubicBezTo>
                  <a:cubicBezTo>
                    <a:pt x="1556" y="1079"/>
                    <a:pt x="1549" y="973"/>
                    <a:pt x="1549" y="863"/>
                  </a:cubicBezTo>
                  <a:cubicBezTo>
                    <a:pt x="1545" y="777"/>
                    <a:pt x="1542" y="688"/>
                    <a:pt x="1542" y="600"/>
                  </a:cubicBezTo>
                  <a:cubicBezTo>
                    <a:pt x="1542" y="507"/>
                    <a:pt x="1545" y="411"/>
                    <a:pt x="1515" y="322"/>
                  </a:cubicBezTo>
                  <a:cubicBezTo>
                    <a:pt x="1451" y="129"/>
                    <a:pt x="1274" y="0"/>
                    <a:pt x="1079"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3" name="Google Shape;90;p2"/>
            <p:cNvSpPr/>
            <p:nvPr/>
          </p:nvSpPr>
          <p:spPr>
            <a:xfrm>
              <a:off x="7759990" y="3730050"/>
              <a:ext cx="106925" cy="140425"/>
            </a:xfrm>
            <a:custGeom>
              <a:avLst/>
              <a:gdLst/>
              <a:ahLst/>
              <a:cxnLst/>
              <a:rect l="l" t="t" r="r" b="b"/>
              <a:pathLst>
                <a:path w="4277" h="5617" extrusionOk="0">
                  <a:moveTo>
                    <a:pt x="1939" y="543"/>
                  </a:moveTo>
                  <a:cubicBezTo>
                    <a:pt x="2821" y="543"/>
                    <a:pt x="3388" y="1268"/>
                    <a:pt x="3574" y="2087"/>
                  </a:cubicBezTo>
                  <a:cubicBezTo>
                    <a:pt x="3704" y="2673"/>
                    <a:pt x="3687" y="3290"/>
                    <a:pt x="3536" y="3869"/>
                  </a:cubicBezTo>
                  <a:cubicBezTo>
                    <a:pt x="3433" y="4267"/>
                    <a:pt x="3288" y="4654"/>
                    <a:pt x="3319" y="5048"/>
                  </a:cubicBezTo>
                  <a:lnTo>
                    <a:pt x="3319" y="5048"/>
                  </a:lnTo>
                  <a:cubicBezTo>
                    <a:pt x="3084" y="4971"/>
                    <a:pt x="2837" y="4915"/>
                    <a:pt x="2618" y="4804"/>
                  </a:cubicBezTo>
                  <a:cubicBezTo>
                    <a:pt x="2306" y="4647"/>
                    <a:pt x="2032" y="4431"/>
                    <a:pt x="1792" y="4177"/>
                  </a:cubicBezTo>
                  <a:cubicBezTo>
                    <a:pt x="1556" y="3923"/>
                    <a:pt x="1360" y="3639"/>
                    <a:pt x="1183" y="3344"/>
                  </a:cubicBezTo>
                  <a:cubicBezTo>
                    <a:pt x="987" y="3026"/>
                    <a:pt x="778" y="2690"/>
                    <a:pt x="661" y="2334"/>
                  </a:cubicBezTo>
                  <a:cubicBezTo>
                    <a:pt x="394" y="1522"/>
                    <a:pt x="925" y="624"/>
                    <a:pt x="1803" y="548"/>
                  </a:cubicBezTo>
                  <a:cubicBezTo>
                    <a:pt x="1849" y="545"/>
                    <a:pt x="1894" y="543"/>
                    <a:pt x="1939" y="543"/>
                  </a:cubicBezTo>
                  <a:close/>
                  <a:moveTo>
                    <a:pt x="1953" y="1"/>
                  </a:moveTo>
                  <a:cubicBezTo>
                    <a:pt x="1916" y="1"/>
                    <a:pt x="1878" y="2"/>
                    <a:pt x="1840" y="4"/>
                  </a:cubicBezTo>
                  <a:cubicBezTo>
                    <a:pt x="891" y="55"/>
                    <a:pt x="100" y="819"/>
                    <a:pt x="35" y="1772"/>
                  </a:cubicBezTo>
                  <a:cubicBezTo>
                    <a:pt x="0" y="2299"/>
                    <a:pt x="237" y="2783"/>
                    <a:pt x="484" y="3232"/>
                  </a:cubicBezTo>
                  <a:cubicBezTo>
                    <a:pt x="678" y="3591"/>
                    <a:pt x="895" y="3934"/>
                    <a:pt x="1151" y="4252"/>
                  </a:cubicBezTo>
                  <a:cubicBezTo>
                    <a:pt x="1439" y="4612"/>
                    <a:pt x="1785" y="4930"/>
                    <a:pt x="2187" y="5161"/>
                  </a:cubicBezTo>
                  <a:cubicBezTo>
                    <a:pt x="2498" y="5338"/>
                    <a:pt x="2927" y="5529"/>
                    <a:pt x="3321" y="5529"/>
                  </a:cubicBezTo>
                  <a:cubicBezTo>
                    <a:pt x="3367" y="5529"/>
                    <a:pt x="3411" y="5526"/>
                    <a:pt x="3456" y="5521"/>
                  </a:cubicBezTo>
                  <a:lnTo>
                    <a:pt x="3456" y="5521"/>
                  </a:lnTo>
                  <a:cubicBezTo>
                    <a:pt x="3502" y="5588"/>
                    <a:pt x="3564" y="5616"/>
                    <a:pt x="3628" y="5616"/>
                  </a:cubicBezTo>
                  <a:cubicBezTo>
                    <a:pt x="3784" y="5616"/>
                    <a:pt x="3951" y="5450"/>
                    <a:pt x="3923" y="5267"/>
                  </a:cubicBezTo>
                  <a:cubicBezTo>
                    <a:pt x="3838" y="4667"/>
                    <a:pt x="4132" y="4078"/>
                    <a:pt x="4205" y="3488"/>
                  </a:cubicBezTo>
                  <a:cubicBezTo>
                    <a:pt x="4276" y="2895"/>
                    <a:pt x="4228" y="2275"/>
                    <a:pt x="4043" y="1707"/>
                  </a:cubicBezTo>
                  <a:cubicBezTo>
                    <a:pt x="3739" y="767"/>
                    <a:pt x="2975" y="1"/>
                    <a:pt x="1953"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4" name="Google Shape;91;p2"/>
            <p:cNvSpPr/>
            <p:nvPr/>
          </p:nvSpPr>
          <p:spPr>
            <a:xfrm>
              <a:off x="7822940" y="3831750"/>
              <a:ext cx="38900" cy="40125"/>
            </a:xfrm>
            <a:custGeom>
              <a:avLst/>
              <a:gdLst/>
              <a:ahLst/>
              <a:cxnLst/>
              <a:rect l="l" t="t" r="r" b="b"/>
              <a:pathLst>
                <a:path w="1556" h="1605" extrusionOk="0">
                  <a:moveTo>
                    <a:pt x="1190" y="500"/>
                  </a:moveTo>
                  <a:cubicBezTo>
                    <a:pt x="1189" y="504"/>
                    <a:pt x="1189" y="508"/>
                    <a:pt x="1188" y="512"/>
                  </a:cubicBezTo>
                  <a:lnTo>
                    <a:pt x="1188" y="512"/>
                  </a:lnTo>
                  <a:cubicBezTo>
                    <a:pt x="1188" y="508"/>
                    <a:pt x="1189" y="504"/>
                    <a:pt x="1190" y="500"/>
                  </a:cubicBezTo>
                  <a:close/>
                  <a:moveTo>
                    <a:pt x="1196" y="517"/>
                  </a:moveTo>
                  <a:cubicBezTo>
                    <a:pt x="1194" y="522"/>
                    <a:pt x="1192" y="528"/>
                    <a:pt x="1190" y="533"/>
                  </a:cubicBezTo>
                  <a:lnTo>
                    <a:pt x="1190" y="533"/>
                  </a:lnTo>
                  <a:cubicBezTo>
                    <a:pt x="1192" y="528"/>
                    <a:pt x="1194" y="522"/>
                    <a:pt x="1196" y="517"/>
                  </a:cubicBezTo>
                  <a:close/>
                  <a:moveTo>
                    <a:pt x="1106" y="619"/>
                  </a:moveTo>
                  <a:cubicBezTo>
                    <a:pt x="1107" y="619"/>
                    <a:pt x="1107" y="619"/>
                    <a:pt x="1107" y="619"/>
                  </a:cubicBezTo>
                  <a:lnTo>
                    <a:pt x="1107" y="619"/>
                  </a:lnTo>
                  <a:cubicBezTo>
                    <a:pt x="1107" y="619"/>
                    <a:pt x="1107" y="619"/>
                    <a:pt x="1107" y="619"/>
                  </a:cubicBezTo>
                  <a:lnTo>
                    <a:pt x="1107" y="619"/>
                  </a:lnTo>
                  <a:cubicBezTo>
                    <a:pt x="1106" y="619"/>
                    <a:pt x="1106" y="619"/>
                    <a:pt x="1105" y="619"/>
                  </a:cubicBezTo>
                  <a:lnTo>
                    <a:pt x="1105" y="619"/>
                  </a:lnTo>
                  <a:cubicBezTo>
                    <a:pt x="1106" y="619"/>
                    <a:pt x="1106" y="619"/>
                    <a:pt x="1106" y="619"/>
                  </a:cubicBezTo>
                  <a:close/>
                  <a:moveTo>
                    <a:pt x="482" y="964"/>
                  </a:moveTo>
                  <a:cubicBezTo>
                    <a:pt x="487" y="970"/>
                    <a:pt x="493" y="975"/>
                    <a:pt x="500" y="980"/>
                  </a:cubicBezTo>
                  <a:lnTo>
                    <a:pt x="500" y="980"/>
                  </a:lnTo>
                  <a:cubicBezTo>
                    <a:pt x="500" y="981"/>
                    <a:pt x="500" y="981"/>
                    <a:pt x="500" y="981"/>
                  </a:cubicBezTo>
                  <a:cubicBezTo>
                    <a:pt x="499" y="981"/>
                    <a:pt x="494" y="977"/>
                    <a:pt x="482" y="964"/>
                  </a:cubicBezTo>
                  <a:close/>
                  <a:moveTo>
                    <a:pt x="652" y="1134"/>
                  </a:moveTo>
                  <a:cubicBezTo>
                    <a:pt x="652" y="1134"/>
                    <a:pt x="657" y="1138"/>
                    <a:pt x="662" y="1143"/>
                  </a:cubicBezTo>
                  <a:lnTo>
                    <a:pt x="662" y="1143"/>
                  </a:lnTo>
                  <a:cubicBezTo>
                    <a:pt x="665" y="1147"/>
                    <a:pt x="668" y="1150"/>
                    <a:pt x="671" y="1153"/>
                  </a:cubicBezTo>
                  <a:lnTo>
                    <a:pt x="671" y="1153"/>
                  </a:lnTo>
                  <a:cubicBezTo>
                    <a:pt x="656" y="1139"/>
                    <a:pt x="651" y="1134"/>
                    <a:pt x="652" y="1134"/>
                  </a:cubicBezTo>
                  <a:close/>
                  <a:moveTo>
                    <a:pt x="1080" y="0"/>
                  </a:moveTo>
                  <a:cubicBezTo>
                    <a:pt x="1033" y="0"/>
                    <a:pt x="984" y="8"/>
                    <a:pt x="936" y="24"/>
                  </a:cubicBezTo>
                  <a:cubicBezTo>
                    <a:pt x="758" y="83"/>
                    <a:pt x="634" y="217"/>
                    <a:pt x="582" y="385"/>
                  </a:cubicBezTo>
                  <a:lnTo>
                    <a:pt x="582" y="385"/>
                  </a:lnTo>
                  <a:cubicBezTo>
                    <a:pt x="523" y="360"/>
                    <a:pt x="462" y="345"/>
                    <a:pt x="400" y="345"/>
                  </a:cubicBezTo>
                  <a:cubicBezTo>
                    <a:pt x="359" y="345"/>
                    <a:pt x="319" y="352"/>
                    <a:pt x="278" y="366"/>
                  </a:cubicBezTo>
                  <a:cubicBezTo>
                    <a:pt x="124" y="418"/>
                    <a:pt x="1" y="558"/>
                    <a:pt x="4" y="726"/>
                  </a:cubicBezTo>
                  <a:cubicBezTo>
                    <a:pt x="7" y="867"/>
                    <a:pt x="90" y="973"/>
                    <a:pt x="175" y="1075"/>
                  </a:cubicBezTo>
                  <a:cubicBezTo>
                    <a:pt x="281" y="1199"/>
                    <a:pt x="422" y="1302"/>
                    <a:pt x="566" y="1373"/>
                  </a:cubicBezTo>
                  <a:cubicBezTo>
                    <a:pt x="676" y="1428"/>
                    <a:pt x="785" y="1449"/>
                    <a:pt x="905" y="1463"/>
                  </a:cubicBezTo>
                  <a:cubicBezTo>
                    <a:pt x="918" y="1464"/>
                    <a:pt x="931" y="1465"/>
                    <a:pt x="944" y="1465"/>
                  </a:cubicBezTo>
                  <a:cubicBezTo>
                    <a:pt x="971" y="1465"/>
                    <a:pt x="1000" y="1462"/>
                    <a:pt x="1028" y="1456"/>
                  </a:cubicBezTo>
                  <a:lnTo>
                    <a:pt x="1028" y="1456"/>
                  </a:lnTo>
                  <a:cubicBezTo>
                    <a:pt x="1033" y="1467"/>
                    <a:pt x="1037" y="1479"/>
                    <a:pt x="1042" y="1490"/>
                  </a:cubicBezTo>
                  <a:cubicBezTo>
                    <a:pt x="1076" y="1566"/>
                    <a:pt x="1172" y="1604"/>
                    <a:pt x="1253" y="1604"/>
                  </a:cubicBezTo>
                  <a:cubicBezTo>
                    <a:pt x="1263" y="1604"/>
                    <a:pt x="1273" y="1604"/>
                    <a:pt x="1282" y="1603"/>
                  </a:cubicBezTo>
                  <a:cubicBezTo>
                    <a:pt x="1381" y="1589"/>
                    <a:pt x="1443" y="1524"/>
                    <a:pt x="1478" y="1432"/>
                  </a:cubicBezTo>
                  <a:cubicBezTo>
                    <a:pt x="1494" y="1390"/>
                    <a:pt x="1508" y="1356"/>
                    <a:pt x="1515" y="1311"/>
                  </a:cubicBezTo>
                  <a:cubicBezTo>
                    <a:pt x="1522" y="1270"/>
                    <a:pt x="1532" y="1229"/>
                    <a:pt x="1539" y="1188"/>
                  </a:cubicBezTo>
                  <a:cubicBezTo>
                    <a:pt x="1556" y="1079"/>
                    <a:pt x="1549" y="973"/>
                    <a:pt x="1546" y="862"/>
                  </a:cubicBezTo>
                  <a:cubicBezTo>
                    <a:pt x="1546" y="777"/>
                    <a:pt x="1543" y="688"/>
                    <a:pt x="1543" y="603"/>
                  </a:cubicBezTo>
                  <a:cubicBezTo>
                    <a:pt x="1539" y="510"/>
                    <a:pt x="1546" y="410"/>
                    <a:pt x="1515" y="321"/>
                  </a:cubicBezTo>
                  <a:cubicBezTo>
                    <a:pt x="1452" y="128"/>
                    <a:pt x="1275" y="0"/>
                    <a:pt x="1080"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5" name="Google Shape;92;p2"/>
            <p:cNvSpPr/>
            <p:nvPr/>
          </p:nvSpPr>
          <p:spPr>
            <a:xfrm>
              <a:off x="7875115" y="3707450"/>
              <a:ext cx="108450" cy="148525"/>
            </a:xfrm>
            <a:custGeom>
              <a:avLst/>
              <a:gdLst/>
              <a:ahLst/>
              <a:cxnLst/>
              <a:rect l="l" t="t" r="r" b="b"/>
              <a:pathLst>
                <a:path w="4338" h="5941" extrusionOk="0">
                  <a:moveTo>
                    <a:pt x="2235" y="541"/>
                  </a:moveTo>
                  <a:cubicBezTo>
                    <a:pt x="2312" y="541"/>
                    <a:pt x="2391" y="548"/>
                    <a:pt x="2470" y="562"/>
                  </a:cubicBezTo>
                  <a:cubicBezTo>
                    <a:pt x="3495" y="744"/>
                    <a:pt x="3848" y="1761"/>
                    <a:pt x="3759" y="2686"/>
                  </a:cubicBezTo>
                  <a:cubicBezTo>
                    <a:pt x="3708" y="3244"/>
                    <a:pt x="3526" y="3783"/>
                    <a:pt x="3242" y="4262"/>
                  </a:cubicBezTo>
                  <a:cubicBezTo>
                    <a:pt x="3039" y="4605"/>
                    <a:pt x="2815" y="4931"/>
                    <a:pt x="2744" y="5305"/>
                  </a:cubicBezTo>
                  <a:lnTo>
                    <a:pt x="2744" y="5305"/>
                  </a:lnTo>
                  <a:cubicBezTo>
                    <a:pt x="2529" y="5165"/>
                    <a:pt x="2294" y="5046"/>
                    <a:pt x="2097" y="4886"/>
                  </a:cubicBezTo>
                  <a:cubicBezTo>
                    <a:pt x="1782" y="4629"/>
                    <a:pt x="1515" y="4321"/>
                    <a:pt x="1303" y="3974"/>
                  </a:cubicBezTo>
                  <a:cubicBezTo>
                    <a:pt x="919" y="3347"/>
                    <a:pt x="583" y="2480"/>
                    <a:pt x="784" y="1743"/>
                  </a:cubicBezTo>
                  <a:cubicBezTo>
                    <a:pt x="966" y="1082"/>
                    <a:pt x="1545" y="541"/>
                    <a:pt x="2235" y="541"/>
                  </a:cubicBezTo>
                  <a:close/>
                  <a:moveTo>
                    <a:pt x="2246" y="1"/>
                  </a:moveTo>
                  <a:cubicBezTo>
                    <a:pt x="1463" y="1"/>
                    <a:pt x="744" y="484"/>
                    <a:pt x="405" y="1213"/>
                  </a:cubicBezTo>
                  <a:cubicBezTo>
                    <a:pt x="0" y="2072"/>
                    <a:pt x="216" y="3029"/>
                    <a:pt x="617" y="3851"/>
                  </a:cubicBezTo>
                  <a:cubicBezTo>
                    <a:pt x="846" y="4321"/>
                    <a:pt x="1169" y="4752"/>
                    <a:pt x="1556" y="5102"/>
                  </a:cubicBezTo>
                  <a:cubicBezTo>
                    <a:pt x="1868" y="5382"/>
                    <a:pt x="2306" y="5730"/>
                    <a:pt x="2749" y="5794"/>
                  </a:cubicBezTo>
                  <a:lnTo>
                    <a:pt x="2749" y="5794"/>
                  </a:lnTo>
                  <a:cubicBezTo>
                    <a:pt x="2784" y="5897"/>
                    <a:pt x="2866" y="5940"/>
                    <a:pt x="2955" y="5940"/>
                  </a:cubicBezTo>
                  <a:cubicBezTo>
                    <a:pt x="3095" y="5940"/>
                    <a:pt x="3251" y="5832"/>
                    <a:pt x="3269" y="5674"/>
                  </a:cubicBezTo>
                  <a:cubicBezTo>
                    <a:pt x="3341" y="5094"/>
                    <a:pt x="3759" y="4626"/>
                    <a:pt x="3982" y="4101"/>
                  </a:cubicBezTo>
                  <a:cubicBezTo>
                    <a:pt x="4211" y="3557"/>
                    <a:pt x="4338" y="2961"/>
                    <a:pt x="4331" y="2368"/>
                  </a:cubicBezTo>
                  <a:cubicBezTo>
                    <a:pt x="4314" y="1312"/>
                    <a:pt x="3745" y="284"/>
                    <a:pt x="2652" y="45"/>
                  </a:cubicBezTo>
                  <a:cubicBezTo>
                    <a:pt x="2516" y="15"/>
                    <a:pt x="2380" y="1"/>
                    <a:pt x="2246"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6" name="Google Shape;93;p2"/>
            <p:cNvSpPr/>
            <p:nvPr/>
          </p:nvSpPr>
          <p:spPr>
            <a:xfrm>
              <a:off x="7925540" y="3817850"/>
              <a:ext cx="39950" cy="40450"/>
            </a:xfrm>
            <a:custGeom>
              <a:avLst/>
              <a:gdLst/>
              <a:ahLst/>
              <a:cxnLst/>
              <a:rect l="l" t="t" r="r" b="b"/>
              <a:pathLst>
                <a:path w="1598" h="1618" extrusionOk="0">
                  <a:moveTo>
                    <a:pt x="330" y="689"/>
                  </a:moveTo>
                  <a:lnTo>
                    <a:pt x="330" y="689"/>
                  </a:lnTo>
                  <a:cubicBezTo>
                    <a:pt x="331" y="690"/>
                    <a:pt x="332" y="690"/>
                    <a:pt x="333" y="691"/>
                  </a:cubicBezTo>
                  <a:lnTo>
                    <a:pt x="333" y="691"/>
                  </a:lnTo>
                  <a:cubicBezTo>
                    <a:pt x="335" y="692"/>
                    <a:pt x="336" y="694"/>
                    <a:pt x="338" y="695"/>
                  </a:cubicBezTo>
                  <a:lnTo>
                    <a:pt x="338" y="695"/>
                  </a:lnTo>
                  <a:cubicBezTo>
                    <a:pt x="335" y="693"/>
                    <a:pt x="333" y="691"/>
                    <a:pt x="330" y="689"/>
                  </a:cubicBezTo>
                  <a:close/>
                  <a:moveTo>
                    <a:pt x="341" y="699"/>
                  </a:moveTo>
                  <a:cubicBezTo>
                    <a:pt x="341" y="699"/>
                    <a:pt x="341" y="699"/>
                    <a:pt x="342" y="699"/>
                  </a:cubicBezTo>
                  <a:lnTo>
                    <a:pt x="342" y="699"/>
                  </a:lnTo>
                  <a:cubicBezTo>
                    <a:pt x="342" y="699"/>
                    <a:pt x="342" y="699"/>
                    <a:pt x="342" y="699"/>
                  </a:cubicBezTo>
                  <a:lnTo>
                    <a:pt x="342" y="699"/>
                  </a:lnTo>
                  <a:cubicBezTo>
                    <a:pt x="342" y="699"/>
                    <a:pt x="341" y="699"/>
                    <a:pt x="341" y="699"/>
                  </a:cubicBezTo>
                  <a:close/>
                  <a:moveTo>
                    <a:pt x="344" y="699"/>
                  </a:moveTo>
                  <a:lnTo>
                    <a:pt x="344" y="699"/>
                  </a:lnTo>
                  <a:cubicBezTo>
                    <a:pt x="346" y="700"/>
                    <a:pt x="348" y="700"/>
                    <a:pt x="349" y="700"/>
                  </a:cubicBezTo>
                  <a:lnTo>
                    <a:pt x="349" y="700"/>
                  </a:lnTo>
                  <a:cubicBezTo>
                    <a:pt x="349" y="700"/>
                    <a:pt x="350" y="700"/>
                    <a:pt x="350" y="700"/>
                  </a:cubicBezTo>
                  <a:lnTo>
                    <a:pt x="350" y="700"/>
                  </a:lnTo>
                  <a:cubicBezTo>
                    <a:pt x="348" y="700"/>
                    <a:pt x="346" y="700"/>
                    <a:pt x="345" y="700"/>
                  </a:cubicBezTo>
                  <a:lnTo>
                    <a:pt x="345" y="700"/>
                  </a:lnTo>
                  <a:cubicBezTo>
                    <a:pt x="345" y="700"/>
                    <a:pt x="344" y="700"/>
                    <a:pt x="344" y="699"/>
                  </a:cubicBezTo>
                  <a:close/>
                  <a:moveTo>
                    <a:pt x="1136" y="0"/>
                  </a:moveTo>
                  <a:cubicBezTo>
                    <a:pt x="1098" y="0"/>
                    <a:pt x="1058" y="4"/>
                    <a:pt x="1019" y="11"/>
                  </a:cubicBezTo>
                  <a:cubicBezTo>
                    <a:pt x="870" y="35"/>
                    <a:pt x="750" y="130"/>
                    <a:pt x="672" y="253"/>
                  </a:cubicBezTo>
                  <a:lnTo>
                    <a:pt x="672" y="253"/>
                  </a:lnTo>
                  <a:cubicBezTo>
                    <a:pt x="589" y="192"/>
                    <a:pt x="497" y="157"/>
                    <a:pt x="395" y="157"/>
                  </a:cubicBezTo>
                  <a:cubicBezTo>
                    <a:pt x="368" y="157"/>
                    <a:pt x="341" y="160"/>
                    <a:pt x="313" y="164"/>
                  </a:cubicBezTo>
                  <a:cubicBezTo>
                    <a:pt x="165" y="189"/>
                    <a:pt x="39" y="316"/>
                    <a:pt x="22" y="466"/>
                  </a:cubicBezTo>
                  <a:cubicBezTo>
                    <a:pt x="1" y="596"/>
                    <a:pt x="49" y="710"/>
                    <a:pt x="108" y="822"/>
                  </a:cubicBezTo>
                  <a:cubicBezTo>
                    <a:pt x="176" y="966"/>
                    <a:pt x="282" y="1104"/>
                    <a:pt x="402" y="1210"/>
                  </a:cubicBezTo>
                  <a:cubicBezTo>
                    <a:pt x="491" y="1285"/>
                    <a:pt x="587" y="1333"/>
                    <a:pt x="697" y="1377"/>
                  </a:cubicBezTo>
                  <a:cubicBezTo>
                    <a:pt x="735" y="1393"/>
                    <a:pt x="778" y="1401"/>
                    <a:pt x="820" y="1404"/>
                  </a:cubicBezTo>
                  <a:lnTo>
                    <a:pt x="820" y="1404"/>
                  </a:lnTo>
                  <a:cubicBezTo>
                    <a:pt x="822" y="1417"/>
                    <a:pt x="825" y="1430"/>
                    <a:pt x="827" y="1443"/>
                  </a:cubicBezTo>
                  <a:cubicBezTo>
                    <a:pt x="843" y="1550"/>
                    <a:pt x="956" y="1618"/>
                    <a:pt x="1064" y="1618"/>
                  </a:cubicBezTo>
                  <a:cubicBezTo>
                    <a:pt x="1126" y="1618"/>
                    <a:pt x="1186" y="1596"/>
                    <a:pt x="1225" y="1546"/>
                  </a:cubicBezTo>
                  <a:cubicBezTo>
                    <a:pt x="1259" y="1505"/>
                    <a:pt x="1296" y="1464"/>
                    <a:pt x="1321" y="1412"/>
                  </a:cubicBezTo>
                  <a:cubicBezTo>
                    <a:pt x="1341" y="1371"/>
                    <a:pt x="1358" y="1333"/>
                    <a:pt x="1375" y="1292"/>
                  </a:cubicBezTo>
                  <a:cubicBezTo>
                    <a:pt x="1424" y="1189"/>
                    <a:pt x="1447" y="1083"/>
                    <a:pt x="1478" y="974"/>
                  </a:cubicBezTo>
                  <a:cubicBezTo>
                    <a:pt x="1498" y="888"/>
                    <a:pt x="1519" y="798"/>
                    <a:pt x="1539" y="713"/>
                  </a:cubicBezTo>
                  <a:cubicBezTo>
                    <a:pt x="1571" y="607"/>
                    <a:pt x="1598" y="501"/>
                    <a:pt x="1581" y="387"/>
                  </a:cubicBezTo>
                  <a:cubicBezTo>
                    <a:pt x="1563" y="254"/>
                    <a:pt x="1492" y="134"/>
                    <a:pt x="1372" y="62"/>
                  </a:cubicBezTo>
                  <a:cubicBezTo>
                    <a:pt x="1297" y="17"/>
                    <a:pt x="1218" y="0"/>
                    <a:pt x="113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7" name="Google Shape;94;p2"/>
            <p:cNvSpPr/>
            <p:nvPr/>
          </p:nvSpPr>
          <p:spPr>
            <a:xfrm>
              <a:off x="7974815" y="3742875"/>
              <a:ext cx="112250" cy="148850"/>
            </a:xfrm>
            <a:custGeom>
              <a:avLst/>
              <a:gdLst/>
              <a:ahLst/>
              <a:cxnLst/>
              <a:rect l="l" t="t" r="r" b="b"/>
              <a:pathLst>
                <a:path w="4490" h="5954" extrusionOk="0">
                  <a:moveTo>
                    <a:pt x="2174" y="551"/>
                  </a:moveTo>
                  <a:cubicBezTo>
                    <a:pt x="2502" y="551"/>
                    <a:pt x="2835" y="660"/>
                    <a:pt x="3118" y="878"/>
                  </a:cubicBezTo>
                  <a:cubicBezTo>
                    <a:pt x="3790" y="1400"/>
                    <a:pt x="3900" y="2293"/>
                    <a:pt x="3852" y="3089"/>
                  </a:cubicBezTo>
                  <a:cubicBezTo>
                    <a:pt x="3824" y="3558"/>
                    <a:pt x="3704" y="4027"/>
                    <a:pt x="3498" y="4449"/>
                  </a:cubicBezTo>
                  <a:cubicBezTo>
                    <a:pt x="3362" y="4729"/>
                    <a:pt x="3151" y="4974"/>
                    <a:pt x="2977" y="5235"/>
                  </a:cubicBezTo>
                  <a:lnTo>
                    <a:pt x="2977" y="5235"/>
                  </a:lnTo>
                  <a:cubicBezTo>
                    <a:pt x="2834" y="5017"/>
                    <a:pt x="2624" y="4845"/>
                    <a:pt x="2409" y="4681"/>
                  </a:cubicBezTo>
                  <a:cubicBezTo>
                    <a:pt x="2046" y="4408"/>
                    <a:pt x="1700" y="4137"/>
                    <a:pt x="1415" y="3777"/>
                  </a:cubicBezTo>
                  <a:cubicBezTo>
                    <a:pt x="846" y="3057"/>
                    <a:pt x="422" y="1988"/>
                    <a:pt x="1011" y="1156"/>
                  </a:cubicBezTo>
                  <a:cubicBezTo>
                    <a:pt x="1297" y="752"/>
                    <a:pt x="1731" y="551"/>
                    <a:pt x="2174" y="551"/>
                  </a:cubicBezTo>
                  <a:close/>
                  <a:moveTo>
                    <a:pt x="2151" y="0"/>
                  </a:moveTo>
                  <a:cubicBezTo>
                    <a:pt x="1781" y="0"/>
                    <a:pt x="1411" y="104"/>
                    <a:pt x="1086" y="331"/>
                  </a:cubicBezTo>
                  <a:cubicBezTo>
                    <a:pt x="185" y="960"/>
                    <a:pt x="0" y="2091"/>
                    <a:pt x="381" y="3078"/>
                  </a:cubicBezTo>
                  <a:cubicBezTo>
                    <a:pt x="604" y="3657"/>
                    <a:pt x="949" y="4185"/>
                    <a:pt x="1392" y="4620"/>
                  </a:cubicBezTo>
                  <a:cubicBezTo>
                    <a:pt x="1809" y="5028"/>
                    <a:pt x="2354" y="5295"/>
                    <a:pt x="2642" y="5820"/>
                  </a:cubicBezTo>
                  <a:cubicBezTo>
                    <a:pt x="2694" y="5914"/>
                    <a:pt x="2775" y="5953"/>
                    <a:pt x="2857" y="5953"/>
                  </a:cubicBezTo>
                  <a:cubicBezTo>
                    <a:pt x="2989" y="5953"/>
                    <a:pt x="3123" y="5850"/>
                    <a:pt x="3141" y="5705"/>
                  </a:cubicBezTo>
                  <a:lnTo>
                    <a:pt x="3141" y="5705"/>
                  </a:lnTo>
                  <a:cubicBezTo>
                    <a:pt x="3482" y="5506"/>
                    <a:pt x="3732" y="5108"/>
                    <a:pt x="3909" y="4781"/>
                  </a:cubicBezTo>
                  <a:cubicBezTo>
                    <a:pt x="4146" y="4339"/>
                    <a:pt x="4297" y="3856"/>
                    <a:pt x="4366" y="3359"/>
                  </a:cubicBezTo>
                  <a:cubicBezTo>
                    <a:pt x="4489" y="2437"/>
                    <a:pt x="4376" y="1368"/>
                    <a:pt x="3701" y="673"/>
                  </a:cubicBezTo>
                  <a:cubicBezTo>
                    <a:pt x="3291" y="247"/>
                    <a:pt x="2721"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8" name="Google Shape;95;p2"/>
            <p:cNvSpPr/>
            <p:nvPr/>
          </p:nvSpPr>
          <p:spPr>
            <a:xfrm>
              <a:off x="8022790" y="3853125"/>
              <a:ext cx="40350" cy="41275"/>
            </a:xfrm>
            <a:custGeom>
              <a:avLst/>
              <a:gdLst/>
              <a:ahLst/>
              <a:cxnLst/>
              <a:rect l="l" t="t" r="r" b="b"/>
              <a:pathLst>
                <a:path w="1614" h="1651" extrusionOk="0">
                  <a:moveTo>
                    <a:pt x="494" y="734"/>
                  </a:moveTo>
                  <a:cubicBezTo>
                    <a:pt x="494" y="734"/>
                    <a:pt x="494" y="734"/>
                    <a:pt x="495" y="734"/>
                  </a:cubicBezTo>
                  <a:lnTo>
                    <a:pt x="495" y="734"/>
                  </a:lnTo>
                  <a:cubicBezTo>
                    <a:pt x="495" y="734"/>
                    <a:pt x="495" y="734"/>
                    <a:pt x="495" y="734"/>
                  </a:cubicBezTo>
                  <a:lnTo>
                    <a:pt x="495" y="734"/>
                  </a:lnTo>
                  <a:cubicBezTo>
                    <a:pt x="494" y="734"/>
                    <a:pt x="494" y="734"/>
                    <a:pt x="494" y="734"/>
                  </a:cubicBezTo>
                  <a:close/>
                  <a:moveTo>
                    <a:pt x="1235" y="1"/>
                  </a:moveTo>
                  <a:cubicBezTo>
                    <a:pt x="1063" y="1"/>
                    <a:pt x="946" y="98"/>
                    <a:pt x="867" y="229"/>
                  </a:cubicBezTo>
                  <a:lnTo>
                    <a:pt x="867" y="229"/>
                  </a:lnTo>
                  <a:cubicBezTo>
                    <a:pt x="784" y="168"/>
                    <a:pt x="685" y="129"/>
                    <a:pt x="576" y="121"/>
                  </a:cubicBezTo>
                  <a:cubicBezTo>
                    <a:pt x="564" y="120"/>
                    <a:pt x="552" y="120"/>
                    <a:pt x="540" y="120"/>
                  </a:cubicBezTo>
                  <a:cubicBezTo>
                    <a:pt x="330" y="120"/>
                    <a:pt x="127" y="262"/>
                    <a:pt x="72" y="464"/>
                  </a:cubicBezTo>
                  <a:cubicBezTo>
                    <a:pt x="0" y="714"/>
                    <a:pt x="181" y="902"/>
                    <a:pt x="315" y="1087"/>
                  </a:cubicBezTo>
                  <a:cubicBezTo>
                    <a:pt x="377" y="1169"/>
                    <a:pt x="439" y="1255"/>
                    <a:pt x="500" y="1340"/>
                  </a:cubicBezTo>
                  <a:cubicBezTo>
                    <a:pt x="586" y="1451"/>
                    <a:pt x="695" y="1549"/>
                    <a:pt x="815" y="1618"/>
                  </a:cubicBezTo>
                  <a:cubicBezTo>
                    <a:pt x="854" y="1640"/>
                    <a:pt x="894" y="1650"/>
                    <a:pt x="932" y="1650"/>
                  </a:cubicBezTo>
                  <a:cubicBezTo>
                    <a:pt x="1078" y="1650"/>
                    <a:pt x="1203" y="1508"/>
                    <a:pt x="1165" y="1351"/>
                  </a:cubicBezTo>
                  <a:cubicBezTo>
                    <a:pt x="1165" y="1350"/>
                    <a:pt x="1164" y="1349"/>
                    <a:pt x="1164" y="1347"/>
                  </a:cubicBezTo>
                  <a:lnTo>
                    <a:pt x="1164" y="1347"/>
                  </a:lnTo>
                  <a:cubicBezTo>
                    <a:pt x="1203" y="1329"/>
                    <a:pt x="1239" y="1304"/>
                    <a:pt x="1268" y="1279"/>
                  </a:cubicBezTo>
                  <a:cubicBezTo>
                    <a:pt x="1337" y="1220"/>
                    <a:pt x="1402" y="1142"/>
                    <a:pt x="1446" y="1067"/>
                  </a:cubicBezTo>
                  <a:cubicBezTo>
                    <a:pt x="1538" y="905"/>
                    <a:pt x="1583" y="727"/>
                    <a:pt x="1604" y="546"/>
                  </a:cubicBezTo>
                  <a:cubicBezTo>
                    <a:pt x="1614" y="456"/>
                    <a:pt x="1614" y="361"/>
                    <a:pt x="1593" y="271"/>
                  </a:cubicBezTo>
                  <a:cubicBezTo>
                    <a:pt x="1552" y="114"/>
                    <a:pt x="1402" y="1"/>
                    <a:pt x="1240" y="1"/>
                  </a:cubicBezTo>
                  <a:cubicBezTo>
                    <a:pt x="1239" y="1"/>
                    <a:pt x="1237" y="1"/>
                    <a:pt x="1235" y="1"/>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89" name="Google Shape;96;p2"/>
            <p:cNvSpPr/>
            <p:nvPr/>
          </p:nvSpPr>
          <p:spPr>
            <a:xfrm>
              <a:off x="8087365" y="3649325"/>
              <a:ext cx="112250" cy="148800"/>
            </a:xfrm>
            <a:custGeom>
              <a:avLst/>
              <a:gdLst/>
              <a:ahLst/>
              <a:cxnLst/>
              <a:rect l="l" t="t" r="r" b="b"/>
              <a:pathLst>
                <a:path w="4490" h="5952" extrusionOk="0">
                  <a:moveTo>
                    <a:pt x="2173" y="550"/>
                  </a:moveTo>
                  <a:cubicBezTo>
                    <a:pt x="2501" y="550"/>
                    <a:pt x="2833" y="659"/>
                    <a:pt x="3115" y="879"/>
                  </a:cubicBezTo>
                  <a:cubicBezTo>
                    <a:pt x="3790" y="1400"/>
                    <a:pt x="3900" y="2291"/>
                    <a:pt x="3852" y="3089"/>
                  </a:cubicBezTo>
                  <a:cubicBezTo>
                    <a:pt x="3821" y="3555"/>
                    <a:pt x="3704" y="4027"/>
                    <a:pt x="3498" y="4449"/>
                  </a:cubicBezTo>
                  <a:cubicBezTo>
                    <a:pt x="3360" y="4727"/>
                    <a:pt x="3148" y="4973"/>
                    <a:pt x="2975" y="5234"/>
                  </a:cubicBezTo>
                  <a:lnTo>
                    <a:pt x="2975" y="5234"/>
                  </a:lnTo>
                  <a:cubicBezTo>
                    <a:pt x="2831" y="5015"/>
                    <a:pt x="2621" y="4843"/>
                    <a:pt x="2406" y="4682"/>
                  </a:cubicBezTo>
                  <a:cubicBezTo>
                    <a:pt x="2046" y="4408"/>
                    <a:pt x="1697" y="4138"/>
                    <a:pt x="1416" y="3777"/>
                  </a:cubicBezTo>
                  <a:cubicBezTo>
                    <a:pt x="846" y="3055"/>
                    <a:pt x="422" y="1989"/>
                    <a:pt x="1008" y="1157"/>
                  </a:cubicBezTo>
                  <a:cubicBezTo>
                    <a:pt x="1294" y="752"/>
                    <a:pt x="1729" y="550"/>
                    <a:pt x="2173" y="550"/>
                  </a:cubicBezTo>
                  <a:close/>
                  <a:moveTo>
                    <a:pt x="2151" y="0"/>
                  </a:moveTo>
                  <a:cubicBezTo>
                    <a:pt x="1780" y="0"/>
                    <a:pt x="1411" y="104"/>
                    <a:pt x="1087" y="331"/>
                  </a:cubicBezTo>
                  <a:cubicBezTo>
                    <a:pt x="182" y="961"/>
                    <a:pt x="0" y="2088"/>
                    <a:pt x="381" y="3078"/>
                  </a:cubicBezTo>
                  <a:cubicBezTo>
                    <a:pt x="604" y="3654"/>
                    <a:pt x="949" y="4185"/>
                    <a:pt x="1392" y="4617"/>
                  </a:cubicBezTo>
                  <a:cubicBezTo>
                    <a:pt x="1806" y="5025"/>
                    <a:pt x="2355" y="5295"/>
                    <a:pt x="2642" y="5816"/>
                  </a:cubicBezTo>
                  <a:cubicBezTo>
                    <a:pt x="2694" y="5911"/>
                    <a:pt x="2775" y="5951"/>
                    <a:pt x="2858" y="5951"/>
                  </a:cubicBezTo>
                  <a:cubicBezTo>
                    <a:pt x="2989" y="5951"/>
                    <a:pt x="3123" y="5849"/>
                    <a:pt x="3141" y="5705"/>
                  </a:cubicBezTo>
                  <a:lnTo>
                    <a:pt x="3141" y="5705"/>
                  </a:lnTo>
                  <a:cubicBezTo>
                    <a:pt x="3482" y="5506"/>
                    <a:pt x="3732" y="5109"/>
                    <a:pt x="3910" y="4781"/>
                  </a:cubicBezTo>
                  <a:cubicBezTo>
                    <a:pt x="4146" y="4340"/>
                    <a:pt x="4297" y="3856"/>
                    <a:pt x="4362" y="3360"/>
                  </a:cubicBezTo>
                  <a:cubicBezTo>
                    <a:pt x="4489" y="2435"/>
                    <a:pt x="4376" y="1369"/>
                    <a:pt x="3701" y="670"/>
                  </a:cubicBezTo>
                  <a:cubicBezTo>
                    <a:pt x="3292" y="246"/>
                    <a:pt x="2720" y="0"/>
                    <a:pt x="2151"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0" name="Google Shape;97;p2"/>
            <p:cNvSpPr/>
            <p:nvPr/>
          </p:nvSpPr>
          <p:spPr>
            <a:xfrm>
              <a:off x="8135340" y="3759525"/>
              <a:ext cx="40350" cy="41325"/>
            </a:xfrm>
            <a:custGeom>
              <a:avLst/>
              <a:gdLst/>
              <a:ahLst/>
              <a:cxnLst/>
              <a:rect l="l" t="t" r="r" b="b"/>
              <a:pathLst>
                <a:path w="1614" h="1653" extrusionOk="0">
                  <a:moveTo>
                    <a:pt x="465" y="703"/>
                  </a:moveTo>
                  <a:cubicBezTo>
                    <a:pt x="465" y="703"/>
                    <a:pt x="468" y="705"/>
                    <a:pt x="473" y="709"/>
                  </a:cubicBezTo>
                  <a:cubicBezTo>
                    <a:pt x="474" y="710"/>
                    <a:pt x="475" y="711"/>
                    <a:pt x="476" y="712"/>
                  </a:cubicBezTo>
                  <a:lnTo>
                    <a:pt x="476" y="712"/>
                  </a:lnTo>
                  <a:cubicBezTo>
                    <a:pt x="469" y="706"/>
                    <a:pt x="465" y="703"/>
                    <a:pt x="465" y="703"/>
                  </a:cubicBezTo>
                  <a:close/>
                  <a:moveTo>
                    <a:pt x="1270" y="738"/>
                  </a:moveTo>
                  <a:cubicBezTo>
                    <a:pt x="1270" y="743"/>
                    <a:pt x="1269" y="752"/>
                    <a:pt x="1268" y="764"/>
                  </a:cubicBezTo>
                  <a:lnTo>
                    <a:pt x="1268" y="754"/>
                  </a:lnTo>
                  <a:cubicBezTo>
                    <a:pt x="1268" y="749"/>
                    <a:pt x="1269" y="745"/>
                    <a:pt x="1269" y="742"/>
                  </a:cubicBezTo>
                  <a:lnTo>
                    <a:pt x="1269" y="742"/>
                  </a:lnTo>
                  <a:cubicBezTo>
                    <a:pt x="1269" y="741"/>
                    <a:pt x="1270" y="739"/>
                    <a:pt x="1270" y="738"/>
                  </a:cubicBezTo>
                  <a:close/>
                  <a:moveTo>
                    <a:pt x="1235" y="0"/>
                  </a:moveTo>
                  <a:cubicBezTo>
                    <a:pt x="1063" y="0"/>
                    <a:pt x="946" y="99"/>
                    <a:pt x="868" y="230"/>
                  </a:cubicBezTo>
                  <a:lnTo>
                    <a:pt x="868" y="230"/>
                  </a:lnTo>
                  <a:cubicBezTo>
                    <a:pt x="784" y="170"/>
                    <a:pt x="685" y="132"/>
                    <a:pt x="576" y="123"/>
                  </a:cubicBezTo>
                  <a:cubicBezTo>
                    <a:pt x="564" y="123"/>
                    <a:pt x="552" y="122"/>
                    <a:pt x="540" y="122"/>
                  </a:cubicBezTo>
                  <a:cubicBezTo>
                    <a:pt x="330" y="122"/>
                    <a:pt x="127" y="262"/>
                    <a:pt x="69" y="466"/>
                  </a:cubicBezTo>
                  <a:cubicBezTo>
                    <a:pt x="1" y="713"/>
                    <a:pt x="178" y="905"/>
                    <a:pt x="312" y="1086"/>
                  </a:cubicBezTo>
                  <a:cubicBezTo>
                    <a:pt x="377" y="1172"/>
                    <a:pt x="436" y="1257"/>
                    <a:pt x="501" y="1340"/>
                  </a:cubicBezTo>
                  <a:cubicBezTo>
                    <a:pt x="583" y="1453"/>
                    <a:pt x="695" y="1552"/>
                    <a:pt x="815" y="1621"/>
                  </a:cubicBezTo>
                  <a:cubicBezTo>
                    <a:pt x="853" y="1643"/>
                    <a:pt x="893" y="1653"/>
                    <a:pt x="931" y="1653"/>
                  </a:cubicBezTo>
                  <a:cubicBezTo>
                    <a:pt x="1076" y="1653"/>
                    <a:pt x="1203" y="1510"/>
                    <a:pt x="1165" y="1350"/>
                  </a:cubicBezTo>
                  <a:cubicBezTo>
                    <a:pt x="1165" y="1350"/>
                    <a:pt x="1165" y="1349"/>
                    <a:pt x="1164" y="1348"/>
                  </a:cubicBezTo>
                  <a:lnTo>
                    <a:pt x="1164" y="1348"/>
                  </a:lnTo>
                  <a:cubicBezTo>
                    <a:pt x="1204" y="1329"/>
                    <a:pt x="1240" y="1304"/>
                    <a:pt x="1268" y="1278"/>
                  </a:cubicBezTo>
                  <a:cubicBezTo>
                    <a:pt x="1333" y="1220"/>
                    <a:pt x="1402" y="1145"/>
                    <a:pt x="1446" y="1069"/>
                  </a:cubicBezTo>
                  <a:cubicBezTo>
                    <a:pt x="1538" y="908"/>
                    <a:pt x="1584" y="729"/>
                    <a:pt x="1604" y="549"/>
                  </a:cubicBezTo>
                  <a:cubicBezTo>
                    <a:pt x="1614" y="456"/>
                    <a:pt x="1614" y="359"/>
                    <a:pt x="1593" y="271"/>
                  </a:cubicBezTo>
                  <a:cubicBezTo>
                    <a:pt x="1552" y="113"/>
                    <a:pt x="1402" y="3"/>
                    <a:pt x="1241" y="0"/>
                  </a:cubicBezTo>
                  <a:cubicBezTo>
                    <a:pt x="1239" y="0"/>
                    <a:pt x="1237" y="0"/>
                    <a:pt x="1235"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1" name="Google Shape;98;p2"/>
            <p:cNvSpPr/>
            <p:nvPr/>
          </p:nvSpPr>
          <p:spPr>
            <a:xfrm>
              <a:off x="8334565" y="3687200"/>
              <a:ext cx="110275" cy="150400"/>
            </a:xfrm>
            <a:custGeom>
              <a:avLst/>
              <a:gdLst/>
              <a:ahLst/>
              <a:cxnLst/>
              <a:rect l="l" t="t" r="r" b="b"/>
              <a:pathLst>
                <a:path w="4411" h="6016" extrusionOk="0">
                  <a:moveTo>
                    <a:pt x="2113" y="554"/>
                  </a:moveTo>
                  <a:cubicBezTo>
                    <a:pt x="2581" y="554"/>
                    <a:pt x="3042" y="788"/>
                    <a:pt x="3345" y="1197"/>
                  </a:cubicBezTo>
                  <a:cubicBezTo>
                    <a:pt x="3832" y="1851"/>
                    <a:pt x="3735" y="2739"/>
                    <a:pt x="3519" y="3479"/>
                  </a:cubicBezTo>
                  <a:cubicBezTo>
                    <a:pt x="3396" y="3907"/>
                    <a:pt x="3198" y="4315"/>
                    <a:pt x="2927" y="4668"/>
                  </a:cubicBezTo>
                  <a:cubicBezTo>
                    <a:pt x="2736" y="4918"/>
                    <a:pt x="2478" y="5116"/>
                    <a:pt x="2254" y="5337"/>
                  </a:cubicBezTo>
                  <a:lnTo>
                    <a:pt x="2254" y="5337"/>
                  </a:lnTo>
                  <a:cubicBezTo>
                    <a:pt x="2154" y="5081"/>
                    <a:pt x="1974" y="4859"/>
                    <a:pt x="1782" y="4647"/>
                  </a:cubicBezTo>
                  <a:cubicBezTo>
                    <a:pt x="1460" y="4288"/>
                    <a:pt x="1169" y="3924"/>
                    <a:pt x="963" y="3483"/>
                  </a:cubicBezTo>
                  <a:cubicBezTo>
                    <a:pt x="573" y="2640"/>
                    <a:pt x="429" y="1498"/>
                    <a:pt x="1248" y="858"/>
                  </a:cubicBezTo>
                  <a:cubicBezTo>
                    <a:pt x="1512" y="650"/>
                    <a:pt x="1814" y="554"/>
                    <a:pt x="2113" y="554"/>
                  </a:cubicBezTo>
                  <a:close/>
                  <a:moveTo>
                    <a:pt x="2114" y="0"/>
                  </a:moveTo>
                  <a:cubicBezTo>
                    <a:pt x="1944" y="0"/>
                    <a:pt x="1772" y="24"/>
                    <a:pt x="1601" y="73"/>
                  </a:cubicBezTo>
                  <a:cubicBezTo>
                    <a:pt x="518" y="392"/>
                    <a:pt x="1" y="1471"/>
                    <a:pt x="121" y="2540"/>
                  </a:cubicBezTo>
                  <a:cubicBezTo>
                    <a:pt x="193" y="3164"/>
                    <a:pt x="419" y="3777"/>
                    <a:pt x="758" y="4308"/>
                  </a:cubicBezTo>
                  <a:cubicBezTo>
                    <a:pt x="1087" y="4826"/>
                    <a:pt x="1618" y="5226"/>
                    <a:pt x="1806" y="5826"/>
                  </a:cubicBezTo>
                  <a:cubicBezTo>
                    <a:pt x="1847" y="5954"/>
                    <a:pt x="1961" y="6015"/>
                    <a:pt x="2074" y="6015"/>
                  </a:cubicBezTo>
                  <a:cubicBezTo>
                    <a:pt x="2189" y="6015"/>
                    <a:pt x="2303" y="5950"/>
                    <a:pt x="2331" y="5824"/>
                  </a:cubicBezTo>
                  <a:lnTo>
                    <a:pt x="2331" y="5824"/>
                  </a:lnTo>
                  <a:cubicBezTo>
                    <a:pt x="2692" y="5699"/>
                    <a:pt x="3003" y="5383"/>
                    <a:pt x="3235" y="5107"/>
                  </a:cubicBezTo>
                  <a:cubicBezTo>
                    <a:pt x="3544" y="4740"/>
                    <a:pt x="3780" y="4329"/>
                    <a:pt x="3951" y="3883"/>
                  </a:cubicBezTo>
                  <a:cubicBezTo>
                    <a:pt x="4284" y="3023"/>
                    <a:pt x="4411" y="1933"/>
                    <a:pt x="3938" y="1108"/>
                  </a:cubicBezTo>
                  <a:cubicBezTo>
                    <a:pt x="3561" y="450"/>
                    <a:pt x="2859" y="0"/>
                    <a:pt x="2114"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2" name="Google Shape;99;p2"/>
            <p:cNvSpPr/>
            <p:nvPr/>
          </p:nvSpPr>
          <p:spPr>
            <a:xfrm>
              <a:off x="8367140" y="3800550"/>
              <a:ext cx="39825" cy="39750"/>
            </a:xfrm>
            <a:custGeom>
              <a:avLst/>
              <a:gdLst/>
              <a:ahLst/>
              <a:cxnLst/>
              <a:rect l="l" t="t" r="r" b="b"/>
              <a:pathLst>
                <a:path w="1593" h="1590" extrusionOk="0">
                  <a:moveTo>
                    <a:pt x="1038" y="376"/>
                  </a:moveTo>
                  <a:cubicBezTo>
                    <a:pt x="1038" y="376"/>
                    <a:pt x="1038" y="378"/>
                    <a:pt x="1037" y="382"/>
                  </a:cubicBezTo>
                  <a:lnTo>
                    <a:pt x="1037" y="382"/>
                  </a:lnTo>
                  <a:cubicBezTo>
                    <a:pt x="1038" y="378"/>
                    <a:pt x="1038" y="376"/>
                    <a:pt x="1038" y="376"/>
                  </a:cubicBezTo>
                  <a:close/>
                  <a:moveTo>
                    <a:pt x="627" y="432"/>
                  </a:moveTo>
                  <a:cubicBezTo>
                    <a:pt x="626" y="435"/>
                    <a:pt x="626" y="438"/>
                    <a:pt x="626" y="441"/>
                  </a:cubicBezTo>
                  <a:lnTo>
                    <a:pt x="626" y="441"/>
                  </a:lnTo>
                  <a:cubicBezTo>
                    <a:pt x="626" y="441"/>
                    <a:pt x="625" y="440"/>
                    <a:pt x="625" y="440"/>
                  </a:cubicBezTo>
                  <a:lnTo>
                    <a:pt x="625" y="440"/>
                  </a:lnTo>
                  <a:cubicBezTo>
                    <a:pt x="626" y="437"/>
                    <a:pt x="626" y="435"/>
                    <a:pt x="627" y="432"/>
                  </a:cubicBezTo>
                  <a:close/>
                  <a:moveTo>
                    <a:pt x="617" y="432"/>
                  </a:moveTo>
                  <a:cubicBezTo>
                    <a:pt x="619" y="437"/>
                    <a:pt x="620" y="441"/>
                    <a:pt x="622" y="445"/>
                  </a:cubicBezTo>
                  <a:lnTo>
                    <a:pt x="622" y="445"/>
                  </a:lnTo>
                  <a:cubicBezTo>
                    <a:pt x="622" y="445"/>
                    <a:pt x="622" y="445"/>
                    <a:pt x="622" y="446"/>
                  </a:cubicBezTo>
                  <a:lnTo>
                    <a:pt x="622" y="446"/>
                  </a:lnTo>
                  <a:cubicBezTo>
                    <a:pt x="620" y="441"/>
                    <a:pt x="618" y="437"/>
                    <a:pt x="617" y="432"/>
                  </a:cubicBezTo>
                  <a:close/>
                  <a:moveTo>
                    <a:pt x="399" y="562"/>
                  </a:moveTo>
                  <a:cubicBezTo>
                    <a:pt x="400" y="562"/>
                    <a:pt x="404" y="568"/>
                    <a:pt x="414" y="585"/>
                  </a:cubicBezTo>
                  <a:lnTo>
                    <a:pt x="414" y="585"/>
                  </a:lnTo>
                  <a:cubicBezTo>
                    <a:pt x="413" y="584"/>
                    <a:pt x="413" y="584"/>
                    <a:pt x="413" y="584"/>
                  </a:cubicBezTo>
                  <a:lnTo>
                    <a:pt x="413" y="584"/>
                  </a:lnTo>
                  <a:cubicBezTo>
                    <a:pt x="406" y="574"/>
                    <a:pt x="399" y="562"/>
                    <a:pt x="399" y="562"/>
                  </a:cubicBezTo>
                  <a:close/>
                  <a:moveTo>
                    <a:pt x="418" y="597"/>
                  </a:moveTo>
                  <a:cubicBezTo>
                    <a:pt x="418" y="597"/>
                    <a:pt x="419" y="597"/>
                    <a:pt x="419" y="597"/>
                  </a:cubicBezTo>
                  <a:lnTo>
                    <a:pt x="419" y="597"/>
                  </a:lnTo>
                  <a:cubicBezTo>
                    <a:pt x="419" y="597"/>
                    <a:pt x="419" y="597"/>
                    <a:pt x="419" y="597"/>
                  </a:cubicBezTo>
                  <a:lnTo>
                    <a:pt x="419" y="597"/>
                  </a:lnTo>
                  <a:cubicBezTo>
                    <a:pt x="419" y="597"/>
                    <a:pt x="418" y="597"/>
                    <a:pt x="418" y="597"/>
                  </a:cubicBezTo>
                  <a:close/>
                  <a:moveTo>
                    <a:pt x="440" y="680"/>
                  </a:moveTo>
                  <a:cubicBezTo>
                    <a:pt x="440" y="680"/>
                    <a:pt x="440" y="680"/>
                    <a:pt x="440" y="680"/>
                  </a:cubicBezTo>
                  <a:lnTo>
                    <a:pt x="440" y="680"/>
                  </a:lnTo>
                  <a:cubicBezTo>
                    <a:pt x="440" y="681"/>
                    <a:pt x="440" y="682"/>
                    <a:pt x="440" y="682"/>
                  </a:cubicBezTo>
                  <a:lnTo>
                    <a:pt x="440" y="682"/>
                  </a:lnTo>
                  <a:cubicBezTo>
                    <a:pt x="440" y="681"/>
                    <a:pt x="440" y="681"/>
                    <a:pt x="440" y="680"/>
                  </a:cubicBezTo>
                  <a:close/>
                  <a:moveTo>
                    <a:pt x="486" y="0"/>
                  </a:moveTo>
                  <a:cubicBezTo>
                    <a:pt x="256" y="0"/>
                    <a:pt x="51" y="157"/>
                    <a:pt x="21" y="391"/>
                  </a:cubicBezTo>
                  <a:cubicBezTo>
                    <a:pt x="0" y="524"/>
                    <a:pt x="44" y="638"/>
                    <a:pt x="99" y="758"/>
                  </a:cubicBezTo>
                  <a:cubicBezTo>
                    <a:pt x="137" y="833"/>
                    <a:pt x="174" y="912"/>
                    <a:pt x="209" y="990"/>
                  </a:cubicBezTo>
                  <a:cubicBezTo>
                    <a:pt x="250" y="1076"/>
                    <a:pt x="284" y="1172"/>
                    <a:pt x="332" y="1254"/>
                  </a:cubicBezTo>
                  <a:cubicBezTo>
                    <a:pt x="391" y="1350"/>
                    <a:pt x="465" y="1446"/>
                    <a:pt x="548" y="1522"/>
                  </a:cubicBezTo>
                  <a:cubicBezTo>
                    <a:pt x="596" y="1565"/>
                    <a:pt x="654" y="1590"/>
                    <a:pt x="714" y="1590"/>
                  </a:cubicBezTo>
                  <a:cubicBezTo>
                    <a:pt x="745" y="1590"/>
                    <a:pt x="777" y="1583"/>
                    <a:pt x="808" y="1569"/>
                  </a:cubicBezTo>
                  <a:cubicBezTo>
                    <a:pt x="891" y="1535"/>
                    <a:pt x="956" y="1446"/>
                    <a:pt x="952" y="1354"/>
                  </a:cubicBezTo>
                  <a:cubicBezTo>
                    <a:pt x="952" y="1347"/>
                    <a:pt x="952" y="1341"/>
                    <a:pt x="952" y="1334"/>
                  </a:cubicBezTo>
                  <a:lnTo>
                    <a:pt x="952" y="1334"/>
                  </a:lnTo>
                  <a:cubicBezTo>
                    <a:pt x="993" y="1324"/>
                    <a:pt x="1032" y="1308"/>
                    <a:pt x="1065" y="1288"/>
                  </a:cubicBezTo>
                  <a:cubicBezTo>
                    <a:pt x="1137" y="1247"/>
                    <a:pt x="1216" y="1193"/>
                    <a:pt x="1271" y="1131"/>
                  </a:cubicBezTo>
                  <a:cubicBezTo>
                    <a:pt x="1394" y="997"/>
                    <a:pt x="1480" y="833"/>
                    <a:pt x="1538" y="662"/>
                  </a:cubicBezTo>
                  <a:cubicBezTo>
                    <a:pt x="1566" y="576"/>
                    <a:pt x="1586" y="483"/>
                    <a:pt x="1590" y="394"/>
                  </a:cubicBezTo>
                  <a:cubicBezTo>
                    <a:pt x="1593" y="227"/>
                    <a:pt x="1476" y="79"/>
                    <a:pt x="1316" y="34"/>
                  </a:cubicBezTo>
                  <a:cubicBezTo>
                    <a:pt x="1281" y="24"/>
                    <a:pt x="1246" y="19"/>
                    <a:pt x="1212" y="19"/>
                  </a:cubicBezTo>
                  <a:cubicBezTo>
                    <a:pt x="1105" y="19"/>
                    <a:pt x="1004" y="65"/>
                    <a:pt x="921" y="137"/>
                  </a:cubicBezTo>
                  <a:cubicBezTo>
                    <a:pt x="908" y="148"/>
                    <a:pt x="896" y="160"/>
                    <a:pt x="885" y="172"/>
                  </a:cubicBezTo>
                  <a:lnTo>
                    <a:pt x="885" y="172"/>
                  </a:lnTo>
                  <a:cubicBezTo>
                    <a:pt x="784" y="65"/>
                    <a:pt x="642" y="0"/>
                    <a:pt x="493" y="0"/>
                  </a:cubicBezTo>
                  <a:cubicBezTo>
                    <a:pt x="491" y="0"/>
                    <a:pt x="489" y="0"/>
                    <a:pt x="4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3" name="Google Shape;100;p2"/>
            <p:cNvSpPr/>
            <p:nvPr/>
          </p:nvSpPr>
          <p:spPr>
            <a:xfrm>
              <a:off x="7638025" y="4020350"/>
              <a:ext cx="483050" cy="269625"/>
            </a:xfrm>
            <a:custGeom>
              <a:avLst/>
              <a:gdLst/>
              <a:ahLst/>
              <a:cxnLst/>
              <a:rect l="l" t="t" r="r" b="b"/>
              <a:pathLst>
                <a:path w="19322" h="10785" extrusionOk="0">
                  <a:moveTo>
                    <a:pt x="172" y="0"/>
                  </a:moveTo>
                  <a:cubicBezTo>
                    <a:pt x="87" y="0"/>
                    <a:pt x="0" y="94"/>
                    <a:pt x="52" y="195"/>
                  </a:cubicBezTo>
                  <a:cubicBezTo>
                    <a:pt x="1659" y="3396"/>
                    <a:pt x="4099" y="6229"/>
                    <a:pt x="7261" y="7970"/>
                  </a:cubicBezTo>
                  <a:cubicBezTo>
                    <a:pt x="10560" y="9788"/>
                    <a:pt x="14260" y="10784"/>
                    <a:pt x="18017" y="10784"/>
                  </a:cubicBezTo>
                  <a:cubicBezTo>
                    <a:pt x="18287" y="10784"/>
                    <a:pt x="18558" y="10779"/>
                    <a:pt x="18829" y="10769"/>
                  </a:cubicBezTo>
                  <a:cubicBezTo>
                    <a:pt x="19310" y="10748"/>
                    <a:pt x="19322" y="10001"/>
                    <a:pt x="18851" y="10001"/>
                  </a:cubicBezTo>
                  <a:cubicBezTo>
                    <a:pt x="18843" y="10001"/>
                    <a:pt x="18836" y="10001"/>
                    <a:pt x="18829" y="10001"/>
                  </a:cubicBezTo>
                  <a:cubicBezTo>
                    <a:pt x="18487" y="10018"/>
                    <a:pt x="18145" y="10026"/>
                    <a:pt x="17802" y="10026"/>
                  </a:cubicBezTo>
                  <a:cubicBezTo>
                    <a:pt x="14252" y="10026"/>
                    <a:pt x="10684" y="9142"/>
                    <a:pt x="7528" y="7514"/>
                  </a:cubicBezTo>
                  <a:cubicBezTo>
                    <a:pt x="4335" y="5863"/>
                    <a:pt x="1984" y="3186"/>
                    <a:pt x="275" y="65"/>
                  </a:cubicBezTo>
                  <a:cubicBezTo>
                    <a:pt x="249" y="19"/>
                    <a:pt x="211" y="0"/>
                    <a:pt x="172"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sp>
          <p:nvSpPr>
            <p:cNvPr id="94" name="Google Shape;101;p2"/>
            <p:cNvSpPr/>
            <p:nvPr/>
          </p:nvSpPr>
          <p:spPr>
            <a:xfrm rot="130776">
              <a:off x="8057862" y="4250765"/>
              <a:ext cx="991989" cy="1404774"/>
            </a:xfrm>
            <a:custGeom>
              <a:avLst/>
              <a:gdLst/>
              <a:ahLst/>
              <a:cxnLst/>
              <a:rect l="l" t="t" r="r" b="b"/>
              <a:pathLst>
                <a:path w="147951" h="209516" extrusionOk="0">
                  <a:moveTo>
                    <a:pt x="686" y="0"/>
                  </a:moveTo>
                  <a:cubicBezTo>
                    <a:pt x="333" y="0"/>
                    <a:pt x="1" y="505"/>
                    <a:pt x="299" y="887"/>
                  </a:cubicBezTo>
                  <a:cubicBezTo>
                    <a:pt x="12779" y="16811"/>
                    <a:pt x="23736" y="34222"/>
                    <a:pt x="33810" y="51746"/>
                  </a:cubicBezTo>
                  <a:cubicBezTo>
                    <a:pt x="42611" y="67053"/>
                    <a:pt x="50718" y="82719"/>
                    <a:pt x="58656" y="98487"/>
                  </a:cubicBezTo>
                  <a:cubicBezTo>
                    <a:pt x="72389" y="125765"/>
                    <a:pt x="85924" y="153782"/>
                    <a:pt x="106138" y="176984"/>
                  </a:cubicBezTo>
                  <a:cubicBezTo>
                    <a:pt x="117497" y="190023"/>
                    <a:pt x="130867" y="201116"/>
                    <a:pt x="146076" y="209386"/>
                  </a:cubicBezTo>
                  <a:cubicBezTo>
                    <a:pt x="146241" y="209476"/>
                    <a:pt x="146403" y="209515"/>
                    <a:pt x="146555" y="209515"/>
                  </a:cubicBezTo>
                  <a:cubicBezTo>
                    <a:pt x="147409" y="209515"/>
                    <a:pt x="147951" y="208272"/>
                    <a:pt x="147053" y="207719"/>
                  </a:cubicBezTo>
                  <a:cubicBezTo>
                    <a:pt x="133835" y="199601"/>
                    <a:pt x="121640" y="189902"/>
                    <a:pt x="111121" y="178480"/>
                  </a:cubicBezTo>
                  <a:cubicBezTo>
                    <a:pt x="101086" y="167589"/>
                    <a:pt x="92659" y="155356"/>
                    <a:pt x="85115" y="142638"/>
                  </a:cubicBezTo>
                  <a:cubicBezTo>
                    <a:pt x="68219" y="114141"/>
                    <a:pt x="54912" y="83668"/>
                    <a:pt x="38425" y="54929"/>
                  </a:cubicBezTo>
                  <a:cubicBezTo>
                    <a:pt x="33150" y="45740"/>
                    <a:pt x="27539" y="36736"/>
                    <a:pt x="21643" y="27935"/>
                  </a:cubicBezTo>
                  <a:cubicBezTo>
                    <a:pt x="15207" y="18329"/>
                    <a:pt x="8136" y="9267"/>
                    <a:pt x="1010" y="176"/>
                  </a:cubicBezTo>
                  <a:cubicBezTo>
                    <a:pt x="913" y="52"/>
                    <a:pt x="798" y="0"/>
                    <a:pt x="686" y="0"/>
                  </a:cubicBezTo>
                  <a:close/>
                </a:path>
              </a:pathLst>
            </a:custGeom>
            <a:solidFill>
              <a:schemeClr val="lt2"/>
            </a:solidFill>
            <a:ln>
              <a:noFill/>
            </a:ln>
          </p:spPr>
          <p:txBody>
            <a:bodyPr spcFirstLastPara="1" wrap="square" lIns="91425" tIns="91425" rIns="91425" bIns="91425" anchor="ctr" anchorCtr="0">
              <a:noAutofit/>
            </a:bodyPr>
            <a:lstStyle/>
            <a:p>
              <a:pPr defTabSz="914400"/>
              <a:endParaRPr sz="2400">
                <a:solidFill>
                  <a:srgbClr val="000000"/>
                </a:solidFill>
              </a:endParaRPr>
            </a:p>
          </p:txBody>
        </p:sp>
      </p:grpSp>
    </p:spTree>
    <p:extLst>
      <p:ext uri="{BB962C8B-B14F-4D97-AF65-F5344CB8AC3E}">
        <p14:creationId xmlns:p14="http://schemas.microsoft.com/office/powerpoint/2010/main" val="1452532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3272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78220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5846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FE7CC1-971B-4666-AD91-FD99974FBFB7}" type="datetimeFigureOut">
              <a:rPr lang="vi-VN" smtClean="0"/>
              <a:t>03/11/2023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619048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0744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272420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1663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1120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49373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1335800" y="643567"/>
            <a:ext cx="9520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72200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03/11/2023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85319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3FE7CC1-971B-4666-AD91-FD99974FBFB7}" type="datetimeFigureOut">
              <a:rPr lang="vi-VN" smtClean="0"/>
              <a:t>03/11/2023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7C251EC-5ABE-4381-98FC-BEC42D79A1ED}" type="slidenum">
              <a:rPr lang="vi-VN" smtClean="0"/>
              <a:t>‹#›</a:t>
            </a:fld>
            <a:endParaRPr lang="vi-VN"/>
          </a:p>
        </p:txBody>
      </p:sp>
    </p:spTree>
    <p:extLst>
      <p:ext uri="{BB962C8B-B14F-4D97-AF65-F5344CB8AC3E}">
        <p14:creationId xmlns:p14="http://schemas.microsoft.com/office/powerpoint/2010/main" val="2020733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5" Type="http://schemas.openxmlformats.org/officeDocument/2006/relationships/theme" Target="../theme/theme5.xml"/><Relationship Id="rId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theme" Target="../theme/theme6.xml"/><Relationship Id="rId5" Type="http://schemas.openxmlformats.org/officeDocument/2006/relationships/slideLayout" Target="../slideLayouts/slideLayout75.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E7CC1-971B-4666-AD91-FD99974FBFB7}" type="datetimeFigureOut">
              <a:rPr lang="vi-VN" smtClean="0"/>
              <a:t>03/11/2023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C251EC-5ABE-4381-98FC-BEC42D79A1ED}" type="slidenum">
              <a:rPr lang="vi-VN" smtClean="0"/>
              <a:t>‹#›</a:t>
            </a:fld>
            <a:endParaRPr lang="vi-VN"/>
          </a:p>
        </p:txBody>
      </p:sp>
    </p:spTree>
    <p:extLst>
      <p:ext uri="{BB962C8B-B14F-4D97-AF65-F5344CB8AC3E}">
        <p14:creationId xmlns:p14="http://schemas.microsoft.com/office/powerpoint/2010/main" val="3233303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825" r:id="rId12"/>
    <p:sldLayoutId id="214748382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9BB63-BC2A-4A0F-82DF-B89188398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ECDB0A-AB29-4B7F-B41A-643427D95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494C8E-2B00-4EC3-B970-D18A94C17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2230D0-F134-470C-ACCD-5706E17C2324}" type="datetimeFigureOut">
              <a:rPr lang="vi-VN" smtClean="0">
                <a:solidFill>
                  <a:prstClr val="black">
                    <a:tint val="75000"/>
                  </a:prstClr>
                </a:solidFill>
              </a:rPr>
              <a:pPr defTabSz="914400"/>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C2D0782-F12E-4EBD-8FB8-F3D9E804B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F68DB60-38BD-4C37-8F31-A0CC2F1A7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D59858-9A39-4426-B4F1-BFA319BC14C3}"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9913211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1" r:id="rId12"/>
    <p:sldLayoutId id="214748372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09BB63-BC2A-4A0F-82DF-B891883985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D0ECDB0A-AB29-4B7F-B41A-643427D95E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6494C8E-2B00-4EC3-B970-D18A94C170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2230D0-F134-470C-ACCD-5706E17C2324}" type="datetimeFigureOut">
              <a:rPr lang="vi-VN" smtClean="0">
                <a:solidFill>
                  <a:prstClr val="black">
                    <a:tint val="75000"/>
                  </a:prstClr>
                </a:solidFill>
              </a:rPr>
              <a:pPr defTabSz="914400"/>
              <a:t>03/11/2023</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1C2D0782-F12E-4EBD-8FB8-F3D9E804B0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CF68DB60-38BD-4C37-8F31-A0CC2F1A7E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80D59858-9A39-4426-B4F1-BFA319BC14C3}" type="slidenum">
              <a:rPr lang="vi-VN" smtClean="0">
                <a:solidFill>
                  <a:prstClr val="black">
                    <a:tint val="75000"/>
                  </a:prstClr>
                </a:solidFill>
              </a:rPr>
              <a:pPr defTabSz="914400"/>
              <a:t>‹#›</a:t>
            </a:fld>
            <a:endParaRPr lang="vi-VN">
              <a:solidFill>
                <a:prstClr val="black">
                  <a:tint val="75000"/>
                </a:prstClr>
              </a:solidFill>
            </a:endParaRPr>
          </a:p>
        </p:txBody>
      </p:sp>
    </p:spTree>
    <p:extLst>
      <p:ext uri="{BB962C8B-B14F-4D97-AF65-F5344CB8AC3E}">
        <p14:creationId xmlns:p14="http://schemas.microsoft.com/office/powerpoint/2010/main" val="341515119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1pPr>
            <a:lvl2pPr lvl="1">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2pPr>
            <a:lvl3pPr lvl="2">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3pPr>
            <a:lvl4pPr lvl="3">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4pPr>
            <a:lvl5pPr lvl="4">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5pPr>
            <a:lvl6pPr lvl="5">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6pPr>
            <a:lvl7pPr lvl="6">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7pPr>
            <a:lvl8pPr lvl="7">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8pPr>
            <a:lvl9pPr lvl="8">
              <a:lnSpc>
                <a:spcPct val="100000"/>
              </a:lnSpc>
              <a:spcBef>
                <a:spcPts val="0"/>
              </a:spcBef>
              <a:spcAft>
                <a:spcPts val="0"/>
              </a:spcAft>
              <a:buClr>
                <a:schemeClr val="dk1"/>
              </a:buClr>
              <a:buSzPts val="3500"/>
              <a:buFont typeface="Patrick Hand SC"/>
              <a:buNone/>
              <a:defRPr sz="3500" b="1">
                <a:solidFill>
                  <a:schemeClr val="dk1"/>
                </a:solidFill>
                <a:latin typeface="Patrick Hand SC"/>
                <a:ea typeface="Patrick Hand SC"/>
                <a:cs typeface="Patrick Hand SC"/>
                <a:sym typeface="Patrick Hand SC"/>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1pPr>
            <a:lvl2pPr marL="914400" lvl="1"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2pPr>
            <a:lvl3pPr marL="1371600" lvl="2"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3pPr>
            <a:lvl4pPr marL="1828800" lvl="3"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4pPr>
            <a:lvl5pPr marL="2286000" lvl="4"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5pPr>
            <a:lvl6pPr marL="2743200" lvl="5"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6pPr>
            <a:lvl7pPr marL="3200400" lvl="6"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7pPr>
            <a:lvl8pPr marL="3657600" lvl="7" indent="-317500">
              <a:lnSpc>
                <a:spcPct val="100000"/>
              </a:lnSpc>
              <a:spcBef>
                <a:spcPts val="1600"/>
              </a:spcBef>
              <a:spcAft>
                <a:spcPts val="0"/>
              </a:spcAft>
              <a:buClr>
                <a:schemeClr val="dk2"/>
              </a:buClr>
              <a:buSzPts val="1400"/>
              <a:buFont typeface="Patrick Hand"/>
              <a:buChar char="○"/>
              <a:defRPr>
                <a:solidFill>
                  <a:schemeClr val="dk2"/>
                </a:solidFill>
                <a:latin typeface="Patrick Hand"/>
                <a:ea typeface="Patrick Hand"/>
                <a:cs typeface="Patrick Hand"/>
                <a:sym typeface="Patrick Hand"/>
              </a:defRPr>
            </a:lvl8pPr>
            <a:lvl9pPr marL="4114800" lvl="8" indent="-317500">
              <a:lnSpc>
                <a:spcPct val="100000"/>
              </a:lnSpc>
              <a:spcBef>
                <a:spcPts val="1600"/>
              </a:spcBef>
              <a:spcAft>
                <a:spcPts val="1600"/>
              </a:spcAft>
              <a:buClr>
                <a:schemeClr val="dk2"/>
              </a:buClr>
              <a:buSzPts val="1400"/>
              <a:buFont typeface="Patrick Hand"/>
              <a:buChar char="■"/>
              <a:defRPr>
                <a:solidFill>
                  <a:schemeClr val="dk2"/>
                </a:solidFill>
                <a:latin typeface="Patrick Hand"/>
                <a:ea typeface="Patrick Hand"/>
                <a:cs typeface="Patrick Hand"/>
                <a:sym typeface="Patrick Hand"/>
              </a:defRPr>
            </a:lvl9pPr>
          </a:lstStyle>
          <a:p>
            <a:endParaRPr/>
          </a:p>
        </p:txBody>
      </p:sp>
      <p:sp>
        <p:nvSpPr>
          <p:cNvPr id="8" name="Google Shape;8;p1"/>
          <p:cNvSpPr/>
          <p:nvPr/>
        </p:nvSpPr>
        <p:spPr>
          <a:xfrm rot="-10664892">
            <a:off x="-256113" y="-219003"/>
            <a:ext cx="12740319" cy="7148876"/>
          </a:xfrm>
          <a:custGeom>
            <a:avLst/>
            <a:gdLst/>
            <a:ahLst/>
            <a:cxnLst/>
            <a:rect l="l" t="t" r="r" b="b"/>
            <a:pathLst>
              <a:path w="44882" h="36450" extrusionOk="0">
                <a:moveTo>
                  <a:pt x="42957" y="712"/>
                </a:moveTo>
                <a:cubicBezTo>
                  <a:pt x="42999" y="816"/>
                  <a:pt x="43041" y="858"/>
                  <a:pt x="43062" y="942"/>
                </a:cubicBezTo>
                <a:cubicBezTo>
                  <a:pt x="43271" y="2323"/>
                  <a:pt x="43522" y="3704"/>
                  <a:pt x="43689" y="5106"/>
                </a:cubicBezTo>
                <a:cubicBezTo>
                  <a:pt x="43794" y="6047"/>
                  <a:pt x="43752" y="6989"/>
                  <a:pt x="43794" y="7951"/>
                </a:cubicBezTo>
                <a:cubicBezTo>
                  <a:pt x="43815" y="8265"/>
                  <a:pt x="43815" y="8600"/>
                  <a:pt x="43919" y="8914"/>
                </a:cubicBezTo>
                <a:cubicBezTo>
                  <a:pt x="44170" y="9646"/>
                  <a:pt x="44233" y="10378"/>
                  <a:pt x="44212" y="11132"/>
                </a:cubicBezTo>
                <a:cubicBezTo>
                  <a:pt x="44170" y="12052"/>
                  <a:pt x="44233" y="12973"/>
                  <a:pt x="44526" y="13852"/>
                </a:cubicBezTo>
                <a:cubicBezTo>
                  <a:pt x="44589" y="14124"/>
                  <a:pt x="44631" y="14438"/>
                  <a:pt x="44631" y="14730"/>
                </a:cubicBezTo>
                <a:lnTo>
                  <a:pt x="44777" y="24837"/>
                </a:lnTo>
                <a:cubicBezTo>
                  <a:pt x="44798" y="27285"/>
                  <a:pt x="44861" y="29691"/>
                  <a:pt x="44882" y="32118"/>
                </a:cubicBezTo>
                <a:cubicBezTo>
                  <a:pt x="44882" y="32432"/>
                  <a:pt x="44840" y="32767"/>
                  <a:pt x="44798" y="33080"/>
                </a:cubicBezTo>
                <a:cubicBezTo>
                  <a:pt x="44756" y="33624"/>
                  <a:pt x="44694" y="34189"/>
                  <a:pt x="44652" y="34859"/>
                </a:cubicBezTo>
                <a:cubicBezTo>
                  <a:pt x="44694" y="34775"/>
                  <a:pt x="44652" y="34838"/>
                  <a:pt x="44631" y="34880"/>
                </a:cubicBezTo>
                <a:cubicBezTo>
                  <a:pt x="44380" y="35382"/>
                  <a:pt x="43940" y="35508"/>
                  <a:pt x="43501" y="35340"/>
                </a:cubicBezTo>
                <a:cubicBezTo>
                  <a:pt x="43020" y="35152"/>
                  <a:pt x="42559" y="35131"/>
                  <a:pt x="42078" y="35173"/>
                </a:cubicBezTo>
                <a:cubicBezTo>
                  <a:pt x="40760" y="35257"/>
                  <a:pt x="39463" y="35047"/>
                  <a:pt x="38207" y="34733"/>
                </a:cubicBezTo>
                <a:cubicBezTo>
                  <a:pt x="37161" y="34817"/>
                  <a:pt x="36157" y="34461"/>
                  <a:pt x="35111" y="34461"/>
                </a:cubicBezTo>
                <a:cubicBezTo>
                  <a:pt x="34190" y="34461"/>
                  <a:pt x="33248" y="34524"/>
                  <a:pt x="32328" y="34420"/>
                </a:cubicBezTo>
                <a:cubicBezTo>
                  <a:pt x="31700" y="34336"/>
                  <a:pt x="31072" y="34294"/>
                  <a:pt x="30424" y="34294"/>
                </a:cubicBezTo>
                <a:cubicBezTo>
                  <a:pt x="29398" y="34315"/>
                  <a:pt x="28373" y="34357"/>
                  <a:pt x="27369" y="34608"/>
                </a:cubicBezTo>
                <a:cubicBezTo>
                  <a:pt x="26888" y="34713"/>
                  <a:pt x="26385" y="34671"/>
                  <a:pt x="25925" y="34713"/>
                </a:cubicBezTo>
                <a:cubicBezTo>
                  <a:pt x="25109" y="34733"/>
                  <a:pt x="24335" y="34733"/>
                  <a:pt x="23519" y="34754"/>
                </a:cubicBezTo>
                <a:cubicBezTo>
                  <a:pt x="23289" y="34754"/>
                  <a:pt x="23079" y="34754"/>
                  <a:pt x="22828" y="34775"/>
                </a:cubicBezTo>
                <a:cubicBezTo>
                  <a:pt x="21615" y="34964"/>
                  <a:pt x="20359" y="35152"/>
                  <a:pt x="19125" y="35340"/>
                </a:cubicBezTo>
                <a:cubicBezTo>
                  <a:pt x="18790" y="35382"/>
                  <a:pt x="18414" y="35445"/>
                  <a:pt x="18079" y="35466"/>
                </a:cubicBezTo>
                <a:cubicBezTo>
                  <a:pt x="17765" y="35508"/>
                  <a:pt x="17430" y="35508"/>
                  <a:pt x="17137" y="35591"/>
                </a:cubicBezTo>
                <a:cubicBezTo>
                  <a:pt x="16237" y="35863"/>
                  <a:pt x="15359" y="35821"/>
                  <a:pt x="14459" y="35863"/>
                </a:cubicBezTo>
                <a:cubicBezTo>
                  <a:pt x="13141" y="35884"/>
                  <a:pt x="11781" y="35905"/>
                  <a:pt x="10442" y="35968"/>
                </a:cubicBezTo>
                <a:cubicBezTo>
                  <a:pt x="10253" y="35968"/>
                  <a:pt x="10044" y="35968"/>
                  <a:pt x="9856" y="36031"/>
                </a:cubicBezTo>
                <a:cubicBezTo>
                  <a:pt x="9270" y="36324"/>
                  <a:pt x="8600" y="36303"/>
                  <a:pt x="7973" y="36324"/>
                </a:cubicBezTo>
                <a:cubicBezTo>
                  <a:pt x="6278" y="36345"/>
                  <a:pt x="4583" y="36407"/>
                  <a:pt x="2888" y="36449"/>
                </a:cubicBezTo>
                <a:lnTo>
                  <a:pt x="2784" y="36449"/>
                </a:lnTo>
                <a:cubicBezTo>
                  <a:pt x="2072" y="36449"/>
                  <a:pt x="1884" y="36324"/>
                  <a:pt x="1863" y="35654"/>
                </a:cubicBezTo>
                <a:cubicBezTo>
                  <a:pt x="1800" y="34713"/>
                  <a:pt x="1800" y="33729"/>
                  <a:pt x="1800" y="32788"/>
                </a:cubicBezTo>
                <a:cubicBezTo>
                  <a:pt x="1800" y="31930"/>
                  <a:pt x="1800" y="31093"/>
                  <a:pt x="1570" y="30256"/>
                </a:cubicBezTo>
                <a:cubicBezTo>
                  <a:pt x="1486" y="29942"/>
                  <a:pt x="1486" y="29607"/>
                  <a:pt x="1486" y="29293"/>
                </a:cubicBezTo>
                <a:cubicBezTo>
                  <a:pt x="1465" y="28645"/>
                  <a:pt x="1465" y="27975"/>
                  <a:pt x="1256" y="27347"/>
                </a:cubicBezTo>
                <a:cubicBezTo>
                  <a:pt x="1152" y="27034"/>
                  <a:pt x="1152" y="26657"/>
                  <a:pt x="1152" y="26280"/>
                </a:cubicBezTo>
                <a:cubicBezTo>
                  <a:pt x="1131" y="23937"/>
                  <a:pt x="1131" y="21572"/>
                  <a:pt x="1110" y="19229"/>
                </a:cubicBezTo>
                <a:cubicBezTo>
                  <a:pt x="1110" y="18915"/>
                  <a:pt x="1089" y="18559"/>
                  <a:pt x="1005" y="18246"/>
                </a:cubicBezTo>
                <a:cubicBezTo>
                  <a:pt x="838" y="17702"/>
                  <a:pt x="817" y="17158"/>
                  <a:pt x="817" y="16614"/>
                </a:cubicBezTo>
                <a:cubicBezTo>
                  <a:pt x="817" y="15484"/>
                  <a:pt x="796" y="14375"/>
                  <a:pt x="775" y="13266"/>
                </a:cubicBezTo>
                <a:cubicBezTo>
                  <a:pt x="775" y="13015"/>
                  <a:pt x="733" y="12805"/>
                  <a:pt x="691" y="12575"/>
                </a:cubicBezTo>
                <a:cubicBezTo>
                  <a:pt x="524" y="11822"/>
                  <a:pt x="398" y="11027"/>
                  <a:pt x="461" y="10253"/>
                </a:cubicBezTo>
                <a:cubicBezTo>
                  <a:pt x="482" y="10064"/>
                  <a:pt x="461" y="9855"/>
                  <a:pt x="398" y="9667"/>
                </a:cubicBezTo>
                <a:cubicBezTo>
                  <a:pt x="1" y="8265"/>
                  <a:pt x="147" y="6821"/>
                  <a:pt x="105" y="5378"/>
                </a:cubicBezTo>
                <a:cubicBezTo>
                  <a:pt x="84" y="4373"/>
                  <a:pt x="84" y="3348"/>
                  <a:pt x="84" y="2344"/>
                </a:cubicBezTo>
                <a:cubicBezTo>
                  <a:pt x="84" y="1549"/>
                  <a:pt x="356" y="1193"/>
                  <a:pt x="1152" y="1151"/>
                </a:cubicBezTo>
                <a:cubicBezTo>
                  <a:pt x="1947" y="1088"/>
                  <a:pt x="2721" y="963"/>
                  <a:pt x="3537" y="1256"/>
                </a:cubicBezTo>
                <a:cubicBezTo>
                  <a:pt x="3934" y="1381"/>
                  <a:pt x="4437" y="1277"/>
                  <a:pt x="4876" y="1277"/>
                </a:cubicBezTo>
                <a:cubicBezTo>
                  <a:pt x="7052" y="1235"/>
                  <a:pt x="9249" y="1151"/>
                  <a:pt x="11404" y="1088"/>
                </a:cubicBezTo>
                <a:cubicBezTo>
                  <a:pt x="13580" y="1025"/>
                  <a:pt x="15777" y="963"/>
                  <a:pt x="17953" y="879"/>
                </a:cubicBezTo>
                <a:cubicBezTo>
                  <a:pt x="18204" y="879"/>
                  <a:pt x="18455" y="816"/>
                  <a:pt x="18706" y="774"/>
                </a:cubicBezTo>
                <a:cubicBezTo>
                  <a:pt x="19209" y="712"/>
                  <a:pt x="19732" y="628"/>
                  <a:pt x="20234" y="544"/>
                </a:cubicBezTo>
                <a:cubicBezTo>
                  <a:pt x="20380" y="523"/>
                  <a:pt x="20548" y="544"/>
                  <a:pt x="20694" y="502"/>
                </a:cubicBezTo>
                <a:cubicBezTo>
                  <a:pt x="22138" y="84"/>
                  <a:pt x="23623" y="189"/>
                  <a:pt x="25088" y="126"/>
                </a:cubicBezTo>
                <a:cubicBezTo>
                  <a:pt x="26406" y="84"/>
                  <a:pt x="27704" y="42"/>
                  <a:pt x="29043" y="21"/>
                </a:cubicBezTo>
                <a:cubicBezTo>
                  <a:pt x="29231" y="21"/>
                  <a:pt x="29440" y="0"/>
                  <a:pt x="29608" y="21"/>
                </a:cubicBezTo>
                <a:cubicBezTo>
                  <a:pt x="31554" y="419"/>
                  <a:pt x="33520" y="105"/>
                  <a:pt x="35445" y="126"/>
                </a:cubicBezTo>
                <a:cubicBezTo>
                  <a:pt x="35927" y="126"/>
                  <a:pt x="36408" y="105"/>
                  <a:pt x="36889" y="105"/>
                </a:cubicBezTo>
                <a:cubicBezTo>
                  <a:pt x="37015" y="105"/>
                  <a:pt x="37182" y="84"/>
                  <a:pt x="37245" y="126"/>
                </a:cubicBezTo>
                <a:cubicBezTo>
                  <a:pt x="37726" y="440"/>
                  <a:pt x="38249" y="314"/>
                  <a:pt x="38751" y="314"/>
                </a:cubicBezTo>
                <a:cubicBezTo>
                  <a:pt x="39191" y="335"/>
                  <a:pt x="39651" y="251"/>
                  <a:pt x="40049" y="523"/>
                </a:cubicBezTo>
                <a:cubicBezTo>
                  <a:pt x="40885" y="523"/>
                  <a:pt x="41701" y="565"/>
                  <a:pt x="42518" y="816"/>
                </a:cubicBezTo>
                <a:cubicBezTo>
                  <a:pt x="42664" y="837"/>
                  <a:pt x="42831" y="753"/>
                  <a:pt x="42957" y="712"/>
                </a:cubicBezTo>
                <a:close/>
                <a:moveTo>
                  <a:pt x="42476" y="1821"/>
                </a:moveTo>
                <a:cubicBezTo>
                  <a:pt x="41618" y="2009"/>
                  <a:pt x="40844" y="1402"/>
                  <a:pt x="39965" y="1590"/>
                </a:cubicBezTo>
                <a:cubicBezTo>
                  <a:pt x="39881" y="1611"/>
                  <a:pt x="39756" y="1590"/>
                  <a:pt x="39672" y="1549"/>
                </a:cubicBezTo>
                <a:cubicBezTo>
                  <a:pt x="39128" y="1256"/>
                  <a:pt x="38563" y="1360"/>
                  <a:pt x="37977" y="1339"/>
                </a:cubicBezTo>
                <a:cubicBezTo>
                  <a:pt x="37726" y="1339"/>
                  <a:pt x="37454" y="1360"/>
                  <a:pt x="37224" y="1256"/>
                </a:cubicBezTo>
                <a:cubicBezTo>
                  <a:pt x="36889" y="1088"/>
                  <a:pt x="36533" y="1088"/>
                  <a:pt x="36199" y="1088"/>
                </a:cubicBezTo>
                <a:cubicBezTo>
                  <a:pt x="35341" y="1130"/>
                  <a:pt x="34483" y="1130"/>
                  <a:pt x="33625" y="1151"/>
                </a:cubicBezTo>
                <a:cubicBezTo>
                  <a:pt x="32286" y="1193"/>
                  <a:pt x="30926" y="1297"/>
                  <a:pt x="29587" y="1005"/>
                </a:cubicBezTo>
                <a:cubicBezTo>
                  <a:pt x="29377" y="963"/>
                  <a:pt x="29147" y="984"/>
                  <a:pt x="28917" y="984"/>
                </a:cubicBezTo>
                <a:cubicBezTo>
                  <a:pt x="27473" y="1005"/>
                  <a:pt x="26030" y="1005"/>
                  <a:pt x="24586" y="1088"/>
                </a:cubicBezTo>
                <a:cubicBezTo>
                  <a:pt x="23310" y="1151"/>
                  <a:pt x="22033" y="1046"/>
                  <a:pt x="20778" y="1444"/>
                </a:cubicBezTo>
                <a:cubicBezTo>
                  <a:pt x="20569" y="1507"/>
                  <a:pt x="20338" y="1465"/>
                  <a:pt x="20087" y="1486"/>
                </a:cubicBezTo>
                <a:cubicBezTo>
                  <a:pt x="19794" y="1507"/>
                  <a:pt x="19522" y="1507"/>
                  <a:pt x="19230" y="1611"/>
                </a:cubicBezTo>
                <a:cubicBezTo>
                  <a:pt x="18434" y="1883"/>
                  <a:pt x="17660" y="1862"/>
                  <a:pt x="16844" y="1883"/>
                </a:cubicBezTo>
                <a:cubicBezTo>
                  <a:pt x="16007" y="1904"/>
                  <a:pt x="15170" y="1904"/>
                  <a:pt x="14354" y="1925"/>
                </a:cubicBezTo>
                <a:cubicBezTo>
                  <a:pt x="10881" y="2009"/>
                  <a:pt x="7387" y="2114"/>
                  <a:pt x="3893" y="2176"/>
                </a:cubicBezTo>
                <a:cubicBezTo>
                  <a:pt x="3579" y="2176"/>
                  <a:pt x="3265" y="2114"/>
                  <a:pt x="2951" y="2009"/>
                </a:cubicBezTo>
                <a:cubicBezTo>
                  <a:pt x="2302" y="1800"/>
                  <a:pt x="1654" y="1862"/>
                  <a:pt x="1005" y="1988"/>
                </a:cubicBezTo>
                <a:cubicBezTo>
                  <a:pt x="963" y="2176"/>
                  <a:pt x="942" y="2302"/>
                  <a:pt x="942" y="2427"/>
                </a:cubicBezTo>
                <a:cubicBezTo>
                  <a:pt x="963" y="4290"/>
                  <a:pt x="1026" y="6173"/>
                  <a:pt x="1047" y="8035"/>
                </a:cubicBezTo>
                <a:cubicBezTo>
                  <a:pt x="1340" y="9207"/>
                  <a:pt x="1319" y="10420"/>
                  <a:pt x="1465" y="11613"/>
                </a:cubicBezTo>
                <a:cubicBezTo>
                  <a:pt x="1570" y="12450"/>
                  <a:pt x="1737" y="13287"/>
                  <a:pt x="1696" y="14145"/>
                </a:cubicBezTo>
                <a:cubicBezTo>
                  <a:pt x="1696" y="14563"/>
                  <a:pt x="1696" y="15002"/>
                  <a:pt x="1737" y="15421"/>
                </a:cubicBezTo>
                <a:cubicBezTo>
                  <a:pt x="1779" y="16363"/>
                  <a:pt x="1675" y="17346"/>
                  <a:pt x="1988" y="18246"/>
                </a:cubicBezTo>
                <a:cubicBezTo>
                  <a:pt x="2072" y="18497"/>
                  <a:pt x="2072" y="18769"/>
                  <a:pt x="2072" y="19041"/>
                </a:cubicBezTo>
                <a:cubicBezTo>
                  <a:pt x="2093" y="21070"/>
                  <a:pt x="2114" y="23079"/>
                  <a:pt x="2177" y="25129"/>
                </a:cubicBezTo>
                <a:cubicBezTo>
                  <a:pt x="2177" y="25820"/>
                  <a:pt x="2156" y="26510"/>
                  <a:pt x="2302" y="27159"/>
                </a:cubicBezTo>
                <a:cubicBezTo>
                  <a:pt x="2470" y="27912"/>
                  <a:pt x="2532" y="28666"/>
                  <a:pt x="2532" y="29398"/>
                </a:cubicBezTo>
                <a:cubicBezTo>
                  <a:pt x="2532" y="29691"/>
                  <a:pt x="2574" y="30005"/>
                  <a:pt x="2679" y="30256"/>
                </a:cubicBezTo>
                <a:cubicBezTo>
                  <a:pt x="2825" y="30737"/>
                  <a:pt x="2888" y="31218"/>
                  <a:pt x="2888" y="31700"/>
                </a:cubicBezTo>
                <a:cubicBezTo>
                  <a:pt x="2888" y="32516"/>
                  <a:pt x="2888" y="33352"/>
                  <a:pt x="2909" y="34148"/>
                </a:cubicBezTo>
                <a:cubicBezTo>
                  <a:pt x="2909" y="34545"/>
                  <a:pt x="2888" y="34943"/>
                  <a:pt x="3035" y="35319"/>
                </a:cubicBezTo>
                <a:cubicBezTo>
                  <a:pt x="3160" y="35319"/>
                  <a:pt x="3307" y="35361"/>
                  <a:pt x="3432" y="35361"/>
                </a:cubicBezTo>
                <a:cubicBezTo>
                  <a:pt x="5001" y="35319"/>
                  <a:pt x="6571" y="35298"/>
                  <a:pt x="8140" y="35236"/>
                </a:cubicBezTo>
                <a:cubicBezTo>
                  <a:pt x="8579" y="35194"/>
                  <a:pt x="9019" y="35089"/>
                  <a:pt x="9479" y="35005"/>
                </a:cubicBezTo>
                <a:cubicBezTo>
                  <a:pt x="9730" y="34964"/>
                  <a:pt x="9960" y="34880"/>
                  <a:pt x="10232" y="34880"/>
                </a:cubicBezTo>
                <a:cubicBezTo>
                  <a:pt x="12053" y="34838"/>
                  <a:pt x="13894" y="34796"/>
                  <a:pt x="15693" y="34754"/>
                </a:cubicBezTo>
                <a:cubicBezTo>
                  <a:pt x="15924" y="34754"/>
                  <a:pt x="16175" y="34754"/>
                  <a:pt x="16342" y="34671"/>
                </a:cubicBezTo>
                <a:cubicBezTo>
                  <a:pt x="17012" y="34441"/>
                  <a:pt x="17681" y="34461"/>
                  <a:pt x="18330" y="34357"/>
                </a:cubicBezTo>
                <a:cubicBezTo>
                  <a:pt x="19355" y="34210"/>
                  <a:pt x="20380" y="34106"/>
                  <a:pt x="21364" y="33938"/>
                </a:cubicBezTo>
                <a:cubicBezTo>
                  <a:pt x="22138" y="33813"/>
                  <a:pt x="22891" y="33645"/>
                  <a:pt x="23644" y="33687"/>
                </a:cubicBezTo>
                <a:cubicBezTo>
                  <a:pt x="24084" y="33687"/>
                  <a:pt x="24544" y="33687"/>
                  <a:pt x="24984" y="33645"/>
                </a:cubicBezTo>
                <a:cubicBezTo>
                  <a:pt x="26113" y="33604"/>
                  <a:pt x="27243" y="33708"/>
                  <a:pt x="28331" y="33311"/>
                </a:cubicBezTo>
                <a:cubicBezTo>
                  <a:pt x="28499" y="33269"/>
                  <a:pt x="28645" y="33269"/>
                  <a:pt x="28813" y="33269"/>
                </a:cubicBezTo>
                <a:cubicBezTo>
                  <a:pt x="29712" y="33227"/>
                  <a:pt x="30654" y="33185"/>
                  <a:pt x="31595" y="33185"/>
                </a:cubicBezTo>
                <a:cubicBezTo>
                  <a:pt x="31909" y="33185"/>
                  <a:pt x="32223" y="33227"/>
                  <a:pt x="32537" y="33332"/>
                </a:cubicBezTo>
                <a:cubicBezTo>
                  <a:pt x="32997" y="33499"/>
                  <a:pt x="33416" y="33499"/>
                  <a:pt x="33876" y="33478"/>
                </a:cubicBezTo>
                <a:cubicBezTo>
                  <a:pt x="34587" y="33415"/>
                  <a:pt x="35299" y="33394"/>
                  <a:pt x="35989" y="33373"/>
                </a:cubicBezTo>
                <a:cubicBezTo>
                  <a:pt x="36157" y="33373"/>
                  <a:pt x="36345" y="33373"/>
                  <a:pt x="36471" y="33436"/>
                </a:cubicBezTo>
                <a:cubicBezTo>
                  <a:pt x="36889" y="33666"/>
                  <a:pt x="37328" y="33624"/>
                  <a:pt x="37768" y="33624"/>
                </a:cubicBezTo>
                <a:cubicBezTo>
                  <a:pt x="38019" y="33624"/>
                  <a:pt x="38249" y="33583"/>
                  <a:pt x="38437" y="33666"/>
                </a:cubicBezTo>
                <a:cubicBezTo>
                  <a:pt x="39086" y="33938"/>
                  <a:pt x="39818" y="33834"/>
                  <a:pt x="40488" y="34043"/>
                </a:cubicBezTo>
                <a:cubicBezTo>
                  <a:pt x="40739" y="34127"/>
                  <a:pt x="40990" y="34127"/>
                  <a:pt x="41262" y="34127"/>
                </a:cubicBezTo>
                <a:cubicBezTo>
                  <a:pt x="42099" y="34127"/>
                  <a:pt x="42957" y="34106"/>
                  <a:pt x="43794" y="34085"/>
                </a:cubicBezTo>
                <a:cubicBezTo>
                  <a:pt x="43731" y="33729"/>
                  <a:pt x="43689" y="33415"/>
                  <a:pt x="43689" y="33101"/>
                </a:cubicBezTo>
                <a:cubicBezTo>
                  <a:pt x="43668" y="32306"/>
                  <a:pt x="43689" y="31469"/>
                  <a:pt x="43689" y="30653"/>
                </a:cubicBezTo>
                <a:lnTo>
                  <a:pt x="43606" y="22891"/>
                </a:lnTo>
                <a:cubicBezTo>
                  <a:pt x="43585" y="20317"/>
                  <a:pt x="43564" y="17785"/>
                  <a:pt x="43564" y="15212"/>
                </a:cubicBezTo>
                <a:cubicBezTo>
                  <a:pt x="43564" y="14626"/>
                  <a:pt x="43501" y="14040"/>
                  <a:pt x="43375" y="13475"/>
                </a:cubicBezTo>
                <a:cubicBezTo>
                  <a:pt x="43292" y="13119"/>
                  <a:pt x="43208" y="12764"/>
                  <a:pt x="43208" y="12429"/>
                </a:cubicBezTo>
                <a:cubicBezTo>
                  <a:pt x="43187" y="11801"/>
                  <a:pt x="43250" y="11173"/>
                  <a:pt x="43208" y="10567"/>
                </a:cubicBezTo>
                <a:cubicBezTo>
                  <a:pt x="43208" y="10253"/>
                  <a:pt x="43208" y="9876"/>
                  <a:pt x="43103" y="9604"/>
                </a:cubicBezTo>
                <a:cubicBezTo>
                  <a:pt x="42894" y="8976"/>
                  <a:pt x="42831" y="8349"/>
                  <a:pt x="42873" y="7658"/>
                </a:cubicBezTo>
                <a:cubicBezTo>
                  <a:pt x="42894" y="7240"/>
                  <a:pt x="42894" y="6800"/>
                  <a:pt x="42894" y="6382"/>
                </a:cubicBezTo>
                <a:cubicBezTo>
                  <a:pt x="42894" y="5733"/>
                  <a:pt x="42894" y="5064"/>
                  <a:pt x="42852" y="4415"/>
                </a:cubicBezTo>
                <a:cubicBezTo>
                  <a:pt x="42748" y="3599"/>
                  <a:pt x="42622" y="2825"/>
                  <a:pt x="42476" y="1821"/>
                </a:cubicBezTo>
                <a:close/>
              </a:path>
            </a:pathLst>
          </a:custGeom>
          <a:solidFill>
            <a:schemeClr val="accent5"/>
          </a:solidFill>
          <a:ln>
            <a:noFill/>
          </a:ln>
        </p:spPr>
        <p:txBody>
          <a:bodyPr spcFirstLastPara="1" wrap="square" lIns="121900" tIns="121900" rIns="121900" bIns="121900" anchor="ctr" anchorCtr="0">
            <a:noAutofit/>
          </a:bodyPr>
          <a:lstStyle/>
          <a:p>
            <a:pPr defTabSz="914400"/>
            <a:endParaRPr sz="2400">
              <a:solidFill>
                <a:srgbClr val="000000"/>
              </a:solidFill>
            </a:endParaRPr>
          </a:p>
        </p:txBody>
      </p:sp>
    </p:spTree>
    <p:extLst>
      <p:ext uri="{BB962C8B-B14F-4D97-AF65-F5344CB8AC3E}">
        <p14:creationId xmlns:p14="http://schemas.microsoft.com/office/powerpoint/2010/main" val="1997941980"/>
      </p:ext>
    </p:extLst>
  </p:cSld>
  <p:clrMap bg1="lt1" tx1="dk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5" r:id="rId25"/>
    <p:sldLayoutId id="2147483776"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083283"/>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44053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6"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4.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4.xml"/><Relationship Id="rId1" Type="http://schemas.openxmlformats.org/officeDocument/2006/relationships/tags" Target="../tags/tag10.xml"/><Relationship Id="rId5" Type="http://schemas.openxmlformats.org/officeDocument/2006/relationships/image" Target="../media/image15.pn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4.xml"/><Relationship Id="rId1" Type="http://schemas.openxmlformats.org/officeDocument/2006/relationships/tags" Target="../tags/tag11.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74.xml"/><Relationship Id="rId1" Type="http://schemas.openxmlformats.org/officeDocument/2006/relationships/tags" Target="../tags/tag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5.xml"/><Relationship Id="rId1" Type="http://schemas.openxmlformats.org/officeDocument/2006/relationships/tags" Target="../tags/tag1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8.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9.xml"/><Relationship Id="rId1" Type="http://schemas.openxmlformats.org/officeDocument/2006/relationships/tags" Target="../tags/tag18.xml"/><Relationship Id="rId5" Type="http://schemas.openxmlformats.org/officeDocument/2006/relationships/image" Target="../media/image31.jfif"/><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74.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4.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1.jfif"/><Relationship Id="rId4" Type="http://schemas.openxmlformats.org/officeDocument/2006/relationships/image" Target="../media/image20.jfif"/></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0.xml"/><Relationship Id="rId1" Type="http://schemas.openxmlformats.org/officeDocument/2006/relationships/tags" Target="../tags/tag7.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84238" y="0"/>
            <a:ext cx="13333413" cy="685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82822">
            <a:off x="9305925" y="90488"/>
            <a:ext cx="2336800" cy="224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 name="组合 31"/>
          <p:cNvGrpSpPr>
            <a:grpSpLocks/>
          </p:cNvGrpSpPr>
          <p:nvPr/>
        </p:nvGrpSpPr>
        <p:grpSpPr bwMode="auto">
          <a:xfrm>
            <a:off x="2678114" y="833438"/>
            <a:ext cx="6727825" cy="2149005"/>
            <a:chOff x="3623081" y="1764923"/>
            <a:chExt cx="6726627" cy="2149654"/>
          </a:xfrm>
        </p:grpSpPr>
        <p:sp>
          <p:nvSpPr>
            <p:cNvPr id="30" name="18"/>
            <p:cNvSpPr>
              <a:spLocks noChangeArrowheads="1"/>
            </p:cNvSpPr>
            <p:nvPr>
              <p:custDataLst>
                <p:tags r:id="rId1"/>
              </p:custDataLst>
            </p:nvPr>
          </p:nvSpPr>
          <p:spPr bwMode="auto">
            <a:xfrm>
              <a:off x="3623081" y="2648594"/>
              <a:ext cx="6105922" cy="1169822"/>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p>
              <a:pPr algn="ctr">
                <a:defRPr/>
              </a:pPr>
              <a:r>
                <a:rPr lang="en-US" altLang="zh-CN" sz="7600" b="1" dirty="0" err="1">
                  <a:solidFill>
                    <a:srgbClr val="33909B"/>
                  </a:solidFill>
                  <a:effectLst>
                    <a:glow rad="63500">
                      <a:srgbClr val="00AF92">
                        <a:satMod val="175000"/>
                        <a:alpha val="40000"/>
                      </a:srgbClr>
                    </a:glow>
                  </a:effectLst>
                  <a:latin typeface="UTM Alberta Heavy" panose="02040603050506020204" pitchFamily="18" charset="0"/>
                  <a:ea typeface="微软雅黑" panose="020B0503020204020204" pitchFamily="34" charset="-122"/>
                  <a:cs typeface="宋体" pitchFamily="2" charset="-122"/>
                </a:rPr>
                <a:t>Tập</a:t>
              </a:r>
              <a:r>
                <a:rPr lang="en-US" altLang="zh-CN" sz="7600" b="1" dirty="0">
                  <a:solidFill>
                    <a:srgbClr val="33909B"/>
                  </a:solidFill>
                  <a:effectLst>
                    <a:glow rad="63500">
                      <a:srgbClr val="00AF92">
                        <a:satMod val="175000"/>
                        <a:alpha val="40000"/>
                      </a:srgbClr>
                    </a:glow>
                  </a:effectLst>
                  <a:latin typeface="UTM Alberta Heavy" panose="02040603050506020204" pitchFamily="18" charset="0"/>
                  <a:ea typeface="微软雅黑" panose="020B0503020204020204" pitchFamily="34" charset="-122"/>
                  <a:cs typeface="宋体" pitchFamily="2" charset="-122"/>
                </a:rPr>
                <a:t> </a:t>
              </a:r>
              <a:r>
                <a:rPr lang="en-US" altLang="zh-CN" sz="7600" b="1" dirty="0" err="1">
                  <a:solidFill>
                    <a:srgbClr val="33909B"/>
                  </a:solidFill>
                  <a:effectLst>
                    <a:glow rad="63500">
                      <a:srgbClr val="00AF92">
                        <a:satMod val="175000"/>
                        <a:alpha val="40000"/>
                      </a:srgbClr>
                    </a:glow>
                  </a:effectLst>
                  <a:latin typeface="UTM Alberta Heavy" panose="02040603050506020204" pitchFamily="18" charset="0"/>
                  <a:ea typeface="微软雅黑" panose="020B0503020204020204" pitchFamily="34" charset="-122"/>
                  <a:cs typeface="宋体" pitchFamily="2" charset="-122"/>
                </a:rPr>
                <a:t>đọc</a:t>
              </a:r>
              <a:endParaRPr lang="en-US" altLang="zh-CN" sz="7600" b="1" dirty="0">
                <a:solidFill>
                  <a:srgbClr val="33909B"/>
                </a:solidFill>
                <a:effectLst>
                  <a:glow rad="63500">
                    <a:srgbClr val="00AF92">
                      <a:satMod val="175000"/>
                      <a:alpha val="40000"/>
                    </a:srgbClr>
                  </a:glow>
                </a:effectLst>
                <a:latin typeface="UTM Alberta Heavy" panose="02040603050506020204" pitchFamily="18" charset="0"/>
                <a:ea typeface="微软雅黑" panose="020B0503020204020204" pitchFamily="34" charset="-122"/>
                <a:cs typeface="宋体" pitchFamily="2" charset="-122"/>
              </a:endParaRPr>
            </a:p>
          </p:txBody>
        </p:sp>
        <p:pic>
          <p:nvPicPr>
            <p:cNvPr id="10252" name="图片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844949" y="1764923"/>
              <a:ext cx="1504759" cy="214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1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13938" y="2514600"/>
            <a:ext cx="2241550" cy="224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图片 2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58788" y="23813"/>
            <a:ext cx="2813050" cy="232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A picture containing text, room, gambling house, vector graphics&#10;&#10;Description automatically generated"/>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rot="251297">
            <a:off x="7418388" y="3752850"/>
            <a:ext cx="3694112"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4" descr="Graphical user interface&#10;&#10;Description automatically generated with medium confidence"/>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25" y="2665413"/>
            <a:ext cx="2273300"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634431"/>
      </p:ext>
    </p:extLst>
  </p:cSld>
  <p:clrMapOvr>
    <a:masterClrMapping/>
  </p:clrMapOvr>
  <p:transition spd="slow" advClick="0">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par>
                                <p:cTn id="11" presetID="32" presetClass="emph" presetSubtype="0" fill="hold" nodeType="withEffect">
                                  <p:stCondLst>
                                    <p:cond delay="0"/>
                                  </p:st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par>
                                <p:cTn id="17" presetID="2" presetClass="entr" presetSubtype="12" fill="hold" nodeType="withEffect">
                                  <p:stCondLst>
                                    <p:cond delay="5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750" fill="hold"/>
                                        <p:tgtEl>
                                          <p:spTgt spid="14"/>
                                        </p:tgtEl>
                                        <p:attrNameLst>
                                          <p:attrName>ppt_x</p:attrName>
                                        </p:attrNameLst>
                                      </p:cBhvr>
                                      <p:tavLst>
                                        <p:tav tm="0">
                                          <p:val>
                                            <p:strVal val="0-#ppt_w/2"/>
                                          </p:val>
                                        </p:tav>
                                        <p:tav tm="100000">
                                          <p:val>
                                            <p:strVal val="#ppt_x"/>
                                          </p:val>
                                        </p:tav>
                                      </p:tavLst>
                                    </p:anim>
                                    <p:anim calcmode="lin" valueType="num">
                                      <p:cBhvr additive="base">
                                        <p:cTn id="20" dur="750" fill="hold"/>
                                        <p:tgtEl>
                                          <p:spTgt spid="14"/>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1250"/>
                            </p:stCondLst>
                            <p:childTnLst>
                              <p:par>
                                <p:cTn id="22" presetID="35" presetClass="path" presetSubtype="0" accel="50000" decel="50000" fill="hold" nodeType="afterEffect">
                                  <p:stCondLst>
                                    <p:cond delay="0"/>
                                  </p:stCondLst>
                                  <p:childTnLst>
                                    <p:animMotion origin="layout" path="M 0.13283 0.03263 L -0.17567 0.01967 " pathEditMode="relative" rAng="0" ptsTypes="AA">
                                      <p:cBhvr>
                                        <p:cTn id="23" dur="2000" fill="hold"/>
                                        <p:tgtEl>
                                          <p:spTgt spid="23"/>
                                        </p:tgtEl>
                                        <p:attrNameLst>
                                          <p:attrName>ppt_x</p:attrName>
                                          <p:attrName>ppt_y</p:attrName>
                                        </p:attrNameLst>
                                      </p:cBhvr>
                                      <p:rCtr x="-15432" y="-648"/>
                                    </p:animMotion>
                                  </p:childTnLst>
                                </p:cTn>
                              </p:par>
                              <p:par>
                                <p:cTn id="24" presetID="53"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p:cTn id="26" dur="500" fill="hold"/>
                                        <p:tgtEl>
                                          <p:spTgt spid="20"/>
                                        </p:tgtEl>
                                        <p:attrNameLst>
                                          <p:attrName>ppt_w</p:attrName>
                                        </p:attrNameLst>
                                      </p:cBhvr>
                                      <p:tavLst>
                                        <p:tav tm="0">
                                          <p:val>
                                            <p:fltVal val="0"/>
                                          </p:val>
                                        </p:tav>
                                        <p:tav tm="100000">
                                          <p:val>
                                            <p:strVal val="#ppt_w"/>
                                          </p:val>
                                        </p:tav>
                                      </p:tavLst>
                                    </p:anim>
                                    <p:anim calcmode="lin" valueType="num">
                                      <p:cBhvr>
                                        <p:cTn id="27" dur="500" fill="hold"/>
                                        <p:tgtEl>
                                          <p:spTgt spid="20"/>
                                        </p:tgtEl>
                                        <p:attrNameLst>
                                          <p:attrName>ppt_h</p:attrName>
                                        </p:attrNameLst>
                                      </p:cBhvr>
                                      <p:tavLst>
                                        <p:tav tm="0">
                                          <p:val>
                                            <p:fltVal val="0"/>
                                          </p:val>
                                        </p:tav>
                                        <p:tav tm="100000">
                                          <p:val>
                                            <p:strVal val="#ppt_h"/>
                                          </p:val>
                                        </p:tav>
                                      </p:tavLst>
                                    </p:anim>
                                    <p:animEffect transition="in" filter="fade">
                                      <p:cBhvr>
                                        <p:cTn id="28" dur="500"/>
                                        <p:tgtEl>
                                          <p:spTgt spid="20"/>
                                        </p:tgtEl>
                                      </p:cBhvr>
                                    </p:animEffect>
                                  </p:childTnLst>
                                </p:cTn>
                              </p:par>
                              <p:par>
                                <p:cTn id="29" presetID="32" presetClass="emph" presetSubtype="0" fill="hold" nodeType="withEffect">
                                  <p:stCondLst>
                                    <p:cond delay="0"/>
                                  </p:stCondLst>
                                  <p:childTnLst>
                                    <p:animRot by="120000">
                                      <p:cBhvr>
                                        <p:cTn id="30" dur="100" fill="hold">
                                          <p:stCondLst>
                                            <p:cond delay="0"/>
                                          </p:stCondLst>
                                        </p:cTn>
                                        <p:tgtEl>
                                          <p:spTgt spid="20"/>
                                        </p:tgtEl>
                                        <p:attrNameLst>
                                          <p:attrName>r</p:attrName>
                                        </p:attrNameLst>
                                      </p:cBhvr>
                                    </p:animRot>
                                    <p:animRot by="-240000">
                                      <p:cBhvr>
                                        <p:cTn id="31" dur="200" fill="hold">
                                          <p:stCondLst>
                                            <p:cond delay="200"/>
                                          </p:stCondLst>
                                        </p:cTn>
                                        <p:tgtEl>
                                          <p:spTgt spid="20"/>
                                        </p:tgtEl>
                                        <p:attrNameLst>
                                          <p:attrName>r</p:attrName>
                                        </p:attrNameLst>
                                      </p:cBhvr>
                                    </p:animRot>
                                    <p:animRot by="240000">
                                      <p:cBhvr>
                                        <p:cTn id="32" dur="200" fill="hold">
                                          <p:stCondLst>
                                            <p:cond delay="400"/>
                                          </p:stCondLst>
                                        </p:cTn>
                                        <p:tgtEl>
                                          <p:spTgt spid="20"/>
                                        </p:tgtEl>
                                        <p:attrNameLst>
                                          <p:attrName>r</p:attrName>
                                        </p:attrNameLst>
                                      </p:cBhvr>
                                    </p:animRot>
                                    <p:animRot by="-240000">
                                      <p:cBhvr>
                                        <p:cTn id="33" dur="200" fill="hold">
                                          <p:stCondLst>
                                            <p:cond delay="600"/>
                                          </p:stCondLst>
                                        </p:cTn>
                                        <p:tgtEl>
                                          <p:spTgt spid="20"/>
                                        </p:tgtEl>
                                        <p:attrNameLst>
                                          <p:attrName>r</p:attrName>
                                        </p:attrNameLst>
                                      </p:cBhvr>
                                    </p:animRot>
                                    <p:animRot by="120000">
                                      <p:cBhvr>
                                        <p:cTn id="34" dur="200" fill="hold">
                                          <p:stCondLst>
                                            <p:cond delay="800"/>
                                          </p:stCondLst>
                                        </p:cTn>
                                        <p:tgtEl>
                                          <p:spTgt spid="20"/>
                                        </p:tgtEl>
                                        <p:attrNameLst>
                                          <p:attrName>r</p:attrName>
                                        </p:attrNameLst>
                                      </p:cBhvr>
                                    </p:animRot>
                                  </p:childTnLst>
                                </p:cTn>
                              </p:par>
                            </p:childTnLst>
                          </p:cTn>
                        </p:par>
                      </p:childTnLst>
                    </p:cTn>
                  </p:par>
                  <p:par>
                    <p:cTn id="35" fill="hold" nodeType="clickPar">
                      <p:stCondLst>
                        <p:cond delay="indefinite"/>
                      </p:stCondLst>
                      <p:childTnLst>
                        <p:par>
                          <p:cTn id="36" fill="hold" nodeType="withGroup">
                            <p:stCondLst>
                              <p:cond delay="0"/>
                            </p:stCondLst>
                            <p:childTnLst>
                              <p:par>
                                <p:cTn id="37" presetID="42" presetClass="entr" presetSubtype="0"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000"/>
                                        <p:tgtEl>
                                          <p:spTgt spid="32"/>
                                        </p:tgtEl>
                                      </p:cBhvr>
                                    </p:animEffect>
                                    <p:anim calcmode="lin" valueType="num">
                                      <p:cBhvr>
                                        <p:cTn id="40" dur="1000" fill="hold"/>
                                        <p:tgtEl>
                                          <p:spTgt spid="32"/>
                                        </p:tgtEl>
                                        <p:attrNameLst>
                                          <p:attrName>ppt_x</p:attrName>
                                        </p:attrNameLst>
                                      </p:cBhvr>
                                      <p:tavLst>
                                        <p:tav tm="0">
                                          <p:val>
                                            <p:strVal val="#ppt_x"/>
                                          </p:val>
                                        </p:tav>
                                        <p:tav tm="100000">
                                          <p:val>
                                            <p:strVal val="#ppt_x"/>
                                          </p:val>
                                        </p:tav>
                                      </p:tavLst>
                                    </p:anim>
                                    <p:anim calcmode="lin" valueType="num">
                                      <p:cBhvr>
                                        <p:cTn id="4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Dắt xe ra cửa, tôi lễ phép thưa: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Thưa ba, con xin phép đi học nhóm.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 tôi mỉm cười: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Ờ, nhớ về sớm nghe con!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biết đây là lần thứ bao nhiêu tôi đã nói dối ba. Mỗi lần nói dối tôi đều ân hận,</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nhưng đều tặc lưỡi cho qua.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đến một hôm, vừa yên vị trong rạp chiếu bóng, tôi chợt thấy em gái mình lướt qua cùng một đ</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ứ</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bạn. Từ ngạc nhiên, tôi chuy</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ể</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 sang giận </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d</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ữ và mặc lời năn nỉ của bạn, tôi bỏ về.</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Hai chị em về đến nhà, tôi mắng em gái dám nói dối ba bỏ học đi chơi, không chịu học hành. Nhưng đáp lại sự giận dữ của tôi, nó chỉ thủng thẳng: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marR="0" lvl="0" indent="0" algn="ctr" defTabSz="457200" rtl="0" eaLnBrk="1" fontAlgn="auto" latinLnBrk="0" hangingPunct="1">
              <a:lnSpc>
                <a:spcPct val="80000"/>
              </a:lnSpc>
              <a:spcBef>
                <a:spcPts val="0"/>
              </a:spcBef>
              <a:spcAft>
                <a:spcPts val="0"/>
              </a:spcAft>
              <a:buClr>
                <a:prstClr val="black"/>
              </a:buClr>
              <a:buSzPts val="1100"/>
              <a:buFont typeface="Arial" panose="020B0604020202020204"/>
              <a:buNone/>
              <a:tabLst/>
              <a:defRPr/>
            </a:pPr>
            <a:r>
              <a:rPr kumimoji="0" lang="en-US" altLang="en-GB" sz="32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matic SC" panose="020B0704020202020204"/>
              </a:rPr>
              <a:t>CHỊ EM TÔI</a:t>
            </a:r>
          </a:p>
        </p:txBody>
      </p:sp>
      <p:sp>
        <p:nvSpPr>
          <p:cNvPr id="6" name="Rectangle 5"/>
          <p:cNvSpPr/>
          <p:nvPr/>
        </p:nvSpPr>
        <p:spPr>
          <a:xfrm>
            <a:off x="711199" y="3812800"/>
            <a:ext cx="9522823" cy="31700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Em đi tập văn nghệ.</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Mày tập văn nghệ ở rạp chiếu bóng à?</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Nó cười giả bộ ngây thơ:</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Ủa chị cũng ở đó sao? Hồi nãy chị bảo chị đi học nhóm mà!</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sững sờ đứng im như phỗng. Ngước nhìn ba tôi đợi một trận cuồng phong. Nhưng ba tôi chỉ buồ</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rầu bảo: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con ráng bảo ban nhau mà học cho nên người.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Theo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Hương</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458468477"/>
      </p:ext>
    </p:extLst>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3535474200"/>
      </p:ext>
    </p:extLst>
  </p:cSld>
  <p:clrMapOvr>
    <a:masterClrMapping/>
  </p:clrMapOvr>
  <mc:AlternateContent xmlns:mc="http://schemas.openxmlformats.org/markup-compatibility/2006" xmlns:p14="http://schemas.microsoft.com/office/powerpoint/2010/main">
    <mc:Choice Requires="p14">
      <p:transition spd="slow" p14:dur="2000" advTm="14941"/>
    </mc:Choice>
    <mc:Fallback xmlns="">
      <p:transition spd="slow" advTm="14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wipe(left)">
                                      <p:cBhvr>
                                        <p:cTn id="10" dur="500"/>
                                        <p:tgtEl>
                                          <p:spTgt spid="4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8"/>
                                        </p:tgtEl>
                                        <p:attrNameLst>
                                          <p:attrName>style.visibility</p:attrName>
                                        </p:attrNameLst>
                                      </p:cBhvr>
                                      <p:to>
                                        <p:strVal val="visible"/>
                                      </p:to>
                                    </p:set>
                                    <p:animEffect transition="in" filter="wipe(left)">
                                      <p:cBhvr>
                                        <p:cTn id="13" dur="500"/>
                                        <p:tgtEl>
                                          <p:spTgt spid="438"/>
                                        </p:tgtEl>
                                      </p:cBhvr>
                                    </p:animEffect>
                                  </p:childTnLst>
                                </p:cTn>
                              </p:par>
                              <p:par>
                                <p:cTn id="14" presetID="21" presetClass="emph" presetSubtype="0" fill="hold" grpId="1" nodeType="withEffect">
                                  <p:stCondLst>
                                    <p:cond delay="0"/>
                                  </p:stCondLst>
                                  <p:childTnLst>
                                    <p:animClr clrSpc="hsl" dir="cw">
                                      <p:cBhvr override="childStyle">
                                        <p:cTn id="15" dur="500" fill="hold"/>
                                        <p:tgtEl>
                                          <p:spTgt spid="434"/>
                                        </p:tgtEl>
                                        <p:attrNameLst>
                                          <p:attrName>style.color</p:attrName>
                                        </p:attrNameLst>
                                      </p:cBhvr>
                                      <p:by>
                                        <p:hsl h="7200000" s="0" l="0"/>
                                      </p:by>
                                    </p:animClr>
                                    <p:animClr clrSpc="hsl" dir="cw">
                                      <p:cBhvr>
                                        <p:cTn id="16" dur="500" fill="hold"/>
                                        <p:tgtEl>
                                          <p:spTgt spid="434"/>
                                        </p:tgtEl>
                                        <p:attrNameLst>
                                          <p:attrName>fillcolor</p:attrName>
                                        </p:attrNameLst>
                                      </p:cBhvr>
                                      <p:by>
                                        <p:hsl h="7200000" s="0" l="0"/>
                                      </p:by>
                                    </p:animClr>
                                    <p:animClr clrSpc="hsl" dir="cw">
                                      <p:cBhvr>
                                        <p:cTn id="17" dur="500" fill="hold"/>
                                        <p:tgtEl>
                                          <p:spTgt spid="434"/>
                                        </p:tgtEl>
                                        <p:attrNameLst>
                                          <p:attrName>stroke.color</p:attrName>
                                        </p:attrNameLst>
                                      </p:cBhvr>
                                      <p:by>
                                        <p:hsl h="7200000" s="0" l="0"/>
                                      </p:by>
                                    </p:animClr>
                                    <p:set>
                                      <p:cBhvr>
                                        <p:cTn id="18" dur="500" fill="hold"/>
                                        <p:tgtEl>
                                          <p:spTgt spid="434"/>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21" presetClass="emph" presetSubtype="0" fill="hold" grpId="1" nodeType="clickEffect">
                                  <p:stCondLst>
                                    <p:cond delay="0"/>
                                  </p:stCondLst>
                                  <p:childTnLst>
                                    <p:animClr clrSpc="hsl" dir="cw">
                                      <p:cBhvr override="childStyle">
                                        <p:cTn id="22" dur="500" fill="hold"/>
                                        <p:tgtEl>
                                          <p:spTgt spid="437"/>
                                        </p:tgtEl>
                                        <p:attrNameLst>
                                          <p:attrName>style.color</p:attrName>
                                        </p:attrNameLst>
                                      </p:cBhvr>
                                      <p:by>
                                        <p:hsl h="7200000" s="0" l="0"/>
                                      </p:by>
                                    </p:animClr>
                                    <p:animClr clrSpc="hsl" dir="cw">
                                      <p:cBhvr>
                                        <p:cTn id="23" dur="500" fill="hold"/>
                                        <p:tgtEl>
                                          <p:spTgt spid="437"/>
                                        </p:tgtEl>
                                        <p:attrNameLst>
                                          <p:attrName>fillcolor</p:attrName>
                                        </p:attrNameLst>
                                      </p:cBhvr>
                                      <p:by>
                                        <p:hsl h="7200000" s="0" l="0"/>
                                      </p:by>
                                    </p:animClr>
                                    <p:animClr clrSpc="hsl" dir="cw">
                                      <p:cBhvr>
                                        <p:cTn id="24" dur="500" fill="hold"/>
                                        <p:tgtEl>
                                          <p:spTgt spid="437"/>
                                        </p:tgtEl>
                                        <p:attrNameLst>
                                          <p:attrName>stroke.color</p:attrName>
                                        </p:attrNameLst>
                                      </p:cBhvr>
                                      <p:by>
                                        <p:hsl h="7200000" s="0" l="0"/>
                                      </p:by>
                                    </p:animClr>
                                    <p:set>
                                      <p:cBhvr>
                                        <p:cTn id="25" dur="500" fill="hold"/>
                                        <p:tgtEl>
                                          <p:spTgt spid="4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7" grpId="1" animBg="1"/>
      <p:bldP spid="4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2AE7D9A-2F33-4945-BB0C-44506BE69B6C}"/>
              </a:ext>
            </a:extLst>
          </p:cNvPr>
          <p:cNvSpPr/>
          <p:nvPr/>
        </p:nvSpPr>
        <p:spPr>
          <a:xfrm>
            <a:off x="4833301" y="226755"/>
            <a:ext cx="7241835" cy="3060452"/>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7468" y="-1079500"/>
            <a:ext cx="4582137" cy="6858000"/>
          </a:xfrm>
          <a:prstGeom prst="rect">
            <a:avLst/>
          </a:prstGeom>
        </p:spPr>
      </p:pic>
      <p:sp>
        <p:nvSpPr>
          <p:cNvPr id="2" name="Rectangle 1"/>
          <p:cNvSpPr/>
          <p:nvPr/>
        </p:nvSpPr>
        <p:spPr>
          <a:xfrm>
            <a:off x="556047" y="2773571"/>
            <a:ext cx="4033475" cy="707886"/>
          </a:xfrm>
          <a:prstGeom prst="rect">
            <a:avLst/>
          </a:prstGeom>
        </p:spPr>
        <p:txBody>
          <a:bodyPr wrap="none">
            <a:spAutoFit/>
          </a:bodyPr>
          <a:lstStyle/>
          <a:p>
            <a:pPr lvl="0" algn="ctr"/>
            <a:r>
              <a:rPr lang="vi-VN" sz="4000" b="1" dirty="0">
                <a:solidFill>
                  <a:srgbClr val="002060"/>
                </a:solidFill>
                <a:latin typeface="Times New Roman"/>
              </a:rPr>
              <a:t>Đọc thầm đoạn 1 </a:t>
            </a:r>
          </a:p>
        </p:txBody>
      </p:sp>
      <p:sp>
        <p:nvSpPr>
          <p:cNvPr id="12" name="Rectangle 11"/>
          <p:cNvSpPr/>
          <p:nvPr/>
        </p:nvSpPr>
        <p:spPr>
          <a:xfrm>
            <a:off x="4902200" y="226754"/>
            <a:ext cx="7172937" cy="3108543"/>
          </a:xfrm>
          <a:prstGeom prst="rect">
            <a:avLst/>
          </a:prstGeom>
        </p:spPr>
        <p:txBody>
          <a:bodyPr wrap="square">
            <a:spAutoFit/>
          </a:bodyPr>
          <a:lstStyle/>
          <a:p>
            <a:pPr algn="just"/>
            <a:r>
              <a:rPr lang="vi-VN" sz="2800" dirty="0">
                <a:latin typeface="Times New Roman" panose="02020603050405020304" pitchFamily="18" charset="0"/>
                <a:cs typeface="Times New Roman" panose="02020603050405020304" pitchFamily="18" charset="0"/>
              </a:rPr>
              <a:t>Dắt xe ra cửa, tôi lễ phép thưa:</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Thưa ba, con xin phép đi học nhóm.</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Ba tôi mỉm cười:</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Ờ, nhớ về sớm nghe con!</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Không biết đây là lần thứ bao nhiêu tôi đã nói dối ba. Mỗi lần nói dối tôi đều ân hận,</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nhưng đều tặc lưỡi cho qua.</a:t>
            </a:r>
          </a:p>
        </p:txBody>
      </p:sp>
      <p:sp>
        <p:nvSpPr>
          <p:cNvPr id="13" name="Subtitle 11"/>
          <p:cNvSpPr txBox="1">
            <a:spLocks/>
          </p:cNvSpPr>
          <p:nvPr/>
        </p:nvSpPr>
        <p:spPr>
          <a:xfrm>
            <a:off x="4589522" y="3539579"/>
            <a:ext cx="8640960" cy="4959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1.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xin</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phép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ba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đâu</a:t>
            </a:r>
            <a:r>
              <a:rPr lang="en-US" sz="2800" b="1" dirty="0">
                <a:solidFill>
                  <a:srgbClr val="FF0000"/>
                </a:solidFill>
                <a:latin typeface="Times New Roman" panose="02020603050405020304" charset="0"/>
                <a:cs typeface="Times New Roman" panose="02020603050405020304" charset="0"/>
              </a:rPr>
              <a:t> ?</a:t>
            </a:r>
          </a:p>
          <a:p>
            <a:pPr marL="139700" indent="0">
              <a:buClr>
                <a:prstClr val="black"/>
              </a:buClr>
              <a:buFont typeface="Ubuntu" panose="020B0704020202020204"/>
              <a:buNone/>
            </a:pPr>
            <a:endParaRPr lang="en-US" sz="2000" b="1" dirty="0">
              <a:solidFill>
                <a:srgbClr val="2403AE"/>
              </a:solidFill>
              <a:latin typeface="Times New Roman" panose="02020603050405020304" charset="0"/>
              <a:cs typeface="Times New Roman" panose="02020603050405020304" charset="0"/>
            </a:endParaRPr>
          </a:p>
          <a:p>
            <a:pPr marL="139700" indent="0">
              <a:buClr>
                <a:prstClr val="black"/>
              </a:buClr>
              <a:buFont typeface="Ubuntu" panose="020B0704020202020204"/>
              <a:buNone/>
            </a:pPr>
            <a:endParaRPr lang="en-US" sz="2000" b="1" dirty="0">
              <a:solidFill>
                <a:srgbClr val="2403AE"/>
              </a:solidFill>
              <a:latin typeface="Times New Roman" panose="02020603050405020304" charset="0"/>
              <a:cs typeface="Times New Roman" panose="02020603050405020304" charset="0"/>
            </a:endParaRPr>
          </a:p>
        </p:txBody>
      </p:sp>
      <p:sp>
        <p:nvSpPr>
          <p:cNvPr id="14" name="Subtitle 11"/>
          <p:cNvSpPr txBox="1">
            <a:spLocks/>
          </p:cNvSpPr>
          <p:nvPr/>
        </p:nvSpPr>
        <p:spPr>
          <a:xfrm>
            <a:off x="4833302" y="403551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marR="0" lvl="0" indent="0" algn="l"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xin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phép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học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nhóm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p>
          <a:p>
            <a:pPr marL="139700" marR="0" lvl="0" indent="0" algn="ctr"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000" b="0" i="0" u="none"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Ubuntu" panose="020B0704020202020204"/>
              </a:rPr>
              <a:t> </a:t>
            </a:r>
            <a:endParaRPr kumimoji="0" lang="en-US" sz="2000" b="0" i="1" u="none" strike="noStrike" kern="0" cap="none" spc="0" normalizeH="0" baseline="0" noProof="0" dirty="0">
              <a:ln>
                <a:noFill/>
              </a:ln>
              <a:solidFill>
                <a:srgbClr val="FFBDBD">
                  <a:lumMod val="75000"/>
                </a:srgbClr>
              </a:solidFill>
              <a:effectLst/>
              <a:uLnTx/>
              <a:uFillTx/>
              <a:latin typeface="Times New Roman" panose="02020603050405020304" charset="0"/>
              <a:cs typeface="Times New Roman" panose="02020603050405020304" charset="0"/>
              <a:sym typeface="Ubuntu" panose="020B0704020202020204"/>
            </a:endParaRPr>
          </a:p>
        </p:txBody>
      </p:sp>
      <p:sp>
        <p:nvSpPr>
          <p:cNvPr id="15" name="Subtitle 11"/>
          <p:cNvSpPr txBox="1">
            <a:spLocks/>
          </p:cNvSpPr>
          <p:nvPr/>
        </p:nvSpPr>
        <p:spPr>
          <a:xfrm>
            <a:off x="4570576" y="4591774"/>
            <a:ext cx="9144000"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defTabSz="914400">
              <a:buClr>
                <a:srgbClr val="595959"/>
              </a:buClr>
              <a:buFont typeface="Ubuntu" panose="020B0704020202020204"/>
              <a:buNone/>
            </a:pPr>
            <a:r>
              <a:rPr lang="en-US" sz="2800" b="1" kern="0" dirty="0">
                <a:solidFill>
                  <a:srgbClr val="FF0000"/>
                </a:solidFill>
                <a:latin typeface="Times New Roman" panose="02020603050405020304" charset="0"/>
                <a:cs typeface="Times New Roman" panose="02020603050405020304" charset="0"/>
              </a:rPr>
              <a:t>2. </a:t>
            </a:r>
            <a:r>
              <a:rPr lang="en-US" sz="2800" b="1" kern="0" dirty="0" err="1">
                <a:solidFill>
                  <a:srgbClr val="FF0000"/>
                </a:solidFill>
                <a:latin typeface="Times New Roman" panose="02020603050405020304" charset="0"/>
                <a:cs typeface="Times New Roman" panose="02020603050405020304" charset="0"/>
              </a:rPr>
              <a:t>Vì</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sao</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mỗi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lần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nói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dối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cô</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chị</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lại</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thấy</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ân</a:t>
            </a:r>
            <a:r>
              <a:rPr lang="en-US" sz="2800" b="1" kern="0" dirty="0">
                <a:solidFill>
                  <a:srgbClr val="FF0000"/>
                </a:solidFill>
                <a:latin typeface="Times New Roman" panose="02020603050405020304" charset="0"/>
                <a:cs typeface="Times New Roman" panose="02020603050405020304" charset="0"/>
              </a:rPr>
              <a:t> </a:t>
            </a:r>
            <a:r>
              <a:rPr lang="en-US" sz="2800" b="1" kern="0" dirty="0" err="1">
                <a:solidFill>
                  <a:srgbClr val="FF0000"/>
                </a:solidFill>
                <a:latin typeface="Times New Roman" panose="02020603050405020304" charset="0"/>
                <a:cs typeface="Times New Roman" panose="02020603050405020304" charset="0"/>
              </a:rPr>
              <a:t>hận</a:t>
            </a:r>
            <a:r>
              <a:rPr lang="en-US" sz="2800" b="1" kern="0" dirty="0">
                <a:solidFill>
                  <a:srgbClr val="FF0000"/>
                </a:solidFill>
                <a:latin typeface="Times New Roman" panose="02020603050405020304" charset="0"/>
                <a:cs typeface="Times New Roman" panose="02020603050405020304" charset="0"/>
              </a:rPr>
              <a:t> ?</a:t>
            </a:r>
          </a:p>
          <a:p>
            <a:pPr marL="139700" indent="0" algn="ctr" defTabSz="914400">
              <a:buClr>
                <a:srgbClr val="595959"/>
              </a:buClr>
              <a:buFont typeface="Ubuntu" panose="020B0704020202020204"/>
              <a:buNone/>
              <a:defRPr/>
            </a:pPr>
            <a:r>
              <a:rPr lang="en-US" sz="2000" kern="0" dirty="0">
                <a:solidFill>
                  <a:srgbClr val="595959"/>
                </a:solidFill>
                <a:latin typeface="Times New Roman" panose="02020603050405020304" charset="0"/>
                <a:cs typeface="Times New Roman" panose="02020603050405020304" charset="0"/>
              </a:rPr>
              <a:t> </a:t>
            </a:r>
            <a:endParaRPr lang="en-US" sz="2000" i="1" kern="0" dirty="0">
              <a:solidFill>
                <a:srgbClr val="FFBDBD">
                  <a:lumMod val="75000"/>
                </a:srgbClr>
              </a:solidFill>
              <a:latin typeface="Times New Roman" panose="02020603050405020304" charset="0"/>
              <a:cs typeface="Times New Roman" panose="02020603050405020304" charset="0"/>
            </a:endParaRPr>
          </a:p>
        </p:txBody>
      </p:sp>
      <p:sp>
        <p:nvSpPr>
          <p:cNvPr id="16" name="Subtitle 11"/>
          <p:cNvSpPr txBox="1">
            <a:spLocks/>
          </p:cNvSpPr>
          <p:nvPr/>
        </p:nvSpPr>
        <p:spPr>
          <a:xfrm>
            <a:off x="4833302" y="4936133"/>
            <a:ext cx="9634478" cy="64824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0" marR="0" lvl="0" indent="0" algn="l" defTabSz="914400" rtl="0" eaLnBrk="1" fontAlgn="auto" latinLnBrk="0" hangingPunct="1">
              <a:lnSpc>
                <a:spcPct val="100000"/>
              </a:lnSpc>
              <a:spcBef>
                <a:spcPct val="50000"/>
              </a:spcBef>
              <a:spcAft>
                <a:spcPts val="0"/>
              </a:spcAft>
              <a:buClrTx/>
              <a:buSzTx/>
              <a:buNone/>
              <a:tabLst/>
              <a:defRPr/>
            </a:pPr>
            <a:r>
              <a:rPr kumimoji="0" lang="en-US" altLang="vi-VN" sz="28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Vì</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cô</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cũng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rất</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thương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ba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Cô</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ân</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hận</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vì</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mình</a:t>
            </a:r>
            <a:endPar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endParaRPr>
          </a:p>
          <a:p>
            <a:pPr marL="0" marR="0" lvl="0" indent="0" algn="l" defTabSz="914400" rtl="0" eaLnBrk="1" fontAlgn="auto" latinLnBrk="0" hangingPunct="1">
              <a:lnSpc>
                <a:spcPct val="100000"/>
              </a:lnSpc>
              <a:spcBef>
                <a:spcPct val="50000"/>
              </a:spcBef>
              <a:spcAft>
                <a:spcPts val="0"/>
              </a:spcAft>
              <a:buClrTx/>
              <a:buSzTx/>
              <a:buNone/>
              <a:tabLst/>
              <a:defRPr/>
            </a:pP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đã</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nói</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dối</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phụ</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lòng</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tin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của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 </a:t>
            </a:r>
            <a:r>
              <a:rPr kumimoji="0" lang="en-US" altLang="vi-VN" sz="2800" b="1" i="0" u="none" strike="noStrike" kern="0" cap="none" spc="0" normalizeH="0" baseline="0" noProof="0" dirty="0" err="1">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ba</a:t>
            </a:r>
            <a:r>
              <a:rPr kumimoji="0" lang="en-US" altLang="vi-VN"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rPr>
              <a:t>.</a:t>
            </a:r>
            <a:endParaRPr kumimoji="0" lang="en-US" altLang="en-US" sz="2800" b="1" i="0" u="none" strike="noStrike" kern="0" cap="none" spc="0" normalizeH="0" baseline="0" noProof="0" dirty="0">
              <a:ln>
                <a:noFill/>
              </a:ln>
              <a:solidFill>
                <a:schemeClr val="accent1">
                  <a:lumMod val="75000"/>
                </a:schemeClr>
              </a:solidFill>
              <a:effectLst/>
              <a:uLnTx/>
              <a:uFillTx/>
              <a:latin typeface="Times New Roman" pitchFamily="18" charset="0"/>
              <a:ea typeface="+mn-ea"/>
              <a:cs typeface="Times New Roman" pitchFamily="18" charset="0"/>
              <a:sym typeface="Ubuntu" panose="020B0704020202020204"/>
            </a:endParaRPr>
          </a:p>
          <a:p>
            <a:pPr marL="139700" marR="0" lvl="0" indent="0" algn="ctr"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0" i="0" u="none"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Ubuntu" panose="020B0704020202020204"/>
              </a:rPr>
              <a:t> </a:t>
            </a:r>
            <a:endParaRPr kumimoji="0" lang="en-US" sz="2800" b="0" i="1" u="none" strike="noStrike" kern="0" cap="none" spc="0" normalizeH="0" baseline="0" noProof="0" dirty="0">
              <a:ln>
                <a:noFill/>
              </a:ln>
              <a:solidFill>
                <a:srgbClr val="FFBDBD">
                  <a:lumMod val="75000"/>
                </a:srgbClr>
              </a:solidFill>
              <a:effectLst/>
              <a:uLnTx/>
              <a:uFillTx/>
              <a:latin typeface="Times New Roman" panose="02020603050405020304" charset="0"/>
              <a:cs typeface="Times New Roman" panose="02020603050405020304" charset="0"/>
              <a:sym typeface="Ubuntu" panose="020B0704020202020204"/>
            </a:endParaRPr>
          </a:p>
        </p:txBody>
      </p:sp>
      <p:sp>
        <p:nvSpPr>
          <p:cNvPr id="10" name="Rectangle: Rounded Corners 9">
            <a:extLst>
              <a:ext uri="{FF2B5EF4-FFF2-40B4-BE49-F238E27FC236}">
                <a16:creationId xmlns:a16="http://schemas.microsoft.com/office/drawing/2014/main" id="{C57CD458-2F74-4A84-8A6E-539B0877E01D}"/>
              </a:ext>
            </a:extLst>
          </p:cNvPr>
          <p:cNvSpPr/>
          <p:nvPr/>
        </p:nvSpPr>
        <p:spPr>
          <a:xfrm>
            <a:off x="3438144" y="226753"/>
            <a:ext cx="1547661" cy="416153"/>
          </a:xfrm>
          <a:prstGeom prst="roundRect">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1</a:t>
            </a:r>
          </a:p>
        </p:txBody>
      </p:sp>
      <p:cxnSp>
        <p:nvCxnSpPr>
          <p:cNvPr id="4" name="Straight Connector 3">
            <a:extLst>
              <a:ext uri="{FF2B5EF4-FFF2-40B4-BE49-F238E27FC236}">
                <a16:creationId xmlns:a16="http://schemas.microsoft.com/office/drawing/2014/main" id="{CC14BF79-C13A-4DEE-810C-7D7D606BE43E}"/>
              </a:ext>
            </a:extLst>
          </p:cNvPr>
          <p:cNvCxnSpPr/>
          <p:nvPr/>
        </p:nvCxnSpPr>
        <p:spPr>
          <a:xfrm>
            <a:off x="7471619" y="1079500"/>
            <a:ext cx="313946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6D76D7-1197-4063-8209-54CDB4F71275}"/>
              </a:ext>
            </a:extLst>
          </p:cNvPr>
          <p:cNvCxnSpPr>
            <a:cxnSpLocks/>
          </p:cNvCxnSpPr>
          <p:nvPr/>
        </p:nvCxnSpPr>
        <p:spPr>
          <a:xfrm>
            <a:off x="5347163" y="2365756"/>
            <a:ext cx="516843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CBC1BDA-995A-486B-B134-D71812C5543C}"/>
              </a:ext>
            </a:extLst>
          </p:cNvPr>
          <p:cNvCxnSpPr>
            <a:cxnSpLocks/>
          </p:cNvCxnSpPr>
          <p:nvPr/>
        </p:nvCxnSpPr>
        <p:spPr>
          <a:xfrm>
            <a:off x="5603195" y="3193227"/>
            <a:ext cx="228807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75091433"/>
      </p:ext>
    </p:extLst>
  </p:cSld>
  <p:clrMapOvr>
    <a:masterClrMapping/>
  </p:clrMapOvr>
  <mc:AlternateContent xmlns:mc="http://schemas.openxmlformats.org/markup-compatibility/2006" xmlns:p14="http://schemas.microsoft.com/office/powerpoint/2010/main">
    <mc:Choice Requires="p14">
      <p:transition spd="slow" p14:dur="2000" advTm="84343"/>
    </mc:Choice>
    <mc:Fallback xmlns="">
      <p:transition spd="slow" advTm="84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1"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par>
                                <p:cTn id="35" presetID="2" presetClass="entr" presetSubtype="4"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1"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ircle(in)">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barn(inVertical)">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1"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ppt_x"/>
                                          </p:val>
                                        </p:tav>
                                        <p:tav tm="100000">
                                          <p:val>
                                            <p:strVal val="#ppt_x"/>
                                          </p:val>
                                        </p:tav>
                                      </p:tavLst>
                                    </p:anim>
                                    <p:anim calcmode="lin" valueType="num">
                                      <p:cBhvr additive="base">
                                        <p:cTn id="6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2" grpId="0"/>
      <p:bldP spid="12" grpId="0"/>
      <p:bldP spid="13" grpId="0" build="p"/>
      <p:bldP spid="13" grpId="1"/>
      <p:bldP spid="14" grpId="0" build="p"/>
      <p:bldP spid="14" grpId="1"/>
      <p:bldP spid="15" grpId="0" build="p"/>
      <p:bldP spid="15" grpId="1"/>
      <p:bldP spid="16" grpId="0" build="p"/>
      <p:bldP spid="16" grpId="1"/>
      <p:bldP spid="10"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F633BC-2894-4831-9FB7-1857E8E9F0E5}"/>
              </a:ext>
            </a:extLst>
          </p:cNvPr>
          <p:cNvSpPr/>
          <p:nvPr/>
        </p:nvSpPr>
        <p:spPr>
          <a:xfrm>
            <a:off x="368300" y="109713"/>
            <a:ext cx="11658600" cy="5553135"/>
          </a:xfrm>
          <a:prstGeom prst="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02500" y="3120629"/>
            <a:ext cx="4724400" cy="4635500"/>
          </a:xfrm>
          <a:prstGeom prst="rect">
            <a:avLst/>
          </a:prstGeom>
        </p:spPr>
      </p:pic>
      <p:sp>
        <p:nvSpPr>
          <p:cNvPr id="12" name="Rectangle 11"/>
          <p:cNvSpPr/>
          <p:nvPr/>
        </p:nvSpPr>
        <p:spPr>
          <a:xfrm>
            <a:off x="370396" y="21353"/>
            <a:ext cx="11696700" cy="5970865"/>
          </a:xfrm>
          <a:prstGeom prst="rect">
            <a:avLst/>
          </a:prstGeom>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Cho đến một hôm, vừa yên vị trong rạp chiếu bóng, tôi chợt thấy em gái mình lướt qua cùng một đ</a:t>
            </a:r>
            <a:r>
              <a:rPr lang="en-US" sz="2800" dirty="0">
                <a:latin typeface="Times New Roman" panose="02020603050405020304" pitchFamily="18" charset="0"/>
                <a:cs typeface="Times New Roman" panose="02020603050405020304" pitchFamily="18" charset="0"/>
              </a:rPr>
              <a:t>ứ</a:t>
            </a:r>
            <a:r>
              <a:rPr lang="vi-VN" sz="2800" dirty="0">
                <a:latin typeface="Times New Roman" panose="02020603050405020304" pitchFamily="18" charset="0"/>
                <a:cs typeface="Times New Roman" panose="02020603050405020304" pitchFamily="18" charset="0"/>
              </a:rPr>
              <a:t>a bạn. Từ ngạc nhiên, tôi chuy</a:t>
            </a:r>
            <a:r>
              <a:rPr lang="en-US" sz="2800" dirty="0">
                <a:latin typeface="Times New Roman" panose="02020603050405020304" pitchFamily="18" charset="0"/>
                <a:cs typeface="Times New Roman" panose="02020603050405020304" pitchFamily="18" charset="0"/>
              </a:rPr>
              <a:t>ể</a:t>
            </a:r>
            <a:r>
              <a:rPr lang="vi-VN" sz="2800" dirty="0">
                <a:latin typeface="Times New Roman" panose="02020603050405020304" pitchFamily="18" charset="0"/>
                <a:cs typeface="Times New Roman" panose="02020603050405020304" pitchFamily="18" charset="0"/>
              </a:rPr>
              <a:t>n sang giận </a:t>
            </a:r>
            <a:r>
              <a:rPr lang="en-US" sz="2800" dirty="0">
                <a:latin typeface="Times New Roman" panose="02020603050405020304" pitchFamily="18" charset="0"/>
                <a:cs typeface="Times New Roman" panose="02020603050405020304" pitchFamily="18" charset="0"/>
              </a:rPr>
              <a:t>d</a:t>
            </a:r>
            <a:r>
              <a:rPr lang="vi-VN" sz="2800" dirty="0">
                <a:latin typeface="Times New Roman" panose="02020603050405020304" pitchFamily="18" charset="0"/>
                <a:cs typeface="Times New Roman" panose="02020603050405020304" pitchFamily="18" charset="0"/>
              </a:rPr>
              <a:t>ữ và mặc lời năn nỉ của bạn, tôi bỏ về.</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Hai chị em về đến nhà, tôi mắng em gái dám nói dối ba bỏ học đi chơi, không chịu học hành. Nhưng đáp lại sự giận dữ của tôi, nó chỉ thủng thẳng: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Em đi tập văn nghệ.</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 </a:t>
            </a:r>
            <a:r>
              <a:rPr lang="vi-VN" sz="2800" dirty="0">
                <a:latin typeface="Times New Roman" panose="02020603050405020304" pitchFamily="18" charset="0"/>
                <a:cs typeface="Times New Roman" panose="02020603050405020304" pitchFamily="18" charset="0"/>
              </a:rPr>
              <a:t>Mày tập văn nghệ ở rạp chiếu bóng à?</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Nó cười giả bộ ngây thơ:</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Ủa chị cũng ở đó sao? Hồi nãy chị bảo chị đi học nhóm mà!</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Tôi sững sờ đứng im như phỗng. Ngước nhìn ba tôi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đợi một trận cuồng phong. Nhưng ba tôi chỉ buồ</a:t>
            </a:r>
            <a:r>
              <a:rPr lang="en-US" sz="2800" dirty="0">
                <a:latin typeface="Times New Roman" panose="02020603050405020304" pitchFamily="18" charset="0"/>
                <a:cs typeface="Times New Roman" panose="02020603050405020304" pitchFamily="18" charset="0"/>
              </a:rPr>
              <a:t>n</a:t>
            </a:r>
            <a:r>
              <a:rPr lang="vi-VN" sz="2800" dirty="0">
                <a:latin typeface="Times New Roman" panose="02020603050405020304" pitchFamily="18" charset="0"/>
                <a:cs typeface="Times New Roman" panose="02020603050405020304" pitchFamily="18" charset="0"/>
              </a:rPr>
              <a:t> rầu bảo:</a:t>
            </a:r>
          </a:p>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 Các con ráng bảo ban nhau mà học cho nên </a:t>
            </a:r>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người.</a:t>
            </a:r>
          </a:p>
          <a:p>
            <a:pPr algn="just"/>
            <a:r>
              <a:rPr lang="en-US" dirty="0"/>
              <a:t>   </a:t>
            </a:r>
          </a:p>
        </p:txBody>
      </p:sp>
      <p:sp>
        <p:nvSpPr>
          <p:cNvPr id="13" name="Rectangle 12"/>
          <p:cNvSpPr/>
          <p:nvPr/>
        </p:nvSpPr>
        <p:spPr>
          <a:xfrm>
            <a:off x="7802924" y="5668101"/>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2</a:t>
            </a:r>
            <a:r>
              <a:rPr lang="vi-VN" sz="4000" b="1" dirty="0">
                <a:solidFill>
                  <a:srgbClr val="002060"/>
                </a:solidFill>
                <a:latin typeface="Times New Roman"/>
              </a:rPr>
              <a:t> </a:t>
            </a:r>
          </a:p>
        </p:txBody>
      </p:sp>
      <p:sp>
        <p:nvSpPr>
          <p:cNvPr id="14" name="Subtitle 11"/>
          <p:cNvSpPr txBox="1">
            <a:spLocks/>
          </p:cNvSpPr>
          <p:nvPr/>
        </p:nvSpPr>
        <p:spPr>
          <a:xfrm>
            <a:off x="127000" y="5853748"/>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3.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để</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mình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thôi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nói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dối</a:t>
            </a:r>
            <a:r>
              <a:rPr lang="en-US" sz="2800" b="1" dirty="0">
                <a:solidFill>
                  <a:srgbClr val="FF0000"/>
                </a:solidFill>
                <a:latin typeface="Times New Roman" panose="02020603050405020304" charset="0"/>
                <a:cs typeface="Times New Roman" panose="02020603050405020304" charset="0"/>
              </a:rPr>
              <a:t> ?  </a:t>
            </a:r>
          </a:p>
        </p:txBody>
      </p:sp>
      <p:sp>
        <p:nvSpPr>
          <p:cNvPr id="8" name="Rectangle: Rounded Corners 7">
            <a:extLst>
              <a:ext uri="{FF2B5EF4-FFF2-40B4-BE49-F238E27FC236}">
                <a16:creationId xmlns:a16="http://schemas.microsoft.com/office/drawing/2014/main" id="{EF4432A8-ABD8-4773-99FA-F9B5A87C004D}"/>
              </a:ext>
            </a:extLst>
          </p:cNvPr>
          <p:cNvSpPr/>
          <p:nvPr/>
        </p:nvSpPr>
        <p:spPr>
          <a:xfrm>
            <a:off x="0" y="103054"/>
            <a:ext cx="1536192" cy="416153"/>
          </a:xfrm>
          <a:prstGeom prst="roundRect">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2</a:t>
            </a: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2000" advTm="24027"/>
    </mc:Choice>
    <mc:Fallback xmlns="">
      <p:transition spd="slow" advTm="240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1"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1"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1"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p:bldP spid="13" grpId="0"/>
      <p:bldP spid="14" grpId="0" build="p"/>
      <p:bldP spid="14" grpId="1"/>
      <p:bldP spid="8" grpId="0" animBg="1"/>
      <p:bldP spid="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4" name="图片 3">
            <a:extLst>
              <a:ext uri="{FF2B5EF4-FFF2-40B4-BE49-F238E27FC236}">
                <a16:creationId xmlns:a16="http://schemas.microsoft.com/office/drawing/2014/main" id="{56751916-08E8-2544-89B2-87F4F43B63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386570" y="1689462"/>
            <a:ext cx="4802564" cy="4802564"/>
          </a:xfrm>
          <a:prstGeom prst="rect">
            <a:avLst/>
          </a:prstGeom>
        </p:spPr>
      </p:pic>
      <p:sp>
        <p:nvSpPr>
          <p:cNvPr id="11" name="Subtitle 11"/>
          <p:cNvSpPr txBox="1">
            <a:spLocks/>
          </p:cNvSpPr>
          <p:nvPr/>
        </p:nvSpPr>
        <p:spPr>
          <a:xfrm>
            <a:off x="330854" y="1142048"/>
            <a:ext cx="9144000" cy="6839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800" b="1" dirty="0">
                <a:solidFill>
                  <a:srgbClr val="FF0000"/>
                </a:solidFill>
                <a:latin typeface="Times New Roman" panose="02020603050405020304" charset="0"/>
                <a:cs typeface="Times New Roman" panose="02020603050405020304" charset="0"/>
              </a:rPr>
              <a:t>3.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đã</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để</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mình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thôi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nói</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dối</a:t>
            </a:r>
            <a:r>
              <a:rPr lang="en-US" sz="2800" b="1" dirty="0">
                <a:solidFill>
                  <a:srgbClr val="FF0000"/>
                </a:solidFill>
                <a:latin typeface="Times New Roman" panose="02020603050405020304" charset="0"/>
                <a:cs typeface="Times New Roman" panose="02020603050405020304" charset="0"/>
              </a:rPr>
              <a:t> ?  </a:t>
            </a:r>
          </a:p>
        </p:txBody>
      </p:sp>
      <p:sp>
        <p:nvSpPr>
          <p:cNvPr id="12" name="Subtitle 11"/>
          <p:cNvSpPr txBox="1">
            <a:spLocks/>
          </p:cNvSpPr>
          <p:nvPr/>
        </p:nvSpPr>
        <p:spPr>
          <a:xfrm>
            <a:off x="191808" y="1826037"/>
            <a:ext cx="9828492" cy="40245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marR="0" lvl="0" indent="0" algn="just"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r>
              <a:rPr kumimoji="0" lang="en-US" sz="2800" b="1" i="0" u="none" strike="noStrike" kern="0" cap="none" spc="0" normalizeH="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bắt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chước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cũng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nói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dối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rồi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rủ</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bạn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vào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lướt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qua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mặt</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như</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không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thấy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thấy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nói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dối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lại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vào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thì</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tức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giận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bỏ</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về</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mắng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thủng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Khiến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càng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tức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giận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hỏi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Mày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tập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văn</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nghệ</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ở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rạp</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chiếu</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bóng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à?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Em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giả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ngây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thơ</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hỏi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Ủa</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cũng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ở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đó</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sao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Hồi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nãy</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bảo</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đi</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học</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nhóm</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mà</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Cô</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chị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sững</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sờ</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vì</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đã</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bị</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r>
              <a:rPr kumimoji="0" lang="en-US" sz="2800" b="1" i="0" u="none" strike="noStrike" kern="0" cap="none" spc="0" normalizeH="0" baseline="0" noProof="0" dirty="0" err="1">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lộ</a:t>
            </a:r>
            <a:r>
              <a:rPr kumimoji="0" lang="en-US" sz="2800" b="1"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a:t>
            </a:r>
          </a:p>
          <a:p>
            <a:pPr marL="139700" marR="0" lvl="0" indent="0" algn="just" defTabSz="914400" rtl="0" eaLnBrk="1" fontAlgn="auto" latinLnBrk="0" hangingPunct="1">
              <a:lnSpc>
                <a:spcPct val="100000"/>
              </a:lnSpc>
              <a:spcBef>
                <a:spcPts val="0"/>
              </a:spcBef>
              <a:spcAft>
                <a:spcPts val="0"/>
              </a:spcAft>
              <a:buClr>
                <a:srgbClr val="595959"/>
              </a:buClr>
              <a:buSzPts val="1400"/>
              <a:buFont typeface="Ubuntu" panose="020B0704020202020204"/>
              <a:buNone/>
              <a:tabLst/>
              <a:defRPr/>
            </a:pPr>
            <a:r>
              <a:rPr kumimoji="0" lang="en-US" sz="2800" b="0" i="0"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rPr>
              <a:t> </a:t>
            </a:r>
            <a:endParaRPr kumimoji="0" lang="en-US" sz="2800" b="0" i="1" u="none" strike="noStrike" kern="0" cap="none" spc="0" normalizeH="0" baseline="0" noProof="0" dirty="0">
              <a:ln>
                <a:noFill/>
              </a:ln>
              <a:solidFill>
                <a:schemeClr val="accent1">
                  <a:lumMod val="75000"/>
                </a:schemeClr>
              </a:solidFill>
              <a:effectLst/>
              <a:uLnTx/>
              <a:uFillTx/>
              <a:latin typeface="Times New Roman" panose="02020603050405020304" charset="0"/>
              <a:cs typeface="Times New Roman" panose="02020603050405020304" charset="0"/>
              <a:sym typeface="Ubuntu" panose="020B0704020202020204"/>
            </a:endParaRPr>
          </a:p>
        </p:txBody>
      </p:sp>
    </p:spTree>
    <p:custDataLst>
      <p:tags r:id="rId1"/>
    </p:custDataLst>
    <p:extLst>
      <p:ext uri="{BB962C8B-B14F-4D97-AF65-F5344CB8AC3E}">
        <p14:creationId xmlns:p14="http://schemas.microsoft.com/office/powerpoint/2010/main" val="1547968606"/>
      </p:ext>
    </p:extLst>
  </p:cSld>
  <p:clrMapOvr>
    <a:masterClrMapping/>
  </p:clrMapOvr>
  <mc:AlternateContent xmlns:mc="http://schemas.openxmlformats.org/markup-compatibility/2006" xmlns:p14="http://schemas.microsoft.com/office/powerpoint/2010/main">
    <mc:Choice Requires="p14">
      <p:transition spd="slow" p14:dur="2000" advTm="46126"/>
    </mc:Choice>
    <mc:Fallback xmlns="">
      <p:transition spd="slow" advTm="461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build="p"/>
      <p:bldP spid="12"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ECC03A-1884-4178-92D2-814AEA47BFC6}"/>
              </a:ext>
            </a:extLst>
          </p:cNvPr>
          <p:cNvSpPr/>
          <p:nvPr/>
        </p:nvSpPr>
        <p:spPr>
          <a:xfrm>
            <a:off x="4305300" y="859967"/>
            <a:ext cx="7366000" cy="1815882"/>
          </a:xfrm>
          <a:prstGeom prst="rect">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6049" y="-509250"/>
            <a:ext cx="4737100" cy="6858000"/>
          </a:xfrm>
          <a:prstGeom prst="rect">
            <a:avLst/>
          </a:prstGeom>
        </p:spPr>
      </p:pic>
      <p:sp>
        <p:nvSpPr>
          <p:cNvPr id="2" name="Rectangle 1"/>
          <p:cNvSpPr/>
          <p:nvPr/>
        </p:nvSpPr>
        <p:spPr>
          <a:xfrm>
            <a:off x="497861" y="3495814"/>
            <a:ext cx="4033476" cy="707886"/>
          </a:xfrm>
          <a:prstGeom prst="rect">
            <a:avLst/>
          </a:prstGeom>
        </p:spPr>
        <p:txBody>
          <a:bodyPr wrap="none">
            <a:spAutoFit/>
          </a:bodyPr>
          <a:lstStyle/>
          <a:p>
            <a:pPr algn="ctr"/>
            <a:r>
              <a:rPr lang="vi-VN" sz="4000" b="1" dirty="0">
                <a:solidFill>
                  <a:srgbClr val="002060"/>
                </a:solidFill>
                <a:latin typeface="Times New Roman"/>
              </a:rPr>
              <a:t>Đọc thầm đoạn </a:t>
            </a:r>
            <a:r>
              <a:rPr lang="en-US" sz="4000" b="1" dirty="0">
                <a:solidFill>
                  <a:srgbClr val="002060"/>
                </a:solidFill>
                <a:latin typeface="Times New Roman"/>
              </a:rPr>
              <a:t>3</a:t>
            </a:r>
            <a:r>
              <a:rPr lang="vi-VN" sz="4000" b="1" dirty="0">
                <a:solidFill>
                  <a:srgbClr val="002060"/>
                </a:solidFill>
                <a:latin typeface="Times New Roman"/>
              </a:rPr>
              <a:t> </a:t>
            </a:r>
          </a:p>
        </p:txBody>
      </p:sp>
      <p:sp>
        <p:nvSpPr>
          <p:cNvPr id="3" name="Rectangle 2"/>
          <p:cNvSpPr/>
          <p:nvPr/>
        </p:nvSpPr>
        <p:spPr>
          <a:xfrm>
            <a:off x="4305300" y="860336"/>
            <a:ext cx="7366000" cy="1815882"/>
          </a:xfrm>
          <a:prstGeom prst="rect">
            <a:avLst/>
          </a:prstGeom>
        </p:spPr>
        <p:txBody>
          <a:bodyPr wrap="square">
            <a:spAutoFit/>
          </a:bodyPr>
          <a:lstStyle/>
          <a:p>
            <a:pPr algn="just"/>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800" dirty="0">
              <a:latin typeface="Times New Roman" panose="02020603050405020304" pitchFamily="18" charset="0"/>
              <a:cs typeface="Times New Roman" panose="02020603050405020304" pitchFamily="18" charset="0"/>
            </a:endParaRPr>
          </a:p>
        </p:txBody>
      </p:sp>
      <p:sp>
        <p:nvSpPr>
          <p:cNvPr id="12" name="Subtitle 11"/>
          <p:cNvSpPr txBox="1"/>
          <p:nvPr/>
        </p:nvSpPr>
        <p:spPr>
          <a:xfrm>
            <a:off x="4417037" y="2919750"/>
            <a:ext cx="9359900" cy="115212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l" rtl="0">
              <a:lnSpc>
                <a:spcPct val="100000"/>
              </a:lnSpc>
              <a:spcBef>
                <a:spcPts val="0"/>
              </a:spcBef>
              <a:spcAft>
                <a:spcPts val="0"/>
              </a:spcAft>
              <a:buClr>
                <a:schemeClr val="dk1"/>
              </a:buClr>
              <a:buSzPts val="1400"/>
              <a:buFont typeface="Ubuntu" panose="020B0704020202020204"/>
              <a:buChar char="■"/>
              <a:defRPr sz="14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139700" indent="0" algn="just">
              <a:buClr>
                <a:prstClr val="black"/>
              </a:buClr>
              <a:buFont typeface="Ubuntu" panose="020B0704020202020204"/>
              <a:buNone/>
            </a:pPr>
            <a:r>
              <a:rPr lang="en-US" sz="2000" b="1" dirty="0">
                <a:solidFill>
                  <a:srgbClr val="FF0000"/>
                </a:solidFill>
                <a:latin typeface="Times New Roman" panose="02020603050405020304" charset="0"/>
                <a:cs typeface="Times New Roman" panose="02020603050405020304" charset="0"/>
              </a:rPr>
              <a:t> </a:t>
            </a:r>
            <a:r>
              <a:rPr lang="en-US" sz="2800" b="1" dirty="0">
                <a:solidFill>
                  <a:srgbClr val="FF0000"/>
                </a:solidFill>
                <a:latin typeface="Times New Roman" panose="02020603050405020304" charset="0"/>
                <a:cs typeface="Times New Roman" panose="02020603050405020304" charset="0"/>
              </a:rPr>
              <a:t>4. </a:t>
            </a:r>
            <a:r>
              <a:rPr lang="en-US" sz="2800" b="1" dirty="0" err="1">
                <a:solidFill>
                  <a:srgbClr val="FF0000"/>
                </a:solidFill>
                <a:latin typeface="Times New Roman" panose="02020603050405020304" charset="0"/>
                <a:cs typeface="Times New Roman" panose="02020603050405020304" charset="0"/>
              </a:rPr>
              <a:t>Vì</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sao</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cách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làm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của</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em</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giúp</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cô</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chị</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tỉnh</a:t>
            </a:r>
            <a:r>
              <a:rPr lang="en-US" sz="2800" b="1" dirty="0">
                <a:solidFill>
                  <a:srgbClr val="FF0000"/>
                </a:solidFill>
                <a:latin typeface="Times New Roman" panose="02020603050405020304" charset="0"/>
                <a:cs typeface="Times New Roman" panose="02020603050405020304" charset="0"/>
              </a:rPr>
              <a:t> </a:t>
            </a:r>
            <a:r>
              <a:rPr lang="en-US" sz="2800" b="1" dirty="0" err="1">
                <a:solidFill>
                  <a:srgbClr val="FF0000"/>
                </a:solidFill>
                <a:latin typeface="Times New Roman" panose="02020603050405020304" charset="0"/>
                <a:cs typeface="Times New Roman" panose="02020603050405020304" charset="0"/>
              </a:rPr>
              <a:t>ngộ</a:t>
            </a:r>
            <a:r>
              <a:rPr lang="en-US" sz="2800" b="1" dirty="0">
                <a:solidFill>
                  <a:srgbClr val="FF0000"/>
                </a:solidFill>
                <a:latin typeface="Times New Roman" panose="02020603050405020304" charset="0"/>
                <a:cs typeface="Times New Roman" panose="02020603050405020304" charset="0"/>
              </a:rPr>
              <a:t>?</a:t>
            </a:r>
          </a:p>
        </p:txBody>
      </p:sp>
      <p:sp>
        <p:nvSpPr>
          <p:cNvPr id="13" name="Text Box 21"/>
          <p:cNvSpPr txBox="1">
            <a:spLocks noChangeArrowheads="1"/>
          </p:cNvSpPr>
          <p:nvPr/>
        </p:nvSpPr>
        <p:spPr bwMode="auto">
          <a:xfrm>
            <a:off x="4749800" y="3617717"/>
            <a:ext cx="8610600" cy="1815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72" tIns="45687" rIns="91372" bIns="45687">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spcBef>
                <a:spcPct val="50000"/>
              </a:spcBef>
            </a:pP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Vì</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biết</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là</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tấm</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gương</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xấu</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cho</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em</a:t>
            </a:r>
            <a:endParaRPr lang="en-US" altLang="en-US" sz="2800" b="1" dirty="0">
              <a:solidFill>
                <a:schemeClr val="accent1">
                  <a:lumMod val="75000"/>
                </a:schemeClr>
              </a:solidFill>
              <a:cs typeface="Times New Roman" panose="02020603050405020304" pitchFamily="18" charset="0"/>
            </a:endParaRPr>
          </a:p>
          <a:p>
            <a:pPr eaLnBrk="1" hangingPunct="1">
              <a:spcBef>
                <a:spcPct val="50000"/>
              </a:spcBef>
            </a:pP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Cô</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sợ</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mình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chểnh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mảng</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học</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hành</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khiến</a:t>
            </a:r>
            <a:r>
              <a:rPr lang="en-US" altLang="en-US" sz="2800" b="1" dirty="0">
                <a:solidFill>
                  <a:schemeClr val="accent1">
                    <a:lumMod val="75000"/>
                  </a:schemeClr>
                </a:solidFill>
                <a:cs typeface="Times New Roman" panose="02020603050405020304" pitchFamily="18" charset="0"/>
              </a:rPr>
              <a:t> </a:t>
            </a:r>
          </a:p>
          <a:p>
            <a:pPr eaLnBrk="1" hangingPunct="1">
              <a:spcBef>
                <a:spcPct val="50000"/>
              </a:spcBef>
            </a:pPr>
            <a:r>
              <a:rPr lang="en-US" altLang="en-US" sz="2800" b="1" dirty="0" err="1">
                <a:solidFill>
                  <a:schemeClr val="accent1">
                    <a:lumMod val="75000"/>
                  </a:schemeClr>
                </a:solidFill>
                <a:cs typeface="Times New Roman" panose="02020603050405020304" pitchFamily="18" charset="0"/>
              </a:rPr>
              <a:t>ba</a:t>
            </a:r>
            <a:r>
              <a:rPr lang="en-US" altLang="en-US" sz="2800" b="1" dirty="0">
                <a:solidFill>
                  <a:schemeClr val="accent1">
                    <a:lumMod val="75000"/>
                  </a:schemeClr>
                </a:solidFill>
                <a:cs typeface="Times New Roman" panose="02020603050405020304" pitchFamily="18" charset="0"/>
              </a:rPr>
              <a:t> </a:t>
            </a:r>
            <a:r>
              <a:rPr lang="en-US" altLang="en-US" sz="2800" b="1" dirty="0" err="1">
                <a:solidFill>
                  <a:schemeClr val="accent1">
                    <a:lumMod val="75000"/>
                  </a:schemeClr>
                </a:solidFill>
                <a:cs typeface="Times New Roman" panose="02020603050405020304" pitchFamily="18" charset="0"/>
              </a:rPr>
              <a:t>buồn</a:t>
            </a:r>
            <a:endParaRPr lang="en-US" altLang="en-US" sz="2800" b="1" dirty="0">
              <a:solidFill>
                <a:schemeClr val="accent1">
                  <a:lumMod val="75000"/>
                </a:schemeClr>
              </a:solidFill>
              <a:cs typeface="Times New Roman" panose="02020603050405020304" pitchFamily="18" charset="0"/>
            </a:endParaRPr>
          </a:p>
        </p:txBody>
      </p:sp>
      <p:sp>
        <p:nvSpPr>
          <p:cNvPr id="8" name="Rectangle: Rounded Corners 7">
            <a:extLst>
              <a:ext uri="{FF2B5EF4-FFF2-40B4-BE49-F238E27FC236}">
                <a16:creationId xmlns:a16="http://schemas.microsoft.com/office/drawing/2014/main" id="{4C9F19E9-1FC2-4840-854C-18A6D36CA538}"/>
              </a:ext>
            </a:extLst>
          </p:cNvPr>
          <p:cNvSpPr/>
          <p:nvPr/>
        </p:nvSpPr>
        <p:spPr>
          <a:xfrm>
            <a:off x="3215096" y="859598"/>
            <a:ext cx="1534704" cy="416153"/>
          </a:xfrm>
          <a:prstGeom prst="roundRect">
            <a:avLst/>
          </a:prstGeom>
          <a:solidFill>
            <a:srgbClr val="FFC000">
              <a:lumMod val="60000"/>
              <a:lumOff val="40000"/>
            </a:srgbClr>
          </a:solidFill>
          <a:ln w="12700" cap="flat" cmpd="sng" algn="ctr">
            <a:solidFill>
              <a:srgbClr val="5B9BD5">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ĐOẠN 3</a:t>
            </a:r>
          </a:p>
        </p:txBody>
      </p:sp>
    </p:spTree>
    <p:custDataLst>
      <p:tags r:id="rId1"/>
    </p:custDataLst>
    <p:extLst>
      <p:ext uri="{BB962C8B-B14F-4D97-AF65-F5344CB8AC3E}">
        <p14:creationId xmlns:p14="http://schemas.microsoft.com/office/powerpoint/2010/main" val="1987808572"/>
      </p:ext>
    </p:extLst>
  </p:cSld>
  <p:clrMapOvr>
    <a:masterClrMapping/>
  </p:clrMapOvr>
  <mc:AlternateContent xmlns:mc="http://schemas.openxmlformats.org/markup-compatibility/2006" xmlns:p14="http://schemas.microsoft.com/office/powerpoint/2010/main">
    <mc:Choice Requires="p14">
      <p:transition spd="slow" p14:dur="2000" advTm="64241"/>
    </mc:Choice>
    <mc:Fallback xmlns="">
      <p:transition spd="slow" advTm="642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heel(1)">
                                      <p:cBhvr>
                                        <p:cTn id="30" dur="20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additive="base">
                                        <p:cTn id="41" dur="500" fill="hold"/>
                                        <p:tgtEl>
                                          <p:spTgt spid="13"/>
                                        </p:tgtEl>
                                        <p:attrNameLst>
                                          <p:attrName>ppt_x</p:attrName>
                                        </p:attrNameLst>
                                      </p:cBhvr>
                                      <p:tavLst>
                                        <p:tav tm="0">
                                          <p:val>
                                            <p:strVal val="#ppt_x"/>
                                          </p:val>
                                        </p:tav>
                                        <p:tav tm="100000">
                                          <p:val>
                                            <p:strVal val="#ppt_x"/>
                                          </p:val>
                                        </p:tav>
                                      </p:tavLst>
                                    </p:anim>
                                    <p:anim calcmode="lin" valueType="num">
                                      <p:cBhvr additive="base">
                                        <p:cTn id="4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3" grpId="0"/>
      <p:bldP spid="12" grpId="0" build="p"/>
      <p:bldP spid="12" grpId="1"/>
      <p:bldP spid="13"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600" y="46522"/>
            <a:ext cx="120904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sp>
        <p:nvSpPr>
          <p:cNvPr id="5" name="Rounded Rectangle 4"/>
          <p:cNvSpPr/>
          <p:nvPr/>
        </p:nvSpPr>
        <p:spPr>
          <a:xfrm>
            <a:off x="1407160" y="3737504"/>
            <a:ext cx="9479280" cy="1375956"/>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sym typeface="+mn-ea"/>
            </a:endParaRPr>
          </a:p>
          <a:p>
            <a:pPr lvl="0" algn="just">
              <a:spcBef>
                <a:spcPts val="900"/>
              </a:spcBef>
            </a:pPr>
            <a:r>
              <a:rPr kumimoji="0" lang="en-US" sz="2800" b="0" i="0" u="none" strike="noStrike" kern="1200" cap="none" spc="0" normalizeH="0" baseline="0" noProof="0" dirty="0">
                <a:ln>
                  <a:noFill/>
                </a:ln>
                <a:solidFill>
                  <a:srgbClr val="595959"/>
                </a:solidFill>
                <a:effectLst/>
                <a:uLnTx/>
                <a:uFillTx/>
                <a:latin typeface="Times New Roman" panose="02020603050405020304" charset="0"/>
                <a:ea typeface="+mn-ea"/>
                <a:cs typeface="Times New Roman" panose="02020603050405020304" charset="0"/>
              </a:rPr>
              <a:t>	</a:t>
            </a:r>
            <a:r>
              <a:rPr lang="vi-VN" sz="2800" b="1" dirty="0">
                <a:solidFill>
                  <a:srgbClr val="0070C0"/>
                </a:solidFill>
                <a:latin typeface="Times New Roman"/>
              </a:rPr>
              <a:t>Câu chuyện khuyên chúng ta không nên nói dối. Nói dối là một đức tính xấu làm mất lòng tin, lòng tôn trọng của mọi người đối với mình.</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
        <p:nvSpPr>
          <p:cNvPr id="7" name="Title 12"/>
          <p:cNvSpPr txBox="1">
            <a:spLocks/>
          </p:cNvSpPr>
          <p:nvPr/>
        </p:nvSpPr>
        <p:spPr>
          <a:xfrm>
            <a:off x="1347247" y="2218335"/>
            <a:ext cx="3173318" cy="462280"/>
          </a:xfrm>
          <a:gradFill rotWithShape="1">
            <a:gsLst>
              <a:gs pos="0">
                <a:srgbClr val="4AD2CD">
                  <a:tint val="50000"/>
                  <a:satMod val="300000"/>
                </a:srgbClr>
              </a:gs>
              <a:gs pos="35000">
                <a:srgbClr val="4AD2CD">
                  <a:tint val="37000"/>
                  <a:satMod val="300000"/>
                </a:srgbClr>
              </a:gs>
              <a:gs pos="100000">
                <a:srgbClr val="4AD2CD">
                  <a:tint val="15000"/>
                  <a:satMod val="350000"/>
                </a:srgbClr>
              </a:gs>
            </a:gsLst>
            <a:lin ang="16200000" scaled="1"/>
          </a:gradFill>
          <a:ln w="9525" cap="flat" cmpd="sng" algn="ctr">
            <a:solidFill>
              <a:srgbClr val="4AD2CD">
                <a:shade val="95000"/>
                <a:satMod val="105000"/>
              </a:srgbClr>
            </a:solidFill>
            <a:prstDash val="solid"/>
          </a:ln>
          <a:effectLst>
            <a:outerShdw blurRad="40000" dist="20000" dir="5400000" rotWithShape="0">
              <a:srgbClr val="000000">
                <a:alpha val="38000"/>
              </a:srgbClr>
            </a:outerShdw>
          </a:effectLst>
        </p:spPr>
        <p:txBody>
          <a:bodyPr>
            <a:scene3d>
              <a:camera prst="orthographicFront"/>
              <a:lightRig rig="threePt" dir="t"/>
            </a:scene3d>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just"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 </a:t>
            </a:r>
            <a:r>
              <a:rPr kumimoji="0" lang="en-US" sz="2800" b="1" i="0" u="sng" strike="noStrike" kern="1200" cap="none" spc="0" normalizeH="0" baseline="0" noProof="0" dirty="0" err="1">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Nội</a:t>
            </a:r>
            <a:r>
              <a:rPr kumimoji="0" lang="en-US" sz="2800" b="1" i="0" u="sng"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 dung </a:t>
            </a:r>
            <a:r>
              <a:rPr kumimoji="0" lang="en-US" sz="2800" b="1" i="0" u="sng" strike="noStrike" kern="1200" cap="none" spc="0" normalizeH="0" baseline="0" noProof="0" dirty="0" err="1">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bài</a:t>
            </a:r>
            <a:r>
              <a:rPr kumimoji="0" lang="en-US" sz="2800" b="1" i="0" u="sng" strike="noStrike" kern="1200" cap="none" spc="0" normalizeH="0" baseline="0" noProof="0" dirty="0">
                <a:ln/>
                <a:solidFill>
                  <a:srgbClr val="FFF2F2">
                    <a:lumMod val="25000"/>
                  </a:srgbClr>
                </a:solidFill>
                <a:effectLst>
                  <a:outerShdw blurRad="38100" dist="19050" dir="2700000" algn="tl" rotWithShape="0">
                    <a:srgbClr val="595959">
                      <a:alpha val="40000"/>
                    </a:srgbClr>
                  </a:outerShdw>
                </a:effectLst>
                <a:uLnTx/>
                <a:uFillTx/>
                <a:latin typeface="Times New Roman" panose="02020603050405020304" charset="0"/>
                <a:ea typeface="+mn-ea"/>
                <a:cs typeface="Times New Roman" panose="02020603050405020304" charset="0"/>
                <a:sym typeface="Amatic SC" panose="020B0704020202020204"/>
              </a:rPr>
              <a:t>:</a:t>
            </a:r>
          </a:p>
        </p:txBody>
      </p:sp>
      <p:sp>
        <p:nvSpPr>
          <p:cNvPr id="9" name="Google Shape;4594;p32"/>
          <p:cNvSpPr txBox="1"/>
          <p:nvPr/>
        </p:nvSpPr>
        <p:spPr>
          <a:xfrm>
            <a:off x="3911600" y="-825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11" name="Google Shape;4593;p32"/>
          <p:cNvSpPr txBox="1"/>
          <p:nvPr/>
        </p:nvSpPr>
        <p:spPr>
          <a:xfrm>
            <a:off x="3673791" y="5692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12" name="Hộp Văn bản 3">
            <a:extLst>
              <a:ext uri="{FF2B5EF4-FFF2-40B4-BE49-F238E27FC236}">
                <a16:creationId xmlns:a16="http://schemas.microsoft.com/office/drawing/2014/main" id="{201BA0EC-7202-4EA3-A035-B55AA2382833}"/>
              </a:ext>
            </a:extLst>
          </p:cNvPr>
          <p:cNvSpPr txBox="1"/>
          <p:nvPr/>
        </p:nvSpPr>
        <p:spPr>
          <a:xfrm>
            <a:off x="4932362" y="1133854"/>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13" name="Rounded Rectangle 12"/>
          <p:cNvSpPr/>
          <p:nvPr/>
        </p:nvSpPr>
        <p:spPr>
          <a:xfrm>
            <a:off x="1407160" y="3723541"/>
            <a:ext cx="9479280" cy="1375956"/>
          </a:xfrm>
          <a:prstGeom prst="roundRect">
            <a:avLst/>
          </a:prstGeom>
          <a:gradFill rotWithShape="1">
            <a:gsLst>
              <a:gs pos="0">
                <a:srgbClr val="FFDF6E">
                  <a:tint val="50000"/>
                  <a:satMod val="300000"/>
                </a:srgbClr>
              </a:gs>
              <a:gs pos="35000">
                <a:srgbClr val="FFDF6E">
                  <a:tint val="37000"/>
                  <a:satMod val="300000"/>
                </a:srgbClr>
              </a:gs>
              <a:gs pos="100000">
                <a:srgbClr val="FFDF6E">
                  <a:tint val="15000"/>
                  <a:satMod val="350000"/>
                </a:srgbClr>
              </a:gs>
            </a:gsLst>
            <a:lin ang="16200000" scaled="1"/>
          </a:gradFill>
          <a:ln w="9525" cap="flat" cmpd="sng" algn="ctr">
            <a:solidFill>
              <a:srgbClr val="FFDF6E">
                <a:shade val="95000"/>
                <a:satMod val="105000"/>
              </a:srgbClr>
            </a:solidFill>
            <a:prstDash val="solid"/>
          </a:ln>
          <a:effectLst>
            <a:outerShdw blurRad="40000" dist="20000" dir="5400000" rotWithShape="0">
              <a:srgbClr val="000000">
                <a:alpha val="38000"/>
              </a:srgbClr>
            </a:outerShdw>
          </a:effectLst>
        </p:spPr>
        <p:txBody>
          <a:bodyPr rtlCol="0" anchor="ctr" anchorCtr="0"/>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ea typeface="+mn-ea"/>
              <a:cs typeface="Times New Roman" panose="02020603050405020304" charset="0"/>
              <a:sym typeface="+mn-ea"/>
            </a:endParaRPr>
          </a:p>
          <a:p>
            <a:pPr lvl="0">
              <a:spcBef>
                <a:spcPts val="900"/>
              </a:spcBef>
            </a:pPr>
            <a:r>
              <a:rPr kumimoji="0" lang="en-US" sz="2800" b="0" i="0" u="none" strike="noStrike" kern="1200" cap="none" spc="0" normalizeH="0" baseline="0" noProof="0">
                <a:ln>
                  <a:noFill/>
                </a:ln>
                <a:solidFill>
                  <a:srgbClr val="595959"/>
                </a:solidFill>
                <a:effectLst/>
                <a:uLnTx/>
                <a:uFillTx/>
                <a:latin typeface="Times New Roman" panose="02020603050405020304" charset="0"/>
                <a:ea typeface="+mn-ea"/>
                <a:cs typeface="Times New Roman" panose="02020603050405020304" charset="0"/>
              </a:rPr>
              <a:t>	</a:t>
            </a:r>
            <a:r>
              <a:rPr lang="en-US" sz="2800" b="1">
                <a:solidFill>
                  <a:srgbClr val="0070C0"/>
                </a:solidFill>
                <a:latin typeface="Times New Roman"/>
              </a:rPr>
              <a:t>Theo các em, câu chuyện muốn khuyên ta điều gì?</a:t>
            </a:r>
            <a:endParaRPr lang="vi-VN" sz="2800" b="1" dirty="0">
              <a:solidFill>
                <a:srgbClr val="0070C0"/>
              </a:solidFill>
              <a:latin typeface="Times New Roman"/>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C00000"/>
              </a:solidFill>
              <a:effectLst/>
              <a:uLnTx/>
              <a:uFillTx/>
              <a:latin typeface="Times New Roman" panose="02020603050405020304" charset="0"/>
              <a:cs typeface="Times New Roman" panose="02020603050405020304" charset="0"/>
            </a:endParaRPr>
          </a:p>
        </p:txBody>
      </p:sp>
    </p:spTree>
    <p:custDataLst>
      <p:tags r:id="rId1"/>
    </p:custDataLst>
    <p:extLst>
      <p:ext uri="{BB962C8B-B14F-4D97-AF65-F5344CB8AC3E}">
        <p14:creationId xmlns:p14="http://schemas.microsoft.com/office/powerpoint/2010/main" val="1874813553"/>
      </p:ext>
    </p:extLst>
  </p:cSld>
  <p:clrMapOvr>
    <a:masterClrMapping/>
  </p:clrMapOvr>
  <mc:AlternateContent xmlns:mc="http://schemas.openxmlformats.org/markup-compatibility/2006" xmlns:p14="http://schemas.microsoft.com/office/powerpoint/2010/main">
    <mc:Choice Requires="p14">
      <p:transition spd="slow" p14:dur="2000" advTm="23747"/>
    </mc:Choice>
    <mc:Fallback xmlns="">
      <p:transition spd="slow" advTm="237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3" grpId="0" animBg="1"/>
      <p:bldP spid="1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835073321"/>
      </p:ext>
    </p:extLst>
  </p:cSld>
  <p:clrMapOvr>
    <a:masterClrMapping/>
  </p:clrMapOvr>
  <mc:AlternateContent xmlns:mc="http://schemas.openxmlformats.org/markup-compatibility/2006" xmlns:p14="http://schemas.microsoft.com/office/powerpoint/2010/main">
    <mc:Choice Requires="p14">
      <p:transition spd="slow" p14:dur="2000" advTm="11175"/>
    </mc:Choice>
    <mc:Fallback xmlns="">
      <p:transition spd="slow" advTm="11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7"/>
                                        </p:tgtEl>
                                        <p:attrNameLst>
                                          <p:attrName>style.visibility</p:attrName>
                                        </p:attrNameLst>
                                      </p:cBhvr>
                                      <p:to>
                                        <p:strVal val="visible"/>
                                      </p:to>
                                    </p:set>
                                    <p:animEffect transition="in" filter="wipe(left)">
                                      <p:cBhvr>
                                        <p:cTn id="10" dur="500"/>
                                        <p:tgtEl>
                                          <p:spTgt spid="43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38"/>
                                        </p:tgtEl>
                                        <p:attrNameLst>
                                          <p:attrName>style.visibility</p:attrName>
                                        </p:attrNameLst>
                                      </p:cBhvr>
                                      <p:to>
                                        <p:strVal val="visible"/>
                                      </p:to>
                                    </p:set>
                                    <p:animEffect transition="in" filter="wipe(left)">
                                      <p:cBhvr>
                                        <p:cTn id="13" dur="500"/>
                                        <p:tgtEl>
                                          <p:spTgt spid="438"/>
                                        </p:tgtEl>
                                      </p:cBhvr>
                                    </p:animEffect>
                                  </p:childTnLst>
                                </p:cTn>
                              </p:par>
                              <p:par>
                                <p:cTn id="14" presetID="21" presetClass="emph" presetSubtype="0" fill="hold" grpId="1" nodeType="withEffect">
                                  <p:stCondLst>
                                    <p:cond delay="0"/>
                                  </p:stCondLst>
                                  <p:childTnLst>
                                    <p:animClr clrSpc="hsl" dir="cw">
                                      <p:cBhvr override="childStyle">
                                        <p:cTn id="15" dur="500" fill="hold"/>
                                        <p:tgtEl>
                                          <p:spTgt spid="434"/>
                                        </p:tgtEl>
                                        <p:attrNameLst>
                                          <p:attrName>style.color</p:attrName>
                                        </p:attrNameLst>
                                      </p:cBhvr>
                                      <p:by>
                                        <p:hsl h="7200000" s="0" l="0"/>
                                      </p:by>
                                    </p:animClr>
                                    <p:animClr clrSpc="hsl" dir="cw">
                                      <p:cBhvr>
                                        <p:cTn id="16" dur="500" fill="hold"/>
                                        <p:tgtEl>
                                          <p:spTgt spid="434"/>
                                        </p:tgtEl>
                                        <p:attrNameLst>
                                          <p:attrName>fillcolor</p:attrName>
                                        </p:attrNameLst>
                                      </p:cBhvr>
                                      <p:by>
                                        <p:hsl h="7200000" s="0" l="0"/>
                                      </p:by>
                                    </p:animClr>
                                    <p:animClr clrSpc="hsl" dir="cw">
                                      <p:cBhvr>
                                        <p:cTn id="17" dur="500" fill="hold"/>
                                        <p:tgtEl>
                                          <p:spTgt spid="434"/>
                                        </p:tgtEl>
                                        <p:attrNameLst>
                                          <p:attrName>stroke.color</p:attrName>
                                        </p:attrNameLst>
                                      </p:cBhvr>
                                      <p:by>
                                        <p:hsl h="7200000" s="0" l="0"/>
                                      </p:by>
                                    </p:animClr>
                                    <p:set>
                                      <p:cBhvr>
                                        <p:cTn id="18" dur="500" fill="hold"/>
                                        <p:tgtEl>
                                          <p:spTgt spid="434"/>
                                        </p:tgtEl>
                                        <p:attrNameLst>
                                          <p:attrName>fill.type</p:attrName>
                                        </p:attrNameLst>
                                      </p:cBhvr>
                                      <p:to>
                                        <p:strVal val="solid"/>
                                      </p:to>
                                    </p:set>
                                  </p:childTnLst>
                                </p:cTn>
                              </p:par>
                              <p:par>
                                <p:cTn id="19" presetID="21" presetClass="emph" presetSubtype="0" fill="hold" grpId="1" nodeType="withEffect">
                                  <p:stCondLst>
                                    <p:cond delay="0"/>
                                  </p:stCondLst>
                                  <p:childTnLst>
                                    <p:animClr clrSpc="hsl" dir="cw">
                                      <p:cBhvr override="childStyle">
                                        <p:cTn id="20" dur="500" fill="hold"/>
                                        <p:tgtEl>
                                          <p:spTgt spid="437"/>
                                        </p:tgtEl>
                                        <p:attrNameLst>
                                          <p:attrName>style.color</p:attrName>
                                        </p:attrNameLst>
                                      </p:cBhvr>
                                      <p:by>
                                        <p:hsl h="7200000" s="0" l="0"/>
                                      </p:by>
                                    </p:animClr>
                                    <p:animClr clrSpc="hsl" dir="cw">
                                      <p:cBhvr>
                                        <p:cTn id="21" dur="500" fill="hold"/>
                                        <p:tgtEl>
                                          <p:spTgt spid="437"/>
                                        </p:tgtEl>
                                        <p:attrNameLst>
                                          <p:attrName>fillcolor</p:attrName>
                                        </p:attrNameLst>
                                      </p:cBhvr>
                                      <p:by>
                                        <p:hsl h="7200000" s="0" l="0"/>
                                      </p:by>
                                    </p:animClr>
                                    <p:animClr clrSpc="hsl" dir="cw">
                                      <p:cBhvr>
                                        <p:cTn id="22" dur="500" fill="hold"/>
                                        <p:tgtEl>
                                          <p:spTgt spid="437"/>
                                        </p:tgtEl>
                                        <p:attrNameLst>
                                          <p:attrName>stroke.color</p:attrName>
                                        </p:attrNameLst>
                                      </p:cBhvr>
                                      <p:by>
                                        <p:hsl h="7200000" s="0" l="0"/>
                                      </p:by>
                                    </p:animClr>
                                    <p:set>
                                      <p:cBhvr>
                                        <p:cTn id="23" dur="500" fill="hold"/>
                                        <p:tgtEl>
                                          <p:spTgt spid="43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1" presetClass="emph" presetSubtype="0" fill="hold" grpId="1" nodeType="clickEffect">
                                  <p:stCondLst>
                                    <p:cond delay="0"/>
                                  </p:stCondLst>
                                  <p:childTnLst>
                                    <p:animClr clrSpc="hsl" dir="cw">
                                      <p:cBhvr override="childStyle">
                                        <p:cTn id="27" dur="500" fill="hold"/>
                                        <p:tgtEl>
                                          <p:spTgt spid="438"/>
                                        </p:tgtEl>
                                        <p:attrNameLst>
                                          <p:attrName>style.color</p:attrName>
                                        </p:attrNameLst>
                                      </p:cBhvr>
                                      <p:by>
                                        <p:hsl h="7200000" s="0" l="0"/>
                                      </p:by>
                                    </p:animClr>
                                    <p:animClr clrSpc="hsl" dir="cw">
                                      <p:cBhvr>
                                        <p:cTn id="28" dur="500" fill="hold"/>
                                        <p:tgtEl>
                                          <p:spTgt spid="438"/>
                                        </p:tgtEl>
                                        <p:attrNameLst>
                                          <p:attrName>fillcolor</p:attrName>
                                        </p:attrNameLst>
                                      </p:cBhvr>
                                      <p:by>
                                        <p:hsl h="7200000" s="0" l="0"/>
                                      </p:by>
                                    </p:animClr>
                                    <p:animClr clrSpc="hsl" dir="cw">
                                      <p:cBhvr>
                                        <p:cTn id="29" dur="500" fill="hold"/>
                                        <p:tgtEl>
                                          <p:spTgt spid="438"/>
                                        </p:tgtEl>
                                        <p:attrNameLst>
                                          <p:attrName>stroke.color</p:attrName>
                                        </p:attrNameLst>
                                      </p:cBhvr>
                                      <p:by>
                                        <p:hsl h="7200000" s="0" l="0"/>
                                      </p:by>
                                    </p:animClr>
                                    <p:set>
                                      <p:cBhvr>
                                        <p:cTn id="30" dur="500" fill="hold"/>
                                        <p:tgtEl>
                                          <p:spTgt spid="43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7" grpId="1" animBg="1"/>
      <p:bldP spid="438" grpId="0" animBg="1"/>
      <p:bldP spid="43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Dắt xe ra cửa, tôi lễ phép thưa: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Thưa ba, con xin phép đi học nhóm.</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Ba tôi mỉm cười: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Ờ, nhớ về sớm nghe con!</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Không biết đây là lần thứ bao nhiêu tôi đã nói dối ba. Mỗi lần nói dối tôi đều ân hận,</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nhưng đều tặc lưỡi cho qua.</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Cho đến một hôm, vừa yên vị trong rạp chiếu bóng, tôi chợt thấy em gái mình lướt qua cùng một đ</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ứ</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bạn. Từ ngạc nhiên, tôi chuy</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ể</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 sang giận </a:t>
            </a:r>
            <a:r>
              <a:rPr kumimoji="0" lang="en-US" sz="2000" b="0" i="0" u="none" strike="noStrike" kern="1200" cap="none" spc="0" normalizeH="0" baseline="0" noProof="0" dirty="0">
                <a:ln>
                  <a:noFill/>
                </a:ln>
                <a:solidFill>
                  <a:prstClr val="black"/>
                </a:solidFill>
                <a:effectLst/>
                <a:uLnTx/>
                <a:uFillTx/>
                <a:latin typeface="Calibri Light"/>
                <a:ea typeface="+mn-ea"/>
                <a:cs typeface="+mn-cs"/>
              </a:rPr>
              <a:t>d</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ữ và mặc lời năn nỉ của bạn, tôi bỏ về.</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Light"/>
                <a:ea typeface="+mn-ea"/>
                <a:cs typeface="+mn-cs"/>
              </a:rPr>
              <a:t>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Hai chị em về đến nhà, tôi mắng em gái dám nói dối ba bỏ học đi chơi, không chịu học hành. Nhưng đáp lại sự giận dữ của tôi, nó chỉ thủng thẳng:</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   </a:t>
            </a: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marR="0" lvl="0" indent="0" algn="ctr" defTabSz="457200" rtl="0" eaLnBrk="1" fontAlgn="auto" latinLnBrk="0" hangingPunct="1">
              <a:lnSpc>
                <a:spcPct val="80000"/>
              </a:lnSpc>
              <a:spcBef>
                <a:spcPts val="0"/>
              </a:spcBef>
              <a:spcAft>
                <a:spcPts val="0"/>
              </a:spcAft>
              <a:buClr>
                <a:prstClr val="black"/>
              </a:buClr>
              <a:buSzPts val="1100"/>
              <a:buFont typeface="Arial" panose="020B0604020202020204"/>
              <a:buNone/>
              <a:tabLst/>
              <a:defRPr/>
            </a:pPr>
            <a:r>
              <a:rPr kumimoji="0" lang="en-US" altLang="en-GB" sz="3200" b="1" i="0" u="none" strike="noStrike" kern="1200" cap="none" spc="0" normalizeH="0" baseline="0" noProof="0" dirty="0">
                <a:ln>
                  <a:noFill/>
                </a:ln>
                <a:solidFill>
                  <a:srgbClr val="FF0000"/>
                </a:solidFill>
                <a:effectLst/>
                <a:uLnTx/>
                <a:uFillTx/>
                <a:latin typeface="Times New Roman" panose="02020603050405020304" charset="0"/>
                <a:cs typeface="Times New Roman" panose="02020603050405020304" charset="0"/>
                <a:sym typeface="Amatic SC" panose="020B0704020202020204"/>
              </a:rPr>
              <a:t>CHỊ EM TÔI</a:t>
            </a:r>
          </a:p>
        </p:txBody>
      </p:sp>
      <p:sp>
        <p:nvSpPr>
          <p:cNvPr id="6" name="Rectangle 5"/>
          <p:cNvSpPr/>
          <p:nvPr/>
        </p:nvSpPr>
        <p:spPr>
          <a:xfrm>
            <a:off x="711199" y="3812800"/>
            <a:ext cx="9522823" cy="3170099"/>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Em đi tập văn nghệ.</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Mày tập văn nghệ ở rạp chiếu bóng à?</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Nó cười giả bộ ngây thơ:</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Ủa chị cũng ở đó sao? Hồi nãy chị bảo chị đi học nhóm mà!</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Tôi sững sờ đứng im như phỗng. Ngước nhìn ba tôi đợi một trận cuồng phong. Nhưng ba tôi chỉ buồ</a:t>
            </a: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n</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rầu bảo:</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Các con ráng bảo ban nhau mà học cho nên người.</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vi-VN"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Theo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000" b="1" i="1"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Hương</a:t>
            </a:r>
            <a:endParaRPr kumimoji="0" lang="en-US" sz="2000" b="1" i="1"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BBF334B4-5E0A-4F84-AB5F-3CE3C925875D}"/>
              </a:ext>
            </a:extLst>
          </p:cNvPr>
          <p:cNvSpPr/>
          <p:nvPr/>
        </p:nvSpPr>
        <p:spPr>
          <a:xfrm>
            <a:off x="888274" y="207554"/>
            <a:ext cx="10541726" cy="41549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Dắt xe ra cửa, tôi lễ phép thưa: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effectLst/>
                <a:uLnTx/>
                <a:uFillTx/>
                <a:latin typeface="Times New Roman" panose="02020603050405020304" pitchFamily="18" charset="0"/>
              </a:rPr>
              <a:t>- Thưa ba, con xin phép đi học nhóm.</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Ba tôi mỉm cười: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effectLst/>
                <a:uLnTx/>
                <a:uFillTx/>
                <a:latin typeface="Times New Roman" panose="02020603050405020304" pitchFamily="18" charset="0"/>
              </a:rPr>
              <a:t>- Ờ, nhớ về sớm nghe con!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Không biết đây là lần thứ bao nhiêu tôi đã nói dối ba. Mỗi lần nói dối tôi đều ân hận,</a:t>
            </a: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nhưng đều tặc lưỡi cho qua.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Cho đến một hôm, vừa yên vị trong rạp chiếu bóng, tôi chợt thấy em gái mình lướt qua cùng một đ</a:t>
            </a:r>
            <a:r>
              <a:rPr kumimoji="0" lang="en-US" sz="2000" b="0" i="0" u="none" strike="noStrike" kern="0" cap="none" spc="0" normalizeH="0" baseline="0" noProof="0" dirty="0">
                <a:ln>
                  <a:noFill/>
                </a:ln>
                <a:solidFill>
                  <a:srgbClr val="FF0000"/>
                </a:solidFill>
                <a:effectLst/>
                <a:uLnTx/>
                <a:uFillTx/>
                <a:latin typeface="Calibri Light"/>
              </a:rPr>
              <a:t>ứ</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a bạn. Từ ngạc nhiên, tôi chuy</a:t>
            </a:r>
            <a:r>
              <a:rPr kumimoji="0" lang="en-US" sz="2000" b="0" i="0" u="none" strike="noStrike" kern="0" cap="none" spc="0" normalizeH="0" baseline="0" noProof="0" dirty="0">
                <a:ln>
                  <a:noFill/>
                </a:ln>
                <a:solidFill>
                  <a:srgbClr val="FF0000"/>
                </a:solidFill>
                <a:effectLst/>
                <a:uLnTx/>
                <a:uFillTx/>
                <a:latin typeface="Calibri Light"/>
              </a:rPr>
              <a:t>ể</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 sang giận </a:t>
            </a:r>
            <a:r>
              <a:rPr kumimoji="0" lang="en-US" sz="2000" b="0" i="0" u="none" strike="noStrike" kern="0" cap="none" spc="0" normalizeH="0" baseline="0" noProof="0" dirty="0">
                <a:ln>
                  <a:noFill/>
                </a:ln>
                <a:solidFill>
                  <a:srgbClr val="FF0000"/>
                </a:solidFill>
                <a:effectLst/>
                <a:uLnTx/>
                <a:uFillTx/>
                <a:latin typeface="Calibri Light"/>
              </a:rPr>
              <a:t>d</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ữ và mặc lời năn nỉ của bạn, tôi bỏ về.</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Calibri Light"/>
              </a:rPr>
              <a:t>   </a:t>
            </a:r>
            <a:endParaRPr kumimoji="0" lang="vi-VN" sz="2400" b="0" i="0" u="none" strike="noStrike" kern="0" cap="none" spc="0" normalizeH="0" baseline="0" noProof="0" dirty="0">
              <a:ln>
                <a:noFill/>
              </a:ln>
              <a:solidFill>
                <a:srgbClr val="FF0000"/>
              </a:solidFill>
              <a:effectLst/>
              <a:uLnTx/>
              <a:uFillTx/>
            </a:endParaRPr>
          </a:p>
        </p:txBody>
      </p:sp>
      <p:sp>
        <p:nvSpPr>
          <p:cNvPr id="10" name="Rectangle 9">
            <a:extLst>
              <a:ext uri="{FF2B5EF4-FFF2-40B4-BE49-F238E27FC236}">
                <a16:creationId xmlns:a16="http://schemas.microsoft.com/office/drawing/2014/main" id="{20D9440D-1587-4730-8E2B-60224383D437}"/>
              </a:ext>
            </a:extLst>
          </p:cNvPr>
          <p:cNvSpPr/>
          <p:nvPr/>
        </p:nvSpPr>
        <p:spPr>
          <a:xfrm>
            <a:off x="711198" y="3812800"/>
            <a:ext cx="9522823" cy="3170099"/>
          </a:xfrm>
          <a:prstGeom prst="rect">
            <a:avLst/>
          </a:prstGeom>
        </p:spPr>
        <p:txBody>
          <a:bodyPr wrap="square">
            <a:spAutoFit/>
          </a:bodyPr>
          <a:lstStyle/>
          <a:p>
            <a:pPr algn="just">
              <a:defRPr/>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defRPr/>
            </a:pPr>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a:defRPr/>
            </a:pPr>
            <a:r>
              <a:rPr lang="en-US" sz="2000" dirty="0">
                <a:solidFill>
                  <a:srgbClr val="4472C4">
                    <a:lumMod val="75000"/>
                  </a:srgbClr>
                </a:solidFill>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a:defRPr/>
            </a:pPr>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2" name="Speech Bubble: Rectangle with Corners Rounded 1">
            <a:extLst>
              <a:ext uri="{FF2B5EF4-FFF2-40B4-BE49-F238E27FC236}">
                <a16:creationId xmlns:a16="http://schemas.microsoft.com/office/drawing/2014/main" id="{2EDC9157-7327-4B13-BDDF-0778B5D7A7A3}"/>
              </a:ext>
            </a:extLst>
          </p:cNvPr>
          <p:cNvSpPr/>
          <p:nvPr/>
        </p:nvSpPr>
        <p:spPr>
          <a:xfrm>
            <a:off x="8930935" y="431073"/>
            <a:ext cx="2139519" cy="1305017"/>
          </a:xfrm>
          <a:prstGeom prst="wedgeRoundRectCallout">
            <a:avLst>
              <a:gd name="adj1" fmla="val -35356"/>
              <a:gd name="adj2" fmla="val 74065"/>
              <a:gd name="adj3" fmla="val 16667"/>
            </a:avLst>
          </a:prstGeom>
          <a:solidFill>
            <a:srgbClr val="AE82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rgbClr val="FF0000"/>
                </a:solidFill>
                <a:latin typeface="Times New Roman" panose="02020603050405020304" pitchFamily="18" charset="0"/>
                <a:cs typeface="Times New Roman" panose="02020603050405020304" pitchFamily="18" charset="0"/>
              </a:rPr>
              <a:t>Đọc</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với</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giọng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nhẹ</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nhàng</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hóm</a:t>
            </a:r>
            <a:r>
              <a:rPr lang="en-US" sz="2000" dirty="0">
                <a:solidFill>
                  <a:srgbClr val="FF0000"/>
                </a:solidFill>
                <a:latin typeface="Times New Roman" panose="02020603050405020304" pitchFamily="18" charset="0"/>
                <a:cs typeface="Times New Roman" panose="02020603050405020304" pitchFamily="18" charset="0"/>
              </a:rPr>
              <a:t> </a:t>
            </a:r>
            <a:r>
              <a:rPr lang="en-US" sz="2000" dirty="0" err="1">
                <a:solidFill>
                  <a:srgbClr val="FF0000"/>
                </a:solidFill>
                <a:latin typeface="Times New Roman" panose="02020603050405020304" pitchFamily="18" charset="0"/>
                <a:cs typeface="Times New Roman" panose="02020603050405020304" pitchFamily="18" charset="0"/>
              </a:rPr>
              <a:t>hỉnh</a:t>
            </a:r>
            <a:r>
              <a:rPr lang="en-US" sz="2000" dirty="0">
                <a:solidFill>
                  <a:srgbClr val="FF0000"/>
                </a:solidFill>
                <a:latin typeface="Times New Roman" panose="02020603050405020304" pitchFamily="18" charset="0"/>
                <a:cs typeface="Times New Roman" panose="02020603050405020304" pitchFamily="18" charset="0"/>
              </a:rPr>
              <a:t> </a:t>
            </a:r>
          </a:p>
        </p:txBody>
      </p:sp>
      <p:sp>
        <p:nvSpPr>
          <p:cNvPr id="11" name="Rectangle 10">
            <a:extLst>
              <a:ext uri="{FF2B5EF4-FFF2-40B4-BE49-F238E27FC236}">
                <a16:creationId xmlns:a16="http://schemas.microsoft.com/office/drawing/2014/main" id="{60C7B4F9-E57D-46F2-BDB8-0E4C9F8D6EE5}"/>
              </a:ext>
            </a:extLst>
          </p:cNvPr>
          <p:cNvSpPr/>
          <p:nvPr/>
        </p:nvSpPr>
        <p:spPr>
          <a:xfrm>
            <a:off x="888274" y="207554"/>
            <a:ext cx="10541726" cy="4154984"/>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2800" b="0" i="0" u="none" strike="noStrike" kern="0" cap="none" spc="0" normalizeH="0" baseline="0" noProof="0" dirty="0">
              <a:ln>
                <a:noFill/>
              </a:ln>
              <a:solidFill>
                <a:prstClr val="black"/>
              </a:solidFill>
              <a:effectLst/>
              <a:uLnTx/>
              <a:uFillTx/>
              <a:latin typeface="Times New Roman" panose="02020603050405020304"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Dắt xe ra cửa, tôi lễ phép thưa: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chemeClr val="accent1">
                    <a:lumMod val="75000"/>
                  </a:schemeClr>
                </a:solidFill>
                <a:effectLst/>
                <a:uLnTx/>
                <a:uFillTx/>
                <a:latin typeface="Calibri Light"/>
              </a:rPr>
              <a:t>    </a:t>
            </a:r>
            <a:r>
              <a:rPr kumimoji="0" lang="vi-V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rPr>
              <a:t>- Thưa ba, con xin phép đi học nhóm.</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Ba tôi mỉm cười:</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effectLst/>
                <a:uLnTx/>
                <a:uFillTx/>
                <a:latin typeface="Calibri Light"/>
              </a:rPr>
              <a:t>    </a:t>
            </a:r>
            <a:r>
              <a:rPr kumimoji="0" lang="vi-VN" sz="2000" b="0" i="0" u="none" strike="noStrike" kern="0" cap="none" spc="0" normalizeH="0" baseline="0" noProof="0" dirty="0">
                <a:ln>
                  <a:noFill/>
                </a:ln>
                <a:solidFill>
                  <a:schemeClr val="accent1">
                    <a:lumMod val="75000"/>
                  </a:schemeClr>
                </a:solidFill>
                <a:effectLst/>
                <a:uLnTx/>
                <a:uFillTx/>
                <a:latin typeface="Times New Roman" panose="02020603050405020304" pitchFamily="18" charset="0"/>
              </a:rPr>
              <a:t>- Ờ, nhớ về sớm nghe con!</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Không biết đây là lần thứ bao nhiêu tôi đã nói dối ba. Mỗi lần nói dối tôi đều ân hận,</a:t>
            </a: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nhưng đều tặc lưỡi cho qua.</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black"/>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Cho đến một hôm, vừa yên vị trong rạp chiếu bóng, tôi chợt thấy em gái mình lướt qua cùng một đ</a:t>
            </a:r>
            <a:r>
              <a:rPr kumimoji="0" lang="en-US" sz="2000" b="0" i="0" u="none" strike="noStrike" kern="0" cap="none" spc="0" normalizeH="0" baseline="0" noProof="0" dirty="0">
                <a:ln>
                  <a:noFill/>
                </a:ln>
                <a:solidFill>
                  <a:srgbClr val="FF0000"/>
                </a:solidFill>
                <a:effectLst/>
                <a:uLnTx/>
                <a:uFillTx/>
                <a:latin typeface="Calibri Light"/>
              </a:rPr>
              <a:t>ứ</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a bạn. Từ ngạc nhiên, tôi chuy</a:t>
            </a:r>
            <a:r>
              <a:rPr kumimoji="0" lang="en-US" sz="2000" b="0" i="0" u="none" strike="noStrike" kern="0" cap="none" spc="0" normalizeH="0" baseline="0" noProof="0" dirty="0">
                <a:ln>
                  <a:noFill/>
                </a:ln>
                <a:solidFill>
                  <a:srgbClr val="FF0000"/>
                </a:solidFill>
                <a:effectLst/>
                <a:uLnTx/>
                <a:uFillTx/>
                <a:latin typeface="Calibri Light"/>
              </a:rPr>
              <a:t>ể</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n sang giận </a:t>
            </a:r>
            <a:r>
              <a:rPr kumimoji="0" lang="en-US" sz="2000" b="0" i="0" u="none" strike="noStrike" kern="0" cap="none" spc="0" normalizeH="0" baseline="0" noProof="0" dirty="0">
                <a:ln>
                  <a:noFill/>
                </a:ln>
                <a:solidFill>
                  <a:srgbClr val="FF0000"/>
                </a:solidFill>
                <a:effectLst/>
                <a:uLnTx/>
                <a:uFillTx/>
                <a:latin typeface="Calibri Light"/>
              </a:rPr>
              <a:t>d</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ữ và mặc lời năn nỉ của bạn, tôi bỏ về.</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Calibri Light"/>
              </a:rPr>
              <a:t>    </a:t>
            </a:r>
            <a:r>
              <a:rPr kumimoji="0" lang="vi-VN" sz="2000" b="0" i="0" u="none" strike="noStrike" kern="0" cap="none" spc="0" normalizeH="0" baseline="0" noProof="0" dirty="0">
                <a:ln>
                  <a:noFill/>
                </a:ln>
                <a:solidFill>
                  <a:srgbClr val="FF0000"/>
                </a:solidFill>
                <a:effectLst/>
                <a:uLnTx/>
                <a:uFillTx/>
                <a:latin typeface="Times New Roman" panose="02020603050405020304" pitchFamily="18" charset="0"/>
              </a:rPr>
              <a:t>Hai chị em về đến nhà, tôi mắng em gái dám nói dối ba bỏ học đi chơi, không chịu học hành. Nhưng đáp lại sự giận dữ của tôi, nó chỉ thủng thẳng:</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Calibri Light"/>
              </a:rPr>
              <a:t>   </a:t>
            </a:r>
            <a:endParaRPr kumimoji="0" lang="vi-VN" sz="2400" b="0" i="0" u="none" strike="noStrike" kern="0" cap="none" spc="0" normalizeH="0" baseline="0" noProof="0" dirty="0">
              <a:ln>
                <a:noFill/>
              </a:ln>
              <a:solidFill>
                <a:srgbClr val="FF0000"/>
              </a:solidFill>
              <a:effectLst/>
              <a:uLnTx/>
              <a:uFillTx/>
            </a:endParaRPr>
          </a:p>
        </p:txBody>
      </p:sp>
      <p:sp>
        <p:nvSpPr>
          <p:cNvPr id="12" name="Rectangle 11">
            <a:extLst>
              <a:ext uri="{FF2B5EF4-FFF2-40B4-BE49-F238E27FC236}">
                <a16:creationId xmlns:a16="http://schemas.microsoft.com/office/drawing/2014/main" id="{528649EA-60B4-4B5B-91DB-28DDF26DF5E3}"/>
              </a:ext>
            </a:extLst>
          </p:cNvPr>
          <p:cNvSpPr/>
          <p:nvPr/>
        </p:nvSpPr>
        <p:spPr>
          <a:xfrm>
            <a:off x="711197" y="3812800"/>
            <a:ext cx="9522823" cy="3170099"/>
          </a:xfrm>
          <a:prstGeom prst="rect">
            <a:avLst/>
          </a:prstGeom>
        </p:spPr>
        <p:txBody>
          <a:bodyPr wrap="square">
            <a:spAutoFit/>
          </a:bodyPr>
          <a:lstStyle/>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Em đi tập văn nghệ.</a:t>
            </a:r>
            <a:r>
              <a:rPr lang="en-US" sz="2000" dirty="0">
                <a:solidFill>
                  <a:schemeClr val="accent1">
                    <a:lumMod val="75000"/>
                  </a:schemeClr>
                </a:solidFill>
                <a:latin typeface="Times New Roman" pitchFamily="18" charset="0"/>
                <a:cs typeface="Times New Roman" pitchFamily="18" charset="0"/>
              </a:rPr>
              <a:t> </a:t>
            </a:r>
          </a:p>
          <a:p>
            <a:pPr algn="just">
              <a:defRPr/>
            </a:pPr>
            <a:r>
              <a:rPr lang="en-US" sz="2000" dirty="0">
                <a:solidFill>
                  <a:schemeClr val="accent1">
                    <a:lumMod val="75000"/>
                  </a:schemeClr>
                </a:solidFill>
                <a:latin typeface="Times New Roman" pitchFamily="18" charset="0"/>
                <a:cs typeface="Times New Roman" pitchFamily="18" charset="0"/>
              </a:rPr>
              <a:t>     - </a:t>
            </a:r>
            <a:r>
              <a:rPr lang="vi-VN" sz="2000" dirty="0">
                <a:solidFill>
                  <a:schemeClr val="accent1">
                    <a:lumMod val="75000"/>
                  </a:schemeClr>
                </a:solidFill>
                <a:latin typeface="Times New Roman" pitchFamily="18" charset="0"/>
                <a:cs typeface="Times New Roman" pitchFamily="18" charset="0"/>
              </a:rPr>
              <a:t>Mày tập văn nghệ ở rạp chiếu bóng à?</a:t>
            </a:r>
            <a:endParaRPr lang="en-US" sz="2000" dirty="0">
              <a:solidFill>
                <a:schemeClr val="accent1">
                  <a:lumMod val="75000"/>
                </a:schemeClr>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Nó cười giả bộ ngây thơ:</a:t>
            </a:r>
          </a:p>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Ủa chị cũng ở đó sao? Hồi nãy chị bảo chị đi học nhóm mà!</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Tôi sững sờ đứng im như phỗng. Ngước nhìn ba tôi đợi một trận cuồng phong. Nhưng ba tôi chỉ buồ</a:t>
            </a:r>
            <a:r>
              <a:rPr lang="en-US" sz="2000" dirty="0">
                <a:solidFill>
                  <a:srgbClr val="FF0000"/>
                </a:solidFill>
                <a:latin typeface="Times New Roman" pitchFamily="18" charset="0"/>
                <a:cs typeface="Times New Roman" pitchFamily="18" charset="0"/>
              </a:rPr>
              <a:t>n</a:t>
            </a:r>
            <a:r>
              <a:rPr lang="vi-VN" sz="2000" dirty="0">
                <a:solidFill>
                  <a:srgbClr val="FF0000"/>
                </a:solidFill>
                <a:latin typeface="Times New Roman" pitchFamily="18" charset="0"/>
                <a:cs typeface="Times New Roman" pitchFamily="18" charset="0"/>
              </a:rPr>
              <a:t> rầu bảo:</a:t>
            </a:r>
          </a:p>
          <a:p>
            <a:pPr algn="just">
              <a:defRPr/>
            </a:pPr>
            <a:r>
              <a:rPr lang="en-US" sz="2000" dirty="0">
                <a:solidFill>
                  <a:schemeClr val="accent1">
                    <a:lumMod val="75000"/>
                  </a:schemeClr>
                </a:solidFill>
                <a:latin typeface="Times New Roman" pitchFamily="18" charset="0"/>
                <a:cs typeface="Times New Roman" pitchFamily="18" charset="0"/>
              </a:rPr>
              <a:t>     </a:t>
            </a:r>
            <a:r>
              <a:rPr lang="vi-VN" sz="2000" dirty="0">
                <a:solidFill>
                  <a:schemeClr val="accent1">
                    <a:lumMod val="75000"/>
                  </a:schemeClr>
                </a:solidFill>
                <a:latin typeface="Times New Roman" pitchFamily="18" charset="0"/>
                <a:cs typeface="Times New Roman" pitchFamily="18" charset="0"/>
              </a:rPr>
              <a:t>- Các con ráng bảo ban nhau mà học cho nên người.</a:t>
            </a:r>
          </a:p>
          <a:p>
            <a:pPr algn="just">
              <a:defRPr/>
            </a:pPr>
            <a:r>
              <a:rPr lang="en-US" sz="2000" dirty="0">
                <a:solidFill>
                  <a:prstClr val="black"/>
                </a:solidFill>
                <a:latin typeface="Times New Roman" pitchFamily="18" charset="0"/>
                <a:cs typeface="Times New Roman" pitchFamily="18" charset="0"/>
              </a:rPr>
              <a:t>     </a:t>
            </a:r>
            <a:r>
              <a:rPr lang="vi-VN" sz="2000" dirty="0">
                <a:solidFill>
                  <a:srgbClr val="FF0000"/>
                </a:solidFill>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solidFill>
                <a:srgbClr val="FF0000"/>
              </a:solidFill>
              <a:latin typeface="Times New Roman" pitchFamily="18" charset="0"/>
              <a:cs typeface="Times New Roman" pitchFamily="18" charset="0"/>
            </a:endParaRPr>
          </a:p>
          <a:p>
            <a:pPr algn="just">
              <a:defRPr/>
            </a:pPr>
            <a:r>
              <a:rPr lang="en-US" sz="2000" dirty="0">
                <a:solidFill>
                  <a:prstClr val="black"/>
                </a:solidFill>
                <a:latin typeface="Times New Roman" pitchFamily="18" charset="0"/>
                <a:cs typeface="Times New Roman" pitchFamily="18" charset="0"/>
              </a:rPr>
              <a:t>                                                                               </a:t>
            </a:r>
            <a:r>
              <a:rPr lang="en-US" sz="2000" b="1" i="1" dirty="0">
                <a:solidFill>
                  <a:prstClr val="black"/>
                </a:solidFill>
                <a:latin typeface="Times New Roman" pitchFamily="18" charset="0"/>
                <a:cs typeface="Times New Roman" pitchFamily="18" charset="0"/>
              </a:rPr>
              <a:t>Theo </a:t>
            </a:r>
            <a:r>
              <a:rPr lang="en-US" sz="2000" b="1" i="1" dirty="0" err="1">
                <a:solidFill>
                  <a:prstClr val="black"/>
                </a:solidFill>
                <a:latin typeface="Times New Roman" pitchFamily="18" charset="0"/>
                <a:cs typeface="Times New Roman" pitchFamily="18" charset="0"/>
              </a:rPr>
              <a:t>Liên</a:t>
            </a:r>
            <a:r>
              <a:rPr lang="en-US" sz="2000" b="1" i="1" dirty="0">
                <a:solidFill>
                  <a:prstClr val="black"/>
                </a:solidFill>
                <a:latin typeface="Times New Roman" pitchFamily="18" charset="0"/>
                <a:cs typeface="Times New Roman" pitchFamily="18" charset="0"/>
              </a:rPr>
              <a:t> </a:t>
            </a:r>
            <a:r>
              <a:rPr lang="en-US" sz="2000" b="1" i="1" dirty="0" err="1">
                <a:solidFill>
                  <a:prstClr val="black"/>
                </a:solidFill>
                <a:latin typeface="Times New Roman" pitchFamily="18" charset="0"/>
                <a:cs typeface="Times New Roman" pitchFamily="18" charset="0"/>
              </a:rPr>
              <a:t>Hương</a:t>
            </a:r>
            <a:endParaRPr lang="en-US" sz="2000" b="1" i="1" dirty="0">
              <a:solidFill>
                <a:prstClr val="black"/>
              </a:solidFill>
              <a:latin typeface="Times New Roman" pitchFamily="18" charset="0"/>
              <a:cs typeface="Times New Roman" pitchFamily="18" charset="0"/>
            </a:endParaRPr>
          </a:p>
        </p:txBody>
      </p:sp>
      <p:sp>
        <p:nvSpPr>
          <p:cNvPr id="3" name="Speech Bubble: Rectangle with Corners Rounded 2">
            <a:extLst>
              <a:ext uri="{FF2B5EF4-FFF2-40B4-BE49-F238E27FC236}">
                <a16:creationId xmlns:a16="http://schemas.microsoft.com/office/drawing/2014/main" id="{CC6AF7EA-704B-4F33-84B3-6C6E6332288D}"/>
              </a:ext>
            </a:extLst>
          </p:cNvPr>
          <p:cNvSpPr/>
          <p:nvPr/>
        </p:nvSpPr>
        <p:spPr>
          <a:xfrm>
            <a:off x="7998247" y="3618863"/>
            <a:ext cx="2139519" cy="1197864"/>
          </a:xfrm>
          <a:prstGeom prst="wedgeRoundRectCallout">
            <a:avLst>
              <a:gd name="adj1" fmla="val -93061"/>
              <a:gd name="adj2" fmla="val 46469"/>
              <a:gd name="adj3" fmla="val 16667"/>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accent1">
                    <a:lumMod val="75000"/>
                  </a:schemeClr>
                </a:solidFill>
                <a:latin typeface="Times New Roman" panose="02020603050405020304" pitchFamily="18" charset="0"/>
                <a:cs typeface="Times New Roman" panose="02020603050405020304" pitchFamily="18" charset="0"/>
              </a:rPr>
              <a:t>Đọc</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phân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biệt</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lời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nhân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vật</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nhấn</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giọng</a:t>
            </a:r>
            <a:r>
              <a:rPr lang="en-US" sz="2000" dirty="0">
                <a:solidFill>
                  <a:schemeClr val="accent1">
                    <a:lumMod val="75000"/>
                  </a:schemeClr>
                </a:solidFill>
                <a:latin typeface="Times New Roman" panose="02020603050405020304" pitchFamily="18" charset="0"/>
                <a:cs typeface="Times New Roman" panose="02020603050405020304" pitchFamily="18" charset="0"/>
              </a:rPr>
              <a:t> ở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từ</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gợi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tả</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gợi</a:t>
            </a:r>
            <a:r>
              <a:rPr lang="en-US" sz="2000" dirty="0">
                <a:solidFill>
                  <a:schemeClr val="accent1">
                    <a:lumMod val="75000"/>
                  </a:schemeClr>
                </a:solidFill>
                <a:latin typeface="Times New Roman" panose="02020603050405020304" pitchFamily="18" charset="0"/>
                <a:cs typeface="Times New Roman" panose="02020603050405020304" pitchFamily="18" charset="0"/>
              </a:rPr>
              <a:t> </a:t>
            </a:r>
            <a:r>
              <a:rPr lang="en-US" sz="2000" dirty="0" err="1">
                <a:solidFill>
                  <a:schemeClr val="accent1">
                    <a:lumMod val="75000"/>
                  </a:schemeClr>
                </a:solidFill>
                <a:latin typeface="Times New Roman" panose="02020603050405020304" pitchFamily="18" charset="0"/>
                <a:cs typeface="Times New Roman" panose="02020603050405020304" pitchFamily="18" charset="0"/>
              </a:rPr>
              <a:t>cảm</a:t>
            </a:r>
            <a:r>
              <a:rPr lang="en-US" sz="2000" dirty="0">
                <a:solidFill>
                  <a:schemeClr val="accent1">
                    <a:lumMod val="7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035212284"/>
      </p:ext>
    </p:extLst>
  </p:cSld>
  <p:clrMapOvr>
    <a:masterClrMapping/>
  </p:clrMapOvr>
  <mc:AlternateContent xmlns:mc="http://schemas.openxmlformats.org/markup-compatibility/2006" xmlns:p14="http://schemas.microsoft.com/office/powerpoint/2010/main">
    <mc:Choice Requires="p14">
      <p:transition spd="slow" p14:dur="2000" advTm="16904"/>
    </mc:Choice>
    <mc:Fallback xmlns="">
      <p:transition spd="slow" advTm="1690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11" grpId="0"/>
      <p:bldP spid="1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ỗ dành sẵn cho Nội dung 4">
            <a:extLst>
              <a:ext uri="{FF2B5EF4-FFF2-40B4-BE49-F238E27FC236}">
                <a16:creationId xmlns:a16="http://schemas.microsoft.com/office/drawing/2014/main" id="{01A9FE59-615A-4FBF-9677-E8759341C08E}"/>
              </a:ext>
            </a:extLst>
          </p:cNvPr>
          <p:cNvSpPr>
            <a:spLocks noGrp="1"/>
          </p:cNvSpPr>
          <p:nvPr>
            <p:ph idx="1"/>
          </p:nvPr>
        </p:nvSpPr>
        <p:spPr>
          <a:xfrm>
            <a:off x="1976755" y="1346834"/>
            <a:ext cx="8279130" cy="3802617"/>
          </a:xfrm>
        </p:spPr>
        <p:txBody>
          <a:bodyPr>
            <a:noAutofit/>
          </a:bodyPr>
          <a:lstStyle/>
          <a:p>
            <a:pPr marL="0" indent="0">
              <a:lnSpc>
                <a:spcPct val="120000"/>
              </a:lnSpc>
              <a:buNone/>
            </a:pPr>
            <a:r>
              <a:rPr lang="vi-VN" sz="2400" dirty="0">
                <a:latin typeface="+mj-lt"/>
              </a:rPr>
              <a:t>      Hai </a:t>
            </a:r>
            <a:r>
              <a:rPr lang="vi-VN" sz="2400" dirty="0" err="1">
                <a:latin typeface="+mj-lt"/>
              </a:rPr>
              <a:t>chị</a:t>
            </a:r>
            <a:r>
              <a:rPr lang="vi-VN" sz="2400" dirty="0">
                <a:latin typeface="+mj-lt"/>
              </a:rPr>
              <a:t> em </a:t>
            </a:r>
            <a:r>
              <a:rPr lang="vi-VN" sz="2400" dirty="0" err="1">
                <a:latin typeface="+mj-lt"/>
              </a:rPr>
              <a:t>về</a:t>
            </a:r>
            <a:r>
              <a:rPr lang="vi-VN" sz="2400" dirty="0">
                <a:latin typeface="+mj-lt"/>
              </a:rPr>
              <a:t> </a:t>
            </a:r>
            <a:r>
              <a:rPr lang="vi-VN" sz="2400" dirty="0" err="1">
                <a:latin typeface="+mj-lt"/>
              </a:rPr>
              <a:t>đến</a:t>
            </a:r>
            <a:r>
              <a:rPr lang="vi-VN" sz="2400" dirty="0">
                <a:latin typeface="+mj-lt"/>
              </a:rPr>
              <a:t> </a:t>
            </a:r>
            <a:r>
              <a:rPr lang="vi-VN" sz="2400" dirty="0" err="1">
                <a:latin typeface="+mj-lt"/>
              </a:rPr>
              <a:t>nhà</a:t>
            </a:r>
            <a:r>
              <a:rPr lang="vi-VN" sz="2400" dirty="0">
                <a:latin typeface="+mj-lt"/>
              </a:rPr>
              <a:t>, tôi </a:t>
            </a:r>
            <a:r>
              <a:rPr lang="vi-VN" sz="2400" dirty="0" err="1">
                <a:latin typeface="+mj-lt"/>
              </a:rPr>
              <a:t>mắng</a:t>
            </a:r>
            <a:r>
              <a:rPr lang="vi-VN" sz="2400" dirty="0">
                <a:latin typeface="+mj-lt"/>
              </a:rPr>
              <a:t> em </a:t>
            </a:r>
            <a:r>
              <a:rPr lang="vi-VN" sz="2400" dirty="0" err="1">
                <a:latin typeface="+mj-lt"/>
              </a:rPr>
              <a:t>gái</a:t>
            </a:r>
            <a:r>
              <a:rPr lang="vi-VN" sz="2400" dirty="0">
                <a:latin typeface="+mj-lt"/>
              </a:rPr>
              <a:t> </a:t>
            </a:r>
            <a:r>
              <a:rPr lang="vi-VN" sz="2400" dirty="0" err="1">
                <a:latin typeface="+mj-lt"/>
              </a:rPr>
              <a:t>dám</a:t>
            </a:r>
            <a:r>
              <a:rPr lang="vi-VN" sz="2400" dirty="0">
                <a:latin typeface="+mj-lt"/>
              </a:rPr>
              <a:t> </a:t>
            </a:r>
            <a:r>
              <a:rPr lang="vi-VN" sz="2400" dirty="0" err="1">
                <a:latin typeface="+mj-lt"/>
              </a:rPr>
              <a:t>nói</a:t>
            </a:r>
            <a:r>
              <a:rPr lang="vi-VN" sz="2400" dirty="0">
                <a:latin typeface="+mj-lt"/>
              </a:rPr>
              <a:t> </a:t>
            </a:r>
            <a:r>
              <a:rPr lang="vi-VN" sz="2400" dirty="0" err="1">
                <a:latin typeface="+mj-lt"/>
              </a:rPr>
              <a:t>dối</a:t>
            </a:r>
            <a:r>
              <a:rPr lang="vi-VN" sz="2400" dirty="0">
                <a:latin typeface="+mj-lt"/>
              </a:rPr>
              <a:t> ba </a:t>
            </a:r>
            <a:r>
              <a:rPr lang="vi-VN" sz="2400" dirty="0" err="1">
                <a:latin typeface="+mj-lt"/>
              </a:rPr>
              <a:t>bỏ</a:t>
            </a:r>
            <a:r>
              <a:rPr lang="vi-VN" sz="2400" dirty="0">
                <a:latin typeface="+mj-lt"/>
              </a:rPr>
              <a:t> </a:t>
            </a:r>
            <a:r>
              <a:rPr lang="vi-VN" sz="2400" dirty="0" err="1">
                <a:latin typeface="+mj-lt"/>
              </a:rPr>
              <a:t>học</a:t>
            </a:r>
            <a:r>
              <a:rPr lang="vi-VN" sz="2400" dirty="0">
                <a:latin typeface="+mj-lt"/>
              </a:rPr>
              <a:t> đi chơi, không </a:t>
            </a:r>
            <a:r>
              <a:rPr lang="vi-VN" sz="2400" dirty="0" err="1">
                <a:latin typeface="+mj-lt"/>
              </a:rPr>
              <a:t>chịu</a:t>
            </a:r>
            <a:r>
              <a:rPr lang="vi-VN" sz="2400" dirty="0">
                <a:latin typeface="+mj-lt"/>
              </a:rPr>
              <a:t> </a:t>
            </a:r>
            <a:r>
              <a:rPr lang="vi-VN" sz="2400" dirty="0" err="1">
                <a:latin typeface="+mj-lt"/>
              </a:rPr>
              <a:t>khó</a:t>
            </a:r>
            <a:r>
              <a:rPr lang="vi-VN" sz="2400" dirty="0">
                <a:latin typeface="+mj-lt"/>
              </a:rPr>
              <a:t> </a:t>
            </a:r>
            <a:r>
              <a:rPr lang="vi-VN" sz="2400" dirty="0" err="1">
                <a:latin typeface="+mj-lt"/>
              </a:rPr>
              <a:t>học</a:t>
            </a:r>
            <a:r>
              <a:rPr lang="vi-VN" sz="2400" dirty="0">
                <a:latin typeface="+mj-lt"/>
              </a:rPr>
              <a:t> </a:t>
            </a:r>
            <a:r>
              <a:rPr lang="vi-VN" sz="2400" dirty="0" err="1">
                <a:latin typeface="+mj-lt"/>
              </a:rPr>
              <a:t>hành</a:t>
            </a:r>
            <a:r>
              <a:rPr lang="vi-VN" sz="2400" dirty="0">
                <a:latin typeface="+mj-lt"/>
              </a:rPr>
              <a:t>. Nhưng </a:t>
            </a:r>
            <a:r>
              <a:rPr lang="vi-VN" sz="2400" dirty="0" err="1">
                <a:latin typeface="+mj-lt"/>
              </a:rPr>
              <a:t>đáp</a:t>
            </a:r>
            <a:r>
              <a:rPr lang="vi-VN" sz="2400" dirty="0">
                <a:latin typeface="+mj-lt"/>
              </a:rPr>
              <a:t> </a:t>
            </a:r>
            <a:r>
              <a:rPr lang="vi-VN" sz="2400" dirty="0" err="1">
                <a:latin typeface="+mj-lt"/>
              </a:rPr>
              <a:t>lại</a:t>
            </a:r>
            <a:r>
              <a:rPr lang="vi-VN" sz="2400" dirty="0">
                <a:latin typeface="+mj-lt"/>
              </a:rPr>
              <a:t> </a:t>
            </a:r>
            <a:r>
              <a:rPr lang="vi-VN" sz="2400" dirty="0" err="1">
                <a:latin typeface="+mj-lt"/>
              </a:rPr>
              <a:t>sự</a:t>
            </a:r>
            <a:r>
              <a:rPr lang="vi-VN" sz="2400" dirty="0">
                <a:latin typeface="+mj-lt"/>
              </a:rPr>
              <a:t> </a:t>
            </a:r>
            <a:r>
              <a:rPr lang="vi-VN" sz="2400" dirty="0" err="1">
                <a:latin typeface="+mj-lt"/>
              </a:rPr>
              <a:t>giận</a:t>
            </a:r>
            <a:r>
              <a:rPr lang="vi-VN" sz="2400" dirty="0">
                <a:latin typeface="+mj-lt"/>
              </a:rPr>
              <a:t> </a:t>
            </a:r>
            <a:r>
              <a:rPr lang="vi-VN" sz="2400" dirty="0" err="1">
                <a:latin typeface="+mj-lt"/>
              </a:rPr>
              <a:t>dữ</a:t>
            </a:r>
            <a:r>
              <a:rPr lang="vi-VN" sz="2400" dirty="0">
                <a:latin typeface="+mj-lt"/>
              </a:rPr>
              <a:t> </a:t>
            </a:r>
            <a:r>
              <a:rPr lang="vi-VN" sz="2400" dirty="0" err="1">
                <a:latin typeface="+mj-lt"/>
              </a:rPr>
              <a:t>của</a:t>
            </a:r>
            <a:r>
              <a:rPr lang="vi-VN" sz="2400" dirty="0">
                <a:latin typeface="+mj-lt"/>
              </a:rPr>
              <a:t> tôi, </a:t>
            </a:r>
            <a:r>
              <a:rPr lang="vi-VN" sz="2400" dirty="0" err="1">
                <a:latin typeface="+mj-lt"/>
              </a:rPr>
              <a:t>nó</a:t>
            </a:r>
            <a:r>
              <a:rPr lang="vi-VN" sz="2400" dirty="0">
                <a:latin typeface="+mj-lt"/>
              </a:rPr>
              <a:t> </a:t>
            </a:r>
            <a:r>
              <a:rPr lang="vi-VN" sz="2400" dirty="0" err="1">
                <a:latin typeface="+mj-lt"/>
              </a:rPr>
              <a:t>chỉ</a:t>
            </a:r>
            <a:r>
              <a:rPr lang="vi-VN" sz="2400" dirty="0">
                <a:latin typeface="+mj-lt"/>
              </a:rPr>
              <a:t> </a:t>
            </a:r>
            <a:r>
              <a:rPr lang="vi-VN" sz="2400" dirty="0" err="1">
                <a:latin typeface="+mj-lt"/>
              </a:rPr>
              <a:t>thủng</a:t>
            </a:r>
            <a:r>
              <a:rPr lang="vi-VN" sz="2400" dirty="0">
                <a:latin typeface="+mj-lt"/>
              </a:rPr>
              <a:t> </a:t>
            </a:r>
            <a:r>
              <a:rPr lang="vi-VN" sz="2400" dirty="0" err="1">
                <a:latin typeface="+mj-lt"/>
              </a:rPr>
              <a:t>thẳng</a:t>
            </a:r>
            <a:r>
              <a:rPr lang="vi-VN" sz="2400" dirty="0">
                <a:latin typeface="+mj-lt"/>
              </a:rPr>
              <a:t>:</a:t>
            </a:r>
          </a:p>
          <a:p>
            <a:pPr>
              <a:lnSpc>
                <a:spcPct val="120000"/>
              </a:lnSpc>
              <a:buFontTx/>
              <a:buChar char="-"/>
            </a:pPr>
            <a:r>
              <a:rPr lang="vi-VN" sz="2400" dirty="0">
                <a:latin typeface="+mj-lt"/>
              </a:rPr>
              <a:t>Em đi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a:t>
            </a:r>
          </a:p>
          <a:p>
            <a:pPr>
              <a:lnSpc>
                <a:spcPct val="120000"/>
              </a:lnSpc>
              <a:buFontTx/>
              <a:buChar char="-"/>
            </a:pPr>
            <a:r>
              <a:rPr lang="vi-VN" sz="2400" dirty="0" err="1">
                <a:latin typeface="+mj-lt"/>
              </a:rPr>
              <a:t>Mày</a:t>
            </a:r>
            <a:r>
              <a:rPr lang="vi-VN" sz="2400" dirty="0">
                <a:latin typeface="+mj-lt"/>
              </a:rPr>
              <a:t> </a:t>
            </a:r>
            <a:r>
              <a:rPr lang="vi-VN" sz="2400" dirty="0" err="1">
                <a:latin typeface="+mj-lt"/>
              </a:rPr>
              <a:t>tập</a:t>
            </a:r>
            <a:r>
              <a:rPr lang="vi-VN" sz="2400" dirty="0">
                <a:latin typeface="+mj-lt"/>
              </a:rPr>
              <a:t> văn </a:t>
            </a:r>
            <a:r>
              <a:rPr lang="vi-VN" sz="2400" dirty="0" err="1">
                <a:latin typeface="+mj-lt"/>
              </a:rPr>
              <a:t>nghệ</a:t>
            </a:r>
            <a:r>
              <a:rPr lang="vi-VN" sz="2400" dirty="0">
                <a:latin typeface="+mj-lt"/>
              </a:rPr>
              <a:t> ở </a:t>
            </a:r>
            <a:r>
              <a:rPr lang="vi-VN" sz="2400" dirty="0" err="1">
                <a:latin typeface="+mj-lt"/>
              </a:rPr>
              <a:t>rạp</a:t>
            </a:r>
            <a:r>
              <a:rPr lang="vi-VN" sz="2400" dirty="0">
                <a:latin typeface="+mj-lt"/>
              </a:rPr>
              <a:t> </a:t>
            </a:r>
            <a:r>
              <a:rPr lang="vi-VN" sz="2400" dirty="0" err="1">
                <a:latin typeface="+mj-lt"/>
              </a:rPr>
              <a:t>chiếu</a:t>
            </a:r>
            <a:r>
              <a:rPr lang="vi-VN" sz="2400" dirty="0">
                <a:latin typeface="+mj-lt"/>
              </a:rPr>
              <a:t> </a:t>
            </a:r>
            <a:r>
              <a:rPr lang="vi-VN" sz="2400" dirty="0" err="1">
                <a:latin typeface="+mj-lt"/>
              </a:rPr>
              <a:t>bóng</a:t>
            </a:r>
            <a:r>
              <a:rPr lang="vi-VN" sz="2400" dirty="0">
                <a:latin typeface="+mj-lt"/>
              </a:rPr>
              <a:t> à?</a:t>
            </a:r>
          </a:p>
          <a:p>
            <a:pPr marL="0" indent="0">
              <a:lnSpc>
                <a:spcPct val="120000"/>
              </a:lnSpc>
              <a:buNone/>
            </a:pPr>
            <a:r>
              <a:rPr lang="vi-VN" sz="2400" dirty="0" err="1">
                <a:latin typeface="+mj-lt"/>
              </a:rPr>
              <a:t>Nó</a:t>
            </a:r>
            <a:r>
              <a:rPr lang="vi-VN" sz="2400" dirty="0">
                <a:latin typeface="+mj-lt"/>
              </a:rPr>
              <a:t> </a:t>
            </a:r>
            <a:r>
              <a:rPr lang="vi-VN" sz="2400" dirty="0" err="1">
                <a:latin typeface="+mj-lt"/>
              </a:rPr>
              <a:t>cười</a:t>
            </a:r>
            <a:r>
              <a:rPr lang="vi-VN" sz="2400" dirty="0">
                <a:latin typeface="+mj-lt"/>
              </a:rPr>
              <a:t>, </a:t>
            </a:r>
            <a:r>
              <a:rPr lang="vi-VN" sz="2400" dirty="0" err="1">
                <a:latin typeface="+mj-lt"/>
              </a:rPr>
              <a:t>giả</a:t>
            </a:r>
            <a:r>
              <a:rPr lang="vi-VN" sz="2400" dirty="0">
                <a:latin typeface="+mj-lt"/>
              </a:rPr>
              <a:t> </a:t>
            </a:r>
            <a:r>
              <a:rPr lang="vi-VN" sz="2400" dirty="0" err="1">
                <a:latin typeface="+mj-lt"/>
              </a:rPr>
              <a:t>bộ</a:t>
            </a:r>
            <a:r>
              <a:rPr lang="vi-VN" sz="2400" dirty="0">
                <a:latin typeface="+mj-lt"/>
              </a:rPr>
              <a:t> ngây thơ:</a:t>
            </a:r>
          </a:p>
          <a:p>
            <a:pPr>
              <a:lnSpc>
                <a:spcPct val="120000"/>
              </a:lnSpc>
              <a:buFontTx/>
              <a:buChar char="-"/>
            </a:pPr>
            <a:r>
              <a:rPr lang="vi-VN" sz="2400" dirty="0" err="1">
                <a:latin typeface="+mj-lt"/>
              </a:rPr>
              <a:t>Ủa</a:t>
            </a:r>
            <a:r>
              <a:rPr lang="vi-VN" sz="2400" dirty="0">
                <a:latin typeface="+mj-lt"/>
              </a:rPr>
              <a:t> </a:t>
            </a:r>
            <a:r>
              <a:rPr lang="vi-VN" sz="2400" dirty="0" err="1">
                <a:latin typeface="+mj-lt"/>
              </a:rPr>
              <a:t>chị</a:t>
            </a:r>
            <a:r>
              <a:rPr lang="vi-VN" sz="2400" dirty="0">
                <a:latin typeface="+mj-lt"/>
              </a:rPr>
              <a:t> </a:t>
            </a:r>
            <a:r>
              <a:rPr lang="vi-VN" sz="2400" dirty="0" err="1">
                <a:latin typeface="+mj-lt"/>
              </a:rPr>
              <a:t>cũng</a:t>
            </a:r>
            <a:r>
              <a:rPr lang="vi-VN" sz="2400" dirty="0">
                <a:latin typeface="+mj-lt"/>
              </a:rPr>
              <a:t> ở </a:t>
            </a:r>
            <a:r>
              <a:rPr lang="vi-VN" sz="2400" dirty="0" err="1">
                <a:latin typeface="+mj-lt"/>
              </a:rPr>
              <a:t>đó</a:t>
            </a:r>
            <a:r>
              <a:rPr lang="vi-VN" sz="2400" dirty="0">
                <a:latin typeface="+mj-lt"/>
              </a:rPr>
              <a:t> sao? Hồi nãy chị bảo</a:t>
            </a:r>
            <a:r>
              <a:rPr lang="en-US" sz="2400" dirty="0">
                <a:latin typeface="+mj-lt"/>
              </a:rPr>
              <a:t> </a:t>
            </a:r>
            <a:r>
              <a:rPr lang="en-US" sz="2400" dirty="0" err="1">
                <a:latin typeface="Times New Roman" panose="02020603050405020304" pitchFamily="18" charset="0"/>
                <a:cs typeface="Times New Roman" panose="02020603050405020304" pitchFamily="18" charset="0"/>
              </a:rPr>
              <a:t>chị</a:t>
            </a:r>
            <a:r>
              <a:rPr lang="en-US" sz="2400" dirty="0">
                <a:latin typeface="Times New Roman" panose="02020603050405020304" pitchFamily="18" charset="0"/>
                <a:cs typeface="Times New Roman" panose="02020603050405020304" pitchFamily="18" charset="0"/>
              </a:rPr>
              <a:t> </a:t>
            </a:r>
            <a:r>
              <a:rPr lang="vi-VN" sz="2400" dirty="0">
                <a:latin typeface="+mj-lt"/>
              </a:rPr>
              <a:t>đi học nhóm mà !</a:t>
            </a:r>
          </a:p>
          <a:p>
            <a:pPr marL="0" indent="0">
              <a:lnSpc>
                <a:spcPct val="120000"/>
              </a:lnSpc>
              <a:buNone/>
            </a:pPr>
            <a:r>
              <a:rPr lang="vi-VN" sz="2400" dirty="0">
                <a:latin typeface="+mj-lt"/>
              </a:rPr>
              <a:t>   Tôi </a:t>
            </a:r>
            <a:r>
              <a:rPr lang="vi-VN" sz="2400" dirty="0" err="1">
                <a:latin typeface="+mj-lt"/>
              </a:rPr>
              <a:t>sững</a:t>
            </a:r>
            <a:r>
              <a:rPr lang="vi-VN" sz="2400" dirty="0">
                <a:latin typeface="+mj-lt"/>
              </a:rPr>
              <a:t> </a:t>
            </a:r>
            <a:r>
              <a:rPr lang="vi-VN" sz="2400" dirty="0" err="1">
                <a:latin typeface="+mj-lt"/>
              </a:rPr>
              <a:t>sờ</a:t>
            </a:r>
            <a:r>
              <a:rPr lang="vi-VN" sz="2400" dirty="0">
                <a:latin typeface="+mj-lt"/>
              </a:rPr>
              <a:t>, </a:t>
            </a:r>
            <a:r>
              <a:rPr lang="vi-VN" sz="2400" dirty="0" err="1">
                <a:latin typeface="+mj-lt"/>
              </a:rPr>
              <a:t>đứng</a:t>
            </a:r>
            <a:r>
              <a:rPr lang="vi-VN" sz="2400" dirty="0">
                <a:latin typeface="+mj-lt"/>
              </a:rPr>
              <a:t> im như </a:t>
            </a:r>
            <a:r>
              <a:rPr lang="vi-VN" sz="2400" dirty="0" err="1">
                <a:latin typeface="+mj-lt"/>
              </a:rPr>
              <a:t>phỗng</a:t>
            </a:r>
            <a:r>
              <a:rPr lang="vi-VN" sz="2400" dirty="0">
                <a:latin typeface="+mj-lt"/>
              </a:rPr>
              <a:t>. </a:t>
            </a:r>
            <a:r>
              <a:rPr lang="vi-VN" sz="2400" dirty="0" err="1">
                <a:latin typeface="+mj-lt"/>
              </a:rPr>
              <a:t>Ngước</a:t>
            </a:r>
            <a:r>
              <a:rPr lang="vi-VN" sz="2400" dirty="0">
                <a:latin typeface="+mj-lt"/>
              </a:rPr>
              <a:t> </a:t>
            </a:r>
            <a:r>
              <a:rPr lang="vi-VN" sz="2400" dirty="0" err="1">
                <a:latin typeface="+mj-lt"/>
              </a:rPr>
              <a:t>nhìn</a:t>
            </a:r>
            <a:r>
              <a:rPr lang="vi-VN" sz="2400" dirty="0">
                <a:latin typeface="+mj-lt"/>
              </a:rPr>
              <a:t> ba, tôi </a:t>
            </a:r>
            <a:r>
              <a:rPr lang="vi-VN" sz="2400" dirty="0" err="1">
                <a:latin typeface="+mj-lt"/>
              </a:rPr>
              <a:t>đợi</a:t>
            </a:r>
            <a:r>
              <a:rPr lang="vi-VN" sz="2400" dirty="0">
                <a:latin typeface="+mj-lt"/>
              </a:rPr>
              <a:t> </a:t>
            </a:r>
            <a:r>
              <a:rPr lang="vi-VN" sz="2400" dirty="0" err="1">
                <a:latin typeface="+mj-lt"/>
              </a:rPr>
              <a:t>một</a:t>
            </a:r>
            <a:r>
              <a:rPr lang="vi-VN" sz="2400" dirty="0">
                <a:latin typeface="+mj-lt"/>
              </a:rPr>
              <a:t> </a:t>
            </a:r>
            <a:r>
              <a:rPr lang="vi-VN" sz="2400" dirty="0" err="1">
                <a:latin typeface="+mj-lt"/>
              </a:rPr>
              <a:t>trận</a:t>
            </a:r>
            <a:r>
              <a:rPr lang="vi-VN" sz="2400" dirty="0">
                <a:latin typeface="+mj-lt"/>
              </a:rPr>
              <a:t> </a:t>
            </a:r>
            <a:r>
              <a:rPr lang="vi-VN" sz="2400" dirty="0" err="1">
                <a:latin typeface="+mj-lt"/>
              </a:rPr>
              <a:t>cuồng</a:t>
            </a:r>
            <a:r>
              <a:rPr lang="vi-VN" sz="2400" dirty="0">
                <a:latin typeface="+mj-lt"/>
              </a:rPr>
              <a:t> phong. Nhưng ba tôi </a:t>
            </a:r>
            <a:r>
              <a:rPr lang="vi-VN" sz="2400" dirty="0" err="1">
                <a:latin typeface="+mj-lt"/>
              </a:rPr>
              <a:t>chỉ</a:t>
            </a:r>
            <a:r>
              <a:rPr lang="vi-VN" sz="2400" dirty="0">
                <a:latin typeface="+mj-lt"/>
              </a:rPr>
              <a:t> </a:t>
            </a:r>
            <a:r>
              <a:rPr lang="vi-VN" sz="2400" dirty="0" err="1">
                <a:latin typeface="+mj-lt"/>
              </a:rPr>
              <a:t>buồn</a:t>
            </a:r>
            <a:r>
              <a:rPr lang="vi-VN" sz="2400" dirty="0">
                <a:latin typeface="+mj-lt"/>
              </a:rPr>
              <a:t> </a:t>
            </a:r>
            <a:r>
              <a:rPr lang="vi-VN" sz="2400" dirty="0" err="1">
                <a:latin typeface="+mj-lt"/>
              </a:rPr>
              <a:t>rầu</a:t>
            </a:r>
            <a:r>
              <a:rPr lang="vi-VN" sz="2400" dirty="0">
                <a:latin typeface="+mj-lt"/>
              </a:rPr>
              <a:t> </a:t>
            </a:r>
            <a:r>
              <a:rPr lang="vi-VN" sz="2400" dirty="0" err="1">
                <a:latin typeface="+mj-lt"/>
              </a:rPr>
              <a:t>bảo</a:t>
            </a:r>
            <a:r>
              <a:rPr lang="vi-VN" sz="2400" dirty="0">
                <a:latin typeface="+mj-lt"/>
              </a:rPr>
              <a:t>:</a:t>
            </a:r>
          </a:p>
          <a:p>
            <a:pPr marL="0" indent="0">
              <a:lnSpc>
                <a:spcPct val="120000"/>
              </a:lnSpc>
              <a:buNone/>
            </a:pPr>
            <a:r>
              <a:rPr lang="vi-VN" sz="2400" dirty="0">
                <a:latin typeface="+mj-lt"/>
              </a:rPr>
              <a:t>- </a:t>
            </a:r>
            <a:r>
              <a:rPr lang="vi-VN" sz="2400" dirty="0" err="1">
                <a:latin typeface="+mj-lt"/>
              </a:rPr>
              <a:t>Các</a:t>
            </a:r>
            <a:r>
              <a:rPr lang="vi-VN" sz="2400" dirty="0">
                <a:latin typeface="+mj-lt"/>
              </a:rPr>
              <a:t> con </a:t>
            </a:r>
            <a:r>
              <a:rPr lang="vi-VN" sz="2400" dirty="0" err="1">
                <a:latin typeface="+mj-lt"/>
              </a:rPr>
              <a:t>ráng</a:t>
            </a:r>
            <a:r>
              <a:rPr lang="vi-VN" sz="2400" dirty="0">
                <a:latin typeface="+mj-lt"/>
              </a:rPr>
              <a:t> </a:t>
            </a:r>
            <a:r>
              <a:rPr lang="vi-VN" sz="2400" dirty="0" err="1">
                <a:latin typeface="+mj-lt"/>
              </a:rPr>
              <a:t>bảo</a:t>
            </a:r>
            <a:r>
              <a:rPr lang="vi-VN" sz="2400" dirty="0">
                <a:latin typeface="+mj-lt"/>
              </a:rPr>
              <a:t> ban nhau </a:t>
            </a:r>
            <a:r>
              <a:rPr lang="vi-VN" sz="2400" dirty="0" err="1">
                <a:latin typeface="+mj-lt"/>
              </a:rPr>
              <a:t>mà</a:t>
            </a:r>
            <a:r>
              <a:rPr lang="vi-VN" sz="2400" dirty="0">
                <a:latin typeface="+mj-lt"/>
              </a:rPr>
              <a:t> </a:t>
            </a:r>
            <a:r>
              <a:rPr lang="vi-VN" sz="2400" dirty="0" err="1">
                <a:latin typeface="+mj-lt"/>
              </a:rPr>
              <a:t>học</a:t>
            </a:r>
            <a:r>
              <a:rPr lang="vi-VN" sz="2400" dirty="0">
                <a:latin typeface="+mj-lt"/>
              </a:rPr>
              <a:t> cho nên </a:t>
            </a:r>
            <a:r>
              <a:rPr lang="vi-VN" sz="2400" dirty="0" err="1">
                <a:latin typeface="+mj-lt"/>
              </a:rPr>
              <a:t>người</a:t>
            </a:r>
            <a:r>
              <a:rPr lang="vi-VN" sz="2400" dirty="0">
                <a:latin typeface="+mj-lt"/>
              </a:rPr>
              <a:t>.</a:t>
            </a:r>
          </a:p>
        </p:txBody>
      </p:sp>
      <p:cxnSp>
        <p:nvCxnSpPr>
          <p:cNvPr id="4" name="Đường nối Thẳng 3">
            <a:extLst>
              <a:ext uri="{FF2B5EF4-FFF2-40B4-BE49-F238E27FC236}">
                <a16:creationId xmlns:a16="http://schemas.microsoft.com/office/drawing/2014/main" id="{0B611295-A56B-4443-BDB9-3F479C90ACD0}"/>
              </a:ext>
            </a:extLst>
          </p:cNvPr>
          <p:cNvCxnSpPr>
            <a:cxnSpLocks/>
          </p:cNvCxnSpPr>
          <p:nvPr/>
        </p:nvCxnSpPr>
        <p:spPr>
          <a:xfrm>
            <a:off x="8982075" y="2205052"/>
            <a:ext cx="9525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5">
            <a:extLst>
              <a:ext uri="{FF2B5EF4-FFF2-40B4-BE49-F238E27FC236}">
                <a16:creationId xmlns:a16="http://schemas.microsoft.com/office/drawing/2014/main" id="{D5A00D8F-6D71-4CB2-9D88-B18AB0699134}"/>
              </a:ext>
            </a:extLst>
          </p:cNvPr>
          <p:cNvCxnSpPr>
            <a:cxnSpLocks/>
          </p:cNvCxnSpPr>
          <p:nvPr/>
        </p:nvCxnSpPr>
        <p:spPr>
          <a:xfrm>
            <a:off x="3833217" y="2682731"/>
            <a:ext cx="151030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Đường nối Thẳng 7">
            <a:extLst>
              <a:ext uri="{FF2B5EF4-FFF2-40B4-BE49-F238E27FC236}">
                <a16:creationId xmlns:a16="http://schemas.microsoft.com/office/drawing/2014/main" id="{1B850189-30E6-4311-8804-831E8505E657}"/>
              </a:ext>
            </a:extLst>
          </p:cNvPr>
          <p:cNvCxnSpPr>
            <a:cxnSpLocks/>
          </p:cNvCxnSpPr>
          <p:nvPr/>
        </p:nvCxnSpPr>
        <p:spPr>
          <a:xfrm>
            <a:off x="2610446" y="5895354"/>
            <a:ext cx="158055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FCF5C532-58E2-4433-867E-130A11190D28}"/>
              </a:ext>
            </a:extLst>
          </p:cNvPr>
          <p:cNvCxnSpPr>
            <a:cxnSpLocks/>
          </p:cNvCxnSpPr>
          <p:nvPr/>
        </p:nvCxnSpPr>
        <p:spPr>
          <a:xfrm>
            <a:off x="3159324" y="4339004"/>
            <a:ext cx="80307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4">
            <a:extLst>
              <a:ext uri="{FF2B5EF4-FFF2-40B4-BE49-F238E27FC236}">
                <a16:creationId xmlns:a16="http://schemas.microsoft.com/office/drawing/2014/main" id="{5078DFAB-2D15-499E-992E-9F71DAD0DC5E}"/>
              </a:ext>
            </a:extLst>
          </p:cNvPr>
          <p:cNvCxnSpPr>
            <a:cxnSpLocks/>
          </p:cNvCxnSpPr>
          <p:nvPr/>
        </p:nvCxnSpPr>
        <p:spPr>
          <a:xfrm>
            <a:off x="4588372" y="5495464"/>
            <a:ext cx="173622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6">
            <a:extLst>
              <a:ext uri="{FF2B5EF4-FFF2-40B4-BE49-F238E27FC236}">
                <a16:creationId xmlns:a16="http://schemas.microsoft.com/office/drawing/2014/main" id="{0B11932A-517A-4CD5-A420-00CE5521A973}"/>
              </a:ext>
            </a:extLst>
          </p:cNvPr>
          <p:cNvCxnSpPr>
            <a:cxnSpLocks/>
          </p:cNvCxnSpPr>
          <p:nvPr/>
        </p:nvCxnSpPr>
        <p:spPr>
          <a:xfrm>
            <a:off x="2758975" y="5484208"/>
            <a:ext cx="94625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Hộp Văn bản 3">
            <a:extLst>
              <a:ext uri="{FF2B5EF4-FFF2-40B4-BE49-F238E27FC236}">
                <a16:creationId xmlns:a16="http://schemas.microsoft.com/office/drawing/2014/main" id="{201BA0EC-7202-4EA3-A035-B55AA2382833}"/>
              </a:ext>
            </a:extLst>
          </p:cNvPr>
          <p:cNvSpPr txBox="1"/>
          <p:nvPr/>
        </p:nvSpPr>
        <p:spPr>
          <a:xfrm>
            <a:off x="4932362" y="801112"/>
            <a:ext cx="4053840" cy="523220"/>
          </a:xfrm>
          <a:prstGeom prst="rect">
            <a:avLst/>
          </a:prstGeom>
          <a:noFill/>
        </p:spPr>
        <p:txBody>
          <a:bodyPr wrap="square" rtlCol="0">
            <a:spAutoFit/>
          </a:bodyPr>
          <a:lstStyle/>
          <a:p>
            <a:pPr algn="ctr"/>
            <a:r>
              <a:rPr lang="vi-VN" sz="2800" b="1" i="1" dirty="0">
                <a:solidFill>
                  <a:srgbClr val="7030A0"/>
                </a:solidFill>
                <a:latin typeface="+mj-lt"/>
              </a:rPr>
              <a:t>Theo </a:t>
            </a:r>
            <a:r>
              <a:rPr lang="vi-VN" sz="2800" b="1" i="1">
                <a:solidFill>
                  <a:srgbClr val="7030A0"/>
                </a:solidFill>
                <a:latin typeface="+mj-lt"/>
              </a:rPr>
              <a:t>Liên Hương</a:t>
            </a:r>
            <a:endParaRPr lang="vi-VN" sz="2800" b="1" i="1" dirty="0">
              <a:solidFill>
                <a:srgbClr val="7030A0"/>
              </a:solidFill>
              <a:latin typeface="+mj-lt"/>
            </a:endParaRPr>
          </a:p>
        </p:txBody>
      </p:sp>
      <p:sp>
        <p:nvSpPr>
          <p:cNvPr id="19" name="Google Shape;4594;p32"/>
          <p:cNvSpPr txBox="1"/>
          <p:nvPr/>
        </p:nvSpPr>
        <p:spPr>
          <a:xfrm>
            <a:off x="3911600" y="-16065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20" name="Google Shape;4593;p32"/>
          <p:cNvSpPr txBox="1"/>
          <p:nvPr/>
        </p:nvSpPr>
        <p:spPr>
          <a:xfrm>
            <a:off x="3673791" y="4168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Tree>
    <p:custDataLst>
      <p:tags r:id="rId1"/>
    </p:custDataLst>
    <p:extLst>
      <p:ext uri="{BB962C8B-B14F-4D97-AF65-F5344CB8AC3E}">
        <p14:creationId xmlns:p14="http://schemas.microsoft.com/office/powerpoint/2010/main" val="2923064918"/>
      </p:ext>
    </p:extLst>
  </p:cSld>
  <p:clrMapOvr>
    <a:masterClrMapping/>
  </p:clrMapOvr>
  <mc:AlternateContent xmlns:mc="http://schemas.openxmlformats.org/markup-compatibility/2006" xmlns:p14="http://schemas.microsoft.com/office/powerpoint/2010/main">
    <mc:Choice Requires="p14">
      <p:transition spd="slow" p14:dur="2000" advTm="68582"/>
    </mc:Choice>
    <mc:Fallback xmlns="">
      <p:transition spd="slow" advTm="685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59" y="-172528"/>
            <a:ext cx="12192000" cy="6858000"/>
          </a:xfrm>
          <a:prstGeom prst="rect">
            <a:avLst/>
          </a:prstGeom>
        </p:spPr>
      </p:pic>
      <p:sp>
        <p:nvSpPr>
          <p:cNvPr id="4" name="Google Shape;931;p35"/>
          <p:cNvSpPr txBox="1"/>
          <p:nvPr/>
        </p:nvSpPr>
        <p:spPr>
          <a:xfrm>
            <a:off x="3156580" y="1052002"/>
            <a:ext cx="6840761" cy="458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a:pPr algn="ctr"/>
            <a:r>
              <a:rPr lang="en-US" sz="3200" b="1" dirty="0">
                <a:solidFill>
                  <a:srgbClr val="009900"/>
                </a:solidFill>
                <a:latin typeface="Times New Roman" panose="02020603050405020304" pitchFamily="18" charset="0"/>
                <a:cs typeface="Times New Roman" panose="02020603050405020304" pitchFamily="18" charset="0"/>
              </a:rPr>
              <a:t>TẬP ĐỌC</a:t>
            </a:r>
          </a:p>
          <a:p>
            <a:pPr algn="ctr"/>
            <a:r>
              <a:rPr lang="en-US" sz="6000" b="1" dirty="0">
                <a:solidFill>
                  <a:srgbClr val="FF0000"/>
                </a:solidFill>
                <a:latin typeface="Times New Roman" panose="02020603050405020304" pitchFamily="18" charset="0"/>
                <a:cs typeface="Times New Roman" panose="02020603050405020304" pitchFamily="18" charset="0"/>
              </a:rPr>
              <a:t>CHỊ EM TÔI</a:t>
            </a:r>
          </a:p>
          <a:p>
            <a:pPr algn="ctr"/>
            <a:r>
              <a:rPr lang="en-US" sz="3200" b="1" dirty="0">
                <a:solidFill>
                  <a:schemeClr val="accent6">
                    <a:lumMod val="50000"/>
                  </a:schemeClr>
                </a:solidFill>
                <a:latin typeface="Times New Roman" panose="02020603050405020304" pitchFamily="18" charset="0"/>
                <a:cs typeface="Times New Roman" panose="02020603050405020304" pitchFamily="18" charset="0"/>
              </a:rPr>
              <a:t>Theo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Liên</a:t>
            </a:r>
            <a:r>
              <a:rPr lang="en-US" sz="3200" b="1" dirty="0">
                <a:solidFill>
                  <a:schemeClr val="accent6">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50000"/>
                  </a:schemeClr>
                </a:solidFill>
                <a:latin typeface="Times New Roman" panose="02020603050405020304" pitchFamily="18" charset="0"/>
                <a:cs typeface="Times New Roman" panose="02020603050405020304" pitchFamily="18" charset="0"/>
              </a:rPr>
              <a:t>Hương</a:t>
            </a:r>
            <a:endParaRPr lang="en-US" sz="32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2415249"/>
      </p:ext>
    </p:extLst>
  </p:cSld>
  <p:clrMapOvr>
    <a:masterClrMapping/>
  </p:clrMapOvr>
  <mc:AlternateContent xmlns:mc="http://schemas.openxmlformats.org/markup-compatibility/2006" xmlns:p14="http://schemas.microsoft.com/office/powerpoint/2010/main">
    <mc:Choice Requires="p14">
      <p:transition spd="slow" p14:dur="2000" advTm="29059"/>
    </mc:Choice>
    <mc:Fallback xmlns="">
      <p:transition spd="slow" advTm="2905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bé chăn cừu Kể Bé Nghe truyện cổ tích Việt Nam Truyện ngụ ngôn nước ngoà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9495" y="1037084"/>
            <a:ext cx="10653204" cy="5035242"/>
          </a:xfrm>
          <a:prstGeom prst="rect">
            <a:avLst/>
          </a:prstGeom>
        </p:spPr>
      </p:pic>
    </p:spTree>
    <p:extLst>
      <p:ext uri="{BB962C8B-B14F-4D97-AF65-F5344CB8AC3E}">
        <p14:creationId xmlns:p14="http://schemas.microsoft.com/office/powerpoint/2010/main" val="3234040034"/>
      </p:ext>
    </p:extLst>
  </p:cSld>
  <p:clrMapOvr>
    <a:masterClrMapping/>
  </p:clrMapOvr>
  <p:transition spd="slow" advTm="195858">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extLst>
    <p:ext uri="{E180D4A7-C9FB-4DFB-919C-405C955672EB}">
      <p14:showEvtLst xmlns:p14="http://schemas.microsoft.com/office/powerpoint/2010/main">
        <p14:playEvt time="22399" objId="2"/>
        <p14:triggerEvt type="onClick" time="22399" objId="2"/>
        <p14:stopEvt time="195858" objId="2"/>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8">
            <a:extLst>
              <a:ext uri="{FF2B5EF4-FFF2-40B4-BE49-F238E27FC236}">
                <a16:creationId xmlns:a16="http://schemas.microsoft.com/office/drawing/2014/main" id="{AECEC3BD-FBC6-40C2-948B-45EE12A10476}"/>
              </a:ext>
            </a:extLst>
          </p:cNvPr>
          <p:cNvPicPr>
            <a:picLocks noChangeAspect="1"/>
          </p:cNvPicPr>
          <p:nvPr/>
        </p:nvPicPr>
        <p:blipFill rotWithShape="1">
          <a:blip r:embed="rId3">
            <a:extLst>
              <a:ext uri="{28A0092B-C50C-407E-A947-70E740481C1C}">
                <a14:useLocalDpi xmlns:a14="http://schemas.microsoft.com/office/drawing/2010/main" val="0"/>
              </a:ext>
            </a:extLst>
          </a:blip>
          <a:srcRect t="63917"/>
          <a:stretch/>
        </p:blipFill>
        <p:spPr>
          <a:xfrm>
            <a:off x="0" y="4509120"/>
            <a:ext cx="12192000" cy="2348879"/>
          </a:xfrm>
          <a:prstGeom prst="rect">
            <a:avLst/>
          </a:prstGeom>
        </p:spPr>
      </p:pic>
      <p:pic>
        <p:nvPicPr>
          <p:cNvPr id="8194" name="Picture 2">
            <a:extLst>
              <a:ext uri="{FF2B5EF4-FFF2-40B4-BE49-F238E27FC236}">
                <a16:creationId xmlns:a16="http://schemas.microsoft.com/office/drawing/2014/main" id="{F2D7E4C8-5A6E-4EFE-87AE-2913727460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2"/>
            <a:ext cx="4035760" cy="2850884"/>
          </a:xfrm>
          <a:prstGeom prst="rect">
            <a:avLst/>
          </a:prstGeom>
          <a:noFill/>
        </p:spPr>
      </p:pic>
      <p:pic>
        <p:nvPicPr>
          <p:cNvPr id="7170" name="Picture 2">
            <a:extLst>
              <a:ext uri="{FF2B5EF4-FFF2-40B4-BE49-F238E27FC236}">
                <a16:creationId xmlns:a16="http://schemas.microsoft.com/office/drawing/2014/main" id="{3D275969-35B5-41B0-85F4-7E6A5C292D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3316" y="377972"/>
            <a:ext cx="11300604" cy="5400135"/>
          </a:xfrm>
          <a:prstGeom prst="rect">
            <a:avLst/>
          </a:prstGeom>
          <a:noFill/>
        </p:spPr>
      </p:pic>
      <p:sp>
        <p:nvSpPr>
          <p:cNvPr id="9" name="Rectangle 5"/>
          <p:cNvSpPr txBox="1">
            <a:spLocks noChangeArrowheads="1"/>
          </p:cNvSpPr>
          <p:nvPr/>
        </p:nvSpPr>
        <p:spPr>
          <a:xfrm>
            <a:off x="5553638" y="2185575"/>
            <a:ext cx="5486401" cy="26583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3200" b="1">
                <a:solidFill>
                  <a:srgbClr val="7030A0"/>
                </a:solidFill>
                <a:latin typeface="Times New Roman" panose="02020603050405020304" charset="0"/>
                <a:cs typeface="Times New Roman" panose="02020603050405020304" charset="0"/>
              </a:rPr>
              <a:t>Luyện </a:t>
            </a:r>
            <a:r>
              <a:rPr lang="en-US" sz="3200" b="1" dirty="0" err="1">
                <a:solidFill>
                  <a:srgbClr val="7030A0"/>
                </a:solidFill>
                <a:latin typeface="Times New Roman" panose="02020603050405020304" charset="0"/>
                <a:cs typeface="Times New Roman" panose="02020603050405020304" charset="0"/>
              </a:rPr>
              <a:t>đọc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diễn</a:t>
            </a:r>
            <a:r>
              <a:rPr lang="en-US" sz="3200" b="1" dirty="0">
                <a:solidFill>
                  <a:srgbClr val="7030A0"/>
                </a:solidFill>
                <a:latin typeface="Times New Roman" panose="02020603050405020304" charset="0"/>
                <a:cs typeface="Times New Roman" panose="02020603050405020304" charset="0"/>
              </a:rPr>
              <a:t> </a:t>
            </a:r>
            <a:r>
              <a:rPr lang="en-US" sz="3200" b="1" err="1">
                <a:solidFill>
                  <a:srgbClr val="7030A0"/>
                </a:solidFill>
                <a:latin typeface="Times New Roman" panose="02020603050405020304" charset="0"/>
                <a:cs typeface="Times New Roman" panose="02020603050405020304" charset="0"/>
              </a:rPr>
              <a:t>cảm</a:t>
            </a:r>
            <a:r>
              <a:rPr lang="en-US" sz="3200" b="1">
                <a:solidFill>
                  <a:srgbClr val="7030A0"/>
                </a:solidFill>
                <a:latin typeface="Times New Roman" panose="02020603050405020304" charset="0"/>
                <a:cs typeface="Times New Roman" panose="02020603050405020304" charset="0"/>
              </a:rPr>
              <a:t> bài: </a:t>
            </a:r>
          </a:p>
          <a:p>
            <a:pPr marL="0" indent="0">
              <a:buNone/>
            </a:pPr>
            <a:r>
              <a:rPr lang="en-US" sz="3200" b="1">
                <a:solidFill>
                  <a:srgbClr val="7030A0"/>
                </a:solidFill>
                <a:latin typeface="Times New Roman" panose="02020603050405020304" charset="0"/>
                <a:cs typeface="Times New Roman" panose="02020603050405020304" charset="0"/>
              </a:rPr>
              <a:t>                 Chị </a:t>
            </a:r>
            <a:r>
              <a:rPr lang="en-US" sz="3200" b="1" dirty="0" err="1">
                <a:solidFill>
                  <a:srgbClr val="7030A0"/>
                </a:solidFill>
                <a:latin typeface="Times New Roman" panose="02020603050405020304" charset="0"/>
                <a:cs typeface="Times New Roman" panose="02020603050405020304" charset="0"/>
              </a:rPr>
              <a:t>em</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tôi</a:t>
            </a:r>
            <a:endParaRPr lang="en-US" sz="3200" b="1" dirty="0">
              <a:solidFill>
                <a:srgbClr val="7030A0"/>
              </a:solidFill>
              <a:latin typeface="Times New Roman" panose="02020603050405020304" charset="0"/>
              <a:cs typeface="Times New Roman" panose="02020603050405020304" charset="0"/>
            </a:endParaRPr>
          </a:p>
          <a:p>
            <a:pPr marL="273050" indent="-273050">
              <a:buFont typeface="Arial" panose="020B0604020202020204" pitchFamily="34" charset="0"/>
              <a:buNone/>
            </a:pPr>
            <a:r>
              <a:rPr lang="en-US" sz="3200" b="1">
                <a:solidFill>
                  <a:srgbClr val="7030A0"/>
                </a:solidFill>
                <a:latin typeface="Times New Roman" panose="02020603050405020304" charset="0"/>
                <a:cs typeface="Times New Roman" panose="02020603050405020304" charset="0"/>
              </a:rPr>
              <a:t>- Chuẩn </a:t>
            </a:r>
            <a:r>
              <a:rPr lang="en-US" sz="3200" b="1" dirty="0" err="1">
                <a:solidFill>
                  <a:srgbClr val="7030A0"/>
                </a:solidFill>
                <a:latin typeface="Times New Roman" panose="02020603050405020304" charset="0"/>
                <a:cs typeface="Times New Roman" panose="02020603050405020304" charset="0"/>
              </a:rPr>
              <a:t>bị</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Trung</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thu</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độc</a:t>
            </a:r>
            <a:r>
              <a:rPr lang="en-US" sz="3200" b="1" dirty="0">
                <a:solidFill>
                  <a:srgbClr val="7030A0"/>
                </a:solidFill>
                <a:latin typeface="Times New Roman" panose="02020603050405020304" charset="0"/>
                <a:cs typeface="Times New Roman" panose="02020603050405020304" charset="0"/>
              </a:rPr>
              <a:t> </a:t>
            </a:r>
            <a:r>
              <a:rPr lang="en-US" sz="3200" b="1" dirty="0" err="1">
                <a:solidFill>
                  <a:srgbClr val="7030A0"/>
                </a:solidFill>
                <a:latin typeface="Times New Roman" panose="02020603050405020304" charset="0"/>
                <a:cs typeface="Times New Roman" panose="02020603050405020304" charset="0"/>
              </a:rPr>
              <a:t>lập</a:t>
            </a:r>
            <a:endParaRPr lang="en-US" sz="3200" b="1" dirty="0">
              <a:solidFill>
                <a:srgbClr val="7030A0"/>
              </a:solidFill>
              <a:latin typeface="Times New Roman" panose="02020603050405020304" charset="0"/>
              <a:cs typeface="Times New Roman" panose="02020603050405020304" charset="0"/>
            </a:endParaRPr>
          </a:p>
        </p:txBody>
      </p:sp>
      <p:sp>
        <p:nvSpPr>
          <p:cNvPr id="10" name="Hộp Văn bản 3">
            <a:extLst>
              <a:ext uri="{FF2B5EF4-FFF2-40B4-BE49-F238E27FC236}">
                <a16:creationId xmlns:a16="http://schemas.microsoft.com/office/drawing/2014/main" id="{201BA0EC-7202-4EA3-A035-B55AA2382833}"/>
              </a:ext>
            </a:extLst>
          </p:cNvPr>
          <p:cNvSpPr txBox="1"/>
          <p:nvPr/>
        </p:nvSpPr>
        <p:spPr>
          <a:xfrm>
            <a:off x="5906698" y="387644"/>
            <a:ext cx="4053840" cy="830997"/>
          </a:xfrm>
          <a:prstGeom prst="rect">
            <a:avLst/>
          </a:prstGeom>
          <a:noFill/>
        </p:spPr>
        <p:txBody>
          <a:bodyPr wrap="square" rtlCol="0">
            <a:spAutoFit/>
          </a:bodyPr>
          <a:lstStyle/>
          <a:p>
            <a:pPr algn="ctr"/>
            <a:r>
              <a:rPr lang="en-US" sz="4800" b="1">
                <a:solidFill>
                  <a:srgbClr val="FF0000"/>
                </a:solidFill>
                <a:latin typeface="Times New Roman" panose="02020603050405020304" pitchFamily="18" charset="0"/>
                <a:cs typeface="Times New Roman" panose="02020603050405020304" pitchFamily="18" charset="0"/>
              </a:rPr>
              <a:t>Dặn dò</a:t>
            </a:r>
            <a:endParaRPr lang="vi-VN" sz="4800" b="1" dirty="0">
              <a:solidFill>
                <a:srgbClr val="FF000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452443099"/>
      </p:ext>
    </p:extLst>
  </p:cSld>
  <p:clrMapOvr>
    <a:masterClrMapping/>
  </p:clrMapOvr>
  <mc:AlternateContent xmlns:mc="http://schemas.openxmlformats.org/markup-compatibility/2006" xmlns:p14="http://schemas.microsoft.com/office/powerpoint/2010/main">
    <mc:Choice Requires="p14">
      <p:transition spd="slow" p14:dur="2000" advTm="23635"/>
    </mc:Choice>
    <mc:Fallback xmlns="">
      <p:transition spd="slow" advTm="2363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p:cTn id="1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9">
                                            <p:txEl>
                                              <p:pRg st="0" end="0"/>
                                            </p:txEl>
                                          </p:spTgt>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 calcmode="lin" valueType="num">
                                      <p:cBhvr>
                                        <p:cTn id="18"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9">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9">
                                            <p:txEl>
                                              <p:pRg st="1" end="1"/>
                                            </p:txEl>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p:cTn id="23"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9">
                                            <p:txEl>
                                              <p:pRg st="2" end="2"/>
                                            </p:txEl>
                                          </p:spTgt>
                                        </p:tgtEl>
                                        <p:attrNameLst>
                                          <p:attrName>ppt_h</p:attrName>
                                        </p:attrNameLst>
                                      </p:cBhvr>
                                      <p:tavLst>
                                        <p:tav tm="0">
                                          <p:val>
                                            <p:fltVal val="0"/>
                                          </p:val>
                                        </p:tav>
                                        <p:tav tm="100000">
                                          <p:val>
                                            <p:strVal val="#ppt_h"/>
                                          </p:val>
                                        </p:tav>
                                      </p:tavLst>
                                    </p:anim>
                                    <p:animEffect transition="in" filter="fade">
                                      <p:cBhvr>
                                        <p:cTn id="25"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ải Ngay 99+ Khung ảnh đẹp Photoshop để Ghép ảnh ấn Tượng | Meotonghop.com">
            <a:extLst>
              <a:ext uri="{FF2B5EF4-FFF2-40B4-BE49-F238E27FC236}">
                <a16:creationId xmlns:a16="http://schemas.microsoft.com/office/drawing/2014/main" id="{6380034E-BF6A-4D67-966E-A47C22F25E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692"/>
            <a:ext cx="12144672" cy="6885383"/>
          </a:xfrm>
          <a:prstGeom prst="rect">
            <a:avLst/>
          </a:prstGeom>
          <a:noFill/>
        </p:spPr>
      </p:pic>
      <p:pic>
        <p:nvPicPr>
          <p:cNvPr id="2050" name="Picture 2">
            <a:extLst>
              <a:ext uri="{FF2B5EF4-FFF2-40B4-BE49-F238E27FC236}">
                <a16:creationId xmlns:a16="http://schemas.microsoft.com/office/drawing/2014/main" id="{948213EB-64D0-4C49-9704-BDEF72B354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3044" y="659398"/>
            <a:ext cx="1084896" cy="1084896"/>
          </a:xfrm>
          <a:prstGeom prst="rect">
            <a:avLst/>
          </a:prstGeom>
          <a:noFill/>
        </p:spPr>
      </p:pic>
      <p:sp>
        <p:nvSpPr>
          <p:cNvPr id="4" name="Rectangle 3"/>
          <p:cNvSpPr/>
          <p:nvPr/>
        </p:nvSpPr>
        <p:spPr>
          <a:xfrm>
            <a:off x="3614421" y="1201846"/>
            <a:ext cx="5715001" cy="1323439"/>
          </a:xfrm>
          <a:prstGeom prst="rect">
            <a:avLst/>
          </a:prstGeom>
          <a:noFill/>
        </p:spPr>
        <p:txBody>
          <a:bodyPr>
            <a:spAutoFit/>
            <a:scene3d>
              <a:camera prst="orthographicFront"/>
              <a:lightRig rig="soft" dir="t">
                <a:rot lat="0" lon="0" rev="10800000"/>
              </a:lightRig>
            </a:scene3d>
            <a:sp3d>
              <a:bevelT w="27940" h="12700"/>
              <a:contourClr>
                <a:srgbClr val="DDDDDD"/>
              </a:contourClr>
            </a:sp3d>
          </a:bodyPr>
          <a:lstStyle/>
          <a:p>
            <a:pPr algn="ctr">
              <a:defRPr/>
            </a:pP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Chúc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các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em</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sức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khỏe</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và</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học</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tập</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r>
              <a:rPr lang="en-US" sz="4000" b="1" spc="150" dirty="0" err="1">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tốt</a:t>
            </a:r>
            <a:r>
              <a:rPr lang="en-US" sz="40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rPr>
              <a:t> !</a:t>
            </a:r>
            <a:endParaRPr lang="en-US" sz="3600" b="1" spc="150" dirty="0">
              <a:ln w="11430"/>
              <a:solidFill>
                <a:srgbClr val="FF0000"/>
              </a:solidFill>
              <a:effectLst>
                <a:outerShdw blurRad="25400" algn="tl" rotWithShape="0">
                  <a:srgbClr val="000000">
                    <a:alpha val="43000"/>
                  </a:srgbClr>
                </a:outerShdw>
              </a:effectLst>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id="{1555BD93-B0A4-49E5-A339-695A51D6F6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2921" y="2423160"/>
            <a:ext cx="6858000" cy="4434840"/>
          </a:xfrm>
          <a:prstGeom prst="rect">
            <a:avLst/>
          </a:prstGeom>
        </p:spPr>
      </p:pic>
    </p:spTree>
    <p:custDataLst>
      <p:tags r:id="rId1"/>
    </p:custDataLst>
    <p:extLst>
      <p:ext uri="{BB962C8B-B14F-4D97-AF65-F5344CB8AC3E}">
        <p14:creationId xmlns:p14="http://schemas.microsoft.com/office/powerpoint/2010/main" val="1584061019"/>
      </p:ext>
    </p:extLst>
  </p:cSld>
  <p:clrMapOvr>
    <a:masterClrMapping/>
  </p:clrMapOvr>
  <p:transition spd="slow" advTm="13051">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3A86A75C-4F4B-4683-9AE1-C65F6400EC91}">
      <p14:laserTraceLst xmlns:p14="http://schemas.microsoft.com/office/powerpoint/2010/main">
        <p14:tracePtLst>
          <p14:tracePt t="7276" x="2719388" y="2422525"/>
          <p14:tracePt t="7556" x="0" y="0"/>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201BA0EC-7202-4EA3-A035-B55AA2382833}"/>
              </a:ext>
            </a:extLst>
          </p:cNvPr>
          <p:cNvSpPr txBox="1"/>
          <p:nvPr/>
        </p:nvSpPr>
        <p:spPr>
          <a:xfrm>
            <a:off x="4952682" y="1330324"/>
            <a:ext cx="4053840" cy="523220"/>
          </a:xfrm>
          <a:prstGeom prst="rect">
            <a:avLst/>
          </a:prstGeom>
          <a:noFill/>
        </p:spPr>
        <p:txBody>
          <a:bodyPr wrap="square" rtlCol="0">
            <a:spAutoFit/>
          </a:bodyPr>
          <a:lstStyle/>
          <a:p>
            <a:pPr algn="ctr"/>
            <a:r>
              <a:rPr lang="vi-VN" sz="2800" b="1" i="1" dirty="0">
                <a:solidFill>
                  <a:srgbClr val="7030A0"/>
                </a:solidFill>
                <a:latin typeface="+mj-lt"/>
              </a:rPr>
              <a:t>Theo </a:t>
            </a:r>
            <a:r>
              <a:rPr lang="vi-VN" sz="2800" b="1" i="1">
                <a:solidFill>
                  <a:srgbClr val="7030A0"/>
                </a:solidFill>
                <a:latin typeface="+mj-lt"/>
              </a:rPr>
              <a:t>Liên Hương</a:t>
            </a:r>
            <a:endParaRPr lang="vi-VN" sz="2800" b="1" i="1" dirty="0">
              <a:solidFill>
                <a:srgbClr val="7030A0"/>
              </a:solidFill>
              <a:latin typeface="+mj-lt"/>
            </a:endParaRPr>
          </a:p>
        </p:txBody>
      </p:sp>
      <p:sp>
        <p:nvSpPr>
          <p:cNvPr id="6" name="Google Shape;4594;p32"/>
          <p:cNvSpPr txBox="1"/>
          <p:nvPr/>
        </p:nvSpPr>
        <p:spPr>
          <a:xfrm>
            <a:off x="4102100" y="29845"/>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7" name="Google Shape;4593;p32"/>
          <p:cNvSpPr txBox="1"/>
          <p:nvPr/>
        </p:nvSpPr>
        <p:spPr>
          <a:xfrm>
            <a:off x="3864292" y="691197"/>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pic>
        <p:nvPicPr>
          <p:cNvPr id="10" name="Hình ảnh 5">
            <a:extLst>
              <a:ext uri="{FF2B5EF4-FFF2-40B4-BE49-F238E27FC236}">
                <a16:creationId xmlns:a16="http://schemas.microsoft.com/office/drawing/2014/main" id="{668227BF-D616-4826-842F-E79145858A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853545"/>
            <a:ext cx="12192000" cy="50044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ustDataLst>
      <p:tags r:id="rId1"/>
    </p:custDataLst>
    <p:extLst>
      <p:ext uri="{BB962C8B-B14F-4D97-AF65-F5344CB8AC3E}">
        <p14:creationId xmlns:p14="http://schemas.microsoft.com/office/powerpoint/2010/main" val="1237946171"/>
      </p:ext>
    </p:extLst>
  </p:cSld>
  <p:clrMapOvr>
    <a:masterClrMapping/>
  </p:clrMapOvr>
  <p:transition spd="slow" advTm="5146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7989B0E-A6CA-AB4B-95A2-243060B4B74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334000" y="-546100"/>
            <a:ext cx="6858000" cy="6858000"/>
          </a:xfrm>
          <a:prstGeom prst="rect">
            <a:avLst/>
          </a:prstGeom>
        </p:spPr>
      </p:pic>
      <p:pic>
        <p:nvPicPr>
          <p:cNvPr id="8" name="图片 7">
            <a:extLst>
              <a:ext uri="{FF2B5EF4-FFF2-40B4-BE49-F238E27FC236}">
                <a16:creationId xmlns:a16="http://schemas.microsoft.com/office/drawing/2014/main" id="{5C781354-8B20-4C43-A849-8AFC349CD4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772416">
            <a:off x="-711199" y="-990601"/>
            <a:ext cx="3530600" cy="3530600"/>
          </a:xfrm>
          <a:prstGeom prst="rect">
            <a:avLst/>
          </a:prstGeom>
        </p:spPr>
      </p:pic>
      <p:pic>
        <p:nvPicPr>
          <p:cNvPr id="10" name="图片 9">
            <a:extLst>
              <a:ext uri="{FF2B5EF4-FFF2-40B4-BE49-F238E27FC236}">
                <a16:creationId xmlns:a16="http://schemas.microsoft.com/office/drawing/2014/main" id="{CBAD1D7B-EAE3-A94F-8C57-DBD669BED33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55200" y="1936282"/>
            <a:ext cx="2489200" cy="2489200"/>
          </a:xfrm>
          <a:prstGeom prst="rect">
            <a:avLst/>
          </a:prstGeom>
        </p:spPr>
      </p:pic>
      <p:pic>
        <p:nvPicPr>
          <p:cNvPr id="5" name="图片 4">
            <a:extLst>
              <a:ext uri="{FF2B5EF4-FFF2-40B4-BE49-F238E27FC236}">
                <a16:creationId xmlns:a16="http://schemas.microsoft.com/office/drawing/2014/main" id="{CE9881DF-2527-244C-9DDC-97352BF250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19100" y="1384131"/>
            <a:ext cx="5321300" cy="5321300"/>
          </a:xfrm>
          <a:prstGeom prst="rect">
            <a:avLst/>
          </a:prstGeom>
        </p:spPr>
      </p:pic>
      <p:sp>
        <p:nvSpPr>
          <p:cNvPr id="2" name="Rectangle 1"/>
          <p:cNvSpPr/>
          <p:nvPr/>
        </p:nvSpPr>
        <p:spPr>
          <a:xfrm>
            <a:off x="5628640" y="3391575"/>
            <a:ext cx="6096000" cy="954107"/>
          </a:xfrm>
          <a:prstGeom prst="rect">
            <a:avLst/>
          </a:prstGeom>
        </p:spPr>
        <p:txBody>
          <a:bodyPr>
            <a:spAutoFit/>
          </a:bodyPr>
          <a:lstStyle/>
          <a:p>
            <a:pPr lvl="0" algn="ctr">
              <a:defRPr/>
            </a:pPr>
            <a:r>
              <a:rPr lang="en-US" sz="2800" b="1" kern="0" dirty="0">
                <a:solidFill>
                  <a:srgbClr val="0070C0"/>
                </a:solidFill>
                <a:latin typeface="Times New Roman" panose="02020603050405020304" pitchFamily="18" charset="0"/>
                <a:cs typeface="Times New Roman" panose="02020603050405020304" pitchFamily="18" charset="0"/>
              </a:rPr>
              <a:t>SGK TIẾNG VIỆT LỚP 4, TẬP 1 TRANG 59,60 </a:t>
            </a:r>
          </a:p>
        </p:txBody>
      </p:sp>
      <p:sp>
        <p:nvSpPr>
          <p:cNvPr id="9" name="Google Shape;4594;p32"/>
          <p:cNvSpPr txBox="1">
            <a:spLocks/>
          </p:cNvSpPr>
          <p:nvPr/>
        </p:nvSpPr>
        <p:spPr>
          <a:xfrm>
            <a:off x="684225" y="0"/>
            <a:ext cx="10610850" cy="771207"/>
          </a:xfrm>
          <a:prstGeom prst="rect">
            <a:avLst/>
          </a:prstGeom>
          <a:noFill/>
          <a:ln>
            <a:noFill/>
          </a:ln>
        </p:spPr>
        <p:txBody>
          <a:bodyPr vert="horz" wrap="square" lIns="91425" tIns="91425" rIns="91425" bIns="91425" rtlCol="0" anchor="t" anchorCtr="0">
            <a:noAutofit/>
            <a:scene3d>
              <a:camera prst="orthographicFront"/>
              <a:lightRig rig="threePt" dir="t"/>
            </a:scene3d>
          </a:bodyPr>
          <a:lstStyle>
            <a:defPPr marR="0" lvl="0" algn="l" rtl="0">
              <a:lnSpc>
                <a:spcPct val="100000"/>
              </a:lnSpc>
              <a:spcBef>
                <a:spcPts val="0"/>
              </a:spcBef>
              <a:spcAft>
                <a:spcPts val="0"/>
              </a:spcAft>
              <a:defRPr/>
            </a:defPPr>
            <a:lvl1pPr marL="457200" marR="0" lvl="0" indent="-317500" algn="ctr" defTabSz="914400" rtl="0" eaLnBrk="1" latinLnBrk="0" hangingPunct="1">
              <a:lnSpc>
                <a:spcPct val="100000"/>
              </a:lnSpc>
              <a:spcBef>
                <a:spcPts val="0"/>
              </a:spcBef>
              <a:spcAft>
                <a:spcPts val="0"/>
              </a:spcAft>
              <a:buClr>
                <a:schemeClr val="dk1"/>
              </a:buClr>
              <a:buSzPts val="2800"/>
              <a:buFont typeface="Ubuntu" panose="020B0704020202020204"/>
              <a:buNone/>
              <a:defRPr sz="1600" b="0" i="0" u="none" strike="noStrike" kern="1200"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a:buClr>
                <a:srgbClr val="595959"/>
              </a:buClr>
              <a:defRPr/>
            </a:pPr>
            <a:r>
              <a:rPr lang="en-US" altLang="en-US" sz="3200" b="1" u="sng" kern="0">
                <a:solidFill>
                  <a:srgbClr val="595959"/>
                </a:solidFill>
                <a:latin typeface="Times New Roman" panose="02020603050405020304" charset="0"/>
                <a:cs typeface="Times New Roman" panose="02020603050405020304" charset="0"/>
                <a:sym typeface="+mn-ea"/>
              </a:rPr>
              <a:t>Tập đọc</a:t>
            </a:r>
            <a:endParaRPr lang="en-US" altLang="en-US" sz="3200" b="1" u="sng" kern="0" dirty="0">
              <a:solidFill>
                <a:srgbClr val="595959"/>
              </a:solidFill>
              <a:latin typeface="Times New Roman" panose="02020603050405020304" charset="0"/>
              <a:cs typeface="Times New Roman" panose="02020603050405020304" charset="0"/>
              <a:sym typeface="+mn-ea"/>
            </a:endParaRPr>
          </a:p>
        </p:txBody>
      </p:sp>
      <p:sp>
        <p:nvSpPr>
          <p:cNvPr id="11" name="Google Shape;4593;p32"/>
          <p:cNvSpPr txBox="1"/>
          <p:nvPr/>
        </p:nvSpPr>
        <p:spPr>
          <a:xfrm>
            <a:off x="4504371" y="60737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12" name="Hộp Văn bản 3">
            <a:extLst>
              <a:ext uri="{FF2B5EF4-FFF2-40B4-BE49-F238E27FC236}">
                <a16:creationId xmlns:a16="http://schemas.microsoft.com/office/drawing/2014/main" id="{201BA0EC-7202-4EA3-A035-B55AA2382833}"/>
              </a:ext>
            </a:extLst>
          </p:cNvPr>
          <p:cNvSpPr txBox="1"/>
          <p:nvPr/>
        </p:nvSpPr>
        <p:spPr>
          <a:xfrm>
            <a:off x="5122862" y="1137408"/>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Tree>
    <p:custDataLst>
      <p:tags r:id="rId1"/>
    </p:custDataLst>
    <p:extLst>
      <p:ext uri="{BB962C8B-B14F-4D97-AF65-F5344CB8AC3E}">
        <p14:creationId xmlns:p14="http://schemas.microsoft.com/office/powerpoint/2010/main" val="1004167112"/>
      </p:ext>
    </p:extLst>
  </p:cSld>
  <p:clrMapOvr>
    <a:masterClrMapping/>
  </p:clrMapOvr>
  <mc:AlternateContent xmlns:mc="http://schemas.openxmlformats.org/markup-compatibility/2006" xmlns:p14="http://schemas.microsoft.com/office/powerpoint/2010/main">
    <mc:Choice Requires="p14">
      <p:transition spd="slow" p14:dur="2000" advTm="11474"/>
    </mc:Choice>
    <mc:Fallback xmlns="">
      <p:transition spd="slow" advTm="114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grpSp>
        <p:nvGrpSpPr>
          <p:cNvPr id="2253" name="Google Shape;2253;p74"/>
          <p:cNvGrpSpPr/>
          <p:nvPr/>
        </p:nvGrpSpPr>
        <p:grpSpPr>
          <a:xfrm>
            <a:off x="2882690" y="5570142"/>
            <a:ext cx="908626" cy="979280"/>
            <a:chOff x="5904700" y="2250375"/>
            <a:chExt cx="2009225" cy="2083500"/>
          </a:xfrm>
        </p:grpSpPr>
        <p:sp>
          <p:nvSpPr>
            <p:cNvPr id="2254" name="Google Shape;2254;p74"/>
            <p:cNvSpPr/>
            <p:nvPr/>
          </p:nvSpPr>
          <p:spPr>
            <a:xfrm>
              <a:off x="7357850" y="3637100"/>
              <a:ext cx="221300" cy="203500"/>
            </a:xfrm>
            <a:custGeom>
              <a:avLst/>
              <a:gdLst/>
              <a:ahLst/>
              <a:cxnLst/>
              <a:rect l="l" t="t" r="r" b="b"/>
              <a:pathLst>
                <a:path w="8852" h="8140" extrusionOk="0">
                  <a:moveTo>
                    <a:pt x="8851" y="2762"/>
                  </a:moveTo>
                  <a:cubicBezTo>
                    <a:pt x="8516" y="3850"/>
                    <a:pt x="8202" y="4875"/>
                    <a:pt x="7889" y="5859"/>
                  </a:cubicBezTo>
                  <a:cubicBezTo>
                    <a:pt x="7805" y="6110"/>
                    <a:pt x="7763" y="6361"/>
                    <a:pt x="7679" y="6591"/>
                  </a:cubicBezTo>
                  <a:cubicBezTo>
                    <a:pt x="7533" y="7072"/>
                    <a:pt x="7177" y="7302"/>
                    <a:pt x="6696" y="7386"/>
                  </a:cubicBezTo>
                  <a:cubicBezTo>
                    <a:pt x="6298" y="7428"/>
                    <a:pt x="5922" y="7574"/>
                    <a:pt x="5566" y="7637"/>
                  </a:cubicBezTo>
                  <a:cubicBezTo>
                    <a:pt x="5252" y="7721"/>
                    <a:pt x="4917" y="7805"/>
                    <a:pt x="4604" y="7846"/>
                  </a:cubicBezTo>
                  <a:cubicBezTo>
                    <a:pt x="4081" y="7951"/>
                    <a:pt x="3557" y="8035"/>
                    <a:pt x="2951" y="8139"/>
                  </a:cubicBezTo>
                  <a:cubicBezTo>
                    <a:pt x="1151" y="7491"/>
                    <a:pt x="524" y="7114"/>
                    <a:pt x="0" y="6382"/>
                  </a:cubicBezTo>
                  <a:cubicBezTo>
                    <a:pt x="147" y="5650"/>
                    <a:pt x="356" y="4917"/>
                    <a:pt x="754" y="4248"/>
                  </a:cubicBezTo>
                  <a:cubicBezTo>
                    <a:pt x="1235" y="3411"/>
                    <a:pt x="1758" y="2574"/>
                    <a:pt x="2323" y="1758"/>
                  </a:cubicBezTo>
                  <a:cubicBezTo>
                    <a:pt x="2741" y="1130"/>
                    <a:pt x="3327" y="649"/>
                    <a:pt x="3934" y="188"/>
                  </a:cubicBezTo>
                  <a:cubicBezTo>
                    <a:pt x="4122" y="21"/>
                    <a:pt x="4332" y="0"/>
                    <a:pt x="4562" y="21"/>
                  </a:cubicBezTo>
                  <a:cubicBezTo>
                    <a:pt x="4959" y="105"/>
                    <a:pt x="5315" y="188"/>
                    <a:pt x="5713" y="272"/>
                  </a:cubicBezTo>
                  <a:cubicBezTo>
                    <a:pt x="6298" y="398"/>
                    <a:pt x="6863" y="502"/>
                    <a:pt x="7470" y="628"/>
                  </a:cubicBezTo>
                  <a:cubicBezTo>
                    <a:pt x="7679" y="963"/>
                    <a:pt x="7889" y="1360"/>
                    <a:pt x="8119" y="1737"/>
                  </a:cubicBezTo>
                  <a:cubicBezTo>
                    <a:pt x="8370" y="2134"/>
                    <a:pt x="8642" y="2469"/>
                    <a:pt x="8851" y="276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5" name="Google Shape;2255;p74"/>
            <p:cNvSpPr/>
            <p:nvPr/>
          </p:nvSpPr>
          <p:spPr>
            <a:xfrm>
              <a:off x="7379825" y="3841625"/>
              <a:ext cx="238550" cy="202450"/>
            </a:xfrm>
            <a:custGeom>
              <a:avLst/>
              <a:gdLst/>
              <a:ahLst/>
              <a:cxnLst/>
              <a:rect l="l" t="t" r="r" b="b"/>
              <a:pathLst>
                <a:path w="9542" h="8098" extrusionOk="0">
                  <a:moveTo>
                    <a:pt x="9541" y="2051"/>
                  </a:moveTo>
                  <a:cubicBezTo>
                    <a:pt x="9207" y="2658"/>
                    <a:pt x="9018" y="3222"/>
                    <a:pt x="8893" y="3829"/>
                  </a:cubicBezTo>
                  <a:cubicBezTo>
                    <a:pt x="8788" y="4415"/>
                    <a:pt x="8558" y="4959"/>
                    <a:pt x="8349" y="5503"/>
                  </a:cubicBezTo>
                  <a:cubicBezTo>
                    <a:pt x="8286" y="5629"/>
                    <a:pt x="8160" y="5817"/>
                    <a:pt x="8014" y="5838"/>
                  </a:cubicBezTo>
                  <a:cubicBezTo>
                    <a:pt x="7595" y="5984"/>
                    <a:pt x="7240" y="6215"/>
                    <a:pt x="6968" y="6528"/>
                  </a:cubicBezTo>
                  <a:cubicBezTo>
                    <a:pt x="6445" y="7052"/>
                    <a:pt x="5880" y="7491"/>
                    <a:pt x="5168" y="7763"/>
                  </a:cubicBezTo>
                  <a:cubicBezTo>
                    <a:pt x="4938" y="7826"/>
                    <a:pt x="4729" y="7993"/>
                    <a:pt x="4562" y="8098"/>
                  </a:cubicBezTo>
                  <a:cubicBezTo>
                    <a:pt x="3076" y="7407"/>
                    <a:pt x="795" y="5294"/>
                    <a:pt x="0" y="3892"/>
                  </a:cubicBezTo>
                  <a:cubicBezTo>
                    <a:pt x="209" y="3641"/>
                    <a:pt x="398" y="3369"/>
                    <a:pt x="628" y="3160"/>
                  </a:cubicBezTo>
                  <a:cubicBezTo>
                    <a:pt x="1277" y="2553"/>
                    <a:pt x="1800" y="1862"/>
                    <a:pt x="2260" y="1130"/>
                  </a:cubicBezTo>
                  <a:cubicBezTo>
                    <a:pt x="2511" y="754"/>
                    <a:pt x="2846" y="586"/>
                    <a:pt x="3306" y="565"/>
                  </a:cubicBezTo>
                  <a:cubicBezTo>
                    <a:pt x="3976" y="502"/>
                    <a:pt x="4624" y="398"/>
                    <a:pt x="5252" y="168"/>
                  </a:cubicBezTo>
                  <a:cubicBezTo>
                    <a:pt x="5650" y="42"/>
                    <a:pt x="6089" y="42"/>
                    <a:pt x="6487" y="0"/>
                  </a:cubicBezTo>
                  <a:cubicBezTo>
                    <a:pt x="6675" y="0"/>
                    <a:pt x="6884" y="84"/>
                    <a:pt x="7010" y="209"/>
                  </a:cubicBezTo>
                  <a:cubicBezTo>
                    <a:pt x="7512" y="628"/>
                    <a:pt x="8035" y="1005"/>
                    <a:pt x="8663" y="1193"/>
                  </a:cubicBezTo>
                  <a:cubicBezTo>
                    <a:pt x="8767" y="1214"/>
                    <a:pt x="8872" y="1298"/>
                    <a:pt x="8956" y="1360"/>
                  </a:cubicBezTo>
                  <a:cubicBezTo>
                    <a:pt x="9186" y="1549"/>
                    <a:pt x="9332" y="1800"/>
                    <a:pt x="9541" y="205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6" name="Google Shape;2256;p74"/>
            <p:cNvSpPr/>
            <p:nvPr/>
          </p:nvSpPr>
          <p:spPr>
            <a:xfrm>
              <a:off x="7562375" y="3581650"/>
              <a:ext cx="254775" cy="162700"/>
            </a:xfrm>
            <a:custGeom>
              <a:avLst/>
              <a:gdLst/>
              <a:ahLst/>
              <a:cxnLst/>
              <a:rect l="l" t="t" r="r" b="b"/>
              <a:pathLst>
                <a:path w="10191" h="6508" extrusionOk="0">
                  <a:moveTo>
                    <a:pt x="10190" y="3118"/>
                  </a:moveTo>
                  <a:cubicBezTo>
                    <a:pt x="10086" y="3620"/>
                    <a:pt x="9960" y="4059"/>
                    <a:pt x="9918" y="4520"/>
                  </a:cubicBezTo>
                  <a:cubicBezTo>
                    <a:pt x="9856" y="4834"/>
                    <a:pt x="9709" y="5022"/>
                    <a:pt x="9437" y="5189"/>
                  </a:cubicBezTo>
                  <a:cubicBezTo>
                    <a:pt x="8726" y="5629"/>
                    <a:pt x="8035" y="6047"/>
                    <a:pt x="7303" y="6507"/>
                  </a:cubicBezTo>
                  <a:cubicBezTo>
                    <a:pt x="7094" y="6403"/>
                    <a:pt x="6864" y="6361"/>
                    <a:pt x="6696" y="6235"/>
                  </a:cubicBezTo>
                  <a:cubicBezTo>
                    <a:pt x="6319" y="5943"/>
                    <a:pt x="5901" y="5775"/>
                    <a:pt x="5483" y="5650"/>
                  </a:cubicBezTo>
                  <a:cubicBezTo>
                    <a:pt x="4625" y="5357"/>
                    <a:pt x="3725" y="5064"/>
                    <a:pt x="2867" y="4813"/>
                  </a:cubicBezTo>
                  <a:cubicBezTo>
                    <a:pt x="2637" y="4729"/>
                    <a:pt x="2386" y="4729"/>
                    <a:pt x="2135" y="4729"/>
                  </a:cubicBezTo>
                  <a:cubicBezTo>
                    <a:pt x="1926" y="4729"/>
                    <a:pt x="1695" y="4750"/>
                    <a:pt x="1486" y="4750"/>
                  </a:cubicBezTo>
                  <a:cubicBezTo>
                    <a:pt x="1151" y="4290"/>
                    <a:pt x="796" y="3871"/>
                    <a:pt x="461" y="3432"/>
                  </a:cubicBezTo>
                  <a:cubicBezTo>
                    <a:pt x="356" y="3264"/>
                    <a:pt x="252" y="3118"/>
                    <a:pt x="147" y="2930"/>
                  </a:cubicBezTo>
                  <a:cubicBezTo>
                    <a:pt x="1" y="2637"/>
                    <a:pt x="21" y="2323"/>
                    <a:pt x="210" y="2072"/>
                  </a:cubicBezTo>
                  <a:cubicBezTo>
                    <a:pt x="565" y="1549"/>
                    <a:pt x="963" y="1046"/>
                    <a:pt x="1340" y="502"/>
                  </a:cubicBezTo>
                  <a:cubicBezTo>
                    <a:pt x="1486" y="272"/>
                    <a:pt x="1674" y="168"/>
                    <a:pt x="1946" y="126"/>
                  </a:cubicBezTo>
                  <a:cubicBezTo>
                    <a:pt x="2742" y="63"/>
                    <a:pt x="3495" y="0"/>
                    <a:pt x="4248" y="272"/>
                  </a:cubicBezTo>
                  <a:cubicBezTo>
                    <a:pt x="5085" y="544"/>
                    <a:pt x="5964" y="795"/>
                    <a:pt x="6822" y="1025"/>
                  </a:cubicBezTo>
                  <a:cubicBezTo>
                    <a:pt x="7763" y="1277"/>
                    <a:pt x="8663" y="1695"/>
                    <a:pt x="9353" y="2406"/>
                  </a:cubicBezTo>
                  <a:cubicBezTo>
                    <a:pt x="9625" y="2616"/>
                    <a:pt x="9877" y="2825"/>
                    <a:pt x="10190" y="311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7" name="Google Shape;2257;p74"/>
            <p:cNvSpPr/>
            <p:nvPr/>
          </p:nvSpPr>
          <p:spPr>
            <a:xfrm>
              <a:off x="7611550" y="3869350"/>
              <a:ext cx="170025" cy="198275"/>
            </a:xfrm>
            <a:custGeom>
              <a:avLst/>
              <a:gdLst/>
              <a:ahLst/>
              <a:cxnLst/>
              <a:rect l="l" t="t" r="r" b="b"/>
              <a:pathLst>
                <a:path w="6801" h="7931" extrusionOk="0">
                  <a:moveTo>
                    <a:pt x="6633" y="1988"/>
                  </a:moveTo>
                  <a:cubicBezTo>
                    <a:pt x="6466" y="3306"/>
                    <a:pt x="6759" y="4562"/>
                    <a:pt x="6801" y="5775"/>
                  </a:cubicBezTo>
                  <a:cubicBezTo>
                    <a:pt x="6026" y="6570"/>
                    <a:pt x="3976" y="7595"/>
                    <a:pt x="2407" y="7930"/>
                  </a:cubicBezTo>
                  <a:cubicBezTo>
                    <a:pt x="2093" y="7826"/>
                    <a:pt x="1904" y="7595"/>
                    <a:pt x="1779" y="7303"/>
                  </a:cubicBezTo>
                  <a:cubicBezTo>
                    <a:pt x="1674" y="7093"/>
                    <a:pt x="1570" y="6905"/>
                    <a:pt x="1465" y="6717"/>
                  </a:cubicBezTo>
                  <a:cubicBezTo>
                    <a:pt x="1193" y="6256"/>
                    <a:pt x="900" y="5838"/>
                    <a:pt x="544" y="5440"/>
                  </a:cubicBezTo>
                  <a:cubicBezTo>
                    <a:pt x="314" y="5210"/>
                    <a:pt x="168" y="4896"/>
                    <a:pt x="0" y="4582"/>
                  </a:cubicBezTo>
                  <a:cubicBezTo>
                    <a:pt x="63" y="4310"/>
                    <a:pt x="147" y="4080"/>
                    <a:pt x="210" y="3850"/>
                  </a:cubicBezTo>
                  <a:cubicBezTo>
                    <a:pt x="335" y="3411"/>
                    <a:pt x="440" y="2930"/>
                    <a:pt x="565" y="2490"/>
                  </a:cubicBezTo>
                  <a:cubicBezTo>
                    <a:pt x="733" y="2051"/>
                    <a:pt x="900" y="1590"/>
                    <a:pt x="1067" y="1151"/>
                  </a:cubicBezTo>
                  <a:cubicBezTo>
                    <a:pt x="1632" y="900"/>
                    <a:pt x="2218" y="691"/>
                    <a:pt x="2720" y="314"/>
                  </a:cubicBezTo>
                  <a:cubicBezTo>
                    <a:pt x="2867" y="189"/>
                    <a:pt x="3139" y="189"/>
                    <a:pt x="3327" y="168"/>
                  </a:cubicBezTo>
                  <a:cubicBezTo>
                    <a:pt x="3725" y="105"/>
                    <a:pt x="4101" y="63"/>
                    <a:pt x="4541" y="0"/>
                  </a:cubicBezTo>
                  <a:cubicBezTo>
                    <a:pt x="5378" y="419"/>
                    <a:pt x="5985" y="1214"/>
                    <a:pt x="6633" y="198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8" name="Google Shape;2258;p74"/>
            <p:cNvSpPr/>
            <p:nvPr/>
          </p:nvSpPr>
          <p:spPr>
            <a:xfrm>
              <a:off x="7728725" y="3726550"/>
              <a:ext cx="166875" cy="197225"/>
            </a:xfrm>
            <a:custGeom>
              <a:avLst/>
              <a:gdLst/>
              <a:ahLst/>
              <a:cxnLst/>
              <a:rect l="l" t="t" r="r" b="b"/>
              <a:pathLst>
                <a:path w="6675" h="7889" extrusionOk="0">
                  <a:moveTo>
                    <a:pt x="5796" y="649"/>
                  </a:moveTo>
                  <a:cubicBezTo>
                    <a:pt x="6675" y="2908"/>
                    <a:pt x="6256" y="5105"/>
                    <a:pt x="5273" y="7302"/>
                  </a:cubicBezTo>
                  <a:cubicBezTo>
                    <a:pt x="4583" y="7386"/>
                    <a:pt x="3997" y="7888"/>
                    <a:pt x="3223" y="7784"/>
                  </a:cubicBezTo>
                  <a:cubicBezTo>
                    <a:pt x="2804" y="7344"/>
                    <a:pt x="2427" y="6926"/>
                    <a:pt x="2030" y="6507"/>
                  </a:cubicBezTo>
                  <a:cubicBezTo>
                    <a:pt x="1590" y="6005"/>
                    <a:pt x="1172" y="5482"/>
                    <a:pt x="565" y="5168"/>
                  </a:cubicBezTo>
                  <a:cubicBezTo>
                    <a:pt x="398" y="5085"/>
                    <a:pt x="293" y="4980"/>
                    <a:pt x="168" y="4875"/>
                  </a:cubicBezTo>
                  <a:cubicBezTo>
                    <a:pt x="0" y="4143"/>
                    <a:pt x="251" y="3494"/>
                    <a:pt x="461" y="2846"/>
                  </a:cubicBezTo>
                  <a:cubicBezTo>
                    <a:pt x="586" y="2448"/>
                    <a:pt x="754" y="2051"/>
                    <a:pt x="900" y="1653"/>
                  </a:cubicBezTo>
                  <a:cubicBezTo>
                    <a:pt x="984" y="1486"/>
                    <a:pt x="1109" y="1339"/>
                    <a:pt x="1298" y="1235"/>
                  </a:cubicBezTo>
                  <a:cubicBezTo>
                    <a:pt x="1904" y="900"/>
                    <a:pt x="2532" y="586"/>
                    <a:pt x="3097" y="188"/>
                  </a:cubicBezTo>
                  <a:cubicBezTo>
                    <a:pt x="3348" y="0"/>
                    <a:pt x="3599" y="0"/>
                    <a:pt x="3871" y="126"/>
                  </a:cubicBezTo>
                  <a:cubicBezTo>
                    <a:pt x="4478" y="293"/>
                    <a:pt x="5147" y="460"/>
                    <a:pt x="5796" y="6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9" name="Google Shape;2259;p74"/>
            <p:cNvSpPr/>
            <p:nvPr/>
          </p:nvSpPr>
          <p:spPr>
            <a:xfrm>
              <a:off x="7565525" y="3719225"/>
              <a:ext cx="162700" cy="154325"/>
            </a:xfrm>
            <a:custGeom>
              <a:avLst/>
              <a:gdLst/>
              <a:ahLst/>
              <a:cxnLst/>
              <a:rect l="l" t="t" r="r" b="b"/>
              <a:pathLst>
                <a:path w="6508" h="6173" extrusionOk="0">
                  <a:moveTo>
                    <a:pt x="5629" y="5147"/>
                  </a:moveTo>
                  <a:cubicBezTo>
                    <a:pt x="5440" y="5168"/>
                    <a:pt x="5231" y="5210"/>
                    <a:pt x="5022" y="5252"/>
                  </a:cubicBezTo>
                  <a:cubicBezTo>
                    <a:pt x="4603" y="5273"/>
                    <a:pt x="4185" y="5398"/>
                    <a:pt x="3850" y="5670"/>
                  </a:cubicBezTo>
                  <a:cubicBezTo>
                    <a:pt x="3536" y="5901"/>
                    <a:pt x="3160" y="6026"/>
                    <a:pt x="2783" y="6173"/>
                  </a:cubicBezTo>
                  <a:cubicBezTo>
                    <a:pt x="2490" y="5901"/>
                    <a:pt x="2218" y="5587"/>
                    <a:pt x="1904" y="5378"/>
                  </a:cubicBezTo>
                  <a:cubicBezTo>
                    <a:pt x="1590" y="5168"/>
                    <a:pt x="1172" y="5085"/>
                    <a:pt x="837" y="4875"/>
                  </a:cubicBezTo>
                  <a:cubicBezTo>
                    <a:pt x="523" y="4687"/>
                    <a:pt x="251" y="4436"/>
                    <a:pt x="0" y="4206"/>
                  </a:cubicBezTo>
                  <a:cubicBezTo>
                    <a:pt x="356" y="2950"/>
                    <a:pt x="712" y="1737"/>
                    <a:pt x="1046" y="544"/>
                  </a:cubicBezTo>
                  <a:cubicBezTo>
                    <a:pt x="1360" y="481"/>
                    <a:pt x="1653" y="502"/>
                    <a:pt x="1800" y="209"/>
                  </a:cubicBezTo>
                  <a:cubicBezTo>
                    <a:pt x="1904" y="0"/>
                    <a:pt x="2134" y="0"/>
                    <a:pt x="2323" y="63"/>
                  </a:cubicBezTo>
                  <a:cubicBezTo>
                    <a:pt x="3369" y="356"/>
                    <a:pt x="4415" y="649"/>
                    <a:pt x="5419" y="1088"/>
                  </a:cubicBezTo>
                  <a:cubicBezTo>
                    <a:pt x="5775" y="1256"/>
                    <a:pt x="6110" y="1507"/>
                    <a:pt x="6507" y="1779"/>
                  </a:cubicBezTo>
                  <a:cubicBezTo>
                    <a:pt x="6298" y="2344"/>
                    <a:pt x="6089" y="2867"/>
                    <a:pt x="5942" y="3432"/>
                  </a:cubicBezTo>
                  <a:cubicBezTo>
                    <a:pt x="5838" y="3997"/>
                    <a:pt x="5754" y="4541"/>
                    <a:pt x="5629" y="5147"/>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0" name="Google Shape;2260;p74"/>
            <p:cNvSpPr/>
            <p:nvPr/>
          </p:nvSpPr>
          <p:spPr>
            <a:xfrm>
              <a:off x="7522625" y="4008475"/>
              <a:ext cx="115100" cy="77975"/>
            </a:xfrm>
            <a:custGeom>
              <a:avLst/>
              <a:gdLst/>
              <a:ahLst/>
              <a:cxnLst/>
              <a:rect l="l" t="t" r="r" b="b"/>
              <a:pathLst>
                <a:path w="4604" h="3119" extrusionOk="0">
                  <a:moveTo>
                    <a:pt x="2972" y="85"/>
                  </a:moveTo>
                  <a:cubicBezTo>
                    <a:pt x="3725" y="691"/>
                    <a:pt x="4290" y="1445"/>
                    <a:pt x="4604" y="2365"/>
                  </a:cubicBezTo>
                  <a:cubicBezTo>
                    <a:pt x="4122" y="2867"/>
                    <a:pt x="3557" y="3119"/>
                    <a:pt x="2930" y="2972"/>
                  </a:cubicBezTo>
                  <a:cubicBezTo>
                    <a:pt x="1946" y="2721"/>
                    <a:pt x="1005" y="2365"/>
                    <a:pt x="42" y="2051"/>
                  </a:cubicBezTo>
                  <a:cubicBezTo>
                    <a:pt x="21" y="2051"/>
                    <a:pt x="21" y="1989"/>
                    <a:pt x="0" y="1947"/>
                  </a:cubicBezTo>
                  <a:cubicBezTo>
                    <a:pt x="21" y="1884"/>
                    <a:pt x="63" y="1821"/>
                    <a:pt x="126" y="1779"/>
                  </a:cubicBezTo>
                  <a:cubicBezTo>
                    <a:pt x="670" y="1570"/>
                    <a:pt x="1151" y="1214"/>
                    <a:pt x="1570" y="796"/>
                  </a:cubicBezTo>
                  <a:cubicBezTo>
                    <a:pt x="1632" y="712"/>
                    <a:pt x="1737" y="629"/>
                    <a:pt x="1800" y="566"/>
                  </a:cubicBezTo>
                  <a:cubicBezTo>
                    <a:pt x="2114" y="189"/>
                    <a:pt x="2511" y="1"/>
                    <a:pt x="2972" y="8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1" name="Google Shape;2261;p74"/>
            <p:cNvSpPr/>
            <p:nvPr/>
          </p:nvSpPr>
          <p:spPr>
            <a:xfrm>
              <a:off x="7347375" y="3827500"/>
              <a:ext cx="66475" cy="89475"/>
            </a:xfrm>
            <a:custGeom>
              <a:avLst/>
              <a:gdLst/>
              <a:ahLst/>
              <a:cxnLst/>
              <a:rect l="l" t="t" r="r" b="b"/>
              <a:pathLst>
                <a:path w="2659" h="3579" extrusionOk="0">
                  <a:moveTo>
                    <a:pt x="2658" y="1256"/>
                  </a:moveTo>
                  <a:cubicBezTo>
                    <a:pt x="2219" y="2281"/>
                    <a:pt x="1466" y="2825"/>
                    <a:pt x="775" y="3578"/>
                  </a:cubicBezTo>
                  <a:cubicBezTo>
                    <a:pt x="378" y="2804"/>
                    <a:pt x="252" y="2051"/>
                    <a:pt x="106" y="1277"/>
                  </a:cubicBezTo>
                  <a:cubicBezTo>
                    <a:pt x="22" y="858"/>
                    <a:pt x="1" y="440"/>
                    <a:pt x="168" y="0"/>
                  </a:cubicBezTo>
                  <a:cubicBezTo>
                    <a:pt x="587" y="210"/>
                    <a:pt x="1005" y="440"/>
                    <a:pt x="1424" y="649"/>
                  </a:cubicBezTo>
                  <a:cubicBezTo>
                    <a:pt x="1821" y="858"/>
                    <a:pt x="2219" y="1047"/>
                    <a:pt x="2658" y="1256"/>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2" name="Google Shape;2262;p74"/>
            <p:cNvSpPr/>
            <p:nvPr/>
          </p:nvSpPr>
          <p:spPr>
            <a:xfrm>
              <a:off x="7484950" y="3589500"/>
              <a:ext cx="85825" cy="44475"/>
            </a:xfrm>
            <a:custGeom>
              <a:avLst/>
              <a:gdLst/>
              <a:ahLst/>
              <a:cxnLst/>
              <a:rect l="l" t="t" r="r" b="b"/>
              <a:pathLst>
                <a:path w="3433" h="1779" extrusionOk="0">
                  <a:moveTo>
                    <a:pt x="1" y="1255"/>
                  </a:moveTo>
                  <a:cubicBezTo>
                    <a:pt x="189" y="1130"/>
                    <a:pt x="273" y="1025"/>
                    <a:pt x="294" y="1025"/>
                  </a:cubicBezTo>
                  <a:cubicBezTo>
                    <a:pt x="838" y="1172"/>
                    <a:pt x="1319" y="900"/>
                    <a:pt x="1758" y="649"/>
                  </a:cubicBezTo>
                  <a:cubicBezTo>
                    <a:pt x="2135" y="481"/>
                    <a:pt x="2491" y="272"/>
                    <a:pt x="2888" y="105"/>
                  </a:cubicBezTo>
                  <a:cubicBezTo>
                    <a:pt x="3035" y="21"/>
                    <a:pt x="3244" y="21"/>
                    <a:pt x="3432" y="0"/>
                  </a:cubicBezTo>
                  <a:cubicBezTo>
                    <a:pt x="3432" y="335"/>
                    <a:pt x="3223" y="544"/>
                    <a:pt x="3077" y="795"/>
                  </a:cubicBezTo>
                  <a:cubicBezTo>
                    <a:pt x="2972" y="921"/>
                    <a:pt x="2805" y="1025"/>
                    <a:pt x="2763" y="1172"/>
                  </a:cubicBezTo>
                  <a:cubicBezTo>
                    <a:pt x="2491" y="1695"/>
                    <a:pt x="2072" y="1779"/>
                    <a:pt x="1570" y="1653"/>
                  </a:cubicBezTo>
                  <a:cubicBezTo>
                    <a:pt x="1089" y="1528"/>
                    <a:pt x="608" y="1423"/>
                    <a:pt x="1" y="1255"/>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3" name="Google Shape;2263;p74"/>
            <p:cNvSpPr/>
            <p:nvPr/>
          </p:nvSpPr>
          <p:spPr>
            <a:xfrm>
              <a:off x="7797775" y="3937875"/>
              <a:ext cx="47625" cy="51800"/>
            </a:xfrm>
            <a:custGeom>
              <a:avLst/>
              <a:gdLst/>
              <a:ahLst/>
              <a:cxnLst/>
              <a:rect l="l" t="t" r="r" b="b"/>
              <a:pathLst>
                <a:path w="1905" h="2072" extrusionOk="0">
                  <a:moveTo>
                    <a:pt x="0" y="189"/>
                  </a:moveTo>
                  <a:cubicBezTo>
                    <a:pt x="649" y="126"/>
                    <a:pt x="1256" y="84"/>
                    <a:pt x="1904" y="0"/>
                  </a:cubicBezTo>
                  <a:cubicBezTo>
                    <a:pt x="1590" y="858"/>
                    <a:pt x="963" y="1444"/>
                    <a:pt x="398" y="2072"/>
                  </a:cubicBezTo>
                  <a:cubicBezTo>
                    <a:pt x="188" y="2072"/>
                    <a:pt x="188" y="1946"/>
                    <a:pt x="147" y="1841"/>
                  </a:cubicBezTo>
                  <a:cubicBezTo>
                    <a:pt x="105" y="1318"/>
                    <a:pt x="42" y="795"/>
                    <a:pt x="0" y="189"/>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4" name="Google Shape;2264;p74"/>
            <p:cNvSpPr/>
            <p:nvPr/>
          </p:nvSpPr>
          <p:spPr>
            <a:xfrm>
              <a:off x="7831775" y="3681025"/>
              <a:ext cx="31400" cy="33500"/>
            </a:xfrm>
            <a:custGeom>
              <a:avLst/>
              <a:gdLst/>
              <a:ahLst/>
              <a:cxnLst/>
              <a:rect l="l" t="t" r="r" b="b"/>
              <a:pathLst>
                <a:path w="1256" h="1340" extrusionOk="0">
                  <a:moveTo>
                    <a:pt x="335" y="1"/>
                  </a:moveTo>
                  <a:cubicBezTo>
                    <a:pt x="628" y="398"/>
                    <a:pt x="921" y="817"/>
                    <a:pt x="1256" y="1277"/>
                  </a:cubicBezTo>
                  <a:cubicBezTo>
                    <a:pt x="1046" y="1298"/>
                    <a:pt x="942" y="1340"/>
                    <a:pt x="837" y="1298"/>
                  </a:cubicBezTo>
                  <a:cubicBezTo>
                    <a:pt x="649" y="1277"/>
                    <a:pt x="461" y="1235"/>
                    <a:pt x="272" y="1172"/>
                  </a:cubicBezTo>
                  <a:cubicBezTo>
                    <a:pt x="0" y="335"/>
                    <a:pt x="0" y="335"/>
                    <a:pt x="33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5" name="Google Shape;2265;p74"/>
            <p:cNvSpPr/>
            <p:nvPr/>
          </p:nvSpPr>
          <p:spPr>
            <a:xfrm>
              <a:off x="7319650" y="3553925"/>
              <a:ext cx="594275" cy="553450"/>
            </a:xfrm>
            <a:custGeom>
              <a:avLst/>
              <a:gdLst/>
              <a:ahLst/>
              <a:cxnLst/>
              <a:rect l="l" t="t" r="r" b="b"/>
              <a:pathLst>
                <a:path w="23771" h="22138" extrusionOk="0">
                  <a:moveTo>
                    <a:pt x="23645" y="9249"/>
                  </a:moveTo>
                  <a:cubicBezTo>
                    <a:pt x="23770" y="10483"/>
                    <a:pt x="23666" y="11425"/>
                    <a:pt x="23435" y="12366"/>
                  </a:cubicBezTo>
                  <a:cubicBezTo>
                    <a:pt x="23226" y="13161"/>
                    <a:pt x="23017" y="13998"/>
                    <a:pt x="22682" y="14730"/>
                  </a:cubicBezTo>
                  <a:cubicBezTo>
                    <a:pt x="22285" y="15567"/>
                    <a:pt x="21782" y="16363"/>
                    <a:pt x="21238" y="17095"/>
                  </a:cubicBezTo>
                  <a:cubicBezTo>
                    <a:pt x="20632" y="17869"/>
                    <a:pt x="19941" y="18539"/>
                    <a:pt x="19251" y="19271"/>
                  </a:cubicBezTo>
                  <a:cubicBezTo>
                    <a:pt x="19167" y="19334"/>
                    <a:pt x="19104" y="19417"/>
                    <a:pt x="19000" y="19480"/>
                  </a:cubicBezTo>
                  <a:cubicBezTo>
                    <a:pt x="17556" y="20380"/>
                    <a:pt x="16091" y="21280"/>
                    <a:pt x="14355" y="21593"/>
                  </a:cubicBezTo>
                  <a:cubicBezTo>
                    <a:pt x="14041" y="21635"/>
                    <a:pt x="13706" y="21677"/>
                    <a:pt x="13371" y="21698"/>
                  </a:cubicBezTo>
                  <a:cubicBezTo>
                    <a:pt x="12890" y="21740"/>
                    <a:pt x="12430" y="21803"/>
                    <a:pt x="11948" y="21907"/>
                  </a:cubicBezTo>
                  <a:cubicBezTo>
                    <a:pt x="11174" y="22096"/>
                    <a:pt x="10379" y="22137"/>
                    <a:pt x="9542" y="21907"/>
                  </a:cubicBezTo>
                  <a:cubicBezTo>
                    <a:pt x="7408" y="21321"/>
                    <a:pt x="5546" y="20254"/>
                    <a:pt x="3872" y="18790"/>
                  </a:cubicBezTo>
                  <a:cubicBezTo>
                    <a:pt x="2784" y="17827"/>
                    <a:pt x="1863" y="16697"/>
                    <a:pt x="1026" y="15484"/>
                  </a:cubicBezTo>
                  <a:cubicBezTo>
                    <a:pt x="922" y="15358"/>
                    <a:pt x="838" y="15212"/>
                    <a:pt x="796" y="15044"/>
                  </a:cubicBezTo>
                  <a:cubicBezTo>
                    <a:pt x="440" y="14082"/>
                    <a:pt x="127" y="13078"/>
                    <a:pt x="22" y="12031"/>
                  </a:cubicBezTo>
                  <a:cubicBezTo>
                    <a:pt x="1" y="11592"/>
                    <a:pt x="22" y="11153"/>
                    <a:pt x="85" y="10713"/>
                  </a:cubicBezTo>
                  <a:cubicBezTo>
                    <a:pt x="378" y="8663"/>
                    <a:pt x="1215" y="6863"/>
                    <a:pt x="2365" y="5168"/>
                  </a:cubicBezTo>
                  <a:cubicBezTo>
                    <a:pt x="3349" y="3662"/>
                    <a:pt x="4688" y="2595"/>
                    <a:pt x="6132" y="1632"/>
                  </a:cubicBezTo>
                  <a:cubicBezTo>
                    <a:pt x="6655" y="1298"/>
                    <a:pt x="7220" y="1046"/>
                    <a:pt x="7847" y="1046"/>
                  </a:cubicBezTo>
                  <a:cubicBezTo>
                    <a:pt x="8161" y="1046"/>
                    <a:pt x="8454" y="942"/>
                    <a:pt x="8747" y="816"/>
                  </a:cubicBezTo>
                  <a:cubicBezTo>
                    <a:pt x="9270" y="523"/>
                    <a:pt x="9835" y="398"/>
                    <a:pt x="10421" y="314"/>
                  </a:cubicBezTo>
                  <a:cubicBezTo>
                    <a:pt x="12890" y="42"/>
                    <a:pt x="12890" y="0"/>
                    <a:pt x="15359" y="712"/>
                  </a:cubicBezTo>
                  <a:cubicBezTo>
                    <a:pt x="16175" y="942"/>
                    <a:pt x="16949" y="1214"/>
                    <a:pt x="17744" y="1507"/>
                  </a:cubicBezTo>
                  <a:cubicBezTo>
                    <a:pt x="18309" y="1716"/>
                    <a:pt x="18832" y="2030"/>
                    <a:pt x="19313" y="2448"/>
                  </a:cubicBezTo>
                  <a:cubicBezTo>
                    <a:pt x="19460" y="2595"/>
                    <a:pt x="19648" y="2762"/>
                    <a:pt x="19837" y="2867"/>
                  </a:cubicBezTo>
                  <a:cubicBezTo>
                    <a:pt x="20925" y="3599"/>
                    <a:pt x="21720" y="4603"/>
                    <a:pt x="22452" y="5650"/>
                  </a:cubicBezTo>
                  <a:cubicBezTo>
                    <a:pt x="22578" y="5859"/>
                    <a:pt x="22703" y="6068"/>
                    <a:pt x="22808" y="6319"/>
                  </a:cubicBezTo>
                  <a:cubicBezTo>
                    <a:pt x="23289" y="7365"/>
                    <a:pt x="23561" y="8412"/>
                    <a:pt x="23645" y="9249"/>
                  </a:cubicBezTo>
                  <a:close/>
                  <a:moveTo>
                    <a:pt x="10379" y="6089"/>
                  </a:moveTo>
                  <a:cubicBezTo>
                    <a:pt x="10170" y="5796"/>
                    <a:pt x="9898" y="5419"/>
                    <a:pt x="9647" y="5064"/>
                  </a:cubicBezTo>
                  <a:cubicBezTo>
                    <a:pt x="9417" y="4687"/>
                    <a:pt x="9207" y="4311"/>
                    <a:pt x="8998" y="3955"/>
                  </a:cubicBezTo>
                  <a:cubicBezTo>
                    <a:pt x="8391" y="3829"/>
                    <a:pt x="7826" y="3704"/>
                    <a:pt x="7241" y="3599"/>
                  </a:cubicBezTo>
                  <a:cubicBezTo>
                    <a:pt x="6864" y="3515"/>
                    <a:pt x="6487" y="3432"/>
                    <a:pt x="6090" y="3369"/>
                  </a:cubicBezTo>
                  <a:cubicBezTo>
                    <a:pt x="5860" y="3306"/>
                    <a:pt x="5650" y="3369"/>
                    <a:pt x="5462" y="3515"/>
                  </a:cubicBezTo>
                  <a:cubicBezTo>
                    <a:pt x="4876" y="3997"/>
                    <a:pt x="4269" y="4457"/>
                    <a:pt x="3851" y="5085"/>
                  </a:cubicBezTo>
                  <a:cubicBezTo>
                    <a:pt x="3307" y="5901"/>
                    <a:pt x="2784" y="6738"/>
                    <a:pt x="2282" y="7575"/>
                  </a:cubicBezTo>
                  <a:cubicBezTo>
                    <a:pt x="1884" y="8244"/>
                    <a:pt x="1675" y="9018"/>
                    <a:pt x="1528" y="9709"/>
                  </a:cubicBezTo>
                  <a:cubicBezTo>
                    <a:pt x="2052" y="10420"/>
                    <a:pt x="2679" y="10797"/>
                    <a:pt x="4479" y="11466"/>
                  </a:cubicBezTo>
                  <a:cubicBezTo>
                    <a:pt x="5085" y="11362"/>
                    <a:pt x="5609" y="11278"/>
                    <a:pt x="6132" y="11173"/>
                  </a:cubicBezTo>
                  <a:cubicBezTo>
                    <a:pt x="6466" y="11132"/>
                    <a:pt x="6780" y="11048"/>
                    <a:pt x="7094" y="10964"/>
                  </a:cubicBezTo>
                  <a:cubicBezTo>
                    <a:pt x="7492" y="10901"/>
                    <a:pt x="7847" y="10755"/>
                    <a:pt x="8224" y="10713"/>
                  </a:cubicBezTo>
                  <a:cubicBezTo>
                    <a:pt x="8705" y="10629"/>
                    <a:pt x="9019" y="10399"/>
                    <a:pt x="9207" y="9918"/>
                  </a:cubicBezTo>
                  <a:cubicBezTo>
                    <a:pt x="9291" y="9688"/>
                    <a:pt x="9333" y="9437"/>
                    <a:pt x="9417" y="9186"/>
                  </a:cubicBezTo>
                  <a:cubicBezTo>
                    <a:pt x="9730" y="8202"/>
                    <a:pt x="10044" y="7177"/>
                    <a:pt x="10379" y="6089"/>
                  </a:cubicBezTo>
                  <a:close/>
                  <a:moveTo>
                    <a:pt x="11948" y="13559"/>
                  </a:moveTo>
                  <a:cubicBezTo>
                    <a:pt x="11739" y="13308"/>
                    <a:pt x="11593" y="13057"/>
                    <a:pt x="11404" y="12847"/>
                  </a:cubicBezTo>
                  <a:cubicBezTo>
                    <a:pt x="11321" y="12785"/>
                    <a:pt x="11216" y="12722"/>
                    <a:pt x="11111" y="12680"/>
                  </a:cubicBezTo>
                  <a:cubicBezTo>
                    <a:pt x="10484" y="12492"/>
                    <a:pt x="9961" y="12115"/>
                    <a:pt x="9479" y="11697"/>
                  </a:cubicBezTo>
                  <a:cubicBezTo>
                    <a:pt x="9333" y="11592"/>
                    <a:pt x="9103" y="11487"/>
                    <a:pt x="8956" y="11487"/>
                  </a:cubicBezTo>
                  <a:cubicBezTo>
                    <a:pt x="8517" y="11487"/>
                    <a:pt x="8078" y="11487"/>
                    <a:pt x="7722" y="11655"/>
                  </a:cubicBezTo>
                  <a:cubicBezTo>
                    <a:pt x="7094" y="11885"/>
                    <a:pt x="6445" y="12010"/>
                    <a:pt x="5755" y="12052"/>
                  </a:cubicBezTo>
                  <a:cubicBezTo>
                    <a:pt x="5316" y="12073"/>
                    <a:pt x="4960" y="12220"/>
                    <a:pt x="4709" y="12617"/>
                  </a:cubicBezTo>
                  <a:cubicBezTo>
                    <a:pt x="4228" y="13350"/>
                    <a:pt x="3704" y="14040"/>
                    <a:pt x="3098" y="14626"/>
                  </a:cubicBezTo>
                  <a:cubicBezTo>
                    <a:pt x="2847" y="14835"/>
                    <a:pt x="2658" y="15128"/>
                    <a:pt x="2470" y="15358"/>
                  </a:cubicBezTo>
                  <a:cubicBezTo>
                    <a:pt x="3244" y="16781"/>
                    <a:pt x="5525" y="18915"/>
                    <a:pt x="7010" y="19585"/>
                  </a:cubicBezTo>
                  <a:cubicBezTo>
                    <a:pt x="7199" y="19480"/>
                    <a:pt x="7408" y="19313"/>
                    <a:pt x="7638" y="19229"/>
                  </a:cubicBezTo>
                  <a:cubicBezTo>
                    <a:pt x="8350" y="18978"/>
                    <a:pt x="8894" y="18497"/>
                    <a:pt x="9417" y="18016"/>
                  </a:cubicBezTo>
                  <a:cubicBezTo>
                    <a:pt x="9710" y="17723"/>
                    <a:pt x="10044" y="17451"/>
                    <a:pt x="10463" y="17325"/>
                  </a:cubicBezTo>
                  <a:cubicBezTo>
                    <a:pt x="10588" y="17304"/>
                    <a:pt x="10756" y="17116"/>
                    <a:pt x="10798" y="16990"/>
                  </a:cubicBezTo>
                  <a:cubicBezTo>
                    <a:pt x="11007" y="16446"/>
                    <a:pt x="11216" y="15881"/>
                    <a:pt x="11363" y="15316"/>
                  </a:cubicBezTo>
                  <a:cubicBezTo>
                    <a:pt x="11404" y="14730"/>
                    <a:pt x="11593" y="14166"/>
                    <a:pt x="11948" y="13559"/>
                  </a:cubicBezTo>
                  <a:close/>
                  <a:moveTo>
                    <a:pt x="19899" y="4227"/>
                  </a:moveTo>
                  <a:cubicBezTo>
                    <a:pt x="19586" y="3955"/>
                    <a:pt x="19334" y="3746"/>
                    <a:pt x="19104" y="3515"/>
                  </a:cubicBezTo>
                  <a:cubicBezTo>
                    <a:pt x="18372" y="2804"/>
                    <a:pt x="17493" y="2386"/>
                    <a:pt x="16552" y="2134"/>
                  </a:cubicBezTo>
                  <a:cubicBezTo>
                    <a:pt x="15694" y="1904"/>
                    <a:pt x="14836" y="1653"/>
                    <a:pt x="13999" y="1381"/>
                  </a:cubicBezTo>
                  <a:cubicBezTo>
                    <a:pt x="13246" y="1088"/>
                    <a:pt x="12451" y="1172"/>
                    <a:pt x="11697" y="1235"/>
                  </a:cubicBezTo>
                  <a:cubicBezTo>
                    <a:pt x="11425" y="1277"/>
                    <a:pt x="11216" y="1381"/>
                    <a:pt x="11070" y="1611"/>
                  </a:cubicBezTo>
                  <a:cubicBezTo>
                    <a:pt x="10693" y="2134"/>
                    <a:pt x="10337" y="2658"/>
                    <a:pt x="9940" y="3181"/>
                  </a:cubicBezTo>
                  <a:cubicBezTo>
                    <a:pt x="9730" y="3474"/>
                    <a:pt x="9730" y="3746"/>
                    <a:pt x="9898" y="4039"/>
                  </a:cubicBezTo>
                  <a:cubicBezTo>
                    <a:pt x="9961" y="4227"/>
                    <a:pt x="10065" y="4373"/>
                    <a:pt x="10212" y="4541"/>
                  </a:cubicBezTo>
                  <a:lnTo>
                    <a:pt x="11216" y="5859"/>
                  </a:lnTo>
                  <a:cubicBezTo>
                    <a:pt x="11425" y="5859"/>
                    <a:pt x="11655" y="5838"/>
                    <a:pt x="11865" y="5838"/>
                  </a:cubicBezTo>
                  <a:cubicBezTo>
                    <a:pt x="12116" y="5838"/>
                    <a:pt x="12367" y="5859"/>
                    <a:pt x="12618" y="5922"/>
                  </a:cubicBezTo>
                  <a:cubicBezTo>
                    <a:pt x="13497" y="6173"/>
                    <a:pt x="14355" y="6466"/>
                    <a:pt x="15233" y="6759"/>
                  </a:cubicBezTo>
                  <a:cubicBezTo>
                    <a:pt x="15652" y="6884"/>
                    <a:pt x="16049" y="7052"/>
                    <a:pt x="16426" y="7344"/>
                  </a:cubicBezTo>
                  <a:cubicBezTo>
                    <a:pt x="16593" y="7470"/>
                    <a:pt x="16824" y="7533"/>
                    <a:pt x="17033" y="7616"/>
                  </a:cubicBezTo>
                  <a:cubicBezTo>
                    <a:pt x="17765" y="7177"/>
                    <a:pt x="18477" y="6738"/>
                    <a:pt x="19167" y="6298"/>
                  </a:cubicBezTo>
                  <a:cubicBezTo>
                    <a:pt x="19439" y="6131"/>
                    <a:pt x="19586" y="5943"/>
                    <a:pt x="19648" y="5629"/>
                  </a:cubicBezTo>
                  <a:cubicBezTo>
                    <a:pt x="19690" y="5168"/>
                    <a:pt x="19795" y="4687"/>
                    <a:pt x="19899" y="4227"/>
                  </a:cubicBezTo>
                  <a:close/>
                  <a:moveTo>
                    <a:pt x="18309" y="14605"/>
                  </a:moveTo>
                  <a:cubicBezTo>
                    <a:pt x="17661" y="13831"/>
                    <a:pt x="17075" y="13036"/>
                    <a:pt x="16280" y="12596"/>
                  </a:cubicBezTo>
                  <a:cubicBezTo>
                    <a:pt x="15819" y="12638"/>
                    <a:pt x="15443" y="12701"/>
                    <a:pt x="15066" y="12743"/>
                  </a:cubicBezTo>
                  <a:cubicBezTo>
                    <a:pt x="14857" y="12785"/>
                    <a:pt x="14585" y="12806"/>
                    <a:pt x="14438" y="12910"/>
                  </a:cubicBezTo>
                  <a:cubicBezTo>
                    <a:pt x="13936" y="13266"/>
                    <a:pt x="13371" y="13475"/>
                    <a:pt x="12785" y="13747"/>
                  </a:cubicBezTo>
                  <a:cubicBezTo>
                    <a:pt x="12639" y="14186"/>
                    <a:pt x="12430" y="14605"/>
                    <a:pt x="12304" y="15086"/>
                  </a:cubicBezTo>
                  <a:cubicBezTo>
                    <a:pt x="12137" y="15526"/>
                    <a:pt x="12032" y="15986"/>
                    <a:pt x="11927" y="16446"/>
                  </a:cubicBezTo>
                  <a:cubicBezTo>
                    <a:pt x="11844" y="16676"/>
                    <a:pt x="11802" y="16907"/>
                    <a:pt x="11718" y="17179"/>
                  </a:cubicBezTo>
                  <a:cubicBezTo>
                    <a:pt x="11907" y="17451"/>
                    <a:pt x="12032" y="17764"/>
                    <a:pt x="12262" y="18036"/>
                  </a:cubicBezTo>
                  <a:cubicBezTo>
                    <a:pt x="12639" y="18434"/>
                    <a:pt x="12932" y="18873"/>
                    <a:pt x="13183" y="19313"/>
                  </a:cubicBezTo>
                  <a:cubicBezTo>
                    <a:pt x="13287" y="19501"/>
                    <a:pt x="13413" y="19710"/>
                    <a:pt x="13497" y="19899"/>
                  </a:cubicBezTo>
                  <a:cubicBezTo>
                    <a:pt x="13622" y="20171"/>
                    <a:pt x="13811" y="20422"/>
                    <a:pt x="14124" y="20526"/>
                  </a:cubicBezTo>
                  <a:cubicBezTo>
                    <a:pt x="15694" y="20171"/>
                    <a:pt x="17786" y="19166"/>
                    <a:pt x="18518" y="18371"/>
                  </a:cubicBezTo>
                  <a:cubicBezTo>
                    <a:pt x="18414" y="17179"/>
                    <a:pt x="18163" y="15923"/>
                    <a:pt x="18309" y="14605"/>
                  </a:cubicBezTo>
                  <a:close/>
                  <a:moveTo>
                    <a:pt x="22159" y="7554"/>
                  </a:moveTo>
                  <a:cubicBezTo>
                    <a:pt x="21510" y="7365"/>
                    <a:pt x="20841" y="7198"/>
                    <a:pt x="20213" y="7031"/>
                  </a:cubicBezTo>
                  <a:cubicBezTo>
                    <a:pt x="19941" y="6947"/>
                    <a:pt x="19690" y="6947"/>
                    <a:pt x="19439" y="7093"/>
                  </a:cubicBezTo>
                  <a:cubicBezTo>
                    <a:pt x="18853" y="7470"/>
                    <a:pt x="18225" y="7805"/>
                    <a:pt x="17640" y="8140"/>
                  </a:cubicBezTo>
                  <a:cubicBezTo>
                    <a:pt x="17451" y="8244"/>
                    <a:pt x="17326" y="8391"/>
                    <a:pt x="17242" y="8558"/>
                  </a:cubicBezTo>
                  <a:cubicBezTo>
                    <a:pt x="17075" y="8956"/>
                    <a:pt x="16928" y="9353"/>
                    <a:pt x="16803" y="9751"/>
                  </a:cubicBezTo>
                  <a:cubicBezTo>
                    <a:pt x="16593" y="10399"/>
                    <a:pt x="16342" y="11048"/>
                    <a:pt x="16510" y="11780"/>
                  </a:cubicBezTo>
                  <a:cubicBezTo>
                    <a:pt x="16635" y="11885"/>
                    <a:pt x="16761" y="12010"/>
                    <a:pt x="16907" y="12073"/>
                  </a:cubicBezTo>
                  <a:cubicBezTo>
                    <a:pt x="17535" y="12387"/>
                    <a:pt x="17953" y="12889"/>
                    <a:pt x="18372" y="13412"/>
                  </a:cubicBezTo>
                  <a:cubicBezTo>
                    <a:pt x="18749" y="13852"/>
                    <a:pt x="19146" y="14249"/>
                    <a:pt x="19565" y="14689"/>
                  </a:cubicBezTo>
                  <a:cubicBezTo>
                    <a:pt x="20297" y="14772"/>
                    <a:pt x="20904" y="14270"/>
                    <a:pt x="21615" y="14207"/>
                  </a:cubicBezTo>
                  <a:cubicBezTo>
                    <a:pt x="22619" y="12010"/>
                    <a:pt x="23038" y="9813"/>
                    <a:pt x="22159" y="7554"/>
                  </a:cubicBezTo>
                  <a:close/>
                  <a:moveTo>
                    <a:pt x="15464" y="11759"/>
                  </a:moveTo>
                  <a:cubicBezTo>
                    <a:pt x="15568" y="11153"/>
                    <a:pt x="15652" y="10609"/>
                    <a:pt x="15798" y="10085"/>
                  </a:cubicBezTo>
                  <a:cubicBezTo>
                    <a:pt x="15966" y="9521"/>
                    <a:pt x="16196" y="8977"/>
                    <a:pt x="16384" y="8412"/>
                  </a:cubicBezTo>
                  <a:cubicBezTo>
                    <a:pt x="15987" y="8181"/>
                    <a:pt x="15652" y="7909"/>
                    <a:pt x="15275" y="7721"/>
                  </a:cubicBezTo>
                  <a:cubicBezTo>
                    <a:pt x="14292" y="7282"/>
                    <a:pt x="13246" y="6989"/>
                    <a:pt x="12199" y="6717"/>
                  </a:cubicBezTo>
                  <a:cubicBezTo>
                    <a:pt x="12011" y="6654"/>
                    <a:pt x="11781" y="6633"/>
                    <a:pt x="11676" y="6842"/>
                  </a:cubicBezTo>
                  <a:cubicBezTo>
                    <a:pt x="11509" y="7156"/>
                    <a:pt x="11216" y="7135"/>
                    <a:pt x="10902" y="7177"/>
                  </a:cubicBezTo>
                  <a:cubicBezTo>
                    <a:pt x="10567" y="8391"/>
                    <a:pt x="10212" y="9583"/>
                    <a:pt x="9856" y="10839"/>
                  </a:cubicBezTo>
                  <a:cubicBezTo>
                    <a:pt x="10128" y="11069"/>
                    <a:pt x="10379" y="11341"/>
                    <a:pt x="10693" y="11529"/>
                  </a:cubicBezTo>
                  <a:cubicBezTo>
                    <a:pt x="11049" y="11738"/>
                    <a:pt x="11425" y="11801"/>
                    <a:pt x="11781" y="12010"/>
                  </a:cubicBezTo>
                  <a:cubicBezTo>
                    <a:pt x="12095" y="12220"/>
                    <a:pt x="12346" y="12534"/>
                    <a:pt x="12639" y="12806"/>
                  </a:cubicBezTo>
                  <a:cubicBezTo>
                    <a:pt x="13036" y="12680"/>
                    <a:pt x="13392" y="12534"/>
                    <a:pt x="13706" y="12303"/>
                  </a:cubicBezTo>
                  <a:cubicBezTo>
                    <a:pt x="14041" y="12052"/>
                    <a:pt x="14438" y="11906"/>
                    <a:pt x="14878" y="11885"/>
                  </a:cubicBezTo>
                  <a:cubicBezTo>
                    <a:pt x="15087" y="11843"/>
                    <a:pt x="15296" y="11780"/>
                    <a:pt x="15464" y="11759"/>
                  </a:cubicBezTo>
                  <a:close/>
                  <a:moveTo>
                    <a:pt x="11091" y="18267"/>
                  </a:moveTo>
                  <a:cubicBezTo>
                    <a:pt x="10630" y="18225"/>
                    <a:pt x="10233" y="18371"/>
                    <a:pt x="9940" y="18748"/>
                  </a:cubicBezTo>
                  <a:lnTo>
                    <a:pt x="9710" y="18978"/>
                  </a:lnTo>
                  <a:cubicBezTo>
                    <a:pt x="9312" y="19417"/>
                    <a:pt x="8852" y="19752"/>
                    <a:pt x="8266" y="19961"/>
                  </a:cubicBezTo>
                  <a:cubicBezTo>
                    <a:pt x="8224" y="20003"/>
                    <a:pt x="8161" y="20066"/>
                    <a:pt x="8140" y="20129"/>
                  </a:cubicBezTo>
                  <a:cubicBezTo>
                    <a:pt x="8161" y="20171"/>
                    <a:pt x="8161" y="20233"/>
                    <a:pt x="8182" y="20233"/>
                  </a:cubicBezTo>
                  <a:cubicBezTo>
                    <a:pt x="9124" y="20547"/>
                    <a:pt x="10065" y="20903"/>
                    <a:pt x="11070" y="21154"/>
                  </a:cubicBezTo>
                  <a:cubicBezTo>
                    <a:pt x="11697" y="21301"/>
                    <a:pt x="12262" y="21049"/>
                    <a:pt x="12743" y="20547"/>
                  </a:cubicBezTo>
                  <a:cubicBezTo>
                    <a:pt x="12367" y="19606"/>
                    <a:pt x="11823" y="18873"/>
                    <a:pt x="11091" y="18267"/>
                  </a:cubicBezTo>
                  <a:close/>
                  <a:moveTo>
                    <a:pt x="3767" y="12199"/>
                  </a:moveTo>
                  <a:cubicBezTo>
                    <a:pt x="3328" y="11990"/>
                    <a:pt x="2909" y="11801"/>
                    <a:pt x="2512" y="11592"/>
                  </a:cubicBezTo>
                  <a:cubicBezTo>
                    <a:pt x="2093" y="11383"/>
                    <a:pt x="1675" y="11153"/>
                    <a:pt x="1256" y="10943"/>
                  </a:cubicBezTo>
                  <a:cubicBezTo>
                    <a:pt x="1068" y="11383"/>
                    <a:pt x="1068" y="11801"/>
                    <a:pt x="1173" y="12220"/>
                  </a:cubicBezTo>
                  <a:cubicBezTo>
                    <a:pt x="1340" y="12994"/>
                    <a:pt x="1466" y="13747"/>
                    <a:pt x="1863" y="14521"/>
                  </a:cubicBezTo>
                  <a:cubicBezTo>
                    <a:pt x="2575" y="13789"/>
                    <a:pt x="3328" y="13224"/>
                    <a:pt x="3767" y="12199"/>
                  </a:cubicBezTo>
                  <a:close/>
                  <a:moveTo>
                    <a:pt x="6613" y="2678"/>
                  </a:moveTo>
                  <a:cubicBezTo>
                    <a:pt x="7220" y="2846"/>
                    <a:pt x="7722" y="2951"/>
                    <a:pt x="8182" y="3076"/>
                  </a:cubicBezTo>
                  <a:cubicBezTo>
                    <a:pt x="8705" y="3202"/>
                    <a:pt x="9103" y="3118"/>
                    <a:pt x="9375" y="2595"/>
                  </a:cubicBezTo>
                  <a:cubicBezTo>
                    <a:pt x="9438" y="2448"/>
                    <a:pt x="9605" y="2365"/>
                    <a:pt x="9689" y="2218"/>
                  </a:cubicBezTo>
                  <a:cubicBezTo>
                    <a:pt x="9835" y="1967"/>
                    <a:pt x="10044" y="1800"/>
                    <a:pt x="10044" y="1423"/>
                  </a:cubicBezTo>
                  <a:cubicBezTo>
                    <a:pt x="9835" y="1444"/>
                    <a:pt x="9647" y="1444"/>
                    <a:pt x="9500" y="1528"/>
                  </a:cubicBezTo>
                  <a:cubicBezTo>
                    <a:pt x="9124" y="1695"/>
                    <a:pt x="8768" y="1904"/>
                    <a:pt x="8370" y="2072"/>
                  </a:cubicBezTo>
                  <a:cubicBezTo>
                    <a:pt x="7889" y="2323"/>
                    <a:pt x="7450" y="2595"/>
                    <a:pt x="6906" y="2448"/>
                  </a:cubicBezTo>
                  <a:cubicBezTo>
                    <a:pt x="6864" y="2448"/>
                    <a:pt x="6801" y="2553"/>
                    <a:pt x="6613" y="2678"/>
                  </a:cubicBezTo>
                  <a:close/>
                  <a:moveTo>
                    <a:pt x="19125" y="15547"/>
                  </a:moveTo>
                  <a:cubicBezTo>
                    <a:pt x="19167" y="16153"/>
                    <a:pt x="19230" y="16676"/>
                    <a:pt x="19272" y="17199"/>
                  </a:cubicBezTo>
                  <a:cubicBezTo>
                    <a:pt x="19272" y="17304"/>
                    <a:pt x="19313" y="17430"/>
                    <a:pt x="19523" y="17430"/>
                  </a:cubicBezTo>
                  <a:cubicBezTo>
                    <a:pt x="20088" y="16823"/>
                    <a:pt x="20715" y="16216"/>
                    <a:pt x="21029" y="15358"/>
                  </a:cubicBezTo>
                  <a:cubicBezTo>
                    <a:pt x="20360" y="15442"/>
                    <a:pt x="19774" y="15505"/>
                    <a:pt x="19125" y="15547"/>
                  </a:cubicBezTo>
                  <a:close/>
                  <a:moveTo>
                    <a:pt x="20820" y="5085"/>
                  </a:moveTo>
                  <a:cubicBezTo>
                    <a:pt x="20485" y="5419"/>
                    <a:pt x="20485" y="5419"/>
                    <a:pt x="20778" y="6256"/>
                  </a:cubicBezTo>
                  <a:cubicBezTo>
                    <a:pt x="20946" y="6319"/>
                    <a:pt x="21134" y="6361"/>
                    <a:pt x="21322" y="6382"/>
                  </a:cubicBezTo>
                  <a:cubicBezTo>
                    <a:pt x="21427" y="6424"/>
                    <a:pt x="21552" y="6361"/>
                    <a:pt x="21741" y="6361"/>
                  </a:cubicBezTo>
                  <a:cubicBezTo>
                    <a:pt x="21406" y="5859"/>
                    <a:pt x="21113" y="5482"/>
                    <a:pt x="20820" y="50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6" name="Google Shape;2266;p74"/>
            <p:cNvSpPr/>
            <p:nvPr/>
          </p:nvSpPr>
          <p:spPr>
            <a:xfrm>
              <a:off x="7113575" y="3826975"/>
              <a:ext cx="117175" cy="153800"/>
            </a:xfrm>
            <a:custGeom>
              <a:avLst/>
              <a:gdLst/>
              <a:ahLst/>
              <a:cxnLst/>
              <a:rect l="l" t="t" r="r" b="b"/>
              <a:pathLst>
                <a:path w="4687" h="6152" extrusionOk="0">
                  <a:moveTo>
                    <a:pt x="4687" y="251"/>
                  </a:moveTo>
                  <a:cubicBezTo>
                    <a:pt x="4185" y="712"/>
                    <a:pt x="3662" y="1088"/>
                    <a:pt x="3201" y="1570"/>
                  </a:cubicBezTo>
                  <a:cubicBezTo>
                    <a:pt x="2239" y="2511"/>
                    <a:pt x="1569" y="3683"/>
                    <a:pt x="1088" y="4938"/>
                  </a:cubicBezTo>
                  <a:cubicBezTo>
                    <a:pt x="1004" y="5148"/>
                    <a:pt x="1004" y="5357"/>
                    <a:pt x="984" y="5587"/>
                  </a:cubicBezTo>
                  <a:cubicBezTo>
                    <a:pt x="942" y="5880"/>
                    <a:pt x="837" y="6068"/>
                    <a:pt x="628" y="6089"/>
                  </a:cubicBezTo>
                  <a:cubicBezTo>
                    <a:pt x="398" y="6152"/>
                    <a:pt x="105" y="5964"/>
                    <a:pt x="63" y="5733"/>
                  </a:cubicBezTo>
                  <a:cubicBezTo>
                    <a:pt x="0" y="5545"/>
                    <a:pt x="0" y="5336"/>
                    <a:pt x="42" y="5148"/>
                  </a:cubicBezTo>
                  <a:cubicBezTo>
                    <a:pt x="42" y="5022"/>
                    <a:pt x="84" y="4897"/>
                    <a:pt x="126" y="4750"/>
                  </a:cubicBezTo>
                  <a:cubicBezTo>
                    <a:pt x="711" y="3327"/>
                    <a:pt x="1465" y="1988"/>
                    <a:pt x="2574" y="879"/>
                  </a:cubicBezTo>
                  <a:cubicBezTo>
                    <a:pt x="2678" y="775"/>
                    <a:pt x="2783" y="670"/>
                    <a:pt x="2888" y="607"/>
                  </a:cubicBezTo>
                  <a:cubicBezTo>
                    <a:pt x="3411" y="105"/>
                    <a:pt x="4017" y="0"/>
                    <a:pt x="4687" y="25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7" name="Google Shape;2267;p74"/>
            <p:cNvSpPr/>
            <p:nvPr/>
          </p:nvSpPr>
          <p:spPr>
            <a:xfrm>
              <a:off x="7190975" y="3868825"/>
              <a:ext cx="65950" cy="67500"/>
            </a:xfrm>
            <a:custGeom>
              <a:avLst/>
              <a:gdLst/>
              <a:ahLst/>
              <a:cxnLst/>
              <a:rect l="l" t="t" r="r" b="b"/>
              <a:pathLst>
                <a:path w="2638" h="2700" extrusionOk="0">
                  <a:moveTo>
                    <a:pt x="2637" y="0"/>
                  </a:moveTo>
                  <a:cubicBezTo>
                    <a:pt x="2344" y="565"/>
                    <a:pt x="2114" y="1026"/>
                    <a:pt x="1696" y="1381"/>
                  </a:cubicBezTo>
                  <a:cubicBezTo>
                    <a:pt x="1382" y="1653"/>
                    <a:pt x="1068" y="1904"/>
                    <a:pt x="942" y="2344"/>
                  </a:cubicBezTo>
                  <a:cubicBezTo>
                    <a:pt x="880" y="2595"/>
                    <a:pt x="608" y="2699"/>
                    <a:pt x="398" y="2637"/>
                  </a:cubicBezTo>
                  <a:cubicBezTo>
                    <a:pt x="147" y="2595"/>
                    <a:pt x="1" y="2323"/>
                    <a:pt x="43" y="2030"/>
                  </a:cubicBezTo>
                  <a:cubicBezTo>
                    <a:pt x="84" y="1862"/>
                    <a:pt x="147" y="1653"/>
                    <a:pt x="252" y="1507"/>
                  </a:cubicBezTo>
                  <a:cubicBezTo>
                    <a:pt x="649" y="984"/>
                    <a:pt x="1131" y="544"/>
                    <a:pt x="1717" y="314"/>
                  </a:cubicBezTo>
                  <a:cubicBezTo>
                    <a:pt x="2030" y="210"/>
                    <a:pt x="2261" y="126"/>
                    <a:pt x="26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8" name="Google Shape;2268;p74"/>
            <p:cNvSpPr/>
            <p:nvPr/>
          </p:nvSpPr>
          <p:spPr>
            <a:xfrm>
              <a:off x="6168875" y="2279675"/>
              <a:ext cx="771575" cy="576475"/>
            </a:xfrm>
            <a:custGeom>
              <a:avLst/>
              <a:gdLst/>
              <a:ahLst/>
              <a:cxnLst/>
              <a:rect l="l" t="t" r="r" b="b"/>
              <a:pathLst>
                <a:path w="30863" h="23059" extrusionOk="0">
                  <a:moveTo>
                    <a:pt x="13349" y="210"/>
                  </a:moveTo>
                  <a:cubicBezTo>
                    <a:pt x="15149" y="0"/>
                    <a:pt x="16927" y="210"/>
                    <a:pt x="18685" y="565"/>
                  </a:cubicBezTo>
                  <a:cubicBezTo>
                    <a:pt x="19438" y="712"/>
                    <a:pt x="20191" y="921"/>
                    <a:pt x="20945" y="1130"/>
                  </a:cubicBezTo>
                  <a:cubicBezTo>
                    <a:pt x="21928" y="1402"/>
                    <a:pt x="22870" y="1779"/>
                    <a:pt x="23727" y="2302"/>
                  </a:cubicBezTo>
                  <a:cubicBezTo>
                    <a:pt x="24481" y="2762"/>
                    <a:pt x="25213" y="3181"/>
                    <a:pt x="26008" y="3599"/>
                  </a:cubicBezTo>
                  <a:cubicBezTo>
                    <a:pt x="27180" y="4227"/>
                    <a:pt x="28163" y="5085"/>
                    <a:pt x="29147" y="5964"/>
                  </a:cubicBezTo>
                  <a:cubicBezTo>
                    <a:pt x="29607" y="6382"/>
                    <a:pt x="29900" y="6947"/>
                    <a:pt x="30151" y="7491"/>
                  </a:cubicBezTo>
                  <a:cubicBezTo>
                    <a:pt x="30256" y="7700"/>
                    <a:pt x="30339" y="7909"/>
                    <a:pt x="30444" y="8098"/>
                  </a:cubicBezTo>
                  <a:cubicBezTo>
                    <a:pt x="30862" y="8830"/>
                    <a:pt x="30841" y="9604"/>
                    <a:pt x="30590" y="10358"/>
                  </a:cubicBezTo>
                  <a:cubicBezTo>
                    <a:pt x="30318" y="11299"/>
                    <a:pt x="29858" y="12178"/>
                    <a:pt x="29314" y="12973"/>
                  </a:cubicBezTo>
                  <a:cubicBezTo>
                    <a:pt x="28854" y="13663"/>
                    <a:pt x="28372" y="14375"/>
                    <a:pt x="27766" y="14961"/>
                  </a:cubicBezTo>
                  <a:cubicBezTo>
                    <a:pt x="27201" y="15547"/>
                    <a:pt x="26615" y="16112"/>
                    <a:pt x="26050" y="16676"/>
                  </a:cubicBezTo>
                  <a:cubicBezTo>
                    <a:pt x="25883" y="16823"/>
                    <a:pt x="25673" y="16928"/>
                    <a:pt x="25485" y="17011"/>
                  </a:cubicBezTo>
                  <a:cubicBezTo>
                    <a:pt x="24188" y="17660"/>
                    <a:pt x="22890" y="18350"/>
                    <a:pt x="21572" y="18978"/>
                  </a:cubicBezTo>
                  <a:cubicBezTo>
                    <a:pt x="20798" y="19334"/>
                    <a:pt x="19982" y="19627"/>
                    <a:pt x="19166" y="19920"/>
                  </a:cubicBezTo>
                  <a:cubicBezTo>
                    <a:pt x="17660" y="20464"/>
                    <a:pt x="16111" y="21008"/>
                    <a:pt x="14563" y="21510"/>
                  </a:cubicBezTo>
                  <a:cubicBezTo>
                    <a:pt x="13035" y="22012"/>
                    <a:pt x="11424" y="22326"/>
                    <a:pt x="9834" y="22556"/>
                  </a:cubicBezTo>
                  <a:cubicBezTo>
                    <a:pt x="9709" y="22577"/>
                    <a:pt x="9541" y="22577"/>
                    <a:pt x="9416" y="22598"/>
                  </a:cubicBezTo>
                  <a:cubicBezTo>
                    <a:pt x="7658" y="23058"/>
                    <a:pt x="5859" y="22912"/>
                    <a:pt x="4080" y="22912"/>
                  </a:cubicBezTo>
                  <a:cubicBezTo>
                    <a:pt x="3787" y="22912"/>
                    <a:pt x="3452" y="22870"/>
                    <a:pt x="3201" y="22765"/>
                  </a:cubicBezTo>
                  <a:cubicBezTo>
                    <a:pt x="2971" y="22682"/>
                    <a:pt x="2720" y="22535"/>
                    <a:pt x="2615" y="22326"/>
                  </a:cubicBezTo>
                  <a:cubicBezTo>
                    <a:pt x="2113" y="21405"/>
                    <a:pt x="1486" y="20589"/>
                    <a:pt x="1130" y="19606"/>
                  </a:cubicBezTo>
                  <a:cubicBezTo>
                    <a:pt x="439" y="17744"/>
                    <a:pt x="0" y="15860"/>
                    <a:pt x="126" y="13873"/>
                  </a:cubicBezTo>
                  <a:cubicBezTo>
                    <a:pt x="188" y="12827"/>
                    <a:pt x="439" y="11822"/>
                    <a:pt x="837" y="10860"/>
                  </a:cubicBezTo>
                  <a:cubicBezTo>
                    <a:pt x="1758" y="8663"/>
                    <a:pt x="2888" y="6570"/>
                    <a:pt x="4457" y="4750"/>
                  </a:cubicBezTo>
                  <a:cubicBezTo>
                    <a:pt x="6465" y="2365"/>
                    <a:pt x="8976" y="879"/>
                    <a:pt x="12052" y="398"/>
                  </a:cubicBezTo>
                  <a:cubicBezTo>
                    <a:pt x="12450" y="377"/>
                    <a:pt x="12889" y="293"/>
                    <a:pt x="13349" y="210"/>
                  </a:cubicBezTo>
                  <a:close/>
                  <a:moveTo>
                    <a:pt x="25506" y="13475"/>
                  </a:moveTo>
                  <a:cubicBezTo>
                    <a:pt x="25527" y="13371"/>
                    <a:pt x="25548" y="13329"/>
                    <a:pt x="25548" y="13266"/>
                  </a:cubicBezTo>
                  <a:cubicBezTo>
                    <a:pt x="25401" y="11822"/>
                    <a:pt x="24690" y="10630"/>
                    <a:pt x="23853" y="9500"/>
                  </a:cubicBezTo>
                  <a:cubicBezTo>
                    <a:pt x="23644" y="9207"/>
                    <a:pt x="23330" y="9207"/>
                    <a:pt x="23037" y="9416"/>
                  </a:cubicBezTo>
                  <a:cubicBezTo>
                    <a:pt x="22702" y="9688"/>
                    <a:pt x="22388" y="9939"/>
                    <a:pt x="22074" y="10232"/>
                  </a:cubicBezTo>
                  <a:cubicBezTo>
                    <a:pt x="21238" y="10943"/>
                    <a:pt x="20401" y="11613"/>
                    <a:pt x="19438" y="12136"/>
                  </a:cubicBezTo>
                  <a:cubicBezTo>
                    <a:pt x="19041" y="12345"/>
                    <a:pt x="18643" y="12596"/>
                    <a:pt x="18204" y="12659"/>
                  </a:cubicBezTo>
                  <a:cubicBezTo>
                    <a:pt x="17764" y="12764"/>
                    <a:pt x="17388" y="13015"/>
                    <a:pt x="17011" y="13182"/>
                  </a:cubicBezTo>
                  <a:cubicBezTo>
                    <a:pt x="16551" y="13433"/>
                    <a:pt x="16488" y="13747"/>
                    <a:pt x="16551" y="14166"/>
                  </a:cubicBezTo>
                  <a:cubicBezTo>
                    <a:pt x="16655" y="14814"/>
                    <a:pt x="16739" y="15484"/>
                    <a:pt x="16844" y="16153"/>
                  </a:cubicBezTo>
                  <a:cubicBezTo>
                    <a:pt x="16864" y="16279"/>
                    <a:pt x="16864" y="16425"/>
                    <a:pt x="16906" y="16572"/>
                  </a:cubicBezTo>
                  <a:cubicBezTo>
                    <a:pt x="17032" y="17137"/>
                    <a:pt x="17450" y="17472"/>
                    <a:pt x="18057" y="17430"/>
                  </a:cubicBezTo>
                  <a:cubicBezTo>
                    <a:pt x="18643" y="17367"/>
                    <a:pt x="19271" y="17304"/>
                    <a:pt x="19857" y="17116"/>
                  </a:cubicBezTo>
                  <a:cubicBezTo>
                    <a:pt x="21530" y="16635"/>
                    <a:pt x="22890" y="15588"/>
                    <a:pt x="24167" y="14479"/>
                  </a:cubicBezTo>
                  <a:cubicBezTo>
                    <a:pt x="24585" y="14124"/>
                    <a:pt x="25025" y="13747"/>
                    <a:pt x="25506" y="1347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9" name="Google Shape;2269;p74"/>
            <p:cNvSpPr/>
            <p:nvPr/>
          </p:nvSpPr>
          <p:spPr>
            <a:xfrm>
              <a:off x="6172000" y="2555875"/>
              <a:ext cx="865225" cy="598550"/>
            </a:xfrm>
            <a:custGeom>
              <a:avLst/>
              <a:gdLst/>
              <a:ahLst/>
              <a:cxnLst/>
              <a:rect l="l" t="t" r="r" b="b"/>
              <a:pathLst>
                <a:path w="34609" h="23942" extrusionOk="0">
                  <a:moveTo>
                    <a:pt x="31323" y="0"/>
                  </a:moveTo>
                  <a:cubicBezTo>
                    <a:pt x="31219" y="209"/>
                    <a:pt x="31135" y="335"/>
                    <a:pt x="31072" y="502"/>
                  </a:cubicBezTo>
                  <a:cubicBezTo>
                    <a:pt x="30947" y="858"/>
                    <a:pt x="30905" y="1255"/>
                    <a:pt x="30716" y="1590"/>
                  </a:cubicBezTo>
                  <a:cubicBezTo>
                    <a:pt x="30235" y="2469"/>
                    <a:pt x="29712" y="3348"/>
                    <a:pt x="29189" y="4206"/>
                  </a:cubicBezTo>
                  <a:cubicBezTo>
                    <a:pt x="29043" y="4436"/>
                    <a:pt x="28833" y="4624"/>
                    <a:pt x="28645" y="4833"/>
                  </a:cubicBezTo>
                  <a:cubicBezTo>
                    <a:pt x="27829" y="5712"/>
                    <a:pt x="26867" y="6340"/>
                    <a:pt x="25799" y="6842"/>
                  </a:cubicBezTo>
                  <a:cubicBezTo>
                    <a:pt x="25381" y="7051"/>
                    <a:pt x="25067" y="7323"/>
                    <a:pt x="24921" y="7784"/>
                  </a:cubicBezTo>
                  <a:cubicBezTo>
                    <a:pt x="24795" y="8349"/>
                    <a:pt x="24502" y="8809"/>
                    <a:pt x="24126" y="9248"/>
                  </a:cubicBezTo>
                  <a:cubicBezTo>
                    <a:pt x="23979" y="9395"/>
                    <a:pt x="23854" y="9562"/>
                    <a:pt x="23812" y="9750"/>
                  </a:cubicBezTo>
                  <a:cubicBezTo>
                    <a:pt x="23665" y="10462"/>
                    <a:pt x="23205" y="10964"/>
                    <a:pt x="22745" y="11424"/>
                  </a:cubicBezTo>
                  <a:cubicBezTo>
                    <a:pt x="22385" y="11768"/>
                    <a:pt x="21986" y="12035"/>
                    <a:pt x="21510" y="12035"/>
                  </a:cubicBezTo>
                  <a:cubicBezTo>
                    <a:pt x="21377" y="12035"/>
                    <a:pt x="21238" y="12014"/>
                    <a:pt x="21092" y="11968"/>
                  </a:cubicBezTo>
                  <a:cubicBezTo>
                    <a:pt x="20820" y="11885"/>
                    <a:pt x="20527" y="11926"/>
                    <a:pt x="20255" y="11885"/>
                  </a:cubicBezTo>
                  <a:cubicBezTo>
                    <a:pt x="19857" y="12366"/>
                    <a:pt x="19480" y="12826"/>
                    <a:pt x="19125" y="13307"/>
                  </a:cubicBezTo>
                  <a:cubicBezTo>
                    <a:pt x="18619" y="13969"/>
                    <a:pt x="17950" y="14232"/>
                    <a:pt x="17169" y="14232"/>
                  </a:cubicBezTo>
                  <a:cubicBezTo>
                    <a:pt x="17110" y="14232"/>
                    <a:pt x="17051" y="14231"/>
                    <a:pt x="16991" y="14228"/>
                  </a:cubicBezTo>
                  <a:cubicBezTo>
                    <a:pt x="16719" y="14186"/>
                    <a:pt x="16426" y="14082"/>
                    <a:pt x="16195" y="13977"/>
                  </a:cubicBezTo>
                  <a:cubicBezTo>
                    <a:pt x="15944" y="13872"/>
                    <a:pt x="15965" y="13559"/>
                    <a:pt x="15861" y="13328"/>
                  </a:cubicBezTo>
                  <a:cubicBezTo>
                    <a:pt x="15861" y="13307"/>
                    <a:pt x="15819" y="13307"/>
                    <a:pt x="15756" y="13245"/>
                  </a:cubicBezTo>
                  <a:cubicBezTo>
                    <a:pt x="15651" y="13307"/>
                    <a:pt x="15505" y="13349"/>
                    <a:pt x="15442" y="13454"/>
                  </a:cubicBezTo>
                  <a:cubicBezTo>
                    <a:pt x="14835" y="14061"/>
                    <a:pt x="14124" y="14479"/>
                    <a:pt x="13371" y="14877"/>
                  </a:cubicBezTo>
                  <a:cubicBezTo>
                    <a:pt x="13162" y="14981"/>
                    <a:pt x="12952" y="15128"/>
                    <a:pt x="12806" y="15316"/>
                  </a:cubicBezTo>
                  <a:cubicBezTo>
                    <a:pt x="12576" y="15588"/>
                    <a:pt x="12325" y="15693"/>
                    <a:pt x="11990" y="15714"/>
                  </a:cubicBezTo>
                  <a:cubicBezTo>
                    <a:pt x="11760" y="15714"/>
                    <a:pt x="11550" y="15735"/>
                    <a:pt x="11299" y="15776"/>
                  </a:cubicBezTo>
                  <a:cubicBezTo>
                    <a:pt x="11048" y="15776"/>
                    <a:pt x="10881" y="15630"/>
                    <a:pt x="10797" y="15400"/>
                  </a:cubicBezTo>
                  <a:cubicBezTo>
                    <a:pt x="10755" y="15211"/>
                    <a:pt x="10734" y="15002"/>
                    <a:pt x="10693" y="14835"/>
                  </a:cubicBezTo>
                  <a:cubicBezTo>
                    <a:pt x="10672" y="14563"/>
                    <a:pt x="10630" y="14270"/>
                    <a:pt x="10567" y="13935"/>
                  </a:cubicBezTo>
                  <a:cubicBezTo>
                    <a:pt x="10337" y="14061"/>
                    <a:pt x="10149" y="14144"/>
                    <a:pt x="10023" y="14249"/>
                  </a:cubicBezTo>
                  <a:cubicBezTo>
                    <a:pt x="9625" y="14584"/>
                    <a:pt x="9228" y="14981"/>
                    <a:pt x="8851" y="15316"/>
                  </a:cubicBezTo>
                  <a:cubicBezTo>
                    <a:pt x="8579" y="15567"/>
                    <a:pt x="8328" y="15839"/>
                    <a:pt x="7972" y="15986"/>
                  </a:cubicBezTo>
                  <a:cubicBezTo>
                    <a:pt x="7614" y="16149"/>
                    <a:pt x="7233" y="16261"/>
                    <a:pt x="6856" y="16261"/>
                  </a:cubicBezTo>
                  <a:cubicBezTo>
                    <a:pt x="6507" y="16261"/>
                    <a:pt x="6160" y="16164"/>
                    <a:pt x="5838" y="15923"/>
                  </a:cubicBezTo>
                  <a:cubicBezTo>
                    <a:pt x="4876" y="15211"/>
                    <a:pt x="3871" y="14542"/>
                    <a:pt x="3202" y="13579"/>
                  </a:cubicBezTo>
                  <a:cubicBezTo>
                    <a:pt x="2738" y="13502"/>
                    <a:pt x="2281" y="13448"/>
                    <a:pt x="1835" y="13448"/>
                  </a:cubicBezTo>
                  <a:cubicBezTo>
                    <a:pt x="1436" y="13448"/>
                    <a:pt x="1046" y="13492"/>
                    <a:pt x="670" y="13600"/>
                  </a:cubicBezTo>
                  <a:cubicBezTo>
                    <a:pt x="63" y="14416"/>
                    <a:pt x="1" y="15274"/>
                    <a:pt x="210" y="16195"/>
                  </a:cubicBezTo>
                  <a:cubicBezTo>
                    <a:pt x="273" y="16425"/>
                    <a:pt x="377" y="16655"/>
                    <a:pt x="398" y="16927"/>
                  </a:cubicBezTo>
                  <a:cubicBezTo>
                    <a:pt x="503" y="17785"/>
                    <a:pt x="942" y="18434"/>
                    <a:pt x="1591" y="18957"/>
                  </a:cubicBezTo>
                  <a:cubicBezTo>
                    <a:pt x="2281" y="19543"/>
                    <a:pt x="2951" y="20129"/>
                    <a:pt x="3851" y="20359"/>
                  </a:cubicBezTo>
                  <a:cubicBezTo>
                    <a:pt x="3892" y="20359"/>
                    <a:pt x="3955" y="20421"/>
                    <a:pt x="3997" y="20442"/>
                  </a:cubicBezTo>
                  <a:cubicBezTo>
                    <a:pt x="4330" y="20730"/>
                    <a:pt x="4696" y="20799"/>
                    <a:pt x="5080" y="20799"/>
                  </a:cubicBezTo>
                  <a:cubicBezTo>
                    <a:pt x="5226" y="20799"/>
                    <a:pt x="5374" y="20789"/>
                    <a:pt x="5524" y="20777"/>
                  </a:cubicBezTo>
                  <a:cubicBezTo>
                    <a:pt x="5681" y="20767"/>
                    <a:pt x="5838" y="20751"/>
                    <a:pt x="5993" y="20751"/>
                  </a:cubicBezTo>
                  <a:cubicBezTo>
                    <a:pt x="6147" y="20751"/>
                    <a:pt x="6299" y="20767"/>
                    <a:pt x="6445" y="20819"/>
                  </a:cubicBezTo>
                  <a:cubicBezTo>
                    <a:pt x="6751" y="20921"/>
                    <a:pt x="7050" y="20953"/>
                    <a:pt x="7350" y="20953"/>
                  </a:cubicBezTo>
                  <a:cubicBezTo>
                    <a:pt x="7542" y="20953"/>
                    <a:pt x="7735" y="20940"/>
                    <a:pt x="7931" y="20924"/>
                  </a:cubicBezTo>
                  <a:cubicBezTo>
                    <a:pt x="8224" y="21342"/>
                    <a:pt x="8663" y="21593"/>
                    <a:pt x="9102" y="21823"/>
                  </a:cubicBezTo>
                  <a:cubicBezTo>
                    <a:pt x="10400" y="22514"/>
                    <a:pt x="11760" y="23016"/>
                    <a:pt x="13141" y="23476"/>
                  </a:cubicBezTo>
                  <a:cubicBezTo>
                    <a:pt x="14041" y="23792"/>
                    <a:pt x="14965" y="23941"/>
                    <a:pt x="15914" y="23941"/>
                  </a:cubicBezTo>
                  <a:cubicBezTo>
                    <a:pt x="16221" y="23941"/>
                    <a:pt x="16531" y="23926"/>
                    <a:pt x="16844" y="23895"/>
                  </a:cubicBezTo>
                  <a:cubicBezTo>
                    <a:pt x="18685" y="23706"/>
                    <a:pt x="20527" y="23560"/>
                    <a:pt x="22368" y="23372"/>
                  </a:cubicBezTo>
                  <a:cubicBezTo>
                    <a:pt x="23184" y="23288"/>
                    <a:pt x="23958" y="23121"/>
                    <a:pt x="24670" y="22660"/>
                  </a:cubicBezTo>
                  <a:cubicBezTo>
                    <a:pt x="25737" y="22012"/>
                    <a:pt x="26846" y="21405"/>
                    <a:pt x="27850" y="20673"/>
                  </a:cubicBezTo>
                  <a:cubicBezTo>
                    <a:pt x="28938" y="19919"/>
                    <a:pt x="29880" y="18999"/>
                    <a:pt x="30884" y="18162"/>
                  </a:cubicBezTo>
                  <a:lnTo>
                    <a:pt x="31135" y="17932"/>
                  </a:lnTo>
                  <a:cubicBezTo>
                    <a:pt x="33165" y="15965"/>
                    <a:pt x="34253" y="13559"/>
                    <a:pt x="34420" y="10797"/>
                  </a:cubicBezTo>
                  <a:cubicBezTo>
                    <a:pt x="34608" y="8662"/>
                    <a:pt x="34378" y="6507"/>
                    <a:pt x="33792" y="4415"/>
                  </a:cubicBezTo>
                  <a:cubicBezTo>
                    <a:pt x="33416" y="2929"/>
                    <a:pt x="32725" y="1548"/>
                    <a:pt x="31700" y="335"/>
                  </a:cubicBezTo>
                  <a:cubicBezTo>
                    <a:pt x="31595" y="209"/>
                    <a:pt x="31470" y="126"/>
                    <a:pt x="3132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0" name="Google Shape;2270;p74"/>
            <p:cNvSpPr/>
            <p:nvPr/>
          </p:nvSpPr>
          <p:spPr>
            <a:xfrm>
              <a:off x="6430925" y="3112950"/>
              <a:ext cx="560775" cy="545100"/>
            </a:xfrm>
            <a:custGeom>
              <a:avLst/>
              <a:gdLst/>
              <a:ahLst/>
              <a:cxnLst/>
              <a:rect l="l" t="t" r="r" b="b"/>
              <a:pathLst>
                <a:path w="22431" h="21804" extrusionOk="0">
                  <a:moveTo>
                    <a:pt x="8266" y="18183"/>
                  </a:moveTo>
                  <a:cubicBezTo>
                    <a:pt x="8642" y="18121"/>
                    <a:pt x="8935" y="18100"/>
                    <a:pt x="9207" y="18037"/>
                  </a:cubicBezTo>
                  <a:cubicBezTo>
                    <a:pt x="9521" y="18016"/>
                    <a:pt x="9814" y="17995"/>
                    <a:pt x="10128" y="17932"/>
                  </a:cubicBezTo>
                  <a:cubicBezTo>
                    <a:pt x="10337" y="17911"/>
                    <a:pt x="10567" y="17890"/>
                    <a:pt x="10776" y="17828"/>
                  </a:cubicBezTo>
                  <a:cubicBezTo>
                    <a:pt x="10986" y="17786"/>
                    <a:pt x="11132" y="17576"/>
                    <a:pt x="11090" y="17388"/>
                  </a:cubicBezTo>
                  <a:cubicBezTo>
                    <a:pt x="11069" y="17200"/>
                    <a:pt x="10944" y="17053"/>
                    <a:pt x="10693" y="17032"/>
                  </a:cubicBezTo>
                  <a:cubicBezTo>
                    <a:pt x="10567" y="16991"/>
                    <a:pt x="10421" y="16991"/>
                    <a:pt x="10295" y="17032"/>
                  </a:cubicBezTo>
                  <a:cubicBezTo>
                    <a:pt x="9479" y="17074"/>
                    <a:pt x="8663" y="17137"/>
                    <a:pt x="7847" y="17200"/>
                  </a:cubicBezTo>
                  <a:cubicBezTo>
                    <a:pt x="7450" y="17242"/>
                    <a:pt x="7073" y="17346"/>
                    <a:pt x="6801" y="17660"/>
                  </a:cubicBezTo>
                  <a:cubicBezTo>
                    <a:pt x="6654" y="17869"/>
                    <a:pt x="6445" y="17869"/>
                    <a:pt x="6194" y="17828"/>
                  </a:cubicBezTo>
                  <a:cubicBezTo>
                    <a:pt x="4771" y="17576"/>
                    <a:pt x="3349" y="17304"/>
                    <a:pt x="1905" y="17032"/>
                  </a:cubicBezTo>
                  <a:cubicBezTo>
                    <a:pt x="1570" y="16949"/>
                    <a:pt x="1235" y="16823"/>
                    <a:pt x="900" y="16719"/>
                  </a:cubicBezTo>
                  <a:cubicBezTo>
                    <a:pt x="859" y="15840"/>
                    <a:pt x="1884" y="12701"/>
                    <a:pt x="2595" y="11404"/>
                  </a:cubicBezTo>
                  <a:lnTo>
                    <a:pt x="2993" y="11488"/>
                  </a:lnTo>
                  <a:cubicBezTo>
                    <a:pt x="3411" y="11592"/>
                    <a:pt x="3830" y="11550"/>
                    <a:pt x="4248" y="11509"/>
                  </a:cubicBezTo>
                  <a:cubicBezTo>
                    <a:pt x="4667" y="11446"/>
                    <a:pt x="4897" y="11195"/>
                    <a:pt x="5002" y="10818"/>
                  </a:cubicBezTo>
                  <a:cubicBezTo>
                    <a:pt x="5043" y="10672"/>
                    <a:pt x="5085" y="10483"/>
                    <a:pt x="5106" y="10337"/>
                  </a:cubicBezTo>
                  <a:cubicBezTo>
                    <a:pt x="5190" y="9563"/>
                    <a:pt x="5294" y="8830"/>
                    <a:pt x="5357" y="8077"/>
                  </a:cubicBezTo>
                  <a:cubicBezTo>
                    <a:pt x="5399" y="7763"/>
                    <a:pt x="5441" y="7470"/>
                    <a:pt x="5462" y="7157"/>
                  </a:cubicBezTo>
                  <a:cubicBezTo>
                    <a:pt x="5525" y="6592"/>
                    <a:pt x="5546" y="5985"/>
                    <a:pt x="5629" y="5420"/>
                  </a:cubicBezTo>
                  <a:cubicBezTo>
                    <a:pt x="5713" y="4541"/>
                    <a:pt x="5859" y="3683"/>
                    <a:pt x="5985" y="2909"/>
                  </a:cubicBezTo>
                  <a:cubicBezTo>
                    <a:pt x="6257" y="2658"/>
                    <a:pt x="6508" y="2700"/>
                    <a:pt x="6759" y="2658"/>
                  </a:cubicBezTo>
                  <a:cubicBezTo>
                    <a:pt x="8203" y="2532"/>
                    <a:pt x="9647" y="2407"/>
                    <a:pt x="11090" y="2281"/>
                  </a:cubicBezTo>
                  <a:cubicBezTo>
                    <a:pt x="11739" y="2219"/>
                    <a:pt x="12429" y="2177"/>
                    <a:pt x="13057" y="1884"/>
                  </a:cubicBezTo>
                  <a:cubicBezTo>
                    <a:pt x="13580" y="1612"/>
                    <a:pt x="14187" y="1549"/>
                    <a:pt x="14731" y="1340"/>
                  </a:cubicBezTo>
                  <a:cubicBezTo>
                    <a:pt x="15170" y="1172"/>
                    <a:pt x="15631" y="984"/>
                    <a:pt x="16049" y="754"/>
                  </a:cubicBezTo>
                  <a:cubicBezTo>
                    <a:pt x="16426" y="545"/>
                    <a:pt x="16782" y="252"/>
                    <a:pt x="17137" y="1"/>
                  </a:cubicBezTo>
                  <a:cubicBezTo>
                    <a:pt x="17702" y="587"/>
                    <a:pt x="18288" y="1612"/>
                    <a:pt x="18497" y="2344"/>
                  </a:cubicBezTo>
                  <a:cubicBezTo>
                    <a:pt x="18539" y="2553"/>
                    <a:pt x="18623" y="2804"/>
                    <a:pt x="18727" y="2972"/>
                  </a:cubicBezTo>
                  <a:cubicBezTo>
                    <a:pt x="19146" y="3767"/>
                    <a:pt x="19355" y="4604"/>
                    <a:pt x="19627" y="5399"/>
                  </a:cubicBezTo>
                  <a:cubicBezTo>
                    <a:pt x="19941" y="6403"/>
                    <a:pt x="20234" y="7387"/>
                    <a:pt x="20527" y="8370"/>
                  </a:cubicBezTo>
                  <a:cubicBezTo>
                    <a:pt x="20569" y="8475"/>
                    <a:pt x="20590" y="8579"/>
                    <a:pt x="20631" y="8684"/>
                  </a:cubicBezTo>
                  <a:cubicBezTo>
                    <a:pt x="21322" y="10086"/>
                    <a:pt x="21531" y="11613"/>
                    <a:pt x="21971" y="13099"/>
                  </a:cubicBezTo>
                  <a:cubicBezTo>
                    <a:pt x="22054" y="13350"/>
                    <a:pt x="22075" y="13643"/>
                    <a:pt x="22096" y="13936"/>
                  </a:cubicBezTo>
                  <a:cubicBezTo>
                    <a:pt x="22180" y="14647"/>
                    <a:pt x="22201" y="15317"/>
                    <a:pt x="22326" y="16028"/>
                  </a:cubicBezTo>
                  <a:cubicBezTo>
                    <a:pt x="22431" y="16865"/>
                    <a:pt x="22347" y="17702"/>
                    <a:pt x="22264" y="18539"/>
                  </a:cubicBezTo>
                  <a:cubicBezTo>
                    <a:pt x="22243" y="18874"/>
                    <a:pt x="22117" y="19188"/>
                    <a:pt x="22012" y="19501"/>
                  </a:cubicBezTo>
                  <a:cubicBezTo>
                    <a:pt x="21908" y="19794"/>
                    <a:pt x="21719" y="19983"/>
                    <a:pt x="21447" y="20108"/>
                  </a:cubicBezTo>
                  <a:cubicBezTo>
                    <a:pt x="20652" y="20548"/>
                    <a:pt x="19815" y="20924"/>
                    <a:pt x="18874" y="20987"/>
                  </a:cubicBezTo>
                  <a:cubicBezTo>
                    <a:pt x="16698" y="21175"/>
                    <a:pt x="14522" y="21406"/>
                    <a:pt x="12346" y="21573"/>
                  </a:cubicBezTo>
                  <a:cubicBezTo>
                    <a:pt x="11341" y="21657"/>
                    <a:pt x="10295" y="21636"/>
                    <a:pt x="9249" y="21657"/>
                  </a:cubicBezTo>
                  <a:cubicBezTo>
                    <a:pt x="8831" y="21657"/>
                    <a:pt x="8412" y="21678"/>
                    <a:pt x="7973" y="21719"/>
                  </a:cubicBezTo>
                  <a:cubicBezTo>
                    <a:pt x="7282" y="21803"/>
                    <a:pt x="6592" y="21761"/>
                    <a:pt x="5880" y="21594"/>
                  </a:cubicBezTo>
                  <a:cubicBezTo>
                    <a:pt x="4248" y="21238"/>
                    <a:pt x="2616" y="20882"/>
                    <a:pt x="1026" y="20338"/>
                  </a:cubicBezTo>
                  <a:cubicBezTo>
                    <a:pt x="649" y="20213"/>
                    <a:pt x="294" y="20087"/>
                    <a:pt x="1" y="19690"/>
                  </a:cubicBezTo>
                  <a:cubicBezTo>
                    <a:pt x="126" y="19062"/>
                    <a:pt x="273" y="18372"/>
                    <a:pt x="628" y="17702"/>
                  </a:cubicBezTo>
                  <a:cubicBezTo>
                    <a:pt x="1633" y="18058"/>
                    <a:pt x="2637" y="18225"/>
                    <a:pt x="3641" y="18372"/>
                  </a:cubicBezTo>
                  <a:cubicBezTo>
                    <a:pt x="4646" y="18539"/>
                    <a:pt x="5629" y="18665"/>
                    <a:pt x="6654" y="18832"/>
                  </a:cubicBezTo>
                  <a:cubicBezTo>
                    <a:pt x="6738" y="19020"/>
                    <a:pt x="6822" y="19229"/>
                    <a:pt x="6906" y="19397"/>
                  </a:cubicBezTo>
                  <a:cubicBezTo>
                    <a:pt x="7198" y="19983"/>
                    <a:pt x="7722" y="20317"/>
                    <a:pt x="8307" y="20548"/>
                  </a:cubicBezTo>
                  <a:cubicBezTo>
                    <a:pt x="8412" y="20610"/>
                    <a:pt x="8517" y="20610"/>
                    <a:pt x="8642" y="20610"/>
                  </a:cubicBezTo>
                  <a:cubicBezTo>
                    <a:pt x="9061" y="20590"/>
                    <a:pt x="9479" y="20527"/>
                    <a:pt x="9898" y="20485"/>
                  </a:cubicBezTo>
                  <a:cubicBezTo>
                    <a:pt x="10023" y="20443"/>
                    <a:pt x="10191" y="20401"/>
                    <a:pt x="10295" y="20317"/>
                  </a:cubicBezTo>
                  <a:cubicBezTo>
                    <a:pt x="10400" y="20234"/>
                    <a:pt x="10504" y="20087"/>
                    <a:pt x="10463" y="19983"/>
                  </a:cubicBezTo>
                  <a:cubicBezTo>
                    <a:pt x="10442" y="19878"/>
                    <a:pt x="10316" y="19711"/>
                    <a:pt x="10211" y="19690"/>
                  </a:cubicBezTo>
                  <a:cubicBezTo>
                    <a:pt x="10002" y="19648"/>
                    <a:pt x="9772" y="19648"/>
                    <a:pt x="9563" y="19648"/>
                  </a:cubicBezTo>
                  <a:cubicBezTo>
                    <a:pt x="9312" y="19648"/>
                    <a:pt x="9103" y="19690"/>
                    <a:pt x="8872" y="19669"/>
                  </a:cubicBezTo>
                  <a:cubicBezTo>
                    <a:pt x="8768" y="19648"/>
                    <a:pt x="8663" y="19501"/>
                    <a:pt x="8475" y="19376"/>
                  </a:cubicBezTo>
                  <a:cubicBezTo>
                    <a:pt x="8684" y="19355"/>
                    <a:pt x="8789" y="19292"/>
                    <a:pt x="8893" y="19313"/>
                  </a:cubicBezTo>
                  <a:cubicBezTo>
                    <a:pt x="9416" y="19397"/>
                    <a:pt x="9939" y="19501"/>
                    <a:pt x="10463" y="19564"/>
                  </a:cubicBezTo>
                  <a:cubicBezTo>
                    <a:pt x="10672" y="19585"/>
                    <a:pt x="10923" y="19522"/>
                    <a:pt x="11132" y="19481"/>
                  </a:cubicBezTo>
                  <a:cubicBezTo>
                    <a:pt x="11300" y="19418"/>
                    <a:pt x="11341" y="19083"/>
                    <a:pt x="11174" y="18978"/>
                  </a:cubicBezTo>
                  <a:cubicBezTo>
                    <a:pt x="10944" y="18853"/>
                    <a:pt x="10672" y="18727"/>
                    <a:pt x="10421" y="18665"/>
                  </a:cubicBezTo>
                  <a:cubicBezTo>
                    <a:pt x="9877" y="18560"/>
                    <a:pt x="9312" y="18518"/>
                    <a:pt x="8768" y="18434"/>
                  </a:cubicBezTo>
                  <a:cubicBezTo>
                    <a:pt x="8517" y="18393"/>
                    <a:pt x="8412" y="18351"/>
                    <a:pt x="8266" y="18183"/>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1" name="Google Shape;2271;p74"/>
            <p:cNvSpPr/>
            <p:nvPr/>
          </p:nvSpPr>
          <p:spPr>
            <a:xfrm>
              <a:off x="6399550" y="3650175"/>
              <a:ext cx="625125" cy="289275"/>
            </a:xfrm>
            <a:custGeom>
              <a:avLst/>
              <a:gdLst/>
              <a:ahLst/>
              <a:cxnLst/>
              <a:rect l="l" t="t" r="r" b="b"/>
              <a:pathLst>
                <a:path w="25005" h="11571" extrusionOk="0">
                  <a:moveTo>
                    <a:pt x="3139" y="293"/>
                  </a:moveTo>
                  <a:cubicBezTo>
                    <a:pt x="3913" y="356"/>
                    <a:pt x="4562" y="356"/>
                    <a:pt x="5106" y="733"/>
                  </a:cubicBezTo>
                  <a:cubicBezTo>
                    <a:pt x="6382" y="1088"/>
                    <a:pt x="7637" y="1423"/>
                    <a:pt x="8977" y="1339"/>
                  </a:cubicBezTo>
                  <a:cubicBezTo>
                    <a:pt x="9834" y="1297"/>
                    <a:pt x="10713" y="1318"/>
                    <a:pt x="11571" y="1297"/>
                  </a:cubicBezTo>
                  <a:cubicBezTo>
                    <a:pt x="12136" y="1256"/>
                    <a:pt x="12743" y="1235"/>
                    <a:pt x="13329" y="1193"/>
                  </a:cubicBezTo>
                  <a:cubicBezTo>
                    <a:pt x="15588" y="984"/>
                    <a:pt x="17890" y="774"/>
                    <a:pt x="20171" y="565"/>
                  </a:cubicBezTo>
                  <a:cubicBezTo>
                    <a:pt x="20840" y="502"/>
                    <a:pt x="21510" y="398"/>
                    <a:pt x="22117" y="84"/>
                  </a:cubicBezTo>
                  <a:cubicBezTo>
                    <a:pt x="22221" y="42"/>
                    <a:pt x="22326" y="42"/>
                    <a:pt x="22451" y="0"/>
                  </a:cubicBezTo>
                  <a:cubicBezTo>
                    <a:pt x="22682" y="356"/>
                    <a:pt x="22744" y="733"/>
                    <a:pt x="22870" y="1109"/>
                  </a:cubicBezTo>
                  <a:cubicBezTo>
                    <a:pt x="23100" y="1779"/>
                    <a:pt x="23309" y="2490"/>
                    <a:pt x="23581" y="3181"/>
                  </a:cubicBezTo>
                  <a:cubicBezTo>
                    <a:pt x="24042" y="4373"/>
                    <a:pt x="24439" y="5608"/>
                    <a:pt x="24690" y="6863"/>
                  </a:cubicBezTo>
                  <a:cubicBezTo>
                    <a:pt x="24774" y="7261"/>
                    <a:pt x="24899" y="7679"/>
                    <a:pt x="25004" y="8014"/>
                  </a:cubicBezTo>
                  <a:cubicBezTo>
                    <a:pt x="24795" y="8265"/>
                    <a:pt x="24586" y="8370"/>
                    <a:pt x="24355" y="8453"/>
                  </a:cubicBezTo>
                  <a:cubicBezTo>
                    <a:pt x="23728" y="8684"/>
                    <a:pt x="23100" y="8935"/>
                    <a:pt x="22472" y="9144"/>
                  </a:cubicBezTo>
                  <a:cubicBezTo>
                    <a:pt x="22012" y="9290"/>
                    <a:pt x="21510" y="9458"/>
                    <a:pt x="21008" y="9500"/>
                  </a:cubicBezTo>
                  <a:cubicBezTo>
                    <a:pt x="20087" y="9625"/>
                    <a:pt x="19187" y="9688"/>
                    <a:pt x="18267" y="9772"/>
                  </a:cubicBezTo>
                  <a:cubicBezTo>
                    <a:pt x="18099" y="9792"/>
                    <a:pt x="17932" y="9792"/>
                    <a:pt x="17765" y="9772"/>
                  </a:cubicBezTo>
                  <a:cubicBezTo>
                    <a:pt x="17513" y="9730"/>
                    <a:pt x="17262" y="9604"/>
                    <a:pt x="17158" y="9374"/>
                  </a:cubicBezTo>
                  <a:cubicBezTo>
                    <a:pt x="16928" y="8935"/>
                    <a:pt x="16635" y="8516"/>
                    <a:pt x="16509" y="8014"/>
                  </a:cubicBezTo>
                  <a:cubicBezTo>
                    <a:pt x="16384" y="7595"/>
                    <a:pt x="16174" y="7198"/>
                    <a:pt x="15986" y="6779"/>
                  </a:cubicBezTo>
                  <a:cubicBezTo>
                    <a:pt x="15693" y="6152"/>
                    <a:pt x="15421" y="5503"/>
                    <a:pt x="15128" y="4854"/>
                  </a:cubicBezTo>
                  <a:cubicBezTo>
                    <a:pt x="15254" y="4666"/>
                    <a:pt x="15379" y="4541"/>
                    <a:pt x="15484" y="4373"/>
                  </a:cubicBezTo>
                  <a:cubicBezTo>
                    <a:pt x="15588" y="4227"/>
                    <a:pt x="15505" y="4018"/>
                    <a:pt x="15337" y="3976"/>
                  </a:cubicBezTo>
                  <a:cubicBezTo>
                    <a:pt x="15086" y="3955"/>
                    <a:pt x="14835" y="3934"/>
                    <a:pt x="14563" y="3934"/>
                  </a:cubicBezTo>
                  <a:cubicBezTo>
                    <a:pt x="14312" y="3934"/>
                    <a:pt x="14082" y="3976"/>
                    <a:pt x="13810" y="3955"/>
                  </a:cubicBezTo>
                  <a:cubicBezTo>
                    <a:pt x="13496" y="3913"/>
                    <a:pt x="13203" y="3913"/>
                    <a:pt x="12952" y="4122"/>
                  </a:cubicBezTo>
                  <a:cubicBezTo>
                    <a:pt x="12638" y="4352"/>
                    <a:pt x="12324" y="4582"/>
                    <a:pt x="12199" y="4980"/>
                  </a:cubicBezTo>
                  <a:cubicBezTo>
                    <a:pt x="12136" y="5168"/>
                    <a:pt x="12052" y="5336"/>
                    <a:pt x="12031" y="5545"/>
                  </a:cubicBezTo>
                  <a:cubicBezTo>
                    <a:pt x="11906" y="6654"/>
                    <a:pt x="11592" y="7679"/>
                    <a:pt x="11006" y="8642"/>
                  </a:cubicBezTo>
                  <a:cubicBezTo>
                    <a:pt x="10734" y="9102"/>
                    <a:pt x="10483" y="9625"/>
                    <a:pt x="10211" y="10106"/>
                  </a:cubicBezTo>
                  <a:cubicBezTo>
                    <a:pt x="10127" y="10253"/>
                    <a:pt x="10044" y="10399"/>
                    <a:pt x="9939" y="10546"/>
                  </a:cubicBezTo>
                  <a:cubicBezTo>
                    <a:pt x="9625" y="11027"/>
                    <a:pt x="9228" y="11404"/>
                    <a:pt x="8579" y="11383"/>
                  </a:cubicBezTo>
                  <a:cubicBezTo>
                    <a:pt x="8433" y="11383"/>
                    <a:pt x="8244" y="11404"/>
                    <a:pt x="8077" y="11445"/>
                  </a:cubicBezTo>
                  <a:cubicBezTo>
                    <a:pt x="7345" y="11550"/>
                    <a:pt x="6654" y="11571"/>
                    <a:pt x="5922" y="11362"/>
                  </a:cubicBezTo>
                  <a:cubicBezTo>
                    <a:pt x="5629" y="11278"/>
                    <a:pt x="5315" y="11278"/>
                    <a:pt x="5001" y="11236"/>
                  </a:cubicBezTo>
                  <a:cubicBezTo>
                    <a:pt x="4792" y="11194"/>
                    <a:pt x="4562" y="11173"/>
                    <a:pt x="4352" y="11090"/>
                  </a:cubicBezTo>
                  <a:lnTo>
                    <a:pt x="419" y="9604"/>
                  </a:lnTo>
                  <a:cubicBezTo>
                    <a:pt x="335" y="9583"/>
                    <a:pt x="293" y="9520"/>
                    <a:pt x="210" y="9479"/>
                  </a:cubicBezTo>
                  <a:cubicBezTo>
                    <a:pt x="0" y="8997"/>
                    <a:pt x="84" y="8537"/>
                    <a:pt x="189" y="8098"/>
                  </a:cubicBezTo>
                  <a:cubicBezTo>
                    <a:pt x="293" y="7637"/>
                    <a:pt x="419" y="7219"/>
                    <a:pt x="586" y="6800"/>
                  </a:cubicBezTo>
                  <a:cubicBezTo>
                    <a:pt x="942" y="5817"/>
                    <a:pt x="1360" y="4813"/>
                    <a:pt x="1758" y="3850"/>
                  </a:cubicBezTo>
                  <a:lnTo>
                    <a:pt x="2700" y="1339"/>
                  </a:lnTo>
                  <a:cubicBezTo>
                    <a:pt x="2825" y="963"/>
                    <a:pt x="2992" y="670"/>
                    <a:pt x="3139" y="29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2" name="Google Shape;2272;p74"/>
            <p:cNvSpPr/>
            <p:nvPr/>
          </p:nvSpPr>
          <p:spPr>
            <a:xfrm>
              <a:off x="5934000" y="2620725"/>
              <a:ext cx="286675" cy="246400"/>
            </a:xfrm>
            <a:custGeom>
              <a:avLst/>
              <a:gdLst/>
              <a:ahLst/>
              <a:cxnLst/>
              <a:rect l="l" t="t" r="r" b="b"/>
              <a:pathLst>
                <a:path w="11467" h="9856" extrusionOk="0">
                  <a:moveTo>
                    <a:pt x="8474" y="42"/>
                  </a:moveTo>
                  <a:cubicBezTo>
                    <a:pt x="8433" y="1779"/>
                    <a:pt x="8558" y="3453"/>
                    <a:pt x="9144" y="5043"/>
                  </a:cubicBezTo>
                  <a:cubicBezTo>
                    <a:pt x="9688" y="6591"/>
                    <a:pt x="10358" y="8077"/>
                    <a:pt x="11466" y="9437"/>
                  </a:cubicBezTo>
                  <a:cubicBezTo>
                    <a:pt x="11090" y="9521"/>
                    <a:pt x="10776" y="9542"/>
                    <a:pt x="10504" y="9625"/>
                  </a:cubicBezTo>
                  <a:cubicBezTo>
                    <a:pt x="10190" y="9688"/>
                    <a:pt x="9897" y="9667"/>
                    <a:pt x="9604" y="9584"/>
                  </a:cubicBezTo>
                  <a:cubicBezTo>
                    <a:pt x="9395" y="9542"/>
                    <a:pt x="9165" y="9563"/>
                    <a:pt x="8956" y="9584"/>
                  </a:cubicBezTo>
                  <a:cubicBezTo>
                    <a:pt x="8265" y="9646"/>
                    <a:pt x="7617" y="9730"/>
                    <a:pt x="6947" y="9772"/>
                  </a:cubicBezTo>
                  <a:cubicBezTo>
                    <a:pt x="6759" y="9793"/>
                    <a:pt x="6487" y="9856"/>
                    <a:pt x="6361" y="9751"/>
                  </a:cubicBezTo>
                  <a:cubicBezTo>
                    <a:pt x="6026" y="9521"/>
                    <a:pt x="5692" y="9584"/>
                    <a:pt x="5315" y="9542"/>
                  </a:cubicBezTo>
                  <a:cubicBezTo>
                    <a:pt x="4352" y="9416"/>
                    <a:pt x="3390" y="9312"/>
                    <a:pt x="2407" y="9123"/>
                  </a:cubicBezTo>
                  <a:cubicBezTo>
                    <a:pt x="1842" y="9019"/>
                    <a:pt x="1298" y="8747"/>
                    <a:pt x="816" y="8391"/>
                  </a:cubicBezTo>
                  <a:cubicBezTo>
                    <a:pt x="356" y="8014"/>
                    <a:pt x="63" y="7575"/>
                    <a:pt x="42" y="6968"/>
                  </a:cubicBezTo>
                  <a:cubicBezTo>
                    <a:pt x="42" y="6675"/>
                    <a:pt x="0" y="6424"/>
                    <a:pt x="0" y="6131"/>
                  </a:cubicBezTo>
                  <a:cubicBezTo>
                    <a:pt x="0" y="5587"/>
                    <a:pt x="210" y="5127"/>
                    <a:pt x="607" y="4708"/>
                  </a:cubicBezTo>
                  <a:cubicBezTo>
                    <a:pt x="1319" y="3955"/>
                    <a:pt x="2072" y="3306"/>
                    <a:pt x="2909" y="2762"/>
                  </a:cubicBezTo>
                  <a:cubicBezTo>
                    <a:pt x="4373" y="1821"/>
                    <a:pt x="5901" y="1005"/>
                    <a:pt x="7470" y="273"/>
                  </a:cubicBezTo>
                  <a:cubicBezTo>
                    <a:pt x="7784" y="168"/>
                    <a:pt x="8035" y="1"/>
                    <a:pt x="8474" y="4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3" name="Google Shape;2273;p74"/>
            <p:cNvSpPr/>
            <p:nvPr/>
          </p:nvSpPr>
          <p:spPr>
            <a:xfrm>
              <a:off x="6380725" y="3188275"/>
              <a:ext cx="168975" cy="186250"/>
            </a:xfrm>
            <a:custGeom>
              <a:avLst/>
              <a:gdLst/>
              <a:ahLst/>
              <a:cxnLst/>
              <a:rect l="l" t="t" r="r" b="b"/>
              <a:pathLst>
                <a:path w="6759" h="7450" extrusionOk="0">
                  <a:moveTo>
                    <a:pt x="0" y="5838"/>
                  </a:moveTo>
                  <a:cubicBezTo>
                    <a:pt x="188" y="5001"/>
                    <a:pt x="481" y="4311"/>
                    <a:pt x="921" y="3662"/>
                  </a:cubicBezTo>
                  <a:cubicBezTo>
                    <a:pt x="1067" y="3411"/>
                    <a:pt x="1235" y="3181"/>
                    <a:pt x="1381" y="2972"/>
                  </a:cubicBezTo>
                  <a:cubicBezTo>
                    <a:pt x="1590" y="2700"/>
                    <a:pt x="1800" y="2449"/>
                    <a:pt x="2051" y="2219"/>
                  </a:cubicBezTo>
                  <a:cubicBezTo>
                    <a:pt x="2155" y="2093"/>
                    <a:pt x="2302" y="2009"/>
                    <a:pt x="2406" y="1884"/>
                  </a:cubicBezTo>
                  <a:cubicBezTo>
                    <a:pt x="2950" y="1068"/>
                    <a:pt x="3850" y="796"/>
                    <a:pt x="4666" y="377"/>
                  </a:cubicBezTo>
                  <a:cubicBezTo>
                    <a:pt x="5294" y="63"/>
                    <a:pt x="5921" y="1"/>
                    <a:pt x="6612" y="22"/>
                  </a:cubicBezTo>
                  <a:cubicBezTo>
                    <a:pt x="6675" y="168"/>
                    <a:pt x="6758" y="315"/>
                    <a:pt x="6717" y="419"/>
                  </a:cubicBezTo>
                  <a:cubicBezTo>
                    <a:pt x="6612" y="942"/>
                    <a:pt x="6696" y="1465"/>
                    <a:pt x="6675" y="2009"/>
                  </a:cubicBezTo>
                  <a:cubicBezTo>
                    <a:pt x="6654" y="2679"/>
                    <a:pt x="6570" y="3348"/>
                    <a:pt x="6486" y="3997"/>
                  </a:cubicBezTo>
                  <a:cubicBezTo>
                    <a:pt x="6382" y="4939"/>
                    <a:pt x="6277" y="5880"/>
                    <a:pt x="6152" y="6822"/>
                  </a:cubicBezTo>
                  <a:cubicBezTo>
                    <a:pt x="6131" y="6968"/>
                    <a:pt x="6068" y="7136"/>
                    <a:pt x="6047" y="7345"/>
                  </a:cubicBezTo>
                  <a:cubicBezTo>
                    <a:pt x="5942" y="7366"/>
                    <a:pt x="5838" y="7449"/>
                    <a:pt x="5733" y="7449"/>
                  </a:cubicBezTo>
                  <a:cubicBezTo>
                    <a:pt x="5105" y="7408"/>
                    <a:pt x="4457" y="7387"/>
                    <a:pt x="3829" y="7345"/>
                  </a:cubicBezTo>
                  <a:cubicBezTo>
                    <a:pt x="3515" y="7324"/>
                    <a:pt x="3222" y="7240"/>
                    <a:pt x="2992" y="7031"/>
                  </a:cubicBezTo>
                  <a:cubicBezTo>
                    <a:pt x="2699" y="6759"/>
                    <a:pt x="2364" y="6654"/>
                    <a:pt x="1988" y="6613"/>
                  </a:cubicBezTo>
                  <a:cubicBezTo>
                    <a:pt x="1318" y="6487"/>
                    <a:pt x="649" y="6215"/>
                    <a:pt x="0" y="5838"/>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4" name="Google Shape;2274;p74"/>
            <p:cNvSpPr/>
            <p:nvPr/>
          </p:nvSpPr>
          <p:spPr>
            <a:xfrm>
              <a:off x="6884975" y="3088375"/>
              <a:ext cx="188850" cy="190425"/>
            </a:xfrm>
            <a:custGeom>
              <a:avLst/>
              <a:gdLst/>
              <a:ahLst/>
              <a:cxnLst/>
              <a:rect l="l" t="t" r="r" b="b"/>
              <a:pathLst>
                <a:path w="7554" h="7617" extrusionOk="0">
                  <a:moveTo>
                    <a:pt x="3013" y="7616"/>
                  </a:moveTo>
                  <a:cubicBezTo>
                    <a:pt x="2867" y="7282"/>
                    <a:pt x="2762" y="6989"/>
                    <a:pt x="2700" y="6696"/>
                  </a:cubicBezTo>
                  <a:cubicBezTo>
                    <a:pt x="2449" y="5922"/>
                    <a:pt x="2218" y="5168"/>
                    <a:pt x="1988" y="4373"/>
                  </a:cubicBezTo>
                  <a:cubicBezTo>
                    <a:pt x="1925" y="4185"/>
                    <a:pt x="1821" y="4018"/>
                    <a:pt x="1758" y="3850"/>
                  </a:cubicBezTo>
                  <a:cubicBezTo>
                    <a:pt x="1653" y="3620"/>
                    <a:pt x="1507" y="3411"/>
                    <a:pt x="1465" y="3181"/>
                  </a:cubicBezTo>
                  <a:cubicBezTo>
                    <a:pt x="1172" y="2093"/>
                    <a:pt x="670" y="1109"/>
                    <a:pt x="0" y="168"/>
                  </a:cubicBezTo>
                  <a:cubicBezTo>
                    <a:pt x="126" y="105"/>
                    <a:pt x="231" y="0"/>
                    <a:pt x="314" y="42"/>
                  </a:cubicBezTo>
                  <a:cubicBezTo>
                    <a:pt x="503" y="63"/>
                    <a:pt x="670" y="147"/>
                    <a:pt x="858" y="189"/>
                  </a:cubicBezTo>
                  <a:cubicBezTo>
                    <a:pt x="2344" y="774"/>
                    <a:pt x="3767" y="1465"/>
                    <a:pt x="5106" y="2365"/>
                  </a:cubicBezTo>
                  <a:cubicBezTo>
                    <a:pt x="5210" y="2448"/>
                    <a:pt x="5336" y="2511"/>
                    <a:pt x="5441" y="2616"/>
                  </a:cubicBezTo>
                  <a:cubicBezTo>
                    <a:pt x="6110" y="3327"/>
                    <a:pt x="6801" y="4018"/>
                    <a:pt x="7470" y="4708"/>
                  </a:cubicBezTo>
                  <a:cubicBezTo>
                    <a:pt x="7512" y="4750"/>
                    <a:pt x="7533" y="4813"/>
                    <a:pt x="7554" y="4917"/>
                  </a:cubicBezTo>
                  <a:cubicBezTo>
                    <a:pt x="7156" y="5336"/>
                    <a:pt x="6612" y="5587"/>
                    <a:pt x="6173" y="5922"/>
                  </a:cubicBezTo>
                  <a:cubicBezTo>
                    <a:pt x="5692" y="6256"/>
                    <a:pt x="5210" y="6570"/>
                    <a:pt x="4687" y="6863"/>
                  </a:cubicBezTo>
                  <a:cubicBezTo>
                    <a:pt x="4164" y="7135"/>
                    <a:pt x="3704" y="7575"/>
                    <a:pt x="3013" y="7616"/>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5" name="Google Shape;2275;p74"/>
            <p:cNvSpPr/>
            <p:nvPr/>
          </p:nvSpPr>
          <p:spPr>
            <a:xfrm>
              <a:off x="7081650" y="4049275"/>
              <a:ext cx="167425" cy="138650"/>
            </a:xfrm>
            <a:custGeom>
              <a:avLst/>
              <a:gdLst/>
              <a:ahLst/>
              <a:cxnLst/>
              <a:rect l="l" t="t" r="r" b="b"/>
              <a:pathLst>
                <a:path w="6697" h="5546" extrusionOk="0">
                  <a:moveTo>
                    <a:pt x="126" y="5525"/>
                  </a:moveTo>
                  <a:cubicBezTo>
                    <a:pt x="22" y="5148"/>
                    <a:pt x="1" y="4897"/>
                    <a:pt x="126" y="4604"/>
                  </a:cubicBezTo>
                  <a:cubicBezTo>
                    <a:pt x="587" y="3809"/>
                    <a:pt x="921" y="3014"/>
                    <a:pt x="1465" y="2282"/>
                  </a:cubicBezTo>
                  <a:cubicBezTo>
                    <a:pt x="2470" y="942"/>
                    <a:pt x="3767" y="210"/>
                    <a:pt x="5420" y="22"/>
                  </a:cubicBezTo>
                  <a:cubicBezTo>
                    <a:pt x="5546" y="1"/>
                    <a:pt x="5713" y="1"/>
                    <a:pt x="5838" y="22"/>
                  </a:cubicBezTo>
                  <a:cubicBezTo>
                    <a:pt x="6403" y="85"/>
                    <a:pt x="6613" y="315"/>
                    <a:pt x="6654" y="859"/>
                  </a:cubicBezTo>
                  <a:cubicBezTo>
                    <a:pt x="6696" y="1968"/>
                    <a:pt x="6236" y="2805"/>
                    <a:pt x="5357" y="3453"/>
                  </a:cubicBezTo>
                  <a:cubicBezTo>
                    <a:pt x="4395" y="4186"/>
                    <a:pt x="3349" y="4730"/>
                    <a:pt x="2177" y="5106"/>
                  </a:cubicBezTo>
                  <a:cubicBezTo>
                    <a:pt x="1696" y="5253"/>
                    <a:pt x="1214" y="5357"/>
                    <a:pt x="712" y="5462"/>
                  </a:cubicBezTo>
                  <a:cubicBezTo>
                    <a:pt x="587" y="5546"/>
                    <a:pt x="356" y="5525"/>
                    <a:pt x="126" y="552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6" name="Google Shape;2276;p74"/>
            <p:cNvSpPr/>
            <p:nvPr/>
          </p:nvSpPr>
          <p:spPr>
            <a:xfrm>
              <a:off x="6336250" y="4122525"/>
              <a:ext cx="76400" cy="188325"/>
            </a:xfrm>
            <a:custGeom>
              <a:avLst/>
              <a:gdLst/>
              <a:ahLst/>
              <a:cxnLst/>
              <a:rect l="l" t="t" r="r" b="b"/>
              <a:pathLst>
                <a:path w="3056" h="7533" extrusionOk="0">
                  <a:moveTo>
                    <a:pt x="1382" y="0"/>
                  </a:moveTo>
                  <a:cubicBezTo>
                    <a:pt x="1884" y="251"/>
                    <a:pt x="1884" y="251"/>
                    <a:pt x="2616" y="314"/>
                  </a:cubicBezTo>
                  <a:cubicBezTo>
                    <a:pt x="2637" y="858"/>
                    <a:pt x="2658" y="1444"/>
                    <a:pt x="2700" y="1988"/>
                  </a:cubicBezTo>
                  <a:lnTo>
                    <a:pt x="3014" y="5671"/>
                  </a:lnTo>
                  <a:cubicBezTo>
                    <a:pt x="3055" y="6152"/>
                    <a:pt x="3014" y="6612"/>
                    <a:pt x="2804" y="7051"/>
                  </a:cubicBezTo>
                  <a:cubicBezTo>
                    <a:pt x="2637" y="7428"/>
                    <a:pt x="2449" y="7533"/>
                    <a:pt x="2072" y="7470"/>
                  </a:cubicBezTo>
                  <a:cubicBezTo>
                    <a:pt x="1695" y="7449"/>
                    <a:pt x="1382" y="7324"/>
                    <a:pt x="1130" y="7010"/>
                  </a:cubicBezTo>
                  <a:cubicBezTo>
                    <a:pt x="628" y="6466"/>
                    <a:pt x="294" y="5838"/>
                    <a:pt x="210" y="5064"/>
                  </a:cubicBezTo>
                  <a:cubicBezTo>
                    <a:pt x="105" y="3976"/>
                    <a:pt x="1" y="2909"/>
                    <a:pt x="105" y="1800"/>
                  </a:cubicBezTo>
                  <a:cubicBezTo>
                    <a:pt x="231" y="984"/>
                    <a:pt x="607" y="335"/>
                    <a:pt x="13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7" name="Google Shape;2277;p74"/>
            <p:cNvSpPr/>
            <p:nvPr/>
          </p:nvSpPr>
          <p:spPr>
            <a:xfrm>
              <a:off x="6452375" y="2757775"/>
              <a:ext cx="314400" cy="170025"/>
            </a:xfrm>
            <a:custGeom>
              <a:avLst/>
              <a:gdLst/>
              <a:ahLst/>
              <a:cxnLst/>
              <a:rect l="l" t="t" r="r" b="b"/>
              <a:pathLst>
                <a:path w="12576" h="6801" extrusionOk="0">
                  <a:moveTo>
                    <a:pt x="5692" y="5190"/>
                  </a:moveTo>
                  <a:cubicBezTo>
                    <a:pt x="5629" y="4918"/>
                    <a:pt x="5608" y="4708"/>
                    <a:pt x="5587" y="4478"/>
                  </a:cubicBezTo>
                  <a:cubicBezTo>
                    <a:pt x="5483" y="3871"/>
                    <a:pt x="5064" y="3662"/>
                    <a:pt x="4562" y="3997"/>
                  </a:cubicBezTo>
                  <a:cubicBezTo>
                    <a:pt x="4248" y="4206"/>
                    <a:pt x="3934" y="4457"/>
                    <a:pt x="3641" y="4729"/>
                  </a:cubicBezTo>
                  <a:cubicBezTo>
                    <a:pt x="3118" y="5252"/>
                    <a:pt x="2511" y="5650"/>
                    <a:pt x="1842" y="5964"/>
                  </a:cubicBezTo>
                  <a:cubicBezTo>
                    <a:pt x="1507" y="6131"/>
                    <a:pt x="1214" y="6299"/>
                    <a:pt x="942" y="6591"/>
                  </a:cubicBezTo>
                  <a:cubicBezTo>
                    <a:pt x="879" y="6675"/>
                    <a:pt x="733" y="6717"/>
                    <a:pt x="587" y="6801"/>
                  </a:cubicBezTo>
                  <a:cubicBezTo>
                    <a:pt x="210" y="6068"/>
                    <a:pt x="587" y="5231"/>
                    <a:pt x="1" y="4583"/>
                  </a:cubicBezTo>
                  <a:cubicBezTo>
                    <a:pt x="147" y="4520"/>
                    <a:pt x="252" y="4415"/>
                    <a:pt x="377" y="4394"/>
                  </a:cubicBezTo>
                  <a:cubicBezTo>
                    <a:pt x="1444" y="4185"/>
                    <a:pt x="2449" y="3746"/>
                    <a:pt x="3537" y="3662"/>
                  </a:cubicBezTo>
                  <a:cubicBezTo>
                    <a:pt x="3788" y="3641"/>
                    <a:pt x="3976" y="3558"/>
                    <a:pt x="4206" y="3369"/>
                  </a:cubicBezTo>
                  <a:cubicBezTo>
                    <a:pt x="4457" y="3118"/>
                    <a:pt x="4876" y="3014"/>
                    <a:pt x="5252" y="2867"/>
                  </a:cubicBezTo>
                  <a:cubicBezTo>
                    <a:pt x="6215" y="2511"/>
                    <a:pt x="7177" y="2135"/>
                    <a:pt x="8140" y="1821"/>
                  </a:cubicBezTo>
                  <a:cubicBezTo>
                    <a:pt x="9458" y="1381"/>
                    <a:pt x="10714" y="858"/>
                    <a:pt x="11906" y="210"/>
                  </a:cubicBezTo>
                  <a:cubicBezTo>
                    <a:pt x="12074" y="126"/>
                    <a:pt x="12262" y="42"/>
                    <a:pt x="12408" y="1"/>
                  </a:cubicBezTo>
                  <a:cubicBezTo>
                    <a:pt x="12576" y="210"/>
                    <a:pt x="12429" y="314"/>
                    <a:pt x="12366" y="398"/>
                  </a:cubicBezTo>
                  <a:cubicBezTo>
                    <a:pt x="12011" y="817"/>
                    <a:pt x="11697" y="1193"/>
                    <a:pt x="11571" y="1758"/>
                  </a:cubicBezTo>
                  <a:cubicBezTo>
                    <a:pt x="11446" y="2218"/>
                    <a:pt x="11048" y="2616"/>
                    <a:pt x="10651" y="2909"/>
                  </a:cubicBezTo>
                  <a:cubicBezTo>
                    <a:pt x="10525" y="2972"/>
                    <a:pt x="10337" y="3014"/>
                    <a:pt x="10190" y="3014"/>
                  </a:cubicBezTo>
                  <a:cubicBezTo>
                    <a:pt x="9960" y="3014"/>
                    <a:pt x="9667" y="2972"/>
                    <a:pt x="9458" y="2867"/>
                  </a:cubicBezTo>
                  <a:cubicBezTo>
                    <a:pt x="8956" y="2637"/>
                    <a:pt x="8663" y="2867"/>
                    <a:pt x="8391" y="3244"/>
                  </a:cubicBezTo>
                  <a:cubicBezTo>
                    <a:pt x="7973" y="3767"/>
                    <a:pt x="7554" y="4290"/>
                    <a:pt x="7094" y="4792"/>
                  </a:cubicBezTo>
                  <a:cubicBezTo>
                    <a:pt x="6759" y="5127"/>
                    <a:pt x="6320" y="5357"/>
                    <a:pt x="5692" y="519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8" name="Google Shape;2278;p74"/>
            <p:cNvSpPr/>
            <p:nvPr/>
          </p:nvSpPr>
          <p:spPr>
            <a:xfrm>
              <a:off x="6289175" y="2873375"/>
              <a:ext cx="138125" cy="67500"/>
            </a:xfrm>
            <a:custGeom>
              <a:avLst/>
              <a:gdLst/>
              <a:ahLst/>
              <a:cxnLst/>
              <a:rect l="l" t="t" r="r" b="b"/>
              <a:pathLst>
                <a:path w="5525" h="2700" extrusionOk="0">
                  <a:moveTo>
                    <a:pt x="0" y="984"/>
                  </a:moveTo>
                  <a:cubicBezTo>
                    <a:pt x="0" y="838"/>
                    <a:pt x="21" y="712"/>
                    <a:pt x="21" y="607"/>
                  </a:cubicBezTo>
                  <a:lnTo>
                    <a:pt x="168" y="482"/>
                  </a:lnTo>
                  <a:cubicBezTo>
                    <a:pt x="524" y="273"/>
                    <a:pt x="942" y="210"/>
                    <a:pt x="1361" y="252"/>
                  </a:cubicBezTo>
                  <a:cubicBezTo>
                    <a:pt x="2218" y="294"/>
                    <a:pt x="3097" y="210"/>
                    <a:pt x="3955" y="84"/>
                  </a:cubicBezTo>
                  <a:cubicBezTo>
                    <a:pt x="4457" y="1"/>
                    <a:pt x="4938" y="63"/>
                    <a:pt x="5420" y="63"/>
                  </a:cubicBezTo>
                  <a:cubicBezTo>
                    <a:pt x="5524" y="252"/>
                    <a:pt x="5399" y="294"/>
                    <a:pt x="5315" y="356"/>
                  </a:cubicBezTo>
                  <a:cubicBezTo>
                    <a:pt x="4771" y="607"/>
                    <a:pt x="4353" y="1005"/>
                    <a:pt x="3955" y="1444"/>
                  </a:cubicBezTo>
                  <a:cubicBezTo>
                    <a:pt x="3662" y="1779"/>
                    <a:pt x="3327" y="2072"/>
                    <a:pt x="2993" y="2365"/>
                  </a:cubicBezTo>
                  <a:cubicBezTo>
                    <a:pt x="2574" y="2700"/>
                    <a:pt x="2114" y="2700"/>
                    <a:pt x="1674" y="2386"/>
                  </a:cubicBezTo>
                  <a:cubicBezTo>
                    <a:pt x="1109" y="1947"/>
                    <a:pt x="524" y="1528"/>
                    <a:pt x="0"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9" name="Google Shape;2279;p74"/>
            <p:cNvSpPr/>
            <p:nvPr/>
          </p:nvSpPr>
          <p:spPr>
            <a:xfrm>
              <a:off x="6606175" y="2540175"/>
              <a:ext cx="175250" cy="151200"/>
            </a:xfrm>
            <a:custGeom>
              <a:avLst/>
              <a:gdLst/>
              <a:ahLst/>
              <a:cxnLst/>
              <a:rect l="l" t="t" r="r" b="b"/>
              <a:pathLst>
                <a:path w="7010" h="6048" extrusionOk="0">
                  <a:moveTo>
                    <a:pt x="7010" y="2637"/>
                  </a:moveTo>
                  <a:cubicBezTo>
                    <a:pt x="6047" y="3432"/>
                    <a:pt x="5189" y="4227"/>
                    <a:pt x="4143" y="4855"/>
                  </a:cubicBezTo>
                  <a:cubicBezTo>
                    <a:pt x="3808" y="5064"/>
                    <a:pt x="3453" y="5231"/>
                    <a:pt x="3076" y="5315"/>
                  </a:cubicBezTo>
                  <a:cubicBezTo>
                    <a:pt x="2616" y="5378"/>
                    <a:pt x="2197" y="5545"/>
                    <a:pt x="1821" y="5733"/>
                  </a:cubicBezTo>
                  <a:cubicBezTo>
                    <a:pt x="1402" y="5901"/>
                    <a:pt x="984" y="6047"/>
                    <a:pt x="502" y="5984"/>
                  </a:cubicBezTo>
                  <a:cubicBezTo>
                    <a:pt x="168" y="5629"/>
                    <a:pt x="272" y="5148"/>
                    <a:pt x="209" y="4729"/>
                  </a:cubicBezTo>
                  <a:cubicBezTo>
                    <a:pt x="168" y="4290"/>
                    <a:pt x="0" y="3850"/>
                    <a:pt x="188" y="3390"/>
                  </a:cubicBezTo>
                  <a:cubicBezTo>
                    <a:pt x="272" y="3348"/>
                    <a:pt x="356" y="3285"/>
                    <a:pt x="419" y="3285"/>
                  </a:cubicBezTo>
                  <a:cubicBezTo>
                    <a:pt x="1611" y="3055"/>
                    <a:pt x="2616" y="2469"/>
                    <a:pt x="3557" y="1779"/>
                  </a:cubicBezTo>
                  <a:cubicBezTo>
                    <a:pt x="4122" y="1381"/>
                    <a:pt x="4603" y="942"/>
                    <a:pt x="5126" y="523"/>
                  </a:cubicBezTo>
                  <a:cubicBezTo>
                    <a:pt x="5336" y="335"/>
                    <a:pt x="5545" y="147"/>
                    <a:pt x="5754" y="0"/>
                  </a:cubicBezTo>
                  <a:cubicBezTo>
                    <a:pt x="6361" y="565"/>
                    <a:pt x="6863" y="1590"/>
                    <a:pt x="7010"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0" name="Google Shape;2280;p74"/>
            <p:cNvSpPr/>
            <p:nvPr/>
          </p:nvSpPr>
          <p:spPr>
            <a:xfrm>
              <a:off x="6485325" y="2949750"/>
              <a:ext cx="186250" cy="159050"/>
            </a:xfrm>
            <a:custGeom>
              <a:avLst/>
              <a:gdLst/>
              <a:ahLst/>
              <a:cxnLst/>
              <a:rect l="l" t="t" r="r" b="b"/>
              <a:pathLst>
                <a:path w="7450" h="6362" extrusionOk="0">
                  <a:moveTo>
                    <a:pt x="6257" y="1444"/>
                  </a:moveTo>
                  <a:cubicBezTo>
                    <a:pt x="6152" y="1298"/>
                    <a:pt x="6027" y="1172"/>
                    <a:pt x="5859" y="1026"/>
                  </a:cubicBezTo>
                  <a:cubicBezTo>
                    <a:pt x="5567" y="649"/>
                    <a:pt x="5127" y="314"/>
                    <a:pt x="4520" y="189"/>
                  </a:cubicBezTo>
                  <a:cubicBezTo>
                    <a:pt x="3683" y="0"/>
                    <a:pt x="2679" y="273"/>
                    <a:pt x="1863" y="775"/>
                  </a:cubicBezTo>
                  <a:cubicBezTo>
                    <a:pt x="1340" y="1005"/>
                    <a:pt x="901" y="1361"/>
                    <a:pt x="629" y="1884"/>
                  </a:cubicBezTo>
                  <a:cubicBezTo>
                    <a:pt x="377" y="2260"/>
                    <a:pt x="189" y="2658"/>
                    <a:pt x="126" y="3097"/>
                  </a:cubicBezTo>
                  <a:cubicBezTo>
                    <a:pt x="1" y="3976"/>
                    <a:pt x="608" y="5315"/>
                    <a:pt x="1382" y="5775"/>
                  </a:cubicBezTo>
                  <a:cubicBezTo>
                    <a:pt x="1696" y="5943"/>
                    <a:pt x="2009" y="6026"/>
                    <a:pt x="2365" y="6026"/>
                  </a:cubicBezTo>
                  <a:cubicBezTo>
                    <a:pt x="2888" y="6299"/>
                    <a:pt x="3474" y="6361"/>
                    <a:pt x="4060" y="6215"/>
                  </a:cubicBezTo>
                  <a:cubicBezTo>
                    <a:pt x="5818" y="5713"/>
                    <a:pt x="7450" y="3181"/>
                    <a:pt x="6257" y="144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1" name="Google Shape;2281;p74"/>
            <p:cNvSpPr/>
            <p:nvPr/>
          </p:nvSpPr>
          <p:spPr>
            <a:xfrm>
              <a:off x="6935200" y="2742600"/>
              <a:ext cx="109875" cy="130275"/>
            </a:xfrm>
            <a:custGeom>
              <a:avLst/>
              <a:gdLst/>
              <a:ahLst/>
              <a:cxnLst/>
              <a:rect l="l" t="t" r="r" b="b"/>
              <a:pathLst>
                <a:path w="4395" h="5211" extrusionOk="0">
                  <a:moveTo>
                    <a:pt x="4185" y="1654"/>
                  </a:moveTo>
                  <a:cubicBezTo>
                    <a:pt x="3829" y="608"/>
                    <a:pt x="2825" y="1"/>
                    <a:pt x="1758" y="294"/>
                  </a:cubicBezTo>
                  <a:cubicBezTo>
                    <a:pt x="712" y="587"/>
                    <a:pt x="105" y="1528"/>
                    <a:pt x="63" y="2574"/>
                  </a:cubicBezTo>
                  <a:cubicBezTo>
                    <a:pt x="0" y="3537"/>
                    <a:pt x="272" y="5001"/>
                    <a:pt x="1444" y="5190"/>
                  </a:cubicBezTo>
                  <a:cubicBezTo>
                    <a:pt x="1590" y="5211"/>
                    <a:pt x="1737" y="5211"/>
                    <a:pt x="1862" y="5190"/>
                  </a:cubicBezTo>
                  <a:cubicBezTo>
                    <a:pt x="2030" y="5211"/>
                    <a:pt x="2260" y="5190"/>
                    <a:pt x="2490" y="5085"/>
                  </a:cubicBezTo>
                  <a:cubicBezTo>
                    <a:pt x="3097" y="4855"/>
                    <a:pt x="3620" y="4395"/>
                    <a:pt x="3892" y="3851"/>
                  </a:cubicBezTo>
                  <a:cubicBezTo>
                    <a:pt x="4185" y="3244"/>
                    <a:pt x="4394" y="2302"/>
                    <a:pt x="4185" y="1654"/>
                  </a:cubicBezTo>
                  <a:close/>
                </a:path>
              </a:pathLst>
            </a:custGeom>
            <a:solidFill>
              <a:srgbClr val="FF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2" name="Google Shape;2282;p74"/>
            <p:cNvSpPr/>
            <p:nvPr/>
          </p:nvSpPr>
          <p:spPr>
            <a:xfrm>
              <a:off x="5904700" y="2250375"/>
              <a:ext cx="1467825" cy="2083500"/>
            </a:xfrm>
            <a:custGeom>
              <a:avLst/>
              <a:gdLst/>
              <a:ahLst/>
              <a:cxnLst/>
              <a:rect l="l" t="t" r="r" b="b"/>
              <a:pathLst>
                <a:path w="58713" h="83340" extrusionOk="0">
                  <a:moveTo>
                    <a:pt x="40467" y="32830"/>
                  </a:moveTo>
                  <a:cubicBezTo>
                    <a:pt x="40781" y="32976"/>
                    <a:pt x="41011" y="33123"/>
                    <a:pt x="41241" y="33227"/>
                  </a:cubicBezTo>
                  <a:cubicBezTo>
                    <a:pt x="42371" y="33667"/>
                    <a:pt x="43417" y="34232"/>
                    <a:pt x="44442" y="34901"/>
                  </a:cubicBezTo>
                  <a:cubicBezTo>
                    <a:pt x="44986" y="35236"/>
                    <a:pt x="45489" y="35654"/>
                    <a:pt x="45907" y="36115"/>
                  </a:cubicBezTo>
                  <a:cubicBezTo>
                    <a:pt x="46179" y="36470"/>
                    <a:pt x="46535" y="36742"/>
                    <a:pt x="46849" y="37098"/>
                  </a:cubicBezTo>
                  <a:cubicBezTo>
                    <a:pt x="47079" y="37349"/>
                    <a:pt x="47372" y="37621"/>
                    <a:pt x="47539" y="37935"/>
                  </a:cubicBezTo>
                  <a:cubicBezTo>
                    <a:pt x="47895" y="38479"/>
                    <a:pt x="47790" y="38919"/>
                    <a:pt x="47288" y="39337"/>
                  </a:cubicBezTo>
                  <a:cubicBezTo>
                    <a:pt x="46995" y="39546"/>
                    <a:pt x="46681" y="39755"/>
                    <a:pt x="46367" y="39965"/>
                  </a:cubicBezTo>
                  <a:cubicBezTo>
                    <a:pt x="46598" y="40279"/>
                    <a:pt x="46890" y="40446"/>
                    <a:pt x="47162" y="40613"/>
                  </a:cubicBezTo>
                  <a:cubicBezTo>
                    <a:pt x="48313" y="41429"/>
                    <a:pt x="49464" y="42224"/>
                    <a:pt x="50615" y="42999"/>
                  </a:cubicBezTo>
                  <a:cubicBezTo>
                    <a:pt x="51201" y="43417"/>
                    <a:pt x="51766" y="43898"/>
                    <a:pt x="52226" y="44442"/>
                  </a:cubicBezTo>
                  <a:cubicBezTo>
                    <a:pt x="53021" y="45300"/>
                    <a:pt x="53816" y="46158"/>
                    <a:pt x="54590" y="47058"/>
                  </a:cubicBezTo>
                  <a:cubicBezTo>
                    <a:pt x="55113" y="47686"/>
                    <a:pt x="55553" y="48355"/>
                    <a:pt x="55992" y="49025"/>
                  </a:cubicBezTo>
                  <a:cubicBezTo>
                    <a:pt x="56181" y="49276"/>
                    <a:pt x="56327" y="49485"/>
                    <a:pt x="56641" y="49611"/>
                  </a:cubicBezTo>
                  <a:cubicBezTo>
                    <a:pt x="57038" y="49799"/>
                    <a:pt x="57415" y="50071"/>
                    <a:pt x="57792" y="50301"/>
                  </a:cubicBezTo>
                  <a:cubicBezTo>
                    <a:pt x="58210" y="50531"/>
                    <a:pt x="58419" y="50929"/>
                    <a:pt x="58629" y="51326"/>
                  </a:cubicBezTo>
                  <a:cubicBezTo>
                    <a:pt x="58712" y="51473"/>
                    <a:pt x="58691" y="51703"/>
                    <a:pt x="58629" y="51891"/>
                  </a:cubicBezTo>
                  <a:cubicBezTo>
                    <a:pt x="58608" y="51996"/>
                    <a:pt x="58482" y="52163"/>
                    <a:pt x="58378" y="52184"/>
                  </a:cubicBezTo>
                  <a:cubicBezTo>
                    <a:pt x="58273" y="52205"/>
                    <a:pt x="58105" y="52121"/>
                    <a:pt x="58043" y="52017"/>
                  </a:cubicBezTo>
                  <a:cubicBezTo>
                    <a:pt x="57833" y="51787"/>
                    <a:pt x="57666" y="51535"/>
                    <a:pt x="57478" y="51284"/>
                  </a:cubicBezTo>
                  <a:cubicBezTo>
                    <a:pt x="57373" y="51180"/>
                    <a:pt x="57227" y="51117"/>
                    <a:pt x="56955" y="50950"/>
                  </a:cubicBezTo>
                  <a:cubicBezTo>
                    <a:pt x="57059" y="51263"/>
                    <a:pt x="57122" y="51452"/>
                    <a:pt x="57164" y="51598"/>
                  </a:cubicBezTo>
                  <a:cubicBezTo>
                    <a:pt x="57206" y="51807"/>
                    <a:pt x="57227" y="52059"/>
                    <a:pt x="57227" y="52268"/>
                  </a:cubicBezTo>
                  <a:cubicBezTo>
                    <a:pt x="57227" y="52477"/>
                    <a:pt x="57017" y="52644"/>
                    <a:pt x="56850" y="52644"/>
                  </a:cubicBezTo>
                  <a:cubicBezTo>
                    <a:pt x="56683" y="52644"/>
                    <a:pt x="56515" y="52540"/>
                    <a:pt x="56473" y="52393"/>
                  </a:cubicBezTo>
                  <a:cubicBezTo>
                    <a:pt x="56306" y="51996"/>
                    <a:pt x="56181" y="51598"/>
                    <a:pt x="56013" y="51222"/>
                  </a:cubicBezTo>
                  <a:cubicBezTo>
                    <a:pt x="55909" y="50929"/>
                    <a:pt x="55783" y="50636"/>
                    <a:pt x="55657" y="50280"/>
                  </a:cubicBezTo>
                  <a:cubicBezTo>
                    <a:pt x="55532" y="50427"/>
                    <a:pt x="55427" y="50510"/>
                    <a:pt x="55365" y="50615"/>
                  </a:cubicBezTo>
                  <a:cubicBezTo>
                    <a:pt x="55281" y="50866"/>
                    <a:pt x="55239" y="51159"/>
                    <a:pt x="55176" y="51431"/>
                  </a:cubicBezTo>
                  <a:cubicBezTo>
                    <a:pt x="55155" y="51535"/>
                    <a:pt x="55176" y="51661"/>
                    <a:pt x="55176" y="51766"/>
                  </a:cubicBezTo>
                  <a:cubicBezTo>
                    <a:pt x="55155" y="52017"/>
                    <a:pt x="54967" y="52205"/>
                    <a:pt x="54758" y="52205"/>
                  </a:cubicBezTo>
                  <a:cubicBezTo>
                    <a:pt x="54548" y="52205"/>
                    <a:pt x="54381" y="52017"/>
                    <a:pt x="54318" y="51787"/>
                  </a:cubicBezTo>
                  <a:cubicBezTo>
                    <a:pt x="54214" y="51347"/>
                    <a:pt x="54214" y="50908"/>
                    <a:pt x="54402" y="50489"/>
                  </a:cubicBezTo>
                  <a:cubicBezTo>
                    <a:pt x="54548" y="50092"/>
                    <a:pt x="54737" y="49715"/>
                    <a:pt x="54946" y="49297"/>
                  </a:cubicBezTo>
                  <a:cubicBezTo>
                    <a:pt x="54841" y="48983"/>
                    <a:pt x="54653" y="48732"/>
                    <a:pt x="54444" y="48502"/>
                  </a:cubicBezTo>
                  <a:cubicBezTo>
                    <a:pt x="53272" y="47162"/>
                    <a:pt x="52079" y="45823"/>
                    <a:pt x="50866" y="44484"/>
                  </a:cubicBezTo>
                  <a:cubicBezTo>
                    <a:pt x="50678" y="44275"/>
                    <a:pt x="50447" y="44129"/>
                    <a:pt x="50217" y="43961"/>
                  </a:cubicBezTo>
                  <a:cubicBezTo>
                    <a:pt x="49046" y="43124"/>
                    <a:pt x="47832" y="42287"/>
                    <a:pt x="46639" y="41450"/>
                  </a:cubicBezTo>
                  <a:cubicBezTo>
                    <a:pt x="46221" y="41178"/>
                    <a:pt x="45823" y="40885"/>
                    <a:pt x="45405" y="40572"/>
                  </a:cubicBezTo>
                  <a:cubicBezTo>
                    <a:pt x="44442" y="41095"/>
                    <a:pt x="43522" y="41722"/>
                    <a:pt x="42517" y="41973"/>
                  </a:cubicBezTo>
                  <a:cubicBezTo>
                    <a:pt x="42413" y="42329"/>
                    <a:pt x="42496" y="42559"/>
                    <a:pt x="42601" y="42789"/>
                  </a:cubicBezTo>
                  <a:cubicBezTo>
                    <a:pt x="43124" y="43898"/>
                    <a:pt x="43333" y="45070"/>
                    <a:pt x="43668" y="46221"/>
                  </a:cubicBezTo>
                  <a:cubicBezTo>
                    <a:pt x="44191" y="47937"/>
                    <a:pt x="44191" y="49757"/>
                    <a:pt x="44359" y="51535"/>
                  </a:cubicBezTo>
                  <a:cubicBezTo>
                    <a:pt x="44401" y="52079"/>
                    <a:pt x="44338" y="52644"/>
                    <a:pt x="44254" y="53209"/>
                  </a:cubicBezTo>
                  <a:cubicBezTo>
                    <a:pt x="44129" y="54004"/>
                    <a:pt x="43836" y="54779"/>
                    <a:pt x="43187" y="55365"/>
                  </a:cubicBezTo>
                  <a:cubicBezTo>
                    <a:pt x="43208" y="55574"/>
                    <a:pt x="43208" y="55825"/>
                    <a:pt x="43292" y="56034"/>
                  </a:cubicBezTo>
                  <a:cubicBezTo>
                    <a:pt x="43605" y="56934"/>
                    <a:pt x="43898" y="57875"/>
                    <a:pt x="44254" y="58796"/>
                  </a:cubicBezTo>
                  <a:cubicBezTo>
                    <a:pt x="44714" y="60010"/>
                    <a:pt x="45112" y="61223"/>
                    <a:pt x="45384" y="62479"/>
                  </a:cubicBezTo>
                  <a:cubicBezTo>
                    <a:pt x="45468" y="62855"/>
                    <a:pt x="45593" y="63190"/>
                    <a:pt x="45698" y="63525"/>
                  </a:cubicBezTo>
                  <a:cubicBezTo>
                    <a:pt x="45761" y="63587"/>
                    <a:pt x="45844" y="63629"/>
                    <a:pt x="45928" y="63671"/>
                  </a:cubicBezTo>
                  <a:cubicBezTo>
                    <a:pt x="46137" y="63692"/>
                    <a:pt x="46284" y="63776"/>
                    <a:pt x="46346" y="64006"/>
                  </a:cubicBezTo>
                  <a:cubicBezTo>
                    <a:pt x="46367" y="64215"/>
                    <a:pt x="46305" y="64404"/>
                    <a:pt x="46137" y="64529"/>
                  </a:cubicBezTo>
                  <a:cubicBezTo>
                    <a:pt x="45949" y="64655"/>
                    <a:pt x="45761" y="64780"/>
                    <a:pt x="45572" y="64864"/>
                  </a:cubicBezTo>
                  <a:cubicBezTo>
                    <a:pt x="45007" y="65094"/>
                    <a:pt x="44463" y="65282"/>
                    <a:pt x="43940" y="65492"/>
                  </a:cubicBezTo>
                  <a:lnTo>
                    <a:pt x="43626" y="65659"/>
                  </a:lnTo>
                  <a:cubicBezTo>
                    <a:pt x="44233" y="67145"/>
                    <a:pt x="45070" y="68505"/>
                    <a:pt x="45614" y="70011"/>
                  </a:cubicBezTo>
                  <a:cubicBezTo>
                    <a:pt x="46158" y="71538"/>
                    <a:pt x="46451" y="73108"/>
                    <a:pt x="46849" y="74614"/>
                  </a:cubicBezTo>
                  <a:cubicBezTo>
                    <a:pt x="47142" y="74656"/>
                    <a:pt x="47162" y="74405"/>
                    <a:pt x="47267" y="74259"/>
                  </a:cubicBezTo>
                  <a:cubicBezTo>
                    <a:pt x="47769" y="73463"/>
                    <a:pt x="48334" y="72773"/>
                    <a:pt x="49087" y="72187"/>
                  </a:cubicBezTo>
                  <a:cubicBezTo>
                    <a:pt x="50217" y="71350"/>
                    <a:pt x="51473" y="70994"/>
                    <a:pt x="52854" y="70953"/>
                  </a:cubicBezTo>
                  <a:cubicBezTo>
                    <a:pt x="53942" y="70953"/>
                    <a:pt x="54611" y="71664"/>
                    <a:pt x="54695" y="72731"/>
                  </a:cubicBezTo>
                  <a:cubicBezTo>
                    <a:pt x="54779" y="74175"/>
                    <a:pt x="54193" y="75305"/>
                    <a:pt x="53063" y="76142"/>
                  </a:cubicBezTo>
                  <a:cubicBezTo>
                    <a:pt x="52017" y="76958"/>
                    <a:pt x="50866" y="77585"/>
                    <a:pt x="49611" y="78004"/>
                  </a:cubicBezTo>
                  <a:cubicBezTo>
                    <a:pt x="49129" y="78150"/>
                    <a:pt x="48606" y="78318"/>
                    <a:pt x="48083" y="78422"/>
                  </a:cubicBezTo>
                  <a:cubicBezTo>
                    <a:pt x="47706" y="78485"/>
                    <a:pt x="47288" y="78485"/>
                    <a:pt x="46932" y="78443"/>
                  </a:cubicBezTo>
                  <a:cubicBezTo>
                    <a:pt x="46514" y="78380"/>
                    <a:pt x="46242" y="78129"/>
                    <a:pt x="46116" y="77690"/>
                  </a:cubicBezTo>
                  <a:cubicBezTo>
                    <a:pt x="45991" y="77188"/>
                    <a:pt x="45886" y="76707"/>
                    <a:pt x="45844" y="76184"/>
                  </a:cubicBezTo>
                  <a:cubicBezTo>
                    <a:pt x="45719" y="73882"/>
                    <a:pt x="45175" y="71664"/>
                    <a:pt x="44317" y="69530"/>
                  </a:cubicBezTo>
                  <a:cubicBezTo>
                    <a:pt x="43836" y="68337"/>
                    <a:pt x="43229" y="67186"/>
                    <a:pt x="42664" y="65994"/>
                  </a:cubicBezTo>
                  <a:cubicBezTo>
                    <a:pt x="41032" y="66621"/>
                    <a:pt x="39400" y="66559"/>
                    <a:pt x="37747" y="66726"/>
                  </a:cubicBezTo>
                  <a:cubicBezTo>
                    <a:pt x="36931" y="66810"/>
                    <a:pt x="36261" y="66517"/>
                    <a:pt x="35885" y="65701"/>
                  </a:cubicBezTo>
                  <a:cubicBezTo>
                    <a:pt x="35634" y="65157"/>
                    <a:pt x="35257" y="64655"/>
                    <a:pt x="35152" y="64027"/>
                  </a:cubicBezTo>
                  <a:cubicBezTo>
                    <a:pt x="35110" y="63818"/>
                    <a:pt x="34964" y="63608"/>
                    <a:pt x="34901" y="63420"/>
                  </a:cubicBezTo>
                  <a:cubicBezTo>
                    <a:pt x="34608" y="62771"/>
                    <a:pt x="34315" y="62102"/>
                    <a:pt x="34022" y="61432"/>
                  </a:cubicBezTo>
                  <a:cubicBezTo>
                    <a:pt x="33960" y="61223"/>
                    <a:pt x="33855" y="61056"/>
                    <a:pt x="33709" y="60784"/>
                  </a:cubicBezTo>
                  <a:cubicBezTo>
                    <a:pt x="33144" y="61495"/>
                    <a:pt x="32704" y="62207"/>
                    <a:pt x="32495" y="63002"/>
                  </a:cubicBezTo>
                  <a:cubicBezTo>
                    <a:pt x="32286" y="63797"/>
                    <a:pt x="31972" y="64550"/>
                    <a:pt x="31553" y="65240"/>
                  </a:cubicBezTo>
                  <a:cubicBezTo>
                    <a:pt x="31281" y="65701"/>
                    <a:pt x="31030" y="66182"/>
                    <a:pt x="30779" y="66642"/>
                  </a:cubicBezTo>
                  <a:cubicBezTo>
                    <a:pt x="30549" y="67082"/>
                    <a:pt x="30235" y="67479"/>
                    <a:pt x="29900" y="67856"/>
                  </a:cubicBezTo>
                  <a:cubicBezTo>
                    <a:pt x="29608" y="68128"/>
                    <a:pt x="29315" y="68274"/>
                    <a:pt x="28959" y="68316"/>
                  </a:cubicBezTo>
                  <a:cubicBezTo>
                    <a:pt x="28017" y="68400"/>
                    <a:pt x="27076" y="68505"/>
                    <a:pt x="26051" y="68588"/>
                  </a:cubicBezTo>
                  <a:cubicBezTo>
                    <a:pt x="26051" y="68693"/>
                    <a:pt x="26009" y="68797"/>
                    <a:pt x="26030" y="68923"/>
                  </a:cubicBezTo>
                  <a:cubicBezTo>
                    <a:pt x="26071" y="69969"/>
                    <a:pt x="25904" y="70994"/>
                    <a:pt x="25653" y="71978"/>
                  </a:cubicBezTo>
                  <a:cubicBezTo>
                    <a:pt x="25339" y="73296"/>
                    <a:pt x="24481" y="74133"/>
                    <a:pt x="23226" y="74510"/>
                  </a:cubicBezTo>
                  <a:cubicBezTo>
                    <a:pt x="22766" y="74677"/>
                    <a:pt x="22242" y="74719"/>
                    <a:pt x="21761" y="74803"/>
                  </a:cubicBezTo>
                  <a:cubicBezTo>
                    <a:pt x="21405" y="74865"/>
                    <a:pt x="21050" y="74886"/>
                    <a:pt x="20694" y="74928"/>
                  </a:cubicBezTo>
                  <a:cubicBezTo>
                    <a:pt x="20778" y="75556"/>
                    <a:pt x="20841" y="76142"/>
                    <a:pt x="20924" y="76707"/>
                  </a:cubicBezTo>
                  <a:cubicBezTo>
                    <a:pt x="21050" y="78004"/>
                    <a:pt x="21154" y="79280"/>
                    <a:pt x="21301" y="80557"/>
                  </a:cubicBezTo>
                  <a:cubicBezTo>
                    <a:pt x="21343" y="81163"/>
                    <a:pt x="21238" y="81728"/>
                    <a:pt x="21008" y="82293"/>
                  </a:cubicBezTo>
                  <a:cubicBezTo>
                    <a:pt x="20736" y="82942"/>
                    <a:pt x="20276" y="83298"/>
                    <a:pt x="19543" y="83339"/>
                  </a:cubicBezTo>
                  <a:cubicBezTo>
                    <a:pt x="18790" y="83339"/>
                    <a:pt x="18120" y="83130"/>
                    <a:pt x="17597" y="82523"/>
                  </a:cubicBezTo>
                  <a:cubicBezTo>
                    <a:pt x="16949" y="81791"/>
                    <a:pt x="16551" y="80954"/>
                    <a:pt x="16447" y="79992"/>
                  </a:cubicBezTo>
                  <a:cubicBezTo>
                    <a:pt x="16321" y="78862"/>
                    <a:pt x="16279" y="77753"/>
                    <a:pt x="16384" y="76644"/>
                  </a:cubicBezTo>
                  <a:cubicBezTo>
                    <a:pt x="16488" y="75639"/>
                    <a:pt x="16865" y="74803"/>
                    <a:pt x="17744" y="74259"/>
                  </a:cubicBezTo>
                  <a:cubicBezTo>
                    <a:pt x="18183" y="73966"/>
                    <a:pt x="18644" y="73819"/>
                    <a:pt x="19167" y="73966"/>
                  </a:cubicBezTo>
                  <a:cubicBezTo>
                    <a:pt x="19460" y="74049"/>
                    <a:pt x="19732" y="74028"/>
                    <a:pt x="19983" y="73966"/>
                  </a:cubicBezTo>
                  <a:cubicBezTo>
                    <a:pt x="20401" y="73882"/>
                    <a:pt x="20820" y="73861"/>
                    <a:pt x="21238" y="73819"/>
                  </a:cubicBezTo>
                  <a:cubicBezTo>
                    <a:pt x="21677" y="73756"/>
                    <a:pt x="22138" y="73735"/>
                    <a:pt x="22577" y="73631"/>
                  </a:cubicBezTo>
                  <a:cubicBezTo>
                    <a:pt x="23665" y="73401"/>
                    <a:pt x="24439" y="72731"/>
                    <a:pt x="24690" y="71622"/>
                  </a:cubicBezTo>
                  <a:cubicBezTo>
                    <a:pt x="24921" y="70534"/>
                    <a:pt x="25109" y="69467"/>
                    <a:pt x="25004" y="68400"/>
                  </a:cubicBezTo>
                  <a:cubicBezTo>
                    <a:pt x="24962" y="68337"/>
                    <a:pt x="24900" y="68295"/>
                    <a:pt x="24858" y="68295"/>
                  </a:cubicBezTo>
                  <a:cubicBezTo>
                    <a:pt x="24063" y="68212"/>
                    <a:pt x="23330" y="67898"/>
                    <a:pt x="22598" y="67605"/>
                  </a:cubicBezTo>
                  <a:cubicBezTo>
                    <a:pt x="21615" y="67228"/>
                    <a:pt x="20610" y="66831"/>
                    <a:pt x="19627" y="66496"/>
                  </a:cubicBezTo>
                  <a:cubicBezTo>
                    <a:pt x="19104" y="66308"/>
                    <a:pt x="18895" y="65973"/>
                    <a:pt x="18832" y="65450"/>
                  </a:cubicBezTo>
                  <a:cubicBezTo>
                    <a:pt x="18748" y="64676"/>
                    <a:pt x="18811" y="63922"/>
                    <a:pt x="19062" y="63211"/>
                  </a:cubicBezTo>
                  <a:cubicBezTo>
                    <a:pt x="19481" y="62060"/>
                    <a:pt x="19941" y="60909"/>
                    <a:pt x="20380" y="59758"/>
                  </a:cubicBezTo>
                  <a:cubicBezTo>
                    <a:pt x="20736" y="58796"/>
                    <a:pt x="21154" y="57854"/>
                    <a:pt x="21552" y="56892"/>
                  </a:cubicBezTo>
                  <a:cubicBezTo>
                    <a:pt x="21657" y="56599"/>
                    <a:pt x="21782" y="56348"/>
                    <a:pt x="21929" y="55992"/>
                  </a:cubicBezTo>
                  <a:cubicBezTo>
                    <a:pt x="21740" y="55929"/>
                    <a:pt x="21573" y="55825"/>
                    <a:pt x="21405" y="55762"/>
                  </a:cubicBezTo>
                  <a:cubicBezTo>
                    <a:pt x="20987" y="55637"/>
                    <a:pt x="20631" y="55406"/>
                    <a:pt x="20317" y="55134"/>
                  </a:cubicBezTo>
                  <a:cubicBezTo>
                    <a:pt x="19836" y="54779"/>
                    <a:pt x="19732" y="54276"/>
                    <a:pt x="19878" y="53732"/>
                  </a:cubicBezTo>
                  <a:cubicBezTo>
                    <a:pt x="20045" y="53168"/>
                    <a:pt x="20192" y="52644"/>
                    <a:pt x="20380" y="52121"/>
                  </a:cubicBezTo>
                  <a:cubicBezTo>
                    <a:pt x="20422" y="51975"/>
                    <a:pt x="20464" y="51807"/>
                    <a:pt x="20506" y="51598"/>
                  </a:cubicBezTo>
                  <a:cubicBezTo>
                    <a:pt x="20359" y="51452"/>
                    <a:pt x="20192" y="51326"/>
                    <a:pt x="20045" y="51159"/>
                  </a:cubicBezTo>
                  <a:cubicBezTo>
                    <a:pt x="18895" y="50134"/>
                    <a:pt x="18602" y="48878"/>
                    <a:pt x="18936" y="47455"/>
                  </a:cubicBezTo>
                  <a:cubicBezTo>
                    <a:pt x="19125" y="46598"/>
                    <a:pt x="19334" y="45740"/>
                    <a:pt x="19857" y="44986"/>
                  </a:cubicBezTo>
                  <a:cubicBezTo>
                    <a:pt x="19334" y="44735"/>
                    <a:pt x="18853" y="44526"/>
                    <a:pt x="18372" y="44338"/>
                  </a:cubicBezTo>
                  <a:cubicBezTo>
                    <a:pt x="17974" y="44170"/>
                    <a:pt x="17848" y="44003"/>
                    <a:pt x="17848" y="43585"/>
                  </a:cubicBezTo>
                  <a:cubicBezTo>
                    <a:pt x="17848" y="43417"/>
                    <a:pt x="17890" y="43229"/>
                    <a:pt x="17911" y="43082"/>
                  </a:cubicBezTo>
                  <a:cubicBezTo>
                    <a:pt x="18162" y="42078"/>
                    <a:pt x="18602" y="41199"/>
                    <a:pt x="19125" y="40341"/>
                  </a:cubicBezTo>
                  <a:cubicBezTo>
                    <a:pt x="19732" y="39358"/>
                    <a:pt x="20610" y="38688"/>
                    <a:pt x="21322" y="37831"/>
                  </a:cubicBezTo>
                  <a:cubicBezTo>
                    <a:pt x="21531" y="37559"/>
                    <a:pt x="21887" y="37412"/>
                    <a:pt x="22201" y="37224"/>
                  </a:cubicBezTo>
                  <a:cubicBezTo>
                    <a:pt x="22514" y="37035"/>
                    <a:pt x="22828" y="36910"/>
                    <a:pt x="23205" y="36722"/>
                  </a:cubicBezTo>
                  <a:cubicBezTo>
                    <a:pt x="22263" y="36387"/>
                    <a:pt x="21343" y="36115"/>
                    <a:pt x="20506" y="35675"/>
                  </a:cubicBezTo>
                  <a:cubicBezTo>
                    <a:pt x="19669" y="35257"/>
                    <a:pt x="18916" y="34650"/>
                    <a:pt x="18079" y="34127"/>
                  </a:cubicBezTo>
                  <a:cubicBezTo>
                    <a:pt x="17639" y="34211"/>
                    <a:pt x="17137" y="34315"/>
                    <a:pt x="16635" y="34378"/>
                  </a:cubicBezTo>
                  <a:cubicBezTo>
                    <a:pt x="15798" y="34483"/>
                    <a:pt x="15045" y="34274"/>
                    <a:pt x="14312" y="33876"/>
                  </a:cubicBezTo>
                  <a:cubicBezTo>
                    <a:pt x="13245" y="33332"/>
                    <a:pt x="12346" y="32600"/>
                    <a:pt x="11467" y="31805"/>
                  </a:cubicBezTo>
                  <a:cubicBezTo>
                    <a:pt x="10546" y="30988"/>
                    <a:pt x="9960" y="30026"/>
                    <a:pt x="9835" y="28771"/>
                  </a:cubicBezTo>
                  <a:cubicBezTo>
                    <a:pt x="9730" y="27787"/>
                    <a:pt x="9584" y="26783"/>
                    <a:pt x="9646" y="25799"/>
                  </a:cubicBezTo>
                  <a:cubicBezTo>
                    <a:pt x="9102" y="25402"/>
                    <a:pt x="8537" y="25339"/>
                    <a:pt x="7868" y="25423"/>
                  </a:cubicBezTo>
                  <a:cubicBezTo>
                    <a:pt x="7387" y="25486"/>
                    <a:pt x="6884" y="25444"/>
                    <a:pt x="6382" y="25381"/>
                  </a:cubicBezTo>
                  <a:cubicBezTo>
                    <a:pt x="5336" y="25235"/>
                    <a:pt x="4269" y="25130"/>
                    <a:pt x="3223" y="24921"/>
                  </a:cubicBezTo>
                  <a:cubicBezTo>
                    <a:pt x="2491" y="24795"/>
                    <a:pt x="1779" y="24460"/>
                    <a:pt x="1172" y="23958"/>
                  </a:cubicBezTo>
                  <a:cubicBezTo>
                    <a:pt x="524" y="23414"/>
                    <a:pt x="105" y="22766"/>
                    <a:pt x="84" y="21887"/>
                  </a:cubicBezTo>
                  <a:cubicBezTo>
                    <a:pt x="84" y="21636"/>
                    <a:pt x="22" y="21405"/>
                    <a:pt x="22" y="21133"/>
                  </a:cubicBezTo>
                  <a:cubicBezTo>
                    <a:pt x="1" y="20213"/>
                    <a:pt x="294" y="19418"/>
                    <a:pt x="942" y="18790"/>
                  </a:cubicBezTo>
                  <a:cubicBezTo>
                    <a:pt x="1423" y="18309"/>
                    <a:pt x="1905" y="17848"/>
                    <a:pt x="2428" y="17430"/>
                  </a:cubicBezTo>
                  <a:cubicBezTo>
                    <a:pt x="3767" y="16426"/>
                    <a:pt x="5190" y="15589"/>
                    <a:pt x="6696" y="14919"/>
                  </a:cubicBezTo>
                  <a:cubicBezTo>
                    <a:pt x="6780" y="14877"/>
                    <a:pt x="6864" y="14856"/>
                    <a:pt x="6926" y="14815"/>
                  </a:cubicBezTo>
                  <a:cubicBezTo>
                    <a:pt x="7805" y="14417"/>
                    <a:pt x="8642" y="13999"/>
                    <a:pt x="9605" y="13873"/>
                  </a:cubicBezTo>
                  <a:cubicBezTo>
                    <a:pt x="9646" y="13685"/>
                    <a:pt x="9709" y="13559"/>
                    <a:pt x="9751" y="13413"/>
                  </a:cubicBezTo>
                  <a:cubicBezTo>
                    <a:pt x="10002" y="12346"/>
                    <a:pt x="10379" y="11320"/>
                    <a:pt x="10860" y="10358"/>
                  </a:cubicBezTo>
                  <a:cubicBezTo>
                    <a:pt x="11739" y="8475"/>
                    <a:pt x="12785" y="6696"/>
                    <a:pt x="14145" y="5127"/>
                  </a:cubicBezTo>
                  <a:cubicBezTo>
                    <a:pt x="16237" y="2700"/>
                    <a:pt x="18853" y="1172"/>
                    <a:pt x="22054" y="586"/>
                  </a:cubicBezTo>
                  <a:cubicBezTo>
                    <a:pt x="25088" y="1"/>
                    <a:pt x="28017" y="314"/>
                    <a:pt x="30947" y="1047"/>
                  </a:cubicBezTo>
                  <a:cubicBezTo>
                    <a:pt x="32390" y="1423"/>
                    <a:pt x="33771" y="1947"/>
                    <a:pt x="35048" y="2721"/>
                  </a:cubicBezTo>
                  <a:cubicBezTo>
                    <a:pt x="35654" y="3097"/>
                    <a:pt x="36261" y="3432"/>
                    <a:pt x="36889" y="3746"/>
                  </a:cubicBezTo>
                  <a:cubicBezTo>
                    <a:pt x="38144" y="4395"/>
                    <a:pt x="39211" y="5315"/>
                    <a:pt x="40237" y="6257"/>
                  </a:cubicBezTo>
                  <a:cubicBezTo>
                    <a:pt x="40781" y="6759"/>
                    <a:pt x="41136" y="7387"/>
                    <a:pt x="41450" y="8035"/>
                  </a:cubicBezTo>
                  <a:cubicBezTo>
                    <a:pt x="41618" y="8370"/>
                    <a:pt x="41743" y="8768"/>
                    <a:pt x="42057" y="9019"/>
                  </a:cubicBezTo>
                  <a:cubicBezTo>
                    <a:pt x="42245" y="9207"/>
                    <a:pt x="42287" y="9479"/>
                    <a:pt x="42287" y="9730"/>
                  </a:cubicBezTo>
                  <a:cubicBezTo>
                    <a:pt x="42287" y="10128"/>
                    <a:pt x="42266" y="10525"/>
                    <a:pt x="42245" y="10965"/>
                  </a:cubicBezTo>
                  <a:cubicBezTo>
                    <a:pt x="42266" y="11006"/>
                    <a:pt x="42329" y="11111"/>
                    <a:pt x="42392" y="11174"/>
                  </a:cubicBezTo>
                  <a:cubicBezTo>
                    <a:pt x="43794" y="12408"/>
                    <a:pt x="44631" y="13936"/>
                    <a:pt x="45217" y="15672"/>
                  </a:cubicBezTo>
                  <a:cubicBezTo>
                    <a:pt x="45823" y="17430"/>
                    <a:pt x="46033" y="19271"/>
                    <a:pt x="46137" y="21113"/>
                  </a:cubicBezTo>
                  <a:cubicBezTo>
                    <a:pt x="46221" y="22263"/>
                    <a:pt x="46200" y="23393"/>
                    <a:pt x="45991" y="24544"/>
                  </a:cubicBezTo>
                  <a:cubicBezTo>
                    <a:pt x="45489" y="27055"/>
                    <a:pt x="44359" y="29210"/>
                    <a:pt x="42455" y="30968"/>
                  </a:cubicBezTo>
                  <a:cubicBezTo>
                    <a:pt x="41911" y="31491"/>
                    <a:pt x="41304" y="31930"/>
                    <a:pt x="40718" y="32432"/>
                  </a:cubicBezTo>
                  <a:cubicBezTo>
                    <a:pt x="40718" y="32600"/>
                    <a:pt x="40613" y="32704"/>
                    <a:pt x="40467" y="32830"/>
                  </a:cubicBezTo>
                  <a:close/>
                  <a:moveTo>
                    <a:pt x="23916" y="1382"/>
                  </a:moveTo>
                  <a:cubicBezTo>
                    <a:pt x="23456" y="1465"/>
                    <a:pt x="23017" y="1528"/>
                    <a:pt x="22577" y="1591"/>
                  </a:cubicBezTo>
                  <a:cubicBezTo>
                    <a:pt x="19460" y="2051"/>
                    <a:pt x="16970" y="3558"/>
                    <a:pt x="14961" y="5943"/>
                  </a:cubicBezTo>
                  <a:cubicBezTo>
                    <a:pt x="13413" y="7763"/>
                    <a:pt x="12262" y="9856"/>
                    <a:pt x="11362" y="12053"/>
                  </a:cubicBezTo>
                  <a:cubicBezTo>
                    <a:pt x="10965" y="13036"/>
                    <a:pt x="10693" y="14019"/>
                    <a:pt x="10651" y="15066"/>
                  </a:cubicBezTo>
                  <a:cubicBezTo>
                    <a:pt x="10546" y="17053"/>
                    <a:pt x="10986" y="18936"/>
                    <a:pt x="11634" y="20799"/>
                  </a:cubicBezTo>
                  <a:cubicBezTo>
                    <a:pt x="12011" y="21782"/>
                    <a:pt x="12638" y="22598"/>
                    <a:pt x="13141" y="23519"/>
                  </a:cubicBezTo>
                  <a:cubicBezTo>
                    <a:pt x="13245" y="23728"/>
                    <a:pt x="13496" y="23874"/>
                    <a:pt x="13706" y="23958"/>
                  </a:cubicBezTo>
                  <a:cubicBezTo>
                    <a:pt x="13999" y="24063"/>
                    <a:pt x="14312" y="24126"/>
                    <a:pt x="14605" y="24126"/>
                  </a:cubicBezTo>
                  <a:cubicBezTo>
                    <a:pt x="16384" y="24126"/>
                    <a:pt x="18183" y="24251"/>
                    <a:pt x="19941" y="23812"/>
                  </a:cubicBezTo>
                  <a:cubicBezTo>
                    <a:pt x="20066" y="23770"/>
                    <a:pt x="20213" y="23770"/>
                    <a:pt x="20359" y="23749"/>
                  </a:cubicBezTo>
                  <a:cubicBezTo>
                    <a:pt x="21949" y="23519"/>
                    <a:pt x="23540" y="23184"/>
                    <a:pt x="25088" y="22703"/>
                  </a:cubicBezTo>
                  <a:cubicBezTo>
                    <a:pt x="26636" y="22201"/>
                    <a:pt x="28143" y="21657"/>
                    <a:pt x="29691" y="21113"/>
                  </a:cubicBezTo>
                  <a:cubicBezTo>
                    <a:pt x="30507" y="20820"/>
                    <a:pt x="31344" y="20527"/>
                    <a:pt x="32097" y="20171"/>
                  </a:cubicBezTo>
                  <a:cubicBezTo>
                    <a:pt x="33395" y="19543"/>
                    <a:pt x="34692" y="18853"/>
                    <a:pt x="35989" y="18204"/>
                  </a:cubicBezTo>
                  <a:cubicBezTo>
                    <a:pt x="36198" y="18100"/>
                    <a:pt x="36408" y="17995"/>
                    <a:pt x="36575" y="17869"/>
                  </a:cubicBezTo>
                  <a:cubicBezTo>
                    <a:pt x="37140" y="17304"/>
                    <a:pt x="37726" y="16740"/>
                    <a:pt x="38291" y="16154"/>
                  </a:cubicBezTo>
                  <a:cubicBezTo>
                    <a:pt x="38856" y="15568"/>
                    <a:pt x="39358" y="14856"/>
                    <a:pt x="39839" y="14166"/>
                  </a:cubicBezTo>
                  <a:cubicBezTo>
                    <a:pt x="40383" y="13371"/>
                    <a:pt x="40823" y="12492"/>
                    <a:pt x="41116" y="11550"/>
                  </a:cubicBezTo>
                  <a:cubicBezTo>
                    <a:pt x="41346" y="10797"/>
                    <a:pt x="41388" y="10023"/>
                    <a:pt x="40969" y="9291"/>
                  </a:cubicBezTo>
                  <a:cubicBezTo>
                    <a:pt x="40864" y="9102"/>
                    <a:pt x="40760" y="8893"/>
                    <a:pt x="40676" y="8684"/>
                  </a:cubicBezTo>
                  <a:cubicBezTo>
                    <a:pt x="40404" y="8140"/>
                    <a:pt x="40090" y="7575"/>
                    <a:pt x="39651" y="7156"/>
                  </a:cubicBezTo>
                  <a:cubicBezTo>
                    <a:pt x="38688" y="6278"/>
                    <a:pt x="37684" y="5420"/>
                    <a:pt x="36512" y="4792"/>
                  </a:cubicBezTo>
                  <a:cubicBezTo>
                    <a:pt x="35759" y="4374"/>
                    <a:pt x="35006" y="3955"/>
                    <a:pt x="34232" y="3495"/>
                  </a:cubicBezTo>
                  <a:cubicBezTo>
                    <a:pt x="33374" y="2972"/>
                    <a:pt x="32453" y="2595"/>
                    <a:pt x="31470" y="2323"/>
                  </a:cubicBezTo>
                  <a:cubicBezTo>
                    <a:pt x="30716" y="2114"/>
                    <a:pt x="29942" y="1905"/>
                    <a:pt x="29189" y="1758"/>
                  </a:cubicBezTo>
                  <a:cubicBezTo>
                    <a:pt x="27494" y="1382"/>
                    <a:pt x="25716" y="1214"/>
                    <a:pt x="23916" y="1382"/>
                  </a:cubicBezTo>
                  <a:close/>
                  <a:moveTo>
                    <a:pt x="18706" y="33165"/>
                  </a:moveTo>
                  <a:cubicBezTo>
                    <a:pt x="18999" y="33583"/>
                    <a:pt x="19439" y="33855"/>
                    <a:pt x="19878" y="34085"/>
                  </a:cubicBezTo>
                  <a:cubicBezTo>
                    <a:pt x="21154" y="34755"/>
                    <a:pt x="22514" y="35257"/>
                    <a:pt x="23916" y="35717"/>
                  </a:cubicBezTo>
                  <a:cubicBezTo>
                    <a:pt x="25109" y="36136"/>
                    <a:pt x="26343" y="36282"/>
                    <a:pt x="27620" y="36136"/>
                  </a:cubicBezTo>
                  <a:cubicBezTo>
                    <a:pt x="29461" y="35968"/>
                    <a:pt x="31302" y="35801"/>
                    <a:pt x="33144" y="35613"/>
                  </a:cubicBezTo>
                  <a:cubicBezTo>
                    <a:pt x="33960" y="35550"/>
                    <a:pt x="34734" y="35362"/>
                    <a:pt x="35445" y="34922"/>
                  </a:cubicBezTo>
                  <a:cubicBezTo>
                    <a:pt x="36512" y="34253"/>
                    <a:pt x="37621" y="33667"/>
                    <a:pt x="38626" y="32934"/>
                  </a:cubicBezTo>
                  <a:cubicBezTo>
                    <a:pt x="39714" y="32160"/>
                    <a:pt x="40634" y="31261"/>
                    <a:pt x="41660" y="30424"/>
                  </a:cubicBezTo>
                  <a:lnTo>
                    <a:pt x="41911" y="30172"/>
                  </a:lnTo>
                  <a:cubicBezTo>
                    <a:pt x="43940" y="28227"/>
                    <a:pt x="45007" y="25820"/>
                    <a:pt x="45196" y="23038"/>
                  </a:cubicBezTo>
                  <a:cubicBezTo>
                    <a:pt x="45321" y="20861"/>
                    <a:pt x="45091" y="18727"/>
                    <a:pt x="44526" y="16635"/>
                  </a:cubicBezTo>
                  <a:cubicBezTo>
                    <a:pt x="44129" y="15149"/>
                    <a:pt x="43438" y="13747"/>
                    <a:pt x="42434" y="12555"/>
                  </a:cubicBezTo>
                  <a:cubicBezTo>
                    <a:pt x="42329" y="12429"/>
                    <a:pt x="42183" y="12346"/>
                    <a:pt x="42036" y="12220"/>
                  </a:cubicBezTo>
                  <a:cubicBezTo>
                    <a:pt x="41932" y="12429"/>
                    <a:pt x="41848" y="12555"/>
                    <a:pt x="41806" y="12701"/>
                  </a:cubicBezTo>
                  <a:cubicBezTo>
                    <a:pt x="41660" y="13078"/>
                    <a:pt x="41618" y="13475"/>
                    <a:pt x="41429" y="13810"/>
                  </a:cubicBezTo>
                  <a:cubicBezTo>
                    <a:pt x="40948" y="14689"/>
                    <a:pt x="40425" y="15568"/>
                    <a:pt x="39902" y="16426"/>
                  </a:cubicBezTo>
                  <a:cubicBezTo>
                    <a:pt x="39755" y="16656"/>
                    <a:pt x="39546" y="16844"/>
                    <a:pt x="39358" y="17053"/>
                  </a:cubicBezTo>
                  <a:cubicBezTo>
                    <a:pt x="38542" y="17932"/>
                    <a:pt x="37579" y="18560"/>
                    <a:pt x="36512" y="19062"/>
                  </a:cubicBezTo>
                  <a:cubicBezTo>
                    <a:pt x="36094" y="19271"/>
                    <a:pt x="35780" y="19543"/>
                    <a:pt x="35654" y="20004"/>
                  </a:cubicBezTo>
                  <a:cubicBezTo>
                    <a:pt x="35508" y="20548"/>
                    <a:pt x="35236" y="21029"/>
                    <a:pt x="34838" y="21468"/>
                  </a:cubicBezTo>
                  <a:cubicBezTo>
                    <a:pt x="34713" y="21594"/>
                    <a:pt x="34566" y="21782"/>
                    <a:pt x="34525" y="21970"/>
                  </a:cubicBezTo>
                  <a:cubicBezTo>
                    <a:pt x="34399" y="22682"/>
                    <a:pt x="33918" y="23163"/>
                    <a:pt x="33457" y="23644"/>
                  </a:cubicBezTo>
                  <a:cubicBezTo>
                    <a:pt x="33018" y="24084"/>
                    <a:pt x="32495" y="24398"/>
                    <a:pt x="31805" y="24188"/>
                  </a:cubicBezTo>
                  <a:cubicBezTo>
                    <a:pt x="31533" y="24105"/>
                    <a:pt x="31260" y="24146"/>
                    <a:pt x="30968" y="24105"/>
                  </a:cubicBezTo>
                  <a:cubicBezTo>
                    <a:pt x="30570" y="24586"/>
                    <a:pt x="30214" y="25046"/>
                    <a:pt x="29838" y="25527"/>
                  </a:cubicBezTo>
                  <a:cubicBezTo>
                    <a:pt x="29294" y="26239"/>
                    <a:pt x="28561" y="26490"/>
                    <a:pt x="27703" y="26448"/>
                  </a:cubicBezTo>
                  <a:cubicBezTo>
                    <a:pt x="27431" y="26406"/>
                    <a:pt x="27159" y="26302"/>
                    <a:pt x="26908" y="26197"/>
                  </a:cubicBezTo>
                  <a:cubicBezTo>
                    <a:pt x="26657" y="26092"/>
                    <a:pt x="26678" y="25779"/>
                    <a:pt x="26574" y="25548"/>
                  </a:cubicBezTo>
                  <a:cubicBezTo>
                    <a:pt x="26574" y="25527"/>
                    <a:pt x="26553" y="25527"/>
                    <a:pt x="26469" y="25465"/>
                  </a:cubicBezTo>
                  <a:cubicBezTo>
                    <a:pt x="26364" y="25527"/>
                    <a:pt x="26239" y="25569"/>
                    <a:pt x="26155" y="25674"/>
                  </a:cubicBezTo>
                  <a:cubicBezTo>
                    <a:pt x="25548" y="26281"/>
                    <a:pt x="24837" y="26699"/>
                    <a:pt x="24084" y="27097"/>
                  </a:cubicBezTo>
                  <a:cubicBezTo>
                    <a:pt x="23874" y="27201"/>
                    <a:pt x="23665" y="27348"/>
                    <a:pt x="23519" y="27536"/>
                  </a:cubicBezTo>
                  <a:cubicBezTo>
                    <a:pt x="23310" y="27808"/>
                    <a:pt x="23038" y="27913"/>
                    <a:pt x="22703" y="27934"/>
                  </a:cubicBezTo>
                  <a:cubicBezTo>
                    <a:pt x="22473" y="27934"/>
                    <a:pt x="22263" y="27955"/>
                    <a:pt x="22033" y="27975"/>
                  </a:cubicBezTo>
                  <a:cubicBezTo>
                    <a:pt x="21761" y="27975"/>
                    <a:pt x="21615" y="27850"/>
                    <a:pt x="21531" y="27620"/>
                  </a:cubicBezTo>
                  <a:cubicBezTo>
                    <a:pt x="21468" y="27431"/>
                    <a:pt x="21447" y="27222"/>
                    <a:pt x="21426" y="27034"/>
                  </a:cubicBezTo>
                  <a:cubicBezTo>
                    <a:pt x="21385" y="26783"/>
                    <a:pt x="21343" y="26490"/>
                    <a:pt x="21280" y="26155"/>
                  </a:cubicBezTo>
                  <a:cubicBezTo>
                    <a:pt x="21050" y="26281"/>
                    <a:pt x="20861" y="26364"/>
                    <a:pt x="20736" y="26469"/>
                  </a:cubicBezTo>
                  <a:cubicBezTo>
                    <a:pt x="20338" y="26804"/>
                    <a:pt x="19962" y="27201"/>
                    <a:pt x="19564" y="27536"/>
                  </a:cubicBezTo>
                  <a:cubicBezTo>
                    <a:pt x="19292" y="27766"/>
                    <a:pt x="19041" y="28059"/>
                    <a:pt x="18706" y="28185"/>
                  </a:cubicBezTo>
                  <a:cubicBezTo>
                    <a:pt x="17995" y="28499"/>
                    <a:pt x="17242" y="28645"/>
                    <a:pt x="16551" y="28143"/>
                  </a:cubicBezTo>
                  <a:cubicBezTo>
                    <a:pt x="15589" y="27431"/>
                    <a:pt x="14584" y="26762"/>
                    <a:pt x="13915" y="25779"/>
                  </a:cubicBezTo>
                  <a:cubicBezTo>
                    <a:pt x="13057" y="25653"/>
                    <a:pt x="12199" y="25569"/>
                    <a:pt x="11383" y="25820"/>
                  </a:cubicBezTo>
                  <a:cubicBezTo>
                    <a:pt x="10776" y="26615"/>
                    <a:pt x="10714" y="27494"/>
                    <a:pt x="10923" y="28394"/>
                  </a:cubicBezTo>
                  <a:cubicBezTo>
                    <a:pt x="10986" y="28645"/>
                    <a:pt x="11090" y="28875"/>
                    <a:pt x="11111" y="29126"/>
                  </a:cubicBezTo>
                  <a:cubicBezTo>
                    <a:pt x="11216" y="30005"/>
                    <a:pt x="11655" y="30654"/>
                    <a:pt x="12325" y="31177"/>
                  </a:cubicBezTo>
                  <a:cubicBezTo>
                    <a:pt x="12994" y="31742"/>
                    <a:pt x="13685" y="32349"/>
                    <a:pt x="14563" y="32579"/>
                  </a:cubicBezTo>
                  <a:cubicBezTo>
                    <a:pt x="14626" y="32579"/>
                    <a:pt x="14668" y="32641"/>
                    <a:pt x="14731" y="32662"/>
                  </a:cubicBezTo>
                  <a:cubicBezTo>
                    <a:pt x="15170" y="33060"/>
                    <a:pt x="15693" y="33039"/>
                    <a:pt x="16237" y="32997"/>
                  </a:cubicBezTo>
                  <a:cubicBezTo>
                    <a:pt x="16551" y="32976"/>
                    <a:pt x="16865" y="32934"/>
                    <a:pt x="17158" y="33039"/>
                  </a:cubicBezTo>
                  <a:cubicBezTo>
                    <a:pt x="17681" y="33227"/>
                    <a:pt x="18183" y="33185"/>
                    <a:pt x="18706" y="33165"/>
                  </a:cubicBezTo>
                  <a:close/>
                  <a:moveTo>
                    <a:pt x="29315" y="52686"/>
                  </a:moveTo>
                  <a:cubicBezTo>
                    <a:pt x="29461" y="52854"/>
                    <a:pt x="29566" y="52916"/>
                    <a:pt x="29712" y="52916"/>
                  </a:cubicBezTo>
                  <a:cubicBezTo>
                    <a:pt x="30256" y="52979"/>
                    <a:pt x="30821" y="53042"/>
                    <a:pt x="31365" y="53147"/>
                  </a:cubicBezTo>
                  <a:cubicBezTo>
                    <a:pt x="31616" y="53209"/>
                    <a:pt x="31888" y="53335"/>
                    <a:pt x="32118" y="53460"/>
                  </a:cubicBezTo>
                  <a:cubicBezTo>
                    <a:pt x="32286" y="53565"/>
                    <a:pt x="32244" y="53900"/>
                    <a:pt x="32077" y="53963"/>
                  </a:cubicBezTo>
                  <a:cubicBezTo>
                    <a:pt x="31867" y="54025"/>
                    <a:pt x="31616" y="54067"/>
                    <a:pt x="31407" y="54025"/>
                  </a:cubicBezTo>
                  <a:cubicBezTo>
                    <a:pt x="30884" y="53984"/>
                    <a:pt x="30361" y="53879"/>
                    <a:pt x="29838" y="53795"/>
                  </a:cubicBezTo>
                  <a:cubicBezTo>
                    <a:pt x="29733" y="53774"/>
                    <a:pt x="29628" y="53816"/>
                    <a:pt x="29419" y="53858"/>
                  </a:cubicBezTo>
                  <a:cubicBezTo>
                    <a:pt x="29608" y="54004"/>
                    <a:pt x="29712" y="54151"/>
                    <a:pt x="29817" y="54151"/>
                  </a:cubicBezTo>
                  <a:cubicBezTo>
                    <a:pt x="30026" y="54172"/>
                    <a:pt x="30256" y="54109"/>
                    <a:pt x="30507" y="54109"/>
                  </a:cubicBezTo>
                  <a:cubicBezTo>
                    <a:pt x="30716" y="54109"/>
                    <a:pt x="30947" y="54109"/>
                    <a:pt x="31156" y="54172"/>
                  </a:cubicBezTo>
                  <a:cubicBezTo>
                    <a:pt x="31260" y="54193"/>
                    <a:pt x="31407" y="54360"/>
                    <a:pt x="31407" y="54465"/>
                  </a:cubicBezTo>
                  <a:cubicBezTo>
                    <a:pt x="31449" y="54569"/>
                    <a:pt x="31302" y="54716"/>
                    <a:pt x="31240" y="54800"/>
                  </a:cubicBezTo>
                  <a:cubicBezTo>
                    <a:pt x="31135" y="54862"/>
                    <a:pt x="30988" y="54925"/>
                    <a:pt x="30842" y="54946"/>
                  </a:cubicBezTo>
                  <a:cubicBezTo>
                    <a:pt x="30424" y="55009"/>
                    <a:pt x="30005" y="55051"/>
                    <a:pt x="29587" y="55093"/>
                  </a:cubicBezTo>
                  <a:cubicBezTo>
                    <a:pt x="29482" y="55093"/>
                    <a:pt x="29356" y="55093"/>
                    <a:pt x="29252" y="55030"/>
                  </a:cubicBezTo>
                  <a:cubicBezTo>
                    <a:pt x="28666" y="54800"/>
                    <a:pt x="28143" y="54444"/>
                    <a:pt x="27850" y="53879"/>
                  </a:cubicBezTo>
                  <a:cubicBezTo>
                    <a:pt x="27745" y="53691"/>
                    <a:pt x="27683" y="53481"/>
                    <a:pt x="27599" y="53293"/>
                  </a:cubicBezTo>
                  <a:cubicBezTo>
                    <a:pt x="26574" y="53147"/>
                    <a:pt x="25548" y="53021"/>
                    <a:pt x="24586" y="52854"/>
                  </a:cubicBezTo>
                  <a:cubicBezTo>
                    <a:pt x="23561" y="52707"/>
                    <a:pt x="22556" y="52540"/>
                    <a:pt x="21573" y="52184"/>
                  </a:cubicBezTo>
                  <a:cubicBezTo>
                    <a:pt x="21217" y="52833"/>
                    <a:pt x="21092" y="53502"/>
                    <a:pt x="20945" y="54172"/>
                  </a:cubicBezTo>
                  <a:cubicBezTo>
                    <a:pt x="21238" y="54548"/>
                    <a:pt x="21615" y="54695"/>
                    <a:pt x="21970" y="54820"/>
                  </a:cubicBezTo>
                  <a:cubicBezTo>
                    <a:pt x="23561" y="55365"/>
                    <a:pt x="25193" y="55741"/>
                    <a:pt x="26846" y="56076"/>
                  </a:cubicBezTo>
                  <a:cubicBezTo>
                    <a:pt x="27515" y="56222"/>
                    <a:pt x="28227" y="56264"/>
                    <a:pt x="28938" y="56201"/>
                  </a:cubicBezTo>
                  <a:cubicBezTo>
                    <a:pt x="29356" y="56160"/>
                    <a:pt x="29775" y="56160"/>
                    <a:pt x="30193" y="56118"/>
                  </a:cubicBezTo>
                  <a:cubicBezTo>
                    <a:pt x="31240" y="56097"/>
                    <a:pt x="32244" y="56118"/>
                    <a:pt x="33290" y="56055"/>
                  </a:cubicBezTo>
                  <a:cubicBezTo>
                    <a:pt x="35466" y="55888"/>
                    <a:pt x="37642" y="55637"/>
                    <a:pt x="39818" y="55469"/>
                  </a:cubicBezTo>
                  <a:cubicBezTo>
                    <a:pt x="40760" y="55385"/>
                    <a:pt x="41597" y="55030"/>
                    <a:pt x="42392" y="54590"/>
                  </a:cubicBezTo>
                  <a:cubicBezTo>
                    <a:pt x="42664" y="54444"/>
                    <a:pt x="42852" y="54256"/>
                    <a:pt x="42957" y="53984"/>
                  </a:cubicBezTo>
                  <a:cubicBezTo>
                    <a:pt x="43061" y="53670"/>
                    <a:pt x="43187" y="53356"/>
                    <a:pt x="43208" y="53021"/>
                  </a:cubicBezTo>
                  <a:cubicBezTo>
                    <a:pt x="43313" y="52184"/>
                    <a:pt x="43396" y="51347"/>
                    <a:pt x="43271" y="50510"/>
                  </a:cubicBezTo>
                  <a:cubicBezTo>
                    <a:pt x="43166" y="49799"/>
                    <a:pt x="43124" y="49108"/>
                    <a:pt x="43061" y="48418"/>
                  </a:cubicBezTo>
                  <a:cubicBezTo>
                    <a:pt x="43020" y="48125"/>
                    <a:pt x="42999" y="47832"/>
                    <a:pt x="42915" y="47581"/>
                  </a:cubicBezTo>
                  <a:cubicBezTo>
                    <a:pt x="42476" y="46116"/>
                    <a:pt x="42266" y="44568"/>
                    <a:pt x="41597" y="43145"/>
                  </a:cubicBezTo>
                  <a:cubicBezTo>
                    <a:pt x="41534" y="43040"/>
                    <a:pt x="41534" y="42936"/>
                    <a:pt x="41492" y="42831"/>
                  </a:cubicBezTo>
                  <a:cubicBezTo>
                    <a:pt x="41178" y="41848"/>
                    <a:pt x="40885" y="40844"/>
                    <a:pt x="40572" y="39881"/>
                  </a:cubicBezTo>
                  <a:cubicBezTo>
                    <a:pt x="40300" y="39044"/>
                    <a:pt x="40090" y="38207"/>
                    <a:pt x="39672" y="37454"/>
                  </a:cubicBezTo>
                  <a:cubicBezTo>
                    <a:pt x="39567" y="37266"/>
                    <a:pt x="39525" y="37035"/>
                    <a:pt x="39442" y="36826"/>
                  </a:cubicBezTo>
                  <a:cubicBezTo>
                    <a:pt x="39232" y="36094"/>
                    <a:pt x="38667" y="35069"/>
                    <a:pt x="38082" y="34462"/>
                  </a:cubicBezTo>
                  <a:cubicBezTo>
                    <a:pt x="37726" y="34734"/>
                    <a:pt x="37370" y="35027"/>
                    <a:pt x="36994" y="35236"/>
                  </a:cubicBezTo>
                  <a:cubicBezTo>
                    <a:pt x="36575" y="35466"/>
                    <a:pt x="36115" y="35654"/>
                    <a:pt x="35675" y="35801"/>
                  </a:cubicBezTo>
                  <a:cubicBezTo>
                    <a:pt x="35131" y="36010"/>
                    <a:pt x="34525" y="36094"/>
                    <a:pt x="34001" y="36366"/>
                  </a:cubicBezTo>
                  <a:cubicBezTo>
                    <a:pt x="33374" y="36680"/>
                    <a:pt x="32725" y="36701"/>
                    <a:pt x="32035" y="36742"/>
                  </a:cubicBezTo>
                  <a:cubicBezTo>
                    <a:pt x="30612" y="36889"/>
                    <a:pt x="29147" y="37014"/>
                    <a:pt x="27703" y="37140"/>
                  </a:cubicBezTo>
                  <a:cubicBezTo>
                    <a:pt x="27473" y="37161"/>
                    <a:pt x="27201" y="37140"/>
                    <a:pt x="26950" y="37370"/>
                  </a:cubicBezTo>
                  <a:cubicBezTo>
                    <a:pt x="26783" y="38165"/>
                    <a:pt x="26657" y="39023"/>
                    <a:pt x="26574" y="39881"/>
                  </a:cubicBezTo>
                  <a:cubicBezTo>
                    <a:pt x="26532" y="40467"/>
                    <a:pt x="26469" y="41074"/>
                    <a:pt x="26427" y="41639"/>
                  </a:cubicBezTo>
                  <a:cubicBezTo>
                    <a:pt x="26385" y="41952"/>
                    <a:pt x="26364" y="42245"/>
                    <a:pt x="26323" y="42559"/>
                  </a:cubicBezTo>
                  <a:cubicBezTo>
                    <a:pt x="26239" y="43313"/>
                    <a:pt x="26155" y="44045"/>
                    <a:pt x="26051" y="44798"/>
                  </a:cubicBezTo>
                  <a:cubicBezTo>
                    <a:pt x="26030" y="44965"/>
                    <a:pt x="26009" y="45154"/>
                    <a:pt x="25946" y="45300"/>
                  </a:cubicBezTo>
                  <a:cubicBezTo>
                    <a:pt x="25841" y="45677"/>
                    <a:pt x="25590" y="45928"/>
                    <a:pt x="25193" y="45991"/>
                  </a:cubicBezTo>
                  <a:cubicBezTo>
                    <a:pt x="24774" y="46033"/>
                    <a:pt x="24356" y="46053"/>
                    <a:pt x="23937" y="45949"/>
                  </a:cubicBezTo>
                  <a:lnTo>
                    <a:pt x="23540" y="45886"/>
                  </a:lnTo>
                  <a:cubicBezTo>
                    <a:pt x="22828" y="47183"/>
                    <a:pt x="21845" y="50301"/>
                    <a:pt x="21845" y="51180"/>
                  </a:cubicBezTo>
                  <a:cubicBezTo>
                    <a:pt x="22159" y="51284"/>
                    <a:pt x="22494" y="51452"/>
                    <a:pt x="22849" y="51494"/>
                  </a:cubicBezTo>
                  <a:cubicBezTo>
                    <a:pt x="24272" y="51787"/>
                    <a:pt x="25716" y="52059"/>
                    <a:pt x="27159" y="52310"/>
                  </a:cubicBezTo>
                  <a:cubicBezTo>
                    <a:pt x="27390" y="52372"/>
                    <a:pt x="27599" y="52331"/>
                    <a:pt x="27745" y="52121"/>
                  </a:cubicBezTo>
                  <a:cubicBezTo>
                    <a:pt x="28017" y="51787"/>
                    <a:pt x="28415" y="51703"/>
                    <a:pt x="28792" y="51682"/>
                  </a:cubicBezTo>
                  <a:cubicBezTo>
                    <a:pt x="29608" y="51640"/>
                    <a:pt x="30424" y="51556"/>
                    <a:pt x="31240" y="51494"/>
                  </a:cubicBezTo>
                  <a:lnTo>
                    <a:pt x="31658" y="51494"/>
                  </a:lnTo>
                  <a:cubicBezTo>
                    <a:pt x="31867" y="51535"/>
                    <a:pt x="32014" y="51682"/>
                    <a:pt x="32035" y="51870"/>
                  </a:cubicBezTo>
                  <a:cubicBezTo>
                    <a:pt x="32077" y="52059"/>
                    <a:pt x="31930" y="52247"/>
                    <a:pt x="31721" y="52310"/>
                  </a:cubicBezTo>
                  <a:cubicBezTo>
                    <a:pt x="31512" y="52372"/>
                    <a:pt x="31281" y="52393"/>
                    <a:pt x="31072" y="52414"/>
                  </a:cubicBezTo>
                  <a:cubicBezTo>
                    <a:pt x="30758" y="52435"/>
                    <a:pt x="30465" y="52477"/>
                    <a:pt x="30152" y="52519"/>
                  </a:cubicBezTo>
                  <a:cubicBezTo>
                    <a:pt x="29984" y="52603"/>
                    <a:pt x="29691" y="52624"/>
                    <a:pt x="29315" y="52686"/>
                  </a:cubicBezTo>
                  <a:close/>
                  <a:moveTo>
                    <a:pt x="22933" y="56285"/>
                  </a:moveTo>
                  <a:cubicBezTo>
                    <a:pt x="22786" y="56662"/>
                    <a:pt x="22619" y="56997"/>
                    <a:pt x="22494" y="57331"/>
                  </a:cubicBezTo>
                  <a:lnTo>
                    <a:pt x="21552" y="59842"/>
                  </a:lnTo>
                  <a:cubicBezTo>
                    <a:pt x="21154" y="60846"/>
                    <a:pt x="20778" y="61809"/>
                    <a:pt x="20380" y="62792"/>
                  </a:cubicBezTo>
                  <a:cubicBezTo>
                    <a:pt x="20213" y="63211"/>
                    <a:pt x="20087" y="63629"/>
                    <a:pt x="19983" y="64090"/>
                  </a:cubicBezTo>
                  <a:cubicBezTo>
                    <a:pt x="19878" y="64550"/>
                    <a:pt x="19794" y="65031"/>
                    <a:pt x="20004" y="65471"/>
                  </a:cubicBezTo>
                  <a:cubicBezTo>
                    <a:pt x="20087" y="65512"/>
                    <a:pt x="20171" y="65575"/>
                    <a:pt x="20213" y="65596"/>
                  </a:cubicBezTo>
                  <a:lnTo>
                    <a:pt x="24146" y="67082"/>
                  </a:lnTo>
                  <a:cubicBezTo>
                    <a:pt x="24356" y="67165"/>
                    <a:pt x="24586" y="67186"/>
                    <a:pt x="24795" y="67228"/>
                  </a:cubicBezTo>
                  <a:cubicBezTo>
                    <a:pt x="25109" y="67270"/>
                    <a:pt x="25423" y="67270"/>
                    <a:pt x="25716" y="67354"/>
                  </a:cubicBezTo>
                  <a:cubicBezTo>
                    <a:pt x="26427" y="67563"/>
                    <a:pt x="27159" y="67542"/>
                    <a:pt x="27892" y="67437"/>
                  </a:cubicBezTo>
                  <a:cubicBezTo>
                    <a:pt x="28038" y="67396"/>
                    <a:pt x="28227" y="67375"/>
                    <a:pt x="28373" y="67375"/>
                  </a:cubicBezTo>
                  <a:cubicBezTo>
                    <a:pt x="29043" y="67396"/>
                    <a:pt x="29398" y="67019"/>
                    <a:pt x="29733" y="66538"/>
                  </a:cubicBezTo>
                  <a:cubicBezTo>
                    <a:pt x="29838" y="66412"/>
                    <a:pt x="29921" y="66245"/>
                    <a:pt x="30005" y="66098"/>
                  </a:cubicBezTo>
                  <a:cubicBezTo>
                    <a:pt x="30256" y="65596"/>
                    <a:pt x="30528" y="65094"/>
                    <a:pt x="30821" y="64634"/>
                  </a:cubicBezTo>
                  <a:cubicBezTo>
                    <a:pt x="31365" y="63692"/>
                    <a:pt x="31700" y="62646"/>
                    <a:pt x="31825" y="61537"/>
                  </a:cubicBezTo>
                  <a:cubicBezTo>
                    <a:pt x="31867" y="61349"/>
                    <a:pt x="31909" y="61181"/>
                    <a:pt x="31993" y="60972"/>
                  </a:cubicBezTo>
                  <a:cubicBezTo>
                    <a:pt x="32097" y="60574"/>
                    <a:pt x="32411" y="60302"/>
                    <a:pt x="32746" y="60093"/>
                  </a:cubicBezTo>
                  <a:cubicBezTo>
                    <a:pt x="33018" y="59884"/>
                    <a:pt x="33290" y="59884"/>
                    <a:pt x="33604" y="59947"/>
                  </a:cubicBezTo>
                  <a:cubicBezTo>
                    <a:pt x="33855" y="59968"/>
                    <a:pt x="34106" y="59926"/>
                    <a:pt x="34378" y="59926"/>
                  </a:cubicBezTo>
                  <a:cubicBezTo>
                    <a:pt x="34629" y="59926"/>
                    <a:pt x="34859" y="59926"/>
                    <a:pt x="35131" y="59968"/>
                  </a:cubicBezTo>
                  <a:cubicBezTo>
                    <a:pt x="35320" y="59989"/>
                    <a:pt x="35382" y="60198"/>
                    <a:pt x="35278" y="60365"/>
                  </a:cubicBezTo>
                  <a:cubicBezTo>
                    <a:pt x="35173" y="60512"/>
                    <a:pt x="35048" y="60658"/>
                    <a:pt x="34922" y="60826"/>
                  </a:cubicBezTo>
                  <a:cubicBezTo>
                    <a:pt x="35215" y="61495"/>
                    <a:pt x="35487" y="62123"/>
                    <a:pt x="35780" y="62771"/>
                  </a:cubicBezTo>
                  <a:cubicBezTo>
                    <a:pt x="35968" y="63190"/>
                    <a:pt x="36198" y="63587"/>
                    <a:pt x="36303" y="64006"/>
                  </a:cubicBezTo>
                  <a:cubicBezTo>
                    <a:pt x="36429" y="64487"/>
                    <a:pt x="36742" y="64906"/>
                    <a:pt x="36952" y="65366"/>
                  </a:cubicBezTo>
                  <a:cubicBezTo>
                    <a:pt x="37098" y="65596"/>
                    <a:pt x="37328" y="65722"/>
                    <a:pt x="37559" y="65743"/>
                  </a:cubicBezTo>
                  <a:cubicBezTo>
                    <a:pt x="37726" y="65784"/>
                    <a:pt x="37893" y="65784"/>
                    <a:pt x="38061" y="65743"/>
                  </a:cubicBezTo>
                  <a:cubicBezTo>
                    <a:pt x="38981" y="65680"/>
                    <a:pt x="39881" y="65617"/>
                    <a:pt x="40802" y="65492"/>
                  </a:cubicBezTo>
                  <a:cubicBezTo>
                    <a:pt x="41304" y="65408"/>
                    <a:pt x="41764" y="65282"/>
                    <a:pt x="42266" y="65115"/>
                  </a:cubicBezTo>
                  <a:cubicBezTo>
                    <a:pt x="42894" y="64927"/>
                    <a:pt x="43522" y="64655"/>
                    <a:pt x="44149" y="64445"/>
                  </a:cubicBezTo>
                  <a:cubicBezTo>
                    <a:pt x="44380" y="64362"/>
                    <a:pt x="44631" y="64257"/>
                    <a:pt x="44798" y="64006"/>
                  </a:cubicBezTo>
                  <a:cubicBezTo>
                    <a:pt x="44693" y="63629"/>
                    <a:pt x="44568" y="63232"/>
                    <a:pt x="44484" y="62855"/>
                  </a:cubicBezTo>
                  <a:cubicBezTo>
                    <a:pt x="44233" y="61600"/>
                    <a:pt x="43836" y="60365"/>
                    <a:pt x="43375" y="59152"/>
                  </a:cubicBezTo>
                  <a:cubicBezTo>
                    <a:pt x="43103" y="58482"/>
                    <a:pt x="42894" y="57771"/>
                    <a:pt x="42664" y="57101"/>
                  </a:cubicBezTo>
                  <a:cubicBezTo>
                    <a:pt x="42538" y="56725"/>
                    <a:pt x="42496" y="56327"/>
                    <a:pt x="42245" y="55992"/>
                  </a:cubicBezTo>
                  <a:cubicBezTo>
                    <a:pt x="42120" y="56013"/>
                    <a:pt x="41973" y="56055"/>
                    <a:pt x="41911" y="56076"/>
                  </a:cubicBezTo>
                  <a:cubicBezTo>
                    <a:pt x="41304" y="56390"/>
                    <a:pt x="40655" y="56494"/>
                    <a:pt x="39965" y="56536"/>
                  </a:cubicBezTo>
                  <a:cubicBezTo>
                    <a:pt x="37684" y="56745"/>
                    <a:pt x="35382" y="56955"/>
                    <a:pt x="33123" y="57164"/>
                  </a:cubicBezTo>
                  <a:cubicBezTo>
                    <a:pt x="32537" y="57227"/>
                    <a:pt x="31930" y="57248"/>
                    <a:pt x="31365" y="57269"/>
                  </a:cubicBezTo>
                  <a:cubicBezTo>
                    <a:pt x="30507" y="57310"/>
                    <a:pt x="29628" y="57269"/>
                    <a:pt x="28771" y="57331"/>
                  </a:cubicBezTo>
                  <a:cubicBezTo>
                    <a:pt x="27431" y="57415"/>
                    <a:pt x="26155" y="57101"/>
                    <a:pt x="24900" y="56725"/>
                  </a:cubicBezTo>
                  <a:cubicBezTo>
                    <a:pt x="24335" y="56306"/>
                    <a:pt x="23665" y="56348"/>
                    <a:pt x="22933" y="56285"/>
                  </a:cubicBezTo>
                  <a:close/>
                  <a:moveTo>
                    <a:pt x="9646" y="14856"/>
                  </a:moveTo>
                  <a:cubicBezTo>
                    <a:pt x="9207" y="14815"/>
                    <a:pt x="8956" y="14982"/>
                    <a:pt x="8684" y="15128"/>
                  </a:cubicBezTo>
                  <a:cubicBezTo>
                    <a:pt x="7115" y="15861"/>
                    <a:pt x="5608" y="16656"/>
                    <a:pt x="4143" y="17597"/>
                  </a:cubicBezTo>
                  <a:cubicBezTo>
                    <a:pt x="3307" y="18162"/>
                    <a:pt x="2511" y="18811"/>
                    <a:pt x="1842" y="19543"/>
                  </a:cubicBezTo>
                  <a:cubicBezTo>
                    <a:pt x="1444" y="19941"/>
                    <a:pt x="1235" y="20401"/>
                    <a:pt x="1235" y="20987"/>
                  </a:cubicBezTo>
                  <a:cubicBezTo>
                    <a:pt x="1235" y="21259"/>
                    <a:pt x="1256" y="21531"/>
                    <a:pt x="1256" y="21824"/>
                  </a:cubicBezTo>
                  <a:cubicBezTo>
                    <a:pt x="1256" y="22410"/>
                    <a:pt x="1570" y="22870"/>
                    <a:pt x="2051" y="23226"/>
                  </a:cubicBezTo>
                  <a:cubicBezTo>
                    <a:pt x="2511" y="23582"/>
                    <a:pt x="3035" y="23854"/>
                    <a:pt x="3641" y="23958"/>
                  </a:cubicBezTo>
                  <a:cubicBezTo>
                    <a:pt x="4604" y="24146"/>
                    <a:pt x="5566" y="24251"/>
                    <a:pt x="6550" y="24377"/>
                  </a:cubicBezTo>
                  <a:cubicBezTo>
                    <a:pt x="6905" y="24439"/>
                    <a:pt x="7240" y="24356"/>
                    <a:pt x="7596" y="24586"/>
                  </a:cubicBezTo>
                  <a:cubicBezTo>
                    <a:pt x="7721" y="24690"/>
                    <a:pt x="7952" y="24607"/>
                    <a:pt x="8161" y="24607"/>
                  </a:cubicBezTo>
                  <a:cubicBezTo>
                    <a:pt x="8851" y="24565"/>
                    <a:pt x="9500" y="24481"/>
                    <a:pt x="10169" y="24439"/>
                  </a:cubicBezTo>
                  <a:cubicBezTo>
                    <a:pt x="10379" y="24398"/>
                    <a:pt x="10630" y="24377"/>
                    <a:pt x="10839" y="24439"/>
                  </a:cubicBezTo>
                  <a:cubicBezTo>
                    <a:pt x="11153" y="24502"/>
                    <a:pt x="11425" y="24544"/>
                    <a:pt x="11718" y="24460"/>
                  </a:cubicBezTo>
                  <a:cubicBezTo>
                    <a:pt x="12011" y="24377"/>
                    <a:pt x="12304" y="24356"/>
                    <a:pt x="12680" y="24272"/>
                  </a:cubicBezTo>
                  <a:cubicBezTo>
                    <a:pt x="11592" y="22912"/>
                    <a:pt x="10902" y="21426"/>
                    <a:pt x="10358" y="19878"/>
                  </a:cubicBezTo>
                  <a:cubicBezTo>
                    <a:pt x="9730" y="18267"/>
                    <a:pt x="9605" y="16593"/>
                    <a:pt x="9646" y="14856"/>
                  </a:cubicBezTo>
                  <a:close/>
                  <a:moveTo>
                    <a:pt x="19041" y="43354"/>
                  </a:moveTo>
                  <a:cubicBezTo>
                    <a:pt x="19732" y="43752"/>
                    <a:pt x="20359" y="44024"/>
                    <a:pt x="21050" y="44129"/>
                  </a:cubicBezTo>
                  <a:cubicBezTo>
                    <a:pt x="21426" y="44170"/>
                    <a:pt x="21761" y="44254"/>
                    <a:pt x="22054" y="44547"/>
                  </a:cubicBezTo>
                  <a:cubicBezTo>
                    <a:pt x="22284" y="44756"/>
                    <a:pt x="22577" y="44861"/>
                    <a:pt x="22891" y="44861"/>
                  </a:cubicBezTo>
                  <a:cubicBezTo>
                    <a:pt x="23519" y="44882"/>
                    <a:pt x="24167" y="44924"/>
                    <a:pt x="24795" y="44965"/>
                  </a:cubicBezTo>
                  <a:cubicBezTo>
                    <a:pt x="24900" y="44965"/>
                    <a:pt x="25004" y="44903"/>
                    <a:pt x="25109" y="44861"/>
                  </a:cubicBezTo>
                  <a:cubicBezTo>
                    <a:pt x="25172" y="44673"/>
                    <a:pt x="25193" y="44526"/>
                    <a:pt x="25214" y="44338"/>
                  </a:cubicBezTo>
                  <a:cubicBezTo>
                    <a:pt x="25318" y="43396"/>
                    <a:pt x="25444" y="42455"/>
                    <a:pt x="25548" y="41513"/>
                  </a:cubicBezTo>
                  <a:cubicBezTo>
                    <a:pt x="25632" y="40864"/>
                    <a:pt x="25716" y="40174"/>
                    <a:pt x="25737" y="39525"/>
                  </a:cubicBezTo>
                  <a:cubicBezTo>
                    <a:pt x="25758" y="39002"/>
                    <a:pt x="25716" y="38479"/>
                    <a:pt x="25799" y="37935"/>
                  </a:cubicBezTo>
                  <a:cubicBezTo>
                    <a:pt x="25820" y="37831"/>
                    <a:pt x="25737" y="37663"/>
                    <a:pt x="25695" y="37538"/>
                  </a:cubicBezTo>
                  <a:cubicBezTo>
                    <a:pt x="24983" y="37517"/>
                    <a:pt x="24335" y="37579"/>
                    <a:pt x="23728" y="37893"/>
                  </a:cubicBezTo>
                  <a:cubicBezTo>
                    <a:pt x="22912" y="38312"/>
                    <a:pt x="22033" y="38584"/>
                    <a:pt x="21468" y="39400"/>
                  </a:cubicBezTo>
                  <a:cubicBezTo>
                    <a:pt x="21364" y="39525"/>
                    <a:pt x="21217" y="39609"/>
                    <a:pt x="21113" y="39735"/>
                  </a:cubicBezTo>
                  <a:cubicBezTo>
                    <a:pt x="20861" y="39965"/>
                    <a:pt x="20673" y="40216"/>
                    <a:pt x="20443" y="40488"/>
                  </a:cubicBezTo>
                  <a:cubicBezTo>
                    <a:pt x="20276" y="40697"/>
                    <a:pt x="20150" y="40948"/>
                    <a:pt x="19983" y="41178"/>
                  </a:cubicBezTo>
                  <a:cubicBezTo>
                    <a:pt x="19481" y="41827"/>
                    <a:pt x="19208" y="42538"/>
                    <a:pt x="19041" y="43354"/>
                  </a:cubicBezTo>
                  <a:close/>
                  <a:moveTo>
                    <a:pt x="42224" y="41136"/>
                  </a:moveTo>
                  <a:cubicBezTo>
                    <a:pt x="42957" y="41095"/>
                    <a:pt x="43375" y="40655"/>
                    <a:pt x="43857" y="40362"/>
                  </a:cubicBezTo>
                  <a:cubicBezTo>
                    <a:pt x="44380" y="40069"/>
                    <a:pt x="44882" y="39755"/>
                    <a:pt x="45363" y="39421"/>
                  </a:cubicBezTo>
                  <a:cubicBezTo>
                    <a:pt x="45823" y="39086"/>
                    <a:pt x="46367" y="38835"/>
                    <a:pt x="46744" y="38416"/>
                  </a:cubicBezTo>
                  <a:cubicBezTo>
                    <a:pt x="46681" y="38312"/>
                    <a:pt x="46681" y="38270"/>
                    <a:pt x="46660" y="38207"/>
                  </a:cubicBezTo>
                  <a:cubicBezTo>
                    <a:pt x="45991" y="37517"/>
                    <a:pt x="45300" y="36826"/>
                    <a:pt x="44610" y="36115"/>
                  </a:cubicBezTo>
                  <a:cubicBezTo>
                    <a:pt x="44505" y="36010"/>
                    <a:pt x="44401" y="35947"/>
                    <a:pt x="44275" y="35864"/>
                  </a:cubicBezTo>
                  <a:cubicBezTo>
                    <a:pt x="42936" y="34964"/>
                    <a:pt x="41534" y="34274"/>
                    <a:pt x="40048" y="33688"/>
                  </a:cubicBezTo>
                  <a:cubicBezTo>
                    <a:pt x="39860" y="33604"/>
                    <a:pt x="39672" y="33562"/>
                    <a:pt x="39483" y="33541"/>
                  </a:cubicBezTo>
                  <a:cubicBezTo>
                    <a:pt x="39421" y="33541"/>
                    <a:pt x="39316" y="33604"/>
                    <a:pt x="39191" y="33667"/>
                  </a:cubicBezTo>
                  <a:cubicBezTo>
                    <a:pt x="39881" y="34608"/>
                    <a:pt x="40383" y="35571"/>
                    <a:pt x="40634" y="36680"/>
                  </a:cubicBezTo>
                  <a:cubicBezTo>
                    <a:pt x="40697" y="36910"/>
                    <a:pt x="40823" y="37140"/>
                    <a:pt x="40927" y="37349"/>
                  </a:cubicBezTo>
                  <a:cubicBezTo>
                    <a:pt x="41011" y="37538"/>
                    <a:pt x="41116" y="37684"/>
                    <a:pt x="41157" y="37872"/>
                  </a:cubicBezTo>
                  <a:cubicBezTo>
                    <a:pt x="41408" y="38626"/>
                    <a:pt x="41639" y="39421"/>
                    <a:pt x="41869" y="40195"/>
                  </a:cubicBezTo>
                  <a:cubicBezTo>
                    <a:pt x="41973" y="40509"/>
                    <a:pt x="42078" y="40802"/>
                    <a:pt x="42224" y="41136"/>
                  </a:cubicBezTo>
                  <a:close/>
                  <a:moveTo>
                    <a:pt x="47204" y="77481"/>
                  </a:moveTo>
                  <a:cubicBezTo>
                    <a:pt x="47434" y="77481"/>
                    <a:pt x="47623" y="77502"/>
                    <a:pt x="47811" y="77439"/>
                  </a:cubicBezTo>
                  <a:cubicBezTo>
                    <a:pt x="48313" y="77334"/>
                    <a:pt x="48774" y="77230"/>
                    <a:pt x="49276" y="77083"/>
                  </a:cubicBezTo>
                  <a:cubicBezTo>
                    <a:pt x="50427" y="76707"/>
                    <a:pt x="51494" y="76163"/>
                    <a:pt x="52477" y="75430"/>
                  </a:cubicBezTo>
                  <a:cubicBezTo>
                    <a:pt x="53335" y="74782"/>
                    <a:pt x="53795" y="73966"/>
                    <a:pt x="53753" y="72836"/>
                  </a:cubicBezTo>
                  <a:cubicBezTo>
                    <a:pt x="53712" y="72292"/>
                    <a:pt x="53481" y="72041"/>
                    <a:pt x="52937" y="71999"/>
                  </a:cubicBezTo>
                  <a:lnTo>
                    <a:pt x="52519" y="71999"/>
                  </a:lnTo>
                  <a:cubicBezTo>
                    <a:pt x="50866" y="72166"/>
                    <a:pt x="49569" y="72898"/>
                    <a:pt x="48564" y="74259"/>
                  </a:cubicBezTo>
                  <a:cubicBezTo>
                    <a:pt x="48041" y="74991"/>
                    <a:pt x="47686" y="75807"/>
                    <a:pt x="47225" y="76581"/>
                  </a:cubicBezTo>
                  <a:cubicBezTo>
                    <a:pt x="47079" y="76853"/>
                    <a:pt x="47100" y="77104"/>
                    <a:pt x="47204" y="77481"/>
                  </a:cubicBezTo>
                  <a:close/>
                  <a:moveTo>
                    <a:pt x="27599" y="25486"/>
                  </a:moveTo>
                  <a:cubicBezTo>
                    <a:pt x="28227" y="25653"/>
                    <a:pt x="28666" y="25444"/>
                    <a:pt x="29001" y="25046"/>
                  </a:cubicBezTo>
                  <a:cubicBezTo>
                    <a:pt x="29461" y="24565"/>
                    <a:pt x="29880" y="24042"/>
                    <a:pt x="30298" y="23519"/>
                  </a:cubicBezTo>
                  <a:cubicBezTo>
                    <a:pt x="30570" y="23142"/>
                    <a:pt x="30863" y="22933"/>
                    <a:pt x="31365" y="23142"/>
                  </a:cubicBezTo>
                  <a:cubicBezTo>
                    <a:pt x="31574" y="23247"/>
                    <a:pt x="31867" y="23247"/>
                    <a:pt x="32097" y="23289"/>
                  </a:cubicBezTo>
                  <a:cubicBezTo>
                    <a:pt x="32244" y="23289"/>
                    <a:pt x="32432" y="23247"/>
                    <a:pt x="32558" y="23184"/>
                  </a:cubicBezTo>
                  <a:cubicBezTo>
                    <a:pt x="32976" y="22891"/>
                    <a:pt x="33374" y="22494"/>
                    <a:pt x="33478" y="22033"/>
                  </a:cubicBezTo>
                  <a:cubicBezTo>
                    <a:pt x="33604" y="21468"/>
                    <a:pt x="33918" y="21092"/>
                    <a:pt x="34273" y="20673"/>
                  </a:cubicBezTo>
                  <a:cubicBezTo>
                    <a:pt x="34336" y="20569"/>
                    <a:pt x="34483" y="20464"/>
                    <a:pt x="34315" y="20276"/>
                  </a:cubicBezTo>
                  <a:cubicBezTo>
                    <a:pt x="34169" y="20359"/>
                    <a:pt x="33981" y="20401"/>
                    <a:pt x="33813" y="20485"/>
                  </a:cubicBezTo>
                  <a:cubicBezTo>
                    <a:pt x="32621" y="21133"/>
                    <a:pt x="31365" y="21657"/>
                    <a:pt x="30047" y="22096"/>
                  </a:cubicBezTo>
                  <a:cubicBezTo>
                    <a:pt x="29084" y="22452"/>
                    <a:pt x="28122" y="22786"/>
                    <a:pt x="27159" y="23142"/>
                  </a:cubicBezTo>
                  <a:cubicBezTo>
                    <a:pt x="26783" y="23289"/>
                    <a:pt x="26385" y="23414"/>
                    <a:pt x="26113" y="23644"/>
                  </a:cubicBezTo>
                  <a:cubicBezTo>
                    <a:pt x="25904" y="23833"/>
                    <a:pt x="25716" y="23937"/>
                    <a:pt x="25444" y="23937"/>
                  </a:cubicBezTo>
                  <a:cubicBezTo>
                    <a:pt x="24356" y="24021"/>
                    <a:pt x="23330" y="24460"/>
                    <a:pt x="22284" y="24670"/>
                  </a:cubicBezTo>
                  <a:cubicBezTo>
                    <a:pt x="22159" y="24690"/>
                    <a:pt x="22054" y="24774"/>
                    <a:pt x="21929" y="24858"/>
                  </a:cubicBezTo>
                  <a:cubicBezTo>
                    <a:pt x="22494" y="25486"/>
                    <a:pt x="22138" y="26343"/>
                    <a:pt x="22494" y="27076"/>
                  </a:cubicBezTo>
                  <a:cubicBezTo>
                    <a:pt x="22619" y="26992"/>
                    <a:pt x="22786" y="26971"/>
                    <a:pt x="22870" y="26867"/>
                  </a:cubicBezTo>
                  <a:cubicBezTo>
                    <a:pt x="23100" y="26574"/>
                    <a:pt x="23414" y="26385"/>
                    <a:pt x="23749" y="26239"/>
                  </a:cubicBezTo>
                  <a:cubicBezTo>
                    <a:pt x="24398" y="25925"/>
                    <a:pt x="25004" y="25527"/>
                    <a:pt x="25548" y="25004"/>
                  </a:cubicBezTo>
                  <a:cubicBezTo>
                    <a:pt x="25841" y="24753"/>
                    <a:pt x="26155" y="24502"/>
                    <a:pt x="26469" y="24272"/>
                  </a:cubicBezTo>
                  <a:cubicBezTo>
                    <a:pt x="26971" y="23937"/>
                    <a:pt x="27390" y="24146"/>
                    <a:pt x="27494" y="24753"/>
                  </a:cubicBezTo>
                  <a:cubicBezTo>
                    <a:pt x="27515" y="24983"/>
                    <a:pt x="27536" y="25193"/>
                    <a:pt x="27599" y="25486"/>
                  </a:cubicBezTo>
                  <a:close/>
                  <a:moveTo>
                    <a:pt x="18644" y="74886"/>
                  </a:moveTo>
                  <a:cubicBezTo>
                    <a:pt x="17848" y="75221"/>
                    <a:pt x="17493" y="75870"/>
                    <a:pt x="17430" y="76707"/>
                  </a:cubicBezTo>
                  <a:cubicBezTo>
                    <a:pt x="17284" y="77816"/>
                    <a:pt x="17388" y="78883"/>
                    <a:pt x="17535" y="79992"/>
                  </a:cubicBezTo>
                  <a:cubicBezTo>
                    <a:pt x="17597" y="80745"/>
                    <a:pt x="17911" y="81373"/>
                    <a:pt x="18434" y="81917"/>
                  </a:cubicBezTo>
                  <a:cubicBezTo>
                    <a:pt x="18706" y="82210"/>
                    <a:pt x="19020" y="82335"/>
                    <a:pt x="19376" y="82377"/>
                  </a:cubicBezTo>
                  <a:cubicBezTo>
                    <a:pt x="19773" y="82419"/>
                    <a:pt x="19962" y="82314"/>
                    <a:pt x="20108" y="81958"/>
                  </a:cubicBezTo>
                  <a:cubicBezTo>
                    <a:pt x="20297" y="81519"/>
                    <a:pt x="20359" y="81059"/>
                    <a:pt x="20317" y="80577"/>
                  </a:cubicBezTo>
                  <a:cubicBezTo>
                    <a:pt x="20213" y="79343"/>
                    <a:pt x="20087" y="78129"/>
                    <a:pt x="20004" y="76895"/>
                  </a:cubicBezTo>
                  <a:cubicBezTo>
                    <a:pt x="19962" y="76351"/>
                    <a:pt x="19962" y="75786"/>
                    <a:pt x="19941" y="75221"/>
                  </a:cubicBezTo>
                  <a:cubicBezTo>
                    <a:pt x="19146" y="75137"/>
                    <a:pt x="19146" y="75137"/>
                    <a:pt x="18644" y="74886"/>
                  </a:cubicBezTo>
                  <a:close/>
                  <a:moveTo>
                    <a:pt x="15379" y="25904"/>
                  </a:moveTo>
                  <a:cubicBezTo>
                    <a:pt x="15882" y="26469"/>
                    <a:pt x="16488" y="26887"/>
                    <a:pt x="17074" y="27285"/>
                  </a:cubicBezTo>
                  <a:cubicBezTo>
                    <a:pt x="17535" y="27599"/>
                    <a:pt x="17974" y="27599"/>
                    <a:pt x="18392" y="27243"/>
                  </a:cubicBezTo>
                  <a:cubicBezTo>
                    <a:pt x="18727" y="26971"/>
                    <a:pt x="19062" y="26678"/>
                    <a:pt x="19355" y="26343"/>
                  </a:cubicBezTo>
                  <a:cubicBezTo>
                    <a:pt x="19753" y="25883"/>
                    <a:pt x="20171" y="25507"/>
                    <a:pt x="20715" y="25235"/>
                  </a:cubicBezTo>
                  <a:cubicBezTo>
                    <a:pt x="20820" y="25193"/>
                    <a:pt x="20924" y="25151"/>
                    <a:pt x="20820" y="24942"/>
                  </a:cubicBezTo>
                  <a:cubicBezTo>
                    <a:pt x="20338" y="24942"/>
                    <a:pt x="19857" y="24921"/>
                    <a:pt x="19355" y="24983"/>
                  </a:cubicBezTo>
                  <a:cubicBezTo>
                    <a:pt x="18497" y="25109"/>
                    <a:pt x="17639" y="25193"/>
                    <a:pt x="16760" y="25130"/>
                  </a:cubicBezTo>
                  <a:cubicBezTo>
                    <a:pt x="16342" y="25109"/>
                    <a:pt x="15923" y="25172"/>
                    <a:pt x="15568" y="25360"/>
                  </a:cubicBezTo>
                  <a:cubicBezTo>
                    <a:pt x="15505" y="25402"/>
                    <a:pt x="15484" y="25444"/>
                    <a:pt x="15442" y="25507"/>
                  </a:cubicBezTo>
                  <a:cubicBezTo>
                    <a:pt x="15400" y="25632"/>
                    <a:pt x="15400" y="25758"/>
                    <a:pt x="15379" y="25904"/>
                  </a:cubicBezTo>
                  <a:close/>
                  <a:moveTo>
                    <a:pt x="21259" y="45279"/>
                  </a:moveTo>
                  <a:cubicBezTo>
                    <a:pt x="20422" y="45928"/>
                    <a:pt x="20401" y="45991"/>
                    <a:pt x="20171" y="46890"/>
                  </a:cubicBezTo>
                  <a:cubicBezTo>
                    <a:pt x="20108" y="47142"/>
                    <a:pt x="20066" y="47393"/>
                    <a:pt x="19983" y="47623"/>
                  </a:cubicBezTo>
                  <a:cubicBezTo>
                    <a:pt x="19732" y="48313"/>
                    <a:pt x="19878" y="48962"/>
                    <a:pt x="20108" y="49590"/>
                  </a:cubicBezTo>
                  <a:cubicBezTo>
                    <a:pt x="20255" y="49924"/>
                    <a:pt x="20464" y="50280"/>
                    <a:pt x="20882" y="50406"/>
                  </a:cubicBezTo>
                  <a:cubicBezTo>
                    <a:pt x="21426" y="48836"/>
                    <a:pt x="21949" y="47309"/>
                    <a:pt x="22452" y="45802"/>
                  </a:cubicBezTo>
                  <a:cubicBezTo>
                    <a:pt x="22473" y="45740"/>
                    <a:pt x="22410" y="45698"/>
                    <a:pt x="22389" y="45593"/>
                  </a:cubicBezTo>
                  <a:cubicBezTo>
                    <a:pt x="22054" y="45447"/>
                    <a:pt x="21657" y="45363"/>
                    <a:pt x="21259" y="4527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3" name="Google Shape;2283;p74"/>
            <p:cNvSpPr/>
            <p:nvPr/>
          </p:nvSpPr>
          <p:spPr>
            <a:xfrm>
              <a:off x="6581050" y="2510350"/>
              <a:ext cx="226525" cy="207175"/>
            </a:xfrm>
            <a:custGeom>
              <a:avLst/>
              <a:gdLst/>
              <a:ahLst/>
              <a:cxnLst/>
              <a:rect l="l" t="t" r="r" b="b"/>
              <a:pathLst>
                <a:path w="9061" h="8287" extrusionOk="0">
                  <a:moveTo>
                    <a:pt x="9019" y="4248"/>
                  </a:moveTo>
                  <a:cubicBezTo>
                    <a:pt x="8517" y="4520"/>
                    <a:pt x="8098" y="4897"/>
                    <a:pt x="7659" y="5273"/>
                  </a:cubicBezTo>
                  <a:cubicBezTo>
                    <a:pt x="6383" y="6403"/>
                    <a:pt x="5023" y="7408"/>
                    <a:pt x="3349" y="7910"/>
                  </a:cubicBezTo>
                  <a:cubicBezTo>
                    <a:pt x="2763" y="8077"/>
                    <a:pt x="2135" y="8140"/>
                    <a:pt x="1528" y="8224"/>
                  </a:cubicBezTo>
                  <a:cubicBezTo>
                    <a:pt x="942" y="8286"/>
                    <a:pt x="545" y="7931"/>
                    <a:pt x="377" y="7366"/>
                  </a:cubicBezTo>
                  <a:cubicBezTo>
                    <a:pt x="357" y="7240"/>
                    <a:pt x="357" y="7073"/>
                    <a:pt x="336" y="6947"/>
                  </a:cubicBezTo>
                  <a:cubicBezTo>
                    <a:pt x="252" y="6278"/>
                    <a:pt x="147" y="5608"/>
                    <a:pt x="43" y="4960"/>
                  </a:cubicBezTo>
                  <a:cubicBezTo>
                    <a:pt x="1" y="4541"/>
                    <a:pt x="64" y="4227"/>
                    <a:pt x="482" y="3976"/>
                  </a:cubicBezTo>
                  <a:cubicBezTo>
                    <a:pt x="880" y="3767"/>
                    <a:pt x="1214" y="3537"/>
                    <a:pt x="1696" y="3453"/>
                  </a:cubicBezTo>
                  <a:cubicBezTo>
                    <a:pt x="2114" y="3390"/>
                    <a:pt x="2533" y="3139"/>
                    <a:pt x="2930" y="2930"/>
                  </a:cubicBezTo>
                  <a:cubicBezTo>
                    <a:pt x="3893" y="2407"/>
                    <a:pt x="4730" y="1737"/>
                    <a:pt x="5567" y="1026"/>
                  </a:cubicBezTo>
                  <a:cubicBezTo>
                    <a:pt x="5880" y="775"/>
                    <a:pt x="6194" y="482"/>
                    <a:pt x="6529" y="210"/>
                  </a:cubicBezTo>
                  <a:cubicBezTo>
                    <a:pt x="6822" y="1"/>
                    <a:pt x="7136" y="1"/>
                    <a:pt x="7345" y="294"/>
                  </a:cubicBezTo>
                  <a:cubicBezTo>
                    <a:pt x="8203" y="1423"/>
                    <a:pt x="8872" y="2616"/>
                    <a:pt x="9040" y="4060"/>
                  </a:cubicBezTo>
                  <a:cubicBezTo>
                    <a:pt x="9061" y="4102"/>
                    <a:pt x="9040" y="4144"/>
                    <a:pt x="9019" y="4248"/>
                  </a:cubicBezTo>
                  <a:close/>
                  <a:moveTo>
                    <a:pt x="8015" y="3830"/>
                  </a:moveTo>
                  <a:cubicBezTo>
                    <a:pt x="7868" y="2783"/>
                    <a:pt x="7366" y="1758"/>
                    <a:pt x="6759" y="1193"/>
                  </a:cubicBezTo>
                  <a:cubicBezTo>
                    <a:pt x="6550" y="1361"/>
                    <a:pt x="6341" y="1549"/>
                    <a:pt x="6131" y="1716"/>
                  </a:cubicBezTo>
                  <a:cubicBezTo>
                    <a:pt x="5608" y="2135"/>
                    <a:pt x="5106" y="2574"/>
                    <a:pt x="4562" y="2972"/>
                  </a:cubicBezTo>
                  <a:cubicBezTo>
                    <a:pt x="3600" y="3662"/>
                    <a:pt x="2595" y="4248"/>
                    <a:pt x="1424" y="4478"/>
                  </a:cubicBezTo>
                  <a:cubicBezTo>
                    <a:pt x="1340" y="4520"/>
                    <a:pt x="1277" y="4562"/>
                    <a:pt x="1193" y="4583"/>
                  </a:cubicBezTo>
                  <a:cubicBezTo>
                    <a:pt x="1005" y="5022"/>
                    <a:pt x="1173" y="5483"/>
                    <a:pt x="1214" y="5922"/>
                  </a:cubicBezTo>
                  <a:cubicBezTo>
                    <a:pt x="1277" y="6341"/>
                    <a:pt x="1173" y="6801"/>
                    <a:pt x="1507" y="7177"/>
                  </a:cubicBezTo>
                  <a:cubicBezTo>
                    <a:pt x="1968" y="7240"/>
                    <a:pt x="2386" y="7136"/>
                    <a:pt x="2805" y="6926"/>
                  </a:cubicBezTo>
                  <a:cubicBezTo>
                    <a:pt x="3202" y="6738"/>
                    <a:pt x="3642" y="6571"/>
                    <a:pt x="4060" y="6508"/>
                  </a:cubicBezTo>
                  <a:cubicBezTo>
                    <a:pt x="4458" y="6424"/>
                    <a:pt x="4813" y="6236"/>
                    <a:pt x="5148" y="6048"/>
                  </a:cubicBezTo>
                  <a:cubicBezTo>
                    <a:pt x="6194" y="5420"/>
                    <a:pt x="7073" y="4625"/>
                    <a:pt x="8015" y="383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4" name="Google Shape;2284;p74"/>
            <p:cNvSpPr/>
            <p:nvPr/>
          </p:nvSpPr>
          <p:spPr>
            <a:xfrm>
              <a:off x="6694575" y="2867100"/>
              <a:ext cx="237500" cy="181550"/>
            </a:xfrm>
            <a:custGeom>
              <a:avLst/>
              <a:gdLst/>
              <a:ahLst/>
              <a:cxnLst/>
              <a:rect l="l" t="t" r="r" b="b"/>
              <a:pathLst>
                <a:path w="9500" h="7262" extrusionOk="0">
                  <a:moveTo>
                    <a:pt x="3976" y="7261"/>
                  </a:moveTo>
                  <a:cubicBezTo>
                    <a:pt x="3557" y="7240"/>
                    <a:pt x="3139" y="7261"/>
                    <a:pt x="2720" y="7219"/>
                  </a:cubicBezTo>
                  <a:cubicBezTo>
                    <a:pt x="1904" y="7115"/>
                    <a:pt x="1235" y="6738"/>
                    <a:pt x="795" y="6047"/>
                  </a:cubicBezTo>
                  <a:cubicBezTo>
                    <a:pt x="607" y="5755"/>
                    <a:pt x="398" y="5483"/>
                    <a:pt x="230" y="5190"/>
                  </a:cubicBezTo>
                  <a:cubicBezTo>
                    <a:pt x="147" y="5064"/>
                    <a:pt x="84" y="4918"/>
                    <a:pt x="63" y="4729"/>
                  </a:cubicBezTo>
                  <a:cubicBezTo>
                    <a:pt x="0" y="4541"/>
                    <a:pt x="126" y="4311"/>
                    <a:pt x="293" y="4227"/>
                  </a:cubicBezTo>
                  <a:cubicBezTo>
                    <a:pt x="482" y="4164"/>
                    <a:pt x="628" y="4185"/>
                    <a:pt x="754" y="4311"/>
                  </a:cubicBezTo>
                  <a:cubicBezTo>
                    <a:pt x="1005" y="4562"/>
                    <a:pt x="1235" y="4855"/>
                    <a:pt x="1444" y="5148"/>
                  </a:cubicBezTo>
                  <a:cubicBezTo>
                    <a:pt x="1967" y="5943"/>
                    <a:pt x="2678" y="6194"/>
                    <a:pt x="3578" y="6173"/>
                  </a:cubicBezTo>
                  <a:cubicBezTo>
                    <a:pt x="4603" y="6131"/>
                    <a:pt x="5419" y="5755"/>
                    <a:pt x="6047" y="4939"/>
                  </a:cubicBezTo>
                  <a:cubicBezTo>
                    <a:pt x="6298" y="4562"/>
                    <a:pt x="6591" y="4227"/>
                    <a:pt x="6800" y="3830"/>
                  </a:cubicBezTo>
                  <a:cubicBezTo>
                    <a:pt x="7303" y="2972"/>
                    <a:pt x="7763" y="2093"/>
                    <a:pt x="8265" y="1193"/>
                  </a:cubicBezTo>
                  <a:cubicBezTo>
                    <a:pt x="8453" y="858"/>
                    <a:pt x="8663" y="524"/>
                    <a:pt x="8893" y="231"/>
                  </a:cubicBezTo>
                  <a:cubicBezTo>
                    <a:pt x="9081" y="1"/>
                    <a:pt x="9416" y="105"/>
                    <a:pt x="9479" y="377"/>
                  </a:cubicBezTo>
                  <a:cubicBezTo>
                    <a:pt x="9500" y="586"/>
                    <a:pt x="9479" y="838"/>
                    <a:pt x="9416" y="1047"/>
                  </a:cubicBezTo>
                  <a:cubicBezTo>
                    <a:pt x="9332" y="1319"/>
                    <a:pt x="9186" y="1612"/>
                    <a:pt x="9060" y="1884"/>
                  </a:cubicBezTo>
                  <a:cubicBezTo>
                    <a:pt x="8537" y="3055"/>
                    <a:pt x="7909" y="4185"/>
                    <a:pt x="7177" y="5231"/>
                  </a:cubicBezTo>
                  <a:cubicBezTo>
                    <a:pt x="6989" y="5483"/>
                    <a:pt x="6759" y="5755"/>
                    <a:pt x="6508" y="5985"/>
                  </a:cubicBezTo>
                  <a:cubicBezTo>
                    <a:pt x="5817" y="6780"/>
                    <a:pt x="4980" y="7156"/>
                    <a:pt x="3976" y="726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5" name="Google Shape;2285;p74"/>
            <p:cNvSpPr/>
            <p:nvPr/>
          </p:nvSpPr>
          <p:spPr>
            <a:xfrm>
              <a:off x="6894925" y="2751500"/>
              <a:ext cx="43425" cy="50775"/>
            </a:xfrm>
            <a:custGeom>
              <a:avLst/>
              <a:gdLst/>
              <a:ahLst/>
              <a:cxnLst/>
              <a:rect l="l" t="t" r="r" b="b"/>
              <a:pathLst>
                <a:path w="1737" h="2031" extrusionOk="0">
                  <a:moveTo>
                    <a:pt x="1193" y="21"/>
                  </a:moveTo>
                  <a:cubicBezTo>
                    <a:pt x="1527" y="440"/>
                    <a:pt x="1737" y="796"/>
                    <a:pt x="1716" y="1277"/>
                  </a:cubicBezTo>
                  <a:cubicBezTo>
                    <a:pt x="1695" y="1612"/>
                    <a:pt x="1507" y="1821"/>
                    <a:pt x="1172" y="1925"/>
                  </a:cubicBezTo>
                  <a:cubicBezTo>
                    <a:pt x="858" y="2030"/>
                    <a:pt x="565" y="1925"/>
                    <a:pt x="418" y="1612"/>
                  </a:cubicBezTo>
                  <a:cubicBezTo>
                    <a:pt x="314" y="1423"/>
                    <a:pt x="209" y="1214"/>
                    <a:pt x="146" y="1005"/>
                  </a:cubicBezTo>
                  <a:cubicBezTo>
                    <a:pt x="0" y="440"/>
                    <a:pt x="251" y="42"/>
                    <a:pt x="879" y="0"/>
                  </a:cubicBezTo>
                  <a:cubicBezTo>
                    <a:pt x="963" y="0"/>
                    <a:pt x="1067" y="21"/>
                    <a:pt x="1193" y="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6" name="Google Shape;2286;p74"/>
            <p:cNvSpPr/>
            <p:nvPr/>
          </p:nvSpPr>
          <p:spPr>
            <a:xfrm>
              <a:off x="6646975" y="2888025"/>
              <a:ext cx="43950" cy="45000"/>
            </a:xfrm>
            <a:custGeom>
              <a:avLst/>
              <a:gdLst/>
              <a:ahLst/>
              <a:cxnLst/>
              <a:rect l="l" t="t" r="r" b="b"/>
              <a:pathLst>
                <a:path w="1758" h="1800" extrusionOk="0">
                  <a:moveTo>
                    <a:pt x="1716" y="817"/>
                  </a:moveTo>
                  <a:cubicBezTo>
                    <a:pt x="1758" y="1130"/>
                    <a:pt x="1695" y="1402"/>
                    <a:pt x="1444" y="1570"/>
                  </a:cubicBezTo>
                  <a:cubicBezTo>
                    <a:pt x="1151" y="1758"/>
                    <a:pt x="816" y="1800"/>
                    <a:pt x="461" y="1612"/>
                  </a:cubicBezTo>
                  <a:cubicBezTo>
                    <a:pt x="126" y="1465"/>
                    <a:pt x="0" y="984"/>
                    <a:pt x="230" y="670"/>
                  </a:cubicBezTo>
                  <a:cubicBezTo>
                    <a:pt x="419" y="461"/>
                    <a:pt x="649" y="293"/>
                    <a:pt x="879" y="189"/>
                  </a:cubicBezTo>
                  <a:cubicBezTo>
                    <a:pt x="1235" y="1"/>
                    <a:pt x="1549" y="189"/>
                    <a:pt x="1674" y="565"/>
                  </a:cubicBezTo>
                  <a:cubicBezTo>
                    <a:pt x="1695" y="649"/>
                    <a:pt x="1695" y="733"/>
                    <a:pt x="1716" y="8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287" name="Google Shape;2287;p74"/>
          <p:cNvGrpSpPr/>
          <p:nvPr/>
        </p:nvGrpSpPr>
        <p:grpSpPr>
          <a:xfrm>
            <a:off x="6392829" y="5120782"/>
            <a:ext cx="2006114" cy="1486873"/>
            <a:chOff x="4211406" y="1267963"/>
            <a:chExt cx="3874407" cy="2937163"/>
          </a:xfrm>
        </p:grpSpPr>
        <p:sp>
          <p:nvSpPr>
            <p:cNvPr id="2288" name="Google Shape;2288;p74"/>
            <p:cNvSpPr/>
            <p:nvPr/>
          </p:nvSpPr>
          <p:spPr>
            <a:xfrm>
              <a:off x="6116888" y="2798550"/>
              <a:ext cx="543000" cy="844825"/>
            </a:xfrm>
            <a:custGeom>
              <a:avLst/>
              <a:gdLst/>
              <a:ahLst/>
              <a:cxnLst/>
              <a:rect l="l" t="t" r="r" b="b"/>
              <a:pathLst>
                <a:path w="21720" h="33793" extrusionOk="0">
                  <a:moveTo>
                    <a:pt x="21614" y="33457"/>
                  </a:moveTo>
                  <a:cubicBezTo>
                    <a:pt x="21280" y="33520"/>
                    <a:pt x="21029" y="33520"/>
                    <a:pt x="20777" y="33374"/>
                  </a:cubicBezTo>
                  <a:cubicBezTo>
                    <a:pt x="20652" y="33332"/>
                    <a:pt x="20485" y="33311"/>
                    <a:pt x="20338" y="33311"/>
                  </a:cubicBezTo>
                  <a:lnTo>
                    <a:pt x="17953" y="33311"/>
                  </a:lnTo>
                  <a:cubicBezTo>
                    <a:pt x="17827" y="33311"/>
                    <a:pt x="17660" y="33311"/>
                    <a:pt x="17555" y="33353"/>
                  </a:cubicBezTo>
                  <a:cubicBezTo>
                    <a:pt x="17262" y="33520"/>
                    <a:pt x="16990" y="33478"/>
                    <a:pt x="16676" y="33478"/>
                  </a:cubicBezTo>
                  <a:lnTo>
                    <a:pt x="14626" y="33478"/>
                  </a:lnTo>
                  <a:cubicBezTo>
                    <a:pt x="14396" y="33478"/>
                    <a:pt x="14187" y="33541"/>
                    <a:pt x="13956" y="33562"/>
                  </a:cubicBezTo>
                  <a:cubicBezTo>
                    <a:pt x="13789" y="33583"/>
                    <a:pt x="13601" y="33625"/>
                    <a:pt x="13454" y="33625"/>
                  </a:cubicBezTo>
                  <a:lnTo>
                    <a:pt x="11697" y="33625"/>
                  </a:lnTo>
                  <a:cubicBezTo>
                    <a:pt x="11508" y="33625"/>
                    <a:pt x="11299" y="33646"/>
                    <a:pt x="11153" y="33688"/>
                  </a:cubicBezTo>
                  <a:cubicBezTo>
                    <a:pt x="10839" y="33792"/>
                    <a:pt x="10525" y="33792"/>
                    <a:pt x="10211" y="33771"/>
                  </a:cubicBezTo>
                  <a:cubicBezTo>
                    <a:pt x="10002" y="33750"/>
                    <a:pt x="9793" y="33729"/>
                    <a:pt x="9583" y="33729"/>
                  </a:cubicBezTo>
                  <a:lnTo>
                    <a:pt x="5754" y="33729"/>
                  </a:lnTo>
                  <a:cubicBezTo>
                    <a:pt x="5503" y="33729"/>
                    <a:pt x="5231" y="33729"/>
                    <a:pt x="4980" y="33646"/>
                  </a:cubicBezTo>
                  <a:cubicBezTo>
                    <a:pt x="4792" y="33583"/>
                    <a:pt x="4604" y="33583"/>
                    <a:pt x="4415" y="33583"/>
                  </a:cubicBezTo>
                  <a:cubicBezTo>
                    <a:pt x="4080" y="33583"/>
                    <a:pt x="3746" y="33625"/>
                    <a:pt x="3411" y="33625"/>
                  </a:cubicBezTo>
                  <a:cubicBezTo>
                    <a:pt x="3181" y="33625"/>
                    <a:pt x="2909" y="33583"/>
                    <a:pt x="2679" y="33562"/>
                  </a:cubicBezTo>
                  <a:cubicBezTo>
                    <a:pt x="2574" y="33562"/>
                    <a:pt x="2490" y="33499"/>
                    <a:pt x="2386" y="33541"/>
                  </a:cubicBezTo>
                  <a:cubicBezTo>
                    <a:pt x="1883" y="33646"/>
                    <a:pt x="1528" y="33353"/>
                    <a:pt x="1130" y="33081"/>
                  </a:cubicBezTo>
                  <a:cubicBezTo>
                    <a:pt x="921" y="32955"/>
                    <a:pt x="754" y="32767"/>
                    <a:pt x="649" y="32516"/>
                  </a:cubicBezTo>
                  <a:cubicBezTo>
                    <a:pt x="523" y="32139"/>
                    <a:pt x="377" y="31784"/>
                    <a:pt x="398" y="31365"/>
                  </a:cubicBezTo>
                  <a:cubicBezTo>
                    <a:pt x="419" y="31030"/>
                    <a:pt x="398" y="30675"/>
                    <a:pt x="398" y="30340"/>
                  </a:cubicBezTo>
                  <a:cubicBezTo>
                    <a:pt x="398" y="30026"/>
                    <a:pt x="398" y="29754"/>
                    <a:pt x="272" y="29461"/>
                  </a:cubicBezTo>
                  <a:cubicBezTo>
                    <a:pt x="230" y="29419"/>
                    <a:pt x="230" y="29377"/>
                    <a:pt x="230" y="29356"/>
                  </a:cubicBezTo>
                  <a:cubicBezTo>
                    <a:pt x="168" y="28247"/>
                    <a:pt x="0" y="27180"/>
                    <a:pt x="189" y="26092"/>
                  </a:cubicBezTo>
                  <a:cubicBezTo>
                    <a:pt x="293" y="25423"/>
                    <a:pt x="272" y="24774"/>
                    <a:pt x="230" y="24084"/>
                  </a:cubicBezTo>
                  <a:cubicBezTo>
                    <a:pt x="189" y="23226"/>
                    <a:pt x="168" y="22347"/>
                    <a:pt x="293" y="21468"/>
                  </a:cubicBezTo>
                  <a:cubicBezTo>
                    <a:pt x="335" y="21154"/>
                    <a:pt x="335" y="20820"/>
                    <a:pt x="335" y="20506"/>
                  </a:cubicBezTo>
                  <a:cubicBezTo>
                    <a:pt x="335" y="19773"/>
                    <a:pt x="293" y="19062"/>
                    <a:pt x="440" y="18372"/>
                  </a:cubicBezTo>
                  <a:cubicBezTo>
                    <a:pt x="523" y="17911"/>
                    <a:pt x="628" y="17472"/>
                    <a:pt x="712" y="17032"/>
                  </a:cubicBezTo>
                  <a:cubicBezTo>
                    <a:pt x="754" y="16802"/>
                    <a:pt x="816" y="16593"/>
                    <a:pt x="816" y="16342"/>
                  </a:cubicBezTo>
                  <a:cubicBezTo>
                    <a:pt x="816" y="16007"/>
                    <a:pt x="858" y="15693"/>
                    <a:pt x="942" y="15400"/>
                  </a:cubicBezTo>
                  <a:cubicBezTo>
                    <a:pt x="1067" y="14961"/>
                    <a:pt x="1151" y="14522"/>
                    <a:pt x="1130" y="14082"/>
                  </a:cubicBezTo>
                  <a:cubicBezTo>
                    <a:pt x="1109" y="13601"/>
                    <a:pt x="1151" y="13162"/>
                    <a:pt x="1235" y="12722"/>
                  </a:cubicBezTo>
                  <a:cubicBezTo>
                    <a:pt x="1381" y="11906"/>
                    <a:pt x="1528" y="11069"/>
                    <a:pt x="1674" y="10253"/>
                  </a:cubicBezTo>
                  <a:cubicBezTo>
                    <a:pt x="1737" y="9960"/>
                    <a:pt x="1800" y="9646"/>
                    <a:pt x="1946" y="9395"/>
                  </a:cubicBezTo>
                  <a:cubicBezTo>
                    <a:pt x="2260" y="8747"/>
                    <a:pt x="2386" y="8035"/>
                    <a:pt x="2511" y="7324"/>
                  </a:cubicBezTo>
                  <a:cubicBezTo>
                    <a:pt x="2595" y="6884"/>
                    <a:pt x="2720" y="6487"/>
                    <a:pt x="2909" y="6089"/>
                  </a:cubicBezTo>
                  <a:cubicBezTo>
                    <a:pt x="3034" y="5775"/>
                    <a:pt x="3160" y="5462"/>
                    <a:pt x="3327" y="5148"/>
                  </a:cubicBezTo>
                  <a:cubicBezTo>
                    <a:pt x="3432" y="4939"/>
                    <a:pt x="3536" y="4771"/>
                    <a:pt x="3641" y="4562"/>
                  </a:cubicBezTo>
                  <a:cubicBezTo>
                    <a:pt x="3725" y="4395"/>
                    <a:pt x="3787" y="4269"/>
                    <a:pt x="3892" y="4102"/>
                  </a:cubicBezTo>
                  <a:cubicBezTo>
                    <a:pt x="4311" y="3348"/>
                    <a:pt x="4771" y="2595"/>
                    <a:pt x="5315" y="1905"/>
                  </a:cubicBezTo>
                  <a:cubicBezTo>
                    <a:pt x="5420" y="1779"/>
                    <a:pt x="5545" y="1654"/>
                    <a:pt x="5650" y="1528"/>
                  </a:cubicBezTo>
                  <a:cubicBezTo>
                    <a:pt x="6759" y="273"/>
                    <a:pt x="8161" y="1"/>
                    <a:pt x="9709" y="314"/>
                  </a:cubicBezTo>
                  <a:cubicBezTo>
                    <a:pt x="10483" y="482"/>
                    <a:pt x="11194" y="838"/>
                    <a:pt x="11885" y="1319"/>
                  </a:cubicBezTo>
                  <a:cubicBezTo>
                    <a:pt x="12785" y="1946"/>
                    <a:pt x="13601" y="2700"/>
                    <a:pt x="14312" y="3516"/>
                  </a:cubicBezTo>
                  <a:cubicBezTo>
                    <a:pt x="15044" y="4353"/>
                    <a:pt x="15672" y="5231"/>
                    <a:pt x="16237" y="6173"/>
                  </a:cubicBezTo>
                  <a:cubicBezTo>
                    <a:pt x="16844" y="7198"/>
                    <a:pt x="17388" y="8224"/>
                    <a:pt x="17890" y="9291"/>
                  </a:cubicBezTo>
                  <a:cubicBezTo>
                    <a:pt x="18371" y="10274"/>
                    <a:pt x="18811" y="11278"/>
                    <a:pt x="19208" y="12325"/>
                  </a:cubicBezTo>
                  <a:cubicBezTo>
                    <a:pt x="19773" y="13894"/>
                    <a:pt x="20254" y="15484"/>
                    <a:pt x="20568" y="17137"/>
                  </a:cubicBezTo>
                  <a:cubicBezTo>
                    <a:pt x="20589" y="17263"/>
                    <a:pt x="20631" y="17388"/>
                    <a:pt x="20610" y="17535"/>
                  </a:cubicBezTo>
                  <a:cubicBezTo>
                    <a:pt x="20485" y="18016"/>
                    <a:pt x="20631" y="18497"/>
                    <a:pt x="20736" y="18957"/>
                  </a:cubicBezTo>
                  <a:cubicBezTo>
                    <a:pt x="20777" y="19125"/>
                    <a:pt x="20777" y="19271"/>
                    <a:pt x="20798" y="19418"/>
                  </a:cubicBezTo>
                  <a:cubicBezTo>
                    <a:pt x="20903" y="20004"/>
                    <a:pt x="21008" y="20610"/>
                    <a:pt x="21133" y="21196"/>
                  </a:cubicBezTo>
                  <a:cubicBezTo>
                    <a:pt x="21217" y="21552"/>
                    <a:pt x="21301" y="21887"/>
                    <a:pt x="21259" y="22263"/>
                  </a:cubicBezTo>
                  <a:cubicBezTo>
                    <a:pt x="21259" y="22452"/>
                    <a:pt x="21259" y="22661"/>
                    <a:pt x="21321" y="22828"/>
                  </a:cubicBezTo>
                  <a:cubicBezTo>
                    <a:pt x="21426" y="23205"/>
                    <a:pt x="21426" y="23540"/>
                    <a:pt x="21426" y="23916"/>
                  </a:cubicBezTo>
                  <a:cubicBezTo>
                    <a:pt x="21426" y="24377"/>
                    <a:pt x="21447" y="24858"/>
                    <a:pt x="21510" y="25318"/>
                  </a:cubicBezTo>
                  <a:cubicBezTo>
                    <a:pt x="21552" y="25904"/>
                    <a:pt x="21552" y="26448"/>
                    <a:pt x="21552" y="27013"/>
                  </a:cubicBezTo>
                  <a:cubicBezTo>
                    <a:pt x="21552" y="27264"/>
                    <a:pt x="21531" y="27473"/>
                    <a:pt x="21656" y="27683"/>
                  </a:cubicBezTo>
                  <a:cubicBezTo>
                    <a:pt x="21719" y="27745"/>
                    <a:pt x="21719" y="27892"/>
                    <a:pt x="21719" y="28017"/>
                  </a:cubicBezTo>
                  <a:cubicBezTo>
                    <a:pt x="21719" y="29733"/>
                    <a:pt x="21677" y="31470"/>
                    <a:pt x="21677" y="33185"/>
                  </a:cubicBezTo>
                  <a:cubicBezTo>
                    <a:pt x="21656" y="33248"/>
                    <a:pt x="21635" y="33332"/>
                    <a:pt x="21614" y="33457"/>
                  </a:cubicBezTo>
                  <a:close/>
                  <a:moveTo>
                    <a:pt x="12408" y="10713"/>
                  </a:moveTo>
                  <a:cubicBezTo>
                    <a:pt x="12492" y="10107"/>
                    <a:pt x="12324" y="9605"/>
                    <a:pt x="12073" y="9102"/>
                  </a:cubicBezTo>
                  <a:cubicBezTo>
                    <a:pt x="12010" y="8998"/>
                    <a:pt x="11969" y="8872"/>
                    <a:pt x="11906" y="8747"/>
                  </a:cubicBezTo>
                  <a:cubicBezTo>
                    <a:pt x="11801" y="8454"/>
                    <a:pt x="11613" y="8224"/>
                    <a:pt x="11362" y="8119"/>
                  </a:cubicBezTo>
                  <a:cubicBezTo>
                    <a:pt x="11006" y="7952"/>
                    <a:pt x="10692" y="7742"/>
                    <a:pt x="10378" y="7533"/>
                  </a:cubicBezTo>
                  <a:cubicBezTo>
                    <a:pt x="10253" y="7470"/>
                    <a:pt x="10127" y="7408"/>
                    <a:pt x="10002" y="7303"/>
                  </a:cubicBezTo>
                  <a:cubicBezTo>
                    <a:pt x="9813" y="7198"/>
                    <a:pt x="9646" y="7177"/>
                    <a:pt x="9437" y="7219"/>
                  </a:cubicBezTo>
                  <a:cubicBezTo>
                    <a:pt x="9186" y="7303"/>
                    <a:pt x="8914" y="7366"/>
                    <a:pt x="8684" y="7470"/>
                  </a:cubicBezTo>
                  <a:cubicBezTo>
                    <a:pt x="8349" y="7617"/>
                    <a:pt x="7972" y="7742"/>
                    <a:pt x="7700" y="8014"/>
                  </a:cubicBezTo>
                  <a:cubicBezTo>
                    <a:pt x="7303" y="8349"/>
                    <a:pt x="6989" y="8768"/>
                    <a:pt x="6717" y="9186"/>
                  </a:cubicBezTo>
                  <a:cubicBezTo>
                    <a:pt x="6570" y="9416"/>
                    <a:pt x="6487" y="9688"/>
                    <a:pt x="6487" y="10002"/>
                  </a:cubicBezTo>
                  <a:lnTo>
                    <a:pt x="6487" y="11195"/>
                  </a:lnTo>
                  <a:cubicBezTo>
                    <a:pt x="6487" y="11383"/>
                    <a:pt x="6528" y="11592"/>
                    <a:pt x="6591" y="11760"/>
                  </a:cubicBezTo>
                  <a:cubicBezTo>
                    <a:pt x="6780" y="12136"/>
                    <a:pt x="7010" y="12513"/>
                    <a:pt x="7324" y="12827"/>
                  </a:cubicBezTo>
                  <a:cubicBezTo>
                    <a:pt x="7428" y="12910"/>
                    <a:pt x="7533" y="13015"/>
                    <a:pt x="7637" y="13057"/>
                  </a:cubicBezTo>
                  <a:cubicBezTo>
                    <a:pt x="7951" y="13162"/>
                    <a:pt x="8244" y="13287"/>
                    <a:pt x="8495" y="13475"/>
                  </a:cubicBezTo>
                  <a:cubicBezTo>
                    <a:pt x="8579" y="13538"/>
                    <a:pt x="8684" y="13559"/>
                    <a:pt x="8767" y="13559"/>
                  </a:cubicBezTo>
                  <a:cubicBezTo>
                    <a:pt x="9521" y="13643"/>
                    <a:pt x="10232" y="13496"/>
                    <a:pt x="10902" y="13182"/>
                  </a:cubicBezTo>
                  <a:cubicBezTo>
                    <a:pt x="10985" y="13162"/>
                    <a:pt x="11048" y="13120"/>
                    <a:pt x="11090" y="13057"/>
                  </a:cubicBezTo>
                  <a:cubicBezTo>
                    <a:pt x="11362" y="12806"/>
                    <a:pt x="11613" y="12555"/>
                    <a:pt x="11822" y="12283"/>
                  </a:cubicBezTo>
                  <a:cubicBezTo>
                    <a:pt x="12282" y="11781"/>
                    <a:pt x="12554" y="11278"/>
                    <a:pt x="12408" y="1071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9" name="Google Shape;2289;p74"/>
            <p:cNvSpPr/>
            <p:nvPr/>
          </p:nvSpPr>
          <p:spPr>
            <a:xfrm>
              <a:off x="6956438" y="1783750"/>
              <a:ext cx="635575" cy="472900"/>
            </a:xfrm>
            <a:custGeom>
              <a:avLst/>
              <a:gdLst/>
              <a:ahLst/>
              <a:cxnLst/>
              <a:rect l="l" t="t" r="r" b="b"/>
              <a:pathLst>
                <a:path w="25423" h="18916" extrusionOk="0">
                  <a:moveTo>
                    <a:pt x="189" y="6236"/>
                  </a:moveTo>
                  <a:lnTo>
                    <a:pt x="252" y="6173"/>
                  </a:lnTo>
                  <a:cubicBezTo>
                    <a:pt x="461" y="6110"/>
                    <a:pt x="628" y="5964"/>
                    <a:pt x="838" y="5922"/>
                  </a:cubicBezTo>
                  <a:cubicBezTo>
                    <a:pt x="1047" y="5859"/>
                    <a:pt x="1298" y="5922"/>
                    <a:pt x="1528" y="5922"/>
                  </a:cubicBezTo>
                  <a:cubicBezTo>
                    <a:pt x="1988" y="5964"/>
                    <a:pt x="2407" y="5818"/>
                    <a:pt x="2804" y="5525"/>
                  </a:cubicBezTo>
                  <a:cubicBezTo>
                    <a:pt x="3328" y="5169"/>
                    <a:pt x="3851" y="4792"/>
                    <a:pt x="4395" y="4437"/>
                  </a:cubicBezTo>
                  <a:cubicBezTo>
                    <a:pt x="4709" y="4227"/>
                    <a:pt x="4960" y="3976"/>
                    <a:pt x="5169" y="3662"/>
                  </a:cubicBezTo>
                  <a:cubicBezTo>
                    <a:pt x="5294" y="3495"/>
                    <a:pt x="5399" y="3286"/>
                    <a:pt x="5650" y="3181"/>
                  </a:cubicBezTo>
                  <a:cubicBezTo>
                    <a:pt x="5692" y="3349"/>
                    <a:pt x="5692" y="3453"/>
                    <a:pt x="5692" y="3600"/>
                  </a:cubicBezTo>
                  <a:cubicBezTo>
                    <a:pt x="5692" y="4039"/>
                    <a:pt x="5838" y="4248"/>
                    <a:pt x="6299" y="4332"/>
                  </a:cubicBezTo>
                  <a:cubicBezTo>
                    <a:pt x="6780" y="4437"/>
                    <a:pt x="7303" y="4457"/>
                    <a:pt x="7742" y="4185"/>
                  </a:cubicBezTo>
                  <a:cubicBezTo>
                    <a:pt x="8119" y="3955"/>
                    <a:pt x="8496" y="3746"/>
                    <a:pt x="8851" y="3516"/>
                  </a:cubicBezTo>
                  <a:cubicBezTo>
                    <a:pt x="9040" y="3390"/>
                    <a:pt x="9207" y="3223"/>
                    <a:pt x="9395" y="3097"/>
                  </a:cubicBezTo>
                  <a:cubicBezTo>
                    <a:pt x="9835" y="2784"/>
                    <a:pt x="10232" y="2386"/>
                    <a:pt x="10567" y="1947"/>
                  </a:cubicBezTo>
                  <a:cubicBezTo>
                    <a:pt x="11090" y="1256"/>
                    <a:pt x="11655" y="628"/>
                    <a:pt x="12304" y="1"/>
                  </a:cubicBezTo>
                  <a:cubicBezTo>
                    <a:pt x="12388" y="84"/>
                    <a:pt x="12492" y="168"/>
                    <a:pt x="12534" y="252"/>
                  </a:cubicBezTo>
                  <a:cubicBezTo>
                    <a:pt x="13224" y="1298"/>
                    <a:pt x="14187" y="2030"/>
                    <a:pt x="15066" y="2825"/>
                  </a:cubicBezTo>
                  <a:cubicBezTo>
                    <a:pt x="15108" y="2825"/>
                    <a:pt x="15108" y="2867"/>
                    <a:pt x="15128" y="2867"/>
                  </a:cubicBezTo>
                  <a:cubicBezTo>
                    <a:pt x="15903" y="3202"/>
                    <a:pt x="16614" y="3704"/>
                    <a:pt x="17514" y="3767"/>
                  </a:cubicBezTo>
                  <a:cubicBezTo>
                    <a:pt x="18079" y="3830"/>
                    <a:pt x="18623" y="3851"/>
                    <a:pt x="19209" y="3872"/>
                  </a:cubicBezTo>
                  <a:cubicBezTo>
                    <a:pt x="19648" y="3913"/>
                    <a:pt x="20025" y="3767"/>
                    <a:pt x="20338" y="3453"/>
                  </a:cubicBezTo>
                  <a:cubicBezTo>
                    <a:pt x="20380" y="3411"/>
                    <a:pt x="20401" y="3390"/>
                    <a:pt x="20464" y="3349"/>
                  </a:cubicBezTo>
                  <a:lnTo>
                    <a:pt x="20548" y="3349"/>
                  </a:lnTo>
                  <a:cubicBezTo>
                    <a:pt x="20610" y="3495"/>
                    <a:pt x="20715" y="3621"/>
                    <a:pt x="20820" y="3746"/>
                  </a:cubicBezTo>
                  <a:cubicBezTo>
                    <a:pt x="21071" y="4081"/>
                    <a:pt x="21343" y="4395"/>
                    <a:pt x="21803" y="4499"/>
                  </a:cubicBezTo>
                  <a:cubicBezTo>
                    <a:pt x="21866" y="4541"/>
                    <a:pt x="21971" y="4562"/>
                    <a:pt x="22054" y="4604"/>
                  </a:cubicBezTo>
                  <a:cubicBezTo>
                    <a:pt x="22682" y="5064"/>
                    <a:pt x="23393" y="4918"/>
                    <a:pt x="24105" y="4918"/>
                  </a:cubicBezTo>
                  <a:cubicBezTo>
                    <a:pt x="24335" y="4918"/>
                    <a:pt x="24481" y="4792"/>
                    <a:pt x="24628" y="4646"/>
                  </a:cubicBezTo>
                  <a:lnTo>
                    <a:pt x="25004" y="4165"/>
                  </a:lnTo>
                  <a:cubicBezTo>
                    <a:pt x="25172" y="4227"/>
                    <a:pt x="25276" y="4290"/>
                    <a:pt x="25297" y="4437"/>
                  </a:cubicBezTo>
                  <a:cubicBezTo>
                    <a:pt x="25360" y="4667"/>
                    <a:pt x="25402" y="4918"/>
                    <a:pt x="25402" y="5169"/>
                  </a:cubicBezTo>
                  <a:cubicBezTo>
                    <a:pt x="25402" y="6006"/>
                    <a:pt x="25423" y="6843"/>
                    <a:pt x="25402" y="7680"/>
                  </a:cubicBezTo>
                  <a:cubicBezTo>
                    <a:pt x="25381" y="8370"/>
                    <a:pt x="25214" y="9061"/>
                    <a:pt x="25172" y="9772"/>
                  </a:cubicBezTo>
                  <a:cubicBezTo>
                    <a:pt x="25109" y="10316"/>
                    <a:pt x="24942" y="10839"/>
                    <a:pt x="24732" y="11341"/>
                  </a:cubicBezTo>
                  <a:cubicBezTo>
                    <a:pt x="24481" y="11802"/>
                    <a:pt x="24272" y="12304"/>
                    <a:pt x="24063" y="12806"/>
                  </a:cubicBezTo>
                  <a:cubicBezTo>
                    <a:pt x="24000" y="13015"/>
                    <a:pt x="23833" y="13183"/>
                    <a:pt x="23686" y="13350"/>
                  </a:cubicBezTo>
                  <a:cubicBezTo>
                    <a:pt x="23184" y="13873"/>
                    <a:pt x="22682" y="14396"/>
                    <a:pt x="22222" y="14940"/>
                  </a:cubicBezTo>
                  <a:cubicBezTo>
                    <a:pt x="21950" y="15233"/>
                    <a:pt x="21636" y="15442"/>
                    <a:pt x="21447" y="15777"/>
                  </a:cubicBezTo>
                  <a:cubicBezTo>
                    <a:pt x="20820" y="16196"/>
                    <a:pt x="20338" y="16802"/>
                    <a:pt x="19543" y="16991"/>
                  </a:cubicBezTo>
                  <a:cubicBezTo>
                    <a:pt x="19188" y="17095"/>
                    <a:pt x="18832" y="17242"/>
                    <a:pt x="18476" y="17367"/>
                  </a:cubicBezTo>
                  <a:cubicBezTo>
                    <a:pt x="17932" y="17556"/>
                    <a:pt x="17367" y="17765"/>
                    <a:pt x="16802" y="17953"/>
                  </a:cubicBezTo>
                  <a:cubicBezTo>
                    <a:pt x="16196" y="18142"/>
                    <a:pt x="15631" y="18309"/>
                    <a:pt x="15024" y="18497"/>
                  </a:cubicBezTo>
                  <a:cubicBezTo>
                    <a:pt x="14731" y="18581"/>
                    <a:pt x="14438" y="18686"/>
                    <a:pt x="14124" y="18686"/>
                  </a:cubicBezTo>
                  <a:cubicBezTo>
                    <a:pt x="13789" y="18706"/>
                    <a:pt x="13476" y="18895"/>
                    <a:pt x="13141" y="18895"/>
                  </a:cubicBezTo>
                  <a:cubicBezTo>
                    <a:pt x="12701" y="18916"/>
                    <a:pt x="12283" y="18916"/>
                    <a:pt x="11823" y="18895"/>
                  </a:cubicBezTo>
                  <a:cubicBezTo>
                    <a:pt x="11676" y="18895"/>
                    <a:pt x="11488" y="18874"/>
                    <a:pt x="11341" y="18790"/>
                  </a:cubicBezTo>
                  <a:cubicBezTo>
                    <a:pt x="11132" y="18686"/>
                    <a:pt x="10944" y="18686"/>
                    <a:pt x="10735" y="18686"/>
                  </a:cubicBezTo>
                  <a:lnTo>
                    <a:pt x="10295" y="18686"/>
                  </a:lnTo>
                  <a:cubicBezTo>
                    <a:pt x="9082" y="18769"/>
                    <a:pt x="7931" y="18476"/>
                    <a:pt x="6759" y="18183"/>
                  </a:cubicBezTo>
                  <a:cubicBezTo>
                    <a:pt x="5922" y="17974"/>
                    <a:pt x="5169" y="17618"/>
                    <a:pt x="4437" y="17137"/>
                  </a:cubicBezTo>
                  <a:cubicBezTo>
                    <a:pt x="3851" y="16781"/>
                    <a:pt x="3286" y="16321"/>
                    <a:pt x="2867" y="15756"/>
                  </a:cubicBezTo>
                  <a:cubicBezTo>
                    <a:pt x="2512" y="15275"/>
                    <a:pt x="2177" y="14794"/>
                    <a:pt x="1821" y="14313"/>
                  </a:cubicBezTo>
                  <a:cubicBezTo>
                    <a:pt x="1340" y="13664"/>
                    <a:pt x="984" y="12952"/>
                    <a:pt x="691" y="12220"/>
                  </a:cubicBezTo>
                  <a:cubicBezTo>
                    <a:pt x="377" y="11383"/>
                    <a:pt x="210" y="10546"/>
                    <a:pt x="147" y="9688"/>
                  </a:cubicBezTo>
                  <a:cubicBezTo>
                    <a:pt x="63" y="8851"/>
                    <a:pt x="43" y="8015"/>
                    <a:pt x="1" y="7178"/>
                  </a:cubicBezTo>
                  <a:cubicBezTo>
                    <a:pt x="1" y="6947"/>
                    <a:pt x="1" y="6738"/>
                    <a:pt x="43" y="6487"/>
                  </a:cubicBezTo>
                  <a:cubicBezTo>
                    <a:pt x="147" y="6424"/>
                    <a:pt x="189" y="6320"/>
                    <a:pt x="189" y="6236"/>
                  </a:cubicBezTo>
                  <a:close/>
                  <a:moveTo>
                    <a:pt x="15275" y="9877"/>
                  </a:moveTo>
                  <a:lnTo>
                    <a:pt x="13643" y="9877"/>
                  </a:lnTo>
                  <a:cubicBezTo>
                    <a:pt x="13538" y="9877"/>
                    <a:pt x="13434" y="9919"/>
                    <a:pt x="13287" y="9939"/>
                  </a:cubicBezTo>
                  <a:cubicBezTo>
                    <a:pt x="12325" y="10191"/>
                    <a:pt x="11467" y="10672"/>
                    <a:pt x="10525" y="10944"/>
                  </a:cubicBezTo>
                  <a:cubicBezTo>
                    <a:pt x="10421" y="10965"/>
                    <a:pt x="10316" y="11048"/>
                    <a:pt x="10211" y="11090"/>
                  </a:cubicBezTo>
                  <a:cubicBezTo>
                    <a:pt x="9605" y="11341"/>
                    <a:pt x="8977" y="11509"/>
                    <a:pt x="8412" y="11802"/>
                  </a:cubicBezTo>
                  <a:cubicBezTo>
                    <a:pt x="8370" y="11823"/>
                    <a:pt x="8328" y="11802"/>
                    <a:pt x="8307" y="11823"/>
                  </a:cubicBezTo>
                  <a:cubicBezTo>
                    <a:pt x="8035" y="11906"/>
                    <a:pt x="7805" y="11990"/>
                    <a:pt x="7533" y="12074"/>
                  </a:cubicBezTo>
                  <a:cubicBezTo>
                    <a:pt x="7282" y="12136"/>
                    <a:pt x="7010" y="12283"/>
                    <a:pt x="6738" y="12304"/>
                  </a:cubicBezTo>
                  <a:cubicBezTo>
                    <a:pt x="6675" y="12304"/>
                    <a:pt x="6592" y="12325"/>
                    <a:pt x="6571" y="12346"/>
                  </a:cubicBezTo>
                  <a:cubicBezTo>
                    <a:pt x="6529" y="12408"/>
                    <a:pt x="6445" y="12492"/>
                    <a:pt x="6424" y="12555"/>
                  </a:cubicBezTo>
                  <a:cubicBezTo>
                    <a:pt x="6424" y="12618"/>
                    <a:pt x="6466" y="12722"/>
                    <a:pt x="6529" y="12743"/>
                  </a:cubicBezTo>
                  <a:cubicBezTo>
                    <a:pt x="6634" y="12806"/>
                    <a:pt x="6759" y="12848"/>
                    <a:pt x="6864" y="12869"/>
                  </a:cubicBezTo>
                  <a:cubicBezTo>
                    <a:pt x="6926" y="13224"/>
                    <a:pt x="6989" y="13496"/>
                    <a:pt x="7052" y="13810"/>
                  </a:cubicBezTo>
                  <a:cubicBezTo>
                    <a:pt x="7073" y="14020"/>
                    <a:pt x="7198" y="14187"/>
                    <a:pt x="7324" y="14375"/>
                  </a:cubicBezTo>
                  <a:cubicBezTo>
                    <a:pt x="7847" y="15003"/>
                    <a:pt x="8517" y="15380"/>
                    <a:pt x="9249" y="15673"/>
                  </a:cubicBezTo>
                  <a:cubicBezTo>
                    <a:pt x="9709" y="15861"/>
                    <a:pt x="10191" y="15965"/>
                    <a:pt x="10672" y="16007"/>
                  </a:cubicBezTo>
                  <a:cubicBezTo>
                    <a:pt x="11613" y="16112"/>
                    <a:pt x="12555" y="15903"/>
                    <a:pt x="13496" y="15840"/>
                  </a:cubicBezTo>
                  <a:cubicBezTo>
                    <a:pt x="13580" y="15840"/>
                    <a:pt x="13685" y="15777"/>
                    <a:pt x="13768" y="15735"/>
                  </a:cubicBezTo>
                  <a:cubicBezTo>
                    <a:pt x="14020" y="15589"/>
                    <a:pt x="14292" y="15484"/>
                    <a:pt x="14522" y="15338"/>
                  </a:cubicBezTo>
                  <a:cubicBezTo>
                    <a:pt x="14773" y="15149"/>
                    <a:pt x="15045" y="14961"/>
                    <a:pt x="15296" y="14752"/>
                  </a:cubicBezTo>
                  <a:cubicBezTo>
                    <a:pt x="15589" y="14229"/>
                    <a:pt x="15882" y="13685"/>
                    <a:pt x="15861" y="13057"/>
                  </a:cubicBezTo>
                  <a:cubicBezTo>
                    <a:pt x="15819" y="12325"/>
                    <a:pt x="15819" y="11613"/>
                    <a:pt x="15819" y="10881"/>
                  </a:cubicBezTo>
                  <a:cubicBezTo>
                    <a:pt x="15819" y="10546"/>
                    <a:pt x="15777" y="10253"/>
                    <a:pt x="15463" y="10086"/>
                  </a:cubicBezTo>
                  <a:cubicBezTo>
                    <a:pt x="15421" y="10044"/>
                    <a:pt x="15359" y="9981"/>
                    <a:pt x="15275" y="9877"/>
                  </a:cubicBezTo>
                  <a:close/>
                  <a:moveTo>
                    <a:pt x="5587" y="8517"/>
                  </a:moveTo>
                  <a:cubicBezTo>
                    <a:pt x="5545" y="8370"/>
                    <a:pt x="5504" y="8224"/>
                    <a:pt x="5441" y="8056"/>
                  </a:cubicBezTo>
                  <a:cubicBezTo>
                    <a:pt x="5378" y="7889"/>
                    <a:pt x="5190" y="7784"/>
                    <a:pt x="4981" y="7826"/>
                  </a:cubicBezTo>
                  <a:cubicBezTo>
                    <a:pt x="4688" y="7889"/>
                    <a:pt x="4478" y="8203"/>
                    <a:pt x="4562" y="8454"/>
                  </a:cubicBezTo>
                  <a:cubicBezTo>
                    <a:pt x="4583" y="8579"/>
                    <a:pt x="4667" y="8684"/>
                    <a:pt x="4709" y="8831"/>
                  </a:cubicBezTo>
                  <a:cubicBezTo>
                    <a:pt x="4813" y="9040"/>
                    <a:pt x="5001" y="9103"/>
                    <a:pt x="5190" y="9061"/>
                  </a:cubicBezTo>
                  <a:cubicBezTo>
                    <a:pt x="5420" y="8998"/>
                    <a:pt x="5608" y="8768"/>
                    <a:pt x="5587" y="8517"/>
                  </a:cubicBezTo>
                  <a:close/>
                  <a:moveTo>
                    <a:pt x="13162" y="7157"/>
                  </a:moveTo>
                  <a:cubicBezTo>
                    <a:pt x="13162" y="7094"/>
                    <a:pt x="13141" y="6989"/>
                    <a:pt x="13099" y="6885"/>
                  </a:cubicBezTo>
                  <a:cubicBezTo>
                    <a:pt x="13036" y="6654"/>
                    <a:pt x="12848" y="6550"/>
                    <a:pt x="12576" y="6571"/>
                  </a:cubicBezTo>
                  <a:cubicBezTo>
                    <a:pt x="12388" y="6592"/>
                    <a:pt x="12220" y="6759"/>
                    <a:pt x="12220" y="7010"/>
                  </a:cubicBezTo>
                  <a:cubicBezTo>
                    <a:pt x="12220" y="7178"/>
                    <a:pt x="12241" y="7366"/>
                    <a:pt x="12325" y="7512"/>
                  </a:cubicBezTo>
                  <a:cubicBezTo>
                    <a:pt x="12408" y="7722"/>
                    <a:pt x="12639" y="7805"/>
                    <a:pt x="12848" y="7701"/>
                  </a:cubicBezTo>
                  <a:cubicBezTo>
                    <a:pt x="13057" y="7596"/>
                    <a:pt x="13162" y="7429"/>
                    <a:pt x="13162" y="71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0" name="Google Shape;2290;p74"/>
            <p:cNvSpPr/>
            <p:nvPr/>
          </p:nvSpPr>
          <p:spPr>
            <a:xfrm>
              <a:off x="7392713" y="2349750"/>
              <a:ext cx="534100" cy="545600"/>
            </a:xfrm>
            <a:custGeom>
              <a:avLst/>
              <a:gdLst/>
              <a:ahLst/>
              <a:cxnLst/>
              <a:rect l="l" t="t" r="r" b="b"/>
              <a:pathLst>
                <a:path w="21364" h="21824" extrusionOk="0">
                  <a:moveTo>
                    <a:pt x="21363" y="12659"/>
                  </a:moveTo>
                  <a:lnTo>
                    <a:pt x="21363" y="14751"/>
                  </a:lnTo>
                  <a:cubicBezTo>
                    <a:pt x="21363" y="14981"/>
                    <a:pt x="21342" y="15191"/>
                    <a:pt x="21217" y="15400"/>
                  </a:cubicBezTo>
                  <a:cubicBezTo>
                    <a:pt x="21028" y="15714"/>
                    <a:pt x="20986" y="16049"/>
                    <a:pt x="20735" y="16362"/>
                  </a:cubicBezTo>
                  <a:cubicBezTo>
                    <a:pt x="20421" y="16781"/>
                    <a:pt x="20087" y="17157"/>
                    <a:pt x="19647" y="17429"/>
                  </a:cubicBezTo>
                  <a:cubicBezTo>
                    <a:pt x="19313" y="17639"/>
                    <a:pt x="19041" y="17953"/>
                    <a:pt x="18622" y="18036"/>
                  </a:cubicBezTo>
                  <a:cubicBezTo>
                    <a:pt x="18224" y="18455"/>
                    <a:pt x="17701" y="18538"/>
                    <a:pt x="17178" y="18622"/>
                  </a:cubicBezTo>
                  <a:cubicBezTo>
                    <a:pt x="16655" y="18685"/>
                    <a:pt x="16132" y="18790"/>
                    <a:pt x="15609" y="18894"/>
                  </a:cubicBezTo>
                  <a:cubicBezTo>
                    <a:pt x="15400" y="18957"/>
                    <a:pt x="15232" y="18999"/>
                    <a:pt x="15023" y="19082"/>
                  </a:cubicBezTo>
                  <a:cubicBezTo>
                    <a:pt x="14856" y="19145"/>
                    <a:pt x="14709" y="19208"/>
                    <a:pt x="14542" y="19271"/>
                  </a:cubicBezTo>
                  <a:cubicBezTo>
                    <a:pt x="14249" y="19375"/>
                    <a:pt x="13998" y="19501"/>
                    <a:pt x="13705" y="19606"/>
                  </a:cubicBezTo>
                  <a:cubicBezTo>
                    <a:pt x="13600" y="19668"/>
                    <a:pt x="13496" y="19710"/>
                    <a:pt x="13391" y="19731"/>
                  </a:cubicBezTo>
                  <a:cubicBezTo>
                    <a:pt x="12952" y="19878"/>
                    <a:pt x="12533" y="19982"/>
                    <a:pt x="12094" y="20087"/>
                  </a:cubicBezTo>
                  <a:cubicBezTo>
                    <a:pt x="11926" y="20129"/>
                    <a:pt x="11738" y="20150"/>
                    <a:pt x="11592" y="20233"/>
                  </a:cubicBezTo>
                  <a:cubicBezTo>
                    <a:pt x="11278" y="20359"/>
                    <a:pt x="10985" y="20547"/>
                    <a:pt x="10629" y="20568"/>
                  </a:cubicBezTo>
                  <a:cubicBezTo>
                    <a:pt x="10587" y="20568"/>
                    <a:pt x="10587" y="20568"/>
                    <a:pt x="10566" y="20610"/>
                  </a:cubicBezTo>
                  <a:cubicBezTo>
                    <a:pt x="10127" y="20861"/>
                    <a:pt x="9625" y="20986"/>
                    <a:pt x="9123" y="21133"/>
                  </a:cubicBezTo>
                  <a:cubicBezTo>
                    <a:pt x="8307" y="21342"/>
                    <a:pt x="7512" y="21614"/>
                    <a:pt x="6633" y="21656"/>
                  </a:cubicBezTo>
                  <a:cubicBezTo>
                    <a:pt x="6256" y="21656"/>
                    <a:pt x="5859" y="21719"/>
                    <a:pt x="5461" y="21761"/>
                  </a:cubicBezTo>
                  <a:cubicBezTo>
                    <a:pt x="5147" y="21782"/>
                    <a:pt x="4875" y="21823"/>
                    <a:pt x="4582" y="21719"/>
                  </a:cubicBezTo>
                  <a:cubicBezTo>
                    <a:pt x="4499" y="21698"/>
                    <a:pt x="4415" y="21698"/>
                    <a:pt x="4352" y="21719"/>
                  </a:cubicBezTo>
                  <a:cubicBezTo>
                    <a:pt x="3871" y="21823"/>
                    <a:pt x="3452" y="21656"/>
                    <a:pt x="2971" y="21656"/>
                  </a:cubicBezTo>
                  <a:cubicBezTo>
                    <a:pt x="2887" y="21656"/>
                    <a:pt x="2783" y="21593"/>
                    <a:pt x="2657" y="21551"/>
                  </a:cubicBezTo>
                  <a:cubicBezTo>
                    <a:pt x="2532" y="21489"/>
                    <a:pt x="2406" y="21405"/>
                    <a:pt x="2302" y="21447"/>
                  </a:cubicBezTo>
                  <a:cubicBezTo>
                    <a:pt x="1799" y="21489"/>
                    <a:pt x="1402" y="21175"/>
                    <a:pt x="963" y="21028"/>
                  </a:cubicBezTo>
                  <a:cubicBezTo>
                    <a:pt x="837" y="20966"/>
                    <a:pt x="732" y="20882"/>
                    <a:pt x="732" y="20735"/>
                  </a:cubicBezTo>
                  <a:cubicBezTo>
                    <a:pt x="732" y="20652"/>
                    <a:pt x="711" y="20547"/>
                    <a:pt x="649" y="20526"/>
                  </a:cubicBezTo>
                  <a:cubicBezTo>
                    <a:pt x="272" y="20254"/>
                    <a:pt x="293" y="19794"/>
                    <a:pt x="188" y="19396"/>
                  </a:cubicBezTo>
                  <a:cubicBezTo>
                    <a:pt x="84" y="19041"/>
                    <a:pt x="84" y="18643"/>
                    <a:pt x="21" y="18266"/>
                  </a:cubicBezTo>
                  <a:cubicBezTo>
                    <a:pt x="0" y="17932"/>
                    <a:pt x="105" y="17639"/>
                    <a:pt x="314" y="17388"/>
                  </a:cubicBezTo>
                  <a:cubicBezTo>
                    <a:pt x="439" y="17199"/>
                    <a:pt x="544" y="16990"/>
                    <a:pt x="690" y="16802"/>
                  </a:cubicBezTo>
                  <a:cubicBezTo>
                    <a:pt x="921" y="16530"/>
                    <a:pt x="1151" y="16258"/>
                    <a:pt x="1381" y="16007"/>
                  </a:cubicBezTo>
                  <a:cubicBezTo>
                    <a:pt x="1527" y="15860"/>
                    <a:pt x="1674" y="15756"/>
                    <a:pt x="1799" y="15609"/>
                  </a:cubicBezTo>
                  <a:cubicBezTo>
                    <a:pt x="2092" y="15295"/>
                    <a:pt x="2364" y="14919"/>
                    <a:pt x="2720" y="14688"/>
                  </a:cubicBezTo>
                  <a:cubicBezTo>
                    <a:pt x="2783" y="14668"/>
                    <a:pt x="2804" y="14605"/>
                    <a:pt x="2825" y="14563"/>
                  </a:cubicBezTo>
                  <a:cubicBezTo>
                    <a:pt x="3411" y="13831"/>
                    <a:pt x="4164" y="13287"/>
                    <a:pt x="4938" y="12784"/>
                  </a:cubicBezTo>
                  <a:cubicBezTo>
                    <a:pt x="5336" y="12554"/>
                    <a:pt x="5670" y="12261"/>
                    <a:pt x="5963" y="11885"/>
                  </a:cubicBezTo>
                  <a:cubicBezTo>
                    <a:pt x="6131" y="11675"/>
                    <a:pt x="6340" y="11529"/>
                    <a:pt x="6507" y="11320"/>
                  </a:cubicBezTo>
                  <a:cubicBezTo>
                    <a:pt x="6591" y="11236"/>
                    <a:pt x="6675" y="11194"/>
                    <a:pt x="6696" y="11111"/>
                  </a:cubicBezTo>
                  <a:cubicBezTo>
                    <a:pt x="6863" y="10713"/>
                    <a:pt x="7198" y="10462"/>
                    <a:pt x="7491" y="10148"/>
                  </a:cubicBezTo>
                  <a:cubicBezTo>
                    <a:pt x="7867" y="9730"/>
                    <a:pt x="8160" y="9248"/>
                    <a:pt x="8349" y="8704"/>
                  </a:cubicBezTo>
                  <a:cubicBezTo>
                    <a:pt x="8453" y="8390"/>
                    <a:pt x="8600" y="8118"/>
                    <a:pt x="8579" y="7784"/>
                  </a:cubicBezTo>
                  <a:lnTo>
                    <a:pt x="8579" y="7742"/>
                  </a:lnTo>
                  <a:cubicBezTo>
                    <a:pt x="8872" y="7010"/>
                    <a:pt x="8788" y="6235"/>
                    <a:pt x="8851" y="5482"/>
                  </a:cubicBezTo>
                  <a:cubicBezTo>
                    <a:pt x="8872" y="5189"/>
                    <a:pt x="8872" y="4917"/>
                    <a:pt x="8955" y="4645"/>
                  </a:cubicBezTo>
                  <a:cubicBezTo>
                    <a:pt x="8997" y="4436"/>
                    <a:pt x="9081" y="4206"/>
                    <a:pt x="9206" y="4017"/>
                  </a:cubicBezTo>
                  <a:cubicBezTo>
                    <a:pt x="9437" y="3704"/>
                    <a:pt x="9625" y="3390"/>
                    <a:pt x="9834" y="3076"/>
                  </a:cubicBezTo>
                  <a:cubicBezTo>
                    <a:pt x="10002" y="2846"/>
                    <a:pt x="10169" y="2616"/>
                    <a:pt x="10378" y="2427"/>
                  </a:cubicBezTo>
                  <a:cubicBezTo>
                    <a:pt x="10964" y="1925"/>
                    <a:pt x="11487" y="1381"/>
                    <a:pt x="12136" y="1004"/>
                  </a:cubicBezTo>
                  <a:cubicBezTo>
                    <a:pt x="12324" y="900"/>
                    <a:pt x="12470" y="774"/>
                    <a:pt x="12638" y="649"/>
                  </a:cubicBezTo>
                  <a:cubicBezTo>
                    <a:pt x="13077" y="314"/>
                    <a:pt x="13559" y="42"/>
                    <a:pt x="14123" y="21"/>
                  </a:cubicBezTo>
                  <a:cubicBezTo>
                    <a:pt x="14542" y="0"/>
                    <a:pt x="14981" y="63"/>
                    <a:pt x="15379" y="251"/>
                  </a:cubicBezTo>
                  <a:cubicBezTo>
                    <a:pt x="15965" y="523"/>
                    <a:pt x="16530" y="753"/>
                    <a:pt x="17011" y="1193"/>
                  </a:cubicBezTo>
                  <a:cubicBezTo>
                    <a:pt x="17053" y="1256"/>
                    <a:pt x="17116" y="1297"/>
                    <a:pt x="17178" y="1318"/>
                  </a:cubicBezTo>
                  <a:cubicBezTo>
                    <a:pt x="17429" y="1402"/>
                    <a:pt x="17597" y="1569"/>
                    <a:pt x="17701" y="1820"/>
                  </a:cubicBezTo>
                  <a:cubicBezTo>
                    <a:pt x="17743" y="1883"/>
                    <a:pt x="17764" y="1925"/>
                    <a:pt x="17806" y="1946"/>
                  </a:cubicBezTo>
                  <a:cubicBezTo>
                    <a:pt x="18078" y="2113"/>
                    <a:pt x="18204" y="2364"/>
                    <a:pt x="18371" y="2574"/>
                  </a:cubicBezTo>
                  <a:cubicBezTo>
                    <a:pt x="18894" y="3201"/>
                    <a:pt x="19229" y="3913"/>
                    <a:pt x="19647" y="4603"/>
                  </a:cubicBezTo>
                  <a:cubicBezTo>
                    <a:pt x="19752" y="4771"/>
                    <a:pt x="19836" y="4959"/>
                    <a:pt x="19898" y="5168"/>
                  </a:cubicBezTo>
                  <a:cubicBezTo>
                    <a:pt x="19961" y="5294"/>
                    <a:pt x="20003" y="5461"/>
                    <a:pt x="20087" y="5587"/>
                  </a:cubicBezTo>
                  <a:cubicBezTo>
                    <a:pt x="20463" y="6089"/>
                    <a:pt x="20589" y="6696"/>
                    <a:pt x="20735" y="7261"/>
                  </a:cubicBezTo>
                  <a:cubicBezTo>
                    <a:pt x="20840" y="7658"/>
                    <a:pt x="20840" y="8098"/>
                    <a:pt x="20986" y="8495"/>
                  </a:cubicBezTo>
                  <a:cubicBezTo>
                    <a:pt x="21154" y="9039"/>
                    <a:pt x="21133" y="9646"/>
                    <a:pt x="21300" y="10211"/>
                  </a:cubicBezTo>
                  <a:cubicBezTo>
                    <a:pt x="21342" y="10378"/>
                    <a:pt x="21321" y="10567"/>
                    <a:pt x="21321" y="10713"/>
                  </a:cubicBezTo>
                  <a:cubicBezTo>
                    <a:pt x="21363" y="11341"/>
                    <a:pt x="21363" y="11989"/>
                    <a:pt x="21363" y="126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1" name="Google Shape;2291;p74"/>
            <p:cNvSpPr/>
            <p:nvPr/>
          </p:nvSpPr>
          <p:spPr>
            <a:xfrm>
              <a:off x="6906738" y="1494475"/>
              <a:ext cx="706200" cy="422700"/>
            </a:xfrm>
            <a:custGeom>
              <a:avLst/>
              <a:gdLst/>
              <a:ahLst/>
              <a:cxnLst/>
              <a:rect l="l" t="t" r="r" b="b"/>
              <a:pathLst>
                <a:path w="28248" h="16908" extrusionOk="0">
                  <a:moveTo>
                    <a:pt x="23435" y="880"/>
                  </a:moveTo>
                  <a:cubicBezTo>
                    <a:pt x="23519" y="1382"/>
                    <a:pt x="23394" y="1738"/>
                    <a:pt x="23017" y="2031"/>
                  </a:cubicBezTo>
                  <a:cubicBezTo>
                    <a:pt x="22787" y="2240"/>
                    <a:pt x="22557" y="2449"/>
                    <a:pt x="22285" y="2658"/>
                  </a:cubicBezTo>
                  <a:cubicBezTo>
                    <a:pt x="21971" y="2909"/>
                    <a:pt x="21762" y="3265"/>
                    <a:pt x="21510" y="3537"/>
                  </a:cubicBezTo>
                  <a:cubicBezTo>
                    <a:pt x="21615" y="3851"/>
                    <a:pt x="21762" y="3997"/>
                    <a:pt x="22117" y="3997"/>
                  </a:cubicBezTo>
                  <a:cubicBezTo>
                    <a:pt x="23498" y="3956"/>
                    <a:pt x="23310" y="3914"/>
                    <a:pt x="24356" y="4541"/>
                  </a:cubicBezTo>
                  <a:cubicBezTo>
                    <a:pt x="24858" y="4855"/>
                    <a:pt x="25319" y="5190"/>
                    <a:pt x="25821" y="5525"/>
                  </a:cubicBezTo>
                  <a:cubicBezTo>
                    <a:pt x="25925" y="5609"/>
                    <a:pt x="26009" y="5713"/>
                    <a:pt x="26093" y="5818"/>
                  </a:cubicBezTo>
                  <a:cubicBezTo>
                    <a:pt x="26448" y="6341"/>
                    <a:pt x="26825" y="6906"/>
                    <a:pt x="27181" y="7429"/>
                  </a:cubicBezTo>
                  <a:cubicBezTo>
                    <a:pt x="27913" y="8475"/>
                    <a:pt x="28227" y="9647"/>
                    <a:pt x="28227" y="10902"/>
                  </a:cubicBezTo>
                  <a:cubicBezTo>
                    <a:pt x="28227" y="11007"/>
                    <a:pt x="28248" y="11132"/>
                    <a:pt x="28206" y="11237"/>
                  </a:cubicBezTo>
                  <a:cubicBezTo>
                    <a:pt x="28039" y="11572"/>
                    <a:pt x="28122" y="11927"/>
                    <a:pt x="28122" y="12241"/>
                  </a:cubicBezTo>
                  <a:cubicBezTo>
                    <a:pt x="28122" y="12764"/>
                    <a:pt x="28122" y="13308"/>
                    <a:pt x="28080" y="13832"/>
                  </a:cubicBezTo>
                  <a:cubicBezTo>
                    <a:pt x="28039" y="14271"/>
                    <a:pt x="27892" y="14396"/>
                    <a:pt x="27390" y="14501"/>
                  </a:cubicBezTo>
                  <a:cubicBezTo>
                    <a:pt x="27264" y="14376"/>
                    <a:pt x="27285" y="14187"/>
                    <a:pt x="27264" y="14041"/>
                  </a:cubicBezTo>
                  <a:cubicBezTo>
                    <a:pt x="27244" y="13957"/>
                    <a:pt x="27202" y="13852"/>
                    <a:pt x="27181" y="13769"/>
                  </a:cubicBezTo>
                  <a:cubicBezTo>
                    <a:pt x="27160" y="13748"/>
                    <a:pt x="27097" y="13727"/>
                    <a:pt x="27055" y="13706"/>
                  </a:cubicBezTo>
                  <a:cubicBezTo>
                    <a:pt x="27034" y="13706"/>
                    <a:pt x="26972" y="13727"/>
                    <a:pt x="26951" y="13748"/>
                  </a:cubicBezTo>
                  <a:cubicBezTo>
                    <a:pt x="26930" y="13769"/>
                    <a:pt x="26888" y="13811"/>
                    <a:pt x="26888" y="13852"/>
                  </a:cubicBezTo>
                  <a:cubicBezTo>
                    <a:pt x="26846" y="14187"/>
                    <a:pt x="26679" y="14501"/>
                    <a:pt x="26574" y="14815"/>
                  </a:cubicBezTo>
                  <a:cubicBezTo>
                    <a:pt x="26469" y="15129"/>
                    <a:pt x="26260" y="15380"/>
                    <a:pt x="26030" y="15652"/>
                  </a:cubicBezTo>
                  <a:cubicBezTo>
                    <a:pt x="25737" y="15652"/>
                    <a:pt x="25402" y="15694"/>
                    <a:pt x="25088" y="15652"/>
                  </a:cubicBezTo>
                  <a:cubicBezTo>
                    <a:pt x="24963" y="15652"/>
                    <a:pt x="24837" y="15610"/>
                    <a:pt x="24733" y="15547"/>
                  </a:cubicBezTo>
                  <a:cubicBezTo>
                    <a:pt x="24544" y="15484"/>
                    <a:pt x="24377" y="15380"/>
                    <a:pt x="24210" y="15317"/>
                  </a:cubicBezTo>
                  <a:cubicBezTo>
                    <a:pt x="23917" y="15233"/>
                    <a:pt x="23707" y="15066"/>
                    <a:pt x="23540" y="14815"/>
                  </a:cubicBezTo>
                  <a:cubicBezTo>
                    <a:pt x="23331" y="14564"/>
                    <a:pt x="23101" y="14292"/>
                    <a:pt x="22891" y="14041"/>
                  </a:cubicBezTo>
                  <a:cubicBezTo>
                    <a:pt x="22745" y="13873"/>
                    <a:pt x="22578" y="13727"/>
                    <a:pt x="22473" y="13518"/>
                  </a:cubicBezTo>
                  <a:cubicBezTo>
                    <a:pt x="22389" y="13350"/>
                    <a:pt x="22243" y="13225"/>
                    <a:pt x="22075" y="13099"/>
                  </a:cubicBezTo>
                  <a:cubicBezTo>
                    <a:pt x="21950" y="12974"/>
                    <a:pt x="21762" y="12974"/>
                    <a:pt x="21615" y="13036"/>
                  </a:cubicBezTo>
                  <a:cubicBezTo>
                    <a:pt x="21448" y="13120"/>
                    <a:pt x="21385" y="13308"/>
                    <a:pt x="21406" y="13497"/>
                  </a:cubicBezTo>
                  <a:cubicBezTo>
                    <a:pt x="21427" y="13622"/>
                    <a:pt x="21490" y="13748"/>
                    <a:pt x="21552" y="13852"/>
                  </a:cubicBezTo>
                  <a:cubicBezTo>
                    <a:pt x="21762" y="14062"/>
                    <a:pt x="21720" y="14292"/>
                    <a:pt x="21699" y="14564"/>
                  </a:cubicBezTo>
                  <a:lnTo>
                    <a:pt x="21301" y="14648"/>
                  </a:lnTo>
                  <a:cubicBezTo>
                    <a:pt x="20653" y="14668"/>
                    <a:pt x="19962" y="14668"/>
                    <a:pt x="19313" y="14480"/>
                  </a:cubicBezTo>
                  <a:cubicBezTo>
                    <a:pt x="18707" y="14313"/>
                    <a:pt x="18100" y="14124"/>
                    <a:pt x="17619" y="13727"/>
                  </a:cubicBezTo>
                  <a:cubicBezTo>
                    <a:pt x="16572" y="12890"/>
                    <a:pt x="15568" y="12032"/>
                    <a:pt x="14857" y="10798"/>
                  </a:cubicBezTo>
                  <a:cubicBezTo>
                    <a:pt x="14899" y="10505"/>
                    <a:pt x="14961" y="10170"/>
                    <a:pt x="14815" y="9751"/>
                  </a:cubicBezTo>
                  <a:cubicBezTo>
                    <a:pt x="14585" y="10065"/>
                    <a:pt x="14376" y="10358"/>
                    <a:pt x="14124" y="10609"/>
                  </a:cubicBezTo>
                  <a:cubicBezTo>
                    <a:pt x="13915" y="10881"/>
                    <a:pt x="13685" y="11132"/>
                    <a:pt x="13476" y="11404"/>
                  </a:cubicBezTo>
                  <a:cubicBezTo>
                    <a:pt x="12953" y="12032"/>
                    <a:pt x="12409" y="12618"/>
                    <a:pt x="11886" y="13246"/>
                  </a:cubicBezTo>
                  <a:cubicBezTo>
                    <a:pt x="11697" y="13455"/>
                    <a:pt x="11509" y="13664"/>
                    <a:pt x="11279" y="13852"/>
                  </a:cubicBezTo>
                  <a:cubicBezTo>
                    <a:pt x="10986" y="14062"/>
                    <a:pt x="10714" y="14292"/>
                    <a:pt x="10421" y="14501"/>
                  </a:cubicBezTo>
                  <a:lnTo>
                    <a:pt x="9710" y="14982"/>
                  </a:lnTo>
                  <a:cubicBezTo>
                    <a:pt x="9249" y="15233"/>
                    <a:pt x="9249" y="15233"/>
                    <a:pt x="8622" y="15171"/>
                  </a:cubicBezTo>
                  <a:cubicBezTo>
                    <a:pt x="8475" y="14920"/>
                    <a:pt x="8538" y="14689"/>
                    <a:pt x="8642" y="14459"/>
                  </a:cubicBezTo>
                  <a:cubicBezTo>
                    <a:pt x="8998" y="13643"/>
                    <a:pt x="9354" y="12806"/>
                    <a:pt x="9877" y="12095"/>
                  </a:cubicBezTo>
                  <a:cubicBezTo>
                    <a:pt x="10002" y="11886"/>
                    <a:pt x="10149" y="11676"/>
                    <a:pt x="10254" y="11467"/>
                  </a:cubicBezTo>
                  <a:cubicBezTo>
                    <a:pt x="10358" y="11258"/>
                    <a:pt x="10421" y="11049"/>
                    <a:pt x="10463" y="10839"/>
                  </a:cubicBezTo>
                  <a:cubicBezTo>
                    <a:pt x="10400" y="10714"/>
                    <a:pt x="10295" y="10714"/>
                    <a:pt x="10212" y="10798"/>
                  </a:cubicBezTo>
                  <a:cubicBezTo>
                    <a:pt x="10023" y="10944"/>
                    <a:pt x="9835" y="11132"/>
                    <a:pt x="9710" y="11342"/>
                  </a:cubicBezTo>
                  <a:cubicBezTo>
                    <a:pt x="9396" y="11781"/>
                    <a:pt x="9082" y="12262"/>
                    <a:pt x="8768" y="12702"/>
                  </a:cubicBezTo>
                  <a:cubicBezTo>
                    <a:pt x="8663" y="12869"/>
                    <a:pt x="8538" y="12995"/>
                    <a:pt x="8412" y="13120"/>
                  </a:cubicBezTo>
                  <a:cubicBezTo>
                    <a:pt x="7701" y="13706"/>
                    <a:pt x="7010" y="14292"/>
                    <a:pt x="6466" y="15024"/>
                  </a:cubicBezTo>
                  <a:cubicBezTo>
                    <a:pt x="6383" y="15129"/>
                    <a:pt x="6278" y="15233"/>
                    <a:pt x="6173" y="15296"/>
                  </a:cubicBezTo>
                  <a:cubicBezTo>
                    <a:pt x="5588" y="15715"/>
                    <a:pt x="4960" y="16133"/>
                    <a:pt x="4353" y="16552"/>
                  </a:cubicBezTo>
                  <a:cubicBezTo>
                    <a:pt x="4123" y="16698"/>
                    <a:pt x="3872" y="16782"/>
                    <a:pt x="3621" y="16782"/>
                  </a:cubicBezTo>
                  <a:cubicBezTo>
                    <a:pt x="2888" y="16803"/>
                    <a:pt x="2156" y="16865"/>
                    <a:pt x="1340" y="16907"/>
                  </a:cubicBezTo>
                  <a:cubicBezTo>
                    <a:pt x="775" y="16363"/>
                    <a:pt x="378" y="15694"/>
                    <a:pt x="315" y="14815"/>
                  </a:cubicBezTo>
                  <a:cubicBezTo>
                    <a:pt x="294" y="14376"/>
                    <a:pt x="210" y="13936"/>
                    <a:pt x="85" y="13497"/>
                  </a:cubicBezTo>
                  <a:cubicBezTo>
                    <a:pt x="43" y="13350"/>
                    <a:pt x="1" y="13204"/>
                    <a:pt x="1" y="13036"/>
                  </a:cubicBezTo>
                  <a:cubicBezTo>
                    <a:pt x="1" y="12597"/>
                    <a:pt x="43" y="12137"/>
                    <a:pt x="85" y="11676"/>
                  </a:cubicBezTo>
                  <a:cubicBezTo>
                    <a:pt x="106" y="11342"/>
                    <a:pt x="315" y="11091"/>
                    <a:pt x="524" y="10839"/>
                  </a:cubicBezTo>
                  <a:cubicBezTo>
                    <a:pt x="691" y="10672"/>
                    <a:pt x="796" y="10484"/>
                    <a:pt x="901" y="10295"/>
                  </a:cubicBezTo>
                  <a:cubicBezTo>
                    <a:pt x="1194" y="9772"/>
                    <a:pt x="1466" y="9228"/>
                    <a:pt x="1759" y="8705"/>
                  </a:cubicBezTo>
                  <a:cubicBezTo>
                    <a:pt x="1884" y="8475"/>
                    <a:pt x="2072" y="8266"/>
                    <a:pt x="2240" y="8057"/>
                  </a:cubicBezTo>
                  <a:cubicBezTo>
                    <a:pt x="3014" y="7052"/>
                    <a:pt x="3956" y="6236"/>
                    <a:pt x="4981" y="5504"/>
                  </a:cubicBezTo>
                  <a:cubicBezTo>
                    <a:pt x="5420" y="5169"/>
                    <a:pt x="5943" y="4876"/>
                    <a:pt x="6445" y="4646"/>
                  </a:cubicBezTo>
                  <a:cubicBezTo>
                    <a:pt x="7115" y="4332"/>
                    <a:pt x="7826" y="4039"/>
                    <a:pt x="8559" y="3809"/>
                  </a:cubicBezTo>
                  <a:cubicBezTo>
                    <a:pt x="8956" y="3684"/>
                    <a:pt x="9375" y="3600"/>
                    <a:pt x="9772" y="3516"/>
                  </a:cubicBezTo>
                  <a:cubicBezTo>
                    <a:pt x="10546" y="3370"/>
                    <a:pt x="11342" y="3244"/>
                    <a:pt x="12116" y="3098"/>
                  </a:cubicBezTo>
                  <a:cubicBezTo>
                    <a:pt x="12409" y="3056"/>
                    <a:pt x="12702" y="3056"/>
                    <a:pt x="12953" y="3035"/>
                  </a:cubicBezTo>
                  <a:cubicBezTo>
                    <a:pt x="13497" y="2993"/>
                    <a:pt x="14062" y="2993"/>
                    <a:pt x="14606" y="2993"/>
                  </a:cubicBezTo>
                  <a:cubicBezTo>
                    <a:pt x="14961" y="2993"/>
                    <a:pt x="15338" y="3035"/>
                    <a:pt x="15673" y="3056"/>
                  </a:cubicBezTo>
                  <a:cubicBezTo>
                    <a:pt x="15987" y="3077"/>
                    <a:pt x="16300" y="3181"/>
                    <a:pt x="16593" y="3307"/>
                  </a:cubicBezTo>
                  <a:cubicBezTo>
                    <a:pt x="16949" y="3495"/>
                    <a:pt x="17326" y="3621"/>
                    <a:pt x="17681" y="3788"/>
                  </a:cubicBezTo>
                  <a:cubicBezTo>
                    <a:pt x="17744" y="3809"/>
                    <a:pt x="17786" y="3809"/>
                    <a:pt x="17849" y="3809"/>
                  </a:cubicBezTo>
                  <a:cubicBezTo>
                    <a:pt x="17974" y="3809"/>
                    <a:pt x="18100" y="3704"/>
                    <a:pt x="18142" y="3579"/>
                  </a:cubicBezTo>
                  <a:cubicBezTo>
                    <a:pt x="18163" y="3453"/>
                    <a:pt x="18142" y="3349"/>
                    <a:pt x="18058" y="3265"/>
                  </a:cubicBezTo>
                  <a:cubicBezTo>
                    <a:pt x="17974" y="3181"/>
                    <a:pt x="17870" y="3140"/>
                    <a:pt x="17765" y="3077"/>
                  </a:cubicBezTo>
                  <a:cubicBezTo>
                    <a:pt x="17263" y="2763"/>
                    <a:pt x="16782" y="2449"/>
                    <a:pt x="16300" y="2114"/>
                  </a:cubicBezTo>
                  <a:cubicBezTo>
                    <a:pt x="16217" y="2052"/>
                    <a:pt x="16175" y="1989"/>
                    <a:pt x="16091" y="1926"/>
                  </a:cubicBezTo>
                  <a:cubicBezTo>
                    <a:pt x="15903" y="1717"/>
                    <a:pt x="15694" y="1507"/>
                    <a:pt x="15443" y="1382"/>
                  </a:cubicBezTo>
                  <a:cubicBezTo>
                    <a:pt x="15171" y="1256"/>
                    <a:pt x="15108" y="1047"/>
                    <a:pt x="15129" y="775"/>
                  </a:cubicBezTo>
                  <a:lnTo>
                    <a:pt x="15129" y="733"/>
                  </a:lnTo>
                  <a:cubicBezTo>
                    <a:pt x="15129" y="147"/>
                    <a:pt x="15317" y="1"/>
                    <a:pt x="15861" y="106"/>
                  </a:cubicBezTo>
                  <a:cubicBezTo>
                    <a:pt x="16468" y="231"/>
                    <a:pt x="17033" y="419"/>
                    <a:pt x="17472" y="880"/>
                  </a:cubicBezTo>
                  <a:cubicBezTo>
                    <a:pt x="17535" y="943"/>
                    <a:pt x="17577" y="1005"/>
                    <a:pt x="17640" y="1047"/>
                  </a:cubicBezTo>
                  <a:cubicBezTo>
                    <a:pt x="18163" y="1382"/>
                    <a:pt x="18560" y="1884"/>
                    <a:pt x="18895" y="2407"/>
                  </a:cubicBezTo>
                  <a:cubicBezTo>
                    <a:pt x="19021" y="2575"/>
                    <a:pt x="19104" y="2784"/>
                    <a:pt x="19209" y="2993"/>
                  </a:cubicBezTo>
                  <a:cubicBezTo>
                    <a:pt x="19230" y="3056"/>
                    <a:pt x="19334" y="3140"/>
                    <a:pt x="19397" y="3140"/>
                  </a:cubicBezTo>
                  <a:cubicBezTo>
                    <a:pt x="19460" y="3098"/>
                    <a:pt x="19544" y="3056"/>
                    <a:pt x="19627" y="2993"/>
                  </a:cubicBezTo>
                  <a:cubicBezTo>
                    <a:pt x="19648" y="2993"/>
                    <a:pt x="19648" y="2972"/>
                    <a:pt x="19648" y="2951"/>
                  </a:cubicBezTo>
                  <a:cubicBezTo>
                    <a:pt x="19627" y="2533"/>
                    <a:pt x="19941" y="2261"/>
                    <a:pt x="20150" y="1947"/>
                  </a:cubicBezTo>
                  <a:cubicBezTo>
                    <a:pt x="20276" y="1780"/>
                    <a:pt x="20402" y="1633"/>
                    <a:pt x="20590" y="1528"/>
                  </a:cubicBezTo>
                  <a:cubicBezTo>
                    <a:pt x="20674" y="1507"/>
                    <a:pt x="20715" y="1466"/>
                    <a:pt x="20778" y="1403"/>
                  </a:cubicBezTo>
                  <a:cubicBezTo>
                    <a:pt x="21343" y="859"/>
                    <a:pt x="22117" y="796"/>
                    <a:pt x="22808" y="671"/>
                  </a:cubicBezTo>
                  <a:cubicBezTo>
                    <a:pt x="23059" y="566"/>
                    <a:pt x="23226" y="754"/>
                    <a:pt x="23435" y="88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2" name="Google Shape;2292;p74"/>
            <p:cNvSpPr/>
            <p:nvPr/>
          </p:nvSpPr>
          <p:spPr>
            <a:xfrm>
              <a:off x="4841588" y="2747300"/>
              <a:ext cx="458775" cy="505325"/>
            </a:xfrm>
            <a:custGeom>
              <a:avLst/>
              <a:gdLst/>
              <a:ahLst/>
              <a:cxnLst/>
              <a:rect l="l" t="t" r="r" b="b"/>
              <a:pathLst>
                <a:path w="18351" h="20213" extrusionOk="0">
                  <a:moveTo>
                    <a:pt x="1193" y="544"/>
                  </a:moveTo>
                  <a:cubicBezTo>
                    <a:pt x="1361" y="565"/>
                    <a:pt x="1402" y="565"/>
                    <a:pt x="1486" y="586"/>
                  </a:cubicBezTo>
                  <a:cubicBezTo>
                    <a:pt x="2198" y="795"/>
                    <a:pt x="2888" y="795"/>
                    <a:pt x="3620" y="795"/>
                  </a:cubicBezTo>
                  <a:cubicBezTo>
                    <a:pt x="4081" y="795"/>
                    <a:pt x="4541" y="837"/>
                    <a:pt x="4980" y="879"/>
                  </a:cubicBezTo>
                  <a:cubicBezTo>
                    <a:pt x="5775" y="983"/>
                    <a:pt x="6571" y="963"/>
                    <a:pt x="7366" y="963"/>
                  </a:cubicBezTo>
                  <a:cubicBezTo>
                    <a:pt x="7596" y="963"/>
                    <a:pt x="7868" y="879"/>
                    <a:pt x="8098" y="816"/>
                  </a:cubicBezTo>
                  <a:cubicBezTo>
                    <a:pt x="8914" y="670"/>
                    <a:pt x="9688" y="502"/>
                    <a:pt x="10504" y="356"/>
                  </a:cubicBezTo>
                  <a:cubicBezTo>
                    <a:pt x="10797" y="293"/>
                    <a:pt x="11048" y="209"/>
                    <a:pt x="11320" y="126"/>
                  </a:cubicBezTo>
                  <a:cubicBezTo>
                    <a:pt x="11446" y="105"/>
                    <a:pt x="11571" y="42"/>
                    <a:pt x="11697" y="0"/>
                  </a:cubicBezTo>
                  <a:cubicBezTo>
                    <a:pt x="11781" y="126"/>
                    <a:pt x="11864" y="230"/>
                    <a:pt x="11927" y="335"/>
                  </a:cubicBezTo>
                  <a:cubicBezTo>
                    <a:pt x="12199" y="858"/>
                    <a:pt x="12471" y="1381"/>
                    <a:pt x="12743" y="1904"/>
                  </a:cubicBezTo>
                  <a:cubicBezTo>
                    <a:pt x="12848" y="2113"/>
                    <a:pt x="12994" y="2302"/>
                    <a:pt x="13057" y="2490"/>
                  </a:cubicBezTo>
                  <a:cubicBezTo>
                    <a:pt x="13413" y="3390"/>
                    <a:pt x="13852" y="4227"/>
                    <a:pt x="14291" y="5064"/>
                  </a:cubicBezTo>
                  <a:cubicBezTo>
                    <a:pt x="14375" y="5210"/>
                    <a:pt x="14459" y="5398"/>
                    <a:pt x="14563" y="5608"/>
                  </a:cubicBezTo>
                  <a:cubicBezTo>
                    <a:pt x="14417" y="5608"/>
                    <a:pt x="14312" y="5629"/>
                    <a:pt x="14250" y="5629"/>
                  </a:cubicBezTo>
                  <a:cubicBezTo>
                    <a:pt x="13664" y="5608"/>
                    <a:pt x="13120" y="5566"/>
                    <a:pt x="12576" y="5398"/>
                  </a:cubicBezTo>
                  <a:cubicBezTo>
                    <a:pt x="12366" y="5356"/>
                    <a:pt x="12115" y="5336"/>
                    <a:pt x="11885" y="5273"/>
                  </a:cubicBezTo>
                  <a:cubicBezTo>
                    <a:pt x="11592" y="5210"/>
                    <a:pt x="11341" y="5147"/>
                    <a:pt x="11069" y="5064"/>
                  </a:cubicBezTo>
                  <a:cubicBezTo>
                    <a:pt x="10860" y="5001"/>
                    <a:pt x="10630" y="4917"/>
                    <a:pt x="10421" y="4917"/>
                  </a:cubicBezTo>
                  <a:cubicBezTo>
                    <a:pt x="9751" y="4854"/>
                    <a:pt x="9144" y="4561"/>
                    <a:pt x="8558" y="4248"/>
                  </a:cubicBezTo>
                  <a:cubicBezTo>
                    <a:pt x="8014" y="3934"/>
                    <a:pt x="7491" y="3620"/>
                    <a:pt x="7094" y="3097"/>
                  </a:cubicBezTo>
                  <a:cubicBezTo>
                    <a:pt x="6989" y="2971"/>
                    <a:pt x="6863" y="2846"/>
                    <a:pt x="6654" y="2908"/>
                  </a:cubicBezTo>
                  <a:cubicBezTo>
                    <a:pt x="6508" y="2971"/>
                    <a:pt x="6487" y="3201"/>
                    <a:pt x="6571" y="3411"/>
                  </a:cubicBezTo>
                  <a:cubicBezTo>
                    <a:pt x="6759" y="3724"/>
                    <a:pt x="6947" y="4017"/>
                    <a:pt x="7240" y="4248"/>
                  </a:cubicBezTo>
                  <a:cubicBezTo>
                    <a:pt x="7889" y="4833"/>
                    <a:pt x="8642" y="5273"/>
                    <a:pt x="9479" y="5566"/>
                  </a:cubicBezTo>
                  <a:cubicBezTo>
                    <a:pt x="9667" y="5629"/>
                    <a:pt x="9876" y="5691"/>
                    <a:pt x="10086" y="5712"/>
                  </a:cubicBezTo>
                  <a:cubicBezTo>
                    <a:pt x="10400" y="5754"/>
                    <a:pt x="10693" y="5796"/>
                    <a:pt x="10944" y="5963"/>
                  </a:cubicBezTo>
                  <a:cubicBezTo>
                    <a:pt x="10985" y="5984"/>
                    <a:pt x="11027" y="5984"/>
                    <a:pt x="11048" y="5984"/>
                  </a:cubicBezTo>
                  <a:cubicBezTo>
                    <a:pt x="11822" y="6131"/>
                    <a:pt x="12576" y="6298"/>
                    <a:pt x="13329" y="6424"/>
                  </a:cubicBezTo>
                  <a:cubicBezTo>
                    <a:pt x="13831" y="6507"/>
                    <a:pt x="14354" y="6549"/>
                    <a:pt x="14856" y="6612"/>
                  </a:cubicBezTo>
                  <a:cubicBezTo>
                    <a:pt x="14961" y="6612"/>
                    <a:pt x="15024" y="6654"/>
                    <a:pt x="15128" y="6696"/>
                  </a:cubicBezTo>
                  <a:cubicBezTo>
                    <a:pt x="15317" y="7072"/>
                    <a:pt x="15484" y="7491"/>
                    <a:pt x="15651" y="7888"/>
                  </a:cubicBezTo>
                  <a:cubicBezTo>
                    <a:pt x="16216" y="9144"/>
                    <a:pt x="16739" y="10399"/>
                    <a:pt x="17283" y="11655"/>
                  </a:cubicBezTo>
                  <a:cubicBezTo>
                    <a:pt x="17367" y="11843"/>
                    <a:pt x="17430" y="12052"/>
                    <a:pt x="17493" y="12240"/>
                  </a:cubicBezTo>
                  <a:cubicBezTo>
                    <a:pt x="17639" y="12763"/>
                    <a:pt x="17807" y="13245"/>
                    <a:pt x="18058" y="13726"/>
                  </a:cubicBezTo>
                  <a:cubicBezTo>
                    <a:pt x="18204" y="13956"/>
                    <a:pt x="18246" y="14249"/>
                    <a:pt x="18351" y="14542"/>
                  </a:cubicBezTo>
                  <a:cubicBezTo>
                    <a:pt x="17974" y="14960"/>
                    <a:pt x="17702" y="15400"/>
                    <a:pt x="17325" y="15756"/>
                  </a:cubicBezTo>
                  <a:cubicBezTo>
                    <a:pt x="16907" y="16153"/>
                    <a:pt x="16447" y="16467"/>
                    <a:pt x="15944" y="16739"/>
                  </a:cubicBezTo>
                  <a:cubicBezTo>
                    <a:pt x="15442" y="16990"/>
                    <a:pt x="14919" y="17220"/>
                    <a:pt x="14396" y="17471"/>
                  </a:cubicBezTo>
                  <a:cubicBezTo>
                    <a:pt x="14312" y="17513"/>
                    <a:pt x="14208" y="17534"/>
                    <a:pt x="14145" y="17576"/>
                  </a:cubicBezTo>
                  <a:cubicBezTo>
                    <a:pt x="13664" y="17890"/>
                    <a:pt x="13203" y="18204"/>
                    <a:pt x="12701" y="18476"/>
                  </a:cubicBezTo>
                  <a:cubicBezTo>
                    <a:pt x="12471" y="18622"/>
                    <a:pt x="12220" y="18727"/>
                    <a:pt x="11969" y="18831"/>
                  </a:cubicBezTo>
                  <a:cubicBezTo>
                    <a:pt x="11153" y="19082"/>
                    <a:pt x="10337" y="19375"/>
                    <a:pt x="9542" y="19605"/>
                  </a:cubicBezTo>
                  <a:cubicBezTo>
                    <a:pt x="8977" y="19773"/>
                    <a:pt x="8454" y="19898"/>
                    <a:pt x="7868" y="19898"/>
                  </a:cubicBezTo>
                  <a:cubicBezTo>
                    <a:pt x="7282" y="19898"/>
                    <a:pt x="6675" y="20003"/>
                    <a:pt x="6131" y="20149"/>
                  </a:cubicBezTo>
                  <a:cubicBezTo>
                    <a:pt x="5985" y="20212"/>
                    <a:pt x="5796" y="20212"/>
                    <a:pt x="5629" y="20212"/>
                  </a:cubicBezTo>
                  <a:lnTo>
                    <a:pt x="3118" y="20212"/>
                  </a:lnTo>
                  <a:cubicBezTo>
                    <a:pt x="2783" y="20212"/>
                    <a:pt x="2490" y="20149"/>
                    <a:pt x="2177" y="19919"/>
                  </a:cubicBezTo>
                  <a:cubicBezTo>
                    <a:pt x="2239" y="19501"/>
                    <a:pt x="2009" y="19103"/>
                    <a:pt x="1863" y="18727"/>
                  </a:cubicBezTo>
                  <a:cubicBezTo>
                    <a:pt x="1821" y="18559"/>
                    <a:pt x="1758" y="18434"/>
                    <a:pt x="1758" y="18266"/>
                  </a:cubicBezTo>
                  <a:cubicBezTo>
                    <a:pt x="1800" y="17848"/>
                    <a:pt x="1633" y="17492"/>
                    <a:pt x="1528" y="17116"/>
                  </a:cubicBezTo>
                  <a:cubicBezTo>
                    <a:pt x="1423" y="16676"/>
                    <a:pt x="1319" y="16216"/>
                    <a:pt x="1214" y="15756"/>
                  </a:cubicBezTo>
                  <a:cubicBezTo>
                    <a:pt x="1109" y="15295"/>
                    <a:pt x="1068" y="14856"/>
                    <a:pt x="1068" y="14375"/>
                  </a:cubicBezTo>
                  <a:cubicBezTo>
                    <a:pt x="1068" y="14270"/>
                    <a:pt x="1005" y="14165"/>
                    <a:pt x="984" y="14040"/>
                  </a:cubicBezTo>
                  <a:cubicBezTo>
                    <a:pt x="963" y="13935"/>
                    <a:pt x="900" y="13851"/>
                    <a:pt x="921" y="13747"/>
                  </a:cubicBezTo>
                  <a:cubicBezTo>
                    <a:pt x="984" y="13140"/>
                    <a:pt x="754" y="12596"/>
                    <a:pt x="712" y="11989"/>
                  </a:cubicBezTo>
                  <a:cubicBezTo>
                    <a:pt x="712" y="11968"/>
                    <a:pt x="712" y="11927"/>
                    <a:pt x="691" y="11885"/>
                  </a:cubicBezTo>
                  <a:cubicBezTo>
                    <a:pt x="461" y="11424"/>
                    <a:pt x="545" y="10880"/>
                    <a:pt x="398" y="10399"/>
                  </a:cubicBezTo>
                  <a:cubicBezTo>
                    <a:pt x="377" y="10315"/>
                    <a:pt x="356" y="10190"/>
                    <a:pt x="377" y="10106"/>
                  </a:cubicBezTo>
                  <a:cubicBezTo>
                    <a:pt x="503" y="9792"/>
                    <a:pt x="377" y="9478"/>
                    <a:pt x="356" y="9165"/>
                  </a:cubicBezTo>
                  <a:cubicBezTo>
                    <a:pt x="356" y="8851"/>
                    <a:pt x="356" y="8516"/>
                    <a:pt x="335" y="8202"/>
                  </a:cubicBezTo>
                  <a:cubicBezTo>
                    <a:pt x="335" y="8077"/>
                    <a:pt x="273" y="7951"/>
                    <a:pt x="252" y="7805"/>
                  </a:cubicBezTo>
                  <a:cubicBezTo>
                    <a:pt x="231" y="7658"/>
                    <a:pt x="147" y="7491"/>
                    <a:pt x="189" y="7323"/>
                  </a:cubicBezTo>
                  <a:cubicBezTo>
                    <a:pt x="231" y="7177"/>
                    <a:pt x="168" y="7051"/>
                    <a:pt x="147" y="6926"/>
                  </a:cubicBezTo>
                  <a:cubicBezTo>
                    <a:pt x="63" y="6549"/>
                    <a:pt x="21" y="6214"/>
                    <a:pt x="105" y="5859"/>
                  </a:cubicBezTo>
                  <a:cubicBezTo>
                    <a:pt x="105" y="5796"/>
                    <a:pt x="126" y="5754"/>
                    <a:pt x="126" y="5691"/>
                  </a:cubicBezTo>
                  <a:cubicBezTo>
                    <a:pt x="1" y="5064"/>
                    <a:pt x="210" y="4478"/>
                    <a:pt x="335" y="3913"/>
                  </a:cubicBezTo>
                  <a:cubicBezTo>
                    <a:pt x="419" y="3578"/>
                    <a:pt x="524" y="3264"/>
                    <a:pt x="482" y="2929"/>
                  </a:cubicBezTo>
                  <a:cubicBezTo>
                    <a:pt x="482" y="2867"/>
                    <a:pt x="482" y="2825"/>
                    <a:pt x="524" y="2762"/>
                  </a:cubicBezTo>
                  <a:cubicBezTo>
                    <a:pt x="754" y="1988"/>
                    <a:pt x="963" y="1276"/>
                    <a:pt x="1193" y="544"/>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3" name="Google Shape;2293;p74"/>
            <p:cNvSpPr/>
            <p:nvPr/>
          </p:nvSpPr>
          <p:spPr>
            <a:xfrm>
              <a:off x="4735413" y="2269175"/>
              <a:ext cx="578025" cy="480225"/>
            </a:xfrm>
            <a:custGeom>
              <a:avLst/>
              <a:gdLst/>
              <a:ahLst/>
              <a:cxnLst/>
              <a:rect l="l" t="t" r="r" b="b"/>
              <a:pathLst>
                <a:path w="23121" h="19209" extrusionOk="0">
                  <a:moveTo>
                    <a:pt x="0" y="12367"/>
                  </a:moveTo>
                  <a:cubicBezTo>
                    <a:pt x="314" y="12178"/>
                    <a:pt x="628" y="12011"/>
                    <a:pt x="963" y="11927"/>
                  </a:cubicBezTo>
                  <a:cubicBezTo>
                    <a:pt x="1276" y="11865"/>
                    <a:pt x="1548" y="11739"/>
                    <a:pt x="1779" y="11551"/>
                  </a:cubicBezTo>
                  <a:cubicBezTo>
                    <a:pt x="1988" y="11425"/>
                    <a:pt x="2197" y="11300"/>
                    <a:pt x="2385" y="11132"/>
                  </a:cubicBezTo>
                  <a:cubicBezTo>
                    <a:pt x="3013" y="10672"/>
                    <a:pt x="3264" y="10065"/>
                    <a:pt x="3097" y="9312"/>
                  </a:cubicBezTo>
                  <a:lnTo>
                    <a:pt x="3097" y="9207"/>
                  </a:lnTo>
                  <a:cubicBezTo>
                    <a:pt x="3369" y="8998"/>
                    <a:pt x="3683" y="8789"/>
                    <a:pt x="3955" y="8538"/>
                  </a:cubicBezTo>
                  <a:cubicBezTo>
                    <a:pt x="4478" y="8098"/>
                    <a:pt x="4896" y="7575"/>
                    <a:pt x="5001" y="6906"/>
                  </a:cubicBezTo>
                  <a:cubicBezTo>
                    <a:pt x="5043" y="6529"/>
                    <a:pt x="5022" y="6152"/>
                    <a:pt x="5022" y="5776"/>
                  </a:cubicBezTo>
                  <a:cubicBezTo>
                    <a:pt x="5022" y="5671"/>
                    <a:pt x="5001" y="5587"/>
                    <a:pt x="5001" y="5483"/>
                  </a:cubicBezTo>
                  <a:cubicBezTo>
                    <a:pt x="5356" y="5253"/>
                    <a:pt x="5838" y="5232"/>
                    <a:pt x="6152" y="4897"/>
                  </a:cubicBezTo>
                  <a:cubicBezTo>
                    <a:pt x="6465" y="4541"/>
                    <a:pt x="6758" y="4207"/>
                    <a:pt x="6968" y="3788"/>
                  </a:cubicBezTo>
                  <a:cubicBezTo>
                    <a:pt x="7177" y="3370"/>
                    <a:pt x="7030" y="2930"/>
                    <a:pt x="7135" y="2491"/>
                  </a:cubicBezTo>
                  <a:cubicBezTo>
                    <a:pt x="7512" y="2386"/>
                    <a:pt x="7846" y="2240"/>
                    <a:pt x="8181" y="2198"/>
                  </a:cubicBezTo>
                  <a:cubicBezTo>
                    <a:pt x="8976" y="2030"/>
                    <a:pt x="9604" y="1591"/>
                    <a:pt x="10232" y="1089"/>
                  </a:cubicBezTo>
                  <a:cubicBezTo>
                    <a:pt x="10650" y="754"/>
                    <a:pt x="10734" y="587"/>
                    <a:pt x="10985" y="1"/>
                  </a:cubicBezTo>
                  <a:cubicBezTo>
                    <a:pt x="11173" y="22"/>
                    <a:pt x="11194" y="168"/>
                    <a:pt x="11299" y="315"/>
                  </a:cubicBezTo>
                  <a:cubicBezTo>
                    <a:pt x="11424" y="524"/>
                    <a:pt x="11592" y="691"/>
                    <a:pt x="11843" y="775"/>
                  </a:cubicBezTo>
                  <a:cubicBezTo>
                    <a:pt x="12010" y="838"/>
                    <a:pt x="12136" y="942"/>
                    <a:pt x="12261" y="1047"/>
                  </a:cubicBezTo>
                  <a:cubicBezTo>
                    <a:pt x="12387" y="1152"/>
                    <a:pt x="12554" y="1256"/>
                    <a:pt x="12701" y="1256"/>
                  </a:cubicBezTo>
                  <a:cubicBezTo>
                    <a:pt x="13224" y="1277"/>
                    <a:pt x="13789" y="1277"/>
                    <a:pt x="14270" y="1110"/>
                  </a:cubicBezTo>
                  <a:cubicBezTo>
                    <a:pt x="14458" y="1068"/>
                    <a:pt x="14626" y="963"/>
                    <a:pt x="14772" y="838"/>
                  </a:cubicBezTo>
                  <a:cubicBezTo>
                    <a:pt x="14856" y="754"/>
                    <a:pt x="14960" y="670"/>
                    <a:pt x="15086" y="566"/>
                  </a:cubicBezTo>
                  <a:cubicBezTo>
                    <a:pt x="15191" y="691"/>
                    <a:pt x="15295" y="838"/>
                    <a:pt x="15379" y="942"/>
                  </a:cubicBezTo>
                  <a:cubicBezTo>
                    <a:pt x="15609" y="1319"/>
                    <a:pt x="15923" y="1675"/>
                    <a:pt x="16237" y="1989"/>
                  </a:cubicBezTo>
                  <a:cubicBezTo>
                    <a:pt x="16655" y="2407"/>
                    <a:pt x="17199" y="2574"/>
                    <a:pt x="17785" y="2637"/>
                  </a:cubicBezTo>
                  <a:lnTo>
                    <a:pt x="18120" y="2637"/>
                  </a:lnTo>
                  <a:cubicBezTo>
                    <a:pt x="18559" y="2658"/>
                    <a:pt x="18936" y="2470"/>
                    <a:pt x="19250" y="2156"/>
                  </a:cubicBezTo>
                  <a:lnTo>
                    <a:pt x="19898" y="1507"/>
                  </a:lnTo>
                  <a:cubicBezTo>
                    <a:pt x="20108" y="1738"/>
                    <a:pt x="20212" y="1947"/>
                    <a:pt x="20380" y="2198"/>
                  </a:cubicBezTo>
                  <a:cubicBezTo>
                    <a:pt x="20484" y="2365"/>
                    <a:pt x="20610" y="2533"/>
                    <a:pt x="20735" y="2679"/>
                  </a:cubicBezTo>
                  <a:cubicBezTo>
                    <a:pt x="21217" y="3181"/>
                    <a:pt x="21572" y="3265"/>
                    <a:pt x="22200" y="2993"/>
                  </a:cubicBezTo>
                  <a:cubicBezTo>
                    <a:pt x="22284" y="2972"/>
                    <a:pt x="22346" y="2951"/>
                    <a:pt x="22451" y="2930"/>
                  </a:cubicBezTo>
                  <a:cubicBezTo>
                    <a:pt x="22681" y="3370"/>
                    <a:pt x="22870" y="3830"/>
                    <a:pt x="22974" y="4311"/>
                  </a:cubicBezTo>
                  <a:cubicBezTo>
                    <a:pt x="23037" y="4855"/>
                    <a:pt x="23100" y="5399"/>
                    <a:pt x="23100" y="5964"/>
                  </a:cubicBezTo>
                  <a:cubicBezTo>
                    <a:pt x="23121" y="6529"/>
                    <a:pt x="23100" y="7136"/>
                    <a:pt x="23100" y="7701"/>
                  </a:cubicBezTo>
                  <a:cubicBezTo>
                    <a:pt x="23121" y="9333"/>
                    <a:pt x="22807" y="10881"/>
                    <a:pt x="22179" y="12367"/>
                  </a:cubicBezTo>
                  <a:cubicBezTo>
                    <a:pt x="22095" y="12555"/>
                    <a:pt x="21991" y="12764"/>
                    <a:pt x="21928" y="12911"/>
                  </a:cubicBezTo>
                  <a:cubicBezTo>
                    <a:pt x="21656" y="13392"/>
                    <a:pt x="21363" y="13831"/>
                    <a:pt x="21133" y="14292"/>
                  </a:cubicBezTo>
                  <a:cubicBezTo>
                    <a:pt x="20798" y="14982"/>
                    <a:pt x="20254" y="15484"/>
                    <a:pt x="19668" y="15945"/>
                  </a:cubicBezTo>
                  <a:cubicBezTo>
                    <a:pt x="19061" y="16426"/>
                    <a:pt x="18413" y="16865"/>
                    <a:pt x="17785" y="17305"/>
                  </a:cubicBezTo>
                  <a:cubicBezTo>
                    <a:pt x="17639" y="17409"/>
                    <a:pt x="17429" y="17514"/>
                    <a:pt x="17241" y="17598"/>
                  </a:cubicBezTo>
                  <a:cubicBezTo>
                    <a:pt x="16551" y="17849"/>
                    <a:pt x="15860" y="18142"/>
                    <a:pt x="15170" y="18372"/>
                  </a:cubicBezTo>
                  <a:cubicBezTo>
                    <a:pt x="14751" y="18518"/>
                    <a:pt x="14333" y="18581"/>
                    <a:pt x="13914" y="18686"/>
                  </a:cubicBezTo>
                  <a:cubicBezTo>
                    <a:pt x="13307" y="18832"/>
                    <a:pt x="12722" y="18937"/>
                    <a:pt x="12136" y="19062"/>
                  </a:cubicBezTo>
                  <a:cubicBezTo>
                    <a:pt x="11382" y="19209"/>
                    <a:pt x="10587" y="19209"/>
                    <a:pt x="9813" y="19146"/>
                  </a:cubicBezTo>
                  <a:cubicBezTo>
                    <a:pt x="8914" y="19062"/>
                    <a:pt x="8035" y="18958"/>
                    <a:pt x="7135" y="18979"/>
                  </a:cubicBezTo>
                  <a:cubicBezTo>
                    <a:pt x="6696" y="18979"/>
                    <a:pt x="6277" y="18958"/>
                    <a:pt x="5838" y="19000"/>
                  </a:cubicBezTo>
                  <a:cubicBezTo>
                    <a:pt x="5566" y="19041"/>
                    <a:pt x="5315" y="19000"/>
                    <a:pt x="5043" y="18979"/>
                  </a:cubicBezTo>
                  <a:cubicBezTo>
                    <a:pt x="4896" y="18958"/>
                    <a:pt x="4729" y="18874"/>
                    <a:pt x="4582" y="18832"/>
                  </a:cubicBezTo>
                  <a:cubicBezTo>
                    <a:pt x="4561" y="18832"/>
                    <a:pt x="4499" y="18790"/>
                    <a:pt x="4478" y="18769"/>
                  </a:cubicBezTo>
                  <a:cubicBezTo>
                    <a:pt x="3850" y="18414"/>
                    <a:pt x="3264" y="17995"/>
                    <a:pt x="2595" y="17723"/>
                  </a:cubicBezTo>
                  <a:cubicBezTo>
                    <a:pt x="2364" y="17619"/>
                    <a:pt x="2197" y="17472"/>
                    <a:pt x="2092" y="17200"/>
                  </a:cubicBezTo>
                  <a:cubicBezTo>
                    <a:pt x="2051" y="17054"/>
                    <a:pt x="1946" y="16907"/>
                    <a:pt x="1799" y="16782"/>
                  </a:cubicBezTo>
                  <a:cubicBezTo>
                    <a:pt x="1590" y="16572"/>
                    <a:pt x="1465" y="16342"/>
                    <a:pt x="1381" y="16049"/>
                  </a:cubicBezTo>
                  <a:cubicBezTo>
                    <a:pt x="1214" y="15526"/>
                    <a:pt x="942" y="15024"/>
                    <a:pt x="732" y="14543"/>
                  </a:cubicBezTo>
                  <a:cubicBezTo>
                    <a:pt x="628" y="14292"/>
                    <a:pt x="544" y="14041"/>
                    <a:pt x="481" y="13769"/>
                  </a:cubicBezTo>
                  <a:cubicBezTo>
                    <a:pt x="293" y="13329"/>
                    <a:pt x="167" y="12869"/>
                    <a:pt x="0" y="12367"/>
                  </a:cubicBezTo>
                  <a:close/>
                  <a:moveTo>
                    <a:pt x="10127" y="12388"/>
                  </a:moveTo>
                  <a:cubicBezTo>
                    <a:pt x="10546" y="13413"/>
                    <a:pt x="10797" y="13810"/>
                    <a:pt x="11466" y="14417"/>
                  </a:cubicBezTo>
                  <a:cubicBezTo>
                    <a:pt x="11822" y="14752"/>
                    <a:pt x="12199" y="15066"/>
                    <a:pt x="12575" y="15380"/>
                  </a:cubicBezTo>
                  <a:cubicBezTo>
                    <a:pt x="12722" y="15484"/>
                    <a:pt x="12889" y="15589"/>
                    <a:pt x="13077" y="15631"/>
                  </a:cubicBezTo>
                  <a:cubicBezTo>
                    <a:pt x="13831" y="15882"/>
                    <a:pt x="14605" y="16028"/>
                    <a:pt x="15379" y="15945"/>
                  </a:cubicBezTo>
                  <a:lnTo>
                    <a:pt x="15776" y="15945"/>
                  </a:lnTo>
                  <a:cubicBezTo>
                    <a:pt x="16216" y="15945"/>
                    <a:pt x="16634" y="15819"/>
                    <a:pt x="17011" y="15568"/>
                  </a:cubicBezTo>
                  <a:cubicBezTo>
                    <a:pt x="17283" y="15359"/>
                    <a:pt x="17555" y="15108"/>
                    <a:pt x="17806" y="14857"/>
                  </a:cubicBezTo>
                  <a:cubicBezTo>
                    <a:pt x="18308" y="14375"/>
                    <a:pt x="18517" y="13790"/>
                    <a:pt x="18517" y="13120"/>
                  </a:cubicBezTo>
                  <a:lnTo>
                    <a:pt x="18517" y="11425"/>
                  </a:lnTo>
                  <a:cubicBezTo>
                    <a:pt x="18517" y="11028"/>
                    <a:pt x="18517" y="10651"/>
                    <a:pt x="18392" y="10253"/>
                  </a:cubicBezTo>
                  <a:cubicBezTo>
                    <a:pt x="18329" y="10128"/>
                    <a:pt x="18371" y="9940"/>
                    <a:pt x="18329" y="9814"/>
                  </a:cubicBezTo>
                  <a:cubicBezTo>
                    <a:pt x="18287" y="9563"/>
                    <a:pt x="18225" y="9333"/>
                    <a:pt x="18120" y="9103"/>
                  </a:cubicBezTo>
                  <a:cubicBezTo>
                    <a:pt x="18078" y="8998"/>
                    <a:pt x="17953" y="8872"/>
                    <a:pt x="17848" y="8831"/>
                  </a:cubicBezTo>
                  <a:cubicBezTo>
                    <a:pt x="17450" y="8789"/>
                    <a:pt x="17053" y="8726"/>
                    <a:pt x="16697" y="8998"/>
                  </a:cubicBezTo>
                  <a:cubicBezTo>
                    <a:pt x="16404" y="9207"/>
                    <a:pt x="16048" y="9354"/>
                    <a:pt x="15714" y="9458"/>
                  </a:cubicBezTo>
                  <a:cubicBezTo>
                    <a:pt x="15588" y="9521"/>
                    <a:pt x="15484" y="9563"/>
                    <a:pt x="15358" y="9647"/>
                  </a:cubicBezTo>
                  <a:cubicBezTo>
                    <a:pt x="15086" y="9835"/>
                    <a:pt x="14772" y="9961"/>
                    <a:pt x="14479" y="10065"/>
                  </a:cubicBezTo>
                  <a:cubicBezTo>
                    <a:pt x="14144" y="10191"/>
                    <a:pt x="13810" y="10295"/>
                    <a:pt x="13496" y="10484"/>
                  </a:cubicBezTo>
                  <a:cubicBezTo>
                    <a:pt x="13182" y="10672"/>
                    <a:pt x="12868" y="10818"/>
                    <a:pt x="12533" y="10965"/>
                  </a:cubicBezTo>
                  <a:cubicBezTo>
                    <a:pt x="11864" y="11195"/>
                    <a:pt x="11215" y="11425"/>
                    <a:pt x="10608" y="11823"/>
                  </a:cubicBezTo>
                  <a:cubicBezTo>
                    <a:pt x="10420" y="11969"/>
                    <a:pt x="10232" y="12137"/>
                    <a:pt x="10127" y="12388"/>
                  </a:cubicBezTo>
                  <a:close/>
                  <a:moveTo>
                    <a:pt x="8809" y="9040"/>
                  </a:moveTo>
                  <a:cubicBezTo>
                    <a:pt x="8788" y="8684"/>
                    <a:pt x="8642" y="8391"/>
                    <a:pt x="8495" y="8098"/>
                  </a:cubicBezTo>
                  <a:cubicBezTo>
                    <a:pt x="8432" y="7973"/>
                    <a:pt x="8286" y="7952"/>
                    <a:pt x="8160" y="7994"/>
                  </a:cubicBezTo>
                  <a:cubicBezTo>
                    <a:pt x="7909" y="8098"/>
                    <a:pt x="7679" y="8266"/>
                    <a:pt x="7658" y="8559"/>
                  </a:cubicBezTo>
                  <a:cubicBezTo>
                    <a:pt x="7616" y="8914"/>
                    <a:pt x="7909" y="9416"/>
                    <a:pt x="8265" y="9542"/>
                  </a:cubicBezTo>
                  <a:cubicBezTo>
                    <a:pt x="8453" y="9626"/>
                    <a:pt x="8704" y="9521"/>
                    <a:pt x="8788" y="9333"/>
                  </a:cubicBezTo>
                  <a:cubicBezTo>
                    <a:pt x="8788" y="9228"/>
                    <a:pt x="8809" y="9124"/>
                    <a:pt x="8809" y="9040"/>
                  </a:cubicBezTo>
                  <a:close/>
                  <a:moveTo>
                    <a:pt x="17576" y="4479"/>
                  </a:moveTo>
                  <a:cubicBezTo>
                    <a:pt x="17241" y="4479"/>
                    <a:pt x="17136" y="4541"/>
                    <a:pt x="17074" y="4855"/>
                  </a:cubicBezTo>
                  <a:cubicBezTo>
                    <a:pt x="17053" y="4939"/>
                    <a:pt x="17053" y="5023"/>
                    <a:pt x="17053" y="5106"/>
                  </a:cubicBezTo>
                  <a:cubicBezTo>
                    <a:pt x="17032" y="5525"/>
                    <a:pt x="17262" y="5734"/>
                    <a:pt x="17681" y="5671"/>
                  </a:cubicBezTo>
                  <a:cubicBezTo>
                    <a:pt x="18057" y="5629"/>
                    <a:pt x="18204" y="5420"/>
                    <a:pt x="18183" y="5043"/>
                  </a:cubicBezTo>
                  <a:cubicBezTo>
                    <a:pt x="18162" y="4939"/>
                    <a:pt x="18120" y="4813"/>
                    <a:pt x="18099" y="4709"/>
                  </a:cubicBezTo>
                  <a:cubicBezTo>
                    <a:pt x="18057" y="4583"/>
                    <a:pt x="17973" y="4479"/>
                    <a:pt x="17806" y="447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4" name="Google Shape;2294;p74"/>
            <p:cNvSpPr/>
            <p:nvPr/>
          </p:nvSpPr>
          <p:spPr>
            <a:xfrm>
              <a:off x="7258788" y="2203800"/>
              <a:ext cx="357825" cy="566525"/>
            </a:xfrm>
            <a:custGeom>
              <a:avLst/>
              <a:gdLst/>
              <a:ahLst/>
              <a:cxnLst/>
              <a:rect l="l" t="t" r="r" b="b"/>
              <a:pathLst>
                <a:path w="14313" h="22661" extrusionOk="0">
                  <a:moveTo>
                    <a:pt x="9500" y="0"/>
                  </a:moveTo>
                  <a:cubicBezTo>
                    <a:pt x="9625" y="105"/>
                    <a:pt x="9751" y="189"/>
                    <a:pt x="9856" y="293"/>
                  </a:cubicBezTo>
                  <a:cubicBezTo>
                    <a:pt x="9981" y="419"/>
                    <a:pt x="10065" y="544"/>
                    <a:pt x="10190" y="649"/>
                  </a:cubicBezTo>
                  <a:cubicBezTo>
                    <a:pt x="10944" y="1256"/>
                    <a:pt x="11446" y="2072"/>
                    <a:pt x="12053" y="2804"/>
                  </a:cubicBezTo>
                  <a:cubicBezTo>
                    <a:pt x="12387" y="3557"/>
                    <a:pt x="12973" y="4122"/>
                    <a:pt x="13371" y="4855"/>
                  </a:cubicBezTo>
                  <a:cubicBezTo>
                    <a:pt x="13559" y="5252"/>
                    <a:pt x="13747" y="5671"/>
                    <a:pt x="13852" y="6110"/>
                  </a:cubicBezTo>
                  <a:cubicBezTo>
                    <a:pt x="13998" y="6696"/>
                    <a:pt x="14250" y="7219"/>
                    <a:pt x="14270" y="7826"/>
                  </a:cubicBezTo>
                  <a:cubicBezTo>
                    <a:pt x="14270" y="7993"/>
                    <a:pt x="14312" y="8161"/>
                    <a:pt x="14312" y="8349"/>
                  </a:cubicBezTo>
                  <a:cubicBezTo>
                    <a:pt x="14312" y="8726"/>
                    <a:pt x="14229" y="9060"/>
                    <a:pt x="13957" y="9395"/>
                  </a:cubicBezTo>
                  <a:cubicBezTo>
                    <a:pt x="13685" y="9730"/>
                    <a:pt x="13517" y="10169"/>
                    <a:pt x="13517" y="10630"/>
                  </a:cubicBezTo>
                  <a:cubicBezTo>
                    <a:pt x="13517" y="11111"/>
                    <a:pt x="13434" y="11571"/>
                    <a:pt x="13392" y="12052"/>
                  </a:cubicBezTo>
                  <a:cubicBezTo>
                    <a:pt x="13392" y="12136"/>
                    <a:pt x="13371" y="12199"/>
                    <a:pt x="13371" y="12283"/>
                  </a:cubicBezTo>
                  <a:cubicBezTo>
                    <a:pt x="13392" y="12889"/>
                    <a:pt x="13224" y="13433"/>
                    <a:pt x="12994" y="13977"/>
                  </a:cubicBezTo>
                  <a:cubicBezTo>
                    <a:pt x="12910" y="14166"/>
                    <a:pt x="12869" y="14375"/>
                    <a:pt x="12806" y="14584"/>
                  </a:cubicBezTo>
                  <a:cubicBezTo>
                    <a:pt x="12743" y="14877"/>
                    <a:pt x="12597" y="15128"/>
                    <a:pt x="12366" y="15296"/>
                  </a:cubicBezTo>
                  <a:cubicBezTo>
                    <a:pt x="12032" y="15547"/>
                    <a:pt x="11843" y="15902"/>
                    <a:pt x="11634" y="16216"/>
                  </a:cubicBezTo>
                  <a:cubicBezTo>
                    <a:pt x="11529" y="16384"/>
                    <a:pt x="11404" y="16551"/>
                    <a:pt x="11237" y="16677"/>
                  </a:cubicBezTo>
                  <a:cubicBezTo>
                    <a:pt x="11027" y="16865"/>
                    <a:pt x="10881" y="17074"/>
                    <a:pt x="10713" y="17262"/>
                  </a:cubicBezTo>
                  <a:cubicBezTo>
                    <a:pt x="10525" y="17493"/>
                    <a:pt x="10295" y="17702"/>
                    <a:pt x="10044" y="17827"/>
                  </a:cubicBezTo>
                  <a:cubicBezTo>
                    <a:pt x="9353" y="18204"/>
                    <a:pt x="8809" y="18685"/>
                    <a:pt x="8203" y="19166"/>
                  </a:cubicBezTo>
                  <a:lnTo>
                    <a:pt x="7972" y="19397"/>
                  </a:lnTo>
                  <a:cubicBezTo>
                    <a:pt x="7533" y="19941"/>
                    <a:pt x="7094" y="20464"/>
                    <a:pt x="6529" y="20924"/>
                  </a:cubicBezTo>
                  <a:cubicBezTo>
                    <a:pt x="6194" y="21196"/>
                    <a:pt x="5943" y="21594"/>
                    <a:pt x="5483" y="21782"/>
                  </a:cubicBezTo>
                  <a:cubicBezTo>
                    <a:pt x="5357" y="21824"/>
                    <a:pt x="5252" y="22012"/>
                    <a:pt x="5169" y="22179"/>
                  </a:cubicBezTo>
                  <a:cubicBezTo>
                    <a:pt x="5043" y="22410"/>
                    <a:pt x="4876" y="22493"/>
                    <a:pt x="4625" y="22514"/>
                  </a:cubicBezTo>
                  <a:cubicBezTo>
                    <a:pt x="4143" y="22535"/>
                    <a:pt x="3683" y="22598"/>
                    <a:pt x="3202" y="22640"/>
                  </a:cubicBezTo>
                  <a:cubicBezTo>
                    <a:pt x="2762" y="22661"/>
                    <a:pt x="2344" y="22556"/>
                    <a:pt x="1926" y="22493"/>
                  </a:cubicBezTo>
                  <a:cubicBezTo>
                    <a:pt x="1382" y="22389"/>
                    <a:pt x="858" y="22284"/>
                    <a:pt x="294" y="22138"/>
                  </a:cubicBezTo>
                  <a:cubicBezTo>
                    <a:pt x="252" y="22075"/>
                    <a:pt x="231" y="21970"/>
                    <a:pt x="210" y="21866"/>
                  </a:cubicBezTo>
                  <a:cubicBezTo>
                    <a:pt x="126" y="21259"/>
                    <a:pt x="84" y="20652"/>
                    <a:pt x="21" y="20045"/>
                  </a:cubicBezTo>
                  <a:cubicBezTo>
                    <a:pt x="1" y="19815"/>
                    <a:pt x="21" y="19606"/>
                    <a:pt x="42" y="19376"/>
                  </a:cubicBezTo>
                  <a:cubicBezTo>
                    <a:pt x="105" y="19062"/>
                    <a:pt x="84" y="18769"/>
                    <a:pt x="42" y="18455"/>
                  </a:cubicBezTo>
                  <a:cubicBezTo>
                    <a:pt x="21" y="18141"/>
                    <a:pt x="1" y="17806"/>
                    <a:pt x="1" y="17493"/>
                  </a:cubicBezTo>
                  <a:cubicBezTo>
                    <a:pt x="21" y="15735"/>
                    <a:pt x="63" y="14019"/>
                    <a:pt x="105" y="12262"/>
                  </a:cubicBezTo>
                  <a:cubicBezTo>
                    <a:pt x="105" y="12178"/>
                    <a:pt x="105" y="12094"/>
                    <a:pt x="126" y="11990"/>
                  </a:cubicBezTo>
                  <a:cubicBezTo>
                    <a:pt x="231" y="11927"/>
                    <a:pt x="335" y="11843"/>
                    <a:pt x="440" y="11780"/>
                  </a:cubicBezTo>
                  <a:cubicBezTo>
                    <a:pt x="545" y="11739"/>
                    <a:pt x="628" y="11655"/>
                    <a:pt x="733" y="11634"/>
                  </a:cubicBezTo>
                  <a:cubicBezTo>
                    <a:pt x="1695" y="11195"/>
                    <a:pt x="2532" y="10588"/>
                    <a:pt x="3390" y="9981"/>
                  </a:cubicBezTo>
                  <a:cubicBezTo>
                    <a:pt x="3871" y="9667"/>
                    <a:pt x="4290" y="9228"/>
                    <a:pt x="4834" y="8956"/>
                  </a:cubicBezTo>
                  <a:cubicBezTo>
                    <a:pt x="5629" y="8286"/>
                    <a:pt x="6257" y="7470"/>
                    <a:pt x="6675" y="6529"/>
                  </a:cubicBezTo>
                  <a:cubicBezTo>
                    <a:pt x="6780" y="6278"/>
                    <a:pt x="6801" y="5985"/>
                    <a:pt x="6843" y="5692"/>
                  </a:cubicBezTo>
                  <a:cubicBezTo>
                    <a:pt x="6884" y="5608"/>
                    <a:pt x="6822" y="5503"/>
                    <a:pt x="6780" y="5441"/>
                  </a:cubicBezTo>
                  <a:cubicBezTo>
                    <a:pt x="6696" y="5252"/>
                    <a:pt x="6466" y="5252"/>
                    <a:pt x="6361" y="5399"/>
                  </a:cubicBezTo>
                  <a:cubicBezTo>
                    <a:pt x="6278" y="5503"/>
                    <a:pt x="6215" y="5650"/>
                    <a:pt x="6194" y="5775"/>
                  </a:cubicBezTo>
                  <a:cubicBezTo>
                    <a:pt x="5985" y="6424"/>
                    <a:pt x="5545" y="6968"/>
                    <a:pt x="5127" y="7491"/>
                  </a:cubicBezTo>
                  <a:cubicBezTo>
                    <a:pt x="4918" y="7763"/>
                    <a:pt x="4646" y="7993"/>
                    <a:pt x="4395" y="8223"/>
                  </a:cubicBezTo>
                  <a:cubicBezTo>
                    <a:pt x="4290" y="8328"/>
                    <a:pt x="4164" y="8412"/>
                    <a:pt x="4018" y="8495"/>
                  </a:cubicBezTo>
                  <a:cubicBezTo>
                    <a:pt x="3704" y="8642"/>
                    <a:pt x="3432" y="8830"/>
                    <a:pt x="3223" y="9102"/>
                  </a:cubicBezTo>
                  <a:cubicBezTo>
                    <a:pt x="3223" y="9123"/>
                    <a:pt x="3181" y="9123"/>
                    <a:pt x="3160" y="9144"/>
                  </a:cubicBezTo>
                  <a:cubicBezTo>
                    <a:pt x="3034" y="9249"/>
                    <a:pt x="2909" y="9353"/>
                    <a:pt x="2742" y="9437"/>
                  </a:cubicBezTo>
                  <a:cubicBezTo>
                    <a:pt x="1967" y="9897"/>
                    <a:pt x="1235" y="10504"/>
                    <a:pt x="335" y="10818"/>
                  </a:cubicBezTo>
                  <a:cubicBezTo>
                    <a:pt x="210" y="10734"/>
                    <a:pt x="252" y="10609"/>
                    <a:pt x="294" y="10504"/>
                  </a:cubicBezTo>
                  <a:cubicBezTo>
                    <a:pt x="440" y="9437"/>
                    <a:pt x="524" y="8370"/>
                    <a:pt x="482" y="7261"/>
                  </a:cubicBezTo>
                  <a:cubicBezTo>
                    <a:pt x="482" y="7010"/>
                    <a:pt x="545" y="6738"/>
                    <a:pt x="586" y="6487"/>
                  </a:cubicBezTo>
                  <a:cubicBezTo>
                    <a:pt x="733" y="5692"/>
                    <a:pt x="691" y="4876"/>
                    <a:pt x="775" y="4101"/>
                  </a:cubicBezTo>
                  <a:cubicBezTo>
                    <a:pt x="817" y="3934"/>
                    <a:pt x="817" y="3767"/>
                    <a:pt x="838" y="3599"/>
                  </a:cubicBezTo>
                  <a:cubicBezTo>
                    <a:pt x="879" y="3390"/>
                    <a:pt x="984" y="3181"/>
                    <a:pt x="1047" y="2951"/>
                  </a:cubicBezTo>
                  <a:cubicBezTo>
                    <a:pt x="1298" y="2846"/>
                    <a:pt x="1591" y="2888"/>
                    <a:pt x="1821" y="2888"/>
                  </a:cubicBezTo>
                  <a:cubicBezTo>
                    <a:pt x="2302" y="2930"/>
                    <a:pt x="2762" y="2846"/>
                    <a:pt x="3202" y="2679"/>
                  </a:cubicBezTo>
                  <a:cubicBezTo>
                    <a:pt x="4018" y="2428"/>
                    <a:pt x="4855" y="2218"/>
                    <a:pt x="5671" y="1946"/>
                  </a:cubicBezTo>
                  <a:cubicBezTo>
                    <a:pt x="6340" y="1716"/>
                    <a:pt x="7031" y="1465"/>
                    <a:pt x="7680" y="1172"/>
                  </a:cubicBezTo>
                  <a:cubicBezTo>
                    <a:pt x="7868" y="1088"/>
                    <a:pt x="8056" y="963"/>
                    <a:pt x="8203" y="858"/>
                  </a:cubicBezTo>
                  <a:cubicBezTo>
                    <a:pt x="8621" y="565"/>
                    <a:pt x="9040" y="293"/>
                    <a:pt x="950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5" name="Google Shape;2295;p74"/>
            <p:cNvSpPr/>
            <p:nvPr/>
          </p:nvSpPr>
          <p:spPr>
            <a:xfrm>
              <a:off x="4614563" y="2949200"/>
              <a:ext cx="285625" cy="463475"/>
            </a:xfrm>
            <a:custGeom>
              <a:avLst/>
              <a:gdLst/>
              <a:ahLst/>
              <a:cxnLst/>
              <a:rect l="l" t="t" r="r" b="b"/>
              <a:pathLst>
                <a:path w="11425" h="18539" extrusionOk="0">
                  <a:moveTo>
                    <a:pt x="8558" y="1172"/>
                  </a:moveTo>
                  <a:cubicBezTo>
                    <a:pt x="8579" y="1298"/>
                    <a:pt x="8600" y="1340"/>
                    <a:pt x="8579" y="1382"/>
                  </a:cubicBezTo>
                  <a:cubicBezTo>
                    <a:pt x="8517" y="2072"/>
                    <a:pt x="8684" y="2679"/>
                    <a:pt x="8830" y="3348"/>
                  </a:cubicBezTo>
                  <a:cubicBezTo>
                    <a:pt x="8935" y="3725"/>
                    <a:pt x="9019" y="4123"/>
                    <a:pt x="9123" y="4499"/>
                  </a:cubicBezTo>
                  <a:cubicBezTo>
                    <a:pt x="9207" y="4834"/>
                    <a:pt x="9228" y="5211"/>
                    <a:pt x="9270" y="5566"/>
                  </a:cubicBezTo>
                  <a:cubicBezTo>
                    <a:pt x="9333" y="6110"/>
                    <a:pt x="9458" y="6696"/>
                    <a:pt x="9437" y="7261"/>
                  </a:cubicBezTo>
                  <a:cubicBezTo>
                    <a:pt x="9667" y="7952"/>
                    <a:pt x="9646" y="8684"/>
                    <a:pt x="9898" y="9353"/>
                  </a:cubicBezTo>
                  <a:cubicBezTo>
                    <a:pt x="10023" y="9646"/>
                    <a:pt x="10044" y="9981"/>
                    <a:pt x="10086" y="10295"/>
                  </a:cubicBezTo>
                  <a:cubicBezTo>
                    <a:pt x="10107" y="10462"/>
                    <a:pt x="10170" y="10651"/>
                    <a:pt x="10190" y="10797"/>
                  </a:cubicBezTo>
                  <a:cubicBezTo>
                    <a:pt x="10211" y="11027"/>
                    <a:pt x="10295" y="11237"/>
                    <a:pt x="10274" y="11488"/>
                  </a:cubicBezTo>
                  <a:cubicBezTo>
                    <a:pt x="10253" y="11822"/>
                    <a:pt x="10379" y="12157"/>
                    <a:pt x="10421" y="12471"/>
                  </a:cubicBezTo>
                  <a:cubicBezTo>
                    <a:pt x="10463" y="12680"/>
                    <a:pt x="10609" y="12806"/>
                    <a:pt x="10818" y="12806"/>
                  </a:cubicBezTo>
                  <a:cubicBezTo>
                    <a:pt x="11027" y="12827"/>
                    <a:pt x="11237" y="12827"/>
                    <a:pt x="11425" y="13078"/>
                  </a:cubicBezTo>
                  <a:cubicBezTo>
                    <a:pt x="11425" y="14647"/>
                    <a:pt x="11425" y="16237"/>
                    <a:pt x="11404" y="17848"/>
                  </a:cubicBezTo>
                  <a:cubicBezTo>
                    <a:pt x="11404" y="17932"/>
                    <a:pt x="11383" y="18037"/>
                    <a:pt x="11341" y="18141"/>
                  </a:cubicBezTo>
                  <a:cubicBezTo>
                    <a:pt x="11090" y="18162"/>
                    <a:pt x="10860" y="18225"/>
                    <a:pt x="10588" y="18225"/>
                  </a:cubicBezTo>
                  <a:cubicBezTo>
                    <a:pt x="9960" y="18204"/>
                    <a:pt x="9354" y="18351"/>
                    <a:pt x="8726" y="18267"/>
                  </a:cubicBezTo>
                  <a:cubicBezTo>
                    <a:pt x="8579" y="18246"/>
                    <a:pt x="8412" y="18246"/>
                    <a:pt x="8286" y="18309"/>
                  </a:cubicBezTo>
                  <a:cubicBezTo>
                    <a:pt x="7973" y="18434"/>
                    <a:pt x="7638" y="18455"/>
                    <a:pt x="7303" y="18497"/>
                  </a:cubicBezTo>
                  <a:cubicBezTo>
                    <a:pt x="7052" y="18497"/>
                    <a:pt x="6822" y="18539"/>
                    <a:pt x="6592" y="18434"/>
                  </a:cubicBezTo>
                  <a:cubicBezTo>
                    <a:pt x="6069" y="18497"/>
                    <a:pt x="5587" y="18309"/>
                    <a:pt x="5127" y="18037"/>
                  </a:cubicBezTo>
                  <a:cubicBezTo>
                    <a:pt x="4897" y="17911"/>
                    <a:pt x="4688" y="17974"/>
                    <a:pt x="4499" y="18141"/>
                  </a:cubicBezTo>
                  <a:cubicBezTo>
                    <a:pt x="4374" y="18037"/>
                    <a:pt x="4227" y="17953"/>
                    <a:pt x="4102" y="17890"/>
                  </a:cubicBezTo>
                  <a:cubicBezTo>
                    <a:pt x="3955" y="17786"/>
                    <a:pt x="3809" y="17639"/>
                    <a:pt x="3662" y="17514"/>
                  </a:cubicBezTo>
                  <a:cubicBezTo>
                    <a:pt x="3537" y="17409"/>
                    <a:pt x="3432" y="17283"/>
                    <a:pt x="3286" y="17158"/>
                  </a:cubicBezTo>
                  <a:cubicBezTo>
                    <a:pt x="3160" y="17011"/>
                    <a:pt x="3056" y="16865"/>
                    <a:pt x="2909" y="16760"/>
                  </a:cubicBezTo>
                  <a:cubicBezTo>
                    <a:pt x="2742" y="16656"/>
                    <a:pt x="2616" y="16488"/>
                    <a:pt x="2532" y="16342"/>
                  </a:cubicBezTo>
                  <a:cubicBezTo>
                    <a:pt x="2240" y="15819"/>
                    <a:pt x="1926" y="15296"/>
                    <a:pt x="1779" y="14689"/>
                  </a:cubicBezTo>
                  <a:cubicBezTo>
                    <a:pt x="1696" y="14396"/>
                    <a:pt x="1570" y="14124"/>
                    <a:pt x="1444" y="13852"/>
                  </a:cubicBezTo>
                  <a:cubicBezTo>
                    <a:pt x="1403" y="13789"/>
                    <a:pt x="1361" y="13664"/>
                    <a:pt x="1361" y="13601"/>
                  </a:cubicBezTo>
                  <a:cubicBezTo>
                    <a:pt x="1382" y="13141"/>
                    <a:pt x="1193" y="12743"/>
                    <a:pt x="1089" y="12304"/>
                  </a:cubicBezTo>
                  <a:cubicBezTo>
                    <a:pt x="1047" y="12178"/>
                    <a:pt x="1047" y="12032"/>
                    <a:pt x="1005" y="11864"/>
                  </a:cubicBezTo>
                  <a:lnTo>
                    <a:pt x="1005" y="11634"/>
                  </a:lnTo>
                  <a:cubicBezTo>
                    <a:pt x="796" y="10944"/>
                    <a:pt x="796" y="10211"/>
                    <a:pt x="566" y="9542"/>
                  </a:cubicBezTo>
                  <a:cubicBezTo>
                    <a:pt x="524" y="9416"/>
                    <a:pt x="524" y="9249"/>
                    <a:pt x="482" y="9102"/>
                  </a:cubicBezTo>
                  <a:cubicBezTo>
                    <a:pt x="461" y="8935"/>
                    <a:pt x="440" y="8809"/>
                    <a:pt x="377" y="8642"/>
                  </a:cubicBezTo>
                  <a:cubicBezTo>
                    <a:pt x="231" y="8224"/>
                    <a:pt x="147" y="7805"/>
                    <a:pt x="147" y="7366"/>
                  </a:cubicBezTo>
                  <a:cubicBezTo>
                    <a:pt x="147" y="7115"/>
                    <a:pt x="147" y="6843"/>
                    <a:pt x="43" y="6592"/>
                  </a:cubicBezTo>
                  <a:cubicBezTo>
                    <a:pt x="1" y="6445"/>
                    <a:pt x="1" y="6299"/>
                    <a:pt x="22" y="6131"/>
                  </a:cubicBezTo>
                  <a:cubicBezTo>
                    <a:pt x="126" y="5378"/>
                    <a:pt x="315" y="4646"/>
                    <a:pt x="628" y="3976"/>
                  </a:cubicBezTo>
                  <a:cubicBezTo>
                    <a:pt x="691" y="3788"/>
                    <a:pt x="796" y="3579"/>
                    <a:pt x="859" y="3390"/>
                  </a:cubicBezTo>
                  <a:cubicBezTo>
                    <a:pt x="963" y="3139"/>
                    <a:pt x="1068" y="2867"/>
                    <a:pt x="1340" y="2721"/>
                  </a:cubicBezTo>
                  <a:cubicBezTo>
                    <a:pt x="1465" y="2637"/>
                    <a:pt x="1570" y="2449"/>
                    <a:pt x="1612" y="2323"/>
                  </a:cubicBezTo>
                  <a:cubicBezTo>
                    <a:pt x="1905" y="1716"/>
                    <a:pt x="2344" y="1277"/>
                    <a:pt x="2825" y="838"/>
                  </a:cubicBezTo>
                  <a:cubicBezTo>
                    <a:pt x="3097" y="566"/>
                    <a:pt x="3453" y="356"/>
                    <a:pt x="3809" y="210"/>
                  </a:cubicBezTo>
                  <a:cubicBezTo>
                    <a:pt x="4332" y="1"/>
                    <a:pt x="4876" y="63"/>
                    <a:pt x="5441" y="231"/>
                  </a:cubicBezTo>
                  <a:cubicBezTo>
                    <a:pt x="5692" y="273"/>
                    <a:pt x="5964" y="356"/>
                    <a:pt x="6215" y="419"/>
                  </a:cubicBezTo>
                  <a:cubicBezTo>
                    <a:pt x="6696" y="524"/>
                    <a:pt x="7136" y="628"/>
                    <a:pt x="7575" y="796"/>
                  </a:cubicBezTo>
                  <a:cubicBezTo>
                    <a:pt x="7701" y="858"/>
                    <a:pt x="7868" y="900"/>
                    <a:pt x="7994" y="963"/>
                  </a:cubicBezTo>
                  <a:cubicBezTo>
                    <a:pt x="8245" y="1026"/>
                    <a:pt x="8391" y="1089"/>
                    <a:pt x="8558" y="1172"/>
                  </a:cubicBezTo>
                  <a:close/>
                  <a:moveTo>
                    <a:pt x="4709" y="8496"/>
                  </a:moveTo>
                  <a:cubicBezTo>
                    <a:pt x="4625" y="8579"/>
                    <a:pt x="4583" y="8600"/>
                    <a:pt x="4541" y="8684"/>
                  </a:cubicBezTo>
                  <a:cubicBezTo>
                    <a:pt x="4374" y="9040"/>
                    <a:pt x="4332" y="9437"/>
                    <a:pt x="4437" y="9856"/>
                  </a:cubicBezTo>
                  <a:cubicBezTo>
                    <a:pt x="4583" y="10337"/>
                    <a:pt x="4709" y="10818"/>
                    <a:pt x="4855" y="11278"/>
                  </a:cubicBezTo>
                  <a:cubicBezTo>
                    <a:pt x="5273" y="12366"/>
                    <a:pt x="5859" y="13371"/>
                    <a:pt x="7010" y="13894"/>
                  </a:cubicBezTo>
                  <a:cubicBezTo>
                    <a:pt x="7136" y="13936"/>
                    <a:pt x="7240" y="14019"/>
                    <a:pt x="7345" y="14061"/>
                  </a:cubicBezTo>
                  <a:cubicBezTo>
                    <a:pt x="7450" y="14124"/>
                    <a:pt x="7554" y="14145"/>
                    <a:pt x="7659" y="14145"/>
                  </a:cubicBezTo>
                  <a:lnTo>
                    <a:pt x="9082" y="14061"/>
                  </a:lnTo>
                  <a:cubicBezTo>
                    <a:pt x="9354" y="14040"/>
                    <a:pt x="9500" y="13852"/>
                    <a:pt x="9500" y="13538"/>
                  </a:cubicBezTo>
                  <a:cubicBezTo>
                    <a:pt x="9312" y="13434"/>
                    <a:pt x="9102" y="13413"/>
                    <a:pt x="8893" y="13392"/>
                  </a:cubicBezTo>
                  <a:cubicBezTo>
                    <a:pt x="8642" y="13371"/>
                    <a:pt x="8454" y="13329"/>
                    <a:pt x="8203" y="13371"/>
                  </a:cubicBezTo>
                  <a:cubicBezTo>
                    <a:pt x="7847" y="13392"/>
                    <a:pt x="7533" y="13287"/>
                    <a:pt x="7240" y="13078"/>
                  </a:cubicBezTo>
                  <a:lnTo>
                    <a:pt x="6843" y="12848"/>
                  </a:lnTo>
                  <a:cubicBezTo>
                    <a:pt x="6592" y="12701"/>
                    <a:pt x="6403" y="12492"/>
                    <a:pt x="6236" y="12262"/>
                  </a:cubicBezTo>
                  <a:cubicBezTo>
                    <a:pt x="5755" y="11613"/>
                    <a:pt x="5399" y="10881"/>
                    <a:pt x="5148" y="10086"/>
                  </a:cubicBezTo>
                  <a:cubicBezTo>
                    <a:pt x="5043" y="9814"/>
                    <a:pt x="4939" y="9521"/>
                    <a:pt x="4960" y="9207"/>
                  </a:cubicBezTo>
                  <a:cubicBezTo>
                    <a:pt x="4960" y="8935"/>
                    <a:pt x="4918" y="8705"/>
                    <a:pt x="4709" y="849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6" name="Google Shape;2296;p74"/>
            <p:cNvSpPr/>
            <p:nvPr/>
          </p:nvSpPr>
          <p:spPr>
            <a:xfrm>
              <a:off x="4922663" y="3127050"/>
              <a:ext cx="509000" cy="310750"/>
            </a:xfrm>
            <a:custGeom>
              <a:avLst/>
              <a:gdLst/>
              <a:ahLst/>
              <a:cxnLst/>
              <a:rect l="l" t="t" r="r" b="b"/>
              <a:pathLst>
                <a:path w="20360" h="12430" extrusionOk="0">
                  <a:moveTo>
                    <a:pt x="147" y="11927"/>
                  </a:moveTo>
                  <a:cubicBezTo>
                    <a:pt x="105" y="11467"/>
                    <a:pt x="22" y="11027"/>
                    <a:pt x="22" y="10588"/>
                  </a:cubicBezTo>
                  <a:cubicBezTo>
                    <a:pt x="1" y="9186"/>
                    <a:pt x="1" y="7784"/>
                    <a:pt x="1" y="6382"/>
                  </a:cubicBezTo>
                  <a:cubicBezTo>
                    <a:pt x="1" y="6215"/>
                    <a:pt x="22" y="6089"/>
                    <a:pt x="22" y="5901"/>
                  </a:cubicBezTo>
                  <a:cubicBezTo>
                    <a:pt x="231" y="5901"/>
                    <a:pt x="377" y="5880"/>
                    <a:pt x="545" y="5880"/>
                  </a:cubicBezTo>
                  <a:lnTo>
                    <a:pt x="2574" y="5880"/>
                  </a:lnTo>
                  <a:cubicBezTo>
                    <a:pt x="2825" y="5880"/>
                    <a:pt x="3035" y="5817"/>
                    <a:pt x="3265" y="5776"/>
                  </a:cubicBezTo>
                  <a:cubicBezTo>
                    <a:pt x="3369" y="5755"/>
                    <a:pt x="3474" y="5713"/>
                    <a:pt x="3600" y="5692"/>
                  </a:cubicBezTo>
                  <a:cubicBezTo>
                    <a:pt x="4185" y="5629"/>
                    <a:pt x="4771" y="5566"/>
                    <a:pt x="5357" y="5462"/>
                  </a:cubicBezTo>
                  <a:cubicBezTo>
                    <a:pt x="6089" y="5315"/>
                    <a:pt x="6801" y="5106"/>
                    <a:pt x="7491" y="4918"/>
                  </a:cubicBezTo>
                  <a:cubicBezTo>
                    <a:pt x="7701" y="4855"/>
                    <a:pt x="7910" y="4750"/>
                    <a:pt x="8161" y="4708"/>
                  </a:cubicBezTo>
                  <a:cubicBezTo>
                    <a:pt x="8328" y="4646"/>
                    <a:pt x="8517" y="4583"/>
                    <a:pt x="8684" y="4520"/>
                  </a:cubicBezTo>
                  <a:cubicBezTo>
                    <a:pt x="8789" y="4478"/>
                    <a:pt x="8893" y="4395"/>
                    <a:pt x="8977" y="4395"/>
                  </a:cubicBezTo>
                  <a:cubicBezTo>
                    <a:pt x="9667" y="4311"/>
                    <a:pt x="10170" y="3892"/>
                    <a:pt x="10651" y="3495"/>
                  </a:cubicBezTo>
                  <a:cubicBezTo>
                    <a:pt x="10797" y="3390"/>
                    <a:pt x="10944" y="3348"/>
                    <a:pt x="11111" y="3265"/>
                  </a:cubicBezTo>
                  <a:cubicBezTo>
                    <a:pt x="11634" y="3035"/>
                    <a:pt x="12178" y="2763"/>
                    <a:pt x="12701" y="2532"/>
                  </a:cubicBezTo>
                  <a:cubicBezTo>
                    <a:pt x="13245" y="2302"/>
                    <a:pt x="13727" y="1967"/>
                    <a:pt x="14187" y="1591"/>
                  </a:cubicBezTo>
                  <a:cubicBezTo>
                    <a:pt x="14584" y="1298"/>
                    <a:pt x="14919" y="942"/>
                    <a:pt x="15191" y="503"/>
                  </a:cubicBezTo>
                  <a:cubicBezTo>
                    <a:pt x="15296" y="314"/>
                    <a:pt x="15421" y="147"/>
                    <a:pt x="15547" y="1"/>
                  </a:cubicBezTo>
                  <a:cubicBezTo>
                    <a:pt x="15861" y="42"/>
                    <a:pt x="16091" y="210"/>
                    <a:pt x="16300" y="398"/>
                  </a:cubicBezTo>
                  <a:cubicBezTo>
                    <a:pt x="16489" y="524"/>
                    <a:pt x="16677" y="670"/>
                    <a:pt x="16865" y="817"/>
                  </a:cubicBezTo>
                  <a:cubicBezTo>
                    <a:pt x="16907" y="858"/>
                    <a:pt x="16991" y="879"/>
                    <a:pt x="17033" y="942"/>
                  </a:cubicBezTo>
                  <a:cubicBezTo>
                    <a:pt x="17514" y="1444"/>
                    <a:pt x="18079" y="1654"/>
                    <a:pt x="18748" y="1758"/>
                  </a:cubicBezTo>
                  <a:cubicBezTo>
                    <a:pt x="19104" y="1800"/>
                    <a:pt x="19502" y="1800"/>
                    <a:pt x="19836" y="1988"/>
                  </a:cubicBezTo>
                  <a:cubicBezTo>
                    <a:pt x="19941" y="2030"/>
                    <a:pt x="20046" y="2093"/>
                    <a:pt x="20129" y="2177"/>
                  </a:cubicBezTo>
                  <a:cubicBezTo>
                    <a:pt x="20318" y="2344"/>
                    <a:pt x="20359" y="2637"/>
                    <a:pt x="20213" y="2846"/>
                  </a:cubicBezTo>
                  <a:cubicBezTo>
                    <a:pt x="20025" y="3076"/>
                    <a:pt x="19983" y="3369"/>
                    <a:pt x="19920" y="3641"/>
                  </a:cubicBezTo>
                  <a:cubicBezTo>
                    <a:pt x="19857" y="3851"/>
                    <a:pt x="19794" y="4060"/>
                    <a:pt x="19711" y="4290"/>
                  </a:cubicBezTo>
                  <a:cubicBezTo>
                    <a:pt x="19627" y="4520"/>
                    <a:pt x="19522" y="4729"/>
                    <a:pt x="19418" y="4959"/>
                  </a:cubicBezTo>
                  <a:cubicBezTo>
                    <a:pt x="19271" y="5336"/>
                    <a:pt x="19125" y="5692"/>
                    <a:pt x="18811" y="5985"/>
                  </a:cubicBezTo>
                  <a:cubicBezTo>
                    <a:pt x="18748" y="6068"/>
                    <a:pt x="18665" y="6194"/>
                    <a:pt x="18644" y="6320"/>
                  </a:cubicBezTo>
                  <a:cubicBezTo>
                    <a:pt x="18434" y="7094"/>
                    <a:pt x="17932" y="7659"/>
                    <a:pt x="17305" y="8098"/>
                  </a:cubicBezTo>
                  <a:cubicBezTo>
                    <a:pt x="16802" y="8475"/>
                    <a:pt x="16300" y="8809"/>
                    <a:pt x="15735" y="8998"/>
                  </a:cubicBezTo>
                  <a:cubicBezTo>
                    <a:pt x="15631" y="9019"/>
                    <a:pt x="15526" y="9081"/>
                    <a:pt x="15421" y="9144"/>
                  </a:cubicBezTo>
                  <a:cubicBezTo>
                    <a:pt x="14794" y="9667"/>
                    <a:pt x="14061" y="9939"/>
                    <a:pt x="13266" y="10190"/>
                  </a:cubicBezTo>
                  <a:cubicBezTo>
                    <a:pt x="12952" y="10295"/>
                    <a:pt x="12618" y="10400"/>
                    <a:pt x="12387" y="10672"/>
                  </a:cubicBezTo>
                  <a:cubicBezTo>
                    <a:pt x="12304" y="10755"/>
                    <a:pt x="12199" y="10776"/>
                    <a:pt x="12095" y="10818"/>
                  </a:cubicBezTo>
                  <a:cubicBezTo>
                    <a:pt x="11864" y="10923"/>
                    <a:pt x="11592" y="11027"/>
                    <a:pt x="11362" y="11174"/>
                  </a:cubicBezTo>
                  <a:cubicBezTo>
                    <a:pt x="11132" y="11278"/>
                    <a:pt x="10923" y="11383"/>
                    <a:pt x="10651" y="11404"/>
                  </a:cubicBezTo>
                  <a:cubicBezTo>
                    <a:pt x="10546" y="11404"/>
                    <a:pt x="10483" y="11425"/>
                    <a:pt x="10400" y="11467"/>
                  </a:cubicBezTo>
                  <a:cubicBezTo>
                    <a:pt x="9500" y="11906"/>
                    <a:pt x="8538" y="11990"/>
                    <a:pt x="7596" y="12094"/>
                  </a:cubicBezTo>
                  <a:lnTo>
                    <a:pt x="7491" y="12094"/>
                  </a:lnTo>
                  <a:cubicBezTo>
                    <a:pt x="7031" y="12283"/>
                    <a:pt x="6529" y="12199"/>
                    <a:pt x="6027" y="12241"/>
                  </a:cubicBezTo>
                  <a:cubicBezTo>
                    <a:pt x="5880" y="12241"/>
                    <a:pt x="5692" y="12241"/>
                    <a:pt x="5566" y="12366"/>
                  </a:cubicBezTo>
                  <a:cubicBezTo>
                    <a:pt x="5504" y="12429"/>
                    <a:pt x="5357" y="12429"/>
                    <a:pt x="5253" y="12429"/>
                  </a:cubicBezTo>
                  <a:lnTo>
                    <a:pt x="2281" y="12429"/>
                  </a:lnTo>
                  <a:lnTo>
                    <a:pt x="2240" y="12429"/>
                  </a:lnTo>
                  <a:cubicBezTo>
                    <a:pt x="1905" y="12429"/>
                    <a:pt x="1612" y="12178"/>
                    <a:pt x="1235" y="12241"/>
                  </a:cubicBezTo>
                  <a:cubicBezTo>
                    <a:pt x="900" y="12283"/>
                    <a:pt x="607" y="12136"/>
                    <a:pt x="294" y="12053"/>
                  </a:cubicBezTo>
                  <a:cubicBezTo>
                    <a:pt x="231" y="12011"/>
                    <a:pt x="231" y="12011"/>
                    <a:pt x="147" y="11927"/>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7" name="Google Shape;2297;p74"/>
            <p:cNvSpPr/>
            <p:nvPr/>
          </p:nvSpPr>
          <p:spPr>
            <a:xfrm>
              <a:off x="5428488" y="3056950"/>
              <a:ext cx="711425" cy="207175"/>
            </a:xfrm>
            <a:custGeom>
              <a:avLst/>
              <a:gdLst/>
              <a:ahLst/>
              <a:cxnLst/>
              <a:rect l="l" t="t" r="r" b="b"/>
              <a:pathLst>
                <a:path w="28457" h="8287" extrusionOk="0">
                  <a:moveTo>
                    <a:pt x="28457" y="22"/>
                  </a:moveTo>
                  <a:cubicBezTo>
                    <a:pt x="28373" y="440"/>
                    <a:pt x="28143" y="796"/>
                    <a:pt x="28038" y="1152"/>
                  </a:cubicBezTo>
                  <a:cubicBezTo>
                    <a:pt x="27934" y="1549"/>
                    <a:pt x="27892" y="1947"/>
                    <a:pt x="27808" y="2302"/>
                  </a:cubicBezTo>
                  <a:cubicBezTo>
                    <a:pt x="27683" y="2365"/>
                    <a:pt x="27578" y="2386"/>
                    <a:pt x="27474" y="2407"/>
                  </a:cubicBezTo>
                  <a:cubicBezTo>
                    <a:pt x="25318" y="2763"/>
                    <a:pt x="23226" y="3370"/>
                    <a:pt x="21113" y="3955"/>
                  </a:cubicBezTo>
                  <a:cubicBezTo>
                    <a:pt x="19899" y="4290"/>
                    <a:pt x="18686" y="4541"/>
                    <a:pt x="17472" y="4855"/>
                  </a:cubicBezTo>
                  <a:cubicBezTo>
                    <a:pt x="17347" y="4897"/>
                    <a:pt x="17242" y="4918"/>
                    <a:pt x="17075" y="4855"/>
                  </a:cubicBezTo>
                  <a:cubicBezTo>
                    <a:pt x="17012" y="4813"/>
                    <a:pt x="16844" y="4834"/>
                    <a:pt x="16740" y="4834"/>
                  </a:cubicBezTo>
                  <a:cubicBezTo>
                    <a:pt x="15463" y="5023"/>
                    <a:pt x="14187" y="5148"/>
                    <a:pt x="12911" y="5420"/>
                  </a:cubicBezTo>
                  <a:cubicBezTo>
                    <a:pt x="11446" y="5713"/>
                    <a:pt x="10002" y="6069"/>
                    <a:pt x="8559" y="6487"/>
                  </a:cubicBezTo>
                  <a:cubicBezTo>
                    <a:pt x="7805" y="6696"/>
                    <a:pt x="6989" y="6780"/>
                    <a:pt x="6194" y="6906"/>
                  </a:cubicBezTo>
                  <a:cubicBezTo>
                    <a:pt x="5776" y="6989"/>
                    <a:pt x="5336" y="6989"/>
                    <a:pt x="4897" y="7031"/>
                  </a:cubicBezTo>
                  <a:cubicBezTo>
                    <a:pt x="4499" y="7094"/>
                    <a:pt x="4102" y="7219"/>
                    <a:pt x="3746" y="7303"/>
                  </a:cubicBezTo>
                  <a:cubicBezTo>
                    <a:pt x="3328" y="7408"/>
                    <a:pt x="2888" y="7450"/>
                    <a:pt x="2470" y="7596"/>
                  </a:cubicBezTo>
                  <a:cubicBezTo>
                    <a:pt x="2093" y="7701"/>
                    <a:pt x="1758" y="7826"/>
                    <a:pt x="1382" y="7952"/>
                  </a:cubicBezTo>
                  <a:cubicBezTo>
                    <a:pt x="1256" y="8015"/>
                    <a:pt x="1110" y="8077"/>
                    <a:pt x="963" y="8140"/>
                  </a:cubicBezTo>
                  <a:cubicBezTo>
                    <a:pt x="629" y="8287"/>
                    <a:pt x="336" y="8245"/>
                    <a:pt x="105" y="7952"/>
                  </a:cubicBezTo>
                  <a:cubicBezTo>
                    <a:pt x="85" y="7910"/>
                    <a:pt x="22" y="7847"/>
                    <a:pt x="1" y="7805"/>
                  </a:cubicBezTo>
                  <a:cubicBezTo>
                    <a:pt x="168" y="7387"/>
                    <a:pt x="419" y="6947"/>
                    <a:pt x="440" y="6487"/>
                  </a:cubicBezTo>
                  <a:cubicBezTo>
                    <a:pt x="482" y="6048"/>
                    <a:pt x="524" y="5608"/>
                    <a:pt x="545" y="5127"/>
                  </a:cubicBezTo>
                  <a:cubicBezTo>
                    <a:pt x="921" y="4960"/>
                    <a:pt x="1277" y="4960"/>
                    <a:pt x="1675" y="4918"/>
                  </a:cubicBezTo>
                  <a:cubicBezTo>
                    <a:pt x="5315" y="4416"/>
                    <a:pt x="8956" y="3788"/>
                    <a:pt x="12534" y="3014"/>
                  </a:cubicBezTo>
                  <a:cubicBezTo>
                    <a:pt x="14145" y="2679"/>
                    <a:pt x="15777" y="2365"/>
                    <a:pt x="17367" y="2030"/>
                  </a:cubicBezTo>
                  <a:cubicBezTo>
                    <a:pt x="17451" y="2010"/>
                    <a:pt x="17535" y="2010"/>
                    <a:pt x="17577" y="1989"/>
                  </a:cubicBezTo>
                  <a:cubicBezTo>
                    <a:pt x="19104" y="1507"/>
                    <a:pt x="20694" y="1277"/>
                    <a:pt x="22243" y="1026"/>
                  </a:cubicBezTo>
                  <a:cubicBezTo>
                    <a:pt x="24230" y="670"/>
                    <a:pt x="26239" y="357"/>
                    <a:pt x="28248" y="43"/>
                  </a:cubicBezTo>
                  <a:cubicBezTo>
                    <a:pt x="28331" y="1"/>
                    <a:pt x="28352" y="1"/>
                    <a:pt x="28457" y="2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8" name="Google Shape;2298;p74"/>
            <p:cNvSpPr/>
            <p:nvPr/>
          </p:nvSpPr>
          <p:spPr>
            <a:xfrm>
              <a:off x="6556288" y="2833075"/>
              <a:ext cx="620925" cy="192000"/>
            </a:xfrm>
            <a:custGeom>
              <a:avLst/>
              <a:gdLst/>
              <a:ahLst/>
              <a:cxnLst/>
              <a:rect l="l" t="t" r="r" b="b"/>
              <a:pathLst>
                <a:path w="24837" h="7680" extrusionOk="0">
                  <a:moveTo>
                    <a:pt x="24836" y="1"/>
                  </a:moveTo>
                  <a:cubicBezTo>
                    <a:pt x="24732" y="210"/>
                    <a:pt x="24669" y="335"/>
                    <a:pt x="24627" y="461"/>
                  </a:cubicBezTo>
                  <a:cubicBezTo>
                    <a:pt x="24481" y="691"/>
                    <a:pt x="24355" y="921"/>
                    <a:pt x="24230" y="1130"/>
                  </a:cubicBezTo>
                  <a:cubicBezTo>
                    <a:pt x="24146" y="1298"/>
                    <a:pt x="24062" y="1423"/>
                    <a:pt x="24000" y="1591"/>
                  </a:cubicBezTo>
                  <a:cubicBezTo>
                    <a:pt x="23916" y="1737"/>
                    <a:pt x="23811" y="1925"/>
                    <a:pt x="23728" y="2072"/>
                  </a:cubicBezTo>
                  <a:cubicBezTo>
                    <a:pt x="23581" y="2428"/>
                    <a:pt x="23602" y="2742"/>
                    <a:pt x="23832" y="3055"/>
                  </a:cubicBezTo>
                  <a:cubicBezTo>
                    <a:pt x="23895" y="3097"/>
                    <a:pt x="23916" y="3160"/>
                    <a:pt x="24000" y="3286"/>
                  </a:cubicBezTo>
                  <a:cubicBezTo>
                    <a:pt x="23686" y="3369"/>
                    <a:pt x="23414" y="3432"/>
                    <a:pt x="23121" y="3495"/>
                  </a:cubicBezTo>
                  <a:cubicBezTo>
                    <a:pt x="22807" y="3537"/>
                    <a:pt x="22493" y="3599"/>
                    <a:pt x="22179" y="3725"/>
                  </a:cubicBezTo>
                  <a:cubicBezTo>
                    <a:pt x="22033" y="3809"/>
                    <a:pt x="21844" y="3788"/>
                    <a:pt x="21698" y="3809"/>
                  </a:cubicBezTo>
                  <a:cubicBezTo>
                    <a:pt x="21238" y="3850"/>
                    <a:pt x="20777" y="3830"/>
                    <a:pt x="20359" y="4060"/>
                  </a:cubicBezTo>
                  <a:cubicBezTo>
                    <a:pt x="20254" y="4122"/>
                    <a:pt x="20087" y="4122"/>
                    <a:pt x="19961" y="4122"/>
                  </a:cubicBezTo>
                  <a:cubicBezTo>
                    <a:pt x="19396" y="4185"/>
                    <a:pt x="18790" y="4248"/>
                    <a:pt x="18204" y="4353"/>
                  </a:cubicBezTo>
                  <a:cubicBezTo>
                    <a:pt x="17869" y="4415"/>
                    <a:pt x="17555" y="4520"/>
                    <a:pt x="17220" y="4541"/>
                  </a:cubicBezTo>
                  <a:cubicBezTo>
                    <a:pt x="15672" y="4646"/>
                    <a:pt x="14165" y="4897"/>
                    <a:pt x="12659" y="5190"/>
                  </a:cubicBezTo>
                  <a:cubicBezTo>
                    <a:pt x="11676" y="5378"/>
                    <a:pt x="10671" y="5671"/>
                    <a:pt x="9688" y="5922"/>
                  </a:cubicBezTo>
                  <a:cubicBezTo>
                    <a:pt x="7637" y="6445"/>
                    <a:pt x="5608" y="6968"/>
                    <a:pt x="3515" y="7261"/>
                  </a:cubicBezTo>
                  <a:cubicBezTo>
                    <a:pt x="2992" y="7324"/>
                    <a:pt x="2469" y="7449"/>
                    <a:pt x="1946" y="7554"/>
                  </a:cubicBezTo>
                  <a:cubicBezTo>
                    <a:pt x="1653" y="7596"/>
                    <a:pt x="1402" y="7679"/>
                    <a:pt x="1109" y="7554"/>
                  </a:cubicBezTo>
                  <a:cubicBezTo>
                    <a:pt x="732" y="6863"/>
                    <a:pt x="398" y="6194"/>
                    <a:pt x="0" y="5462"/>
                  </a:cubicBezTo>
                  <a:cubicBezTo>
                    <a:pt x="105" y="5399"/>
                    <a:pt x="209" y="5357"/>
                    <a:pt x="314" y="5315"/>
                  </a:cubicBezTo>
                  <a:cubicBezTo>
                    <a:pt x="3411" y="4562"/>
                    <a:pt x="6528" y="3830"/>
                    <a:pt x="9625" y="3265"/>
                  </a:cubicBezTo>
                  <a:cubicBezTo>
                    <a:pt x="12387" y="2742"/>
                    <a:pt x="15149" y="2239"/>
                    <a:pt x="17890" y="1653"/>
                  </a:cubicBezTo>
                  <a:cubicBezTo>
                    <a:pt x="19417" y="1340"/>
                    <a:pt x="20924" y="963"/>
                    <a:pt x="22430" y="586"/>
                  </a:cubicBezTo>
                  <a:cubicBezTo>
                    <a:pt x="23079" y="440"/>
                    <a:pt x="23748" y="273"/>
                    <a:pt x="24418" y="126"/>
                  </a:cubicBezTo>
                  <a:cubicBezTo>
                    <a:pt x="24544" y="42"/>
                    <a:pt x="24627" y="42"/>
                    <a:pt x="2483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9" name="Google Shape;2299;p74"/>
            <p:cNvSpPr/>
            <p:nvPr/>
          </p:nvSpPr>
          <p:spPr>
            <a:xfrm>
              <a:off x="7169863" y="2779725"/>
              <a:ext cx="210300" cy="162700"/>
            </a:xfrm>
            <a:custGeom>
              <a:avLst/>
              <a:gdLst/>
              <a:ahLst/>
              <a:cxnLst/>
              <a:rect l="l" t="t" r="r" b="b"/>
              <a:pathLst>
                <a:path w="8412" h="6508" extrusionOk="0">
                  <a:moveTo>
                    <a:pt x="1" y="4624"/>
                  </a:moveTo>
                  <a:cubicBezTo>
                    <a:pt x="105" y="4415"/>
                    <a:pt x="147" y="4290"/>
                    <a:pt x="231" y="4143"/>
                  </a:cubicBezTo>
                  <a:cubicBezTo>
                    <a:pt x="293" y="4039"/>
                    <a:pt x="377" y="3892"/>
                    <a:pt x="419" y="3787"/>
                  </a:cubicBezTo>
                  <a:cubicBezTo>
                    <a:pt x="524" y="3411"/>
                    <a:pt x="775" y="3097"/>
                    <a:pt x="1005" y="2783"/>
                  </a:cubicBezTo>
                  <a:cubicBezTo>
                    <a:pt x="1340" y="2386"/>
                    <a:pt x="1570" y="1946"/>
                    <a:pt x="1800" y="1465"/>
                  </a:cubicBezTo>
                  <a:cubicBezTo>
                    <a:pt x="1988" y="1109"/>
                    <a:pt x="2260" y="795"/>
                    <a:pt x="2511" y="440"/>
                  </a:cubicBezTo>
                  <a:cubicBezTo>
                    <a:pt x="2532" y="398"/>
                    <a:pt x="2574" y="377"/>
                    <a:pt x="2637" y="335"/>
                  </a:cubicBezTo>
                  <a:cubicBezTo>
                    <a:pt x="3034" y="272"/>
                    <a:pt x="3369" y="0"/>
                    <a:pt x="3788" y="126"/>
                  </a:cubicBezTo>
                  <a:cubicBezTo>
                    <a:pt x="4374" y="21"/>
                    <a:pt x="4897" y="230"/>
                    <a:pt x="5441" y="335"/>
                  </a:cubicBezTo>
                  <a:cubicBezTo>
                    <a:pt x="6110" y="502"/>
                    <a:pt x="6822" y="482"/>
                    <a:pt x="7533" y="377"/>
                  </a:cubicBezTo>
                  <a:cubicBezTo>
                    <a:pt x="7784" y="335"/>
                    <a:pt x="8056" y="293"/>
                    <a:pt x="8328" y="314"/>
                  </a:cubicBezTo>
                  <a:cubicBezTo>
                    <a:pt x="8307" y="502"/>
                    <a:pt x="8286" y="691"/>
                    <a:pt x="8265" y="837"/>
                  </a:cubicBezTo>
                  <a:lnTo>
                    <a:pt x="8265" y="1360"/>
                  </a:lnTo>
                  <a:cubicBezTo>
                    <a:pt x="8265" y="1591"/>
                    <a:pt x="8265" y="1842"/>
                    <a:pt x="8224" y="2093"/>
                  </a:cubicBezTo>
                  <a:cubicBezTo>
                    <a:pt x="8182" y="2323"/>
                    <a:pt x="8307" y="2574"/>
                    <a:pt x="8328" y="2825"/>
                  </a:cubicBezTo>
                  <a:cubicBezTo>
                    <a:pt x="8370" y="3013"/>
                    <a:pt x="8328" y="3181"/>
                    <a:pt x="8328" y="3411"/>
                  </a:cubicBezTo>
                  <a:cubicBezTo>
                    <a:pt x="8328" y="3515"/>
                    <a:pt x="8370" y="3620"/>
                    <a:pt x="8370" y="3746"/>
                  </a:cubicBezTo>
                  <a:cubicBezTo>
                    <a:pt x="8370" y="3850"/>
                    <a:pt x="8412" y="3976"/>
                    <a:pt x="8391" y="4080"/>
                  </a:cubicBezTo>
                  <a:cubicBezTo>
                    <a:pt x="8203" y="4750"/>
                    <a:pt x="8056" y="5440"/>
                    <a:pt x="7742" y="6068"/>
                  </a:cubicBezTo>
                  <a:cubicBezTo>
                    <a:pt x="7617" y="6319"/>
                    <a:pt x="7428" y="6424"/>
                    <a:pt x="7156" y="6424"/>
                  </a:cubicBezTo>
                  <a:lnTo>
                    <a:pt x="7010" y="6424"/>
                  </a:lnTo>
                  <a:cubicBezTo>
                    <a:pt x="6487" y="6319"/>
                    <a:pt x="5964" y="6403"/>
                    <a:pt x="5399" y="6466"/>
                  </a:cubicBezTo>
                  <a:cubicBezTo>
                    <a:pt x="5022" y="6508"/>
                    <a:pt x="4625" y="6487"/>
                    <a:pt x="4227" y="6319"/>
                  </a:cubicBezTo>
                  <a:cubicBezTo>
                    <a:pt x="3809" y="6173"/>
                    <a:pt x="3369" y="6068"/>
                    <a:pt x="2930" y="5943"/>
                  </a:cubicBezTo>
                  <a:cubicBezTo>
                    <a:pt x="2658" y="5859"/>
                    <a:pt x="2365" y="5775"/>
                    <a:pt x="2114" y="5671"/>
                  </a:cubicBezTo>
                  <a:cubicBezTo>
                    <a:pt x="1465" y="5420"/>
                    <a:pt x="838" y="5127"/>
                    <a:pt x="168" y="4834"/>
                  </a:cubicBezTo>
                  <a:cubicBezTo>
                    <a:pt x="210" y="4750"/>
                    <a:pt x="126" y="4708"/>
                    <a:pt x="1" y="462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0" name="Google Shape;2300;p74"/>
            <p:cNvSpPr/>
            <p:nvPr/>
          </p:nvSpPr>
          <p:spPr>
            <a:xfrm>
              <a:off x="4445613" y="1943300"/>
              <a:ext cx="888225" cy="863125"/>
            </a:xfrm>
            <a:custGeom>
              <a:avLst/>
              <a:gdLst/>
              <a:ahLst/>
              <a:cxnLst/>
              <a:rect l="l" t="t" r="r" b="b"/>
              <a:pathLst>
                <a:path w="35529" h="34525" extrusionOk="0">
                  <a:moveTo>
                    <a:pt x="6173" y="7261"/>
                  </a:moveTo>
                  <a:cubicBezTo>
                    <a:pt x="5943" y="6863"/>
                    <a:pt x="5859" y="6445"/>
                    <a:pt x="5796" y="6026"/>
                  </a:cubicBezTo>
                  <a:lnTo>
                    <a:pt x="5796" y="5922"/>
                  </a:lnTo>
                  <a:cubicBezTo>
                    <a:pt x="5796" y="5441"/>
                    <a:pt x="6361" y="4666"/>
                    <a:pt x="6801" y="4541"/>
                  </a:cubicBezTo>
                  <a:cubicBezTo>
                    <a:pt x="7386" y="4353"/>
                    <a:pt x="7993" y="4185"/>
                    <a:pt x="8579" y="4248"/>
                  </a:cubicBezTo>
                  <a:cubicBezTo>
                    <a:pt x="8893" y="4269"/>
                    <a:pt x="9186" y="4248"/>
                    <a:pt x="9500" y="4248"/>
                  </a:cubicBezTo>
                  <a:cubicBezTo>
                    <a:pt x="9730" y="4248"/>
                    <a:pt x="9939" y="4269"/>
                    <a:pt x="10190" y="4394"/>
                  </a:cubicBezTo>
                  <a:cubicBezTo>
                    <a:pt x="10232" y="4541"/>
                    <a:pt x="10253" y="4708"/>
                    <a:pt x="10337" y="4876"/>
                  </a:cubicBezTo>
                  <a:cubicBezTo>
                    <a:pt x="10399" y="5001"/>
                    <a:pt x="10462" y="5169"/>
                    <a:pt x="10567" y="5273"/>
                  </a:cubicBezTo>
                  <a:cubicBezTo>
                    <a:pt x="10839" y="5524"/>
                    <a:pt x="11195" y="5524"/>
                    <a:pt x="11487" y="5273"/>
                  </a:cubicBezTo>
                  <a:cubicBezTo>
                    <a:pt x="11780" y="5001"/>
                    <a:pt x="11801" y="4646"/>
                    <a:pt x="11571" y="4353"/>
                  </a:cubicBezTo>
                  <a:cubicBezTo>
                    <a:pt x="11404" y="4164"/>
                    <a:pt x="11257" y="4018"/>
                    <a:pt x="11069" y="3850"/>
                  </a:cubicBezTo>
                  <a:cubicBezTo>
                    <a:pt x="10943" y="3411"/>
                    <a:pt x="11132" y="3076"/>
                    <a:pt x="11467" y="2783"/>
                  </a:cubicBezTo>
                  <a:cubicBezTo>
                    <a:pt x="11822" y="2469"/>
                    <a:pt x="12220" y="2239"/>
                    <a:pt x="12722" y="2156"/>
                  </a:cubicBezTo>
                  <a:cubicBezTo>
                    <a:pt x="12743" y="2156"/>
                    <a:pt x="12806" y="2135"/>
                    <a:pt x="12827" y="2135"/>
                  </a:cubicBezTo>
                  <a:cubicBezTo>
                    <a:pt x="13538" y="1842"/>
                    <a:pt x="14270" y="1884"/>
                    <a:pt x="15024" y="1884"/>
                  </a:cubicBezTo>
                  <a:cubicBezTo>
                    <a:pt x="15316" y="1884"/>
                    <a:pt x="15547" y="1988"/>
                    <a:pt x="15651" y="2281"/>
                  </a:cubicBezTo>
                  <a:cubicBezTo>
                    <a:pt x="15693" y="2407"/>
                    <a:pt x="15756" y="2511"/>
                    <a:pt x="15840" y="2658"/>
                  </a:cubicBezTo>
                  <a:cubicBezTo>
                    <a:pt x="15902" y="2762"/>
                    <a:pt x="15986" y="2867"/>
                    <a:pt x="16091" y="2972"/>
                  </a:cubicBezTo>
                  <a:cubicBezTo>
                    <a:pt x="16363" y="3181"/>
                    <a:pt x="16823" y="3202"/>
                    <a:pt x="17032" y="2993"/>
                  </a:cubicBezTo>
                  <a:cubicBezTo>
                    <a:pt x="17241" y="2804"/>
                    <a:pt x="17262" y="2302"/>
                    <a:pt x="17053" y="2051"/>
                  </a:cubicBezTo>
                  <a:cubicBezTo>
                    <a:pt x="16948" y="1925"/>
                    <a:pt x="16823" y="1821"/>
                    <a:pt x="16697" y="1674"/>
                  </a:cubicBezTo>
                  <a:cubicBezTo>
                    <a:pt x="16614" y="1612"/>
                    <a:pt x="16509" y="1549"/>
                    <a:pt x="16425" y="1507"/>
                  </a:cubicBezTo>
                  <a:cubicBezTo>
                    <a:pt x="16404" y="1193"/>
                    <a:pt x="16509" y="942"/>
                    <a:pt x="16718" y="775"/>
                  </a:cubicBezTo>
                  <a:cubicBezTo>
                    <a:pt x="16802" y="712"/>
                    <a:pt x="16844" y="628"/>
                    <a:pt x="16928" y="565"/>
                  </a:cubicBezTo>
                  <a:cubicBezTo>
                    <a:pt x="17409" y="0"/>
                    <a:pt x="17974" y="0"/>
                    <a:pt x="18622" y="147"/>
                  </a:cubicBezTo>
                  <a:cubicBezTo>
                    <a:pt x="19564" y="314"/>
                    <a:pt x="20359" y="775"/>
                    <a:pt x="21133" y="1298"/>
                  </a:cubicBezTo>
                  <a:cubicBezTo>
                    <a:pt x="21384" y="1444"/>
                    <a:pt x="21531" y="1653"/>
                    <a:pt x="21552" y="1905"/>
                  </a:cubicBezTo>
                  <a:cubicBezTo>
                    <a:pt x="21594" y="2009"/>
                    <a:pt x="21594" y="2156"/>
                    <a:pt x="21614" y="2260"/>
                  </a:cubicBezTo>
                  <a:cubicBezTo>
                    <a:pt x="21656" y="2407"/>
                    <a:pt x="21824" y="2553"/>
                    <a:pt x="21970" y="2574"/>
                  </a:cubicBezTo>
                  <a:cubicBezTo>
                    <a:pt x="22179" y="2595"/>
                    <a:pt x="22368" y="2490"/>
                    <a:pt x="22430" y="2281"/>
                  </a:cubicBezTo>
                  <a:cubicBezTo>
                    <a:pt x="22451" y="2156"/>
                    <a:pt x="22472" y="2009"/>
                    <a:pt x="22472" y="1884"/>
                  </a:cubicBezTo>
                  <a:cubicBezTo>
                    <a:pt x="22472" y="1674"/>
                    <a:pt x="22598" y="1549"/>
                    <a:pt x="22744" y="1423"/>
                  </a:cubicBezTo>
                  <a:cubicBezTo>
                    <a:pt x="23205" y="1005"/>
                    <a:pt x="23749" y="1026"/>
                    <a:pt x="24314" y="1109"/>
                  </a:cubicBezTo>
                  <a:cubicBezTo>
                    <a:pt x="24523" y="1130"/>
                    <a:pt x="24690" y="1214"/>
                    <a:pt x="24899" y="1277"/>
                  </a:cubicBezTo>
                  <a:cubicBezTo>
                    <a:pt x="25674" y="1633"/>
                    <a:pt x="26260" y="2177"/>
                    <a:pt x="26824" y="2783"/>
                  </a:cubicBezTo>
                  <a:cubicBezTo>
                    <a:pt x="26866" y="2825"/>
                    <a:pt x="26929" y="2909"/>
                    <a:pt x="26950" y="2951"/>
                  </a:cubicBezTo>
                  <a:cubicBezTo>
                    <a:pt x="26971" y="3034"/>
                    <a:pt x="26971" y="3118"/>
                    <a:pt x="26992" y="3202"/>
                  </a:cubicBezTo>
                  <a:cubicBezTo>
                    <a:pt x="26887" y="3306"/>
                    <a:pt x="26783" y="3411"/>
                    <a:pt x="26720" y="3516"/>
                  </a:cubicBezTo>
                  <a:cubicBezTo>
                    <a:pt x="26552" y="3683"/>
                    <a:pt x="26511" y="3934"/>
                    <a:pt x="26636" y="4143"/>
                  </a:cubicBezTo>
                  <a:cubicBezTo>
                    <a:pt x="26741" y="4353"/>
                    <a:pt x="26929" y="4394"/>
                    <a:pt x="27159" y="4415"/>
                  </a:cubicBezTo>
                  <a:cubicBezTo>
                    <a:pt x="27578" y="4478"/>
                    <a:pt x="27892" y="4353"/>
                    <a:pt x="28038" y="3892"/>
                  </a:cubicBezTo>
                  <a:lnTo>
                    <a:pt x="28561" y="3892"/>
                  </a:lnTo>
                  <a:cubicBezTo>
                    <a:pt x="28812" y="3892"/>
                    <a:pt x="29021" y="3955"/>
                    <a:pt x="29231" y="4081"/>
                  </a:cubicBezTo>
                  <a:cubicBezTo>
                    <a:pt x="29482" y="4248"/>
                    <a:pt x="29775" y="4353"/>
                    <a:pt x="30026" y="4499"/>
                  </a:cubicBezTo>
                  <a:cubicBezTo>
                    <a:pt x="30193" y="4583"/>
                    <a:pt x="30319" y="4687"/>
                    <a:pt x="30423" y="4813"/>
                  </a:cubicBezTo>
                  <a:cubicBezTo>
                    <a:pt x="30612" y="5085"/>
                    <a:pt x="30800" y="5336"/>
                    <a:pt x="30925" y="5650"/>
                  </a:cubicBezTo>
                  <a:cubicBezTo>
                    <a:pt x="31051" y="5964"/>
                    <a:pt x="31072" y="6278"/>
                    <a:pt x="30842" y="6612"/>
                  </a:cubicBezTo>
                  <a:cubicBezTo>
                    <a:pt x="30591" y="6989"/>
                    <a:pt x="30758" y="7324"/>
                    <a:pt x="31239" y="7345"/>
                  </a:cubicBezTo>
                  <a:cubicBezTo>
                    <a:pt x="31679" y="7345"/>
                    <a:pt x="32097" y="7386"/>
                    <a:pt x="32537" y="7345"/>
                  </a:cubicBezTo>
                  <a:cubicBezTo>
                    <a:pt x="32892" y="7324"/>
                    <a:pt x="33164" y="7428"/>
                    <a:pt x="33436" y="7638"/>
                  </a:cubicBezTo>
                  <a:cubicBezTo>
                    <a:pt x="33750" y="7910"/>
                    <a:pt x="34085" y="8161"/>
                    <a:pt x="34399" y="8454"/>
                  </a:cubicBezTo>
                  <a:cubicBezTo>
                    <a:pt x="34922" y="8914"/>
                    <a:pt x="35006" y="9583"/>
                    <a:pt x="34922" y="10232"/>
                  </a:cubicBezTo>
                  <a:cubicBezTo>
                    <a:pt x="34922" y="10316"/>
                    <a:pt x="34838" y="10420"/>
                    <a:pt x="34817" y="10483"/>
                  </a:cubicBezTo>
                  <a:cubicBezTo>
                    <a:pt x="34713" y="10734"/>
                    <a:pt x="34587" y="10964"/>
                    <a:pt x="34441" y="11195"/>
                  </a:cubicBezTo>
                  <a:cubicBezTo>
                    <a:pt x="34315" y="11425"/>
                    <a:pt x="34273" y="11697"/>
                    <a:pt x="34273" y="11948"/>
                  </a:cubicBezTo>
                  <a:cubicBezTo>
                    <a:pt x="34273" y="12157"/>
                    <a:pt x="34210" y="12366"/>
                    <a:pt x="34190" y="12555"/>
                  </a:cubicBezTo>
                  <a:cubicBezTo>
                    <a:pt x="34524" y="12868"/>
                    <a:pt x="35027" y="12827"/>
                    <a:pt x="35529" y="12994"/>
                  </a:cubicBezTo>
                  <a:cubicBezTo>
                    <a:pt x="35340" y="13078"/>
                    <a:pt x="35236" y="13140"/>
                    <a:pt x="35152" y="13161"/>
                  </a:cubicBezTo>
                  <a:cubicBezTo>
                    <a:pt x="34754" y="13245"/>
                    <a:pt x="34482" y="13454"/>
                    <a:pt x="34231" y="13789"/>
                  </a:cubicBezTo>
                  <a:cubicBezTo>
                    <a:pt x="34190" y="13831"/>
                    <a:pt x="34127" y="13894"/>
                    <a:pt x="34085" y="13998"/>
                  </a:cubicBezTo>
                  <a:cubicBezTo>
                    <a:pt x="33897" y="13685"/>
                    <a:pt x="33708" y="13392"/>
                    <a:pt x="33562" y="13099"/>
                  </a:cubicBezTo>
                  <a:cubicBezTo>
                    <a:pt x="33353" y="12743"/>
                    <a:pt x="33018" y="12555"/>
                    <a:pt x="32620" y="12450"/>
                  </a:cubicBezTo>
                  <a:cubicBezTo>
                    <a:pt x="32495" y="12555"/>
                    <a:pt x="32516" y="12659"/>
                    <a:pt x="32578" y="12764"/>
                  </a:cubicBezTo>
                  <a:cubicBezTo>
                    <a:pt x="32850" y="13392"/>
                    <a:pt x="33143" y="13998"/>
                    <a:pt x="33436" y="14626"/>
                  </a:cubicBezTo>
                  <a:cubicBezTo>
                    <a:pt x="33478" y="14752"/>
                    <a:pt x="33541" y="14856"/>
                    <a:pt x="33583" y="14982"/>
                  </a:cubicBezTo>
                  <a:cubicBezTo>
                    <a:pt x="33646" y="15128"/>
                    <a:pt x="33562" y="15254"/>
                    <a:pt x="33457" y="15337"/>
                  </a:cubicBezTo>
                  <a:cubicBezTo>
                    <a:pt x="33353" y="15400"/>
                    <a:pt x="33206" y="15400"/>
                    <a:pt x="33102" y="15296"/>
                  </a:cubicBezTo>
                  <a:cubicBezTo>
                    <a:pt x="32997" y="15191"/>
                    <a:pt x="32850" y="15086"/>
                    <a:pt x="32788" y="14961"/>
                  </a:cubicBezTo>
                  <a:cubicBezTo>
                    <a:pt x="32516" y="14501"/>
                    <a:pt x="32181" y="14082"/>
                    <a:pt x="32014" y="13580"/>
                  </a:cubicBezTo>
                  <a:cubicBezTo>
                    <a:pt x="31909" y="13266"/>
                    <a:pt x="31741" y="13161"/>
                    <a:pt x="31469" y="13182"/>
                  </a:cubicBezTo>
                  <a:cubicBezTo>
                    <a:pt x="31281" y="13203"/>
                    <a:pt x="31135" y="13266"/>
                    <a:pt x="31072" y="13454"/>
                  </a:cubicBezTo>
                  <a:cubicBezTo>
                    <a:pt x="31030" y="13580"/>
                    <a:pt x="30967" y="13685"/>
                    <a:pt x="30925" y="13810"/>
                  </a:cubicBezTo>
                  <a:cubicBezTo>
                    <a:pt x="30758" y="14208"/>
                    <a:pt x="30444" y="14459"/>
                    <a:pt x="30172" y="14731"/>
                  </a:cubicBezTo>
                  <a:cubicBezTo>
                    <a:pt x="30089" y="14773"/>
                    <a:pt x="30005" y="14835"/>
                    <a:pt x="29900" y="14835"/>
                  </a:cubicBezTo>
                  <a:cubicBezTo>
                    <a:pt x="29335" y="14877"/>
                    <a:pt x="28770" y="14814"/>
                    <a:pt x="28331" y="14333"/>
                  </a:cubicBezTo>
                  <a:cubicBezTo>
                    <a:pt x="27912" y="13915"/>
                    <a:pt x="27620" y="13454"/>
                    <a:pt x="27306" y="12973"/>
                  </a:cubicBezTo>
                  <a:cubicBezTo>
                    <a:pt x="27243" y="12848"/>
                    <a:pt x="27243" y="12680"/>
                    <a:pt x="27201" y="12534"/>
                  </a:cubicBezTo>
                  <a:cubicBezTo>
                    <a:pt x="27180" y="12408"/>
                    <a:pt x="27201" y="12262"/>
                    <a:pt x="27180" y="12136"/>
                  </a:cubicBezTo>
                  <a:cubicBezTo>
                    <a:pt x="27159" y="11990"/>
                    <a:pt x="27055" y="11885"/>
                    <a:pt x="26866" y="11843"/>
                  </a:cubicBezTo>
                  <a:cubicBezTo>
                    <a:pt x="26720" y="11822"/>
                    <a:pt x="26552" y="11843"/>
                    <a:pt x="26469" y="12011"/>
                  </a:cubicBezTo>
                  <a:cubicBezTo>
                    <a:pt x="26343" y="12199"/>
                    <a:pt x="26239" y="12408"/>
                    <a:pt x="26218" y="12638"/>
                  </a:cubicBezTo>
                  <a:cubicBezTo>
                    <a:pt x="26134" y="13099"/>
                    <a:pt x="25841" y="13371"/>
                    <a:pt x="25381" y="13454"/>
                  </a:cubicBezTo>
                  <a:cubicBezTo>
                    <a:pt x="25109" y="13496"/>
                    <a:pt x="24858" y="13475"/>
                    <a:pt x="24586" y="13496"/>
                  </a:cubicBezTo>
                  <a:lnTo>
                    <a:pt x="24544" y="13496"/>
                  </a:lnTo>
                  <a:cubicBezTo>
                    <a:pt x="24460" y="13475"/>
                    <a:pt x="24376" y="13475"/>
                    <a:pt x="24335" y="13412"/>
                  </a:cubicBezTo>
                  <a:cubicBezTo>
                    <a:pt x="24104" y="13161"/>
                    <a:pt x="23686" y="13182"/>
                    <a:pt x="23498" y="12868"/>
                  </a:cubicBezTo>
                  <a:cubicBezTo>
                    <a:pt x="23393" y="12659"/>
                    <a:pt x="23267" y="12471"/>
                    <a:pt x="23100" y="12304"/>
                  </a:cubicBezTo>
                  <a:cubicBezTo>
                    <a:pt x="22954" y="12094"/>
                    <a:pt x="22870" y="11843"/>
                    <a:pt x="22849" y="11571"/>
                  </a:cubicBezTo>
                  <a:cubicBezTo>
                    <a:pt x="22807" y="11174"/>
                    <a:pt x="22744" y="10776"/>
                    <a:pt x="22661" y="10379"/>
                  </a:cubicBezTo>
                  <a:cubicBezTo>
                    <a:pt x="22577" y="10023"/>
                    <a:pt x="22389" y="9709"/>
                    <a:pt x="22158" y="9437"/>
                  </a:cubicBezTo>
                  <a:cubicBezTo>
                    <a:pt x="22075" y="9332"/>
                    <a:pt x="21970" y="9228"/>
                    <a:pt x="21845" y="9228"/>
                  </a:cubicBezTo>
                  <a:cubicBezTo>
                    <a:pt x="21698" y="9228"/>
                    <a:pt x="21552" y="9311"/>
                    <a:pt x="21489" y="9500"/>
                  </a:cubicBezTo>
                  <a:cubicBezTo>
                    <a:pt x="21531" y="9583"/>
                    <a:pt x="21594" y="9688"/>
                    <a:pt x="21656" y="9751"/>
                  </a:cubicBezTo>
                  <a:cubicBezTo>
                    <a:pt x="22054" y="10420"/>
                    <a:pt x="22158" y="11090"/>
                    <a:pt x="22033" y="11822"/>
                  </a:cubicBezTo>
                  <a:cubicBezTo>
                    <a:pt x="21970" y="12115"/>
                    <a:pt x="21907" y="12429"/>
                    <a:pt x="21845" y="12722"/>
                  </a:cubicBezTo>
                  <a:cubicBezTo>
                    <a:pt x="21761" y="13099"/>
                    <a:pt x="21531" y="13392"/>
                    <a:pt x="21217" y="13622"/>
                  </a:cubicBezTo>
                  <a:cubicBezTo>
                    <a:pt x="20694" y="14019"/>
                    <a:pt x="20150" y="14333"/>
                    <a:pt x="19501" y="14459"/>
                  </a:cubicBezTo>
                  <a:cubicBezTo>
                    <a:pt x="19250" y="14521"/>
                    <a:pt x="19020" y="14605"/>
                    <a:pt x="18790" y="14647"/>
                  </a:cubicBezTo>
                  <a:cubicBezTo>
                    <a:pt x="18706" y="14668"/>
                    <a:pt x="18601" y="14668"/>
                    <a:pt x="18497" y="14668"/>
                  </a:cubicBezTo>
                  <a:cubicBezTo>
                    <a:pt x="18392" y="14521"/>
                    <a:pt x="18288" y="14396"/>
                    <a:pt x="18183" y="14249"/>
                  </a:cubicBezTo>
                  <a:cubicBezTo>
                    <a:pt x="18057" y="14103"/>
                    <a:pt x="17890" y="14019"/>
                    <a:pt x="17681" y="14019"/>
                  </a:cubicBezTo>
                  <a:lnTo>
                    <a:pt x="17158" y="14019"/>
                  </a:lnTo>
                  <a:cubicBezTo>
                    <a:pt x="16697" y="14040"/>
                    <a:pt x="16488" y="14501"/>
                    <a:pt x="16739" y="14877"/>
                  </a:cubicBezTo>
                  <a:cubicBezTo>
                    <a:pt x="16844" y="15045"/>
                    <a:pt x="17011" y="15149"/>
                    <a:pt x="17200" y="15254"/>
                  </a:cubicBezTo>
                  <a:cubicBezTo>
                    <a:pt x="17367" y="15358"/>
                    <a:pt x="17576" y="15400"/>
                    <a:pt x="17765" y="15484"/>
                  </a:cubicBezTo>
                  <a:cubicBezTo>
                    <a:pt x="18162" y="16551"/>
                    <a:pt x="17200" y="17681"/>
                    <a:pt x="16195" y="17681"/>
                  </a:cubicBezTo>
                  <a:cubicBezTo>
                    <a:pt x="16174" y="17660"/>
                    <a:pt x="16091" y="17639"/>
                    <a:pt x="16070" y="17576"/>
                  </a:cubicBezTo>
                  <a:cubicBezTo>
                    <a:pt x="15756" y="17221"/>
                    <a:pt x="15337" y="17221"/>
                    <a:pt x="14919" y="17242"/>
                  </a:cubicBezTo>
                  <a:cubicBezTo>
                    <a:pt x="14480" y="17283"/>
                    <a:pt x="14291" y="17744"/>
                    <a:pt x="14521" y="18099"/>
                  </a:cubicBezTo>
                  <a:cubicBezTo>
                    <a:pt x="14710" y="18392"/>
                    <a:pt x="14940" y="18643"/>
                    <a:pt x="15358" y="18622"/>
                  </a:cubicBezTo>
                  <a:cubicBezTo>
                    <a:pt x="15463" y="18622"/>
                    <a:pt x="15547" y="18643"/>
                    <a:pt x="15630" y="18643"/>
                  </a:cubicBezTo>
                  <a:cubicBezTo>
                    <a:pt x="15672" y="18706"/>
                    <a:pt x="15735" y="18748"/>
                    <a:pt x="15735" y="18811"/>
                  </a:cubicBezTo>
                  <a:cubicBezTo>
                    <a:pt x="15860" y="19480"/>
                    <a:pt x="15860" y="20150"/>
                    <a:pt x="15337" y="20673"/>
                  </a:cubicBezTo>
                  <a:cubicBezTo>
                    <a:pt x="15065" y="20924"/>
                    <a:pt x="14814" y="21154"/>
                    <a:pt x="14500" y="21343"/>
                  </a:cubicBezTo>
                  <a:cubicBezTo>
                    <a:pt x="14312" y="21447"/>
                    <a:pt x="14082" y="21468"/>
                    <a:pt x="13852" y="21531"/>
                  </a:cubicBezTo>
                  <a:cubicBezTo>
                    <a:pt x="13684" y="21552"/>
                    <a:pt x="13538" y="21531"/>
                    <a:pt x="13391" y="21552"/>
                  </a:cubicBezTo>
                  <a:cubicBezTo>
                    <a:pt x="13245" y="21573"/>
                    <a:pt x="13119" y="21740"/>
                    <a:pt x="13078" y="21928"/>
                  </a:cubicBezTo>
                  <a:cubicBezTo>
                    <a:pt x="13057" y="22075"/>
                    <a:pt x="13161" y="22263"/>
                    <a:pt x="13329" y="22347"/>
                  </a:cubicBezTo>
                  <a:cubicBezTo>
                    <a:pt x="13391" y="22368"/>
                    <a:pt x="13475" y="22368"/>
                    <a:pt x="13538" y="22389"/>
                  </a:cubicBezTo>
                  <a:cubicBezTo>
                    <a:pt x="13747" y="22451"/>
                    <a:pt x="13873" y="22577"/>
                    <a:pt x="13873" y="22786"/>
                  </a:cubicBezTo>
                  <a:cubicBezTo>
                    <a:pt x="13894" y="23037"/>
                    <a:pt x="13810" y="23288"/>
                    <a:pt x="13601" y="23435"/>
                  </a:cubicBezTo>
                  <a:cubicBezTo>
                    <a:pt x="13161" y="23749"/>
                    <a:pt x="12743" y="24146"/>
                    <a:pt x="12199" y="24230"/>
                  </a:cubicBezTo>
                  <a:cubicBezTo>
                    <a:pt x="12094" y="24251"/>
                    <a:pt x="11969" y="24272"/>
                    <a:pt x="11885" y="24335"/>
                  </a:cubicBezTo>
                  <a:cubicBezTo>
                    <a:pt x="11467" y="24607"/>
                    <a:pt x="10985" y="24607"/>
                    <a:pt x="10525" y="24586"/>
                  </a:cubicBezTo>
                  <a:cubicBezTo>
                    <a:pt x="10253" y="24586"/>
                    <a:pt x="10002" y="24607"/>
                    <a:pt x="9730" y="24565"/>
                  </a:cubicBezTo>
                  <a:cubicBezTo>
                    <a:pt x="9604" y="24146"/>
                    <a:pt x="9583" y="23874"/>
                    <a:pt x="9667" y="23435"/>
                  </a:cubicBezTo>
                  <a:cubicBezTo>
                    <a:pt x="9709" y="23184"/>
                    <a:pt x="9730" y="22912"/>
                    <a:pt x="9709" y="22661"/>
                  </a:cubicBezTo>
                  <a:cubicBezTo>
                    <a:pt x="9688" y="22368"/>
                    <a:pt x="9793" y="22096"/>
                    <a:pt x="10044" y="21928"/>
                  </a:cubicBezTo>
                  <a:cubicBezTo>
                    <a:pt x="10106" y="21907"/>
                    <a:pt x="10127" y="21845"/>
                    <a:pt x="10148" y="21824"/>
                  </a:cubicBezTo>
                  <a:cubicBezTo>
                    <a:pt x="10106" y="21635"/>
                    <a:pt x="9981" y="21635"/>
                    <a:pt x="9834" y="21615"/>
                  </a:cubicBezTo>
                  <a:cubicBezTo>
                    <a:pt x="9709" y="21594"/>
                    <a:pt x="9604" y="21615"/>
                    <a:pt x="9521" y="21719"/>
                  </a:cubicBezTo>
                  <a:cubicBezTo>
                    <a:pt x="9353" y="22033"/>
                    <a:pt x="9102" y="22326"/>
                    <a:pt x="9060" y="22744"/>
                  </a:cubicBezTo>
                  <a:cubicBezTo>
                    <a:pt x="8998" y="23205"/>
                    <a:pt x="8935" y="23707"/>
                    <a:pt x="8579" y="24125"/>
                  </a:cubicBezTo>
                  <a:cubicBezTo>
                    <a:pt x="8474" y="24251"/>
                    <a:pt x="8454" y="24439"/>
                    <a:pt x="8537" y="24607"/>
                  </a:cubicBezTo>
                  <a:cubicBezTo>
                    <a:pt x="8579" y="24774"/>
                    <a:pt x="8663" y="24941"/>
                    <a:pt x="8746" y="25088"/>
                  </a:cubicBezTo>
                  <a:cubicBezTo>
                    <a:pt x="8684" y="25276"/>
                    <a:pt x="8558" y="25381"/>
                    <a:pt x="8412" y="25444"/>
                  </a:cubicBezTo>
                  <a:cubicBezTo>
                    <a:pt x="8119" y="25590"/>
                    <a:pt x="7951" y="25841"/>
                    <a:pt x="7784" y="26071"/>
                  </a:cubicBezTo>
                  <a:cubicBezTo>
                    <a:pt x="7512" y="26448"/>
                    <a:pt x="7386" y="26845"/>
                    <a:pt x="7428" y="27306"/>
                  </a:cubicBezTo>
                  <a:cubicBezTo>
                    <a:pt x="7470" y="27536"/>
                    <a:pt x="7470" y="27808"/>
                    <a:pt x="7428" y="28038"/>
                  </a:cubicBezTo>
                  <a:cubicBezTo>
                    <a:pt x="7407" y="28331"/>
                    <a:pt x="7491" y="28624"/>
                    <a:pt x="7700" y="28833"/>
                  </a:cubicBezTo>
                  <a:cubicBezTo>
                    <a:pt x="7909" y="29084"/>
                    <a:pt x="8140" y="29356"/>
                    <a:pt x="8370" y="29586"/>
                  </a:cubicBezTo>
                  <a:cubicBezTo>
                    <a:pt x="8516" y="29733"/>
                    <a:pt x="8684" y="29879"/>
                    <a:pt x="8851" y="30005"/>
                  </a:cubicBezTo>
                  <a:cubicBezTo>
                    <a:pt x="9039" y="30193"/>
                    <a:pt x="9270" y="30298"/>
                    <a:pt x="9500" y="30319"/>
                  </a:cubicBezTo>
                  <a:cubicBezTo>
                    <a:pt x="9814" y="30340"/>
                    <a:pt x="10127" y="30423"/>
                    <a:pt x="10441" y="30507"/>
                  </a:cubicBezTo>
                  <a:cubicBezTo>
                    <a:pt x="11048" y="30612"/>
                    <a:pt x="11655" y="30633"/>
                    <a:pt x="12241" y="30423"/>
                  </a:cubicBezTo>
                  <a:cubicBezTo>
                    <a:pt x="12429" y="30361"/>
                    <a:pt x="12659" y="30340"/>
                    <a:pt x="12847" y="30319"/>
                  </a:cubicBezTo>
                  <a:cubicBezTo>
                    <a:pt x="12973" y="30716"/>
                    <a:pt x="12973" y="30716"/>
                    <a:pt x="13287" y="31051"/>
                  </a:cubicBezTo>
                  <a:cubicBezTo>
                    <a:pt x="13350" y="31135"/>
                    <a:pt x="13454" y="31177"/>
                    <a:pt x="13475" y="31260"/>
                  </a:cubicBezTo>
                  <a:cubicBezTo>
                    <a:pt x="13559" y="31616"/>
                    <a:pt x="13852" y="31721"/>
                    <a:pt x="14166" y="31867"/>
                  </a:cubicBezTo>
                  <a:cubicBezTo>
                    <a:pt x="14542" y="32014"/>
                    <a:pt x="14940" y="32202"/>
                    <a:pt x="15379" y="32390"/>
                  </a:cubicBezTo>
                  <a:cubicBezTo>
                    <a:pt x="15128" y="32871"/>
                    <a:pt x="14793" y="33248"/>
                    <a:pt x="14417" y="33583"/>
                  </a:cubicBezTo>
                  <a:cubicBezTo>
                    <a:pt x="14333" y="33667"/>
                    <a:pt x="14166" y="33667"/>
                    <a:pt x="14061" y="33646"/>
                  </a:cubicBezTo>
                  <a:cubicBezTo>
                    <a:pt x="13580" y="33583"/>
                    <a:pt x="13182" y="33374"/>
                    <a:pt x="12827" y="33081"/>
                  </a:cubicBezTo>
                  <a:cubicBezTo>
                    <a:pt x="12659" y="32955"/>
                    <a:pt x="12492" y="32830"/>
                    <a:pt x="12303" y="32746"/>
                  </a:cubicBezTo>
                  <a:cubicBezTo>
                    <a:pt x="11864" y="32537"/>
                    <a:pt x="11341" y="32599"/>
                    <a:pt x="11048" y="33143"/>
                  </a:cubicBezTo>
                  <a:cubicBezTo>
                    <a:pt x="10943" y="33332"/>
                    <a:pt x="10860" y="33499"/>
                    <a:pt x="10755" y="33687"/>
                  </a:cubicBezTo>
                  <a:cubicBezTo>
                    <a:pt x="10630" y="33897"/>
                    <a:pt x="10504" y="34106"/>
                    <a:pt x="10316" y="34294"/>
                  </a:cubicBezTo>
                  <a:cubicBezTo>
                    <a:pt x="10211" y="34399"/>
                    <a:pt x="10044" y="34483"/>
                    <a:pt x="9918" y="34503"/>
                  </a:cubicBezTo>
                  <a:cubicBezTo>
                    <a:pt x="9667" y="34524"/>
                    <a:pt x="9395" y="34524"/>
                    <a:pt x="9144" y="34503"/>
                  </a:cubicBezTo>
                  <a:cubicBezTo>
                    <a:pt x="9039" y="34503"/>
                    <a:pt x="8893" y="34441"/>
                    <a:pt x="8830" y="34378"/>
                  </a:cubicBezTo>
                  <a:cubicBezTo>
                    <a:pt x="8579" y="34169"/>
                    <a:pt x="8328" y="33959"/>
                    <a:pt x="8161" y="33667"/>
                  </a:cubicBezTo>
                  <a:cubicBezTo>
                    <a:pt x="7930" y="33185"/>
                    <a:pt x="7679" y="32767"/>
                    <a:pt x="7617" y="32223"/>
                  </a:cubicBezTo>
                  <a:cubicBezTo>
                    <a:pt x="7596" y="31972"/>
                    <a:pt x="7407" y="31804"/>
                    <a:pt x="7177" y="31804"/>
                  </a:cubicBezTo>
                  <a:cubicBezTo>
                    <a:pt x="6905" y="31783"/>
                    <a:pt x="6738" y="31888"/>
                    <a:pt x="6633" y="32118"/>
                  </a:cubicBezTo>
                  <a:cubicBezTo>
                    <a:pt x="6591" y="32202"/>
                    <a:pt x="6570" y="32307"/>
                    <a:pt x="6529" y="32390"/>
                  </a:cubicBezTo>
                  <a:cubicBezTo>
                    <a:pt x="6277" y="32851"/>
                    <a:pt x="5922" y="33143"/>
                    <a:pt x="5378" y="33123"/>
                  </a:cubicBezTo>
                  <a:cubicBezTo>
                    <a:pt x="4876" y="33081"/>
                    <a:pt x="4457" y="32934"/>
                    <a:pt x="4018" y="32725"/>
                  </a:cubicBezTo>
                  <a:cubicBezTo>
                    <a:pt x="3913" y="32662"/>
                    <a:pt x="3808" y="32599"/>
                    <a:pt x="3746" y="32516"/>
                  </a:cubicBezTo>
                  <a:cubicBezTo>
                    <a:pt x="3348" y="31888"/>
                    <a:pt x="2992" y="31260"/>
                    <a:pt x="3013" y="30465"/>
                  </a:cubicBezTo>
                  <a:cubicBezTo>
                    <a:pt x="3034" y="29503"/>
                    <a:pt x="3034" y="28540"/>
                    <a:pt x="3181" y="27578"/>
                  </a:cubicBezTo>
                  <a:cubicBezTo>
                    <a:pt x="3223" y="27117"/>
                    <a:pt x="3348" y="26678"/>
                    <a:pt x="3495" y="26239"/>
                  </a:cubicBezTo>
                  <a:cubicBezTo>
                    <a:pt x="3536" y="26071"/>
                    <a:pt x="3662" y="25946"/>
                    <a:pt x="3746" y="25820"/>
                  </a:cubicBezTo>
                  <a:cubicBezTo>
                    <a:pt x="3808" y="25716"/>
                    <a:pt x="3871" y="25611"/>
                    <a:pt x="3767" y="25506"/>
                  </a:cubicBezTo>
                  <a:cubicBezTo>
                    <a:pt x="3725" y="25444"/>
                    <a:pt x="3599" y="25423"/>
                    <a:pt x="3516" y="25485"/>
                  </a:cubicBezTo>
                  <a:cubicBezTo>
                    <a:pt x="3244" y="25611"/>
                    <a:pt x="2972" y="25590"/>
                    <a:pt x="2679" y="25590"/>
                  </a:cubicBezTo>
                  <a:cubicBezTo>
                    <a:pt x="2260" y="25611"/>
                    <a:pt x="1946" y="25444"/>
                    <a:pt x="1632" y="25192"/>
                  </a:cubicBezTo>
                  <a:cubicBezTo>
                    <a:pt x="1026" y="24690"/>
                    <a:pt x="607" y="24084"/>
                    <a:pt x="272" y="23393"/>
                  </a:cubicBezTo>
                  <a:cubicBezTo>
                    <a:pt x="189" y="23205"/>
                    <a:pt x="147" y="22996"/>
                    <a:pt x="105" y="22786"/>
                  </a:cubicBezTo>
                  <a:cubicBezTo>
                    <a:pt x="0" y="21970"/>
                    <a:pt x="147" y="21196"/>
                    <a:pt x="419" y="20422"/>
                  </a:cubicBezTo>
                  <a:cubicBezTo>
                    <a:pt x="565" y="20087"/>
                    <a:pt x="795" y="19752"/>
                    <a:pt x="1047" y="19480"/>
                  </a:cubicBezTo>
                  <a:cubicBezTo>
                    <a:pt x="1402" y="19125"/>
                    <a:pt x="1821" y="18811"/>
                    <a:pt x="2197" y="18497"/>
                  </a:cubicBezTo>
                  <a:cubicBezTo>
                    <a:pt x="2407" y="18330"/>
                    <a:pt x="2658" y="18225"/>
                    <a:pt x="2930" y="18371"/>
                  </a:cubicBezTo>
                  <a:cubicBezTo>
                    <a:pt x="3076" y="18413"/>
                    <a:pt x="3223" y="18392"/>
                    <a:pt x="3390" y="18392"/>
                  </a:cubicBezTo>
                  <a:cubicBezTo>
                    <a:pt x="3662" y="18413"/>
                    <a:pt x="3913" y="18371"/>
                    <a:pt x="4122" y="18183"/>
                  </a:cubicBezTo>
                  <a:cubicBezTo>
                    <a:pt x="4227" y="18099"/>
                    <a:pt x="4332" y="18058"/>
                    <a:pt x="4436" y="17974"/>
                  </a:cubicBezTo>
                  <a:cubicBezTo>
                    <a:pt x="4373" y="17786"/>
                    <a:pt x="4227" y="17744"/>
                    <a:pt x="4060" y="17723"/>
                  </a:cubicBezTo>
                  <a:cubicBezTo>
                    <a:pt x="3955" y="17681"/>
                    <a:pt x="3829" y="17681"/>
                    <a:pt x="3725" y="17681"/>
                  </a:cubicBezTo>
                  <a:cubicBezTo>
                    <a:pt x="3495" y="17660"/>
                    <a:pt x="3285" y="17555"/>
                    <a:pt x="3139" y="17346"/>
                  </a:cubicBezTo>
                  <a:cubicBezTo>
                    <a:pt x="3034" y="17158"/>
                    <a:pt x="2867" y="17053"/>
                    <a:pt x="2720" y="16907"/>
                  </a:cubicBezTo>
                  <a:cubicBezTo>
                    <a:pt x="2260" y="16321"/>
                    <a:pt x="1779" y="15756"/>
                    <a:pt x="1737" y="14961"/>
                  </a:cubicBezTo>
                  <a:cubicBezTo>
                    <a:pt x="1737" y="14710"/>
                    <a:pt x="1716" y="14438"/>
                    <a:pt x="1737" y="14187"/>
                  </a:cubicBezTo>
                  <a:cubicBezTo>
                    <a:pt x="1758" y="13496"/>
                    <a:pt x="2197" y="13057"/>
                    <a:pt x="2888" y="13036"/>
                  </a:cubicBezTo>
                  <a:cubicBezTo>
                    <a:pt x="2972" y="13036"/>
                    <a:pt x="3034" y="13036"/>
                    <a:pt x="3139" y="13057"/>
                  </a:cubicBezTo>
                  <a:cubicBezTo>
                    <a:pt x="3223" y="13161"/>
                    <a:pt x="3285" y="13266"/>
                    <a:pt x="3348" y="13371"/>
                  </a:cubicBezTo>
                  <a:cubicBezTo>
                    <a:pt x="3432" y="13454"/>
                    <a:pt x="3516" y="13559"/>
                    <a:pt x="3599" y="13601"/>
                  </a:cubicBezTo>
                  <a:cubicBezTo>
                    <a:pt x="3829" y="13789"/>
                    <a:pt x="4143" y="13768"/>
                    <a:pt x="4332" y="13580"/>
                  </a:cubicBezTo>
                  <a:cubicBezTo>
                    <a:pt x="4499" y="13392"/>
                    <a:pt x="4541" y="13078"/>
                    <a:pt x="4352" y="12848"/>
                  </a:cubicBezTo>
                  <a:cubicBezTo>
                    <a:pt x="4227" y="12701"/>
                    <a:pt x="4080" y="12513"/>
                    <a:pt x="3913" y="12429"/>
                  </a:cubicBezTo>
                  <a:cubicBezTo>
                    <a:pt x="3495" y="12199"/>
                    <a:pt x="3348" y="11801"/>
                    <a:pt x="3327" y="11383"/>
                  </a:cubicBezTo>
                  <a:cubicBezTo>
                    <a:pt x="3285" y="10881"/>
                    <a:pt x="3285" y="10358"/>
                    <a:pt x="3327" y="9835"/>
                  </a:cubicBezTo>
                  <a:cubicBezTo>
                    <a:pt x="3411" y="9249"/>
                    <a:pt x="3704" y="8767"/>
                    <a:pt x="4332" y="8579"/>
                  </a:cubicBezTo>
                  <a:cubicBezTo>
                    <a:pt x="4583" y="8516"/>
                    <a:pt x="4813" y="8433"/>
                    <a:pt x="5085" y="8328"/>
                  </a:cubicBezTo>
                  <a:cubicBezTo>
                    <a:pt x="5399" y="8223"/>
                    <a:pt x="5713" y="8223"/>
                    <a:pt x="6005" y="8412"/>
                  </a:cubicBezTo>
                  <a:cubicBezTo>
                    <a:pt x="6215" y="8537"/>
                    <a:pt x="6445" y="8621"/>
                    <a:pt x="6696" y="8579"/>
                  </a:cubicBezTo>
                  <a:cubicBezTo>
                    <a:pt x="7156" y="8558"/>
                    <a:pt x="7365" y="8161"/>
                    <a:pt x="7156" y="7784"/>
                  </a:cubicBezTo>
                  <a:cubicBezTo>
                    <a:pt x="7052" y="7575"/>
                    <a:pt x="6863" y="7428"/>
                    <a:pt x="6633" y="7386"/>
                  </a:cubicBezTo>
                  <a:cubicBezTo>
                    <a:pt x="6529" y="7261"/>
                    <a:pt x="6361" y="7261"/>
                    <a:pt x="6173" y="72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1" name="Google Shape;2301;p74"/>
            <p:cNvSpPr/>
            <p:nvPr/>
          </p:nvSpPr>
          <p:spPr>
            <a:xfrm>
              <a:off x="5299813" y="2376950"/>
              <a:ext cx="134450" cy="253200"/>
            </a:xfrm>
            <a:custGeom>
              <a:avLst/>
              <a:gdLst/>
              <a:ahLst/>
              <a:cxnLst/>
              <a:rect l="l" t="t" r="r" b="b"/>
              <a:pathLst>
                <a:path w="5378" h="10128" extrusionOk="0">
                  <a:moveTo>
                    <a:pt x="1465" y="984"/>
                  </a:moveTo>
                  <a:cubicBezTo>
                    <a:pt x="2093" y="816"/>
                    <a:pt x="2532" y="398"/>
                    <a:pt x="3035" y="0"/>
                  </a:cubicBezTo>
                  <a:cubicBezTo>
                    <a:pt x="3160" y="126"/>
                    <a:pt x="3265" y="272"/>
                    <a:pt x="3390" y="377"/>
                  </a:cubicBezTo>
                  <a:cubicBezTo>
                    <a:pt x="3495" y="460"/>
                    <a:pt x="3662" y="523"/>
                    <a:pt x="3788" y="607"/>
                  </a:cubicBezTo>
                  <a:cubicBezTo>
                    <a:pt x="3872" y="649"/>
                    <a:pt x="3955" y="732"/>
                    <a:pt x="4018" y="753"/>
                  </a:cubicBezTo>
                  <a:cubicBezTo>
                    <a:pt x="4416" y="900"/>
                    <a:pt x="4625" y="1214"/>
                    <a:pt x="4897" y="1486"/>
                  </a:cubicBezTo>
                  <a:cubicBezTo>
                    <a:pt x="4980" y="1590"/>
                    <a:pt x="5022" y="1758"/>
                    <a:pt x="5043" y="1904"/>
                  </a:cubicBezTo>
                  <a:cubicBezTo>
                    <a:pt x="5064" y="2113"/>
                    <a:pt x="5043" y="2323"/>
                    <a:pt x="5043" y="2490"/>
                  </a:cubicBezTo>
                  <a:cubicBezTo>
                    <a:pt x="4792" y="2846"/>
                    <a:pt x="4499" y="2950"/>
                    <a:pt x="4102" y="2929"/>
                  </a:cubicBezTo>
                  <a:cubicBezTo>
                    <a:pt x="3934" y="2929"/>
                    <a:pt x="3788" y="2929"/>
                    <a:pt x="3662" y="2992"/>
                  </a:cubicBezTo>
                  <a:cubicBezTo>
                    <a:pt x="3369" y="3055"/>
                    <a:pt x="3286" y="3369"/>
                    <a:pt x="3453" y="3641"/>
                  </a:cubicBezTo>
                  <a:cubicBezTo>
                    <a:pt x="3495" y="3725"/>
                    <a:pt x="3579" y="3787"/>
                    <a:pt x="3641" y="3850"/>
                  </a:cubicBezTo>
                  <a:cubicBezTo>
                    <a:pt x="3976" y="4101"/>
                    <a:pt x="4332" y="4373"/>
                    <a:pt x="4708" y="4582"/>
                  </a:cubicBezTo>
                  <a:cubicBezTo>
                    <a:pt x="5022" y="4771"/>
                    <a:pt x="5232" y="5001"/>
                    <a:pt x="5315" y="5357"/>
                  </a:cubicBezTo>
                  <a:cubicBezTo>
                    <a:pt x="5378" y="5650"/>
                    <a:pt x="5357" y="5922"/>
                    <a:pt x="5127" y="6152"/>
                  </a:cubicBezTo>
                  <a:cubicBezTo>
                    <a:pt x="4834" y="6445"/>
                    <a:pt x="4541" y="6696"/>
                    <a:pt x="4185" y="6884"/>
                  </a:cubicBezTo>
                  <a:cubicBezTo>
                    <a:pt x="3872" y="7010"/>
                    <a:pt x="3788" y="7261"/>
                    <a:pt x="3809" y="7595"/>
                  </a:cubicBezTo>
                  <a:cubicBezTo>
                    <a:pt x="3809" y="7742"/>
                    <a:pt x="3872" y="7909"/>
                    <a:pt x="3997" y="7972"/>
                  </a:cubicBezTo>
                  <a:cubicBezTo>
                    <a:pt x="4290" y="8139"/>
                    <a:pt x="4416" y="8474"/>
                    <a:pt x="4604" y="8663"/>
                  </a:cubicBezTo>
                  <a:cubicBezTo>
                    <a:pt x="4625" y="8872"/>
                    <a:pt x="4541" y="8955"/>
                    <a:pt x="4436" y="9018"/>
                  </a:cubicBezTo>
                  <a:cubicBezTo>
                    <a:pt x="3997" y="9311"/>
                    <a:pt x="3579" y="9625"/>
                    <a:pt x="3118" y="9918"/>
                  </a:cubicBezTo>
                  <a:cubicBezTo>
                    <a:pt x="2867" y="10064"/>
                    <a:pt x="2595" y="10127"/>
                    <a:pt x="2302" y="10127"/>
                  </a:cubicBezTo>
                  <a:lnTo>
                    <a:pt x="942" y="10127"/>
                  </a:lnTo>
                  <a:cubicBezTo>
                    <a:pt x="503" y="10127"/>
                    <a:pt x="189" y="9939"/>
                    <a:pt x="1" y="9520"/>
                  </a:cubicBezTo>
                  <a:cubicBezTo>
                    <a:pt x="1" y="9458"/>
                    <a:pt x="22" y="9416"/>
                    <a:pt x="42" y="9353"/>
                  </a:cubicBezTo>
                  <a:cubicBezTo>
                    <a:pt x="670" y="8286"/>
                    <a:pt x="1026" y="7135"/>
                    <a:pt x="1256" y="5942"/>
                  </a:cubicBezTo>
                  <a:cubicBezTo>
                    <a:pt x="1382" y="5273"/>
                    <a:pt x="1403" y="4624"/>
                    <a:pt x="1444" y="3955"/>
                  </a:cubicBezTo>
                  <a:cubicBezTo>
                    <a:pt x="1465" y="3160"/>
                    <a:pt x="1444" y="2406"/>
                    <a:pt x="1444" y="1611"/>
                  </a:cubicBezTo>
                  <a:cubicBezTo>
                    <a:pt x="1465" y="1381"/>
                    <a:pt x="1465" y="1214"/>
                    <a:pt x="1465" y="984"/>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2" name="Google Shape;2302;p74"/>
            <p:cNvSpPr/>
            <p:nvPr/>
          </p:nvSpPr>
          <p:spPr>
            <a:xfrm>
              <a:off x="4763388" y="2576250"/>
              <a:ext cx="103600" cy="109350"/>
            </a:xfrm>
            <a:custGeom>
              <a:avLst/>
              <a:gdLst/>
              <a:ahLst/>
              <a:cxnLst/>
              <a:rect l="l" t="t" r="r" b="b"/>
              <a:pathLst>
                <a:path w="4144" h="4374" extrusionOk="0">
                  <a:moveTo>
                    <a:pt x="2804" y="209"/>
                  </a:moveTo>
                  <a:cubicBezTo>
                    <a:pt x="2930" y="711"/>
                    <a:pt x="3056" y="1214"/>
                    <a:pt x="3202" y="1674"/>
                  </a:cubicBezTo>
                  <a:cubicBezTo>
                    <a:pt x="3265" y="1967"/>
                    <a:pt x="3369" y="2260"/>
                    <a:pt x="3495" y="2532"/>
                  </a:cubicBezTo>
                  <a:cubicBezTo>
                    <a:pt x="3725" y="3013"/>
                    <a:pt x="3913" y="3473"/>
                    <a:pt x="4144" y="3976"/>
                  </a:cubicBezTo>
                  <a:cubicBezTo>
                    <a:pt x="4060" y="4038"/>
                    <a:pt x="3997" y="4101"/>
                    <a:pt x="3913" y="4143"/>
                  </a:cubicBezTo>
                  <a:cubicBezTo>
                    <a:pt x="3620" y="4248"/>
                    <a:pt x="3286" y="4373"/>
                    <a:pt x="3014" y="4373"/>
                  </a:cubicBezTo>
                  <a:cubicBezTo>
                    <a:pt x="2595" y="4373"/>
                    <a:pt x="2135" y="4289"/>
                    <a:pt x="1758" y="4164"/>
                  </a:cubicBezTo>
                  <a:cubicBezTo>
                    <a:pt x="1131" y="3955"/>
                    <a:pt x="670" y="3473"/>
                    <a:pt x="294" y="2950"/>
                  </a:cubicBezTo>
                  <a:cubicBezTo>
                    <a:pt x="231" y="2908"/>
                    <a:pt x="189" y="2825"/>
                    <a:pt x="189" y="2762"/>
                  </a:cubicBezTo>
                  <a:cubicBezTo>
                    <a:pt x="147" y="2155"/>
                    <a:pt x="1" y="1548"/>
                    <a:pt x="419" y="1004"/>
                  </a:cubicBezTo>
                  <a:cubicBezTo>
                    <a:pt x="503" y="900"/>
                    <a:pt x="607" y="795"/>
                    <a:pt x="670" y="711"/>
                  </a:cubicBezTo>
                  <a:cubicBezTo>
                    <a:pt x="817" y="607"/>
                    <a:pt x="963" y="523"/>
                    <a:pt x="1089" y="419"/>
                  </a:cubicBezTo>
                  <a:cubicBezTo>
                    <a:pt x="1277" y="230"/>
                    <a:pt x="1465" y="84"/>
                    <a:pt x="1716" y="63"/>
                  </a:cubicBezTo>
                  <a:cubicBezTo>
                    <a:pt x="2051" y="0"/>
                    <a:pt x="2386" y="63"/>
                    <a:pt x="2804" y="20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3" name="Google Shape;2303;p74"/>
            <p:cNvSpPr/>
            <p:nvPr/>
          </p:nvSpPr>
          <p:spPr>
            <a:xfrm>
              <a:off x="5523188" y="3461300"/>
              <a:ext cx="111950" cy="90525"/>
            </a:xfrm>
            <a:custGeom>
              <a:avLst/>
              <a:gdLst/>
              <a:ahLst/>
              <a:cxnLst/>
              <a:rect l="l" t="t" r="r" b="b"/>
              <a:pathLst>
                <a:path w="4478" h="3621" extrusionOk="0">
                  <a:moveTo>
                    <a:pt x="4415" y="3307"/>
                  </a:moveTo>
                  <a:cubicBezTo>
                    <a:pt x="4143" y="3558"/>
                    <a:pt x="3829" y="3579"/>
                    <a:pt x="3473" y="3579"/>
                  </a:cubicBezTo>
                  <a:cubicBezTo>
                    <a:pt x="2887" y="3621"/>
                    <a:pt x="2364" y="3411"/>
                    <a:pt x="1862" y="3181"/>
                  </a:cubicBezTo>
                  <a:cubicBezTo>
                    <a:pt x="1779" y="3160"/>
                    <a:pt x="1737" y="3097"/>
                    <a:pt x="1674" y="3056"/>
                  </a:cubicBezTo>
                  <a:cubicBezTo>
                    <a:pt x="1109" y="2470"/>
                    <a:pt x="460" y="1989"/>
                    <a:pt x="105" y="1193"/>
                  </a:cubicBezTo>
                  <a:cubicBezTo>
                    <a:pt x="21" y="984"/>
                    <a:pt x="0" y="796"/>
                    <a:pt x="84" y="587"/>
                  </a:cubicBezTo>
                  <a:cubicBezTo>
                    <a:pt x="167" y="419"/>
                    <a:pt x="209" y="210"/>
                    <a:pt x="293" y="1"/>
                  </a:cubicBezTo>
                  <a:cubicBezTo>
                    <a:pt x="753" y="1"/>
                    <a:pt x="1214" y="43"/>
                    <a:pt x="1653" y="252"/>
                  </a:cubicBezTo>
                  <a:cubicBezTo>
                    <a:pt x="2155" y="482"/>
                    <a:pt x="2636" y="754"/>
                    <a:pt x="3055" y="1068"/>
                  </a:cubicBezTo>
                  <a:cubicBezTo>
                    <a:pt x="3641" y="1486"/>
                    <a:pt x="4080" y="2030"/>
                    <a:pt x="4352" y="2679"/>
                  </a:cubicBezTo>
                  <a:cubicBezTo>
                    <a:pt x="4457" y="2930"/>
                    <a:pt x="4478" y="3097"/>
                    <a:pt x="4415" y="330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4" name="Google Shape;2304;p74"/>
            <p:cNvSpPr/>
            <p:nvPr/>
          </p:nvSpPr>
          <p:spPr>
            <a:xfrm>
              <a:off x="7609788" y="1786375"/>
              <a:ext cx="79525" cy="110925"/>
            </a:xfrm>
            <a:custGeom>
              <a:avLst/>
              <a:gdLst/>
              <a:ahLst/>
              <a:cxnLst/>
              <a:rect l="l" t="t" r="r" b="b"/>
              <a:pathLst>
                <a:path w="3181" h="4437" extrusionOk="0">
                  <a:moveTo>
                    <a:pt x="189" y="4164"/>
                  </a:moveTo>
                  <a:cubicBezTo>
                    <a:pt x="84" y="3934"/>
                    <a:pt x="0" y="3725"/>
                    <a:pt x="147" y="3495"/>
                  </a:cubicBezTo>
                  <a:cubicBezTo>
                    <a:pt x="565" y="2867"/>
                    <a:pt x="628" y="2093"/>
                    <a:pt x="712" y="1360"/>
                  </a:cubicBezTo>
                  <a:cubicBezTo>
                    <a:pt x="754" y="1005"/>
                    <a:pt x="774" y="607"/>
                    <a:pt x="816" y="272"/>
                  </a:cubicBezTo>
                  <a:cubicBezTo>
                    <a:pt x="1067" y="42"/>
                    <a:pt x="1339" y="0"/>
                    <a:pt x="1611" y="0"/>
                  </a:cubicBezTo>
                  <a:cubicBezTo>
                    <a:pt x="1946" y="0"/>
                    <a:pt x="2197" y="168"/>
                    <a:pt x="2490" y="293"/>
                  </a:cubicBezTo>
                  <a:cubicBezTo>
                    <a:pt x="2532" y="314"/>
                    <a:pt x="2553" y="377"/>
                    <a:pt x="2595" y="419"/>
                  </a:cubicBezTo>
                  <a:cubicBezTo>
                    <a:pt x="2971" y="1298"/>
                    <a:pt x="3181" y="2176"/>
                    <a:pt x="2720" y="3034"/>
                  </a:cubicBezTo>
                  <a:cubicBezTo>
                    <a:pt x="2386" y="3641"/>
                    <a:pt x="1883" y="4122"/>
                    <a:pt x="1193" y="4332"/>
                  </a:cubicBezTo>
                  <a:cubicBezTo>
                    <a:pt x="942" y="4394"/>
                    <a:pt x="670" y="4436"/>
                    <a:pt x="440" y="4248"/>
                  </a:cubicBezTo>
                  <a:cubicBezTo>
                    <a:pt x="398" y="4185"/>
                    <a:pt x="293" y="4185"/>
                    <a:pt x="189" y="416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5" name="Google Shape;2305;p74"/>
            <p:cNvSpPr/>
            <p:nvPr/>
          </p:nvSpPr>
          <p:spPr>
            <a:xfrm>
              <a:off x="7383813" y="3035500"/>
              <a:ext cx="106725" cy="69075"/>
            </a:xfrm>
            <a:custGeom>
              <a:avLst/>
              <a:gdLst/>
              <a:ahLst/>
              <a:cxnLst/>
              <a:rect l="l" t="t" r="r" b="b"/>
              <a:pathLst>
                <a:path w="4269" h="2763" extrusionOk="0">
                  <a:moveTo>
                    <a:pt x="0" y="2491"/>
                  </a:moveTo>
                  <a:cubicBezTo>
                    <a:pt x="168" y="2093"/>
                    <a:pt x="356" y="1759"/>
                    <a:pt x="712" y="1549"/>
                  </a:cubicBezTo>
                  <a:cubicBezTo>
                    <a:pt x="984" y="1382"/>
                    <a:pt x="1214" y="1152"/>
                    <a:pt x="1486" y="963"/>
                  </a:cubicBezTo>
                  <a:cubicBezTo>
                    <a:pt x="1632" y="838"/>
                    <a:pt x="1800" y="712"/>
                    <a:pt x="1967" y="608"/>
                  </a:cubicBezTo>
                  <a:cubicBezTo>
                    <a:pt x="2260" y="461"/>
                    <a:pt x="2574" y="357"/>
                    <a:pt x="2804" y="127"/>
                  </a:cubicBezTo>
                  <a:cubicBezTo>
                    <a:pt x="2867" y="85"/>
                    <a:pt x="2992" y="43"/>
                    <a:pt x="3076" y="43"/>
                  </a:cubicBezTo>
                  <a:cubicBezTo>
                    <a:pt x="3369" y="22"/>
                    <a:pt x="3662" y="1"/>
                    <a:pt x="3934" y="1"/>
                  </a:cubicBezTo>
                  <a:cubicBezTo>
                    <a:pt x="4248" y="336"/>
                    <a:pt x="4269" y="733"/>
                    <a:pt x="4122" y="1089"/>
                  </a:cubicBezTo>
                  <a:cubicBezTo>
                    <a:pt x="3997" y="1445"/>
                    <a:pt x="3787" y="1779"/>
                    <a:pt x="3536" y="2072"/>
                  </a:cubicBezTo>
                  <a:cubicBezTo>
                    <a:pt x="3181" y="2491"/>
                    <a:pt x="2658" y="2721"/>
                    <a:pt x="2114" y="2742"/>
                  </a:cubicBezTo>
                  <a:cubicBezTo>
                    <a:pt x="1653" y="2763"/>
                    <a:pt x="1193" y="2763"/>
                    <a:pt x="754" y="2742"/>
                  </a:cubicBezTo>
                  <a:cubicBezTo>
                    <a:pt x="461" y="2721"/>
                    <a:pt x="419" y="2700"/>
                    <a:pt x="0" y="249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6" name="Google Shape;2306;p74"/>
            <p:cNvSpPr/>
            <p:nvPr/>
          </p:nvSpPr>
          <p:spPr>
            <a:xfrm>
              <a:off x="5310813" y="2282775"/>
              <a:ext cx="60175" cy="99950"/>
            </a:xfrm>
            <a:custGeom>
              <a:avLst/>
              <a:gdLst/>
              <a:ahLst/>
              <a:cxnLst/>
              <a:rect l="l" t="t" r="r" b="b"/>
              <a:pathLst>
                <a:path w="2407" h="3998" extrusionOk="0">
                  <a:moveTo>
                    <a:pt x="942" y="3997"/>
                  </a:moveTo>
                  <a:cubicBezTo>
                    <a:pt x="858" y="3286"/>
                    <a:pt x="544" y="2658"/>
                    <a:pt x="314" y="2051"/>
                  </a:cubicBezTo>
                  <a:cubicBezTo>
                    <a:pt x="209" y="1779"/>
                    <a:pt x="272" y="1466"/>
                    <a:pt x="21" y="1256"/>
                  </a:cubicBezTo>
                  <a:cubicBezTo>
                    <a:pt x="63" y="1005"/>
                    <a:pt x="0" y="733"/>
                    <a:pt x="105" y="503"/>
                  </a:cubicBezTo>
                  <a:cubicBezTo>
                    <a:pt x="209" y="294"/>
                    <a:pt x="439" y="210"/>
                    <a:pt x="649" y="126"/>
                  </a:cubicBezTo>
                  <a:cubicBezTo>
                    <a:pt x="1025" y="1"/>
                    <a:pt x="1318" y="231"/>
                    <a:pt x="1653" y="189"/>
                  </a:cubicBezTo>
                  <a:cubicBezTo>
                    <a:pt x="1946" y="398"/>
                    <a:pt x="2176" y="629"/>
                    <a:pt x="2218" y="1005"/>
                  </a:cubicBezTo>
                  <a:cubicBezTo>
                    <a:pt x="2281" y="1256"/>
                    <a:pt x="2323" y="1528"/>
                    <a:pt x="2364" y="1779"/>
                  </a:cubicBezTo>
                  <a:cubicBezTo>
                    <a:pt x="2406" y="2428"/>
                    <a:pt x="2281" y="3035"/>
                    <a:pt x="1737" y="3453"/>
                  </a:cubicBezTo>
                  <a:cubicBezTo>
                    <a:pt x="1548" y="3663"/>
                    <a:pt x="1318" y="3893"/>
                    <a:pt x="942" y="399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7" name="Google Shape;2307;p74"/>
            <p:cNvSpPr/>
            <p:nvPr/>
          </p:nvSpPr>
          <p:spPr>
            <a:xfrm>
              <a:off x="6871713" y="1961600"/>
              <a:ext cx="68550" cy="81100"/>
            </a:xfrm>
            <a:custGeom>
              <a:avLst/>
              <a:gdLst/>
              <a:ahLst/>
              <a:cxnLst/>
              <a:rect l="l" t="t" r="r" b="b"/>
              <a:pathLst>
                <a:path w="2742" h="3244" extrusionOk="0">
                  <a:moveTo>
                    <a:pt x="523" y="43"/>
                  </a:moveTo>
                  <a:cubicBezTo>
                    <a:pt x="753" y="43"/>
                    <a:pt x="1025" y="1"/>
                    <a:pt x="1256" y="43"/>
                  </a:cubicBezTo>
                  <a:cubicBezTo>
                    <a:pt x="1590" y="84"/>
                    <a:pt x="1883" y="273"/>
                    <a:pt x="2134" y="503"/>
                  </a:cubicBezTo>
                  <a:cubicBezTo>
                    <a:pt x="2323" y="670"/>
                    <a:pt x="2448" y="880"/>
                    <a:pt x="2636" y="1047"/>
                  </a:cubicBezTo>
                  <a:cubicBezTo>
                    <a:pt x="2720" y="1633"/>
                    <a:pt x="2741" y="2721"/>
                    <a:pt x="2678" y="3139"/>
                  </a:cubicBezTo>
                  <a:cubicBezTo>
                    <a:pt x="2239" y="3244"/>
                    <a:pt x="1841" y="3223"/>
                    <a:pt x="1486" y="2888"/>
                  </a:cubicBezTo>
                  <a:cubicBezTo>
                    <a:pt x="1402" y="2825"/>
                    <a:pt x="1318" y="2763"/>
                    <a:pt x="1256" y="2721"/>
                  </a:cubicBezTo>
                  <a:cubicBezTo>
                    <a:pt x="774" y="2470"/>
                    <a:pt x="419" y="2093"/>
                    <a:pt x="105" y="1654"/>
                  </a:cubicBezTo>
                  <a:cubicBezTo>
                    <a:pt x="42" y="1570"/>
                    <a:pt x="0" y="1465"/>
                    <a:pt x="0" y="1403"/>
                  </a:cubicBezTo>
                  <a:cubicBezTo>
                    <a:pt x="84" y="1026"/>
                    <a:pt x="188" y="670"/>
                    <a:pt x="314" y="315"/>
                  </a:cubicBezTo>
                  <a:cubicBezTo>
                    <a:pt x="356" y="210"/>
                    <a:pt x="439" y="147"/>
                    <a:pt x="523" y="4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8" name="Google Shape;2308;p74"/>
            <p:cNvSpPr/>
            <p:nvPr/>
          </p:nvSpPr>
          <p:spPr>
            <a:xfrm>
              <a:off x="7148938" y="3110825"/>
              <a:ext cx="97325" cy="74850"/>
            </a:xfrm>
            <a:custGeom>
              <a:avLst/>
              <a:gdLst/>
              <a:ahLst/>
              <a:cxnLst/>
              <a:rect l="l" t="t" r="r" b="b"/>
              <a:pathLst>
                <a:path w="3893" h="2994" extrusionOk="0">
                  <a:moveTo>
                    <a:pt x="3641" y="1"/>
                  </a:moveTo>
                  <a:cubicBezTo>
                    <a:pt x="3746" y="147"/>
                    <a:pt x="3809" y="273"/>
                    <a:pt x="3892" y="378"/>
                  </a:cubicBezTo>
                  <a:cubicBezTo>
                    <a:pt x="3871" y="440"/>
                    <a:pt x="3871" y="482"/>
                    <a:pt x="3871" y="524"/>
                  </a:cubicBezTo>
                  <a:cubicBezTo>
                    <a:pt x="3704" y="775"/>
                    <a:pt x="3579" y="1047"/>
                    <a:pt x="3390" y="1298"/>
                  </a:cubicBezTo>
                  <a:cubicBezTo>
                    <a:pt x="3055" y="1800"/>
                    <a:pt x="2532" y="2135"/>
                    <a:pt x="2009" y="2449"/>
                  </a:cubicBezTo>
                  <a:cubicBezTo>
                    <a:pt x="1800" y="2575"/>
                    <a:pt x="1591" y="2679"/>
                    <a:pt x="1361" y="2784"/>
                  </a:cubicBezTo>
                  <a:cubicBezTo>
                    <a:pt x="921" y="2993"/>
                    <a:pt x="440" y="2993"/>
                    <a:pt x="1" y="2742"/>
                  </a:cubicBezTo>
                  <a:cubicBezTo>
                    <a:pt x="22" y="2470"/>
                    <a:pt x="84" y="2219"/>
                    <a:pt x="252" y="2010"/>
                  </a:cubicBezTo>
                  <a:cubicBezTo>
                    <a:pt x="398" y="1821"/>
                    <a:pt x="503" y="1612"/>
                    <a:pt x="628" y="1424"/>
                  </a:cubicBezTo>
                  <a:cubicBezTo>
                    <a:pt x="921" y="984"/>
                    <a:pt x="1361" y="691"/>
                    <a:pt x="1800" y="378"/>
                  </a:cubicBezTo>
                  <a:cubicBezTo>
                    <a:pt x="1926" y="273"/>
                    <a:pt x="2114" y="231"/>
                    <a:pt x="2260" y="189"/>
                  </a:cubicBezTo>
                  <a:cubicBezTo>
                    <a:pt x="2700" y="127"/>
                    <a:pt x="3139" y="64"/>
                    <a:pt x="364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9" name="Google Shape;2309;p74"/>
            <p:cNvSpPr/>
            <p:nvPr/>
          </p:nvSpPr>
          <p:spPr>
            <a:xfrm>
              <a:off x="5185788" y="3586850"/>
              <a:ext cx="113525" cy="48675"/>
            </a:xfrm>
            <a:custGeom>
              <a:avLst/>
              <a:gdLst/>
              <a:ahLst/>
              <a:cxnLst/>
              <a:rect l="l" t="t" r="r" b="b"/>
              <a:pathLst>
                <a:path w="4541" h="1947" extrusionOk="0">
                  <a:moveTo>
                    <a:pt x="0" y="21"/>
                  </a:moveTo>
                  <a:cubicBezTo>
                    <a:pt x="168" y="21"/>
                    <a:pt x="251" y="0"/>
                    <a:pt x="356" y="0"/>
                  </a:cubicBezTo>
                  <a:cubicBezTo>
                    <a:pt x="733" y="0"/>
                    <a:pt x="1130" y="42"/>
                    <a:pt x="1528" y="21"/>
                  </a:cubicBezTo>
                  <a:cubicBezTo>
                    <a:pt x="2051" y="0"/>
                    <a:pt x="2553" y="126"/>
                    <a:pt x="3013" y="272"/>
                  </a:cubicBezTo>
                  <a:cubicBezTo>
                    <a:pt x="3097" y="314"/>
                    <a:pt x="3202" y="356"/>
                    <a:pt x="3285" y="377"/>
                  </a:cubicBezTo>
                  <a:cubicBezTo>
                    <a:pt x="3536" y="524"/>
                    <a:pt x="3808" y="670"/>
                    <a:pt x="4080" y="796"/>
                  </a:cubicBezTo>
                  <a:cubicBezTo>
                    <a:pt x="4394" y="963"/>
                    <a:pt x="4541" y="1172"/>
                    <a:pt x="4499" y="1465"/>
                  </a:cubicBezTo>
                  <a:cubicBezTo>
                    <a:pt x="4499" y="1591"/>
                    <a:pt x="4436" y="1716"/>
                    <a:pt x="4331" y="1779"/>
                  </a:cubicBezTo>
                  <a:cubicBezTo>
                    <a:pt x="4143" y="1884"/>
                    <a:pt x="3955" y="1946"/>
                    <a:pt x="3746" y="1946"/>
                  </a:cubicBezTo>
                  <a:lnTo>
                    <a:pt x="2616" y="1946"/>
                  </a:lnTo>
                  <a:cubicBezTo>
                    <a:pt x="2239" y="1925"/>
                    <a:pt x="1842" y="1779"/>
                    <a:pt x="1507" y="1612"/>
                  </a:cubicBezTo>
                  <a:cubicBezTo>
                    <a:pt x="942" y="1381"/>
                    <a:pt x="293" y="670"/>
                    <a:pt x="0" y="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0" name="Google Shape;2310;p74"/>
            <p:cNvSpPr/>
            <p:nvPr/>
          </p:nvSpPr>
          <p:spPr>
            <a:xfrm>
              <a:off x="6950163" y="2665175"/>
              <a:ext cx="73775" cy="190425"/>
            </a:xfrm>
            <a:custGeom>
              <a:avLst/>
              <a:gdLst/>
              <a:ahLst/>
              <a:cxnLst/>
              <a:rect l="l" t="t" r="r" b="b"/>
              <a:pathLst>
                <a:path w="2951" h="7617" extrusionOk="0">
                  <a:moveTo>
                    <a:pt x="22" y="63"/>
                  </a:moveTo>
                  <a:lnTo>
                    <a:pt x="524" y="63"/>
                  </a:lnTo>
                  <a:cubicBezTo>
                    <a:pt x="545" y="209"/>
                    <a:pt x="566" y="377"/>
                    <a:pt x="607" y="502"/>
                  </a:cubicBezTo>
                  <a:cubicBezTo>
                    <a:pt x="649" y="732"/>
                    <a:pt x="754" y="816"/>
                    <a:pt x="1026" y="816"/>
                  </a:cubicBezTo>
                  <a:cubicBezTo>
                    <a:pt x="1089" y="816"/>
                    <a:pt x="1172" y="816"/>
                    <a:pt x="1256" y="795"/>
                  </a:cubicBezTo>
                  <a:cubicBezTo>
                    <a:pt x="1277" y="795"/>
                    <a:pt x="1298" y="774"/>
                    <a:pt x="1361" y="732"/>
                  </a:cubicBezTo>
                  <a:cubicBezTo>
                    <a:pt x="1465" y="523"/>
                    <a:pt x="1172" y="293"/>
                    <a:pt x="1403" y="63"/>
                  </a:cubicBezTo>
                  <a:cubicBezTo>
                    <a:pt x="1612" y="0"/>
                    <a:pt x="1884" y="0"/>
                    <a:pt x="2135" y="63"/>
                  </a:cubicBezTo>
                  <a:cubicBezTo>
                    <a:pt x="2177" y="105"/>
                    <a:pt x="2198" y="167"/>
                    <a:pt x="2177" y="188"/>
                  </a:cubicBezTo>
                  <a:cubicBezTo>
                    <a:pt x="1988" y="544"/>
                    <a:pt x="2030" y="942"/>
                    <a:pt x="2072" y="1339"/>
                  </a:cubicBezTo>
                  <a:cubicBezTo>
                    <a:pt x="2114" y="1967"/>
                    <a:pt x="2302" y="2574"/>
                    <a:pt x="2302" y="3201"/>
                  </a:cubicBezTo>
                  <a:cubicBezTo>
                    <a:pt x="2302" y="3327"/>
                    <a:pt x="2344" y="3452"/>
                    <a:pt x="2386" y="3578"/>
                  </a:cubicBezTo>
                  <a:cubicBezTo>
                    <a:pt x="2407" y="3724"/>
                    <a:pt x="2449" y="3850"/>
                    <a:pt x="2428" y="3976"/>
                  </a:cubicBezTo>
                  <a:cubicBezTo>
                    <a:pt x="2407" y="4478"/>
                    <a:pt x="2532" y="4959"/>
                    <a:pt x="2658" y="5419"/>
                  </a:cubicBezTo>
                  <a:cubicBezTo>
                    <a:pt x="2700" y="5503"/>
                    <a:pt x="2742" y="5608"/>
                    <a:pt x="2742" y="5670"/>
                  </a:cubicBezTo>
                  <a:cubicBezTo>
                    <a:pt x="2742" y="6152"/>
                    <a:pt x="2804" y="6633"/>
                    <a:pt x="2930" y="7072"/>
                  </a:cubicBezTo>
                  <a:cubicBezTo>
                    <a:pt x="2951" y="7114"/>
                    <a:pt x="2888" y="7219"/>
                    <a:pt x="2888" y="7302"/>
                  </a:cubicBezTo>
                  <a:cubicBezTo>
                    <a:pt x="2428" y="7449"/>
                    <a:pt x="1947" y="7595"/>
                    <a:pt x="1465" y="7616"/>
                  </a:cubicBezTo>
                  <a:cubicBezTo>
                    <a:pt x="1361" y="7219"/>
                    <a:pt x="1172" y="6863"/>
                    <a:pt x="1193" y="6465"/>
                  </a:cubicBezTo>
                  <a:cubicBezTo>
                    <a:pt x="1193" y="6445"/>
                    <a:pt x="1193" y="6382"/>
                    <a:pt x="1172" y="6361"/>
                  </a:cubicBezTo>
                  <a:cubicBezTo>
                    <a:pt x="796" y="5315"/>
                    <a:pt x="796" y="4185"/>
                    <a:pt x="482" y="3139"/>
                  </a:cubicBezTo>
                  <a:cubicBezTo>
                    <a:pt x="314" y="2490"/>
                    <a:pt x="210" y="1820"/>
                    <a:pt x="63" y="1130"/>
                  </a:cubicBezTo>
                  <a:cubicBezTo>
                    <a:pt x="1" y="795"/>
                    <a:pt x="22" y="439"/>
                    <a:pt x="22" y="6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1" name="Google Shape;2311;p74"/>
            <p:cNvSpPr/>
            <p:nvPr/>
          </p:nvSpPr>
          <p:spPr>
            <a:xfrm>
              <a:off x="5517938" y="2947100"/>
              <a:ext cx="88425" cy="196200"/>
            </a:xfrm>
            <a:custGeom>
              <a:avLst/>
              <a:gdLst/>
              <a:ahLst/>
              <a:cxnLst/>
              <a:rect l="l" t="t" r="r" b="b"/>
              <a:pathLst>
                <a:path w="3537" h="7848" extrusionOk="0">
                  <a:moveTo>
                    <a:pt x="1" y="859"/>
                  </a:moveTo>
                  <a:cubicBezTo>
                    <a:pt x="147" y="796"/>
                    <a:pt x="189" y="733"/>
                    <a:pt x="273" y="712"/>
                  </a:cubicBezTo>
                  <a:cubicBezTo>
                    <a:pt x="440" y="629"/>
                    <a:pt x="608" y="587"/>
                    <a:pt x="754" y="524"/>
                  </a:cubicBezTo>
                  <a:cubicBezTo>
                    <a:pt x="1026" y="670"/>
                    <a:pt x="921" y="942"/>
                    <a:pt x="1026" y="1110"/>
                  </a:cubicBezTo>
                  <a:cubicBezTo>
                    <a:pt x="1214" y="1194"/>
                    <a:pt x="1340" y="1068"/>
                    <a:pt x="1486" y="1026"/>
                  </a:cubicBezTo>
                  <a:cubicBezTo>
                    <a:pt x="1570" y="963"/>
                    <a:pt x="1654" y="838"/>
                    <a:pt x="1654" y="733"/>
                  </a:cubicBezTo>
                  <a:cubicBezTo>
                    <a:pt x="1654" y="587"/>
                    <a:pt x="1612" y="398"/>
                    <a:pt x="1570" y="210"/>
                  </a:cubicBezTo>
                  <a:cubicBezTo>
                    <a:pt x="1717" y="126"/>
                    <a:pt x="1842" y="85"/>
                    <a:pt x="1968" y="1"/>
                  </a:cubicBezTo>
                  <a:cubicBezTo>
                    <a:pt x="2009" y="64"/>
                    <a:pt x="2072" y="85"/>
                    <a:pt x="2093" y="126"/>
                  </a:cubicBezTo>
                  <a:cubicBezTo>
                    <a:pt x="2261" y="587"/>
                    <a:pt x="2407" y="1026"/>
                    <a:pt x="2470" y="1486"/>
                  </a:cubicBezTo>
                  <a:cubicBezTo>
                    <a:pt x="2616" y="2428"/>
                    <a:pt x="2763" y="3411"/>
                    <a:pt x="2993" y="4353"/>
                  </a:cubicBezTo>
                  <a:cubicBezTo>
                    <a:pt x="3139" y="4981"/>
                    <a:pt x="3244" y="5608"/>
                    <a:pt x="3328" y="6236"/>
                  </a:cubicBezTo>
                  <a:cubicBezTo>
                    <a:pt x="3369" y="6613"/>
                    <a:pt x="3537" y="6989"/>
                    <a:pt x="3537" y="7408"/>
                  </a:cubicBezTo>
                  <a:cubicBezTo>
                    <a:pt x="3537" y="7429"/>
                    <a:pt x="3516" y="7492"/>
                    <a:pt x="3516" y="7533"/>
                  </a:cubicBezTo>
                  <a:cubicBezTo>
                    <a:pt x="3097" y="7764"/>
                    <a:pt x="2595" y="7701"/>
                    <a:pt x="2177" y="7847"/>
                  </a:cubicBezTo>
                  <a:cubicBezTo>
                    <a:pt x="1989" y="7743"/>
                    <a:pt x="1968" y="7596"/>
                    <a:pt x="1947" y="7408"/>
                  </a:cubicBezTo>
                  <a:cubicBezTo>
                    <a:pt x="1905" y="7240"/>
                    <a:pt x="1947" y="7073"/>
                    <a:pt x="1863" y="6906"/>
                  </a:cubicBezTo>
                  <a:cubicBezTo>
                    <a:pt x="1675" y="6487"/>
                    <a:pt x="1591" y="6048"/>
                    <a:pt x="1549" y="5608"/>
                  </a:cubicBezTo>
                  <a:cubicBezTo>
                    <a:pt x="1528" y="5253"/>
                    <a:pt x="1445" y="4918"/>
                    <a:pt x="1277" y="4604"/>
                  </a:cubicBezTo>
                  <a:cubicBezTo>
                    <a:pt x="1235" y="4499"/>
                    <a:pt x="1214" y="4353"/>
                    <a:pt x="1193" y="4207"/>
                  </a:cubicBezTo>
                  <a:cubicBezTo>
                    <a:pt x="1152" y="3935"/>
                    <a:pt x="1089" y="3663"/>
                    <a:pt x="963" y="3411"/>
                  </a:cubicBezTo>
                  <a:cubicBezTo>
                    <a:pt x="921" y="3265"/>
                    <a:pt x="921" y="3139"/>
                    <a:pt x="880" y="3014"/>
                  </a:cubicBezTo>
                  <a:cubicBezTo>
                    <a:pt x="817" y="2805"/>
                    <a:pt x="775" y="2574"/>
                    <a:pt x="691" y="2365"/>
                  </a:cubicBezTo>
                  <a:cubicBezTo>
                    <a:pt x="670" y="2219"/>
                    <a:pt x="587" y="2093"/>
                    <a:pt x="587" y="1968"/>
                  </a:cubicBezTo>
                  <a:cubicBezTo>
                    <a:pt x="587" y="1570"/>
                    <a:pt x="398" y="1194"/>
                    <a:pt x="1" y="85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2" name="Google Shape;2312;p74"/>
            <p:cNvSpPr/>
            <p:nvPr/>
          </p:nvSpPr>
          <p:spPr>
            <a:xfrm>
              <a:off x="6926638" y="2591925"/>
              <a:ext cx="63300" cy="54950"/>
            </a:xfrm>
            <a:custGeom>
              <a:avLst/>
              <a:gdLst/>
              <a:ahLst/>
              <a:cxnLst/>
              <a:rect l="l" t="t" r="r" b="b"/>
              <a:pathLst>
                <a:path w="2532" h="2198" extrusionOk="0">
                  <a:moveTo>
                    <a:pt x="1611" y="2198"/>
                  </a:moveTo>
                  <a:lnTo>
                    <a:pt x="105" y="2198"/>
                  </a:lnTo>
                  <a:cubicBezTo>
                    <a:pt x="0" y="1800"/>
                    <a:pt x="21" y="1424"/>
                    <a:pt x="42" y="1047"/>
                  </a:cubicBezTo>
                  <a:cubicBezTo>
                    <a:pt x="188" y="1047"/>
                    <a:pt x="188" y="1152"/>
                    <a:pt x="209" y="1214"/>
                  </a:cubicBezTo>
                  <a:cubicBezTo>
                    <a:pt x="251" y="1340"/>
                    <a:pt x="314" y="1507"/>
                    <a:pt x="356" y="1633"/>
                  </a:cubicBezTo>
                  <a:cubicBezTo>
                    <a:pt x="398" y="1716"/>
                    <a:pt x="398" y="1821"/>
                    <a:pt x="439" y="1884"/>
                  </a:cubicBezTo>
                  <a:cubicBezTo>
                    <a:pt x="502" y="1968"/>
                    <a:pt x="565" y="2030"/>
                    <a:pt x="649" y="2051"/>
                  </a:cubicBezTo>
                  <a:cubicBezTo>
                    <a:pt x="774" y="2072"/>
                    <a:pt x="858" y="1988"/>
                    <a:pt x="921" y="1884"/>
                  </a:cubicBezTo>
                  <a:cubicBezTo>
                    <a:pt x="1025" y="1633"/>
                    <a:pt x="1025" y="1361"/>
                    <a:pt x="921" y="1131"/>
                  </a:cubicBezTo>
                  <a:cubicBezTo>
                    <a:pt x="837" y="942"/>
                    <a:pt x="753" y="733"/>
                    <a:pt x="670" y="566"/>
                  </a:cubicBezTo>
                  <a:cubicBezTo>
                    <a:pt x="649" y="419"/>
                    <a:pt x="649" y="294"/>
                    <a:pt x="649" y="189"/>
                  </a:cubicBezTo>
                  <a:cubicBezTo>
                    <a:pt x="1172" y="1"/>
                    <a:pt x="1925" y="1"/>
                    <a:pt x="2532" y="147"/>
                  </a:cubicBezTo>
                  <a:cubicBezTo>
                    <a:pt x="2385" y="503"/>
                    <a:pt x="2218" y="838"/>
                    <a:pt x="2072" y="1193"/>
                  </a:cubicBezTo>
                  <a:cubicBezTo>
                    <a:pt x="1904" y="1528"/>
                    <a:pt x="1758" y="1863"/>
                    <a:pt x="1611" y="2198"/>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3" name="Google Shape;2313;p74"/>
            <p:cNvSpPr/>
            <p:nvPr/>
          </p:nvSpPr>
          <p:spPr>
            <a:xfrm>
              <a:off x="5505913" y="2878050"/>
              <a:ext cx="76400" cy="57575"/>
            </a:xfrm>
            <a:custGeom>
              <a:avLst/>
              <a:gdLst/>
              <a:ahLst/>
              <a:cxnLst/>
              <a:rect l="l" t="t" r="r" b="b"/>
              <a:pathLst>
                <a:path w="3056" h="2303" extrusionOk="0">
                  <a:moveTo>
                    <a:pt x="1" y="775"/>
                  </a:moveTo>
                  <a:cubicBezTo>
                    <a:pt x="105" y="524"/>
                    <a:pt x="314" y="482"/>
                    <a:pt x="482" y="419"/>
                  </a:cubicBezTo>
                  <a:cubicBezTo>
                    <a:pt x="879" y="252"/>
                    <a:pt x="1235" y="1"/>
                    <a:pt x="1695" y="22"/>
                  </a:cubicBezTo>
                  <a:cubicBezTo>
                    <a:pt x="1884" y="210"/>
                    <a:pt x="1884" y="378"/>
                    <a:pt x="1884" y="566"/>
                  </a:cubicBezTo>
                  <a:lnTo>
                    <a:pt x="1884" y="1089"/>
                  </a:lnTo>
                  <a:cubicBezTo>
                    <a:pt x="1884" y="1361"/>
                    <a:pt x="1967" y="1570"/>
                    <a:pt x="2156" y="1738"/>
                  </a:cubicBezTo>
                  <a:cubicBezTo>
                    <a:pt x="2218" y="1800"/>
                    <a:pt x="2344" y="1821"/>
                    <a:pt x="2428" y="1821"/>
                  </a:cubicBezTo>
                  <a:cubicBezTo>
                    <a:pt x="2553" y="1800"/>
                    <a:pt x="2616" y="1696"/>
                    <a:pt x="2616" y="1570"/>
                  </a:cubicBezTo>
                  <a:cubicBezTo>
                    <a:pt x="2616" y="1466"/>
                    <a:pt x="2616" y="1382"/>
                    <a:pt x="2574" y="1277"/>
                  </a:cubicBezTo>
                  <a:cubicBezTo>
                    <a:pt x="2532" y="1068"/>
                    <a:pt x="2553" y="817"/>
                    <a:pt x="2574" y="566"/>
                  </a:cubicBezTo>
                  <a:cubicBezTo>
                    <a:pt x="2658" y="650"/>
                    <a:pt x="2679" y="671"/>
                    <a:pt x="2721" y="733"/>
                  </a:cubicBezTo>
                  <a:cubicBezTo>
                    <a:pt x="2804" y="1047"/>
                    <a:pt x="2972" y="1340"/>
                    <a:pt x="3055" y="1696"/>
                  </a:cubicBezTo>
                  <a:cubicBezTo>
                    <a:pt x="2574" y="1926"/>
                    <a:pt x="2114" y="2114"/>
                    <a:pt x="1612" y="2303"/>
                  </a:cubicBezTo>
                  <a:cubicBezTo>
                    <a:pt x="1068" y="1800"/>
                    <a:pt x="628" y="1173"/>
                    <a:pt x="1" y="77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4" name="Google Shape;2314;p74"/>
            <p:cNvSpPr/>
            <p:nvPr/>
          </p:nvSpPr>
          <p:spPr>
            <a:xfrm>
              <a:off x="6988863" y="2597150"/>
              <a:ext cx="37700" cy="53925"/>
            </a:xfrm>
            <a:custGeom>
              <a:avLst/>
              <a:gdLst/>
              <a:ahLst/>
              <a:cxnLst/>
              <a:rect l="l" t="t" r="r" b="b"/>
              <a:pathLst>
                <a:path w="1508" h="2157" extrusionOk="0">
                  <a:moveTo>
                    <a:pt x="1" y="1968"/>
                  </a:moveTo>
                  <a:cubicBezTo>
                    <a:pt x="210" y="1403"/>
                    <a:pt x="357" y="817"/>
                    <a:pt x="754" y="357"/>
                  </a:cubicBezTo>
                  <a:cubicBezTo>
                    <a:pt x="1005" y="1"/>
                    <a:pt x="1068" y="1"/>
                    <a:pt x="1507" y="252"/>
                  </a:cubicBezTo>
                  <a:cubicBezTo>
                    <a:pt x="1487" y="733"/>
                    <a:pt x="1424" y="1235"/>
                    <a:pt x="1403" y="1779"/>
                  </a:cubicBezTo>
                  <a:cubicBezTo>
                    <a:pt x="943" y="1863"/>
                    <a:pt x="524" y="2156"/>
                    <a:pt x="1" y="1968"/>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5" name="Google Shape;2315;p74"/>
            <p:cNvSpPr/>
            <p:nvPr/>
          </p:nvSpPr>
          <p:spPr>
            <a:xfrm>
              <a:off x="5474538" y="2908400"/>
              <a:ext cx="52325" cy="43450"/>
            </a:xfrm>
            <a:custGeom>
              <a:avLst/>
              <a:gdLst/>
              <a:ahLst/>
              <a:cxnLst/>
              <a:rect l="l" t="t" r="r" b="b"/>
              <a:pathLst>
                <a:path w="2093" h="1738" extrusionOk="0">
                  <a:moveTo>
                    <a:pt x="670" y="1695"/>
                  </a:moveTo>
                  <a:cubicBezTo>
                    <a:pt x="440" y="1235"/>
                    <a:pt x="230" y="796"/>
                    <a:pt x="0" y="314"/>
                  </a:cubicBezTo>
                  <a:cubicBezTo>
                    <a:pt x="84" y="210"/>
                    <a:pt x="209" y="105"/>
                    <a:pt x="335" y="1"/>
                  </a:cubicBezTo>
                  <a:cubicBezTo>
                    <a:pt x="1109" y="210"/>
                    <a:pt x="1528" y="837"/>
                    <a:pt x="2092" y="1381"/>
                  </a:cubicBezTo>
                  <a:cubicBezTo>
                    <a:pt x="1632" y="1737"/>
                    <a:pt x="1172" y="1653"/>
                    <a:pt x="670" y="1695"/>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6" name="Google Shape;2316;p74"/>
            <p:cNvSpPr/>
            <p:nvPr/>
          </p:nvSpPr>
          <p:spPr>
            <a:xfrm>
              <a:off x="5581763" y="2866025"/>
              <a:ext cx="35600" cy="46575"/>
            </a:xfrm>
            <a:custGeom>
              <a:avLst/>
              <a:gdLst/>
              <a:ahLst/>
              <a:cxnLst/>
              <a:rect l="l" t="t" r="r" b="b"/>
              <a:pathLst>
                <a:path w="1424" h="1863" extrusionOk="0">
                  <a:moveTo>
                    <a:pt x="754" y="1863"/>
                  </a:moveTo>
                  <a:cubicBezTo>
                    <a:pt x="482" y="1256"/>
                    <a:pt x="231" y="649"/>
                    <a:pt x="0" y="105"/>
                  </a:cubicBezTo>
                  <a:cubicBezTo>
                    <a:pt x="63" y="1"/>
                    <a:pt x="126" y="1"/>
                    <a:pt x="210" y="43"/>
                  </a:cubicBezTo>
                  <a:cubicBezTo>
                    <a:pt x="335" y="147"/>
                    <a:pt x="482" y="231"/>
                    <a:pt x="628" y="335"/>
                  </a:cubicBezTo>
                  <a:cubicBezTo>
                    <a:pt x="900" y="545"/>
                    <a:pt x="1151" y="817"/>
                    <a:pt x="1277" y="1152"/>
                  </a:cubicBezTo>
                  <a:cubicBezTo>
                    <a:pt x="1423" y="1549"/>
                    <a:pt x="1360" y="1675"/>
                    <a:pt x="963" y="1821"/>
                  </a:cubicBezTo>
                  <a:cubicBezTo>
                    <a:pt x="900" y="1863"/>
                    <a:pt x="837" y="1863"/>
                    <a:pt x="754" y="1863"/>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7" name="Google Shape;2317;p74"/>
            <p:cNvSpPr/>
            <p:nvPr/>
          </p:nvSpPr>
          <p:spPr>
            <a:xfrm>
              <a:off x="6885838" y="2597675"/>
              <a:ext cx="23025" cy="50775"/>
            </a:xfrm>
            <a:custGeom>
              <a:avLst/>
              <a:gdLst/>
              <a:ahLst/>
              <a:cxnLst/>
              <a:rect l="l" t="t" r="r" b="b"/>
              <a:pathLst>
                <a:path w="921" h="2031" extrusionOk="0">
                  <a:moveTo>
                    <a:pt x="837" y="1"/>
                  </a:moveTo>
                  <a:cubicBezTo>
                    <a:pt x="921" y="357"/>
                    <a:pt x="921" y="1424"/>
                    <a:pt x="816" y="1947"/>
                  </a:cubicBezTo>
                  <a:cubicBezTo>
                    <a:pt x="816" y="1947"/>
                    <a:pt x="795" y="1968"/>
                    <a:pt x="774" y="1968"/>
                  </a:cubicBezTo>
                  <a:cubicBezTo>
                    <a:pt x="209" y="2030"/>
                    <a:pt x="0" y="1821"/>
                    <a:pt x="84" y="1256"/>
                  </a:cubicBezTo>
                  <a:cubicBezTo>
                    <a:pt x="167" y="859"/>
                    <a:pt x="419" y="378"/>
                    <a:pt x="837"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8" name="Google Shape;2318;p74"/>
            <p:cNvSpPr/>
            <p:nvPr/>
          </p:nvSpPr>
          <p:spPr>
            <a:xfrm>
              <a:off x="7041713" y="2617550"/>
              <a:ext cx="6300" cy="18875"/>
            </a:xfrm>
            <a:custGeom>
              <a:avLst/>
              <a:gdLst/>
              <a:ahLst/>
              <a:cxnLst/>
              <a:rect l="l" t="t" r="r" b="b"/>
              <a:pathLst>
                <a:path w="252" h="755" extrusionOk="0">
                  <a:moveTo>
                    <a:pt x="0" y="754"/>
                  </a:moveTo>
                  <a:lnTo>
                    <a:pt x="0" y="1"/>
                  </a:lnTo>
                  <a:cubicBezTo>
                    <a:pt x="189" y="189"/>
                    <a:pt x="251" y="336"/>
                    <a:pt x="251" y="503"/>
                  </a:cubicBezTo>
                  <a:cubicBezTo>
                    <a:pt x="251" y="545"/>
                    <a:pt x="147" y="608"/>
                    <a:pt x="0" y="754"/>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9" name="Google Shape;2319;p74"/>
            <p:cNvSpPr/>
            <p:nvPr/>
          </p:nvSpPr>
          <p:spPr>
            <a:xfrm>
              <a:off x="5462488" y="2934550"/>
              <a:ext cx="9450" cy="18350"/>
            </a:xfrm>
            <a:custGeom>
              <a:avLst/>
              <a:gdLst/>
              <a:ahLst/>
              <a:cxnLst/>
              <a:rect l="l" t="t" r="r" b="b"/>
              <a:pathLst>
                <a:path w="378" h="734" extrusionOk="0">
                  <a:moveTo>
                    <a:pt x="85" y="1"/>
                  </a:moveTo>
                  <a:cubicBezTo>
                    <a:pt x="231" y="273"/>
                    <a:pt x="315" y="482"/>
                    <a:pt x="378" y="712"/>
                  </a:cubicBezTo>
                  <a:cubicBezTo>
                    <a:pt x="294" y="712"/>
                    <a:pt x="210" y="733"/>
                    <a:pt x="126" y="733"/>
                  </a:cubicBezTo>
                  <a:cubicBezTo>
                    <a:pt x="1" y="503"/>
                    <a:pt x="22" y="294"/>
                    <a:pt x="85" y="1"/>
                  </a:cubicBezTo>
                  <a:close/>
                </a:path>
              </a:pathLst>
            </a:custGeom>
            <a:solidFill>
              <a:srgbClr val="FFC03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0" name="Google Shape;2320;p74"/>
            <p:cNvSpPr/>
            <p:nvPr/>
          </p:nvSpPr>
          <p:spPr>
            <a:xfrm>
              <a:off x="6297338" y="2995750"/>
              <a:ext cx="113550" cy="121400"/>
            </a:xfrm>
            <a:custGeom>
              <a:avLst/>
              <a:gdLst/>
              <a:ahLst/>
              <a:cxnLst/>
              <a:rect l="l" t="t" r="r" b="b"/>
              <a:pathLst>
                <a:path w="4542" h="4856" extrusionOk="0">
                  <a:moveTo>
                    <a:pt x="147" y="2637"/>
                  </a:moveTo>
                  <a:lnTo>
                    <a:pt x="147" y="2574"/>
                  </a:lnTo>
                  <a:cubicBezTo>
                    <a:pt x="1" y="1612"/>
                    <a:pt x="629" y="1047"/>
                    <a:pt x="1319" y="545"/>
                  </a:cubicBezTo>
                  <a:cubicBezTo>
                    <a:pt x="1528" y="356"/>
                    <a:pt x="1800" y="273"/>
                    <a:pt x="2072" y="147"/>
                  </a:cubicBezTo>
                  <a:cubicBezTo>
                    <a:pt x="2407" y="1"/>
                    <a:pt x="2763" y="43"/>
                    <a:pt x="3014" y="273"/>
                  </a:cubicBezTo>
                  <a:cubicBezTo>
                    <a:pt x="3202" y="440"/>
                    <a:pt x="3412" y="587"/>
                    <a:pt x="3642" y="670"/>
                  </a:cubicBezTo>
                  <a:cubicBezTo>
                    <a:pt x="3851" y="754"/>
                    <a:pt x="3976" y="880"/>
                    <a:pt x="4060" y="1089"/>
                  </a:cubicBezTo>
                  <a:cubicBezTo>
                    <a:pt x="4144" y="1361"/>
                    <a:pt x="4248" y="1591"/>
                    <a:pt x="4353" y="1821"/>
                  </a:cubicBezTo>
                  <a:cubicBezTo>
                    <a:pt x="4541" y="2261"/>
                    <a:pt x="4500" y="2721"/>
                    <a:pt x="4437" y="3160"/>
                  </a:cubicBezTo>
                  <a:cubicBezTo>
                    <a:pt x="4374" y="3390"/>
                    <a:pt x="4228" y="3600"/>
                    <a:pt x="4081" y="3809"/>
                  </a:cubicBezTo>
                  <a:cubicBezTo>
                    <a:pt x="3537" y="4604"/>
                    <a:pt x="2784" y="4855"/>
                    <a:pt x="1863" y="4771"/>
                  </a:cubicBezTo>
                  <a:cubicBezTo>
                    <a:pt x="1403" y="4562"/>
                    <a:pt x="901" y="4437"/>
                    <a:pt x="566" y="4039"/>
                  </a:cubicBezTo>
                  <a:cubicBezTo>
                    <a:pt x="273" y="3725"/>
                    <a:pt x="85" y="3369"/>
                    <a:pt x="147" y="2888"/>
                  </a:cubicBezTo>
                  <a:cubicBezTo>
                    <a:pt x="168" y="2846"/>
                    <a:pt x="147" y="2742"/>
                    <a:pt x="147" y="263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1" name="Google Shape;2321;p74"/>
            <p:cNvSpPr/>
            <p:nvPr/>
          </p:nvSpPr>
          <p:spPr>
            <a:xfrm>
              <a:off x="7148413" y="2044775"/>
              <a:ext cx="187300" cy="121900"/>
            </a:xfrm>
            <a:custGeom>
              <a:avLst/>
              <a:gdLst/>
              <a:ahLst/>
              <a:cxnLst/>
              <a:rect l="l" t="t" r="r" b="b"/>
              <a:pathLst>
                <a:path w="7492" h="4876" extrusionOk="0">
                  <a:moveTo>
                    <a:pt x="105" y="2219"/>
                  </a:moveTo>
                  <a:cubicBezTo>
                    <a:pt x="147" y="2198"/>
                    <a:pt x="189" y="2156"/>
                    <a:pt x="273" y="2156"/>
                  </a:cubicBezTo>
                  <a:cubicBezTo>
                    <a:pt x="900" y="1988"/>
                    <a:pt x="1486" y="1695"/>
                    <a:pt x="2093" y="1486"/>
                  </a:cubicBezTo>
                  <a:cubicBezTo>
                    <a:pt x="2135" y="1465"/>
                    <a:pt x="2198" y="1465"/>
                    <a:pt x="2240" y="1465"/>
                  </a:cubicBezTo>
                  <a:cubicBezTo>
                    <a:pt x="2888" y="1193"/>
                    <a:pt x="3558" y="963"/>
                    <a:pt x="4206" y="712"/>
                  </a:cubicBezTo>
                  <a:cubicBezTo>
                    <a:pt x="4771" y="503"/>
                    <a:pt x="5336" y="273"/>
                    <a:pt x="5901" y="105"/>
                  </a:cubicBezTo>
                  <a:cubicBezTo>
                    <a:pt x="6278" y="1"/>
                    <a:pt x="6696" y="63"/>
                    <a:pt x="7073" y="63"/>
                  </a:cubicBezTo>
                  <a:cubicBezTo>
                    <a:pt x="7282" y="63"/>
                    <a:pt x="7429" y="231"/>
                    <a:pt x="7470" y="419"/>
                  </a:cubicBezTo>
                  <a:cubicBezTo>
                    <a:pt x="7491" y="524"/>
                    <a:pt x="7491" y="649"/>
                    <a:pt x="7491" y="754"/>
                  </a:cubicBezTo>
                  <a:cubicBezTo>
                    <a:pt x="7491" y="1340"/>
                    <a:pt x="7470" y="1947"/>
                    <a:pt x="7491" y="2511"/>
                  </a:cubicBezTo>
                  <a:cubicBezTo>
                    <a:pt x="7491" y="2930"/>
                    <a:pt x="7366" y="3286"/>
                    <a:pt x="7177" y="3641"/>
                  </a:cubicBezTo>
                  <a:lnTo>
                    <a:pt x="7115" y="3788"/>
                  </a:lnTo>
                  <a:cubicBezTo>
                    <a:pt x="6613" y="4185"/>
                    <a:pt x="6110" y="4562"/>
                    <a:pt x="5462" y="4604"/>
                  </a:cubicBezTo>
                  <a:cubicBezTo>
                    <a:pt x="5148" y="4625"/>
                    <a:pt x="4855" y="4604"/>
                    <a:pt x="4562" y="4771"/>
                  </a:cubicBezTo>
                  <a:cubicBezTo>
                    <a:pt x="4520" y="4792"/>
                    <a:pt x="4457" y="4792"/>
                    <a:pt x="4416" y="4792"/>
                  </a:cubicBezTo>
                  <a:cubicBezTo>
                    <a:pt x="3265" y="4876"/>
                    <a:pt x="2135" y="4708"/>
                    <a:pt x="1151" y="4102"/>
                  </a:cubicBezTo>
                  <a:cubicBezTo>
                    <a:pt x="838" y="3934"/>
                    <a:pt x="566" y="3662"/>
                    <a:pt x="356" y="3369"/>
                  </a:cubicBezTo>
                  <a:cubicBezTo>
                    <a:pt x="231" y="3223"/>
                    <a:pt x="168" y="2951"/>
                    <a:pt x="126" y="2742"/>
                  </a:cubicBezTo>
                  <a:cubicBezTo>
                    <a:pt x="22" y="2574"/>
                    <a:pt x="1" y="2407"/>
                    <a:pt x="105" y="22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2" name="Google Shape;2322;p74"/>
            <p:cNvSpPr/>
            <p:nvPr/>
          </p:nvSpPr>
          <p:spPr>
            <a:xfrm>
              <a:off x="5012113" y="2508225"/>
              <a:ext cx="168475" cy="140225"/>
            </a:xfrm>
            <a:custGeom>
              <a:avLst/>
              <a:gdLst/>
              <a:ahLst/>
              <a:cxnLst/>
              <a:rect l="l" t="t" r="r" b="b"/>
              <a:pathLst>
                <a:path w="6739" h="5609" extrusionOk="0">
                  <a:moveTo>
                    <a:pt x="1" y="2721"/>
                  </a:moveTo>
                  <a:cubicBezTo>
                    <a:pt x="210" y="2658"/>
                    <a:pt x="398" y="2595"/>
                    <a:pt x="566" y="2533"/>
                  </a:cubicBezTo>
                  <a:cubicBezTo>
                    <a:pt x="1131" y="2365"/>
                    <a:pt x="1675" y="2156"/>
                    <a:pt x="2219" y="1968"/>
                  </a:cubicBezTo>
                  <a:cubicBezTo>
                    <a:pt x="2323" y="1947"/>
                    <a:pt x="2428" y="1884"/>
                    <a:pt x="2532" y="1842"/>
                  </a:cubicBezTo>
                  <a:cubicBezTo>
                    <a:pt x="2930" y="1549"/>
                    <a:pt x="3432" y="1382"/>
                    <a:pt x="3872" y="1215"/>
                  </a:cubicBezTo>
                  <a:cubicBezTo>
                    <a:pt x="4164" y="1110"/>
                    <a:pt x="4416" y="943"/>
                    <a:pt x="4688" y="817"/>
                  </a:cubicBezTo>
                  <a:cubicBezTo>
                    <a:pt x="4813" y="754"/>
                    <a:pt x="4918" y="691"/>
                    <a:pt x="5043" y="629"/>
                  </a:cubicBezTo>
                  <a:cubicBezTo>
                    <a:pt x="5357" y="482"/>
                    <a:pt x="5671" y="336"/>
                    <a:pt x="5964" y="189"/>
                  </a:cubicBezTo>
                  <a:cubicBezTo>
                    <a:pt x="6110" y="106"/>
                    <a:pt x="6257" y="1"/>
                    <a:pt x="6466" y="106"/>
                  </a:cubicBezTo>
                  <a:cubicBezTo>
                    <a:pt x="6487" y="189"/>
                    <a:pt x="6508" y="273"/>
                    <a:pt x="6508" y="378"/>
                  </a:cubicBezTo>
                  <a:cubicBezTo>
                    <a:pt x="6529" y="503"/>
                    <a:pt x="6508" y="629"/>
                    <a:pt x="6529" y="754"/>
                  </a:cubicBezTo>
                  <a:cubicBezTo>
                    <a:pt x="6738" y="1319"/>
                    <a:pt x="6696" y="1884"/>
                    <a:pt x="6696" y="2470"/>
                  </a:cubicBezTo>
                  <a:lnTo>
                    <a:pt x="6696" y="3537"/>
                  </a:lnTo>
                  <a:cubicBezTo>
                    <a:pt x="6696" y="4039"/>
                    <a:pt x="6529" y="4458"/>
                    <a:pt x="6152" y="4792"/>
                  </a:cubicBezTo>
                  <a:cubicBezTo>
                    <a:pt x="5964" y="4939"/>
                    <a:pt x="5776" y="5127"/>
                    <a:pt x="5587" y="5253"/>
                  </a:cubicBezTo>
                  <a:cubicBezTo>
                    <a:pt x="5336" y="5462"/>
                    <a:pt x="5022" y="5546"/>
                    <a:pt x="4688" y="5546"/>
                  </a:cubicBezTo>
                  <a:cubicBezTo>
                    <a:pt x="4457" y="5546"/>
                    <a:pt x="4269" y="5525"/>
                    <a:pt x="4060" y="5546"/>
                  </a:cubicBezTo>
                  <a:cubicBezTo>
                    <a:pt x="3474" y="5608"/>
                    <a:pt x="2930" y="5441"/>
                    <a:pt x="2365" y="5295"/>
                  </a:cubicBezTo>
                  <a:cubicBezTo>
                    <a:pt x="2239" y="5253"/>
                    <a:pt x="2114" y="5190"/>
                    <a:pt x="2030" y="5106"/>
                  </a:cubicBezTo>
                  <a:cubicBezTo>
                    <a:pt x="1591" y="4709"/>
                    <a:pt x="1151" y="4353"/>
                    <a:pt x="733" y="3935"/>
                  </a:cubicBezTo>
                  <a:cubicBezTo>
                    <a:pt x="356" y="3579"/>
                    <a:pt x="189" y="3181"/>
                    <a:pt x="1" y="27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3" name="Google Shape;2323;p74"/>
            <p:cNvSpPr/>
            <p:nvPr/>
          </p:nvSpPr>
          <p:spPr>
            <a:xfrm>
              <a:off x="7362363" y="1930225"/>
              <a:ext cx="142825" cy="138125"/>
            </a:xfrm>
            <a:custGeom>
              <a:avLst/>
              <a:gdLst/>
              <a:ahLst/>
              <a:cxnLst/>
              <a:rect l="l" t="t" r="r" b="b"/>
              <a:pathLst>
                <a:path w="5713" h="5525" extrusionOk="0">
                  <a:moveTo>
                    <a:pt x="5001" y="1005"/>
                  </a:moveTo>
                  <a:cubicBezTo>
                    <a:pt x="4687" y="419"/>
                    <a:pt x="4143" y="0"/>
                    <a:pt x="3474" y="147"/>
                  </a:cubicBezTo>
                  <a:cubicBezTo>
                    <a:pt x="3369" y="168"/>
                    <a:pt x="3265" y="189"/>
                    <a:pt x="3181" y="210"/>
                  </a:cubicBezTo>
                  <a:cubicBezTo>
                    <a:pt x="1612" y="63"/>
                    <a:pt x="0" y="1528"/>
                    <a:pt x="252" y="3118"/>
                  </a:cubicBezTo>
                  <a:cubicBezTo>
                    <a:pt x="482" y="4896"/>
                    <a:pt x="2553" y="5524"/>
                    <a:pt x="4018" y="4771"/>
                  </a:cubicBezTo>
                  <a:cubicBezTo>
                    <a:pt x="5420" y="4080"/>
                    <a:pt x="5713" y="2344"/>
                    <a:pt x="5001" y="100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4" name="Google Shape;2324;p74"/>
            <p:cNvSpPr/>
            <p:nvPr/>
          </p:nvSpPr>
          <p:spPr>
            <a:xfrm>
              <a:off x="6968988" y="2010250"/>
              <a:ext cx="127150" cy="123475"/>
            </a:xfrm>
            <a:custGeom>
              <a:avLst/>
              <a:gdLst/>
              <a:ahLst/>
              <a:cxnLst/>
              <a:rect l="l" t="t" r="r" b="b"/>
              <a:pathLst>
                <a:path w="5086" h="4939" extrusionOk="0">
                  <a:moveTo>
                    <a:pt x="4918" y="1821"/>
                  </a:moveTo>
                  <a:cubicBezTo>
                    <a:pt x="4667" y="356"/>
                    <a:pt x="2721" y="1"/>
                    <a:pt x="1612" y="754"/>
                  </a:cubicBezTo>
                  <a:cubicBezTo>
                    <a:pt x="963" y="796"/>
                    <a:pt x="273" y="1193"/>
                    <a:pt x="106" y="1884"/>
                  </a:cubicBezTo>
                  <a:cubicBezTo>
                    <a:pt x="1" y="2281"/>
                    <a:pt x="189" y="2888"/>
                    <a:pt x="419" y="3328"/>
                  </a:cubicBezTo>
                  <a:cubicBezTo>
                    <a:pt x="419" y="3453"/>
                    <a:pt x="419" y="3579"/>
                    <a:pt x="440" y="3704"/>
                  </a:cubicBezTo>
                  <a:cubicBezTo>
                    <a:pt x="670" y="4897"/>
                    <a:pt x="2219" y="4939"/>
                    <a:pt x="3119" y="4708"/>
                  </a:cubicBezTo>
                  <a:cubicBezTo>
                    <a:pt x="3558" y="4583"/>
                    <a:pt x="3914" y="4374"/>
                    <a:pt x="4227" y="4081"/>
                  </a:cubicBezTo>
                  <a:cubicBezTo>
                    <a:pt x="4311" y="4018"/>
                    <a:pt x="4395" y="3955"/>
                    <a:pt x="4437" y="3872"/>
                  </a:cubicBezTo>
                  <a:cubicBezTo>
                    <a:pt x="4897" y="3286"/>
                    <a:pt x="5085" y="2595"/>
                    <a:pt x="4918" y="182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5" name="Google Shape;2325;p74"/>
            <p:cNvSpPr/>
            <p:nvPr/>
          </p:nvSpPr>
          <p:spPr>
            <a:xfrm>
              <a:off x="4787188" y="2536475"/>
              <a:ext cx="162175" cy="146500"/>
            </a:xfrm>
            <a:custGeom>
              <a:avLst/>
              <a:gdLst/>
              <a:ahLst/>
              <a:cxnLst/>
              <a:rect l="l" t="t" r="r" b="b"/>
              <a:pathLst>
                <a:path w="6487" h="5860" extrusionOk="0">
                  <a:moveTo>
                    <a:pt x="4332" y="336"/>
                  </a:moveTo>
                  <a:cubicBezTo>
                    <a:pt x="3118" y="1"/>
                    <a:pt x="1779" y="691"/>
                    <a:pt x="1068" y="1675"/>
                  </a:cubicBezTo>
                  <a:cubicBezTo>
                    <a:pt x="0" y="3223"/>
                    <a:pt x="1612" y="4897"/>
                    <a:pt x="3013" y="5357"/>
                  </a:cubicBezTo>
                  <a:cubicBezTo>
                    <a:pt x="4436" y="5859"/>
                    <a:pt x="6194" y="4876"/>
                    <a:pt x="6361" y="3349"/>
                  </a:cubicBezTo>
                  <a:cubicBezTo>
                    <a:pt x="6487" y="2051"/>
                    <a:pt x="5734" y="440"/>
                    <a:pt x="4332" y="33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6" name="Google Shape;2326;p74"/>
            <p:cNvSpPr/>
            <p:nvPr/>
          </p:nvSpPr>
          <p:spPr>
            <a:xfrm>
              <a:off x="5182113" y="2400475"/>
              <a:ext cx="137075" cy="119825"/>
            </a:xfrm>
            <a:custGeom>
              <a:avLst/>
              <a:gdLst/>
              <a:ahLst/>
              <a:cxnLst/>
              <a:rect l="l" t="t" r="r" b="b"/>
              <a:pathLst>
                <a:path w="5483" h="4793" extrusionOk="0">
                  <a:moveTo>
                    <a:pt x="5043" y="1424"/>
                  </a:moveTo>
                  <a:cubicBezTo>
                    <a:pt x="4960" y="1172"/>
                    <a:pt x="4855" y="963"/>
                    <a:pt x="4730" y="796"/>
                  </a:cubicBezTo>
                  <a:cubicBezTo>
                    <a:pt x="4206" y="84"/>
                    <a:pt x="3453" y="1"/>
                    <a:pt x="2637" y="105"/>
                  </a:cubicBezTo>
                  <a:cubicBezTo>
                    <a:pt x="1089" y="294"/>
                    <a:pt x="1" y="2051"/>
                    <a:pt x="629" y="3537"/>
                  </a:cubicBezTo>
                  <a:cubicBezTo>
                    <a:pt x="942" y="4290"/>
                    <a:pt x="1591" y="4583"/>
                    <a:pt x="2302" y="4625"/>
                  </a:cubicBezTo>
                  <a:cubicBezTo>
                    <a:pt x="2867" y="4792"/>
                    <a:pt x="3495" y="4583"/>
                    <a:pt x="4018" y="4206"/>
                  </a:cubicBezTo>
                  <a:cubicBezTo>
                    <a:pt x="4186" y="4144"/>
                    <a:pt x="4332" y="4039"/>
                    <a:pt x="4478" y="3934"/>
                  </a:cubicBezTo>
                  <a:cubicBezTo>
                    <a:pt x="5253" y="3348"/>
                    <a:pt x="5483" y="2219"/>
                    <a:pt x="5043" y="142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7" name="Google Shape;2327;p74"/>
            <p:cNvSpPr/>
            <p:nvPr/>
          </p:nvSpPr>
          <p:spPr>
            <a:xfrm>
              <a:off x="4884488" y="3053300"/>
              <a:ext cx="403325" cy="166375"/>
            </a:xfrm>
            <a:custGeom>
              <a:avLst/>
              <a:gdLst/>
              <a:ahLst/>
              <a:cxnLst/>
              <a:rect l="l" t="t" r="r" b="b"/>
              <a:pathLst>
                <a:path w="16133" h="6655" extrusionOk="0">
                  <a:moveTo>
                    <a:pt x="16007" y="419"/>
                  </a:moveTo>
                  <a:cubicBezTo>
                    <a:pt x="15986" y="126"/>
                    <a:pt x="15777" y="0"/>
                    <a:pt x="15505" y="21"/>
                  </a:cubicBezTo>
                  <a:cubicBezTo>
                    <a:pt x="14438" y="168"/>
                    <a:pt x="13873" y="1423"/>
                    <a:pt x="13057" y="2030"/>
                  </a:cubicBezTo>
                  <a:cubicBezTo>
                    <a:pt x="12534" y="2428"/>
                    <a:pt x="11634" y="2658"/>
                    <a:pt x="11069" y="2888"/>
                  </a:cubicBezTo>
                  <a:cubicBezTo>
                    <a:pt x="10357" y="3181"/>
                    <a:pt x="9646" y="3495"/>
                    <a:pt x="8914" y="3746"/>
                  </a:cubicBezTo>
                  <a:cubicBezTo>
                    <a:pt x="7428" y="4311"/>
                    <a:pt x="5922" y="4750"/>
                    <a:pt x="4373" y="5127"/>
                  </a:cubicBezTo>
                  <a:cubicBezTo>
                    <a:pt x="3013" y="5441"/>
                    <a:pt x="1674" y="5022"/>
                    <a:pt x="377" y="5294"/>
                  </a:cubicBezTo>
                  <a:cubicBezTo>
                    <a:pt x="0" y="5378"/>
                    <a:pt x="21" y="5922"/>
                    <a:pt x="377" y="6005"/>
                  </a:cubicBezTo>
                  <a:cubicBezTo>
                    <a:pt x="1674" y="6340"/>
                    <a:pt x="2846" y="6654"/>
                    <a:pt x="4248" y="6424"/>
                  </a:cubicBezTo>
                  <a:cubicBezTo>
                    <a:pt x="6131" y="6110"/>
                    <a:pt x="7951" y="5545"/>
                    <a:pt x="9730" y="4876"/>
                  </a:cubicBezTo>
                  <a:cubicBezTo>
                    <a:pt x="11153" y="4394"/>
                    <a:pt x="12889" y="3829"/>
                    <a:pt x="14103" y="2972"/>
                  </a:cubicBezTo>
                  <a:cubicBezTo>
                    <a:pt x="14731" y="2511"/>
                    <a:pt x="16132" y="1298"/>
                    <a:pt x="16007" y="41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8" name="Google Shape;2328;p74"/>
            <p:cNvSpPr/>
            <p:nvPr/>
          </p:nvSpPr>
          <p:spPr>
            <a:xfrm>
              <a:off x="4868788" y="2993675"/>
              <a:ext cx="413275" cy="167400"/>
            </a:xfrm>
            <a:custGeom>
              <a:avLst/>
              <a:gdLst/>
              <a:ahLst/>
              <a:cxnLst/>
              <a:rect l="l" t="t" r="r" b="b"/>
              <a:pathLst>
                <a:path w="16531" h="6696" extrusionOk="0">
                  <a:moveTo>
                    <a:pt x="15651" y="335"/>
                  </a:moveTo>
                  <a:cubicBezTo>
                    <a:pt x="13329" y="2072"/>
                    <a:pt x="10776" y="3139"/>
                    <a:pt x="8077" y="4080"/>
                  </a:cubicBezTo>
                  <a:cubicBezTo>
                    <a:pt x="6717" y="4541"/>
                    <a:pt x="5357" y="5043"/>
                    <a:pt x="3976" y="5482"/>
                  </a:cubicBezTo>
                  <a:cubicBezTo>
                    <a:pt x="2742" y="5880"/>
                    <a:pt x="1423" y="5712"/>
                    <a:pt x="126" y="5942"/>
                  </a:cubicBezTo>
                  <a:cubicBezTo>
                    <a:pt x="1" y="5963"/>
                    <a:pt x="1" y="6193"/>
                    <a:pt x="126" y="6214"/>
                  </a:cubicBezTo>
                  <a:cubicBezTo>
                    <a:pt x="3097" y="6696"/>
                    <a:pt x="5545" y="5880"/>
                    <a:pt x="8286" y="4896"/>
                  </a:cubicBezTo>
                  <a:cubicBezTo>
                    <a:pt x="11069" y="3892"/>
                    <a:pt x="13685" y="2867"/>
                    <a:pt x="16091" y="1088"/>
                  </a:cubicBezTo>
                  <a:cubicBezTo>
                    <a:pt x="16530" y="753"/>
                    <a:pt x="16091" y="0"/>
                    <a:pt x="15651" y="33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9" name="Google Shape;2329;p74"/>
            <p:cNvSpPr/>
            <p:nvPr/>
          </p:nvSpPr>
          <p:spPr>
            <a:xfrm>
              <a:off x="7797563" y="2998375"/>
              <a:ext cx="137075" cy="311775"/>
            </a:xfrm>
            <a:custGeom>
              <a:avLst/>
              <a:gdLst/>
              <a:ahLst/>
              <a:cxnLst/>
              <a:rect l="l" t="t" r="r" b="b"/>
              <a:pathLst>
                <a:path w="5483" h="12471" extrusionOk="0">
                  <a:moveTo>
                    <a:pt x="5483" y="10734"/>
                  </a:moveTo>
                  <a:cubicBezTo>
                    <a:pt x="5462" y="11257"/>
                    <a:pt x="5420" y="11676"/>
                    <a:pt x="5378" y="12094"/>
                  </a:cubicBezTo>
                  <a:cubicBezTo>
                    <a:pt x="5378" y="12178"/>
                    <a:pt x="5357" y="12283"/>
                    <a:pt x="5315" y="12366"/>
                  </a:cubicBezTo>
                  <a:cubicBezTo>
                    <a:pt x="5274" y="12408"/>
                    <a:pt x="5169" y="12471"/>
                    <a:pt x="5127" y="12471"/>
                  </a:cubicBezTo>
                  <a:cubicBezTo>
                    <a:pt x="5043" y="12450"/>
                    <a:pt x="4939" y="12387"/>
                    <a:pt x="4897" y="12345"/>
                  </a:cubicBezTo>
                  <a:cubicBezTo>
                    <a:pt x="4834" y="12241"/>
                    <a:pt x="4834" y="12136"/>
                    <a:pt x="4834" y="11990"/>
                  </a:cubicBezTo>
                  <a:cubicBezTo>
                    <a:pt x="4751" y="11362"/>
                    <a:pt x="4709" y="10734"/>
                    <a:pt x="4625" y="10148"/>
                  </a:cubicBezTo>
                  <a:cubicBezTo>
                    <a:pt x="4604" y="9897"/>
                    <a:pt x="4541" y="9646"/>
                    <a:pt x="4499" y="9416"/>
                  </a:cubicBezTo>
                  <a:cubicBezTo>
                    <a:pt x="4311" y="8600"/>
                    <a:pt x="4123" y="7784"/>
                    <a:pt x="3914" y="6968"/>
                  </a:cubicBezTo>
                  <a:cubicBezTo>
                    <a:pt x="3893" y="6821"/>
                    <a:pt x="3851" y="6696"/>
                    <a:pt x="3788" y="6529"/>
                  </a:cubicBezTo>
                  <a:lnTo>
                    <a:pt x="3558" y="5901"/>
                  </a:lnTo>
                  <a:cubicBezTo>
                    <a:pt x="2867" y="4080"/>
                    <a:pt x="2867" y="4039"/>
                    <a:pt x="1821" y="2448"/>
                  </a:cubicBezTo>
                  <a:cubicBezTo>
                    <a:pt x="1424" y="1884"/>
                    <a:pt x="942" y="1381"/>
                    <a:pt x="524" y="795"/>
                  </a:cubicBezTo>
                  <a:cubicBezTo>
                    <a:pt x="440" y="670"/>
                    <a:pt x="252" y="628"/>
                    <a:pt x="126" y="523"/>
                  </a:cubicBezTo>
                  <a:cubicBezTo>
                    <a:pt x="1" y="419"/>
                    <a:pt x="22" y="231"/>
                    <a:pt x="189" y="126"/>
                  </a:cubicBezTo>
                  <a:cubicBezTo>
                    <a:pt x="378" y="0"/>
                    <a:pt x="608" y="42"/>
                    <a:pt x="754" y="210"/>
                  </a:cubicBezTo>
                  <a:cubicBezTo>
                    <a:pt x="984" y="419"/>
                    <a:pt x="1194" y="628"/>
                    <a:pt x="1403" y="837"/>
                  </a:cubicBezTo>
                  <a:cubicBezTo>
                    <a:pt x="1549" y="963"/>
                    <a:pt x="1654" y="1151"/>
                    <a:pt x="1779" y="1256"/>
                  </a:cubicBezTo>
                  <a:cubicBezTo>
                    <a:pt x="2198" y="1612"/>
                    <a:pt x="2512" y="2051"/>
                    <a:pt x="2805" y="2532"/>
                  </a:cubicBezTo>
                  <a:cubicBezTo>
                    <a:pt x="2826" y="2616"/>
                    <a:pt x="2867" y="2658"/>
                    <a:pt x="2930" y="2720"/>
                  </a:cubicBezTo>
                  <a:cubicBezTo>
                    <a:pt x="3474" y="3411"/>
                    <a:pt x="3788" y="4206"/>
                    <a:pt x="4102" y="5043"/>
                  </a:cubicBezTo>
                  <a:cubicBezTo>
                    <a:pt x="4479" y="6005"/>
                    <a:pt x="4792" y="6968"/>
                    <a:pt x="5002" y="7972"/>
                  </a:cubicBezTo>
                  <a:cubicBezTo>
                    <a:pt x="5127" y="8579"/>
                    <a:pt x="5274" y="9144"/>
                    <a:pt x="5378" y="9751"/>
                  </a:cubicBezTo>
                  <a:cubicBezTo>
                    <a:pt x="5420" y="10106"/>
                    <a:pt x="5441" y="10483"/>
                    <a:pt x="5483" y="10734"/>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0" name="Google Shape;2330;p74"/>
            <p:cNvSpPr/>
            <p:nvPr/>
          </p:nvSpPr>
          <p:spPr>
            <a:xfrm>
              <a:off x="7860863" y="2936125"/>
              <a:ext cx="139175" cy="231225"/>
            </a:xfrm>
            <a:custGeom>
              <a:avLst/>
              <a:gdLst/>
              <a:ahLst/>
              <a:cxnLst/>
              <a:rect l="l" t="t" r="r" b="b"/>
              <a:pathLst>
                <a:path w="5567" h="9249" extrusionOk="0">
                  <a:moveTo>
                    <a:pt x="5462" y="9249"/>
                  </a:moveTo>
                  <a:cubicBezTo>
                    <a:pt x="5399" y="9123"/>
                    <a:pt x="5315" y="9060"/>
                    <a:pt x="5273" y="8998"/>
                  </a:cubicBezTo>
                  <a:cubicBezTo>
                    <a:pt x="5043" y="8370"/>
                    <a:pt x="4792" y="7763"/>
                    <a:pt x="4583" y="7135"/>
                  </a:cubicBezTo>
                  <a:cubicBezTo>
                    <a:pt x="4374" y="6508"/>
                    <a:pt x="4081" y="5901"/>
                    <a:pt x="3767" y="5336"/>
                  </a:cubicBezTo>
                  <a:cubicBezTo>
                    <a:pt x="3432" y="4708"/>
                    <a:pt x="3118" y="4102"/>
                    <a:pt x="2763" y="3474"/>
                  </a:cubicBezTo>
                  <a:cubicBezTo>
                    <a:pt x="2658" y="3265"/>
                    <a:pt x="2532" y="3076"/>
                    <a:pt x="2407" y="2888"/>
                  </a:cubicBezTo>
                  <a:cubicBezTo>
                    <a:pt x="1967" y="2323"/>
                    <a:pt x="1507" y="1779"/>
                    <a:pt x="1047" y="1214"/>
                  </a:cubicBezTo>
                  <a:cubicBezTo>
                    <a:pt x="775" y="900"/>
                    <a:pt x="461" y="691"/>
                    <a:pt x="147" y="461"/>
                  </a:cubicBezTo>
                  <a:cubicBezTo>
                    <a:pt x="84" y="419"/>
                    <a:pt x="1" y="356"/>
                    <a:pt x="1" y="252"/>
                  </a:cubicBezTo>
                  <a:cubicBezTo>
                    <a:pt x="1" y="126"/>
                    <a:pt x="105" y="63"/>
                    <a:pt x="231" y="42"/>
                  </a:cubicBezTo>
                  <a:cubicBezTo>
                    <a:pt x="440" y="0"/>
                    <a:pt x="649" y="21"/>
                    <a:pt x="775" y="231"/>
                  </a:cubicBezTo>
                  <a:cubicBezTo>
                    <a:pt x="859" y="356"/>
                    <a:pt x="963" y="461"/>
                    <a:pt x="1089" y="544"/>
                  </a:cubicBezTo>
                  <a:cubicBezTo>
                    <a:pt x="1382" y="712"/>
                    <a:pt x="1612" y="921"/>
                    <a:pt x="1821" y="1172"/>
                  </a:cubicBezTo>
                  <a:cubicBezTo>
                    <a:pt x="1821" y="1193"/>
                    <a:pt x="1863" y="1193"/>
                    <a:pt x="1863" y="1235"/>
                  </a:cubicBezTo>
                  <a:cubicBezTo>
                    <a:pt x="3014" y="2407"/>
                    <a:pt x="3767" y="3871"/>
                    <a:pt x="4520" y="5315"/>
                  </a:cubicBezTo>
                  <a:cubicBezTo>
                    <a:pt x="5001" y="6194"/>
                    <a:pt x="5252" y="7135"/>
                    <a:pt x="5504" y="8077"/>
                  </a:cubicBezTo>
                  <a:cubicBezTo>
                    <a:pt x="5566" y="8391"/>
                    <a:pt x="5566" y="8705"/>
                    <a:pt x="5566" y="9039"/>
                  </a:cubicBezTo>
                  <a:cubicBezTo>
                    <a:pt x="5566" y="9081"/>
                    <a:pt x="5524" y="9144"/>
                    <a:pt x="5462" y="9249"/>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1" name="Google Shape;2331;p74"/>
            <p:cNvSpPr/>
            <p:nvPr/>
          </p:nvSpPr>
          <p:spPr>
            <a:xfrm>
              <a:off x="6280613" y="2976925"/>
              <a:ext cx="150150" cy="161650"/>
            </a:xfrm>
            <a:custGeom>
              <a:avLst/>
              <a:gdLst/>
              <a:ahLst/>
              <a:cxnLst/>
              <a:rect l="l" t="t" r="r" b="b"/>
              <a:pathLst>
                <a:path w="6006" h="6466" extrusionOk="0">
                  <a:moveTo>
                    <a:pt x="5859" y="3578"/>
                  </a:moveTo>
                  <a:cubicBezTo>
                    <a:pt x="6005" y="4164"/>
                    <a:pt x="5733" y="4666"/>
                    <a:pt x="5357" y="5106"/>
                  </a:cubicBezTo>
                  <a:cubicBezTo>
                    <a:pt x="5127" y="5399"/>
                    <a:pt x="4855" y="5629"/>
                    <a:pt x="4625" y="5901"/>
                  </a:cubicBezTo>
                  <a:cubicBezTo>
                    <a:pt x="4583" y="5943"/>
                    <a:pt x="4499" y="5964"/>
                    <a:pt x="4436" y="6027"/>
                  </a:cubicBezTo>
                  <a:cubicBezTo>
                    <a:pt x="3767" y="6340"/>
                    <a:pt x="3034" y="6466"/>
                    <a:pt x="2302" y="6382"/>
                  </a:cubicBezTo>
                  <a:cubicBezTo>
                    <a:pt x="2197" y="6382"/>
                    <a:pt x="2114" y="6361"/>
                    <a:pt x="2030" y="6319"/>
                  </a:cubicBezTo>
                  <a:cubicBezTo>
                    <a:pt x="1779" y="6131"/>
                    <a:pt x="1486" y="6006"/>
                    <a:pt x="1172" y="5901"/>
                  </a:cubicBezTo>
                  <a:cubicBezTo>
                    <a:pt x="1047" y="5838"/>
                    <a:pt x="942" y="5755"/>
                    <a:pt x="858" y="5671"/>
                  </a:cubicBezTo>
                  <a:cubicBezTo>
                    <a:pt x="544" y="5378"/>
                    <a:pt x="293" y="5001"/>
                    <a:pt x="126" y="4583"/>
                  </a:cubicBezTo>
                  <a:cubicBezTo>
                    <a:pt x="42" y="4436"/>
                    <a:pt x="21" y="4227"/>
                    <a:pt x="21" y="4039"/>
                  </a:cubicBezTo>
                  <a:cubicBezTo>
                    <a:pt x="0" y="3641"/>
                    <a:pt x="21" y="3244"/>
                    <a:pt x="21" y="2825"/>
                  </a:cubicBezTo>
                  <a:cubicBezTo>
                    <a:pt x="21" y="2553"/>
                    <a:pt x="105" y="2260"/>
                    <a:pt x="251" y="2030"/>
                  </a:cubicBezTo>
                  <a:cubicBezTo>
                    <a:pt x="544" y="1612"/>
                    <a:pt x="858" y="1193"/>
                    <a:pt x="1235" y="837"/>
                  </a:cubicBezTo>
                  <a:cubicBezTo>
                    <a:pt x="1507" y="586"/>
                    <a:pt x="1884" y="461"/>
                    <a:pt x="2218" y="293"/>
                  </a:cubicBezTo>
                  <a:cubicBezTo>
                    <a:pt x="2448" y="189"/>
                    <a:pt x="2720" y="147"/>
                    <a:pt x="2972" y="63"/>
                  </a:cubicBezTo>
                  <a:cubicBezTo>
                    <a:pt x="3160" y="1"/>
                    <a:pt x="3348" y="42"/>
                    <a:pt x="3537" y="147"/>
                  </a:cubicBezTo>
                  <a:cubicBezTo>
                    <a:pt x="3662" y="210"/>
                    <a:pt x="3788" y="273"/>
                    <a:pt x="3913" y="377"/>
                  </a:cubicBezTo>
                  <a:cubicBezTo>
                    <a:pt x="4227" y="586"/>
                    <a:pt x="4541" y="796"/>
                    <a:pt x="4897" y="942"/>
                  </a:cubicBezTo>
                  <a:cubicBezTo>
                    <a:pt x="5148" y="1047"/>
                    <a:pt x="5336" y="1298"/>
                    <a:pt x="5441" y="1570"/>
                  </a:cubicBezTo>
                  <a:cubicBezTo>
                    <a:pt x="5482" y="1716"/>
                    <a:pt x="5524" y="1842"/>
                    <a:pt x="5587" y="1946"/>
                  </a:cubicBezTo>
                  <a:cubicBezTo>
                    <a:pt x="5775" y="2449"/>
                    <a:pt x="5943" y="2972"/>
                    <a:pt x="5859" y="3578"/>
                  </a:cubicBezTo>
                  <a:close/>
                  <a:moveTo>
                    <a:pt x="816" y="3390"/>
                  </a:moveTo>
                  <a:lnTo>
                    <a:pt x="816" y="3683"/>
                  </a:lnTo>
                  <a:cubicBezTo>
                    <a:pt x="733" y="4122"/>
                    <a:pt x="942" y="4478"/>
                    <a:pt x="1235" y="4834"/>
                  </a:cubicBezTo>
                  <a:cubicBezTo>
                    <a:pt x="1570" y="5211"/>
                    <a:pt x="2093" y="5357"/>
                    <a:pt x="2532" y="5566"/>
                  </a:cubicBezTo>
                  <a:cubicBezTo>
                    <a:pt x="3453" y="5629"/>
                    <a:pt x="4206" y="5378"/>
                    <a:pt x="4750" y="4583"/>
                  </a:cubicBezTo>
                  <a:cubicBezTo>
                    <a:pt x="4897" y="4374"/>
                    <a:pt x="5064" y="4164"/>
                    <a:pt x="5106" y="3934"/>
                  </a:cubicBezTo>
                  <a:cubicBezTo>
                    <a:pt x="5169" y="3495"/>
                    <a:pt x="5210" y="3014"/>
                    <a:pt x="5022" y="2595"/>
                  </a:cubicBezTo>
                  <a:cubicBezTo>
                    <a:pt x="4917" y="2365"/>
                    <a:pt x="4834" y="2093"/>
                    <a:pt x="4729" y="1863"/>
                  </a:cubicBezTo>
                  <a:cubicBezTo>
                    <a:pt x="4645" y="1653"/>
                    <a:pt x="4520" y="1507"/>
                    <a:pt x="4311" y="1444"/>
                  </a:cubicBezTo>
                  <a:cubicBezTo>
                    <a:pt x="4081" y="1381"/>
                    <a:pt x="3871" y="1235"/>
                    <a:pt x="3683" y="1047"/>
                  </a:cubicBezTo>
                  <a:cubicBezTo>
                    <a:pt x="3390" y="817"/>
                    <a:pt x="3076" y="733"/>
                    <a:pt x="2741" y="921"/>
                  </a:cubicBezTo>
                  <a:cubicBezTo>
                    <a:pt x="2469" y="1047"/>
                    <a:pt x="2197" y="1130"/>
                    <a:pt x="1988" y="1319"/>
                  </a:cubicBezTo>
                  <a:cubicBezTo>
                    <a:pt x="1340" y="1842"/>
                    <a:pt x="670" y="2386"/>
                    <a:pt x="816" y="3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2" name="Google Shape;2332;p74"/>
            <p:cNvSpPr/>
            <p:nvPr/>
          </p:nvSpPr>
          <p:spPr>
            <a:xfrm>
              <a:off x="7117038" y="2030650"/>
              <a:ext cx="236975" cy="156950"/>
            </a:xfrm>
            <a:custGeom>
              <a:avLst/>
              <a:gdLst/>
              <a:ahLst/>
              <a:cxnLst/>
              <a:rect l="l" t="t" r="r" b="b"/>
              <a:pathLst>
                <a:path w="9479" h="6278" extrusionOk="0">
                  <a:moveTo>
                    <a:pt x="8851" y="1"/>
                  </a:moveTo>
                  <a:cubicBezTo>
                    <a:pt x="8935" y="63"/>
                    <a:pt x="8997" y="168"/>
                    <a:pt x="9060" y="231"/>
                  </a:cubicBezTo>
                  <a:cubicBezTo>
                    <a:pt x="9374" y="419"/>
                    <a:pt x="9437" y="691"/>
                    <a:pt x="9437" y="1047"/>
                  </a:cubicBezTo>
                  <a:cubicBezTo>
                    <a:pt x="9437" y="1779"/>
                    <a:pt x="9437" y="2470"/>
                    <a:pt x="9458" y="3202"/>
                  </a:cubicBezTo>
                  <a:cubicBezTo>
                    <a:pt x="9479" y="3830"/>
                    <a:pt x="9207" y="4395"/>
                    <a:pt x="8914" y="4918"/>
                  </a:cubicBezTo>
                  <a:cubicBezTo>
                    <a:pt x="8642" y="5085"/>
                    <a:pt x="8412" y="5294"/>
                    <a:pt x="8119" y="5483"/>
                  </a:cubicBezTo>
                  <a:cubicBezTo>
                    <a:pt x="7888" y="5650"/>
                    <a:pt x="7637" y="5755"/>
                    <a:pt x="7365" y="5880"/>
                  </a:cubicBezTo>
                  <a:cubicBezTo>
                    <a:pt x="7282" y="5922"/>
                    <a:pt x="7177" y="5964"/>
                    <a:pt x="7114" y="5985"/>
                  </a:cubicBezTo>
                  <a:cubicBezTo>
                    <a:pt x="6152" y="6069"/>
                    <a:pt x="5210" y="6278"/>
                    <a:pt x="4290" y="6173"/>
                  </a:cubicBezTo>
                  <a:cubicBezTo>
                    <a:pt x="3787" y="6110"/>
                    <a:pt x="3306" y="6006"/>
                    <a:pt x="2846" y="5817"/>
                  </a:cubicBezTo>
                  <a:cubicBezTo>
                    <a:pt x="2114" y="5525"/>
                    <a:pt x="1465" y="5148"/>
                    <a:pt x="942" y="4520"/>
                  </a:cubicBezTo>
                  <a:cubicBezTo>
                    <a:pt x="795" y="4353"/>
                    <a:pt x="691" y="4206"/>
                    <a:pt x="649" y="3955"/>
                  </a:cubicBezTo>
                  <a:cubicBezTo>
                    <a:pt x="586" y="3641"/>
                    <a:pt x="523" y="3328"/>
                    <a:pt x="461" y="3014"/>
                  </a:cubicBezTo>
                  <a:cubicBezTo>
                    <a:pt x="356" y="2972"/>
                    <a:pt x="230" y="2951"/>
                    <a:pt x="126" y="2888"/>
                  </a:cubicBezTo>
                  <a:cubicBezTo>
                    <a:pt x="63" y="2867"/>
                    <a:pt x="0" y="2763"/>
                    <a:pt x="21" y="2700"/>
                  </a:cubicBezTo>
                  <a:cubicBezTo>
                    <a:pt x="42" y="2637"/>
                    <a:pt x="105" y="2553"/>
                    <a:pt x="168" y="2491"/>
                  </a:cubicBezTo>
                  <a:cubicBezTo>
                    <a:pt x="210" y="2470"/>
                    <a:pt x="272" y="2449"/>
                    <a:pt x="335" y="2449"/>
                  </a:cubicBezTo>
                  <a:cubicBezTo>
                    <a:pt x="628" y="2449"/>
                    <a:pt x="879" y="2323"/>
                    <a:pt x="1151" y="2219"/>
                  </a:cubicBezTo>
                  <a:cubicBezTo>
                    <a:pt x="1402" y="2135"/>
                    <a:pt x="1632" y="2051"/>
                    <a:pt x="1904" y="1988"/>
                  </a:cubicBezTo>
                  <a:cubicBezTo>
                    <a:pt x="1925" y="1988"/>
                    <a:pt x="1988" y="1988"/>
                    <a:pt x="2009" y="1947"/>
                  </a:cubicBezTo>
                  <a:cubicBezTo>
                    <a:pt x="2574" y="1654"/>
                    <a:pt x="3202" y="1486"/>
                    <a:pt x="3808" y="1235"/>
                  </a:cubicBezTo>
                  <a:cubicBezTo>
                    <a:pt x="3913" y="1193"/>
                    <a:pt x="4018" y="1110"/>
                    <a:pt x="4122" y="1089"/>
                  </a:cubicBezTo>
                  <a:cubicBezTo>
                    <a:pt x="5064" y="817"/>
                    <a:pt x="5964" y="335"/>
                    <a:pt x="6905" y="84"/>
                  </a:cubicBezTo>
                  <a:cubicBezTo>
                    <a:pt x="7010" y="63"/>
                    <a:pt x="7114" y="22"/>
                    <a:pt x="7240" y="22"/>
                  </a:cubicBezTo>
                  <a:cubicBezTo>
                    <a:pt x="7763" y="1"/>
                    <a:pt x="8307" y="1"/>
                    <a:pt x="8851" y="1"/>
                  </a:cubicBezTo>
                  <a:close/>
                  <a:moveTo>
                    <a:pt x="1360" y="2784"/>
                  </a:moveTo>
                  <a:cubicBezTo>
                    <a:pt x="1277" y="2972"/>
                    <a:pt x="1298" y="3160"/>
                    <a:pt x="1318" y="3307"/>
                  </a:cubicBezTo>
                  <a:cubicBezTo>
                    <a:pt x="1381" y="3516"/>
                    <a:pt x="1423" y="3788"/>
                    <a:pt x="1549" y="3934"/>
                  </a:cubicBezTo>
                  <a:cubicBezTo>
                    <a:pt x="1758" y="4227"/>
                    <a:pt x="2030" y="4499"/>
                    <a:pt x="2344" y="4667"/>
                  </a:cubicBezTo>
                  <a:cubicBezTo>
                    <a:pt x="3369" y="5273"/>
                    <a:pt x="4457" y="5420"/>
                    <a:pt x="5608" y="5357"/>
                  </a:cubicBezTo>
                  <a:cubicBezTo>
                    <a:pt x="5671" y="5357"/>
                    <a:pt x="5733" y="5357"/>
                    <a:pt x="5775" y="5336"/>
                  </a:cubicBezTo>
                  <a:cubicBezTo>
                    <a:pt x="6068" y="5190"/>
                    <a:pt x="6340" y="5190"/>
                    <a:pt x="6654" y="5169"/>
                  </a:cubicBezTo>
                  <a:cubicBezTo>
                    <a:pt x="7303" y="5127"/>
                    <a:pt x="7805" y="4750"/>
                    <a:pt x="8307" y="4353"/>
                  </a:cubicBezTo>
                  <a:cubicBezTo>
                    <a:pt x="8349" y="4332"/>
                    <a:pt x="8349" y="4248"/>
                    <a:pt x="8391" y="4206"/>
                  </a:cubicBezTo>
                  <a:cubicBezTo>
                    <a:pt x="8558" y="3851"/>
                    <a:pt x="8704" y="3495"/>
                    <a:pt x="8704" y="3076"/>
                  </a:cubicBezTo>
                  <a:lnTo>
                    <a:pt x="8704" y="1319"/>
                  </a:lnTo>
                  <a:cubicBezTo>
                    <a:pt x="8704" y="1214"/>
                    <a:pt x="8704" y="1089"/>
                    <a:pt x="8663" y="984"/>
                  </a:cubicBezTo>
                  <a:cubicBezTo>
                    <a:pt x="8621" y="775"/>
                    <a:pt x="8495" y="607"/>
                    <a:pt x="8286" y="607"/>
                  </a:cubicBezTo>
                  <a:cubicBezTo>
                    <a:pt x="7888" y="587"/>
                    <a:pt x="7470" y="566"/>
                    <a:pt x="7093" y="670"/>
                  </a:cubicBezTo>
                  <a:cubicBezTo>
                    <a:pt x="6528" y="817"/>
                    <a:pt x="5943" y="1068"/>
                    <a:pt x="5399" y="1277"/>
                  </a:cubicBezTo>
                  <a:cubicBezTo>
                    <a:pt x="4750" y="1507"/>
                    <a:pt x="4101" y="1758"/>
                    <a:pt x="3432" y="2030"/>
                  </a:cubicBezTo>
                  <a:cubicBezTo>
                    <a:pt x="3390" y="2051"/>
                    <a:pt x="3327" y="2051"/>
                    <a:pt x="3285" y="2051"/>
                  </a:cubicBezTo>
                  <a:cubicBezTo>
                    <a:pt x="2678" y="2260"/>
                    <a:pt x="2114" y="2553"/>
                    <a:pt x="1486" y="2700"/>
                  </a:cubicBezTo>
                  <a:cubicBezTo>
                    <a:pt x="1444" y="2721"/>
                    <a:pt x="1402" y="2763"/>
                    <a:pt x="1360" y="278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3" name="Google Shape;2333;p74"/>
            <p:cNvSpPr/>
            <p:nvPr/>
          </p:nvSpPr>
          <p:spPr>
            <a:xfrm>
              <a:off x="7068388" y="1978875"/>
              <a:ext cx="27750" cy="32450"/>
            </a:xfrm>
            <a:custGeom>
              <a:avLst/>
              <a:gdLst/>
              <a:ahLst/>
              <a:cxnLst/>
              <a:rect l="l" t="t" r="r" b="b"/>
              <a:pathLst>
                <a:path w="1110" h="1298" extrusionOk="0">
                  <a:moveTo>
                    <a:pt x="1109" y="712"/>
                  </a:moveTo>
                  <a:cubicBezTo>
                    <a:pt x="1109" y="963"/>
                    <a:pt x="942" y="1193"/>
                    <a:pt x="712" y="1256"/>
                  </a:cubicBezTo>
                  <a:cubicBezTo>
                    <a:pt x="523" y="1298"/>
                    <a:pt x="335" y="1193"/>
                    <a:pt x="231" y="1026"/>
                  </a:cubicBezTo>
                  <a:cubicBezTo>
                    <a:pt x="189" y="921"/>
                    <a:pt x="126" y="774"/>
                    <a:pt x="84" y="649"/>
                  </a:cubicBezTo>
                  <a:cubicBezTo>
                    <a:pt x="0" y="398"/>
                    <a:pt x="210" y="84"/>
                    <a:pt x="503" y="21"/>
                  </a:cubicBezTo>
                  <a:cubicBezTo>
                    <a:pt x="712" y="0"/>
                    <a:pt x="900" y="84"/>
                    <a:pt x="963" y="251"/>
                  </a:cubicBezTo>
                  <a:cubicBezTo>
                    <a:pt x="1047" y="419"/>
                    <a:pt x="1067" y="565"/>
                    <a:pt x="1109" y="71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4" name="Google Shape;2334;p74"/>
            <p:cNvSpPr/>
            <p:nvPr/>
          </p:nvSpPr>
          <p:spPr>
            <a:xfrm>
              <a:off x="7261938" y="1947475"/>
              <a:ext cx="23550" cy="30900"/>
            </a:xfrm>
            <a:custGeom>
              <a:avLst/>
              <a:gdLst/>
              <a:ahLst/>
              <a:cxnLst/>
              <a:rect l="l" t="t" r="r" b="b"/>
              <a:pathLst>
                <a:path w="942" h="1236" extrusionOk="0">
                  <a:moveTo>
                    <a:pt x="942" y="608"/>
                  </a:moveTo>
                  <a:cubicBezTo>
                    <a:pt x="942" y="880"/>
                    <a:pt x="837" y="1047"/>
                    <a:pt x="628" y="1152"/>
                  </a:cubicBezTo>
                  <a:cubicBezTo>
                    <a:pt x="419" y="1235"/>
                    <a:pt x="188" y="1152"/>
                    <a:pt x="105" y="963"/>
                  </a:cubicBezTo>
                  <a:cubicBezTo>
                    <a:pt x="42" y="817"/>
                    <a:pt x="0" y="649"/>
                    <a:pt x="0" y="461"/>
                  </a:cubicBezTo>
                  <a:cubicBezTo>
                    <a:pt x="0" y="210"/>
                    <a:pt x="168" y="43"/>
                    <a:pt x="356" y="22"/>
                  </a:cubicBezTo>
                  <a:cubicBezTo>
                    <a:pt x="628" y="1"/>
                    <a:pt x="816" y="105"/>
                    <a:pt x="879" y="336"/>
                  </a:cubicBezTo>
                  <a:cubicBezTo>
                    <a:pt x="921" y="419"/>
                    <a:pt x="942" y="545"/>
                    <a:pt x="942" y="6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5" name="Google Shape;2335;p74"/>
            <p:cNvSpPr/>
            <p:nvPr/>
          </p:nvSpPr>
          <p:spPr>
            <a:xfrm>
              <a:off x="4988588" y="2487325"/>
              <a:ext cx="211350" cy="182575"/>
            </a:xfrm>
            <a:custGeom>
              <a:avLst/>
              <a:gdLst/>
              <a:ahLst/>
              <a:cxnLst/>
              <a:rect l="l" t="t" r="r" b="b"/>
              <a:pathLst>
                <a:path w="8454" h="7303" extrusionOk="0">
                  <a:moveTo>
                    <a:pt x="0" y="3662"/>
                  </a:moveTo>
                  <a:cubicBezTo>
                    <a:pt x="84" y="3411"/>
                    <a:pt x="293" y="3243"/>
                    <a:pt x="523" y="3097"/>
                  </a:cubicBezTo>
                  <a:cubicBezTo>
                    <a:pt x="1130" y="2699"/>
                    <a:pt x="1779" y="2469"/>
                    <a:pt x="2427" y="2239"/>
                  </a:cubicBezTo>
                  <a:cubicBezTo>
                    <a:pt x="2762" y="2092"/>
                    <a:pt x="3076" y="1946"/>
                    <a:pt x="3390" y="1758"/>
                  </a:cubicBezTo>
                  <a:cubicBezTo>
                    <a:pt x="3704" y="1569"/>
                    <a:pt x="4059" y="1444"/>
                    <a:pt x="4394" y="1339"/>
                  </a:cubicBezTo>
                  <a:cubicBezTo>
                    <a:pt x="4708" y="1235"/>
                    <a:pt x="5001" y="1109"/>
                    <a:pt x="5252" y="921"/>
                  </a:cubicBezTo>
                  <a:cubicBezTo>
                    <a:pt x="5357" y="837"/>
                    <a:pt x="5482" y="795"/>
                    <a:pt x="5629" y="732"/>
                  </a:cubicBezTo>
                  <a:cubicBezTo>
                    <a:pt x="5963" y="628"/>
                    <a:pt x="6298" y="481"/>
                    <a:pt x="6591" y="272"/>
                  </a:cubicBezTo>
                  <a:cubicBezTo>
                    <a:pt x="6947" y="0"/>
                    <a:pt x="7344" y="63"/>
                    <a:pt x="7742" y="105"/>
                  </a:cubicBezTo>
                  <a:cubicBezTo>
                    <a:pt x="7846" y="146"/>
                    <a:pt x="7972" y="230"/>
                    <a:pt x="8035" y="377"/>
                  </a:cubicBezTo>
                  <a:cubicBezTo>
                    <a:pt x="8139" y="607"/>
                    <a:pt x="8181" y="837"/>
                    <a:pt x="8244" y="1088"/>
                  </a:cubicBezTo>
                  <a:cubicBezTo>
                    <a:pt x="8265" y="1235"/>
                    <a:pt x="8244" y="1402"/>
                    <a:pt x="8286" y="1527"/>
                  </a:cubicBezTo>
                  <a:cubicBezTo>
                    <a:pt x="8453" y="1925"/>
                    <a:pt x="8411" y="2302"/>
                    <a:pt x="8411" y="2699"/>
                  </a:cubicBezTo>
                  <a:cubicBezTo>
                    <a:pt x="8411" y="3285"/>
                    <a:pt x="8453" y="3850"/>
                    <a:pt x="8411" y="4394"/>
                  </a:cubicBezTo>
                  <a:cubicBezTo>
                    <a:pt x="8411" y="5084"/>
                    <a:pt x="8202" y="5691"/>
                    <a:pt x="7721" y="6131"/>
                  </a:cubicBezTo>
                  <a:cubicBezTo>
                    <a:pt x="7449" y="6361"/>
                    <a:pt x="7198" y="6633"/>
                    <a:pt x="6905" y="6842"/>
                  </a:cubicBezTo>
                  <a:cubicBezTo>
                    <a:pt x="6528" y="7093"/>
                    <a:pt x="6110" y="7219"/>
                    <a:pt x="5670" y="7219"/>
                  </a:cubicBezTo>
                  <a:lnTo>
                    <a:pt x="5273" y="7219"/>
                  </a:lnTo>
                  <a:cubicBezTo>
                    <a:pt x="4499" y="7302"/>
                    <a:pt x="3745" y="7156"/>
                    <a:pt x="2971" y="6905"/>
                  </a:cubicBezTo>
                  <a:cubicBezTo>
                    <a:pt x="2804" y="6863"/>
                    <a:pt x="2616" y="6779"/>
                    <a:pt x="2490" y="6654"/>
                  </a:cubicBezTo>
                  <a:cubicBezTo>
                    <a:pt x="2092" y="6340"/>
                    <a:pt x="1716" y="6026"/>
                    <a:pt x="1360" y="5691"/>
                  </a:cubicBezTo>
                  <a:cubicBezTo>
                    <a:pt x="711" y="5084"/>
                    <a:pt x="439" y="4687"/>
                    <a:pt x="0" y="3662"/>
                  </a:cubicBezTo>
                  <a:close/>
                  <a:moveTo>
                    <a:pt x="942" y="3557"/>
                  </a:moveTo>
                  <a:cubicBezTo>
                    <a:pt x="1130" y="4017"/>
                    <a:pt x="1339" y="4415"/>
                    <a:pt x="1653" y="4750"/>
                  </a:cubicBezTo>
                  <a:cubicBezTo>
                    <a:pt x="2072" y="5168"/>
                    <a:pt x="2511" y="5524"/>
                    <a:pt x="2950" y="5921"/>
                  </a:cubicBezTo>
                  <a:cubicBezTo>
                    <a:pt x="3055" y="5984"/>
                    <a:pt x="3180" y="6068"/>
                    <a:pt x="3285" y="6110"/>
                  </a:cubicBezTo>
                  <a:cubicBezTo>
                    <a:pt x="3850" y="6256"/>
                    <a:pt x="4394" y="6424"/>
                    <a:pt x="4959" y="6361"/>
                  </a:cubicBezTo>
                  <a:cubicBezTo>
                    <a:pt x="5168" y="6340"/>
                    <a:pt x="5377" y="6361"/>
                    <a:pt x="5587" y="6361"/>
                  </a:cubicBezTo>
                  <a:cubicBezTo>
                    <a:pt x="5942" y="6382"/>
                    <a:pt x="6214" y="6277"/>
                    <a:pt x="6507" y="6068"/>
                  </a:cubicBezTo>
                  <a:lnTo>
                    <a:pt x="7051" y="5608"/>
                  </a:lnTo>
                  <a:cubicBezTo>
                    <a:pt x="7449" y="5273"/>
                    <a:pt x="7616" y="4854"/>
                    <a:pt x="7616" y="4352"/>
                  </a:cubicBezTo>
                  <a:lnTo>
                    <a:pt x="7616" y="3285"/>
                  </a:lnTo>
                  <a:cubicBezTo>
                    <a:pt x="7616" y="2699"/>
                    <a:pt x="7658" y="2155"/>
                    <a:pt x="7449" y="1569"/>
                  </a:cubicBezTo>
                  <a:cubicBezTo>
                    <a:pt x="7407" y="1444"/>
                    <a:pt x="7428" y="1318"/>
                    <a:pt x="7428" y="1193"/>
                  </a:cubicBezTo>
                  <a:cubicBezTo>
                    <a:pt x="7428" y="1109"/>
                    <a:pt x="7365" y="1004"/>
                    <a:pt x="7365" y="921"/>
                  </a:cubicBezTo>
                  <a:cubicBezTo>
                    <a:pt x="7156" y="837"/>
                    <a:pt x="7030" y="921"/>
                    <a:pt x="6884" y="1004"/>
                  </a:cubicBezTo>
                  <a:cubicBezTo>
                    <a:pt x="6591" y="1151"/>
                    <a:pt x="6277" y="1297"/>
                    <a:pt x="5963" y="1444"/>
                  </a:cubicBezTo>
                  <a:cubicBezTo>
                    <a:pt x="5838" y="1507"/>
                    <a:pt x="5733" y="1569"/>
                    <a:pt x="5587" y="1632"/>
                  </a:cubicBezTo>
                  <a:cubicBezTo>
                    <a:pt x="5336" y="1758"/>
                    <a:pt x="5064" y="1925"/>
                    <a:pt x="4792" y="2030"/>
                  </a:cubicBezTo>
                  <a:cubicBezTo>
                    <a:pt x="4331" y="2197"/>
                    <a:pt x="3850" y="2343"/>
                    <a:pt x="3452" y="2657"/>
                  </a:cubicBezTo>
                  <a:cubicBezTo>
                    <a:pt x="3369" y="2720"/>
                    <a:pt x="3243" y="2762"/>
                    <a:pt x="3139" y="2783"/>
                  </a:cubicBezTo>
                  <a:cubicBezTo>
                    <a:pt x="2595" y="2992"/>
                    <a:pt x="2030" y="3180"/>
                    <a:pt x="1486" y="3348"/>
                  </a:cubicBezTo>
                  <a:cubicBezTo>
                    <a:pt x="1297" y="3431"/>
                    <a:pt x="1151" y="3494"/>
                    <a:pt x="942" y="355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6" name="Google Shape;2336;p74"/>
            <p:cNvSpPr/>
            <p:nvPr/>
          </p:nvSpPr>
          <p:spPr>
            <a:xfrm>
              <a:off x="4925288" y="2467950"/>
              <a:ext cx="30350" cy="41875"/>
            </a:xfrm>
            <a:custGeom>
              <a:avLst/>
              <a:gdLst/>
              <a:ahLst/>
              <a:cxnLst/>
              <a:rect l="l" t="t" r="r" b="b"/>
              <a:pathLst>
                <a:path w="1214" h="1675" extrusionOk="0">
                  <a:moveTo>
                    <a:pt x="1214" y="1089"/>
                  </a:moveTo>
                  <a:cubicBezTo>
                    <a:pt x="1193" y="1173"/>
                    <a:pt x="1193" y="1277"/>
                    <a:pt x="1172" y="1382"/>
                  </a:cubicBezTo>
                  <a:cubicBezTo>
                    <a:pt x="1088" y="1591"/>
                    <a:pt x="858" y="1675"/>
                    <a:pt x="649" y="1591"/>
                  </a:cubicBezTo>
                  <a:cubicBezTo>
                    <a:pt x="272" y="1445"/>
                    <a:pt x="0" y="963"/>
                    <a:pt x="42" y="608"/>
                  </a:cubicBezTo>
                  <a:cubicBezTo>
                    <a:pt x="84" y="315"/>
                    <a:pt x="272" y="126"/>
                    <a:pt x="544" y="43"/>
                  </a:cubicBezTo>
                  <a:cubicBezTo>
                    <a:pt x="670" y="1"/>
                    <a:pt x="837" y="22"/>
                    <a:pt x="879" y="147"/>
                  </a:cubicBezTo>
                  <a:cubicBezTo>
                    <a:pt x="1047" y="440"/>
                    <a:pt x="1193" y="733"/>
                    <a:pt x="1214" y="10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7" name="Google Shape;2337;p74"/>
            <p:cNvSpPr/>
            <p:nvPr/>
          </p:nvSpPr>
          <p:spPr>
            <a:xfrm>
              <a:off x="5161188" y="2381125"/>
              <a:ext cx="29850" cy="31400"/>
            </a:xfrm>
            <a:custGeom>
              <a:avLst/>
              <a:gdLst/>
              <a:ahLst/>
              <a:cxnLst/>
              <a:rect l="l" t="t" r="r" b="b"/>
              <a:pathLst>
                <a:path w="1194" h="1256" extrusionOk="0">
                  <a:moveTo>
                    <a:pt x="545" y="1"/>
                  </a:moveTo>
                  <a:lnTo>
                    <a:pt x="775" y="1"/>
                  </a:lnTo>
                  <a:cubicBezTo>
                    <a:pt x="942" y="1"/>
                    <a:pt x="1026" y="105"/>
                    <a:pt x="1068" y="231"/>
                  </a:cubicBezTo>
                  <a:cubicBezTo>
                    <a:pt x="1089" y="335"/>
                    <a:pt x="1110" y="440"/>
                    <a:pt x="1152" y="565"/>
                  </a:cubicBezTo>
                  <a:cubicBezTo>
                    <a:pt x="1194" y="921"/>
                    <a:pt x="1026" y="1151"/>
                    <a:pt x="650" y="1193"/>
                  </a:cubicBezTo>
                  <a:cubicBezTo>
                    <a:pt x="231" y="1256"/>
                    <a:pt x="1" y="1026"/>
                    <a:pt x="22" y="607"/>
                  </a:cubicBezTo>
                  <a:cubicBezTo>
                    <a:pt x="22" y="545"/>
                    <a:pt x="43" y="461"/>
                    <a:pt x="43" y="377"/>
                  </a:cubicBezTo>
                  <a:cubicBezTo>
                    <a:pt x="105" y="63"/>
                    <a:pt x="210" y="1"/>
                    <a:pt x="54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8" name="Google Shape;2338;p74"/>
            <p:cNvSpPr/>
            <p:nvPr/>
          </p:nvSpPr>
          <p:spPr>
            <a:xfrm>
              <a:off x="4837663" y="3161575"/>
              <a:ext cx="129225" cy="140725"/>
            </a:xfrm>
            <a:custGeom>
              <a:avLst/>
              <a:gdLst/>
              <a:ahLst/>
              <a:cxnLst/>
              <a:rect l="l" t="t" r="r" b="b"/>
              <a:pathLst>
                <a:path w="5169" h="5629" extrusionOk="0">
                  <a:moveTo>
                    <a:pt x="357" y="1"/>
                  </a:moveTo>
                  <a:cubicBezTo>
                    <a:pt x="566" y="210"/>
                    <a:pt x="649" y="440"/>
                    <a:pt x="649" y="691"/>
                  </a:cubicBezTo>
                  <a:cubicBezTo>
                    <a:pt x="649" y="1005"/>
                    <a:pt x="754" y="1277"/>
                    <a:pt x="817" y="1570"/>
                  </a:cubicBezTo>
                  <a:cubicBezTo>
                    <a:pt x="1089" y="2365"/>
                    <a:pt x="1424" y="3097"/>
                    <a:pt x="1926" y="3746"/>
                  </a:cubicBezTo>
                  <a:cubicBezTo>
                    <a:pt x="2093" y="3976"/>
                    <a:pt x="2281" y="4185"/>
                    <a:pt x="2512" y="4311"/>
                  </a:cubicBezTo>
                  <a:lnTo>
                    <a:pt x="2909" y="4562"/>
                  </a:lnTo>
                  <a:cubicBezTo>
                    <a:pt x="3202" y="4771"/>
                    <a:pt x="3516" y="4876"/>
                    <a:pt x="3872" y="4834"/>
                  </a:cubicBezTo>
                  <a:cubicBezTo>
                    <a:pt x="4123" y="4813"/>
                    <a:pt x="4332" y="4876"/>
                    <a:pt x="4562" y="4876"/>
                  </a:cubicBezTo>
                  <a:cubicBezTo>
                    <a:pt x="4771" y="4897"/>
                    <a:pt x="4981" y="4918"/>
                    <a:pt x="5169" y="5022"/>
                  </a:cubicBezTo>
                  <a:cubicBezTo>
                    <a:pt x="5169" y="5336"/>
                    <a:pt x="5022" y="5524"/>
                    <a:pt x="4750" y="5545"/>
                  </a:cubicBezTo>
                  <a:cubicBezTo>
                    <a:pt x="4269" y="5608"/>
                    <a:pt x="3809" y="5629"/>
                    <a:pt x="3328" y="5629"/>
                  </a:cubicBezTo>
                  <a:cubicBezTo>
                    <a:pt x="3223" y="5629"/>
                    <a:pt x="3098" y="5566"/>
                    <a:pt x="3014" y="5545"/>
                  </a:cubicBezTo>
                  <a:cubicBezTo>
                    <a:pt x="2888" y="5503"/>
                    <a:pt x="2784" y="5420"/>
                    <a:pt x="2679" y="5357"/>
                  </a:cubicBezTo>
                  <a:cubicBezTo>
                    <a:pt x="1528" y="4834"/>
                    <a:pt x="984" y="3851"/>
                    <a:pt x="524" y="2742"/>
                  </a:cubicBezTo>
                  <a:cubicBezTo>
                    <a:pt x="357" y="2302"/>
                    <a:pt x="252" y="1800"/>
                    <a:pt x="126" y="1340"/>
                  </a:cubicBezTo>
                  <a:cubicBezTo>
                    <a:pt x="1" y="942"/>
                    <a:pt x="43" y="545"/>
                    <a:pt x="231" y="168"/>
                  </a:cubicBezTo>
                  <a:cubicBezTo>
                    <a:pt x="231" y="126"/>
                    <a:pt x="273" y="84"/>
                    <a:pt x="357" y="1"/>
                  </a:cubicBezTo>
                  <a:close/>
                </a:path>
              </a:pathLst>
            </a:custGeom>
            <a:solidFill>
              <a:srgbClr val="1D312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39" name="Google Shape;2339;p74"/>
            <p:cNvGrpSpPr/>
            <p:nvPr/>
          </p:nvGrpSpPr>
          <p:grpSpPr>
            <a:xfrm rot="-5400000">
              <a:off x="6676625" y="1251225"/>
              <a:ext cx="279350" cy="312825"/>
              <a:chOff x="1835200" y="3337050"/>
              <a:chExt cx="279350" cy="312825"/>
            </a:xfrm>
          </p:grpSpPr>
          <p:sp>
            <p:nvSpPr>
              <p:cNvPr id="2340" name="Google Shape;2340;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1" name="Google Shape;2341;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2" name="Google Shape;2342;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43" name="Google Shape;2343;p74"/>
            <p:cNvSpPr/>
            <p:nvPr/>
          </p:nvSpPr>
          <p:spPr>
            <a:xfrm>
              <a:off x="4426788" y="1479850"/>
              <a:ext cx="3527725" cy="2187050"/>
            </a:xfrm>
            <a:custGeom>
              <a:avLst/>
              <a:gdLst/>
              <a:ahLst/>
              <a:cxnLst/>
              <a:rect l="l" t="t" r="r" b="b"/>
              <a:pathLst>
                <a:path w="141109" h="87482" extrusionOk="0">
                  <a:moveTo>
                    <a:pt x="16090" y="58900"/>
                  </a:moveTo>
                  <a:cubicBezTo>
                    <a:pt x="16090" y="58775"/>
                    <a:pt x="16090" y="58691"/>
                    <a:pt x="16069" y="58607"/>
                  </a:cubicBezTo>
                  <a:cubicBezTo>
                    <a:pt x="16007" y="58398"/>
                    <a:pt x="15923" y="58168"/>
                    <a:pt x="15986" y="57938"/>
                  </a:cubicBezTo>
                  <a:cubicBezTo>
                    <a:pt x="16007" y="57854"/>
                    <a:pt x="15986" y="57749"/>
                    <a:pt x="15965" y="57645"/>
                  </a:cubicBezTo>
                  <a:cubicBezTo>
                    <a:pt x="15923" y="57540"/>
                    <a:pt x="15902" y="57415"/>
                    <a:pt x="15902" y="57310"/>
                  </a:cubicBezTo>
                  <a:cubicBezTo>
                    <a:pt x="15881" y="56368"/>
                    <a:pt x="15860" y="55448"/>
                    <a:pt x="16111" y="54527"/>
                  </a:cubicBezTo>
                  <a:cubicBezTo>
                    <a:pt x="16216" y="54171"/>
                    <a:pt x="16237" y="53795"/>
                    <a:pt x="16321" y="53418"/>
                  </a:cubicBezTo>
                  <a:cubicBezTo>
                    <a:pt x="16341" y="53230"/>
                    <a:pt x="16404" y="53041"/>
                    <a:pt x="16446" y="52853"/>
                  </a:cubicBezTo>
                  <a:cubicBezTo>
                    <a:pt x="16551" y="52477"/>
                    <a:pt x="16697" y="52079"/>
                    <a:pt x="16844" y="51556"/>
                  </a:cubicBezTo>
                  <a:lnTo>
                    <a:pt x="16530" y="51870"/>
                  </a:lnTo>
                  <a:cubicBezTo>
                    <a:pt x="16279" y="52163"/>
                    <a:pt x="16007" y="52414"/>
                    <a:pt x="15777" y="52707"/>
                  </a:cubicBezTo>
                  <a:cubicBezTo>
                    <a:pt x="15588" y="52916"/>
                    <a:pt x="15337" y="53000"/>
                    <a:pt x="15065" y="53000"/>
                  </a:cubicBezTo>
                  <a:cubicBezTo>
                    <a:pt x="14500" y="52958"/>
                    <a:pt x="13935" y="52832"/>
                    <a:pt x="13454" y="52497"/>
                  </a:cubicBezTo>
                  <a:cubicBezTo>
                    <a:pt x="13182" y="52330"/>
                    <a:pt x="12952" y="52163"/>
                    <a:pt x="12680" y="51974"/>
                  </a:cubicBezTo>
                  <a:cubicBezTo>
                    <a:pt x="12617" y="52079"/>
                    <a:pt x="12533" y="52163"/>
                    <a:pt x="12471" y="52225"/>
                  </a:cubicBezTo>
                  <a:cubicBezTo>
                    <a:pt x="12324" y="52497"/>
                    <a:pt x="12199" y="52749"/>
                    <a:pt x="12010" y="53021"/>
                  </a:cubicBezTo>
                  <a:cubicBezTo>
                    <a:pt x="11885" y="53230"/>
                    <a:pt x="11696" y="53418"/>
                    <a:pt x="11508" y="53544"/>
                  </a:cubicBezTo>
                  <a:cubicBezTo>
                    <a:pt x="11006" y="53941"/>
                    <a:pt x="9646" y="53962"/>
                    <a:pt x="9123" y="53565"/>
                  </a:cubicBezTo>
                  <a:cubicBezTo>
                    <a:pt x="8704" y="53251"/>
                    <a:pt x="8349" y="52916"/>
                    <a:pt x="8118" y="52414"/>
                  </a:cubicBezTo>
                  <a:cubicBezTo>
                    <a:pt x="8035" y="52225"/>
                    <a:pt x="7930" y="52058"/>
                    <a:pt x="7826" y="51849"/>
                  </a:cubicBezTo>
                  <a:cubicBezTo>
                    <a:pt x="7595" y="51891"/>
                    <a:pt x="7407" y="52016"/>
                    <a:pt x="7240" y="52184"/>
                  </a:cubicBezTo>
                  <a:cubicBezTo>
                    <a:pt x="7114" y="52309"/>
                    <a:pt x="6989" y="52393"/>
                    <a:pt x="6800" y="52414"/>
                  </a:cubicBezTo>
                  <a:cubicBezTo>
                    <a:pt x="5859" y="52518"/>
                    <a:pt x="5001" y="52330"/>
                    <a:pt x="4185" y="51807"/>
                  </a:cubicBezTo>
                  <a:cubicBezTo>
                    <a:pt x="4080" y="51744"/>
                    <a:pt x="3955" y="51661"/>
                    <a:pt x="3871" y="51556"/>
                  </a:cubicBezTo>
                  <a:cubicBezTo>
                    <a:pt x="3369" y="50761"/>
                    <a:pt x="2888" y="49987"/>
                    <a:pt x="2909" y="48982"/>
                  </a:cubicBezTo>
                  <a:cubicBezTo>
                    <a:pt x="2929" y="47978"/>
                    <a:pt x="2929" y="46953"/>
                    <a:pt x="3055" y="45927"/>
                  </a:cubicBezTo>
                  <a:cubicBezTo>
                    <a:pt x="3097" y="45635"/>
                    <a:pt x="3160" y="45383"/>
                    <a:pt x="3222" y="45091"/>
                  </a:cubicBezTo>
                  <a:cubicBezTo>
                    <a:pt x="3243" y="45007"/>
                    <a:pt x="3243" y="44902"/>
                    <a:pt x="3264" y="44839"/>
                  </a:cubicBezTo>
                  <a:cubicBezTo>
                    <a:pt x="3222" y="44798"/>
                    <a:pt x="3201" y="44777"/>
                    <a:pt x="3139" y="44777"/>
                  </a:cubicBezTo>
                  <a:cubicBezTo>
                    <a:pt x="2532" y="44839"/>
                    <a:pt x="2113" y="44463"/>
                    <a:pt x="1695" y="44128"/>
                  </a:cubicBezTo>
                  <a:cubicBezTo>
                    <a:pt x="1109" y="43605"/>
                    <a:pt x="691" y="42956"/>
                    <a:pt x="335" y="42266"/>
                  </a:cubicBezTo>
                  <a:cubicBezTo>
                    <a:pt x="230" y="42036"/>
                    <a:pt x="126" y="41764"/>
                    <a:pt x="105" y="41513"/>
                  </a:cubicBezTo>
                  <a:cubicBezTo>
                    <a:pt x="0" y="40864"/>
                    <a:pt x="0" y="40236"/>
                    <a:pt x="168" y="39609"/>
                  </a:cubicBezTo>
                  <a:cubicBezTo>
                    <a:pt x="168" y="39567"/>
                    <a:pt x="188" y="39525"/>
                    <a:pt x="188" y="39504"/>
                  </a:cubicBezTo>
                  <a:cubicBezTo>
                    <a:pt x="502" y="37851"/>
                    <a:pt x="1590" y="36826"/>
                    <a:pt x="3034" y="36072"/>
                  </a:cubicBezTo>
                  <a:cubicBezTo>
                    <a:pt x="2846" y="35780"/>
                    <a:pt x="2678" y="35466"/>
                    <a:pt x="2427" y="35215"/>
                  </a:cubicBezTo>
                  <a:cubicBezTo>
                    <a:pt x="1988" y="34650"/>
                    <a:pt x="1841" y="34022"/>
                    <a:pt x="1779" y="33352"/>
                  </a:cubicBezTo>
                  <a:cubicBezTo>
                    <a:pt x="1758" y="33122"/>
                    <a:pt x="1800" y="32850"/>
                    <a:pt x="1779" y="32620"/>
                  </a:cubicBezTo>
                  <a:cubicBezTo>
                    <a:pt x="1758" y="32181"/>
                    <a:pt x="1904" y="31804"/>
                    <a:pt x="2155" y="31448"/>
                  </a:cubicBezTo>
                  <a:cubicBezTo>
                    <a:pt x="2218" y="31302"/>
                    <a:pt x="2385" y="31176"/>
                    <a:pt x="2511" y="31093"/>
                  </a:cubicBezTo>
                  <a:cubicBezTo>
                    <a:pt x="2804" y="30925"/>
                    <a:pt x="3139" y="30737"/>
                    <a:pt x="3432" y="30549"/>
                  </a:cubicBezTo>
                  <a:cubicBezTo>
                    <a:pt x="3201" y="29774"/>
                    <a:pt x="3306" y="28958"/>
                    <a:pt x="3327" y="28163"/>
                  </a:cubicBezTo>
                  <a:cubicBezTo>
                    <a:pt x="3348" y="27494"/>
                    <a:pt x="4101" y="26343"/>
                    <a:pt x="4833" y="26217"/>
                  </a:cubicBezTo>
                  <a:cubicBezTo>
                    <a:pt x="5189" y="26155"/>
                    <a:pt x="5524" y="26008"/>
                    <a:pt x="5859" y="25862"/>
                  </a:cubicBezTo>
                  <a:cubicBezTo>
                    <a:pt x="5880" y="25862"/>
                    <a:pt x="5922" y="25820"/>
                    <a:pt x="5963" y="25799"/>
                  </a:cubicBezTo>
                  <a:cubicBezTo>
                    <a:pt x="5880" y="25485"/>
                    <a:pt x="5838" y="25129"/>
                    <a:pt x="5754" y="24816"/>
                  </a:cubicBezTo>
                  <a:cubicBezTo>
                    <a:pt x="5649" y="24460"/>
                    <a:pt x="5712" y="24125"/>
                    <a:pt x="5859" y="23769"/>
                  </a:cubicBezTo>
                  <a:cubicBezTo>
                    <a:pt x="6026" y="23456"/>
                    <a:pt x="6194" y="23121"/>
                    <a:pt x="6403" y="22828"/>
                  </a:cubicBezTo>
                  <a:cubicBezTo>
                    <a:pt x="6654" y="22514"/>
                    <a:pt x="6968" y="22305"/>
                    <a:pt x="7344" y="22200"/>
                  </a:cubicBezTo>
                  <a:cubicBezTo>
                    <a:pt x="8035" y="22033"/>
                    <a:pt x="8704" y="21844"/>
                    <a:pt x="9416" y="21886"/>
                  </a:cubicBezTo>
                  <a:cubicBezTo>
                    <a:pt x="9918" y="21928"/>
                    <a:pt x="10420" y="21886"/>
                    <a:pt x="10880" y="21886"/>
                  </a:cubicBezTo>
                  <a:cubicBezTo>
                    <a:pt x="10985" y="21656"/>
                    <a:pt x="11048" y="21426"/>
                    <a:pt x="11173" y="21217"/>
                  </a:cubicBezTo>
                  <a:cubicBezTo>
                    <a:pt x="11592" y="20589"/>
                    <a:pt x="12157" y="20108"/>
                    <a:pt x="12889" y="19878"/>
                  </a:cubicBezTo>
                  <a:cubicBezTo>
                    <a:pt x="13266" y="19752"/>
                    <a:pt x="13663" y="19647"/>
                    <a:pt x="14040" y="19564"/>
                  </a:cubicBezTo>
                  <a:cubicBezTo>
                    <a:pt x="14228" y="19522"/>
                    <a:pt x="14416" y="19522"/>
                    <a:pt x="14626" y="19522"/>
                  </a:cubicBezTo>
                  <a:lnTo>
                    <a:pt x="16341" y="19522"/>
                  </a:lnTo>
                  <a:cubicBezTo>
                    <a:pt x="16530" y="18810"/>
                    <a:pt x="17137" y="18434"/>
                    <a:pt x="17597" y="17953"/>
                  </a:cubicBezTo>
                  <a:cubicBezTo>
                    <a:pt x="17660" y="17890"/>
                    <a:pt x="17743" y="17848"/>
                    <a:pt x="17785" y="17848"/>
                  </a:cubicBezTo>
                  <a:cubicBezTo>
                    <a:pt x="18434" y="17660"/>
                    <a:pt x="19062" y="17555"/>
                    <a:pt x="19752" y="17743"/>
                  </a:cubicBezTo>
                  <a:cubicBezTo>
                    <a:pt x="20631" y="17994"/>
                    <a:pt x="21468" y="18287"/>
                    <a:pt x="22200" y="18852"/>
                  </a:cubicBezTo>
                  <a:cubicBezTo>
                    <a:pt x="22388" y="19020"/>
                    <a:pt x="22619" y="19124"/>
                    <a:pt x="22891" y="19271"/>
                  </a:cubicBezTo>
                  <a:cubicBezTo>
                    <a:pt x="23037" y="19208"/>
                    <a:pt x="23204" y="19103"/>
                    <a:pt x="23393" y="18957"/>
                  </a:cubicBezTo>
                  <a:cubicBezTo>
                    <a:pt x="23727" y="18727"/>
                    <a:pt x="24083" y="18643"/>
                    <a:pt x="24502" y="18622"/>
                  </a:cubicBezTo>
                  <a:cubicBezTo>
                    <a:pt x="25234" y="18622"/>
                    <a:pt x="25862" y="18810"/>
                    <a:pt x="26531" y="19145"/>
                  </a:cubicBezTo>
                  <a:cubicBezTo>
                    <a:pt x="27285" y="19543"/>
                    <a:pt x="27849" y="20171"/>
                    <a:pt x="28414" y="20777"/>
                  </a:cubicBezTo>
                  <a:cubicBezTo>
                    <a:pt x="28582" y="20945"/>
                    <a:pt x="28645" y="21238"/>
                    <a:pt x="28770" y="21531"/>
                  </a:cubicBezTo>
                  <a:cubicBezTo>
                    <a:pt x="28958" y="21614"/>
                    <a:pt x="29209" y="21572"/>
                    <a:pt x="29461" y="21551"/>
                  </a:cubicBezTo>
                  <a:cubicBezTo>
                    <a:pt x="29816" y="21531"/>
                    <a:pt x="30151" y="21635"/>
                    <a:pt x="30465" y="21844"/>
                  </a:cubicBezTo>
                  <a:cubicBezTo>
                    <a:pt x="30674" y="21970"/>
                    <a:pt x="30883" y="22095"/>
                    <a:pt x="31134" y="22179"/>
                  </a:cubicBezTo>
                  <a:cubicBezTo>
                    <a:pt x="31448" y="22284"/>
                    <a:pt x="31699" y="22493"/>
                    <a:pt x="31888" y="22765"/>
                  </a:cubicBezTo>
                  <a:cubicBezTo>
                    <a:pt x="32202" y="23121"/>
                    <a:pt x="32411" y="23539"/>
                    <a:pt x="32599" y="23979"/>
                  </a:cubicBezTo>
                  <a:cubicBezTo>
                    <a:pt x="32641" y="24125"/>
                    <a:pt x="32641" y="24272"/>
                    <a:pt x="32662" y="24439"/>
                  </a:cubicBezTo>
                  <a:cubicBezTo>
                    <a:pt x="32704" y="24585"/>
                    <a:pt x="32704" y="24774"/>
                    <a:pt x="32704" y="24920"/>
                  </a:cubicBezTo>
                  <a:cubicBezTo>
                    <a:pt x="32955" y="25067"/>
                    <a:pt x="33185" y="25004"/>
                    <a:pt x="33457" y="25004"/>
                  </a:cubicBezTo>
                  <a:cubicBezTo>
                    <a:pt x="33917" y="24983"/>
                    <a:pt x="34294" y="25108"/>
                    <a:pt x="34650" y="25380"/>
                  </a:cubicBezTo>
                  <a:cubicBezTo>
                    <a:pt x="35110" y="25715"/>
                    <a:pt x="35549" y="26029"/>
                    <a:pt x="35905" y="26448"/>
                  </a:cubicBezTo>
                  <a:cubicBezTo>
                    <a:pt x="36365" y="26908"/>
                    <a:pt x="36533" y="27473"/>
                    <a:pt x="36596" y="28101"/>
                  </a:cubicBezTo>
                  <a:cubicBezTo>
                    <a:pt x="36616" y="28247"/>
                    <a:pt x="36596" y="28435"/>
                    <a:pt x="36596" y="28624"/>
                  </a:cubicBezTo>
                  <a:cubicBezTo>
                    <a:pt x="36616" y="28958"/>
                    <a:pt x="36533" y="29251"/>
                    <a:pt x="36324" y="29523"/>
                  </a:cubicBezTo>
                  <a:cubicBezTo>
                    <a:pt x="36072" y="29900"/>
                    <a:pt x="35884" y="30318"/>
                    <a:pt x="35654" y="30737"/>
                  </a:cubicBezTo>
                  <a:cubicBezTo>
                    <a:pt x="35738" y="30758"/>
                    <a:pt x="35780" y="30779"/>
                    <a:pt x="35842" y="30758"/>
                  </a:cubicBezTo>
                  <a:cubicBezTo>
                    <a:pt x="36428" y="30632"/>
                    <a:pt x="36805" y="31030"/>
                    <a:pt x="37098" y="31448"/>
                  </a:cubicBezTo>
                  <a:cubicBezTo>
                    <a:pt x="37202" y="31595"/>
                    <a:pt x="37307" y="31720"/>
                    <a:pt x="37474" y="31825"/>
                  </a:cubicBezTo>
                  <a:cubicBezTo>
                    <a:pt x="37830" y="32034"/>
                    <a:pt x="38060" y="32390"/>
                    <a:pt x="38269" y="32725"/>
                  </a:cubicBezTo>
                  <a:cubicBezTo>
                    <a:pt x="38311" y="32808"/>
                    <a:pt x="38353" y="32913"/>
                    <a:pt x="38353" y="32976"/>
                  </a:cubicBezTo>
                  <a:cubicBezTo>
                    <a:pt x="38353" y="33290"/>
                    <a:pt x="38458" y="33583"/>
                    <a:pt x="38520" y="33875"/>
                  </a:cubicBezTo>
                  <a:cubicBezTo>
                    <a:pt x="38604" y="34231"/>
                    <a:pt x="38583" y="34587"/>
                    <a:pt x="38458" y="34943"/>
                  </a:cubicBezTo>
                  <a:cubicBezTo>
                    <a:pt x="38395" y="35047"/>
                    <a:pt x="38395" y="35152"/>
                    <a:pt x="38353" y="35277"/>
                  </a:cubicBezTo>
                  <a:cubicBezTo>
                    <a:pt x="38583" y="35466"/>
                    <a:pt x="38793" y="35654"/>
                    <a:pt x="39044" y="35738"/>
                  </a:cubicBezTo>
                  <a:cubicBezTo>
                    <a:pt x="39295" y="35800"/>
                    <a:pt x="39504" y="35947"/>
                    <a:pt x="39671" y="36114"/>
                  </a:cubicBezTo>
                  <a:cubicBezTo>
                    <a:pt x="39901" y="36365"/>
                    <a:pt x="40173" y="36596"/>
                    <a:pt x="40404" y="36847"/>
                  </a:cubicBezTo>
                  <a:cubicBezTo>
                    <a:pt x="40697" y="37140"/>
                    <a:pt x="40864" y="37453"/>
                    <a:pt x="40822" y="37872"/>
                  </a:cubicBezTo>
                  <a:lnTo>
                    <a:pt x="40822" y="38667"/>
                  </a:lnTo>
                  <a:cubicBezTo>
                    <a:pt x="40822" y="38897"/>
                    <a:pt x="40717" y="39044"/>
                    <a:pt x="40550" y="39190"/>
                  </a:cubicBezTo>
                  <a:cubicBezTo>
                    <a:pt x="40341" y="39316"/>
                    <a:pt x="40153" y="39441"/>
                    <a:pt x="39964" y="39567"/>
                  </a:cubicBezTo>
                  <a:cubicBezTo>
                    <a:pt x="39985" y="39755"/>
                    <a:pt x="40132" y="39755"/>
                    <a:pt x="40194" y="39839"/>
                  </a:cubicBezTo>
                  <a:cubicBezTo>
                    <a:pt x="40278" y="39922"/>
                    <a:pt x="40383" y="39985"/>
                    <a:pt x="40487" y="40048"/>
                  </a:cubicBezTo>
                  <a:cubicBezTo>
                    <a:pt x="40989" y="40278"/>
                    <a:pt x="41094" y="40780"/>
                    <a:pt x="41178" y="41220"/>
                  </a:cubicBezTo>
                  <a:cubicBezTo>
                    <a:pt x="41282" y="41806"/>
                    <a:pt x="41136" y="42329"/>
                    <a:pt x="40676" y="42705"/>
                  </a:cubicBezTo>
                  <a:cubicBezTo>
                    <a:pt x="40404" y="42956"/>
                    <a:pt x="40173" y="43186"/>
                    <a:pt x="39881" y="43438"/>
                  </a:cubicBezTo>
                  <a:cubicBezTo>
                    <a:pt x="39964" y="43626"/>
                    <a:pt x="40069" y="43814"/>
                    <a:pt x="40236" y="44002"/>
                  </a:cubicBezTo>
                  <a:cubicBezTo>
                    <a:pt x="40655" y="44463"/>
                    <a:pt x="40613" y="45007"/>
                    <a:pt x="40153" y="45467"/>
                  </a:cubicBezTo>
                  <a:cubicBezTo>
                    <a:pt x="39985" y="45593"/>
                    <a:pt x="39839" y="45718"/>
                    <a:pt x="39650" y="45844"/>
                  </a:cubicBezTo>
                  <a:cubicBezTo>
                    <a:pt x="39399" y="46032"/>
                    <a:pt x="39106" y="46199"/>
                    <a:pt x="38834" y="46409"/>
                  </a:cubicBezTo>
                  <a:cubicBezTo>
                    <a:pt x="38311" y="46785"/>
                    <a:pt x="37725" y="46953"/>
                    <a:pt x="37098" y="46953"/>
                  </a:cubicBezTo>
                  <a:lnTo>
                    <a:pt x="36072" y="46953"/>
                  </a:lnTo>
                  <a:cubicBezTo>
                    <a:pt x="35466" y="46953"/>
                    <a:pt x="34943" y="46848"/>
                    <a:pt x="34503" y="46346"/>
                  </a:cubicBezTo>
                  <a:cubicBezTo>
                    <a:pt x="34419" y="46451"/>
                    <a:pt x="34315" y="46513"/>
                    <a:pt x="34273" y="46618"/>
                  </a:cubicBezTo>
                  <a:cubicBezTo>
                    <a:pt x="33855" y="47392"/>
                    <a:pt x="33227" y="47936"/>
                    <a:pt x="32536" y="48459"/>
                  </a:cubicBezTo>
                  <a:cubicBezTo>
                    <a:pt x="32013" y="48878"/>
                    <a:pt x="31448" y="49233"/>
                    <a:pt x="30925" y="49652"/>
                  </a:cubicBezTo>
                  <a:cubicBezTo>
                    <a:pt x="30549" y="49924"/>
                    <a:pt x="30151" y="50133"/>
                    <a:pt x="29712" y="50280"/>
                  </a:cubicBezTo>
                  <a:cubicBezTo>
                    <a:pt x="29481" y="50342"/>
                    <a:pt x="29251" y="50405"/>
                    <a:pt x="29042" y="50593"/>
                  </a:cubicBezTo>
                  <a:cubicBezTo>
                    <a:pt x="29105" y="50740"/>
                    <a:pt x="29189" y="50907"/>
                    <a:pt x="29251" y="51033"/>
                  </a:cubicBezTo>
                  <a:cubicBezTo>
                    <a:pt x="29879" y="51326"/>
                    <a:pt x="30507" y="51535"/>
                    <a:pt x="31155" y="51598"/>
                  </a:cubicBezTo>
                  <a:cubicBezTo>
                    <a:pt x="31281" y="51640"/>
                    <a:pt x="31406" y="51640"/>
                    <a:pt x="31553" y="51681"/>
                  </a:cubicBezTo>
                  <a:cubicBezTo>
                    <a:pt x="32327" y="52058"/>
                    <a:pt x="33185" y="52079"/>
                    <a:pt x="34022" y="52205"/>
                  </a:cubicBezTo>
                  <a:cubicBezTo>
                    <a:pt x="35947" y="52518"/>
                    <a:pt x="37851" y="52811"/>
                    <a:pt x="39755" y="53104"/>
                  </a:cubicBezTo>
                  <a:cubicBezTo>
                    <a:pt x="41596" y="53355"/>
                    <a:pt x="43333" y="53941"/>
                    <a:pt x="45049" y="54590"/>
                  </a:cubicBezTo>
                  <a:cubicBezTo>
                    <a:pt x="45383" y="54715"/>
                    <a:pt x="45718" y="54799"/>
                    <a:pt x="46116" y="54925"/>
                  </a:cubicBezTo>
                  <a:cubicBezTo>
                    <a:pt x="46137" y="54904"/>
                    <a:pt x="46220" y="54904"/>
                    <a:pt x="46262" y="54841"/>
                  </a:cubicBezTo>
                  <a:cubicBezTo>
                    <a:pt x="46513" y="54694"/>
                    <a:pt x="46743" y="54694"/>
                    <a:pt x="46974" y="54778"/>
                  </a:cubicBezTo>
                  <a:cubicBezTo>
                    <a:pt x="47601" y="54946"/>
                    <a:pt x="48229" y="55197"/>
                    <a:pt x="48731" y="55678"/>
                  </a:cubicBezTo>
                  <a:cubicBezTo>
                    <a:pt x="48940" y="55887"/>
                    <a:pt x="49171" y="56054"/>
                    <a:pt x="49401" y="56201"/>
                  </a:cubicBezTo>
                  <a:cubicBezTo>
                    <a:pt x="49673" y="56389"/>
                    <a:pt x="49777" y="56661"/>
                    <a:pt x="49798" y="56933"/>
                  </a:cubicBezTo>
                  <a:cubicBezTo>
                    <a:pt x="49819" y="57205"/>
                    <a:pt x="49694" y="57352"/>
                    <a:pt x="49401" y="57394"/>
                  </a:cubicBezTo>
                  <a:cubicBezTo>
                    <a:pt x="49338" y="57394"/>
                    <a:pt x="49254" y="57352"/>
                    <a:pt x="49171" y="57352"/>
                  </a:cubicBezTo>
                  <a:cubicBezTo>
                    <a:pt x="49066" y="57143"/>
                    <a:pt x="49024" y="56871"/>
                    <a:pt x="48752" y="56724"/>
                  </a:cubicBezTo>
                  <a:cubicBezTo>
                    <a:pt x="48543" y="56619"/>
                    <a:pt x="48417" y="56389"/>
                    <a:pt x="48187" y="56285"/>
                  </a:cubicBezTo>
                  <a:cubicBezTo>
                    <a:pt x="48145" y="56515"/>
                    <a:pt x="48292" y="56682"/>
                    <a:pt x="48334" y="56829"/>
                  </a:cubicBezTo>
                  <a:cubicBezTo>
                    <a:pt x="48459" y="57289"/>
                    <a:pt x="48250" y="57770"/>
                    <a:pt x="47832" y="57959"/>
                  </a:cubicBezTo>
                  <a:cubicBezTo>
                    <a:pt x="47559" y="58084"/>
                    <a:pt x="47246" y="58168"/>
                    <a:pt x="46974" y="58398"/>
                  </a:cubicBezTo>
                  <a:cubicBezTo>
                    <a:pt x="46932" y="58461"/>
                    <a:pt x="46785" y="58482"/>
                    <a:pt x="46723" y="58482"/>
                  </a:cubicBezTo>
                  <a:cubicBezTo>
                    <a:pt x="46534" y="58503"/>
                    <a:pt x="46367" y="58503"/>
                    <a:pt x="46220" y="58670"/>
                  </a:cubicBezTo>
                  <a:cubicBezTo>
                    <a:pt x="46220" y="58858"/>
                    <a:pt x="46346" y="58984"/>
                    <a:pt x="46430" y="59172"/>
                  </a:cubicBezTo>
                  <a:cubicBezTo>
                    <a:pt x="46576" y="59507"/>
                    <a:pt x="46723" y="59821"/>
                    <a:pt x="46764" y="60176"/>
                  </a:cubicBezTo>
                  <a:cubicBezTo>
                    <a:pt x="46785" y="60344"/>
                    <a:pt x="46827" y="60469"/>
                    <a:pt x="46869" y="60637"/>
                  </a:cubicBezTo>
                  <a:cubicBezTo>
                    <a:pt x="47078" y="61306"/>
                    <a:pt x="47183" y="61997"/>
                    <a:pt x="47308" y="62687"/>
                  </a:cubicBezTo>
                  <a:cubicBezTo>
                    <a:pt x="47350" y="62855"/>
                    <a:pt x="47371" y="63043"/>
                    <a:pt x="47413" y="63189"/>
                  </a:cubicBezTo>
                  <a:cubicBezTo>
                    <a:pt x="47601" y="63629"/>
                    <a:pt x="47664" y="64110"/>
                    <a:pt x="47706" y="64570"/>
                  </a:cubicBezTo>
                  <a:cubicBezTo>
                    <a:pt x="47727" y="64759"/>
                    <a:pt x="47769" y="64947"/>
                    <a:pt x="47811" y="65135"/>
                  </a:cubicBezTo>
                  <a:cubicBezTo>
                    <a:pt x="47915" y="65386"/>
                    <a:pt x="48041" y="65658"/>
                    <a:pt x="47811" y="65993"/>
                  </a:cubicBezTo>
                  <a:cubicBezTo>
                    <a:pt x="48208" y="65972"/>
                    <a:pt x="48501" y="65930"/>
                    <a:pt x="48752" y="65910"/>
                  </a:cubicBezTo>
                  <a:cubicBezTo>
                    <a:pt x="50008" y="65721"/>
                    <a:pt x="51263" y="65554"/>
                    <a:pt x="52518" y="65303"/>
                  </a:cubicBezTo>
                  <a:cubicBezTo>
                    <a:pt x="55301" y="64780"/>
                    <a:pt x="58063" y="64215"/>
                    <a:pt x="60846" y="63692"/>
                  </a:cubicBezTo>
                  <a:cubicBezTo>
                    <a:pt x="62478" y="63378"/>
                    <a:pt x="64152" y="63106"/>
                    <a:pt x="65826" y="62855"/>
                  </a:cubicBezTo>
                  <a:cubicBezTo>
                    <a:pt x="66642" y="62729"/>
                    <a:pt x="67479" y="62625"/>
                    <a:pt x="68316" y="62478"/>
                  </a:cubicBezTo>
                  <a:cubicBezTo>
                    <a:pt x="68483" y="62457"/>
                    <a:pt x="68609" y="62436"/>
                    <a:pt x="68797" y="62373"/>
                  </a:cubicBezTo>
                  <a:cubicBezTo>
                    <a:pt x="68923" y="61934"/>
                    <a:pt x="69027" y="61516"/>
                    <a:pt x="69153" y="61076"/>
                  </a:cubicBezTo>
                  <a:cubicBezTo>
                    <a:pt x="69383" y="60239"/>
                    <a:pt x="69592" y="59381"/>
                    <a:pt x="69885" y="58565"/>
                  </a:cubicBezTo>
                  <a:cubicBezTo>
                    <a:pt x="70157" y="57854"/>
                    <a:pt x="70492" y="57184"/>
                    <a:pt x="70827" y="56494"/>
                  </a:cubicBezTo>
                  <a:cubicBezTo>
                    <a:pt x="71245" y="55678"/>
                    <a:pt x="71747" y="54925"/>
                    <a:pt x="72312" y="54213"/>
                  </a:cubicBezTo>
                  <a:cubicBezTo>
                    <a:pt x="72772" y="53690"/>
                    <a:pt x="73254" y="53230"/>
                    <a:pt x="73860" y="52895"/>
                  </a:cubicBezTo>
                  <a:cubicBezTo>
                    <a:pt x="74300" y="52623"/>
                    <a:pt x="74802" y="52477"/>
                    <a:pt x="75304" y="52393"/>
                  </a:cubicBezTo>
                  <a:cubicBezTo>
                    <a:pt x="76664" y="52163"/>
                    <a:pt x="77941" y="52414"/>
                    <a:pt x="79154" y="53062"/>
                  </a:cubicBezTo>
                  <a:cubicBezTo>
                    <a:pt x="80158" y="53627"/>
                    <a:pt x="81037" y="54318"/>
                    <a:pt x="81832" y="55134"/>
                  </a:cubicBezTo>
                  <a:cubicBezTo>
                    <a:pt x="82753" y="56054"/>
                    <a:pt x="83548" y="57080"/>
                    <a:pt x="84218" y="58168"/>
                  </a:cubicBezTo>
                  <a:cubicBezTo>
                    <a:pt x="84343" y="58356"/>
                    <a:pt x="84448" y="58565"/>
                    <a:pt x="84594" y="58712"/>
                  </a:cubicBezTo>
                  <a:cubicBezTo>
                    <a:pt x="85013" y="58858"/>
                    <a:pt x="85368" y="58795"/>
                    <a:pt x="85766" y="58712"/>
                  </a:cubicBezTo>
                  <a:cubicBezTo>
                    <a:pt x="89218" y="57854"/>
                    <a:pt x="92671" y="57101"/>
                    <a:pt x="96165" y="56473"/>
                  </a:cubicBezTo>
                  <a:cubicBezTo>
                    <a:pt x="97923" y="56159"/>
                    <a:pt x="99680" y="55824"/>
                    <a:pt x="101438" y="55469"/>
                  </a:cubicBezTo>
                  <a:cubicBezTo>
                    <a:pt x="101501" y="55448"/>
                    <a:pt x="101605" y="55427"/>
                    <a:pt x="101668" y="55406"/>
                  </a:cubicBezTo>
                  <a:cubicBezTo>
                    <a:pt x="101752" y="55218"/>
                    <a:pt x="101668" y="55113"/>
                    <a:pt x="101563" y="55029"/>
                  </a:cubicBezTo>
                  <a:cubicBezTo>
                    <a:pt x="101354" y="54841"/>
                    <a:pt x="101270" y="54611"/>
                    <a:pt x="101291" y="54318"/>
                  </a:cubicBezTo>
                  <a:cubicBezTo>
                    <a:pt x="101333" y="54088"/>
                    <a:pt x="101270" y="53878"/>
                    <a:pt x="101187" y="53648"/>
                  </a:cubicBezTo>
                  <a:cubicBezTo>
                    <a:pt x="101061" y="53209"/>
                    <a:pt x="100957" y="52790"/>
                    <a:pt x="100957" y="52309"/>
                  </a:cubicBezTo>
                  <a:cubicBezTo>
                    <a:pt x="100957" y="52058"/>
                    <a:pt x="100915" y="51786"/>
                    <a:pt x="100831" y="51535"/>
                  </a:cubicBezTo>
                  <a:cubicBezTo>
                    <a:pt x="100601" y="50698"/>
                    <a:pt x="100559" y="49861"/>
                    <a:pt x="100392" y="49024"/>
                  </a:cubicBezTo>
                  <a:cubicBezTo>
                    <a:pt x="100329" y="48815"/>
                    <a:pt x="100350" y="48606"/>
                    <a:pt x="100350" y="48396"/>
                  </a:cubicBezTo>
                  <a:lnTo>
                    <a:pt x="100350" y="47706"/>
                  </a:lnTo>
                  <a:cubicBezTo>
                    <a:pt x="100245" y="47580"/>
                    <a:pt x="100099" y="47601"/>
                    <a:pt x="99994" y="47622"/>
                  </a:cubicBezTo>
                  <a:cubicBezTo>
                    <a:pt x="99764" y="47727"/>
                    <a:pt x="99513" y="47706"/>
                    <a:pt x="99283" y="47622"/>
                  </a:cubicBezTo>
                  <a:cubicBezTo>
                    <a:pt x="99157" y="47580"/>
                    <a:pt x="99032" y="47601"/>
                    <a:pt x="98885" y="47601"/>
                  </a:cubicBezTo>
                  <a:cubicBezTo>
                    <a:pt x="98027" y="47601"/>
                    <a:pt x="97776" y="47308"/>
                    <a:pt x="97734" y="46451"/>
                  </a:cubicBezTo>
                  <a:cubicBezTo>
                    <a:pt x="97734" y="46367"/>
                    <a:pt x="97734" y="46262"/>
                    <a:pt x="97713" y="46137"/>
                  </a:cubicBezTo>
                  <a:cubicBezTo>
                    <a:pt x="97630" y="46220"/>
                    <a:pt x="97588" y="46241"/>
                    <a:pt x="97567" y="46262"/>
                  </a:cubicBezTo>
                  <a:cubicBezTo>
                    <a:pt x="97420" y="46513"/>
                    <a:pt x="97316" y="46743"/>
                    <a:pt x="97190" y="46974"/>
                  </a:cubicBezTo>
                  <a:cubicBezTo>
                    <a:pt x="97148" y="47078"/>
                    <a:pt x="97148" y="47183"/>
                    <a:pt x="97148" y="47288"/>
                  </a:cubicBezTo>
                  <a:cubicBezTo>
                    <a:pt x="97169" y="47518"/>
                    <a:pt x="97044" y="47664"/>
                    <a:pt x="96793" y="47706"/>
                  </a:cubicBezTo>
                  <a:cubicBezTo>
                    <a:pt x="96625" y="47727"/>
                    <a:pt x="96458" y="47622"/>
                    <a:pt x="96416" y="47455"/>
                  </a:cubicBezTo>
                  <a:cubicBezTo>
                    <a:pt x="96332" y="47162"/>
                    <a:pt x="96312" y="46890"/>
                    <a:pt x="96458" y="46618"/>
                  </a:cubicBezTo>
                  <a:cubicBezTo>
                    <a:pt x="96667" y="46241"/>
                    <a:pt x="96876" y="45907"/>
                    <a:pt x="97086" y="45509"/>
                  </a:cubicBezTo>
                  <a:cubicBezTo>
                    <a:pt x="97379" y="44944"/>
                    <a:pt x="97881" y="44588"/>
                    <a:pt x="98341" y="44233"/>
                  </a:cubicBezTo>
                  <a:cubicBezTo>
                    <a:pt x="98425" y="44170"/>
                    <a:pt x="98550" y="44149"/>
                    <a:pt x="98655" y="44128"/>
                  </a:cubicBezTo>
                  <a:cubicBezTo>
                    <a:pt x="98781" y="44107"/>
                    <a:pt x="98927" y="44128"/>
                    <a:pt x="99094" y="44128"/>
                  </a:cubicBezTo>
                  <a:cubicBezTo>
                    <a:pt x="99785" y="43521"/>
                    <a:pt x="100496" y="42894"/>
                    <a:pt x="101187" y="42266"/>
                  </a:cubicBezTo>
                  <a:cubicBezTo>
                    <a:pt x="102128" y="41492"/>
                    <a:pt x="103112" y="40697"/>
                    <a:pt x="104179" y="40090"/>
                  </a:cubicBezTo>
                  <a:cubicBezTo>
                    <a:pt x="106271" y="38876"/>
                    <a:pt x="108364" y="37621"/>
                    <a:pt x="110456" y="36386"/>
                  </a:cubicBezTo>
                  <a:cubicBezTo>
                    <a:pt x="110686" y="36219"/>
                    <a:pt x="110895" y="36052"/>
                    <a:pt x="111125" y="35884"/>
                  </a:cubicBezTo>
                  <a:cubicBezTo>
                    <a:pt x="111314" y="35759"/>
                    <a:pt x="111481" y="35591"/>
                    <a:pt x="111690" y="35466"/>
                  </a:cubicBezTo>
                  <a:cubicBezTo>
                    <a:pt x="112255" y="35131"/>
                    <a:pt x="112757" y="34712"/>
                    <a:pt x="113260" y="34210"/>
                  </a:cubicBezTo>
                  <a:cubicBezTo>
                    <a:pt x="113281" y="33896"/>
                    <a:pt x="113322" y="33583"/>
                    <a:pt x="113364" y="33269"/>
                  </a:cubicBezTo>
                  <a:cubicBezTo>
                    <a:pt x="113385" y="32955"/>
                    <a:pt x="113406" y="32641"/>
                    <a:pt x="113532" y="32327"/>
                  </a:cubicBezTo>
                  <a:cubicBezTo>
                    <a:pt x="113615" y="32118"/>
                    <a:pt x="113532" y="32013"/>
                    <a:pt x="113301" y="32013"/>
                  </a:cubicBezTo>
                  <a:cubicBezTo>
                    <a:pt x="112590" y="32013"/>
                    <a:pt x="111900" y="31992"/>
                    <a:pt x="111188" y="32013"/>
                  </a:cubicBezTo>
                  <a:cubicBezTo>
                    <a:pt x="110142" y="32076"/>
                    <a:pt x="109117" y="31825"/>
                    <a:pt x="108092" y="31574"/>
                  </a:cubicBezTo>
                  <a:cubicBezTo>
                    <a:pt x="108029" y="31553"/>
                    <a:pt x="107945" y="31511"/>
                    <a:pt x="107882" y="31511"/>
                  </a:cubicBezTo>
                  <a:cubicBezTo>
                    <a:pt x="106941" y="31281"/>
                    <a:pt x="106062" y="30883"/>
                    <a:pt x="105246" y="30360"/>
                  </a:cubicBezTo>
                  <a:cubicBezTo>
                    <a:pt x="104576" y="29921"/>
                    <a:pt x="103949" y="29419"/>
                    <a:pt x="103467" y="28770"/>
                  </a:cubicBezTo>
                  <a:cubicBezTo>
                    <a:pt x="102923" y="28017"/>
                    <a:pt x="102379" y="27222"/>
                    <a:pt x="101856" y="26448"/>
                  </a:cubicBezTo>
                  <a:cubicBezTo>
                    <a:pt x="101710" y="26238"/>
                    <a:pt x="101605" y="26029"/>
                    <a:pt x="101501" y="25799"/>
                  </a:cubicBezTo>
                  <a:cubicBezTo>
                    <a:pt x="101375" y="25506"/>
                    <a:pt x="101291" y="25213"/>
                    <a:pt x="101166" y="24962"/>
                  </a:cubicBezTo>
                  <a:cubicBezTo>
                    <a:pt x="101019" y="24585"/>
                    <a:pt x="100873" y="24230"/>
                    <a:pt x="100831" y="23811"/>
                  </a:cubicBezTo>
                  <a:cubicBezTo>
                    <a:pt x="100810" y="23665"/>
                    <a:pt x="100747" y="23539"/>
                    <a:pt x="100726" y="23414"/>
                  </a:cubicBezTo>
                  <a:cubicBezTo>
                    <a:pt x="100517" y="23330"/>
                    <a:pt x="100308" y="23393"/>
                    <a:pt x="100099" y="23393"/>
                  </a:cubicBezTo>
                  <a:cubicBezTo>
                    <a:pt x="99617" y="23414"/>
                    <a:pt x="99241" y="23288"/>
                    <a:pt x="98885" y="22995"/>
                  </a:cubicBezTo>
                  <a:cubicBezTo>
                    <a:pt x="98655" y="22807"/>
                    <a:pt x="98425" y="22681"/>
                    <a:pt x="98195" y="22514"/>
                  </a:cubicBezTo>
                  <a:cubicBezTo>
                    <a:pt x="98006" y="22388"/>
                    <a:pt x="97818" y="22242"/>
                    <a:pt x="97692" y="22054"/>
                  </a:cubicBezTo>
                  <a:cubicBezTo>
                    <a:pt x="97567" y="21886"/>
                    <a:pt x="97462" y="21719"/>
                    <a:pt x="97274" y="21614"/>
                  </a:cubicBezTo>
                  <a:cubicBezTo>
                    <a:pt x="97148" y="21531"/>
                    <a:pt x="97086" y="21405"/>
                    <a:pt x="97086" y="21259"/>
                  </a:cubicBezTo>
                  <a:cubicBezTo>
                    <a:pt x="97086" y="21154"/>
                    <a:pt x="97065" y="21028"/>
                    <a:pt x="97086" y="20924"/>
                  </a:cubicBezTo>
                  <a:cubicBezTo>
                    <a:pt x="97148" y="20212"/>
                    <a:pt x="97295" y="19543"/>
                    <a:pt x="97734" y="18957"/>
                  </a:cubicBezTo>
                  <a:cubicBezTo>
                    <a:pt x="97902" y="18790"/>
                    <a:pt x="98048" y="18643"/>
                    <a:pt x="98320" y="18643"/>
                  </a:cubicBezTo>
                  <a:lnTo>
                    <a:pt x="98948" y="18643"/>
                  </a:lnTo>
                  <a:cubicBezTo>
                    <a:pt x="99283" y="18643"/>
                    <a:pt x="99576" y="18727"/>
                    <a:pt x="99827" y="18936"/>
                  </a:cubicBezTo>
                  <a:cubicBezTo>
                    <a:pt x="99994" y="19062"/>
                    <a:pt x="100141" y="19208"/>
                    <a:pt x="100413" y="19229"/>
                  </a:cubicBezTo>
                  <a:cubicBezTo>
                    <a:pt x="100454" y="18999"/>
                    <a:pt x="100496" y="18748"/>
                    <a:pt x="100517" y="18518"/>
                  </a:cubicBezTo>
                  <a:cubicBezTo>
                    <a:pt x="99576" y="18015"/>
                    <a:pt x="98718" y="16718"/>
                    <a:pt x="98676" y="15693"/>
                  </a:cubicBezTo>
                  <a:cubicBezTo>
                    <a:pt x="98676" y="14940"/>
                    <a:pt x="98571" y="14186"/>
                    <a:pt x="98571" y="13412"/>
                  </a:cubicBezTo>
                  <a:cubicBezTo>
                    <a:pt x="98571" y="12324"/>
                    <a:pt x="98864" y="11278"/>
                    <a:pt x="99471" y="10336"/>
                  </a:cubicBezTo>
                  <a:cubicBezTo>
                    <a:pt x="99764" y="9897"/>
                    <a:pt x="100015" y="9416"/>
                    <a:pt x="100308" y="8976"/>
                  </a:cubicBezTo>
                  <a:cubicBezTo>
                    <a:pt x="100496" y="8704"/>
                    <a:pt x="100664" y="8453"/>
                    <a:pt x="100873" y="8181"/>
                  </a:cubicBezTo>
                  <a:lnTo>
                    <a:pt x="100957" y="8118"/>
                  </a:lnTo>
                  <a:cubicBezTo>
                    <a:pt x="101710" y="7114"/>
                    <a:pt x="102651" y="6340"/>
                    <a:pt x="103656" y="5608"/>
                  </a:cubicBezTo>
                  <a:cubicBezTo>
                    <a:pt x="104158" y="5231"/>
                    <a:pt x="104702" y="4917"/>
                    <a:pt x="105267" y="4624"/>
                  </a:cubicBezTo>
                  <a:cubicBezTo>
                    <a:pt x="106041" y="4289"/>
                    <a:pt x="106815" y="3976"/>
                    <a:pt x="107610" y="3725"/>
                  </a:cubicBezTo>
                  <a:cubicBezTo>
                    <a:pt x="108029" y="3557"/>
                    <a:pt x="108447" y="3515"/>
                    <a:pt x="108887" y="3432"/>
                  </a:cubicBezTo>
                  <a:cubicBezTo>
                    <a:pt x="109744" y="3243"/>
                    <a:pt x="110581" y="3055"/>
                    <a:pt x="111481" y="3013"/>
                  </a:cubicBezTo>
                  <a:cubicBezTo>
                    <a:pt x="112067" y="2992"/>
                    <a:pt x="112674" y="2992"/>
                    <a:pt x="113301" y="2992"/>
                  </a:cubicBezTo>
                  <a:cubicBezTo>
                    <a:pt x="113720" y="2992"/>
                    <a:pt x="114118" y="3013"/>
                    <a:pt x="114536" y="3013"/>
                  </a:cubicBezTo>
                  <a:cubicBezTo>
                    <a:pt x="114620" y="2825"/>
                    <a:pt x="114515" y="2783"/>
                    <a:pt x="114410" y="2699"/>
                  </a:cubicBezTo>
                  <a:cubicBezTo>
                    <a:pt x="114243" y="2574"/>
                    <a:pt x="114055" y="2427"/>
                    <a:pt x="113908" y="2302"/>
                  </a:cubicBezTo>
                  <a:cubicBezTo>
                    <a:pt x="113825" y="2218"/>
                    <a:pt x="113720" y="2113"/>
                    <a:pt x="113720" y="2009"/>
                  </a:cubicBezTo>
                  <a:cubicBezTo>
                    <a:pt x="113636" y="1423"/>
                    <a:pt x="113574" y="816"/>
                    <a:pt x="114034" y="293"/>
                  </a:cubicBezTo>
                  <a:cubicBezTo>
                    <a:pt x="114138" y="188"/>
                    <a:pt x="114243" y="63"/>
                    <a:pt x="114410" y="63"/>
                  </a:cubicBezTo>
                  <a:cubicBezTo>
                    <a:pt x="114787" y="63"/>
                    <a:pt x="115185" y="0"/>
                    <a:pt x="115582" y="168"/>
                  </a:cubicBezTo>
                  <a:cubicBezTo>
                    <a:pt x="115938" y="314"/>
                    <a:pt x="116335" y="377"/>
                    <a:pt x="116670" y="628"/>
                  </a:cubicBezTo>
                  <a:cubicBezTo>
                    <a:pt x="116859" y="753"/>
                    <a:pt x="117047" y="921"/>
                    <a:pt x="117193" y="1046"/>
                  </a:cubicBezTo>
                  <a:cubicBezTo>
                    <a:pt x="117298" y="1151"/>
                    <a:pt x="117403" y="1276"/>
                    <a:pt x="117549" y="1360"/>
                  </a:cubicBezTo>
                  <a:cubicBezTo>
                    <a:pt x="117988" y="1590"/>
                    <a:pt x="118239" y="1988"/>
                    <a:pt x="118491" y="2406"/>
                  </a:cubicBezTo>
                  <a:cubicBezTo>
                    <a:pt x="118511" y="2469"/>
                    <a:pt x="118553" y="2490"/>
                    <a:pt x="118595" y="2532"/>
                  </a:cubicBezTo>
                  <a:cubicBezTo>
                    <a:pt x="118616" y="2511"/>
                    <a:pt x="118658" y="2511"/>
                    <a:pt x="118700" y="2490"/>
                  </a:cubicBezTo>
                  <a:cubicBezTo>
                    <a:pt x="118951" y="2051"/>
                    <a:pt x="119348" y="1758"/>
                    <a:pt x="119704" y="1444"/>
                  </a:cubicBezTo>
                  <a:cubicBezTo>
                    <a:pt x="119955" y="1235"/>
                    <a:pt x="120206" y="1109"/>
                    <a:pt x="120499" y="1004"/>
                  </a:cubicBezTo>
                  <a:cubicBezTo>
                    <a:pt x="120939" y="837"/>
                    <a:pt x="121420" y="732"/>
                    <a:pt x="121880" y="649"/>
                  </a:cubicBezTo>
                  <a:cubicBezTo>
                    <a:pt x="122466" y="544"/>
                    <a:pt x="122885" y="837"/>
                    <a:pt x="123261" y="1151"/>
                  </a:cubicBezTo>
                  <a:cubicBezTo>
                    <a:pt x="123366" y="1235"/>
                    <a:pt x="123429" y="1381"/>
                    <a:pt x="123449" y="1486"/>
                  </a:cubicBezTo>
                  <a:cubicBezTo>
                    <a:pt x="123470" y="1758"/>
                    <a:pt x="123470" y="2009"/>
                    <a:pt x="123449" y="2281"/>
                  </a:cubicBezTo>
                  <a:cubicBezTo>
                    <a:pt x="123408" y="2616"/>
                    <a:pt x="123240" y="2929"/>
                    <a:pt x="122947" y="3139"/>
                  </a:cubicBezTo>
                  <a:cubicBezTo>
                    <a:pt x="122675" y="3369"/>
                    <a:pt x="122382" y="3620"/>
                    <a:pt x="122089" y="3871"/>
                  </a:cubicBezTo>
                  <a:cubicBezTo>
                    <a:pt x="122110" y="4038"/>
                    <a:pt x="122215" y="3997"/>
                    <a:pt x="122299" y="3997"/>
                  </a:cubicBezTo>
                  <a:cubicBezTo>
                    <a:pt x="122717" y="3976"/>
                    <a:pt x="123094" y="4101"/>
                    <a:pt x="123449" y="4289"/>
                  </a:cubicBezTo>
                  <a:cubicBezTo>
                    <a:pt x="124245" y="4687"/>
                    <a:pt x="124977" y="5189"/>
                    <a:pt x="125626" y="5733"/>
                  </a:cubicBezTo>
                  <a:cubicBezTo>
                    <a:pt x="125960" y="6026"/>
                    <a:pt x="126232" y="6403"/>
                    <a:pt x="126504" y="6758"/>
                  </a:cubicBezTo>
                  <a:cubicBezTo>
                    <a:pt x="126546" y="6779"/>
                    <a:pt x="126567" y="6821"/>
                    <a:pt x="126567" y="6863"/>
                  </a:cubicBezTo>
                  <a:cubicBezTo>
                    <a:pt x="126588" y="7240"/>
                    <a:pt x="126860" y="7512"/>
                    <a:pt x="127069" y="7805"/>
                  </a:cubicBezTo>
                  <a:cubicBezTo>
                    <a:pt x="127843" y="8851"/>
                    <a:pt x="128241" y="10043"/>
                    <a:pt x="128262" y="11362"/>
                  </a:cubicBezTo>
                  <a:cubicBezTo>
                    <a:pt x="128262" y="11466"/>
                    <a:pt x="128262" y="11529"/>
                    <a:pt x="128283" y="11634"/>
                  </a:cubicBezTo>
                  <a:cubicBezTo>
                    <a:pt x="128450" y="11801"/>
                    <a:pt x="128639" y="11696"/>
                    <a:pt x="128785" y="11696"/>
                  </a:cubicBezTo>
                  <a:cubicBezTo>
                    <a:pt x="129371" y="11634"/>
                    <a:pt x="129852" y="11822"/>
                    <a:pt x="130375" y="12031"/>
                  </a:cubicBezTo>
                  <a:cubicBezTo>
                    <a:pt x="130543" y="12094"/>
                    <a:pt x="130626" y="12199"/>
                    <a:pt x="130689" y="12345"/>
                  </a:cubicBezTo>
                  <a:cubicBezTo>
                    <a:pt x="130961" y="12952"/>
                    <a:pt x="131191" y="13600"/>
                    <a:pt x="131212" y="14249"/>
                  </a:cubicBezTo>
                  <a:cubicBezTo>
                    <a:pt x="131275" y="15065"/>
                    <a:pt x="131066" y="15818"/>
                    <a:pt x="130459" y="16425"/>
                  </a:cubicBezTo>
                  <a:cubicBezTo>
                    <a:pt x="130229" y="16655"/>
                    <a:pt x="129957" y="16906"/>
                    <a:pt x="129706" y="17116"/>
                  </a:cubicBezTo>
                  <a:cubicBezTo>
                    <a:pt x="129183" y="17492"/>
                    <a:pt x="128597" y="17702"/>
                    <a:pt x="127948" y="17534"/>
                  </a:cubicBezTo>
                  <a:lnTo>
                    <a:pt x="127760" y="17534"/>
                  </a:lnTo>
                  <a:cubicBezTo>
                    <a:pt x="127760" y="17660"/>
                    <a:pt x="127739" y="17764"/>
                    <a:pt x="127739" y="17869"/>
                  </a:cubicBezTo>
                  <a:cubicBezTo>
                    <a:pt x="127739" y="18183"/>
                    <a:pt x="127718" y="18476"/>
                    <a:pt x="127739" y="18790"/>
                  </a:cubicBezTo>
                  <a:cubicBezTo>
                    <a:pt x="127822" y="20150"/>
                    <a:pt x="127613" y="21468"/>
                    <a:pt x="127425" y="22807"/>
                  </a:cubicBezTo>
                  <a:cubicBezTo>
                    <a:pt x="127404" y="23016"/>
                    <a:pt x="127320" y="23246"/>
                    <a:pt x="127237" y="23456"/>
                  </a:cubicBezTo>
                  <a:cubicBezTo>
                    <a:pt x="126923" y="24167"/>
                    <a:pt x="126609" y="24878"/>
                    <a:pt x="126295" y="25611"/>
                  </a:cubicBezTo>
                  <a:cubicBezTo>
                    <a:pt x="126190" y="25862"/>
                    <a:pt x="126023" y="26113"/>
                    <a:pt x="125835" y="26322"/>
                  </a:cubicBezTo>
                  <a:cubicBezTo>
                    <a:pt x="125312" y="26845"/>
                    <a:pt x="124830" y="27389"/>
                    <a:pt x="124307" y="27933"/>
                  </a:cubicBezTo>
                  <a:cubicBezTo>
                    <a:pt x="124140" y="28142"/>
                    <a:pt x="123931" y="28352"/>
                    <a:pt x="123742" y="28561"/>
                  </a:cubicBezTo>
                  <a:cubicBezTo>
                    <a:pt x="123742" y="28749"/>
                    <a:pt x="123889" y="28833"/>
                    <a:pt x="123973" y="28937"/>
                  </a:cubicBezTo>
                  <a:cubicBezTo>
                    <a:pt x="124077" y="29063"/>
                    <a:pt x="124182" y="29168"/>
                    <a:pt x="124286" y="29251"/>
                  </a:cubicBezTo>
                  <a:cubicBezTo>
                    <a:pt x="124600" y="29482"/>
                    <a:pt x="124830" y="29774"/>
                    <a:pt x="125081" y="30046"/>
                  </a:cubicBezTo>
                  <a:cubicBezTo>
                    <a:pt x="125333" y="30402"/>
                    <a:pt x="125626" y="30737"/>
                    <a:pt x="125918" y="31072"/>
                  </a:cubicBezTo>
                  <a:cubicBezTo>
                    <a:pt x="126128" y="31344"/>
                    <a:pt x="126337" y="31595"/>
                    <a:pt x="126483" y="31930"/>
                  </a:cubicBezTo>
                  <a:cubicBezTo>
                    <a:pt x="126567" y="32118"/>
                    <a:pt x="126693" y="32243"/>
                    <a:pt x="126797" y="32411"/>
                  </a:cubicBezTo>
                  <a:lnTo>
                    <a:pt x="127592" y="33583"/>
                  </a:lnTo>
                  <a:cubicBezTo>
                    <a:pt x="127634" y="33645"/>
                    <a:pt x="127655" y="33708"/>
                    <a:pt x="127697" y="33771"/>
                  </a:cubicBezTo>
                  <a:cubicBezTo>
                    <a:pt x="127864" y="34315"/>
                    <a:pt x="128053" y="34859"/>
                    <a:pt x="128262" y="35445"/>
                  </a:cubicBezTo>
                  <a:cubicBezTo>
                    <a:pt x="128262" y="35466"/>
                    <a:pt x="128262" y="35528"/>
                    <a:pt x="128283" y="35549"/>
                  </a:cubicBezTo>
                  <a:cubicBezTo>
                    <a:pt x="128492" y="35884"/>
                    <a:pt x="128534" y="36303"/>
                    <a:pt x="128576" y="36721"/>
                  </a:cubicBezTo>
                  <a:cubicBezTo>
                    <a:pt x="128806" y="36637"/>
                    <a:pt x="128973" y="36512"/>
                    <a:pt x="129120" y="36386"/>
                  </a:cubicBezTo>
                  <a:cubicBezTo>
                    <a:pt x="129517" y="35968"/>
                    <a:pt x="129957" y="35633"/>
                    <a:pt x="130459" y="35340"/>
                  </a:cubicBezTo>
                  <a:cubicBezTo>
                    <a:pt x="130626" y="35236"/>
                    <a:pt x="130773" y="35131"/>
                    <a:pt x="130940" y="35005"/>
                  </a:cubicBezTo>
                  <a:cubicBezTo>
                    <a:pt x="131317" y="34650"/>
                    <a:pt x="131798" y="34419"/>
                    <a:pt x="132258" y="34273"/>
                  </a:cubicBezTo>
                  <a:cubicBezTo>
                    <a:pt x="132740" y="34106"/>
                    <a:pt x="133200" y="34106"/>
                    <a:pt x="133723" y="34189"/>
                  </a:cubicBezTo>
                  <a:cubicBezTo>
                    <a:pt x="134455" y="34315"/>
                    <a:pt x="135062" y="34691"/>
                    <a:pt x="135753" y="34963"/>
                  </a:cubicBezTo>
                  <a:cubicBezTo>
                    <a:pt x="135878" y="35026"/>
                    <a:pt x="135962" y="35131"/>
                    <a:pt x="136066" y="35215"/>
                  </a:cubicBezTo>
                  <a:cubicBezTo>
                    <a:pt x="136297" y="35424"/>
                    <a:pt x="136548" y="35633"/>
                    <a:pt x="136903" y="35675"/>
                  </a:cubicBezTo>
                  <a:cubicBezTo>
                    <a:pt x="137029" y="35696"/>
                    <a:pt x="137133" y="35800"/>
                    <a:pt x="137154" y="35947"/>
                  </a:cubicBezTo>
                  <a:cubicBezTo>
                    <a:pt x="137343" y="36491"/>
                    <a:pt x="137698" y="36888"/>
                    <a:pt x="138075" y="37307"/>
                  </a:cubicBezTo>
                  <a:cubicBezTo>
                    <a:pt x="138305" y="37579"/>
                    <a:pt x="138514" y="37935"/>
                    <a:pt x="138724" y="38249"/>
                  </a:cubicBezTo>
                  <a:cubicBezTo>
                    <a:pt x="139058" y="38793"/>
                    <a:pt x="139435" y="39316"/>
                    <a:pt x="139644" y="39943"/>
                  </a:cubicBezTo>
                  <a:cubicBezTo>
                    <a:pt x="139665" y="39985"/>
                    <a:pt x="139665" y="40048"/>
                    <a:pt x="139728" y="40090"/>
                  </a:cubicBezTo>
                  <a:cubicBezTo>
                    <a:pt x="140146" y="40676"/>
                    <a:pt x="140272" y="41345"/>
                    <a:pt x="140502" y="41973"/>
                  </a:cubicBezTo>
                  <a:cubicBezTo>
                    <a:pt x="140523" y="42057"/>
                    <a:pt x="140586" y="42161"/>
                    <a:pt x="140565" y="42266"/>
                  </a:cubicBezTo>
                  <a:cubicBezTo>
                    <a:pt x="140523" y="42559"/>
                    <a:pt x="140628" y="42810"/>
                    <a:pt x="140732" y="43103"/>
                  </a:cubicBezTo>
                  <a:cubicBezTo>
                    <a:pt x="140879" y="43479"/>
                    <a:pt x="140983" y="43835"/>
                    <a:pt x="140921" y="44212"/>
                  </a:cubicBezTo>
                  <a:cubicBezTo>
                    <a:pt x="140921" y="44275"/>
                    <a:pt x="140921" y="44358"/>
                    <a:pt x="140942" y="44442"/>
                  </a:cubicBezTo>
                  <a:cubicBezTo>
                    <a:pt x="141109" y="45049"/>
                    <a:pt x="141109" y="45635"/>
                    <a:pt x="141109" y="46241"/>
                  </a:cubicBezTo>
                  <a:cubicBezTo>
                    <a:pt x="141109" y="47476"/>
                    <a:pt x="141088" y="48710"/>
                    <a:pt x="141109" y="49966"/>
                  </a:cubicBezTo>
                  <a:cubicBezTo>
                    <a:pt x="141109" y="50447"/>
                    <a:pt x="140983" y="50907"/>
                    <a:pt x="140795" y="51326"/>
                  </a:cubicBezTo>
                  <a:cubicBezTo>
                    <a:pt x="140607" y="51744"/>
                    <a:pt x="140419" y="52163"/>
                    <a:pt x="140000" y="52393"/>
                  </a:cubicBezTo>
                  <a:cubicBezTo>
                    <a:pt x="139854" y="52477"/>
                    <a:pt x="139791" y="52707"/>
                    <a:pt x="139644" y="52811"/>
                  </a:cubicBezTo>
                  <a:cubicBezTo>
                    <a:pt x="139372" y="53021"/>
                    <a:pt x="139058" y="53167"/>
                    <a:pt x="138786" y="53355"/>
                  </a:cubicBezTo>
                  <a:cubicBezTo>
                    <a:pt x="138745" y="53355"/>
                    <a:pt x="138745" y="53376"/>
                    <a:pt x="138724" y="53376"/>
                  </a:cubicBezTo>
                  <a:cubicBezTo>
                    <a:pt x="138535" y="53523"/>
                    <a:pt x="138389" y="53669"/>
                    <a:pt x="138180" y="53753"/>
                  </a:cubicBezTo>
                  <a:cubicBezTo>
                    <a:pt x="137970" y="53795"/>
                    <a:pt x="137782" y="53837"/>
                    <a:pt x="137594" y="53962"/>
                  </a:cubicBezTo>
                  <a:cubicBezTo>
                    <a:pt x="137573" y="53983"/>
                    <a:pt x="137531" y="54004"/>
                    <a:pt x="137489" y="53983"/>
                  </a:cubicBezTo>
                  <a:cubicBezTo>
                    <a:pt x="137071" y="53962"/>
                    <a:pt x="136715" y="54150"/>
                    <a:pt x="136338" y="54297"/>
                  </a:cubicBezTo>
                  <a:cubicBezTo>
                    <a:pt x="135878" y="54485"/>
                    <a:pt x="135376" y="54569"/>
                    <a:pt x="134874" y="54715"/>
                  </a:cubicBezTo>
                  <a:cubicBezTo>
                    <a:pt x="134434" y="54841"/>
                    <a:pt x="133995" y="55050"/>
                    <a:pt x="133556" y="55155"/>
                  </a:cubicBezTo>
                  <a:cubicBezTo>
                    <a:pt x="133388" y="55218"/>
                    <a:pt x="133242" y="55301"/>
                    <a:pt x="133074" y="55364"/>
                  </a:cubicBezTo>
                  <a:cubicBezTo>
                    <a:pt x="132760" y="55531"/>
                    <a:pt x="132426" y="55678"/>
                    <a:pt x="132049" y="55741"/>
                  </a:cubicBezTo>
                  <a:cubicBezTo>
                    <a:pt x="131944" y="55741"/>
                    <a:pt x="131840" y="55824"/>
                    <a:pt x="131735" y="55845"/>
                  </a:cubicBezTo>
                  <a:cubicBezTo>
                    <a:pt x="131212" y="55971"/>
                    <a:pt x="130668" y="56096"/>
                    <a:pt x="130208" y="56389"/>
                  </a:cubicBezTo>
                  <a:cubicBezTo>
                    <a:pt x="129810" y="56389"/>
                    <a:pt x="129517" y="56599"/>
                    <a:pt x="129183" y="56724"/>
                  </a:cubicBezTo>
                  <a:cubicBezTo>
                    <a:pt x="129099" y="56766"/>
                    <a:pt x="128994" y="56829"/>
                    <a:pt x="128911" y="56829"/>
                  </a:cubicBezTo>
                  <a:cubicBezTo>
                    <a:pt x="128450" y="56871"/>
                    <a:pt x="128011" y="57122"/>
                    <a:pt x="127530" y="57184"/>
                  </a:cubicBezTo>
                  <a:cubicBezTo>
                    <a:pt x="127425" y="57184"/>
                    <a:pt x="127341" y="57226"/>
                    <a:pt x="127278" y="57247"/>
                  </a:cubicBezTo>
                  <a:cubicBezTo>
                    <a:pt x="127027" y="57394"/>
                    <a:pt x="126776" y="57415"/>
                    <a:pt x="126504" y="57435"/>
                  </a:cubicBezTo>
                  <a:cubicBezTo>
                    <a:pt x="125835" y="57498"/>
                    <a:pt x="125144" y="57561"/>
                    <a:pt x="124475" y="57624"/>
                  </a:cubicBezTo>
                  <a:cubicBezTo>
                    <a:pt x="124098" y="57645"/>
                    <a:pt x="123721" y="57707"/>
                    <a:pt x="123345" y="57603"/>
                  </a:cubicBezTo>
                  <a:cubicBezTo>
                    <a:pt x="123052" y="57498"/>
                    <a:pt x="122738" y="57624"/>
                    <a:pt x="122424" y="57645"/>
                  </a:cubicBezTo>
                  <a:cubicBezTo>
                    <a:pt x="122424" y="57812"/>
                    <a:pt x="122424" y="57917"/>
                    <a:pt x="122466" y="58021"/>
                  </a:cubicBezTo>
                  <a:cubicBezTo>
                    <a:pt x="122487" y="58168"/>
                    <a:pt x="122508" y="58356"/>
                    <a:pt x="122592" y="58503"/>
                  </a:cubicBezTo>
                  <a:cubicBezTo>
                    <a:pt x="122801" y="58984"/>
                    <a:pt x="122738" y="59486"/>
                    <a:pt x="122885" y="59946"/>
                  </a:cubicBezTo>
                  <a:cubicBezTo>
                    <a:pt x="122947" y="60239"/>
                    <a:pt x="122926" y="60553"/>
                    <a:pt x="123010" y="60846"/>
                  </a:cubicBezTo>
                  <a:cubicBezTo>
                    <a:pt x="123094" y="61264"/>
                    <a:pt x="123115" y="61704"/>
                    <a:pt x="123345" y="62101"/>
                  </a:cubicBezTo>
                  <a:cubicBezTo>
                    <a:pt x="123429" y="62792"/>
                    <a:pt x="123575" y="63482"/>
                    <a:pt x="123157" y="64131"/>
                  </a:cubicBezTo>
                  <a:cubicBezTo>
                    <a:pt x="123115" y="64215"/>
                    <a:pt x="123052" y="64298"/>
                    <a:pt x="123031" y="64403"/>
                  </a:cubicBezTo>
                  <a:cubicBezTo>
                    <a:pt x="122592" y="65261"/>
                    <a:pt x="121838" y="65700"/>
                    <a:pt x="120939" y="65930"/>
                  </a:cubicBezTo>
                  <a:cubicBezTo>
                    <a:pt x="120792" y="65972"/>
                    <a:pt x="120646" y="65972"/>
                    <a:pt x="120499" y="65993"/>
                  </a:cubicBezTo>
                  <a:cubicBezTo>
                    <a:pt x="120185" y="65993"/>
                    <a:pt x="119851" y="65972"/>
                    <a:pt x="119537" y="65993"/>
                  </a:cubicBezTo>
                  <a:cubicBezTo>
                    <a:pt x="119055" y="66035"/>
                    <a:pt x="118637" y="65889"/>
                    <a:pt x="118198" y="65784"/>
                  </a:cubicBezTo>
                  <a:cubicBezTo>
                    <a:pt x="117884" y="65700"/>
                    <a:pt x="117716" y="65470"/>
                    <a:pt x="117695" y="65156"/>
                  </a:cubicBezTo>
                  <a:cubicBezTo>
                    <a:pt x="117695" y="64968"/>
                    <a:pt x="117675" y="64759"/>
                    <a:pt x="117758" y="64612"/>
                  </a:cubicBezTo>
                  <a:cubicBezTo>
                    <a:pt x="117967" y="64110"/>
                    <a:pt x="118198" y="63671"/>
                    <a:pt x="118721" y="63378"/>
                  </a:cubicBezTo>
                  <a:cubicBezTo>
                    <a:pt x="118972" y="63252"/>
                    <a:pt x="119181" y="63064"/>
                    <a:pt x="119390" y="62876"/>
                  </a:cubicBezTo>
                  <a:cubicBezTo>
                    <a:pt x="119704" y="62625"/>
                    <a:pt x="120018" y="62373"/>
                    <a:pt x="120395" y="62248"/>
                  </a:cubicBezTo>
                  <a:cubicBezTo>
                    <a:pt x="120520" y="62206"/>
                    <a:pt x="120688" y="62122"/>
                    <a:pt x="120792" y="62018"/>
                  </a:cubicBezTo>
                  <a:cubicBezTo>
                    <a:pt x="121001" y="61829"/>
                    <a:pt x="121211" y="61788"/>
                    <a:pt x="121462" y="61808"/>
                  </a:cubicBezTo>
                  <a:cubicBezTo>
                    <a:pt x="121734" y="61829"/>
                    <a:pt x="121985" y="61850"/>
                    <a:pt x="122278" y="61892"/>
                  </a:cubicBezTo>
                  <a:cubicBezTo>
                    <a:pt x="122299" y="61641"/>
                    <a:pt x="122299" y="61432"/>
                    <a:pt x="122257" y="61223"/>
                  </a:cubicBezTo>
                  <a:cubicBezTo>
                    <a:pt x="122173" y="60888"/>
                    <a:pt x="122152" y="60553"/>
                    <a:pt x="122089" y="60218"/>
                  </a:cubicBezTo>
                  <a:cubicBezTo>
                    <a:pt x="122006" y="59591"/>
                    <a:pt x="121880" y="58984"/>
                    <a:pt x="121734" y="58377"/>
                  </a:cubicBezTo>
                  <a:cubicBezTo>
                    <a:pt x="121650" y="58084"/>
                    <a:pt x="121650" y="57770"/>
                    <a:pt x="121587" y="57456"/>
                  </a:cubicBezTo>
                  <a:cubicBezTo>
                    <a:pt x="121357" y="57331"/>
                    <a:pt x="121127" y="57205"/>
                    <a:pt x="120834" y="57205"/>
                  </a:cubicBezTo>
                  <a:cubicBezTo>
                    <a:pt x="120541" y="57205"/>
                    <a:pt x="120290" y="57080"/>
                    <a:pt x="120018" y="56975"/>
                  </a:cubicBezTo>
                  <a:cubicBezTo>
                    <a:pt x="119767" y="56871"/>
                    <a:pt x="119474" y="56724"/>
                    <a:pt x="119181" y="56599"/>
                  </a:cubicBezTo>
                  <a:cubicBezTo>
                    <a:pt x="119139" y="56808"/>
                    <a:pt x="119055" y="56996"/>
                    <a:pt x="119014" y="57205"/>
                  </a:cubicBezTo>
                  <a:lnTo>
                    <a:pt x="118846" y="57749"/>
                  </a:lnTo>
                  <a:cubicBezTo>
                    <a:pt x="118700" y="58251"/>
                    <a:pt x="118511" y="58712"/>
                    <a:pt x="118177" y="59109"/>
                  </a:cubicBezTo>
                  <a:cubicBezTo>
                    <a:pt x="117988" y="59319"/>
                    <a:pt x="117779" y="59444"/>
                    <a:pt x="117486" y="59444"/>
                  </a:cubicBezTo>
                  <a:lnTo>
                    <a:pt x="117382" y="59444"/>
                  </a:lnTo>
                  <a:lnTo>
                    <a:pt x="115101" y="59381"/>
                  </a:lnTo>
                  <a:cubicBezTo>
                    <a:pt x="115038" y="59381"/>
                    <a:pt x="114954" y="59340"/>
                    <a:pt x="114871" y="59340"/>
                  </a:cubicBezTo>
                  <a:cubicBezTo>
                    <a:pt x="114201" y="59381"/>
                    <a:pt x="113574" y="59193"/>
                    <a:pt x="112946" y="58984"/>
                  </a:cubicBezTo>
                  <a:cubicBezTo>
                    <a:pt x="112883" y="58963"/>
                    <a:pt x="112841" y="58984"/>
                    <a:pt x="112737" y="58963"/>
                  </a:cubicBezTo>
                  <a:cubicBezTo>
                    <a:pt x="112527" y="59298"/>
                    <a:pt x="112255" y="59632"/>
                    <a:pt x="112360" y="60072"/>
                  </a:cubicBezTo>
                  <a:cubicBezTo>
                    <a:pt x="112381" y="60156"/>
                    <a:pt x="112360" y="60239"/>
                    <a:pt x="112339" y="60323"/>
                  </a:cubicBezTo>
                  <a:cubicBezTo>
                    <a:pt x="112234" y="60679"/>
                    <a:pt x="112276" y="61076"/>
                    <a:pt x="112318" y="61432"/>
                  </a:cubicBezTo>
                  <a:cubicBezTo>
                    <a:pt x="112339" y="61955"/>
                    <a:pt x="112485" y="62436"/>
                    <a:pt x="112653" y="62938"/>
                  </a:cubicBezTo>
                  <a:cubicBezTo>
                    <a:pt x="112862" y="63503"/>
                    <a:pt x="113071" y="64110"/>
                    <a:pt x="113281" y="64738"/>
                  </a:cubicBezTo>
                  <a:cubicBezTo>
                    <a:pt x="113469" y="64821"/>
                    <a:pt x="113699" y="64842"/>
                    <a:pt x="113804" y="65094"/>
                  </a:cubicBezTo>
                  <a:cubicBezTo>
                    <a:pt x="113887" y="65386"/>
                    <a:pt x="113929" y="65658"/>
                    <a:pt x="113804" y="65930"/>
                  </a:cubicBezTo>
                  <a:cubicBezTo>
                    <a:pt x="113427" y="66767"/>
                    <a:pt x="112988" y="67500"/>
                    <a:pt x="112255" y="68065"/>
                  </a:cubicBezTo>
                  <a:cubicBezTo>
                    <a:pt x="111795" y="68420"/>
                    <a:pt x="111272" y="68692"/>
                    <a:pt x="110770" y="68964"/>
                  </a:cubicBezTo>
                  <a:cubicBezTo>
                    <a:pt x="110330" y="69236"/>
                    <a:pt x="109828" y="69236"/>
                    <a:pt x="109326" y="69174"/>
                  </a:cubicBezTo>
                  <a:cubicBezTo>
                    <a:pt x="109117" y="69153"/>
                    <a:pt x="108908" y="69111"/>
                    <a:pt x="108719" y="69006"/>
                  </a:cubicBezTo>
                  <a:cubicBezTo>
                    <a:pt x="108259" y="68755"/>
                    <a:pt x="108071" y="68337"/>
                    <a:pt x="108154" y="67814"/>
                  </a:cubicBezTo>
                  <a:cubicBezTo>
                    <a:pt x="108175" y="67604"/>
                    <a:pt x="108238" y="67437"/>
                    <a:pt x="108301" y="67228"/>
                  </a:cubicBezTo>
                  <a:cubicBezTo>
                    <a:pt x="108343" y="67165"/>
                    <a:pt x="108364" y="67081"/>
                    <a:pt x="108384" y="67060"/>
                  </a:cubicBezTo>
                  <a:cubicBezTo>
                    <a:pt x="108656" y="66872"/>
                    <a:pt x="108761" y="66600"/>
                    <a:pt x="108928" y="66349"/>
                  </a:cubicBezTo>
                  <a:cubicBezTo>
                    <a:pt x="109326" y="65805"/>
                    <a:pt x="109849" y="65449"/>
                    <a:pt x="110393" y="65094"/>
                  </a:cubicBezTo>
                  <a:cubicBezTo>
                    <a:pt x="110749" y="64863"/>
                    <a:pt x="111125" y="64821"/>
                    <a:pt x="111544" y="64780"/>
                  </a:cubicBezTo>
                  <a:cubicBezTo>
                    <a:pt x="111816" y="64780"/>
                    <a:pt x="112067" y="64759"/>
                    <a:pt x="112381" y="64759"/>
                  </a:cubicBezTo>
                  <a:cubicBezTo>
                    <a:pt x="112360" y="64633"/>
                    <a:pt x="112360" y="64508"/>
                    <a:pt x="112339" y="64424"/>
                  </a:cubicBezTo>
                  <a:cubicBezTo>
                    <a:pt x="112151" y="63838"/>
                    <a:pt x="111921" y="63273"/>
                    <a:pt x="111753" y="62687"/>
                  </a:cubicBezTo>
                  <a:cubicBezTo>
                    <a:pt x="111523" y="61913"/>
                    <a:pt x="111439" y="61097"/>
                    <a:pt x="111544" y="60281"/>
                  </a:cubicBezTo>
                  <a:cubicBezTo>
                    <a:pt x="111544" y="60176"/>
                    <a:pt x="111607" y="60114"/>
                    <a:pt x="111586" y="60009"/>
                  </a:cubicBezTo>
                  <a:cubicBezTo>
                    <a:pt x="111523" y="59612"/>
                    <a:pt x="111628" y="59235"/>
                    <a:pt x="111900" y="58921"/>
                  </a:cubicBezTo>
                  <a:cubicBezTo>
                    <a:pt x="111941" y="58879"/>
                    <a:pt x="111941" y="58795"/>
                    <a:pt x="112004" y="58691"/>
                  </a:cubicBezTo>
                  <a:cubicBezTo>
                    <a:pt x="111753" y="58607"/>
                    <a:pt x="111544" y="58565"/>
                    <a:pt x="111335" y="58482"/>
                  </a:cubicBezTo>
                  <a:cubicBezTo>
                    <a:pt x="111125" y="58398"/>
                    <a:pt x="110958" y="58335"/>
                    <a:pt x="110770" y="58272"/>
                  </a:cubicBezTo>
                  <a:cubicBezTo>
                    <a:pt x="110644" y="58251"/>
                    <a:pt x="110498" y="58251"/>
                    <a:pt x="110372" y="58272"/>
                  </a:cubicBezTo>
                  <a:cubicBezTo>
                    <a:pt x="109849" y="58335"/>
                    <a:pt x="109326" y="58377"/>
                    <a:pt x="108782" y="58440"/>
                  </a:cubicBezTo>
                  <a:cubicBezTo>
                    <a:pt x="108447" y="58482"/>
                    <a:pt x="108092" y="58503"/>
                    <a:pt x="107778" y="58649"/>
                  </a:cubicBezTo>
                  <a:cubicBezTo>
                    <a:pt x="107568" y="58712"/>
                    <a:pt x="107296" y="58712"/>
                    <a:pt x="107045" y="58754"/>
                  </a:cubicBezTo>
                  <a:cubicBezTo>
                    <a:pt x="106711" y="58775"/>
                    <a:pt x="106376" y="58816"/>
                    <a:pt x="106062" y="58963"/>
                  </a:cubicBezTo>
                  <a:cubicBezTo>
                    <a:pt x="105790" y="59068"/>
                    <a:pt x="105518" y="59068"/>
                    <a:pt x="105225" y="59088"/>
                  </a:cubicBezTo>
                  <a:cubicBezTo>
                    <a:pt x="104807" y="59130"/>
                    <a:pt x="104388" y="59088"/>
                    <a:pt x="104011" y="59319"/>
                  </a:cubicBezTo>
                  <a:cubicBezTo>
                    <a:pt x="103990" y="59340"/>
                    <a:pt x="103949" y="59340"/>
                    <a:pt x="103907" y="59340"/>
                  </a:cubicBezTo>
                  <a:cubicBezTo>
                    <a:pt x="103070" y="59402"/>
                    <a:pt x="102275" y="59632"/>
                    <a:pt x="101459" y="59758"/>
                  </a:cubicBezTo>
                  <a:cubicBezTo>
                    <a:pt x="100203" y="59946"/>
                    <a:pt x="98948" y="60135"/>
                    <a:pt x="97692" y="60365"/>
                  </a:cubicBezTo>
                  <a:cubicBezTo>
                    <a:pt x="96730" y="60553"/>
                    <a:pt x="95788" y="60846"/>
                    <a:pt x="94805" y="61076"/>
                  </a:cubicBezTo>
                  <a:cubicBezTo>
                    <a:pt x="93236" y="61474"/>
                    <a:pt x="91708" y="61850"/>
                    <a:pt x="90097" y="62122"/>
                  </a:cubicBezTo>
                  <a:cubicBezTo>
                    <a:pt x="89093" y="62269"/>
                    <a:pt x="88047" y="62457"/>
                    <a:pt x="86959" y="62645"/>
                  </a:cubicBezTo>
                  <a:cubicBezTo>
                    <a:pt x="87021" y="62792"/>
                    <a:pt x="87063" y="62959"/>
                    <a:pt x="87126" y="63085"/>
                  </a:cubicBezTo>
                  <a:cubicBezTo>
                    <a:pt x="88005" y="65135"/>
                    <a:pt x="88716" y="67228"/>
                    <a:pt x="89156" y="69425"/>
                  </a:cubicBezTo>
                  <a:cubicBezTo>
                    <a:pt x="89407" y="70513"/>
                    <a:pt x="89553" y="71622"/>
                    <a:pt x="89658" y="72731"/>
                  </a:cubicBezTo>
                  <a:cubicBezTo>
                    <a:pt x="89679" y="72982"/>
                    <a:pt x="89679" y="73233"/>
                    <a:pt x="89679" y="73463"/>
                  </a:cubicBezTo>
                  <a:cubicBezTo>
                    <a:pt x="89679" y="73735"/>
                    <a:pt x="89742" y="73986"/>
                    <a:pt x="89762" y="74258"/>
                  </a:cubicBezTo>
                  <a:cubicBezTo>
                    <a:pt x="89783" y="75032"/>
                    <a:pt x="90034" y="75806"/>
                    <a:pt x="90034" y="76560"/>
                  </a:cubicBezTo>
                  <a:cubicBezTo>
                    <a:pt x="90034" y="77418"/>
                    <a:pt x="90139" y="78254"/>
                    <a:pt x="90306" y="79091"/>
                  </a:cubicBezTo>
                  <a:cubicBezTo>
                    <a:pt x="90348" y="79217"/>
                    <a:pt x="90369" y="79363"/>
                    <a:pt x="90369" y="79489"/>
                  </a:cubicBezTo>
                  <a:cubicBezTo>
                    <a:pt x="90390" y="81791"/>
                    <a:pt x="90390" y="84092"/>
                    <a:pt x="90411" y="86373"/>
                  </a:cubicBezTo>
                  <a:cubicBezTo>
                    <a:pt x="90411" y="86540"/>
                    <a:pt x="90453" y="86749"/>
                    <a:pt x="90286" y="86896"/>
                  </a:cubicBezTo>
                  <a:cubicBezTo>
                    <a:pt x="90055" y="87105"/>
                    <a:pt x="89762" y="87314"/>
                    <a:pt x="89449" y="87314"/>
                  </a:cubicBezTo>
                  <a:cubicBezTo>
                    <a:pt x="88737" y="87356"/>
                    <a:pt x="88047" y="87356"/>
                    <a:pt x="87356" y="87377"/>
                  </a:cubicBezTo>
                  <a:cubicBezTo>
                    <a:pt x="87314" y="87377"/>
                    <a:pt x="87252" y="87377"/>
                    <a:pt x="87210" y="87356"/>
                  </a:cubicBezTo>
                  <a:cubicBezTo>
                    <a:pt x="86687" y="87168"/>
                    <a:pt x="86184" y="87273"/>
                    <a:pt x="85682" y="87440"/>
                  </a:cubicBezTo>
                  <a:cubicBezTo>
                    <a:pt x="85557" y="87461"/>
                    <a:pt x="85431" y="87482"/>
                    <a:pt x="85285" y="87482"/>
                  </a:cubicBezTo>
                  <a:lnTo>
                    <a:pt x="78464" y="87482"/>
                  </a:lnTo>
                  <a:cubicBezTo>
                    <a:pt x="78234" y="87482"/>
                    <a:pt x="78024" y="87482"/>
                    <a:pt x="77794" y="87377"/>
                  </a:cubicBezTo>
                  <a:cubicBezTo>
                    <a:pt x="77627" y="87314"/>
                    <a:pt x="77417" y="87314"/>
                    <a:pt x="77229" y="87314"/>
                  </a:cubicBezTo>
                  <a:lnTo>
                    <a:pt x="73651" y="87314"/>
                  </a:lnTo>
                  <a:cubicBezTo>
                    <a:pt x="73316" y="87314"/>
                    <a:pt x="72982" y="87335"/>
                    <a:pt x="72626" y="87210"/>
                  </a:cubicBezTo>
                  <a:cubicBezTo>
                    <a:pt x="72521" y="87147"/>
                    <a:pt x="72396" y="87168"/>
                    <a:pt x="72291" y="87147"/>
                  </a:cubicBezTo>
                  <a:cubicBezTo>
                    <a:pt x="71329" y="87126"/>
                    <a:pt x="70366" y="87063"/>
                    <a:pt x="69383" y="87063"/>
                  </a:cubicBezTo>
                  <a:cubicBezTo>
                    <a:pt x="69069" y="87063"/>
                    <a:pt x="68818" y="87001"/>
                    <a:pt x="68609" y="86833"/>
                  </a:cubicBezTo>
                  <a:cubicBezTo>
                    <a:pt x="68106" y="86436"/>
                    <a:pt x="67667" y="86017"/>
                    <a:pt x="67479" y="85368"/>
                  </a:cubicBezTo>
                  <a:cubicBezTo>
                    <a:pt x="67374" y="85013"/>
                    <a:pt x="67332" y="84657"/>
                    <a:pt x="67332" y="84301"/>
                  </a:cubicBezTo>
                  <a:lnTo>
                    <a:pt x="67332" y="83276"/>
                  </a:lnTo>
                  <a:cubicBezTo>
                    <a:pt x="67332" y="83025"/>
                    <a:pt x="67332" y="82774"/>
                    <a:pt x="67228" y="82544"/>
                  </a:cubicBezTo>
                  <a:cubicBezTo>
                    <a:pt x="67186" y="82523"/>
                    <a:pt x="67186" y="82460"/>
                    <a:pt x="67186" y="82439"/>
                  </a:cubicBezTo>
                  <a:cubicBezTo>
                    <a:pt x="67186" y="81916"/>
                    <a:pt x="67039" y="81393"/>
                    <a:pt x="67018" y="80870"/>
                  </a:cubicBezTo>
                  <a:cubicBezTo>
                    <a:pt x="67018" y="80033"/>
                    <a:pt x="67039" y="79196"/>
                    <a:pt x="67039" y="78359"/>
                  </a:cubicBezTo>
                  <a:cubicBezTo>
                    <a:pt x="67039" y="78045"/>
                    <a:pt x="67060" y="77710"/>
                    <a:pt x="67249" y="77501"/>
                  </a:cubicBezTo>
                  <a:cubicBezTo>
                    <a:pt x="67228" y="77104"/>
                    <a:pt x="67165" y="76769"/>
                    <a:pt x="67165" y="76434"/>
                  </a:cubicBezTo>
                  <a:cubicBezTo>
                    <a:pt x="67165" y="75765"/>
                    <a:pt x="67165" y="75095"/>
                    <a:pt x="67249" y="74446"/>
                  </a:cubicBezTo>
                  <a:cubicBezTo>
                    <a:pt x="67290" y="73923"/>
                    <a:pt x="67270" y="73358"/>
                    <a:pt x="67249" y="72835"/>
                  </a:cubicBezTo>
                  <a:cubicBezTo>
                    <a:pt x="67228" y="71643"/>
                    <a:pt x="67353" y="70471"/>
                    <a:pt x="67542" y="69257"/>
                  </a:cubicBezTo>
                  <a:cubicBezTo>
                    <a:pt x="67667" y="68420"/>
                    <a:pt x="67793" y="67604"/>
                    <a:pt x="67897" y="66767"/>
                  </a:cubicBezTo>
                  <a:cubicBezTo>
                    <a:pt x="67918" y="66663"/>
                    <a:pt x="67897" y="66558"/>
                    <a:pt x="67918" y="66412"/>
                  </a:cubicBezTo>
                  <a:cubicBezTo>
                    <a:pt x="67709" y="66328"/>
                    <a:pt x="67542" y="66391"/>
                    <a:pt x="67353" y="66433"/>
                  </a:cubicBezTo>
                  <a:cubicBezTo>
                    <a:pt x="65763" y="66746"/>
                    <a:pt x="64215" y="67123"/>
                    <a:pt x="62666" y="67583"/>
                  </a:cubicBezTo>
                  <a:cubicBezTo>
                    <a:pt x="60135" y="68379"/>
                    <a:pt x="57540" y="68923"/>
                    <a:pt x="54925" y="69467"/>
                  </a:cubicBezTo>
                  <a:cubicBezTo>
                    <a:pt x="53355" y="69801"/>
                    <a:pt x="51765" y="70011"/>
                    <a:pt x="50175" y="70283"/>
                  </a:cubicBezTo>
                  <a:cubicBezTo>
                    <a:pt x="49024" y="70471"/>
                    <a:pt x="47894" y="70638"/>
                    <a:pt x="46743" y="70847"/>
                  </a:cubicBezTo>
                  <a:cubicBezTo>
                    <a:pt x="46555" y="70889"/>
                    <a:pt x="46367" y="70952"/>
                    <a:pt x="46199" y="71015"/>
                  </a:cubicBezTo>
                  <a:cubicBezTo>
                    <a:pt x="46032" y="71057"/>
                    <a:pt x="45907" y="71120"/>
                    <a:pt x="45739" y="71120"/>
                  </a:cubicBezTo>
                  <a:cubicBezTo>
                    <a:pt x="45300" y="71057"/>
                    <a:pt x="44944" y="71224"/>
                    <a:pt x="44526" y="71350"/>
                  </a:cubicBezTo>
                  <a:cubicBezTo>
                    <a:pt x="44212" y="71433"/>
                    <a:pt x="43898" y="71517"/>
                    <a:pt x="43584" y="71538"/>
                  </a:cubicBezTo>
                  <a:cubicBezTo>
                    <a:pt x="43082" y="71622"/>
                    <a:pt x="42601" y="71768"/>
                    <a:pt x="42078" y="71936"/>
                  </a:cubicBezTo>
                  <a:cubicBezTo>
                    <a:pt x="42161" y="72166"/>
                    <a:pt x="42329" y="72270"/>
                    <a:pt x="42454" y="72396"/>
                  </a:cubicBezTo>
                  <a:cubicBezTo>
                    <a:pt x="42684" y="72605"/>
                    <a:pt x="42852" y="72835"/>
                    <a:pt x="42998" y="73128"/>
                  </a:cubicBezTo>
                  <a:cubicBezTo>
                    <a:pt x="43521" y="74049"/>
                    <a:pt x="43898" y="75011"/>
                    <a:pt x="44107" y="76037"/>
                  </a:cubicBezTo>
                  <a:cubicBezTo>
                    <a:pt x="44212" y="76560"/>
                    <a:pt x="44379" y="77062"/>
                    <a:pt x="44484" y="77585"/>
                  </a:cubicBezTo>
                  <a:cubicBezTo>
                    <a:pt x="44546" y="77794"/>
                    <a:pt x="44546" y="78024"/>
                    <a:pt x="44567" y="78254"/>
                  </a:cubicBezTo>
                  <a:cubicBezTo>
                    <a:pt x="44588" y="78422"/>
                    <a:pt x="44588" y="78589"/>
                    <a:pt x="44588" y="78778"/>
                  </a:cubicBezTo>
                  <a:cubicBezTo>
                    <a:pt x="44693" y="78778"/>
                    <a:pt x="44777" y="78798"/>
                    <a:pt x="44860" y="78798"/>
                  </a:cubicBezTo>
                  <a:cubicBezTo>
                    <a:pt x="45258" y="78736"/>
                    <a:pt x="45593" y="78861"/>
                    <a:pt x="45948" y="78987"/>
                  </a:cubicBezTo>
                  <a:cubicBezTo>
                    <a:pt x="46471" y="79196"/>
                    <a:pt x="46953" y="79426"/>
                    <a:pt x="47413" y="79740"/>
                  </a:cubicBezTo>
                  <a:cubicBezTo>
                    <a:pt x="48187" y="80242"/>
                    <a:pt x="48752" y="80891"/>
                    <a:pt x="49171" y="81707"/>
                  </a:cubicBezTo>
                  <a:cubicBezTo>
                    <a:pt x="49401" y="82146"/>
                    <a:pt x="49380" y="82627"/>
                    <a:pt x="49338" y="83088"/>
                  </a:cubicBezTo>
                  <a:cubicBezTo>
                    <a:pt x="49296" y="83255"/>
                    <a:pt x="49192" y="83360"/>
                    <a:pt x="49066" y="83444"/>
                  </a:cubicBezTo>
                  <a:cubicBezTo>
                    <a:pt x="48606" y="83674"/>
                    <a:pt x="48124" y="83904"/>
                    <a:pt x="47559" y="83820"/>
                  </a:cubicBezTo>
                  <a:cubicBezTo>
                    <a:pt x="47371" y="83799"/>
                    <a:pt x="47162" y="83862"/>
                    <a:pt x="46974" y="83820"/>
                  </a:cubicBezTo>
                  <a:cubicBezTo>
                    <a:pt x="46743" y="83799"/>
                    <a:pt x="46534" y="83757"/>
                    <a:pt x="46325" y="83695"/>
                  </a:cubicBezTo>
                  <a:cubicBezTo>
                    <a:pt x="46304" y="83695"/>
                    <a:pt x="46304" y="83674"/>
                    <a:pt x="46262" y="83674"/>
                  </a:cubicBezTo>
                  <a:cubicBezTo>
                    <a:pt x="45300" y="83276"/>
                    <a:pt x="45300" y="83276"/>
                    <a:pt x="44546" y="82523"/>
                  </a:cubicBezTo>
                  <a:lnTo>
                    <a:pt x="44149" y="82125"/>
                  </a:lnTo>
                  <a:cubicBezTo>
                    <a:pt x="43919" y="81895"/>
                    <a:pt x="43710" y="81665"/>
                    <a:pt x="43584" y="81351"/>
                  </a:cubicBezTo>
                  <a:cubicBezTo>
                    <a:pt x="43521" y="81205"/>
                    <a:pt x="43438" y="81100"/>
                    <a:pt x="43375" y="80995"/>
                  </a:cubicBezTo>
                  <a:cubicBezTo>
                    <a:pt x="43207" y="80828"/>
                    <a:pt x="43186" y="80577"/>
                    <a:pt x="43186" y="80347"/>
                  </a:cubicBezTo>
                  <a:cubicBezTo>
                    <a:pt x="43186" y="79949"/>
                    <a:pt x="43291" y="79594"/>
                    <a:pt x="43647" y="79384"/>
                  </a:cubicBezTo>
                  <a:cubicBezTo>
                    <a:pt x="43710" y="79363"/>
                    <a:pt x="43730" y="79301"/>
                    <a:pt x="43793" y="79259"/>
                  </a:cubicBezTo>
                  <a:cubicBezTo>
                    <a:pt x="43751" y="79091"/>
                    <a:pt x="43710" y="78945"/>
                    <a:pt x="43710" y="78757"/>
                  </a:cubicBezTo>
                  <a:cubicBezTo>
                    <a:pt x="43730" y="78213"/>
                    <a:pt x="43626" y="77710"/>
                    <a:pt x="43479" y="77187"/>
                  </a:cubicBezTo>
                  <a:cubicBezTo>
                    <a:pt x="43312" y="76664"/>
                    <a:pt x="43186" y="76120"/>
                    <a:pt x="43082" y="75597"/>
                  </a:cubicBezTo>
                  <a:cubicBezTo>
                    <a:pt x="42914" y="74760"/>
                    <a:pt x="42538" y="74028"/>
                    <a:pt x="42140" y="73296"/>
                  </a:cubicBezTo>
                  <a:cubicBezTo>
                    <a:pt x="41910" y="72835"/>
                    <a:pt x="41492" y="72563"/>
                    <a:pt x="41136" y="72187"/>
                  </a:cubicBezTo>
                  <a:cubicBezTo>
                    <a:pt x="41031" y="72249"/>
                    <a:pt x="40927" y="72270"/>
                    <a:pt x="40885" y="72312"/>
                  </a:cubicBezTo>
                  <a:cubicBezTo>
                    <a:pt x="40780" y="72417"/>
                    <a:pt x="40676" y="72459"/>
                    <a:pt x="40508" y="72459"/>
                  </a:cubicBezTo>
                  <a:cubicBezTo>
                    <a:pt x="40173" y="72417"/>
                    <a:pt x="39943" y="72563"/>
                    <a:pt x="39755" y="72835"/>
                  </a:cubicBezTo>
                  <a:cubicBezTo>
                    <a:pt x="39567" y="73086"/>
                    <a:pt x="39399" y="73316"/>
                    <a:pt x="39190" y="73547"/>
                  </a:cubicBezTo>
                  <a:cubicBezTo>
                    <a:pt x="39106" y="73651"/>
                    <a:pt x="38939" y="73672"/>
                    <a:pt x="38876" y="73777"/>
                  </a:cubicBezTo>
                  <a:cubicBezTo>
                    <a:pt x="38144" y="74551"/>
                    <a:pt x="37202" y="75011"/>
                    <a:pt x="36303" y="75534"/>
                  </a:cubicBezTo>
                  <a:cubicBezTo>
                    <a:pt x="35989" y="75723"/>
                    <a:pt x="35654" y="75848"/>
                    <a:pt x="35340" y="75974"/>
                  </a:cubicBezTo>
                  <a:cubicBezTo>
                    <a:pt x="35047" y="76120"/>
                    <a:pt x="34754" y="76246"/>
                    <a:pt x="34503" y="76476"/>
                  </a:cubicBezTo>
                  <a:cubicBezTo>
                    <a:pt x="34399" y="76581"/>
                    <a:pt x="34231" y="76643"/>
                    <a:pt x="34106" y="76685"/>
                  </a:cubicBezTo>
                  <a:lnTo>
                    <a:pt x="33331" y="76999"/>
                  </a:lnTo>
                  <a:cubicBezTo>
                    <a:pt x="33227" y="77062"/>
                    <a:pt x="33080" y="77083"/>
                    <a:pt x="33039" y="77166"/>
                  </a:cubicBezTo>
                  <a:cubicBezTo>
                    <a:pt x="32829" y="77397"/>
                    <a:pt x="32536" y="77480"/>
                    <a:pt x="32243" y="77606"/>
                  </a:cubicBezTo>
                  <a:cubicBezTo>
                    <a:pt x="32013" y="77690"/>
                    <a:pt x="31804" y="77815"/>
                    <a:pt x="31574" y="77920"/>
                  </a:cubicBezTo>
                  <a:cubicBezTo>
                    <a:pt x="31344" y="78024"/>
                    <a:pt x="31093" y="78171"/>
                    <a:pt x="30821" y="78150"/>
                  </a:cubicBezTo>
                  <a:cubicBezTo>
                    <a:pt x="30737" y="78150"/>
                    <a:pt x="30653" y="78171"/>
                    <a:pt x="30611" y="78213"/>
                  </a:cubicBezTo>
                  <a:cubicBezTo>
                    <a:pt x="30298" y="78338"/>
                    <a:pt x="29984" y="78443"/>
                    <a:pt x="29607" y="78589"/>
                  </a:cubicBezTo>
                  <a:cubicBezTo>
                    <a:pt x="29628" y="79070"/>
                    <a:pt x="29607" y="79573"/>
                    <a:pt x="29774" y="80054"/>
                  </a:cubicBezTo>
                  <a:cubicBezTo>
                    <a:pt x="29879" y="80347"/>
                    <a:pt x="29879" y="80661"/>
                    <a:pt x="29921" y="80954"/>
                  </a:cubicBezTo>
                  <a:cubicBezTo>
                    <a:pt x="30005" y="81372"/>
                    <a:pt x="30046" y="81811"/>
                    <a:pt x="30193" y="82230"/>
                  </a:cubicBezTo>
                  <a:cubicBezTo>
                    <a:pt x="30318" y="82627"/>
                    <a:pt x="30402" y="82983"/>
                    <a:pt x="30360" y="83402"/>
                  </a:cubicBezTo>
                  <a:cubicBezTo>
                    <a:pt x="30360" y="83485"/>
                    <a:pt x="30402" y="83590"/>
                    <a:pt x="30402" y="83716"/>
                  </a:cubicBezTo>
                  <a:lnTo>
                    <a:pt x="30737" y="83716"/>
                  </a:lnTo>
                  <a:cubicBezTo>
                    <a:pt x="31155" y="83716"/>
                    <a:pt x="31574" y="83716"/>
                    <a:pt x="31992" y="83695"/>
                  </a:cubicBezTo>
                  <a:cubicBezTo>
                    <a:pt x="32641" y="83653"/>
                    <a:pt x="33227" y="83820"/>
                    <a:pt x="33813" y="84008"/>
                  </a:cubicBezTo>
                  <a:cubicBezTo>
                    <a:pt x="33980" y="84071"/>
                    <a:pt x="34127" y="84176"/>
                    <a:pt x="34273" y="84239"/>
                  </a:cubicBezTo>
                  <a:cubicBezTo>
                    <a:pt x="34419" y="84322"/>
                    <a:pt x="34545" y="84427"/>
                    <a:pt x="34712" y="84490"/>
                  </a:cubicBezTo>
                  <a:cubicBezTo>
                    <a:pt x="34963" y="84552"/>
                    <a:pt x="35173" y="84720"/>
                    <a:pt x="35361" y="84908"/>
                  </a:cubicBezTo>
                  <a:cubicBezTo>
                    <a:pt x="35780" y="85327"/>
                    <a:pt x="35884" y="85808"/>
                    <a:pt x="35696" y="86331"/>
                  </a:cubicBezTo>
                  <a:cubicBezTo>
                    <a:pt x="35528" y="86812"/>
                    <a:pt x="35173" y="87042"/>
                    <a:pt x="34712" y="87042"/>
                  </a:cubicBezTo>
                  <a:cubicBezTo>
                    <a:pt x="33959" y="87063"/>
                    <a:pt x="33185" y="87063"/>
                    <a:pt x="32432" y="87042"/>
                  </a:cubicBezTo>
                  <a:cubicBezTo>
                    <a:pt x="32076" y="87042"/>
                    <a:pt x="31720" y="86896"/>
                    <a:pt x="31406" y="86708"/>
                  </a:cubicBezTo>
                  <a:cubicBezTo>
                    <a:pt x="30883" y="86394"/>
                    <a:pt x="30465" y="85912"/>
                    <a:pt x="30088" y="85473"/>
                  </a:cubicBezTo>
                  <a:cubicBezTo>
                    <a:pt x="29670" y="84971"/>
                    <a:pt x="29586" y="84343"/>
                    <a:pt x="29502" y="83716"/>
                  </a:cubicBezTo>
                  <a:lnTo>
                    <a:pt x="29502" y="83444"/>
                  </a:lnTo>
                  <a:cubicBezTo>
                    <a:pt x="29523" y="83130"/>
                    <a:pt x="29461" y="82837"/>
                    <a:pt x="29377" y="82544"/>
                  </a:cubicBezTo>
                  <a:cubicBezTo>
                    <a:pt x="29251" y="82042"/>
                    <a:pt x="29168" y="81560"/>
                    <a:pt x="29084" y="81037"/>
                  </a:cubicBezTo>
                  <a:cubicBezTo>
                    <a:pt x="29063" y="80891"/>
                    <a:pt x="29084" y="80765"/>
                    <a:pt x="29042" y="80640"/>
                  </a:cubicBezTo>
                  <a:cubicBezTo>
                    <a:pt x="28875" y="80033"/>
                    <a:pt x="28791" y="79468"/>
                    <a:pt x="28833" y="78840"/>
                  </a:cubicBezTo>
                  <a:cubicBezTo>
                    <a:pt x="28833" y="78798"/>
                    <a:pt x="28791" y="78757"/>
                    <a:pt x="28770" y="78736"/>
                  </a:cubicBezTo>
                  <a:cubicBezTo>
                    <a:pt x="28519" y="78673"/>
                    <a:pt x="28268" y="78757"/>
                    <a:pt x="28038" y="78840"/>
                  </a:cubicBezTo>
                  <a:cubicBezTo>
                    <a:pt x="27703" y="78966"/>
                    <a:pt x="27326" y="78987"/>
                    <a:pt x="26971" y="78966"/>
                  </a:cubicBezTo>
                  <a:cubicBezTo>
                    <a:pt x="26699" y="78966"/>
                    <a:pt x="26448" y="79008"/>
                    <a:pt x="26176" y="79070"/>
                  </a:cubicBezTo>
                  <a:cubicBezTo>
                    <a:pt x="25820" y="79154"/>
                    <a:pt x="25422" y="79154"/>
                    <a:pt x="25067" y="79175"/>
                  </a:cubicBezTo>
                  <a:lnTo>
                    <a:pt x="24481" y="79175"/>
                  </a:lnTo>
                  <a:cubicBezTo>
                    <a:pt x="24083" y="79175"/>
                    <a:pt x="23707" y="79196"/>
                    <a:pt x="23309" y="79322"/>
                  </a:cubicBezTo>
                  <a:cubicBezTo>
                    <a:pt x="22828" y="79510"/>
                    <a:pt x="22347" y="79405"/>
                    <a:pt x="21865" y="79301"/>
                  </a:cubicBezTo>
                  <a:cubicBezTo>
                    <a:pt x="21342" y="79196"/>
                    <a:pt x="20819" y="78987"/>
                    <a:pt x="20296" y="78840"/>
                  </a:cubicBezTo>
                  <a:cubicBezTo>
                    <a:pt x="19773" y="78673"/>
                    <a:pt x="19354" y="78338"/>
                    <a:pt x="18999" y="78003"/>
                  </a:cubicBezTo>
                  <a:cubicBezTo>
                    <a:pt x="18957" y="77962"/>
                    <a:pt x="18936" y="77941"/>
                    <a:pt x="18852" y="77899"/>
                  </a:cubicBezTo>
                  <a:cubicBezTo>
                    <a:pt x="18371" y="77962"/>
                    <a:pt x="17806" y="77857"/>
                    <a:pt x="17262" y="78003"/>
                  </a:cubicBezTo>
                  <a:cubicBezTo>
                    <a:pt x="17137" y="78024"/>
                    <a:pt x="17011" y="78024"/>
                    <a:pt x="16865" y="78024"/>
                  </a:cubicBezTo>
                  <a:cubicBezTo>
                    <a:pt x="16697" y="78024"/>
                    <a:pt x="16509" y="78024"/>
                    <a:pt x="16341" y="78213"/>
                  </a:cubicBezTo>
                  <a:cubicBezTo>
                    <a:pt x="16300" y="78254"/>
                    <a:pt x="16195" y="78275"/>
                    <a:pt x="16090" y="78317"/>
                  </a:cubicBezTo>
                  <a:cubicBezTo>
                    <a:pt x="15588" y="78317"/>
                    <a:pt x="15086" y="78359"/>
                    <a:pt x="14626" y="78234"/>
                  </a:cubicBezTo>
                  <a:cubicBezTo>
                    <a:pt x="14186" y="78129"/>
                    <a:pt x="13705" y="78150"/>
                    <a:pt x="13266" y="78254"/>
                  </a:cubicBezTo>
                  <a:cubicBezTo>
                    <a:pt x="12973" y="78317"/>
                    <a:pt x="12722" y="78275"/>
                    <a:pt x="12450" y="78129"/>
                  </a:cubicBezTo>
                  <a:cubicBezTo>
                    <a:pt x="12303" y="78045"/>
                    <a:pt x="12136" y="78024"/>
                    <a:pt x="11989" y="77920"/>
                  </a:cubicBezTo>
                  <a:cubicBezTo>
                    <a:pt x="11696" y="77752"/>
                    <a:pt x="11424" y="77606"/>
                    <a:pt x="11173" y="77418"/>
                  </a:cubicBezTo>
                  <a:cubicBezTo>
                    <a:pt x="10985" y="77313"/>
                    <a:pt x="10839" y="77166"/>
                    <a:pt x="10671" y="77020"/>
                  </a:cubicBezTo>
                  <a:cubicBezTo>
                    <a:pt x="10546" y="76894"/>
                    <a:pt x="10420" y="76769"/>
                    <a:pt x="10253" y="76643"/>
                  </a:cubicBezTo>
                  <a:lnTo>
                    <a:pt x="9897" y="76267"/>
                  </a:lnTo>
                  <a:cubicBezTo>
                    <a:pt x="9751" y="76141"/>
                    <a:pt x="9625" y="76037"/>
                    <a:pt x="9541" y="75911"/>
                  </a:cubicBezTo>
                  <a:cubicBezTo>
                    <a:pt x="9311" y="75513"/>
                    <a:pt x="9081" y="75137"/>
                    <a:pt x="8872" y="74718"/>
                  </a:cubicBezTo>
                  <a:cubicBezTo>
                    <a:pt x="8662" y="74342"/>
                    <a:pt x="8579" y="73923"/>
                    <a:pt x="8432" y="73526"/>
                  </a:cubicBezTo>
                  <a:cubicBezTo>
                    <a:pt x="8370" y="73400"/>
                    <a:pt x="8349" y="73254"/>
                    <a:pt x="8286" y="73149"/>
                  </a:cubicBezTo>
                  <a:cubicBezTo>
                    <a:pt x="8139" y="72898"/>
                    <a:pt x="8056" y="72605"/>
                    <a:pt x="8077" y="72291"/>
                  </a:cubicBezTo>
                  <a:cubicBezTo>
                    <a:pt x="8118" y="71998"/>
                    <a:pt x="7951" y="71747"/>
                    <a:pt x="7867" y="71475"/>
                  </a:cubicBezTo>
                  <a:cubicBezTo>
                    <a:pt x="7805" y="71266"/>
                    <a:pt x="7742" y="71036"/>
                    <a:pt x="7742" y="70827"/>
                  </a:cubicBezTo>
                  <a:cubicBezTo>
                    <a:pt x="7742" y="70701"/>
                    <a:pt x="7742" y="70575"/>
                    <a:pt x="7700" y="70429"/>
                  </a:cubicBezTo>
                  <a:cubicBezTo>
                    <a:pt x="7595" y="70199"/>
                    <a:pt x="7595" y="69969"/>
                    <a:pt x="7554" y="69697"/>
                  </a:cubicBezTo>
                  <a:cubicBezTo>
                    <a:pt x="7533" y="69425"/>
                    <a:pt x="7428" y="69111"/>
                    <a:pt x="7386" y="68818"/>
                  </a:cubicBezTo>
                  <a:cubicBezTo>
                    <a:pt x="7072" y="68651"/>
                    <a:pt x="7177" y="68379"/>
                    <a:pt x="7177" y="68107"/>
                  </a:cubicBezTo>
                  <a:cubicBezTo>
                    <a:pt x="7135" y="67081"/>
                    <a:pt x="7135" y="66077"/>
                    <a:pt x="7135" y="65031"/>
                  </a:cubicBezTo>
                  <a:cubicBezTo>
                    <a:pt x="7135" y="64842"/>
                    <a:pt x="7135" y="64675"/>
                    <a:pt x="7177" y="64529"/>
                  </a:cubicBezTo>
                  <a:cubicBezTo>
                    <a:pt x="7240" y="64047"/>
                    <a:pt x="7302" y="63587"/>
                    <a:pt x="7302" y="63106"/>
                  </a:cubicBezTo>
                  <a:cubicBezTo>
                    <a:pt x="7302" y="62959"/>
                    <a:pt x="7344" y="62771"/>
                    <a:pt x="7428" y="62625"/>
                  </a:cubicBezTo>
                  <a:cubicBezTo>
                    <a:pt x="7554" y="62269"/>
                    <a:pt x="7721" y="61955"/>
                    <a:pt x="7846" y="61620"/>
                  </a:cubicBezTo>
                  <a:cubicBezTo>
                    <a:pt x="7930" y="61411"/>
                    <a:pt x="8056" y="61202"/>
                    <a:pt x="8244" y="61076"/>
                  </a:cubicBezTo>
                  <a:cubicBezTo>
                    <a:pt x="8432" y="60972"/>
                    <a:pt x="8537" y="60783"/>
                    <a:pt x="8642" y="60595"/>
                  </a:cubicBezTo>
                  <a:cubicBezTo>
                    <a:pt x="9102" y="59842"/>
                    <a:pt x="9688" y="59193"/>
                    <a:pt x="10441" y="58670"/>
                  </a:cubicBezTo>
                  <a:cubicBezTo>
                    <a:pt x="11362" y="58021"/>
                    <a:pt x="12345" y="58021"/>
                    <a:pt x="13370" y="58272"/>
                  </a:cubicBezTo>
                  <a:cubicBezTo>
                    <a:pt x="13600" y="58335"/>
                    <a:pt x="13831" y="58398"/>
                    <a:pt x="14082" y="58440"/>
                  </a:cubicBezTo>
                  <a:cubicBezTo>
                    <a:pt x="14563" y="58503"/>
                    <a:pt x="15044" y="58649"/>
                    <a:pt x="15484" y="58858"/>
                  </a:cubicBezTo>
                  <a:cubicBezTo>
                    <a:pt x="15588" y="58879"/>
                    <a:pt x="15777" y="58963"/>
                    <a:pt x="16090" y="58900"/>
                  </a:cubicBezTo>
                  <a:close/>
                  <a:moveTo>
                    <a:pt x="89218" y="86205"/>
                  </a:moveTo>
                  <a:cubicBezTo>
                    <a:pt x="89239" y="86080"/>
                    <a:pt x="89260" y="85996"/>
                    <a:pt x="89260" y="85892"/>
                  </a:cubicBezTo>
                  <a:cubicBezTo>
                    <a:pt x="89302" y="84155"/>
                    <a:pt x="89302" y="82439"/>
                    <a:pt x="89302" y="80723"/>
                  </a:cubicBezTo>
                  <a:cubicBezTo>
                    <a:pt x="89302" y="80619"/>
                    <a:pt x="89302" y="80472"/>
                    <a:pt x="89239" y="80368"/>
                  </a:cubicBezTo>
                  <a:cubicBezTo>
                    <a:pt x="89114" y="80159"/>
                    <a:pt x="89135" y="79928"/>
                    <a:pt x="89135" y="79719"/>
                  </a:cubicBezTo>
                  <a:cubicBezTo>
                    <a:pt x="89114" y="79154"/>
                    <a:pt x="89135" y="78568"/>
                    <a:pt x="89093" y="78024"/>
                  </a:cubicBezTo>
                  <a:cubicBezTo>
                    <a:pt x="89030" y="77543"/>
                    <a:pt x="88988" y="77083"/>
                    <a:pt x="89009" y="76601"/>
                  </a:cubicBezTo>
                  <a:cubicBezTo>
                    <a:pt x="89009" y="76246"/>
                    <a:pt x="89009" y="75911"/>
                    <a:pt x="88905" y="75534"/>
                  </a:cubicBezTo>
                  <a:cubicBezTo>
                    <a:pt x="88842" y="75346"/>
                    <a:pt x="88842" y="75179"/>
                    <a:pt x="88842" y="74969"/>
                  </a:cubicBezTo>
                  <a:cubicBezTo>
                    <a:pt x="88884" y="74593"/>
                    <a:pt x="88800" y="74258"/>
                    <a:pt x="88716" y="73881"/>
                  </a:cubicBezTo>
                  <a:cubicBezTo>
                    <a:pt x="88591" y="73296"/>
                    <a:pt x="88486" y="72689"/>
                    <a:pt x="88381" y="72103"/>
                  </a:cubicBezTo>
                  <a:cubicBezTo>
                    <a:pt x="88361" y="71956"/>
                    <a:pt x="88361" y="71789"/>
                    <a:pt x="88319" y="71664"/>
                  </a:cubicBezTo>
                  <a:cubicBezTo>
                    <a:pt x="88214" y="71203"/>
                    <a:pt x="88068" y="70722"/>
                    <a:pt x="88193" y="70220"/>
                  </a:cubicBezTo>
                  <a:cubicBezTo>
                    <a:pt x="88214" y="70094"/>
                    <a:pt x="88172" y="69969"/>
                    <a:pt x="88151" y="69843"/>
                  </a:cubicBezTo>
                  <a:cubicBezTo>
                    <a:pt x="87837" y="68190"/>
                    <a:pt x="87356" y="66600"/>
                    <a:pt x="86791" y="65031"/>
                  </a:cubicBezTo>
                  <a:cubicBezTo>
                    <a:pt x="86394" y="64005"/>
                    <a:pt x="85954" y="62980"/>
                    <a:pt x="85473" y="61976"/>
                  </a:cubicBezTo>
                  <a:cubicBezTo>
                    <a:pt x="84971" y="60909"/>
                    <a:pt x="84427" y="59884"/>
                    <a:pt x="83820" y="58879"/>
                  </a:cubicBezTo>
                  <a:cubicBezTo>
                    <a:pt x="83276" y="57938"/>
                    <a:pt x="82627" y="57017"/>
                    <a:pt x="81895" y="56201"/>
                  </a:cubicBezTo>
                  <a:cubicBezTo>
                    <a:pt x="81163" y="55364"/>
                    <a:pt x="80347" y="54632"/>
                    <a:pt x="79468" y="54004"/>
                  </a:cubicBezTo>
                  <a:cubicBezTo>
                    <a:pt x="78798" y="53565"/>
                    <a:pt x="78066" y="53167"/>
                    <a:pt x="77292" y="53021"/>
                  </a:cubicBezTo>
                  <a:cubicBezTo>
                    <a:pt x="75744" y="52728"/>
                    <a:pt x="74342" y="53000"/>
                    <a:pt x="73233" y="54213"/>
                  </a:cubicBezTo>
                  <a:cubicBezTo>
                    <a:pt x="73128" y="54360"/>
                    <a:pt x="73003" y="54485"/>
                    <a:pt x="72898" y="54611"/>
                  </a:cubicBezTo>
                  <a:cubicBezTo>
                    <a:pt x="72354" y="55301"/>
                    <a:pt x="71894" y="56054"/>
                    <a:pt x="71475" y="56808"/>
                  </a:cubicBezTo>
                  <a:cubicBezTo>
                    <a:pt x="71412" y="56975"/>
                    <a:pt x="71329" y="57101"/>
                    <a:pt x="71224" y="57247"/>
                  </a:cubicBezTo>
                  <a:cubicBezTo>
                    <a:pt x="71119" y="57456"/>
                    <a:pt x="70994" y="57645"/>
                    <a:pt x="70910" y="57854"/>
                  </a:cubicBezTo>
                  <a:cubicBezTo>
                    <a:pt x="70743" y="58168"/>
                    <a:pt x="70617" y="58482"/>
                    <a:pt x="70492" y="58795"/>
                  </a:cubicBezTo>
                  <a:cubicBezTo>
                    <a:pt x="70303" y="59193"/>
                    <a:pt x="70157" y="59591"/>
                    <a:pt x="70094" y="60030"/>
                  </a:cubicBezTo>
                  <a:cubicBezTo>
                    <a:pt x="69990" y="60741"/>
                    <a:pt x="69843" y="61432"/>
                    <a:pt x="69529" y="62101"/>
                  </a:cubicBezTo>
                  <a:cubicBezTo>
                    <a:pt x="69383" y="62353"/>
                    <a:pt x="69320" y="62666"/>
                    <a:pt x="69257" y="62959"/>
                  </a:cubicBezTo>
                  <a:cubicBezTo>
                    <a:pt x="69111" y="63775"/>
                    <a:pt x="68964" y="64591"/>
                    <a:pt x="68818" y="65407"/>
                  </a:cubicBezTo>
                  <a:cubicBezTo>
                    <a:pt x="68734" y="65868"/>
                    <a:pt x="68692" y="66307"/>
                    <a:pt x="68713" y="66767"/>
                  </a:cubicBezTo>
                  <a:cubicBezTo>
                    <a:pt x="68734" y="67249"/>
                    <a:pt x="68692" y="67688"/>
                    <a:pt x="68525" y="68107"/>
                  </a:cubicBezTo>
                  <a:cubicBezTo>
                    <a:pt x="68420" y="68420"/>
                    <a:pt x="68399" y="68734"/>
                    <a:pt x="68399" y="69048"/>
                  </a:cubicBezTo>
                  <a:cubicBezTo>
                    <a:pt x="68399" y="69278"/>
                    <a:pt x="68337" y="69487"/>
                    <a:pt x="68295" y="69739"/>
                  </a:cubicBezTo>
                  <a:cubicBezTo>
                    <a:pt x="68211" y="70178"/>
                    <a:pt x="68106" y="70617"/>
                    <a:pt x="68023" y="71057"/>
                  </a:cubicBezTo>
                  <a:cubicBezTo>
                    <a:pt x="67897" y="71768"/>
                    <a:pt x="67918" y="72500"/>
                    <a:pt x="67918" y="73212"/>
                  </a:cubicBezTo>
                  <a:cubicBezTo>
                    <a:pt x="67918" y="73526"/>
                    <a:pt x="67918" y="73860"/>
                    <a:pt x="67876" y="74174"/>
                  </a:cubicBezTo>
                  <a:cubicBezTo>
                    <a:pt x="67709" y="75032"/>
                    <a:pt x="67772" y="75932"/>
                    <a:pt x="67814" y="76790"/>
                  </a:cubicBezTo>
                  <a:cubicBezTo>
                    <a:pt x="67855" y="77438"/>
                    <a:pt x="67897" y="78129"/>
                    <a:pt x="67772" y="78778"/>
                  </a:cubicBezTo>
                  <a:cubicBezTo>
                    <a:pt x="67562" y="79886"/>
                    <a:pt x="67751" y="80975"/>
                    <a:pt x="67814" y="82042"/>
                  </a:cubicBezTo>
                  <a:cubicBezTo>
                    <a:pt x="67814" y="82083"/>
                    <a:pt x="67814" y="82125"/>
                    <a:pt x="67855" y="82146"/>
                  </a:cubicBezTo>
                  <a:cubicBezTo>
                    <a:pt x="68002" y="82439"/>
                    <a:pt x="67981" y="82732"/>
                    <a:pt x="67981" y="83046"/>
                  </a:cubicBezTo>
                  <a:cubicBezTo>
                    <a:pt x="67981" y="83381"/>
                    <a:pt x="68002" y="83716"/>
                    <a:pt x="67981" y="84071"/>
                  </a:cubicBezTo>
                  <a:cubicBezTo>
                    <a:pt x="67960" y="84490"/>
                    <a:pt x="68106" y="84845"/>
                    <a:pt x="68232" y="85222"/>
                  </a:cubicBezTo>
                  <a:cubicBezTo>
                    <a:pt x="68316" y="85452"/>
                    <a:pt x="68504" y="85640"/>
                    <a:pt x="68713" y="85787"/>
                  </a:cubicBezTo>
                  <a:cubicBezTo>
                    <a:pt x="69069" y="86059"/>
                    <a:pt x="69446" y="86310"/>
                    <a:pt x="69969" y="86226"/>
                  </a:cubicBezTo>
                  <a:cubicBezTo>
                    <a:pt x="70052" y="86205"/>
                    <a:pt x="70157" y="86268"/>
                    <a:pt x="70262" y="86268"/>
                  </a:cubicBezTo>
                  <a:cubicBezTo>
                    <a:pt x="70492" y="86289"/>
                    <a:pt x="70743" y="86310"/>
                    <a:pt x="70994" y="86310"/>
                  </a:cubicBezTo>
                  <a:cubicBezTo>
                    <a:pt x="71329" y="86310"/>
                    <a:pt x="71664" y="86289"/>
                    <a:pt x="71998" y="86289"/>
                  </a:cubicBezTo>
                  <a:cubicBezTo>
                    <a:pt x="72187" y="86289"/>
                    <a:pt x="72396" y="86289"/>
                    <a:pt x="72563" y="86331"/>
                  </a:cubicBezTo>
                  <a:cubicBezTo>
                    <a:pt x="72814" y="86415"/>
                    <a:pt x="73086" y="86415"/>
                    <a:pt x="73337" y="86415"/>
                  </a:cubicBezTo>
                  <a:lnTo>
                    <a:pt x="77166" y="86415"/>
                  </a:lnTo>
                  <a:cubicBezTo>
                    <a:pt x="77376" y="86415"/>
                    <a:pt x="77585" y="86436"/>
                    <a:pt x="77794" y="86477"/>
                  </a:cubicBezTo>
                  <a:cubicBezTo>
                    <a:pt x="78108" y="86519"/>
                    <a:pt x="78422" y="86519"/>
                    <a:pt x="78736" y="86394"/>
                  </a:cubicBezTo>
                  <a:cubicBezTo>
                    <a:pt x="78903" y="86331"/>
                    <a:pt x="79091" y="86310"/>
                    <a:pt x="79280" y="86310"/>
                  </a:cubicBezTo>
                  <a:lnTo>
                    <a:pt x="81037" y="86310"/>
                  </a:lnTo>
                  <a:cubicBezTo>
                    <a:pt x="81184" y="86310"/>
                    <a:pt x="81372" y="86289"/>
                    <a:pt x="81519" y="86268"/>
                  </a:cubicBezTo>
                  <a:cubicBezTo>
                    <a:pt x="81770" y="86226"/>
                    <a:pt x="81979" y="86185"/>
                    <a:pt x="82209" y="86185"/>
                  </a:cubicBezTo>
                  <a:lnTo>
                    <a:pt x="84239" y="86185"/>
                  </a:lnTo>
                  <a:cubicBezTo>
                    <a:pt x="84552" y="86185"/>
                    <a:pt x="84845" y="86205"/>
                    <a:pt x="85138" y="86059"/>
                  </a:cubicBezTo>
                  <a:cubicBezTo>
                    <a:pt x="85243" y="85996"/>
                    <a:pt x="85389" y="85996"/>
                    <a:pt x="85536" y="85996"/>
                  </a:cubicBezTo>
                  <a:lnTo>
                    <a:pt x="87900" y="85996"/>
                  </a:lnTo>
                  <a:cubicBezTo>
                    <a:pt x="88068" y="85996"/>
                    <a:pt x="88214" y="85996"/>
                    <a:pt x="88361" y="86080"/>
                  </a:cubicBezTo>
                  <a:cubicBezTo>
                    <a:pt x="88633" y="86268"/>
                    <a:pt x="88905" y="86268"/>
                    <a:pt x="89218" y="86205"/>
                  </a:cubicBezTo>
                  <a:close/>
                  <a:moveTo>
                    <a:pt x="6926" y="25799"/>
                  </a:moveTo>
                  <a:cubicBezTo>
                    <a:pt x="7114" y="25820"/>
                    <a:pt x="7282" y="25820"/>
                    <a:pt x="7407" y="25841"/>
                  </a:cubicBezTo>
                  <a:cubicBezTo>
                    <a:pt x="7637" y="25883"/>
                    <a:pt x="7826" y="26029"/>
                    <a:pt x="7930" y="26238"/>
                  </a:cubicBezTo>
                  <a:cubicBezTo>
                    <a:pt x="8139" y="26636"/>
                    <a:pt x="7930" y="27013"/>
                    <a:pt x="7491" y="27054"/>
                  </a:cubicBezTo>
                  <a:cubicBezTo>
                    <a:pt x="7219" y="27075"/>
                    <a:pt x="6989" y="26992"/>
                    <a:pt x="6779" y="26866"/>
                  </a:cubicBezTo>
                  <a:cubicBezTo>
                    <a:pt x="6486" y="26678"/>
                    <a:pt x="6173" y="26657"/>
                    <a:pt x="5859" y="26782"/>
                  </a:cubicBezTo>
                  <a:cubicBezTo>
                    <a:pt x="5608" y="26866"/>
                    <a:pt x="5357" y="26971"/>
                    <a:pt x="5105" y="27054"/>
                  </a:cubicBezTo>
                  <a:cubicBezTo>
                    <a:pt x="4478" y="27222"/>
                    <a:pt x="4185" y="27703"/>
                    <a:pt x="4101" y="28310"/>
                  </a:cubicBezTo>
                  <a:cubicBezTo>
                    <a:pt x="4059" y="28791"/>
                    <a:pt x="4059" y="29314"/>
                    <a:pt x="4101" y="29837"/>
                  </a:cubicBezTo>
                  <a:cubicBezTo>
                    <a:pt x="4143" y="30256"/>
                    <a:pt x="4269" y="30653"/>
                    <a:pt x="4687" y="30883"/>
                  </a:cubicBezTo>
                  <a:cubicBezTo>
                    <a:pt x="4875" y="30988"/>
                    <a:pt x="5001" y="31155"/>
                    <a:pt x="5126" y="31302"/>
                  </a:cubicBezTo>
                  <a:cubicBezTo>
                    <a:pt x="5315" y="31553"/>
                    <a:pt x="5294" y="31867"/>
                    <a:pt x="5105" y="32034"/>
                  </a:cubicBezTo>
                  <a:cubicBezTo>
                    <a:pt x="4917" y="32223"/>
                    <a:pt x="4603" y="32243"/>
                    <a:pt x="4373" y="32076"/>
                  </a:cubicBezTo>
                  <a:lnTo>
                    <a:pt x="4143" y="31825"/>
                  </a:lnTo>
                  <a:cubicBezTo>
                    <a:pt x="4059" y="31720"/>
                    <a:pt x="3976" y="31616"/>
                    <a:pt x="3934" y="31511"/>
                  </a:cubicBezTo>
                  <a:cubicBezTo>
                    <a:pt x="3829" y="31511"/>
                    <a:pt x="3745" y="31490"/>
                    <a:pt x="3662" y="31490"/>
                  </a:cubicBezTo>
                  <a:cubicBezTo>
                    <a:pt x="2992" y="31511"/>
                    <a:pt x="2532" y="31950"/>
                    <a:pt x="2511" y="32641"/>
                  </a:cubicBezTo>
                  <a:lnTo>
                    <a:pt x="2511" y="33415"/>
                  </a:lnTo>
                  <a:cubicBezTo>
                    <a:pt x="2532" y="34210"/>
                    <a:pt x="3034" y="34775"/>
                    <a:pt x="3515" y="35361"/>
                  </a:cubicBezTo>
                  <a:cubicBezTo>
                    <a:pt x="3641" y="35508"/>
                    <a:pt x="3829" y="35612"/>
                    <a:pt x="3934" y="35800"/>
                  </a:cubicBezTo>
                  <a:cubicBezTo>
                    <a:pt x="4059" y="36010"/>
                    <a:pt x="4248" y="36114"/>
                    <a:pt x="4499" y="36135"/>
                  </a:cubicBezTo>
                  <a:cubicBezTo>
                    <a:pt x="4603" y="36135"/>
                    <a:pt x="4729" y="36135"/>
                    <a:pt x="4833" y="36177"/>
                  </a:cubicBezTo>
                  <a:cubicBezTo>
                    <a:pt x="5001" y="36198"/>
                    <a:pt x="5126" y="36240"/>
                    <a:pt x="5210" y="36428"/>
                  </a:cubicBezTo>
                  <a:cubicBezTo>
                    <a:pt x="5105" y="36512"/>
                    <a:pt x="4980" y="36554"/>
                    <a:pt x="4896" y="36637"/>
                  </a:cubicBezTo>
                  <a:cubicBezTo>
                    <a:pt x="4687" y="36826"/>
                    <a:pt x="4415" y="36868"/>
                    <a:pt x="4164" y="36847"/>
                  </a:cubicBezTo>
                  <a:cubicBezTo>
                    <a:pt x="3997" y="36826"/>
                    <a:pt x="3850" y="36868"/>
                    <a:pt x="3725" y="36826"/>
                  </a:cubicBezTo>
                  <a:cubicBezTo>
                    <a:pt x="3432" y="36700"/>
                    <a:pt x="3201" y="36805"/>
                    <a:pt x="2992" y="36951"/>
                  </a:cubicBezTo>
                  <a:cubicBezTo>
                    <a:pt x="2595" y="37265"/>
                    <a:pt x="2176" y="37579"/>
                    <a:pt x="1841" y="37956"/>
                  </a:cubicBezTo>
                  <a:cubicBezTo>
                    <a:pt x="1569" y="38207"/>
                    <a:pt x="1360" y="38541"/>
                    <a:pt x="1214" y="38897"/>
                  </a:cubicBezTo>
                  <a:cubicBezTo>
                    <a:pt x="921" y="39650"/>
                    <a:pt x="795" y="40425"/>
                    <a:pt x="900" y="41241"/>
                  </a:cubicBezTo>
                  <a:cubicBezTo>
                    <a:pt x="921" y="41450"/>
                    <a:pt x="963" y="41659"/>
                    <a:pt x="1046" y="41847"/>
                  </a:cubicBezTo>
                  <a:cubicBezTo>
                    <a:pt x="1360" y="42559"/>
                    <a:pt x="1800" y="43145"/>
                    <a:pt x="2406" y="43647"/>
                  </a:cubicBezTo>
                  <a:cubicBezTo>
                    <a:pt x="2720" y="43919"/>
                    <a:pt x="3034" y="44065"/>
                    <a:pt x="3453" y="44044"/>
                  </a:cubicBezTo>
                  <a:cubicBezTo>
                    <a:pt x="3745" y="44023"/>
                    <a:pt x="4038" y="44044"/>
                    <a:pt x="4289" y="43940"/>
                  </a:cubicBezTo>
                  <a:cubicBezTo>
                    <a:pt x="4373" y="43919"/>
                    <a:pt x="4499" y="43919"/>
                    <a:pt x="4561" y="43961"/>
                  </a:cubicBezTo>
                  <a:cubicBezTo>
                    <a:pt x="4666" y="44065"/>
                    <a:pt x="4582" y="44170"/>
                    <a:pt x="4520" y="44275"/>
                  </a:cubicBezTo>
                  <a:cubicBezTo>
                    <a:pt x="4457" y="44442"/>
                    <a:pt x="4310" y="44547"/>
                    <a:pt x="4269" y="44693"/>
                  </a:cubicBezTo>
                  <a:cubicBezTo>
                    <a:pt x="4143" y="45132"/>
                    <a:pt x="4038" y="45593"/>
                    <a:pt x="3955" y="46032"/>
                  </a:cubicBezTo>
                  <a:cubicBezTo>
                    <a:pt x="3829" y="46995"/>
                    <a:pt x="3829" y="47957"/>
                    <a:pt x="3787" y="48940"/>
                  </a:cubicBezTo>
                  <a:cubicBezTo>
                    <a:pt x="3766" y="49736"/>
                    <a:pt x="4101" y="50363"/>
                    <a:pt x="4520" y="50970"/>
                  </a:cubicBezTo>
                  <a:cubicBezTo>
                    <a:pt x="4582" y="51054"/>
                    <a:pt x="4687" y="51137"/>
                    <a:pt x="4792" y="51179"/>
                  </a:cubicBezTo>
                  <a:cubicBezTo>
                    <a:pt x="5210" y="51389"/>
                    <a:pt x="5649" y="51577"/>
                    <a:pt x="6152" y="51577"/>
                  </a:cubicBezTo>
                  <a:cubicBezTo>
                    <a:pt x="6717" y="51598"/>
                    <a:pt x="7072" y="51284"/>
                    <a:pt x="7302" y="50845"/>
                  </a:cubicBezTo>
                  <a:cubicBezTo>
                    <a:pt x="7344" y="50761"/>
                    <a:pt x="7344" y="50656"/>
                    <a:pt x="7407" y="50573"/>
                  </a:cubicBezTo>
                  <a:cubicBezTo>
                    <a:pt x="7512" y="50342"/>
                    <a:pt x="7700" y="50238"/>
                    <a:pt x="7951" y="50259"/>
                  </a:cubicBezTo>
                  <a:cubicBezTo>
                    <a:pt x="8181" y="50301"/>
                    <a:pt x="8370" y="50426"/>
                    <a:pt x="8390" y="50677"/>
                  </a:cubicBezTo>
                  <a:cubicBezTo>
                    <a:pt x="8453" y="51200"/>
                    <a:pt x="8704" y="51661"/>
                    <a:pt x="8955" y="52121"/>
                  </a:cubicBezTo>
                  <a:cubicBezTo>
                    <a:pt x="9102" y="52414"/>
                    <a:pt x="9332" y="52623"/>
                    <a:pt x="9604" y="52832"/>
                  </a:cubicBezTo>
                  <a:cubicBezTo>
                    <a:pt x="9688" y="52916"/>
                    <a:pt x="9813" y="52937"/>
                    <a:pt x="9918" y="52958"/>
                  </a:cubicBezTo>
                  <a:cubicBezTo>
                    <a:pt x="10169" y="52979"/>
                    <a:pt x="10441" y="52979"/>
                    <a:pt x="10692" y="52958"/>
                  </a:cubicBezTo>
                  <a:cubicBezTo>
                    <a:pt x="10818" y="52937"/>
                    <a:pt x="10985" y="52853"/>
                    <a:pt x="11090" y="52749"/>
                  </a:cubicBezTo>
                  <a:cubicBezTo>
                    <a:pt x="11236" y="52560"/>
                    <a:pt x="11403" y="52351"/>
                    <a:pt x="11529" y="52142"/>
                  </a:cubicBezTo>
                  <a:cubicBezTo>
                    <a:pt x="11634" y="51974"/>
                    <a:pt x="11738" y="51786"/>
                    <a:pt x="11822" y="51598"/>
                  </a:cubicBezTo>
                  <a:cubicBezTo>
                    <a:pt x="12115" y="51054"/>
                    <a:pt x="12638" y="50970"/>
                    <a:pt x="13077" y="51200"/>
                  </a:cubicBezTo>
                  <a:cubicBezTo>
                    <a:pt x="13266" y="51305"/>
                    <a:pt x="13412" y="51409"/>
                    <a:pt x="13600" y="51556"/>
                  </a:cubicBezTo>
                  <a:cubicBezTo>
                    <a:pt x="13956" y="51828"/>
                    <a:pt x="14354" y="52037"/>
                    <a:pt x="14835" y="52100"/>
                  </a:cubicBezTo>
                  <a:cubicBezTo>
                    <a:pt x="14961" y="52121"/>
                    <a:pt x="15107" y="52121"/>
                    <a:pt x="15191" y="52037"/>
                  </a:cubicBezTo>
                  <a:cubicBezTo>
                    <a:pt x="15588" y="51702"/>
                    <a:pt x="15923" y="51347"/>
                    <a:pt x="16153" y="50845"/>
                  </a:cubicBezTo>
                  <a:cubicBezTo>
                    <a:pt x="15735" y="50656"/>
                    <a:pt x="15358" y="50468"/>
                    <a:pt x="14940" y="50321"/>
                  </a:cubicBezTo>
                  <a:cubicBezTo>
                    <a:pt x="14626" y="50217"/>
                    <a:pt x="14333" y="50091"/>
                    <a:pt x="14249" y="49715"/>
                  </a:cubicBezTo>
                  <a:cubicBezTo>
                    <a:pt x="14228" y="49631"/>
                    <a:pt x="14144" y="49568"/>
                    <a:pt x="14082" y="49505"/>
                  </a:cubicBezTo>
                  <a:cubicBezTo>
                    <a:pt x="13768" y="49171"/>
                    <a:pt x="13768" y="49171"/>
                    <a:pt x="13621" y="48773"/>
                  </a:cubicBezTo>
                  <a:cubicBezTo>
                    <a:pt x="13412" y="48815"/>
                    <a:pt x="13203" y="48815"/>
                    <a:pt x="13036" y="48878"/>
                  </a:cubicBezTo>
                  <a:cubicBezTo>
                    <a:pt x="12429" y="49087"/>
                    <a:pt x="11822" y="49066"/>
                    <a:pt x="11215" y="48961"/>
                  </a:cubicBezTo>
                  <a:cubicBezTo>
                    <a:pt x="10901" y="48899"/>
                    <a:pt x="10587" y="48836"/>
                    <a:pt x="10274" y="48773"/>
                  </a:cubicBezTo>
                  <a:cubicBezTo>
                    <a:pt x="10043" y="48752"/>
                    <a:pt x="9813" y="48648"/>
                    <a:pt x="9625" y="48459"/>
                  </a:cubicBezTo>
                  <a:cubicBezTo>
                    <a:pt x="9479" y="48334"/>
                    <a:pt x="9311" y="48208"/>
                    <a:pt x="9144" y="48041"/>
                  </a:cubicBezTo>
                  <a:cubicBezTo>
                    <a:pt x="8914" y="47811"/>
                    <a:pt x="8683" y="47539"/>
                    <a:pt x="8474" y="47288"/>
                  </a:cubicBezTo>
                  <a:cubicBezTo>
                    <a:pt x="8286" y="47057"/>
                    <a:pt x="8202" y="46785"/>
                    <a:pt x="8202" y="46492"/>
                  </a:cubicBezTo>
                  <a:cubicBezTo>
                    <a:pt x="8244" y="46262"/>
                    <a:pt x="8244" y="46011"/>
                    <a:pt x="8202" y="45760"/>
                  </a:cubicBezTo>
                  <a:cubicBezTo>
                    <a:pt x="8181" y="45321"/>
                    <a:pt x="8286" y="44902"/>
                    <a:pt x="8558" y="44547"/>
                  </a:cubicBezTo>
                  <a:cubicBezTo>
                    <a:pt x="8725" y="44275"/>
                    <a:pt x="8893" y="44044"/>
                    <a:pt x="9186" y="43919"/>
                  </a:cubicBezTo>
                  <a:cubicBezTo>
                    <a:pt x="9332" y="43835"/>
                    <a:pt x="9479" y="43730"/>
                    <a:pt x="9520" y="43542"/>
                  </a:cubicBezTo>
                  <a:cubicBezTo>
                    <a:pt x="9437" y="43396"/>
                    <a:pt x="9395" y="43228"/>
                    <a:pt x="9311" y="43082"/>
                  </a:cubicBezTo>
                  <a:cubicBezTo>
                    <a:pt x="9227" y="42914"/>
                    <a:pt x="9269" y="42726"/>
                    <a:pt x="9374" y="42580"/>
                  </a:cubicBezTo>
                  <a:cubicBezTo>
                    <a:pt x="9667" y="42182"/>
                    <a:pt x="9751" y="41680"/>
                    <a:pt x="9834" y="41199"/>
                  </a:cubicBezTo>
                  <a:cubicBezTo>
                    <a:pt x="9897" y="40801"/>
                    <a:pt x="10127" y="40487"/>
                    <a:pt x="10315" y="40173"/>
                  </a:cubicBezTo>
                  <a:cubicBezTo>
                    <a:pt x="10357" y="40069"/>
                    <a:pt x="10483" y="40048"/>
                    <a:pt x="10629" y="40069"/>
                  </a:cubicBezTo>
                  <a:cubicBezTo>
                    <a:pt x="10755" y="40090"/>
                    <a:pt x="10880" y="40132"/>
                    <a:pt x="10943" y="40278"/>
                  </a:cubicBezTo>
                  <a:cubicBezTo>
                    <a:pt x="10901" y="40299"/>
                    <a:pt x="10880" y="40362"/>
                    <a:pt x="10818" y="40383"/>
                  </a:cubicBezTo>
                  <a:cubicBezTo>
                    <a:pt x="10546" y="40529"/>
                    <a:pt x="10462" y="40822"/>
                    <a:pt x="10483" y="41115"/>
                  </a:cubicBezTo>
                  <a:cubicBezTo>
                    <a:pt x="10504" y="41366"/>
                    <a:pt x="10462" y="41638"/>
                    <a:pt x="10441" y="41889"/>
                  </a:cubicBezTo>
                  <a:cubicBezTo>
                    <a:pt x="10357" y="42350"/>
                    <a:pt x="10378" y="42601"/>
                    <a:pt x="10525" y="43019"/>
                  </a:cubicBezTo>
                  <a:cubicBezTo>
                    <a:pt x="10755" y="43103"/>
                    <a:pt x="11048" y="43040"/>
                    <a:pt x="11299" y="43040"/>
                  </a:cubicBezTo>
                  <a:cubicBezTo>
                    <a:pt x="11780" y="43082"/>
                    <a:pt x="12240" y="43082"/>
                    <a:pt x="12659" y="42789"/>
                  </a:cubicBezTo>
                  <a:cubicBezTo>
                    <a:pt x="12743" y="42726"/>
                    <a:pt x="12868" y="42684"/>
                    <a:pt x="12973" y="42684"/>
                  </a:cubicBezTo>
                  <a:cubicBezTo>
                    <a:pt x="13538" y="42580"/>
                    <a:pt x="13956" y="42203"/>
                    <a:pt x="14375" y="41889"/>
                  </a:cubicBezTo>
                  <a:cubicBezTo>
                    <a:pt x="14605" y="41743"/>
                    <a:pt x="14668" y="41513"/>
                    <a:pt x="14647" y="41241"/>
                  </a:cubicBezTo>
                  <a:cubicBezTo>
                    <a:pt x="14626" y="41031"/>
                    <a:pt x="14521" y="40927"/>
                    <a:pt x="14312" y="40843"/>
                  </a:cubicBezTo>
                  <a:cubicBezTo>
                    <a:pt x="14228" y="40822"/>
                    <a:pt x="14144" y="40822"/>
                    <a:pt x="14103" y="40801"/>
                  </a:cubicBezTo>
                  <a:cubicBezTo>
                    <a:pt x="13935" y="40717"/>
                    <a:pt x="13831" y="40529"/>
                    <a:pt x="13852" y="40383"/>
                  </a:cubicBezTo>
                  <a:cubicBezTo>
                    <a:pt x="13893" y="40215"/>
                    <a:pt x="14019" y="40048"/>
                    <a:pt x="14165" y="40006"/>
                  </a:cubicBezTo>
                  <a:cubicBezTo>
                    <a:pt x="14333" y="39985"/>
                    <a:pt x="14479" y="40006"/>
                    <a:pt x="14626" y="39985"/>
                  </a:cubicBezTo>
                  <a:cubicBezTo>
                    <a:pt x="14835" y="39943"/>
                    <a:pt x="15086" y="39943"/>
                    <a:pt x="15274" y="39797"/>
                  </a:cubicBezTo>
                  <a:cubicBezTo>
                    <a:pt x="15588" y="39629"/>
                    <a:pt x="15839" y="39378"/>
                    <a:pt x="16111" y="39127"/>
                  </a:cubicBezTo>
                  <a:cubicBezTo>
                    <a:pt x="16634" y="38604"/>
                    <a:pt x="16634" y="37956"/>
                    <a:pt x="16509" y="37265"/>
                  </a:cubicBezTo>
                  <a:cubicBezTo>
                    <a:pt x="16509" y="37223"/>
                    <a:pt x="16446" y="37181"/>
                    <a:pt x="16404" y="37119"/>
                  </a:cubicBezTo>
                  <a:cubicBezTo>
                    <a:pt x="16321" y="37119"/>
                    <a:pt x="16216" y="37077"/>
                    <a:pt x="16132" y="37077"/>
                  </a:cubicBezTo>
                  <a:cubicBezTo>
                    <a:pt x="15735" y="37119"/>
                    <a:pt x="15505" y="36847"/>
                    <a:pt x="15295" y="36554"/>
                  </a:cubicBezTo>
                  <a:cubicBezTo>
                    <a:pt x="15044" y="36198"/>
                    <a:pt x="15253" y="35759"/>
                    <a:pt x="15693" y="35696"/>
                  </a:cubicBezTo>
                  <a:cubicBezTo>
                    <a:pt x="16111" y="35654"/>
                    <a:pt x="16530" y="35654"/>
                    <a:pt x="16844" y="36031"/>
                  </a:cubicBezTo>
                  <a:cubicBezTo>
                    <a:pt x="16865" y="36093"/>
                    <a:pt x="16927" y="36093"/>
                    <a:pt x="16969" y="36135"/>
                  </a:cubicBezTo>
                  <a:cubicBezTo>
                    <a:pt x="17974" y="36135"/>
                    <a:pt x="18936" y="35026"/>
                    <a:pt x="18538" y="33938"/>
                  </a:cubicBezTo>
                  <a:cubicBezTo>
                    <a:pt x="18350" y="33875"/>
                    <a:pt x="18141" y="33813"/>
                    <a:pt x="17974" y="33708"/>
                  </a:cubicBezTo>
                  <a:cubicBezTo>
                    <a:pt x="17806" y="33603"/>
                    <a:pt x="17660" y="33499"/>
                    <a:pt x="17513" y="33352"/>
                  </a:cubicBezTo>
                  <a:cubicBezTo>
                    <a:pt x="17241" y="32976"/>
                    <a:pt x="17471" y="32515"/>
                    <a:pt x="17932" y="32474"/>
                  </a:cubicBezTo>
                  <a:lnTo>
                    <a:pt x="18455" y="32474"/>
                  </a:lnTo>
                  <a:cubicBezTo>
                    <a:pt x="18664" y="32474"/>
                    <a:pt x="18831" y="32557"/>
                    <a:pt x="18957" y="32725"/>
                  </a:cubicBezTo>
                  <a:cubicBezTo>
                    <a:pt x="19062" y="32850"/>
                    <a:pt x="19166" y="32976"/>
                    <a:pt x="19271" y="33143"/>
                  </a:cubicBezTo>
                  <a:cubicBezTo>
                    <a:pt x="19375" y="33143"/>
                    <a:pt x="19459" y="33143"/>
                    <a:pt x="19564" y="33101"/>
                  </a:cubicBezTo>
                  <a:cubicBezTo>
                    <a:pt x="19794" y="33059"/>
                    <a:pt x="20024" y="32976"/>
                    <a:pt x="20275" y="32934"/>
                  </a:cubicBezTo>
                  <a:cubicBezTo>
                    <a:pt x="20924" y="32787"/>
                    <a:pt x="21468" y="32474"/>
                    <a:pt x="21991" y="32097"/>
                  </a:cubicBezTo>
                  <a:cubicBezTo>
                    <a:pt x="22305" y="31846"/>
                    <a:pt x="22535" y="31595"/>
                    <a:pt x="22619" y="31176"/>
                  </a:cubicBezTo>
                  <a:cubicBezTo>
                    <a:pt x="22681" y="30883"/>
                    <a:pt x="22744" y="30570"/>
                    <a:pt x="22807" y="30277"/>
                  </a:cubicBezTo>
                  <a:cubicBezTo>
                    <a:pt x="22932" y="29544"/>
                    <a:pt x="22849" y="28854"/>
                    <a:pt x="22430" y="28226"/>
                  </a:cubicBezTo>
                  <a:cubicBezTo>
                    <a:pt x="22388" y="28121"/>
                    <a:pt x="22305" y="28038"/>
                    <a:pt x="22263" y="27954"/>
                  </a:cubicBezTo>
                  <a:cubicBezTo>
                    <a:pt x="22326" y="27808"/>
                    <a:pt x="22472" y="27703"/>
                    <a:pt x="22619" y="27703"/>
                  </a:cubicBezTo>
                  <a:cubicBezTo>
                    <a:pt x="22786" y="27703"/>
                    <a:pt x="22849" y="27808"/>
                    <a:pt x="22932" y="27912"/>
                  </a:cubicBezTo>
                  <a:cubicBezTo>
                    <a:pt x="23163" y="28184"/>
                    <a:pt x="23351" y="28498"/>
                    <a:pt x="23435" y="28854"/>
                  </a:cubicBezTo>
                  <a:cubicBezTo>
                    <a:pt x="23518" y="29230"/>
                    <a:pt x="23581" y="29628"/>
                    <a:pt x="23623" y="30026"/>
                  </a:cubicBezTo>
                  <a:cubicBezTo>
                    <a:pt x="23644" y="30318"/>
                    <a:pt x="23686" y="30549"/>
                    <a:pt x="23874" y="30758"/>
                  </a:cubicBezTo>
                  <a:cubicBezTo>
                    <a:pt x="24000" y="30946"/>
                    <a:pt x="24146" y="31114"/>
                    <a:pt x="24272" y="31323"/>
                  </a:cubicBezTo>
                  <a:cubicBezTo>
                    <a:pt x="24460" y="31678"/>
                    <a:pt x="24878" y="31616"/>
                    <a:pt x="25108" y="31888"/>
                  </a:cubicBezTo>
                  <a:cubicBezTo>
                    <a:pt x="25150" y="31930"/>
                    <a:pt x="25234" y="31930"/>
                    <a:pt x="25318" y="31950"/>
                  </a:cubicBezTo>
                  <a:lnTo>
                    <a:pt x="25360" y="31950"/>
                  </a:lnTo>
                  <a:cubicBezTo>
                    <a:pt x="25632" y="31930"/>
                    <a:pt x="25883" y="31950"/>
                    <a:pt x="26155" y="31909"/>
                  </a:cubicBezTo>
                  <a:cubicBezTo>
                    <a:pt x="26594" y="31825"/>
                    <a:pt x="26908" y="31574"/>
                    <a:pt x="26992" y="31093"/>
                  </a:cubicBezTo>
                  <a:cubicBezTo>
                    <a:pt x="27013" y="30862"/>
                    <a:pt x="27117" y="30674"/>
                    <a:pt x="27243" y="30465"/>
                  </a:cubicBezTo>
                  <a:cubicBezTo>
                    <a:pt x="27326" y="30318"/>
                    <a:pt x="27494" y="30277"/>
                    <a:pt x="27640" y="30318"/>
                  </a:cubicBezTo>
                  <a:cubicBezTo>
                    <a:pt x="27808" y="30339"/>
                    <a:pt x="27933" y="30444"/>
                    <a:pt x="27954" y="30590"/>
                  </a:cubicBezTo>
                  <a:cubicBezTo>
                    <a:pt x="27975" y="30737"/>
                    <a:pt x="27954" y="30862"/>
                    <a:pt x="27975" y="30988"/>
                  </a:cubicBezTo>
                  <a:cubicBezTo>
                    <a:pt x="28017" y="31155"/>
                    <a:pt x="28017" y="31302"/>
                    <a:pt x="28080" y="31427"/>
                  </a:cubicBezTo>
                  <a:cubicBezTo>
                    <a:pt x="28373" y="31909"/>
                    <a:pt x="28686" y="32411"/>
                    <a:pt x="29105" y="32787"/>
                  </a:cubicBezTo>
                  <a:cubicBezTo>
                    <a:pt x="29544" y="33248"/>
                    <a:pt x="30067" y="33352"/>
                    <a:pt x="30674" y="33290"/>
                  </a:cubicBezTo>
                  <a:cubicBezTo>
                    <a:pt x="30758" y="33290"/>
                    <a:pt x="30862" y="33248"/>
                    <a:pt x="30946" y="33185"/>
                  </a:cubicBezTo>
                  <a:cubicBezTo>
                    <a:pt x="31218" y="32934"/>
                    <a:pt x="31532" y="32662"/>
                    <a:pt x="31699" y="32264"/>
                  </a:cubicBezTo>
                  <a:cubicBezTo>
                    <a:pt x="31741" y="32139"/>
                    <a:pt x="31804" y="32034"/>
                    <a:pt x="31846" y="31909"/>
                  </a:cubicBezTo>
                  <a:cubicBezTo>
                    <a:pt x="31930" y="31720"/>
                    <a:pt x="32055" y="31637"/>
                    <a:pt x="32243" y="31637"/>
                  </a:cubicBezTo>
                  <a:cubicBezTo>
                    <a:pt x="32515" y="31616"/>
                    <a:pt x="32683" y="31720"/>
                    <a:pt x="32787" y="32034"/>
                  </a:cubicBezTo>
                  <a:cubicBezTo>
                    <a:pt x="32955" y="32557"/>
                    <a:pt x="33290" y="32976"/>
                    <a:pt x="33562" y="33415"/>
                  </a:cubicBezTo>
                  <a:cubicBezTo>
                    <a:pt x="33624" y="33562"/>
                    <a:pt x="33729" y="33666"/>
                    <a:pt x="33875" y="33771"/>
                  </a:cubicBezTo>
                  <a:cubicBezTo>
                    <a:pt x="33980" y="33875"/>
                    <a:pt x="34127" y="33875"/>
                    <a:pt x="34231" y="33792"/>
                  </a:cubicBezTo>
                  <a:cubicBezTo>
                    <a:pt x="34357" y="33708"/>
                    <a:pt x="34419" y="33583"/>
                    <a:pt x="34357" y="33457"/>
                  </a:cubicBezTo>
                  <a:cubicBezTo>
                    <a:pt x="34336" y="33311"/>
                    <a:pt x="34252" y="33206"/>
                    <a:pt x="34210" y="33080"/>
                  </a:cubicBezTo>
                  <a:cubicBezTo>
                    <a:pt x="33917" y="32453"/>
                    <a:pt x="33624" y="31846"/>
                    <a:pt x="33352" y="31218"/>
                  </a:cubicBezTo>
                  <a:cubicBezTo>
                    <a:pt x="33290" y="31114"/>
                    <a:pt x="33269" y="31009"/>
                    <a:pt x="33394" y="30904"/>
                  </a:cubicBezTo>
                  <a:cubicBezTo>
                    <a:pt x="33771" y="31009"/>
                    <a:pt x="34106" y="31197"/>
                    <a:pt x="34336" y="31574"/>
                  </a:cubicBezTo>
                  <a:cubicBezTo>
                    <a:pt x="34503" y="31846"/>
                    <a:pt x="34671" y="32139"/>
                    <a:pt x="34859" y="32453"/>
                  </a:cubicBezTo>
                  <a:cubicBezTo>
                    <a:pt x="34943" y="32369"/>
                    <a:pt x="34984" y="32327"/>
                    <a:pt x="35026" y="32243"/>
                  </a:cubicBezTo>
                  <a:cubicBezTo>
                    <a:pt x="35235" y="31909"/>
                    <a:pt x="35507" y="31699"/>
                    <a:pt x="35926" y="31616"/>
                  </a:cubicBezTo>
                  <a:cubicBezTo>
                    <a:pt x="36031" y="31595"/>
                    <a:pt x="36114" y="31532"/>
                    <a:pt x="36303" y="31469"/>
                  </a:cubicBezTo>
                  <a:cubicBezTo>
                    <a:pt x="35800" y="31281"/>
                    <a:pt x="35298" y="31323"/>
                    <a:pt x="34963" y="31009"/>
                  </a:cubicBezTo>
                  <a:cubicBezTo>
                    <a:pt x="34984" y="30800"/>
                    <a:pt x="35047" y="30590"/>
                    <a:pt x="35047" y="30423"/>
                  </a:cubicBezTo>
                  <a:cubicBezTo>
                    <a:pt x="35026" y="30130"/>
                    <a:pt x="35089" y="29900"/>
                    <a:pt x="35235" y="29649"/>
                  </a:cubicBezTo>
                  <a:cubicBezTo>
                    <a:pt x="35361" y="29419"/>
                    <a:pt x="35466" y="29189"/>
                    <a:pt x="35591" y="28958"/>
                  </a:cubicBezTo>
                  <a:cubicBezTo>
                    <a:pt x="35654" y="28875"/>
                    <a:pt x="35696" y="28791"/>
                    <a:pt x="35696" y="28686"/>
                  </a:cubicBezTo>
                  <a:cubicBezTo>
                    <a:pt x="35759" y="28038"/>
                    <a:pt x="35696" y="27389"/>
                    <a:pt x="35173" y="26908"/>
                  </a:cubicBezTo>
                  <a:cubicBezTo>
                    <a:pt x="34859" y="26615"/>
                    <a:pt x="34524" y="26385"/>
                    <a:pt x="34210" y="26092"/>
                  </a:cubicBezTo>
                  <a:cubicBezTo>
                    <a:pt x="33938" y="25883"/>
                    <a:pt x="33666" y="25778"/>
                    <a:pt x="33311" y="25820"/>
                  </a:cubicBezTo>
                  <a:cubicBezTo>
                    <a:pt x="32871" y="25841"/>
                    <a:pt x="32453" y="25841"/>
                    <a:pt x="32013" y="25820"/>
                  </a:cubicBezTo>
                  <a:cubicBezTo>
                    <a:pt x="31532" y="25778"/>
                    <a:pt x="31323" y="25443"/>
                    <a:pt x="31616" y="25088"/>
                  </a:cubicBezTo>
                  <a:cubicBezTo>
                    <a:pt x="31846" y="24774"/>
                    <a:pt x="31825" y="24418"/>
                    <a:pt x="31699" y="24104"/>
                  </a:cubicBezTo>
                  <a:cubicBezTo>
                    <a:pt x="31574" y="23832"/>
                    <a:pt x="31386" y="23539"/>
                    <a:pt x="31197" y="23267"/>
                  </a:cubicBezTo>
                  <a:cubicBezTo>
                    <a:pt x="31093" y="23142"/>
                    <a:pt x="30946" y="23037"/>
                    <a:pt x="30800" y="22953"/>
                  </a:cubicBezTo>
                  <a:cubicBezTo>
                    <a:pt x="30549" y="22807"/>
                    <a:pt x="30256" y="22702"/>
                    <a:pt x="30005" y="22535"/>
                  </a:cubicBezTo>
                  <a:cubicBezTo>
                    <a:pt x="29795" y="22409"/>
                    <a:pt x="29586" y="22367"/>
                    <a:pt x="29335" y="22367"/>
                  </a:cubicBezTo>
                  <a:lnTo>
                    <a:pt x="28812" y="22367"/>
                  </a:lnTo>
                  <a:cubicBezTo>
                    <a:pt x="28665" y="22807"/>
                    <a:pt x="28352" y="22932"/>
                    <a:pt x="27933" y="22891"/>
                  </a:cubicBezTo>
                  <a:cubicBezTo>
                    <a:pt x="27724" y="22849"/>
                    <a:pt x="27515" y="22807"/>
                    <a:pt x="27410" y="22598"/>
                  </a:cubicBezTo>
                  <a:cubicBezTo>
                    <a:pt x="27305" y="22367"/>
                    <a:pt x="27347" y="22158"/>
                    <a:pt x="27494" y="21970"/>
                  </a:cubicBezTo>
                  <a:cubicBezTo>
                    <a:pt x="27557" y="21865"/>
                    <a:pt x="27703" y="21761"/>
                    <a:pt x="27766" y="21656"/>
                  </a:cubicBezTo>
                  <a:cubicBezTo>
                    <a:pt x="27745" y="21551"/>
                    <a:pt x="27745" y="21468"/>
                    <a:pt x="27724" y="21426"/>
                  </a:cubicBezTo>
                  <a:cubicBezTo>
                    <a:pt x="27703" y="21342"/>
                    <a:pt x="27640" y="21279"/>
                    <a:pt x="27598" y="21238"/>
                  </a:cubicBezTo>
                  <a:cubicBezTo>
                    <a:pt x="27033" y="20631"/>
                    <a:pt x="26468" y="20066"/>
                    <a:pt x="25673" y="19752"/>
                  </a:cubicBezTo>
                  <a:cubicBezTo>
                    <a:pt x="25506" y="19668"/>
                    <a:pt x="25297" y="19585"/>
                    <a:pt x="25088" y="19564"/>
                  </a:cubicBezTo>
                  <a:cubicBezTo>
                    <a:pt x="24523" y="19480"/>
                    <a:pt x="23979" y="19459"/>
                    <a:pt x="23518" y="19878"/>
                  </a:cubicBezTo>
                  <a:cubicBezTo>
                    <a:pt x="23351" y="20003"/>
                    <a:pt x="23246" y="20129"/>
                    <a:pt x="23246" y="20338"/>
                  </a:cubicBezTo>
                  <a:cubicBezTo>
                    <a:pt x="23246" y="20484"/>
                    <a:pt x="23225" y="20610"/>
                    <a:pt x="23204" y="20735"/>
                  </a:cubicBezTo>
                  <a:cubicBezTo>
                    <a:pt x="23142" y="20924"/>
                    <a:pt x="22953" y="21028"/>
                    <a:pt x="22744" y="21028"/>
                  </a:cubicBezTo>
                  <a:cubicBezTo>
                    <a:pt x="22577" y="21007"/>
                    <a:pt x="22409" y="20903"/>
                    <a:pt x="22388" y="20715"/>
                  </a:cubicBezTo>
                  <a:cubicBezTo>
                    <a:pt x="22367" y="20610"/>
                    <a:pt x="22367" y="20484"/>
                    <a:pt x="22326" y="20380"/>
                  </a:cubicBezTo>
                  <a:cubicBezTo>
                    <a:pt x="22284" y="20108"/>
                    <a:pt x="22158" y="19898"/>
                    <a:pt x="21907" y="19752"/>
                  </a:cubicBezTo>
                  <a:cubicBezTo>
                    <a:pt x="21133" y="19229"/>
                    <a:pt x="20338" y="18769"/>
                    <a:pt x="19396" y="18601"/>
                  </a:cubicBezTo>
                  <a:cubicBezTo>
                    <a:pt x="18748" y="18455"/>
                    <a:pt x="18183" y="18497"/>
                    <a:pt x="17701" y="19020"/>
                  </a:cubicBezTo>
                  <a:cubicBezTo>
                    <a:pt x="17660" y="19082"/>
                    <a:pt x="17576" y="19145"/>
                    <a:pt x="17492" y="19229"/>
                  </a:cubicBezTo>
                  <a:cubicBezTo>
                    <a:pt x="17283" y="19396"/>
                    <a:pt x="17157" y="19647"/>
                    <a:pt x="17199" y="19961"/>
                  </a:cubicBezTo>
                  <a:cubicBezTo>
                    <a:pt x="17283" y="20003"/>
                    <a:pt x="17367" y="20066"/>
                    <a:pt x="17471" y="20129"/>
                  </a:cubicBezTo>
                  <a:cubicBezTo>
                    <a:pt x="17597" y="20233"/>
                    <a:pt x="17722" y="20380"/>
                    <a:pt x="17827" y="20505"/>
                  </a:cubicBezTo>
                  <a:cubicBezTo>
                    <a:pt x="18036" y="20756"/>
                    <a:pt x="18015" y="21259"/>
                    <a:pt x="17806" y="21447"/>
                  </a:cubicBezTo>
                  <a:cubicBezTo>
                    <a:pt x="17597" y="21656"/>
                    <a:pt x="17095" y="21635"/>
                    <a:pt x="16865" y="21426"/>
                  </a:cubicBezTo>
                  <a:cubicBezTo>
                    <a:pt x="16760" y="21342"/>
                    <a:pt x="16676" y="21238"/>
                    <a:pt x="16613" y="21112"/>
                  </a:cubicBezTo>
                  <a:cubicBezTo>
                    <a:pt x="16530" y="21007"/>
                    <a:pt x="16467" y="20882"/>
                    <a:pt x="16425" y="20735"/>
                  </a:cubicBezTo>
                  <a:cubicBezTo>
                    <a:pt x="16321" y="20443"/>
                    <a:pt x="16090" y="20359"/>
                    <a:pt x="15797" y="20359"/>
                  </a:cubicBezTo>
                  <a:cubicBezTo>
                    <a:pt x="15065" y="20359"/>
                    <a:pt x="14312" y="20296"/>
                    <a:pt x="13600" y="20589"/>
                  </a:cubicBezTo>
                  <a:cubicBezTo>
                    <a:pt x="13580" y="20610"/>
                    <a:pt x="13517" y="20610"/>
                    <a:pt x="13496" y="20610"/>
                  </a:cubicBezTo>
                  <a:cubicBezTo>
                    <a:pt x="12994" y="20694"/>
                    <a:pt x="12596" y="20924"/>
                    <a:pt x="12240" y="21238"/>
                  </a:cubicBezTo>
                  <a:cubicBezTo>
                    <a:pt x="11906" y="21531"/>
                    <a:pt x="11717" y="21865"/>
                    <a:pt x="11843" y="22305"/>
                  </a:cubicBezTo>
                  <a:lnTo>
                    <a:pt x="12345" y="22807"/>
                  </a:lnTo>
                  <a:cubicBezTo>
                    <a:pt x="12575" y="23100"/>
                    <a:pt x="12554" y="23456"/>
                    <a:pt x="12261" y="23728"/>
                  </a:cubicBezTo>
                  <a:cubicBezTo>
                    <a:pt x="11968" y="23979"/>
                    <a:pt x="11613" y="23979"/>
                    <a:pt x="11341" y="23728"/>
                  </a:cubicBezTo>
                  <a:cubicBezTo>
                    <a:pt x="11236" y="23623"/>
                    <a:pt x="11173" y="23497"/>
                    <a:pt x="11111" y="23330"/>
                  </a:cubicBezTo>
                  <a:cubicBezTo>
                    <a:pt x="11027" y="23163"/>
                    <a:pt x="11006" y="23016"/>
                    <a:pt x="10964" y="22849"/>
                  </a:cubicBezTo>
                  <a:cubicBezTo>
                    <a:pt x="10755" y="22702"/>
                    <a:pt x="10504" y="22702"/>
                    <a:pt x="10274" y="22702"/>
                  </a:cubicBezTo>
                  <a:cubicBezTo>
                    <a:pt x="9960" y="22702"/>
                    <a:pt x="9667" y="22723"/>
                    <a:pt x="9353" y="22702"/>
                  </a:cubicBezTo>
                  <a:cubicBezTo>
                    <a:pt x="8725" y="22639"/>
                    <a:pt x="8160" y="22828"/>
                    <a:pt x="7574" y="22995"/>
                  </a:cubicBezTo>
                  <a:cubicBezTo>
                    <a:pt x="7114" y="23121"/>
                    <a:pt x="6570" y="23895"/>
                    <a:pt x="6570" y="24376"/>
                  </a:cubicBezTo>
                  <a:lnTo>
                    <a:pt x="6570" y="24481"/>
                  </a:lnTo>
                  <a:cubicBezTo>
                    <a:pt x="6612" y="24962"/>
                    <a:pt x="6696" y="25380"/>
                    <a:pt x="6926" y="25799"/>
                  </a:cubicBezTo>
                  <a:close/>
                  <a:moveTo>
                    <a:pt x="101375" y="18392"/>
                  </a:moveTo>
                  <a:cubicBezTo>
                    <a:pt x="101354" y="18476"/>
                    <a:pt x="101333" y="18601"/>
                    <a:pt x="101291" y="18706"/>
                  </a:cubicBezTo>
                  <a:cubicBezTo>
                    <a:pt x="101270" y="18936"/>
                    <a:pt x="101270" y="19145"/>
                    <a:pt x="101270" y="19375"/>
                  </a:cubicBezTo>
                  <a:cubicBezTo>
                    <a:pt x="101291" y="20212"/>
                    <a:pt x="101354" y="21049"/>
                    <a:pt x="101396" y="21886"/>
                  </a:cubicBezTo>
                  <a:cubicBezTo>
                    <a:pt x="101480" y="22765"/>
                    <a:pt x="101668" y="23623"/>
                    <a:pt x="101961" y="24439"/>
                  </a:cubicBezTo>
                  <a:cubicBezTo>
                    <a:pt x="102233" y="25192"/>
                    <a:pt x="102568" y="25904"/>
                    <a:pt x="103070" y="26531"/>
                  </a:cubicBezTo>
                  <a:cubicBezTo>
                    <a:pt x="103426" y="26992"/>
                    <a:pt x="103760" y="27473"/>
                    <a:pt x="104116" y="27954"/>
                  </a:cubicBezTo>
                  <a:cubicBezTo>
                    <a:pt x="104535" y="28540"/>
                    <a:pt x="105099" y="28979"/>
                    <a:pt x="105685" y="29356"/>
                  </a:cubicBezTo>
                  <a:cubicBezTo>
                    <a:pt x="106397" y="29816"/>
                    <a:pt x="107192" y="30193"/>
                    <a:pt x="108008" y="30402"/>
                  </a:cubicBezTo>
                  <a:cubicBezTo>
                    <a:pt x="109159" y="30716"/>
                    <a:pt x="110351" y="30967"/>
                    <a:pt x="111544" y="30883"/>
                  </a:cubicBezTo>
                  <a:lnTo>
                    <a:pt x="112004" y="30883"/>
                  </a:lnTo>
                  <a:cubicBezTo>
                    <a:pt x="112193" y="30883"/>
                    <a:pt x="112423" y="30883"/>
                    <a:pt x="112590" y="30988"/>
                  </a:cubicBezTo>
                  <a:cubicBezTo>
                    <a:pt x="112716" y="31072"/>
                    <a:pt x="112904" y="31093"/>
                    <a:pt x="113092" y="31093"/>
                  </a:cubicBezTo>
                  <a:cubicBezTo>
                    <a:pt x="113532" y="31093"/>
                    <a:pt x="113950" y="31114"/>
                    <a:pt x="114390" y="31093"/>
                  </a:cubicBezTo>
                  <a:cubicBezTo>
                    <a:pt x="114745" y="31072"/>
                    <a:pt x="115059" y="30883"/>
                    <a:pt x="115394" y="30883"/>
                  </a:cubicBezTo>
                  <a:cubicBezTo>
                    <a:pt x="115687" y="30862"/>
                    <a:pt x="116001" y="30779"/>
                    <a:pt x="116273" y="30695"/>
                  </a:cubicBezTo>
                  <a:cubicBezTo>
                    <a:pt x="116879" y="30528"/>
                    <a:pt x="117486" y="30339"/>
                    <a:pt x="118051" y="30151"/>
                  </a:cubicBezTo>
                  <a:cubicBezTo>
                    <a:pt x="118616" y="29963"/>
                    <a:pt x="119160" y="29754"/>
                    <a:pt x="119725" y="29586"/>
                  </a:cubicBezTo>
                  <a:cubicBezTo>
                    <a:pt x="120102" y="29440"/>
                    <a:pt x="120436" y="29293"/>
                    <a:pt x="120813" y="29189"/>
                  </a:cubicBezTo>
                  <a:cubicBezTo>
                    <a:pt x="121566" y="28979"/>
                    <a:pt x="122089" y="28373"/>
                    <a:pt x="122717" y="27975"/>
                  </a:cubicBezTo>
                  <a:cubicBezTo>
                    <a:pt x="122905" y="27640"/>
                    <a:pt x="123240" y="27431"/>
                    <a:pt x="123470" y="27138"/>
                  </a:cubicBezTo>
                  <a:cubicBezTo>
                    <a:pt x="123952" y="26594"/>
                    <a:pt x="124433" y="26071"/>
                    <a:pt x="124935" y="25548"/>
                  </a:cubicBezTo>
                  <a:cubicBezTo>
                    <a:pt x="125102" y="25401"/>
                    <a:pt x="125228" y="25213"/>
                    <a:pt x="125333" y="25004"/>
                  </a:cubicBezTo>
                  <a:cubicBezTo>
                    <a:pt x="125542" y="24502"/>
                    <a:pt x="125751" y="24041"/>
                    <a:pt x="125981" y="23539"/>
                  </a:cubicBezTo>
                  <a:cubicBezTo>
                    <a:pt x="126211" y="23037"/>
                    <a:pt x="126400" y="22514"/>
                    <a:pt x="126421" y="21970"/>
                  </a:cubicBezTo>
                  <a:cubicBezTo>
                    <a:pt x="126483" y="21259"/>
                    <a:pt x="126609" y="20589"/>
                    <a:pt x="126672" y="19878"/>
                  </a:cubicBezTo>
                  <a:cubicBezTo>
                    <a:pt x="126714" y="19041"/>
                    <a:pt x="126693" y="18204"/>
                    <a:pt x="126672" y="17367"/>
                  </a:cubicBezTo>
                  <a:cubicBezTo>
                    <a:pt x="126672" y="17137"/>
                    <a:pt x="126609" y="16865"/>
                    <a:pt x="126567" y="16634"/>
                  </a:cubicBezTo>
                  <a:cubicBezTo>
                    <a:pt x="126525" y="16509"/>
                    <a:pt x="126421" y="16404"/>
                    <a:pt x="126274" y="16362"/>
                  </a:cubicBezTo>
                  <a:cubicBezTo>
                    <a:pt x="126149" y="16530"/>
                    <a:pt x="126044" y="16676"/>
                    <a:pt x="125877" y="16844"/>
                  </a:cubicBezTo>
                  <a:cubicBezTo>
                    <a:pt x="125751" y="16990"/>
                    <a:pt x="125563" y="17137"/>
                    <a:pt x="125353" y="17137"/>
                  </a:cubicBezTo>
                  <a:cubicBezTo>
                    <a:pt x="124642" y="17137"/>
                    <a:pt x="123952" y="17262"/>
                    <a:pt x="123324" y="16823"/>
                  </a:cubicBezTo>
                  <a:cubicBezTo>
                    <a:pt x="123240" y="16760"/>
                    <a:pt x="123136" y="16739"/>
                    <a:pt x="123052" y="16718"/>
                  </a:cubicBezTo>
                  <a:cubicBezTo>
                    <a:pt x="122613" y="16613"/>
                    <a:pt x="122320" y="16321"/>
                    <a:pt x="122089" y="15944"/>
                  </a:cubicBezTo>
                  <a:cubicBezTo>
                    <a:pt x="121985" y="15818"/>
                    <a:pt x="121880" y="15693"/>
                    <a:pt x="121796" y="15567"/>
                  </a:cubicBezTo>
                  <a:lnTo>
                    <a:pt x="121713" y="15567"/>
                  </a:lnTo>
                  <a:cubicBezTo>
                    <a:pt x="121671" y="15588"/>
                    <a:pt x="121650" y="15630"/>
                    <a:pt x="121587" y="15672"/>
                  </a:cubicBezTo>
                  <a:cubicBezTo>
                    <a:pt x="121273" y="15986"/>
                    <a:pt x="120918" y="16132"/>
                    <a:pt x="120457" y="16090"/>
                  </a:cubicBezTo>
                  <a:cubicBezTo>
                    <a:pt x="119892" y="16028"/>
                    <a:pt x="119348" y="16007"/>
                    <a:pt x="118763" y="15986"/>
                  </a:cubicBezTo>
                  <a:cubicBezTo>
                    <a:pt x="117884" y="15902"/>
                    <a:pt x="117172" y="15400"/>
                    <a:pt x="116377" y="15065"/>
                  </a:cubicBezTo>
                  <a:cubicBezTo>
                    <a:pt x="116356" y="15065"/>
                    <a:pt x="116356" y="15044"/>
                    <a:pt x="116335" y="15044"/>
                  </a:cubicBezTo>
                  <a:cubicBezTo>
                    <a:pt x="115415" y="14228"/>
                    <a:pt x="114473" y="13475"/>
                    <a:pt x="113804" y="12450"/>
                  </a:cubicBezTo>
                  <a:cubicBezTo>
                    <a:pt x="113741" y="12366"/>
                    <a:pt x="113636" y="12282"/>
                    <a:pt x="113553" y="12220"/>
                  </a:cubicBezTo>
                  <a:cubicBezTo>
                    <a:pt x="112925" y="12847"/>
                    <a:pt x="112360" y="13475"/>
                    <a:pt x="111837" y="14144"/>
                  </a:cubicBezTo>
                  <a:cubicBezTo>
                    <a:pt x="111502" y="14584"/>
                    <a:pt x="111105" y="14981"/>
                    <a:pt x="110665" y="15295"/>
                  </a:cubicBezTo>
                  <a:cubicBezTo>
                    <a:pt x="110477" y="15421"/>
                    <a:pt x="110288" y="15588"/>
                    <a:pt x="110100" y="15714"/>
                  </a:cubicBezTo>
                  <a:cubicBezTo>
                    <a:pt x="109744" y="15944"/>
                    <a:pt x="109368" y="16195"/>
                    <a:pt x="109012" y="16404"/>
                  </a:cubicBezTo>
                  <a:cubicBezTo>
                    <a:pt x="108573" y="16697"/>
                    <a:pt x="108050" y="16634"/>
                    <a:pt x="107568" y="16530"/>
                  </a:cubicBezTo>
                  <a:cubicBezTo>
                    <a:pt x="107108" y="16425"/>
                    <a:pt x="106920" y="16237"/>
                    <a:pt x="106941" y="15797"/>
                  </a:cubicBezTo>
                  <a:cubicBezTo>
                    <a:pt x="106941" y="15672"/>
                    <a:pt x="106920" y="15525"/>
                    <a:pt x="106920" y="15379"/>
                  </a:cubicBezTo>
                  <a:cubicBezTo>
                    <a:pt x="106648" y="15484"/>
                    <a:pt x="106543" y="15693"/>
                    <a:pt x="106418" y="15881"/>
                  </a:cubicBezTo>
                  <a:cubicBezTo>
                    <a:pt x="106208" y="16195"/>
                    <a:pt x="105957" y="16425"/>
                    <a:pt x="105664" y="16634"/>
                  </a:cubicBezTo>
                  <a:cubicBezTo>
                    <a:pt x="105141" y="16990"/>
                    <a:pt x="104597" y="17367"/>
                    <a:pt x="104074" y="17722"/>
                  </a:cubicBezTo>
                  <a:cubicBezTo>
                    <a:pt x="103677" y="17994"/>
                    <a:pt x="103279" y="18141"/>
                    <a:pt x="102777" y="18120"/>
                  </a:cubicBezTo>
                  <a:cubicBezTo>
                    <a:pt x="102547" y="18099"/>
                    <a:pt x="102317" y="18078"/>
                    <a:pt x="102107" y="18120"/>
                  </a:cubicBezTo>
                  <a:cubicBezTo>
                    <a:pt x="101898" y="18141"/>
                    <a:pt x="101689" y="18287"/>
                    <a:pt x="101501" y="18392"/>
                  </a:cubicBezTo>
                  <a:cubicBezTo>
                    <a:pt x="101438" y="18329"/>
                    <a:pt x="101438" y="18371"/>
                    <a:pt x="101375" y="18392"/>
                  </a:cubicBezTo>
                  <a:close/>
                  <a:moveTo>
                    <a:pt x="140000" y="47455"/>
                  </a:moveTo>
                  <a:lnTo>
                    <a:pt x="140000" y="47455"/>
                  </a:lnTo>
                  <a:lnTo>
                    <a:pt x="140000" y="45509"/>
                  </a:lnTo>
                  <a:cubicBezTo>
                    <a:pt x="140000" y="45321"/>
                    <a:pt x="140042" y="45174"/>
                    <a:pt x="139979" y="45007"/>
                  </a:cubicBezTo>
                  <a:cubicBezTo>
                    <a:pt x="139833" y="44442"/>
                    <a:pt x="139874" y="43835"/>
                    <a:pt x="139665" y="43291"/>
                  </a:cubicBezTo>
                  <a:cubicBezTo>
                    <a:pt x="139540" y="42894"/>
                    <a:pt x="139540" y="42475"/>
                    <a:pt x="139435" y="42057"/>
                  </a:cubicBezTo>
                  <a:cubicBezTo>
                    <a:pt x="139268" y="41492"/>
                    <a:pt x="139142" y="40885"/>
                    <a:pt x="138786" y="40383"/>
                  </a:cubicBezTo>
                  <a:cubicBezTo>
                    <a:pt x="138703" y="40257"/>
                    <a:pt x="138640" y="40090"/>
                    <a:pt x="138598" y="39964"/>
                  </a:cubicBezTo>
                  <a:cubicBezTo>
                    <a:pt x="138514" y="39776"/>
                    <a:pt x="138431" y="39567"/>
                    <a:pt x="138326" y="39399"/>
                  </a:cubicBezTo>
                  <a:cubicBezTo>
                    <a:pt x="137908" y="38709"/>
                    <a:pt x="137573" y="37997"/>
                    <a:pt x="137050" y="37370"/>
                  </a:cubicBezTo>
                  <a:cubicBezTo>
                    <a:pt x="136861" y="37160"/>
                    <a:pt x="136757" y="36909"/>
                    <a:pt x="136506" y="36742"/>
                  </a:cubicBezTo>
                  <a:cubicBezTo>
                    <a:pt x="136443" y="36721"/>
                    <a:pt x="136422" y="36679"/>
                    <a:pt x="136401" y="36616"/>
                  </a:cubicBezTo>
                  <a:cubicBezTo>
                    <a:pt x="136317" y="36344"/>
                    <a:pt x="136129" y="36219"/>
                    <a:pt x="135878" y="36114"/>
                  </a:cubicBezTo>
                  <a:cubicBezTo>
                    <a:pt x="135794" y="36093"/>
                    <a:pt x="135732" y="36052"/>
                    <a:pt x="135690" y="35989"/>
                  </a:cubicBezTo>
                  <a:cubicBezTo>
                    <a:pt x="135209" y="35549"/>
                    <a:pt x="134644" y="35298"/>
                    <a:pt x="134058" y="35047"/>
                  </a:cubicBezTo>
                  <a:cubicBezTo>
                    <a:pt x="133681" y="34859"/>
                    <a:pt x="133221" y="34817"/>
                    <a:pt x="132802" y="34817"/>
                  </a:cubicBezTo>
                  <a:cubicBezTo>
                    <a:pt x="132237" y="34838"/>
                    <a:pt x="131756" y="35110"/>
                    <a:pt x="131317" y="35445"/>
                  </a:cubicBezTo>
                  <a:cubicBezTo>
                    <a:pt x="131170" y="35570"/>
                    <a:pt x="131003" y="35696"/>
                    <a:pt x="130815" y="35800"/>
                  </a:cubicBezTo>
                  <a:cubicBezTo>
                    <a:pt x="130145" y="36177"/>
                    <a:pt x="129643" y="36742"/>
                    <a:pt x="129078" y="37223"/>
                  </a:cubicBezTo>
                  <a:cubicBezTo>
                    <a:pt x="128869" y="37391"/>
                    <a:pt x="128680" y="37642"/>
                    <a:pt x="128513" y="37872"/>
                  </a:cubicBezTo>
                  <a:cubicBezTo>
                    <a:pt x="128346" y="38186"/>
                    <a:pt x="128136" y="38500"/>
                    <a:pt x="127885" y="38813"/>
                  </a:cubicBezTo>
                  <a:cubicBezTo>
                    <a:pt x="127760" y="39002"/>
                    <a:pt x="127676" y="39232"/>
                    <a:pt x="127634" y="39441"/>
                  </a:cubicBezTo>
                  <a:cubicBezTo>
                    <a:pt x="127571" y="39734"/>
                    <a:pt x="127550" y="39985"/>
                    <a:pt x="127530" y="40278"/>
                  </a:cubicBezTo>
                  <a:cubicBezTo>
                    <a:pt x="127446" y="41031"/>
                    <a:pt x="127530" y="41785"/>
                    <a:pt x="127258" y="42538"/>
                  </a:cubicBezTo>
                  <a:lnTo>
                    <a:pt x="127258" y="42580"/>
                  </a:lnTo>
                  <a:cubicBezTo>
                    <a:pt x="127299" y="42914"/>
                    <a:pt x="127153" y="43186"/>
                    <a:pt x="127027" y="43500"/>
                  </a:cubicBezTo>
                  <a:cubicBezTo>
                    <a:pt x="126839" y="44044"/>
                    <a:pt x="126525" y="44526"/>
                    <a:pt x="126170" y="44944"/>
                  </a:cubicBezTo>
                  <a:cubicBezTo>
                    <a:pt x="125877" y="45258"/>
                    <a:pt x="125563" y="45509"/>
                    <a:pt x="125374" y="45907"/>
                  </a:cubicBezTo>
                  <a:cubicBezTo>
                    <a:pt x="125353" y="45990"/>
                    <a:pt x="125249" y="46032"/>
                    <a:pt x="125207" y="46116"/>
                  </a:cubicBezTo>
                  <a:cubicBezTo>
                    <a:pt x="125019" y="46304"/>
                    <a:pt x="124809" y="46471"/>
                    <a:pt x="124642" y="46681"/>
                  </a:cubicBezTo>
                  <a:cubicBezTo>
                    <a:pt x="124370" y="47057"/>
                    <a:pt x="124014" y="47350"/>
                    <a:pt x="123638" y="47580"/>
                  </a:cubicBezTo>
                  <a:cubicBezTo>
                    <a:pt x="122843" y="48083"/>
                    <a:pt x="122089" y="48627"/>
                    <a:pt x="121504" y="49359"/>
                  </a:cubicBezTo>
                  <a:cubicBezTo>
                    <a:pt x="121483" y="49401"/>
                    <a:pt x="121441" y="49464"/>
                    <a:pt x="121399" y="49484"/>
                  </a:cubicBezTo>
                  <a:cubicBezTo>
                    <a:pt x="121043" y="49715"/>
                    <a:pt x="120771" y="50091"/>
                    <a:pt x="120499" y="50405"/>
                  </a:cubicBezTo>
                  <a:cubicBezTo>
                    <a:pt x="120353" y="50531"/>
                    <a:pt x="120206" y="50656"/>
                    <a:pt x="120081" y="50803"/>
                  </a:cubicBezTo>
                  <a:cubicBezTo>
                    <a:pt x="119830" y="51054"/>
                    <a:pt x="119600" y="51326"/>
                    <a:pt x="119369" y="51598"/>
                  </a:cubicBezTo>
                  <a:cubicBezTo>
                    <a:pt x="119244" y="51786"/>
                    <a:pt x="119139" y="51995"/>
                    <a:pt x="118993" y="52184"/>
                  </a:cubicBezTo>
                  <a:cubicBezTo>
                    <a:pt x="118783" y="52435"/>
                    <a:pt x="118679" y="52728"/>
                    <a:pt x="118721" y="53062"/>
                  </a:cubicBezTo>
                  <a:cubicBezTo>
                    <a:pt x="118742" y="53439"/>
                    <a:pt x="118763" y="53837"/>
                    <a:pt x="118867" y="54192"/>
                  </a:cubicBezTo>
                  <a:cubicBezTo>
                    <a:pt x="118972" y="54590"/>
                    <a:pt x="118951" y="55029"/>
                    <a:pt x="119348" y="55322"/>
                  </a:cubicBezTo>
                  <a:cubicBezTo>
                    <a:pt x="119390" y="55343"/>
                    <a:pt x="119411" y="55448"/>
                    <a:pt x="119411" y="55531"/>
                  </a:cubicBezTo>
                  <a:cubicBezTo>
                    <a:pt x="119453" y="55678"/>
                    <a:pt x="119516" y="55762"/>
                    <a:pt x="119662" y="55803"/>
                  </a:cubicBezTo>
                  <a:cubicBezTo>
                    <a:pt x="120102" y="55950"/>
                    <a:pt x="120499" y="56264"/>
                    <a:pt x="120980" y="56222"/>
                  </a:cubicBezTo>
                  <a:cubicBezTo>
                    <a:pt x="121127" y="56222"/>
                    <a:pt x="121252" y="56306"/>
                    <a:pt x="121357" y="56327"/>
                  </a:cubicBezTo>
                  <a:cubicBezTo>
                    <a:pt x="121462" y="56368"/>
                    <a:pt x="121566" y="56410"/>
                    <a:pt x="121671" y="56431"/>
                  </a:cubicBezTo>
                  <a:cubicBezTo>
                    <a:pt x="122110" y="56473"/>
                    <a:pt x="122550" y="56619"/>
                    <a:pt x="123031" y="56515"/>
                  </a:cubicBezTo>
                  <a:cubicBezTo>
                    <a:pt x="123115" y="56494"/>
                    <a:pt x="123177" y="56494"/>
                    <a:pt x="123261" y="56515"/>
                  </a:cubicBezTo>
                  <a:cubicBezTo>
                    <a:pt x="123554" y="56619"/>
                    <a:pt x="123868" y="56578"/>
                    <a:pt x="124161" y="56536"/>
                  </a:cubicBezTo>
                  <a:cubicBezTo>
                    <a:pt x="124537" y="56494"/>
                    <a:pt x="124935" y="56431"/>
                    <a:pt x="125333" y="56431"/>
                  </a:cubicBezTo>
                  <a:cubicBezTo>
                    <a:pt x="126190" y="56410"/>
                    <a:pt x="127006" y="56159"/>
                    <a:pt x="127822" y="55908"/>
                  </a:cubicBezTo>
                  <a:cubicBezTo>
                    <a:pt x="128304" y="55782"/>
                    <a:pt x="128806" y="55678"/>
                    <a:pt x="129245" y="55385"/>
                  </a:cubicBezTo>
                  <a:cubicBezTo>
                    <a:pt x="129287" y="55385"/>
                    <a:pt x="129287" y="55364"/>
                    <a:pt x="129308" y="55364"/>
                  </a:cubicBezTo>
                  <a:cubicBezTo>
                    <a:pt x="129664" y="55364"/>
                    <a:pt x="129957" y="55176"/>
                    <a:pt x="130271" y="55029"/>
                  </a:cubicBezTo>
                  <a:cubicBezTo>
                    <a:pt x="130438" y="54946"/>
                    <a:pt x="130584" y="54925"/>
                    <a:pt x="130773" y="54862"/>
                  </a:cubicBezTo>
                  <a:cubicBezTo>
                    <a:pt x="131212" y="54736"/>
                    <a:pt x="131631" y="54632"/>
                    <a:pt x="132070" y="54527"/>
                  </a:cubicBezTo>
                  <a:cubicBezTo>
                    <a:pt x="132175" y="54506"/>
                    <a:pt x="132279" y="54422"/>
                    <a:pt x="132384" y="54402"/>
                  </a:cubicBezTo>
                  <a:cubicBezTo>
                    <a:pt x="132677" y="54276"/>
                    <a:pt x="132949" y="54171"/>
                    <a:pt x="133221" y="54067"/>
                  </a:cubicBezTo>
                  <a:cubicBezTo>
                    <a:pt x="133388" y="54004"/>
                    <a:pt x="133556" y="53941"/>
                    <a:pt x="133702" y="53878"/>
                  </a:cubicBezTo>
                  <a:cubicBezTo>
                    <a:pt x="133890" y="53795"/>
                    <a:pt x="134100" y="53753"/>
                    <a:pt x="134309" y="53690"/>
                  </a:cubicBezTo>
                  <a:cubicBezTo>
                    <a:pt x="134832" y="53586"/>
                    <a:pt x="135355" y="53481"/>
                    <a:pt x="135878" y="53397"/>
                  </a:cubicBezTo>
                  <a:cubicBezTo>
                    <a:pt x="136401" y="53334"/>
                    <a:pt x="136924" y="53251"/>
                    <a:pt x="137301" y="52832"/>
                  </a:cubicBezTo>
                  <a:cubicBezTo>
                    <a:pt x="137698" y="52728"/>
                    <a:pt x="137991" y="52414"/>
                    <a:pt x="138326" y="52225"/>
                  </a:cubicBezTo>
                  <a:cubicBezTo>
                    <a:pt x="138766" y="51974"/>
                    <a:pt x="139121" y="51577"/>
                    <a:pt x="139435" y="51158"/>
                  </a:cubicBezTo>
                  <a:cubicBezTo>
                    <a:pt x="139665" y="50865"/>
                    <a:pt x="139707" y="50510"/>
                    <a:pt x="139895" y="50196"/>
                  </a:cubicBezTo>
                  <a:cubicBezTo>
                    <a:pt x="140021" y="49987"/>
                    <a:pt x="140063" y="49777"/>
                    <a:pt x="140063" y="49526"/>
                  </a:cubicBezTo>
                  <a:cubicBezTo>
                    <a:pt x="139979" y="48836"/>
                    <a:pt x="140000" y="48145"/>
                    <a:pt x="140000" y="47455"/>
                  </a:cubicBezTo>
                  <a:close/>
                  <a:moveTo>
                    <a:pt x="122633" y="1465"/>
                  </a:moveTo>
                  <a:cubicBezTo>
                    <a:pt x="122424" y="1339"/>
                    <a:pt x="122257" y="1151"/>
                    <a:pt x="122006" y="1214"/>
                  </a:cubicBezTo>
                  <a:cubicBezTo>
                    <a:pt x="121273" y="1339"/>
                    <a:pt x="120541" y="1381"/>
                    <a:pt x="119976" y="1946"/>
                  </a:cubicBezTo>
                  <a:cubicBezTo>
                    <a:pt x="119913" y="1988"/>
                    <a:pt x="119851" y="2051"/>
                    <a:pt x="119788" y="2072"/>
                  </a:cubicBezTo>
                  <a:cubicBezTo>
                    <a:pt x="119600" y="2176"/>
                    <a:pt x="119453" y="2323"/>
                    <a:pt x="119348" y="2490"/>
                  </a:cubicBezTo>
                  <a:cubicBezTo>
                    <a:pt x="119139" y="2804"/>
                    <a:pt x="118825" y="3034"/>
                    <a:pt x="118846" y="3473"/>
                  </a:cubicBezTo>
                  <a:cubicBezTo>
                    <a:pt x="118846" y="3515"/>
                    <a:pt x="118846" y="3536"/>
                    <a:pt x="118825" y="3536"/>
                  </a:cubicBezTo>
                  <a:cubicBezTo>
                    <a:pt x="118742" y="3578"/>
                    <a:pt x="118658" y="3662"/>
                    <a:pt x="118595" y="3662"/>
                  </a:cubicBezTo>
                  <a:cubicBezTo>
                    <a:pt x="118532" y="3662"/>
                    <a:pt x="118449" y="3620"/>
                    <a:pt x="118407" y="3536"/>
                  </a:cubicBezTo>
                  <a:cubicBezTo>
                    <a:pt x="118302" y="3348"/>
                    <a:pt x="118198" y="3139"/>
                    <a:pt x="118093" y="2929"/>
                  </a:cubicBezTo>
                  <a:cubicBezTo>
                    <a:pt x="117758" y="2406"/>
                    <a:pt x="117361" y="1904"/>
                    <a:pt x="116838" y="1569"/>
                  </a:cubicBezTo>
                  <a:lnTo>
                    <a:pt x="116670" y="1423"/>
                  </a:lnTo>
                  <a:cubicBezTo>
                    <a:pt x="116231" y="942"/>
                    <a:pt x="115666" y="753"/>
                    <a:pt x="115059" y="628"/>
                  </a:cubicBezTo>
                  <a:cubicBezTo>
                    <a:pt x="114494" y="523"/>
                    <a:pt x="114327" y="691"/>
                    <a:pt x="114327" y="1256"/>
                  </a:cubicBezTo>
                  <a:lnTo>
                    <a:pt x="114327" y="1297"/>
                  </a:lnTo>
                  <a:cubicBezTo>
                    <a:pt x="114285" y="1569"/>
                    <a:pt x="114390" y="1800"/>
                    <a:pt x="114641" y="1904"/>
                  </a:cubicBezTo>
                  <a:cubicBezTo>
                    <a:pt x="114892" y="2051"/>
                    <a:pt x="115101" y="2260"/>
                    <a:pt x="115289" y="2469"/>
                  </a:cubicBezTo>
                  <a:cubicBezTo>
                    <a:pt x="115352" y="2532"/>
                    <a:pt x="115415" y="2616"/>
                    <a:pt x="115498" y="2637"/>
                  </a:cubicBezTo>
                  <a:cubicBezTo>
                    <a:pt x="116001" y="2950"/>
                    <a:pt x="116461" y="3306"/>
                    <a:pt x="116963" y="3620"/>
                  </a:cubicBezTo>
                  <a:cubicBezTo>
                    <a:pt x="117068" y="3662"/>
                    <a:pt x="117172" y="3704"/>
                    <a:pt x="117256" y="3787"/>
                  </a:cubicBezTo>
                  <a:cubicBezTo>
                    <a:pt x="117361" y="3871"/>
                    <a:pt x="117382" y="3976"/>
                    <a:pt x="117340" y="4101"/>
                  </a:cubicBezTo>
                  <a:cubicBezTo>
                    <a:pt x="117298" y="4227"/>
                    <a:pt x="117172" y="4331"/>
                    <a:pt x="117047" y="4331"/>
                  </a:cubicBezTo>
                  <a:cubicBezTo>
                    <a:pt x="116984" y="4331"/>
                    <a:pt x="116942" y="4331"/>
                    <a:pt x="116879" y="4310"/>
                  </a:cubicBezTo>
                  <a:cubicBezTo>
                    <a:pt x="116524" y="4164"/>
                    <a:pt x="116147" y="4017"/>
                    <a:pt x="115791" y="3850"/>
                  </a:cubicBezTo>
                  <a:cubicBezTo>
                    <a:pt x="115498" y="3683"/>
                    <a:pt x="115185" y="3599"/>
                    <a:pt x="114871" y="3578"/>
                  </a:cubicBezTo>
                  <a:cubicBezTo>
                    <a:pt x="114494" y="3557"/>
                    <a:pt x="114159" y="3536"/>
                    <a:pt x="113804" y="3536"/>
                  </a:cubicBezTo>
                  <a:cubicBezTo>
                    <a:pt x="113239" y="3536"/>
                    <a:pt x="112695" y="3536"/>
                    <a:pt x="112151" y="3557"/>
                  </a:cubicBezTo>
                  <a:cubicBezTo>
                    <a:pt x="111858" y="3557"/>
                    <a:pt x="111565" y="3578"/>
                    <a:pt x="111314" y="3641"/>
                  </a:cubicBezTo>
                  <a:cubicBezTo>
                    <a:pt x="110519" y="3766"/>
                    <a:pt x="109744" y="3892"/>
                    <a:pt x="108949" y="4059"/>
                  </a:cubicBezTo>
                  <a:cubicBezTo>
                    <a:pt x="108531" y="4143"/>
                    <a:pt x="108154" y="4206"/>
                    <a:pt x="107757" y="4352"/>
                  </a:cubicBezTo>
                  <a:cubicBezTo>
                    <a:pt x="107045" y="4603"/>
                    <a:pt x="106334" y="4875"/>
                    <a:pt x="105643" y="5189"/>
                  </a:cubicBezTo>
                  <a:cubicBezTo>
                    <a:pt x="105120" y="5419"/>
                    <a:pt x="104618" y="5712"/>
                    <a:pt x="104179" y="6047"/>
                  </a:cubicBezTo>
                  <a:cubicBezTo>
                    <a:pt x="103154" y="6779"/>
                    <a:pt x="102212" y="7616"/>
                    <a:pt x="101417" y="8579"/>
                  </a:cubicBezTo>
                  <a:cubicBezTo>
                    <a:pt x="101270" y="8788"/>
                    <a:pt x="101082" y="8997"/>
                    <a:pt x="100957" y="9227"/>
                  </a:cubicBezTo>
                  <a:cubicBezTo>
                    <a:pt x="100643" y="9751"/>
                    <a:pt x="100371" y="10315"/>
                    <a:pt x="100099" y="10839"/>
                  </a:cubicBezTo>
                  <a:cubicBezTo>
                    <a:pt x="99994" y="11048"/>
                    <a:pt x="99889" y="11215"/>
                    <a:pt x="99722" y="11383"/>
                  </a:cubicBezTo>
                  <a:cubicBezTo>
                    <a:pt x="99513" y="11613"/>
                    <a:pt x="99304" y="11885"/>
                    <a:pt x="99283" y="12220"/>
                  </a:cubicBezTo>
                  <a:cubicBezTo>
                    <a:pt x="99220" y="12659"/>
                    <a:pt x="99220" y="13140"/>
                    <a:pt x="99199" y="13580"/>
                  </a:cubicBezTo>
                  <a:cubicBezTo>
                    <a:pt x="99199" y="13726"/>
                    <a:pt x="99220" y="13893"/>
                    <a:pt x="99283" y="14019"/>
                  </a:cubicBezTo>
                  <a:cubicBezTo>
                    <a:pt x="99408" y="14458"/>
                    <a:pt x="99492" y="14898"/>
                    <a:pt x="99513" y="15358"/>
                  </a:cubicBezTo>
                  <a:cubicBezTo>
                    <a:pt x="99534" y="16216"/>
                    <a:pt x="99952" y="16906"/>
                    <a:pt x="100538" y="17450"/>
                  </a:cubicBezTo>
                  <a:cubicBezTo>
                    <a:pt x="101312" y="17388"/>
                    <a:pt x="102086" y="17346"/>
                    <a:pt x="102819" y="17325"/>
                  </a:cubicBezTo>
                  <a:cubicBezTo>
                    <a:pt x="103091" y="17325"/>
                    <a:pt x="103342" y="17241"/>
                    <a:pt x="103551" y="17074"/>
                  </a:cubicBezTo>
                  <a:cubicBezTo>
                    <a:pt x="104137" y="16655"/>
                    <a:pt x="104765" y="16237"/>
                    <a:pt x="105371" y="15818"/>
                  </a:cubicBezTo>
                  <a:cubicBezTo>
                    <a:pt x="105476" y="15756"/>
                    <a:pt x="105581" y="15672"/>
                    <a:pt x="105664" y="15567"/>
                  </a:cubicBezTo>
                  <a:cubicBezTo>
                    <a:pt x="106208" y="14835"/>
                    <a:pt x="106899" y="14228"/>
                    <a:pt x="107589" y="13663"/>
                  </a:cubicBezTo>
                  <a:cubicBezTo>
                    <a:pt x="107757" y="13559"/>
                    <a:pt x="107861" y="13391"/>
                    <a:pt x="107966" y="13245"/>
                  </a:cubicBezTo>
                  <a:cubicBezTo>
                    <a:pt x="108280" y="12784"/>
                    <a:pt x="108594" y="12324"/>
                    <a:pt x="108908" y="11885"/>
                  </a:cubicBezTo>
                  <a:cubicBezTo>
                    <a:pt x="109054" y="11696"/>
                    <a:pt x="109221" y="11508"/>
                    <a:pt x="109410" y="11320"/>
                  </a:cubicBezTo>
                  <a:cubicBezTo>
                    <a:pt x="109472" y="11278"/>
                    <a:pt x="109577" y="11236"/>
                    <a:pt x="109661" y="11383"/>
                  </a:cubicBezTo>
                  <a:cubicBezTo>
                    <a:pt x="109619" y="11592"/>
                    <a:pt x="109556" y="11801"/>
                    <a:pt x="109452" y="12010"/>
                  </a:cubicBezTo>
                  <a:cubicBezTo>
                    <a:pt x="109347" y="12220"/>
                    <a:pt x="109221" y="12429"/>
                    <a:pt x="109054" y="12638"/>
                  </a:cubicBezTo>
                  <a:cubicBezTo>
                    <a:pt x="108531" y="13370"/>
                    <a:pt x="108196" y="14207"/>
                    <a:pt x="107840" y="14981"/>
                  </a:cubicBezTo>
                  <a:cubicBezTo>
                    <a:pt x="107736" y="15212"/>
                    <a:pt x="107673" y="15463"/>
                    <a:pt x="107799" y="15693"/>
                  </a:cubicBezTo>
                  <a:cubicBezTo>
                    <a:pt x="108426" y="15777"/>
                    <a:pt x="108426" y="15777"/>
                    <a:pt x="108908" y="15505"/>
                  </a:cubicBezTo>
                  <a:cubicBezTo>
                    <a:pt x="109138" y="15379"/>
                    <a:pt x="109368" y="15212"/>
                    <a:pt x="109619" y="15044"/>
                  </a:cubicBezTo>
                  <a:cubicBezTo>
                    <a:pt x="109891" y="14835"/>
                    <a:pt x="110184" y="14584"/>
                    <a:pt x="110477" y="14375"/>
                  </a:cubicBezTo>
                  <a:cubicBezTo>
                    <a:pt x="110707" y="14228"/>
                    <a:pt x="110895" y="14019"/>
                    <a:pt x="111084" y="13789"/>
                  </a:cubicBezTo>
                  <a:cubicBezTo>
                    <a:pt x="111607" y="13161"/>
                    <a:pt x="112151" y="12554"/>
                    <a:pt x="112674" y="11927"/>
                  </a:cubicBezTo>
                  <a:cubicBezTo>
                    <a:pt x="112904" y="11655"/>
                    <a:pt x="113113" y="11404"/>
                    <a:pt x="113322" y="11131"/>
                  </a:cubicBezTo>
                  <a:cubicBezTo>
                    <a:pt x="113532" y="10880"/>
                    <a:pt x="113741" y="10587"/>
                    <a:pt x="114013" y="10274"/>
                  </a:cubicBezTo>
                  <a:cubicBezTo>
                    <a:pt x="114180" y="10671"/>
                    <a:pt x="114076" y="11027"/>
                    <a:pt x="114055" y="11320"/>
                  </a:cubicBezTo>
                  <a:cubicBezTo>
                    <a:pt x="114766" y="12554"/>
                    <a:pt x="115750" y="13412"/>
                    <a:pt x="116796" y="14249"/>
                  </a:cubicBezTo>
                  <a:cubicBezTo>
                    <a:pt x="117298" y="14647"/>
                    <a:pt x="117905" y="14856"/>
                    <a:pt x="118511" y="15002"/>
                  </a:cubicBezTo>
                  <a:cubicBezTo>
                    <a:pt x="119139" y="15170"/>
                    <a:pt x="119809" y="15191"/>
                    <a:pt x="120499" y="15170"/>
                  </a:cubicBezTo>
                  <a:cubicBezTo>
                    <a:pt x="120625" y="15170"/>
                    <a:pt x="120750" y="15107"/>
                    <a:pt x="120876" y="15086"/>
                  </a:cubicBezTo>
                  <a:cubicBezTo>
                    <a:pt x="120939" y="14835"/>
                    <a:pt x="120960" y="14584"/>
                    <a:pt x="120750" y="14375"/>
                  </a:cubicBezTo>
                  <a:cubicBezTo>
                    <a:pt x="120667" y="14312"/>
                    <a:pt x="120625" y="14144"/>
                    <a:pt x="120604" y="14019"/>
                  </a:cubicBezTo>
                  <a:cubicBezTo>
                    <a:pt x="120562" y="13831"/>
                    <a:pt x="120646" y="13684"/>
                    <a:pt x="120813" y="13580"/>
                  </a:cubicBezTo>
                  <a:cubicBezTo>
                    <a:pt x="120960" y="13496"/>
                    <a:pt x="121148" y="13496"/>
                    <a:pt x="121273" y="13621"/>
                  </a:cubicBezTo>
                  <a:cubicBezTo>
                    <a:pt x="121399" y="13747"/>
                    <a:pt x="121566" y="13893"/>
                    <a:pt x="121671" y="14040"/>
                  </a:cubicBezTo>
                  <a:cubicBezTo>
                    <a:pt x="121776" y="14249"/>
                    <a:pt x="121964" y="14417"/>
                    <a:pt x="122089" y="14563"/>
                  </a:cubicBezTo>
                  <a:cubicBezTo>
                    <a:pt x="122320" y="14835"/>
                    <a:pt x="122529" y="15065"/>
                    <a:pt x="122738" y="15358"/>
                  </a:cubicBezTo>
                  <a:cubicBezTo>
                    <a:pt x="122926" y="15588"/>
                    <a:pt x="123115" y="15777"/>
                    <a:pt x="123387" y="15839"/>
                  </a:cubicBezTo>
                  <a:cubicBezTo>
                    <a:pt x="123575" y="15902"/>
                    <a:pt x="123742" y="16007"/>
                    <a:pt x="123910" y="16090"/>
                  </a:cubicBezTo>
                  <a:cubicBezTo>
                    <a:pt x="124056" y="16132"/>
                    <a:pt x="124182" y="16195"/>
                    <a:pt x="124286" y="16195"/>
                  </a:cubicBezTo>
                  <a:lnTo>
                    <a:pt x="125228" y="16195"/>
                  </a:lnTo>
                  <a:cubicBezTo>
                    <a:pt x="125458" y="15923"/>
                    <a:pt x="125667" y="15693"/>
                    <a:pt x="125772" y="15358"/>
                  </a:cubicBezTo>
                  <a:cubicBezTo>
                    <a:pt x="125877" y="15044"/>
                    <a:pt x="126044" y="14730"/>
                    <a:pt x="126086" y="14375"/>
                  </a:cubicBezTo>
                  <a:cubicBezTo>
                    <a:pt x="126086" y="14354"/>
                    <a:pt x="126107" y="14312"/>
                    <a:pt x="126149" y="14270"/>
                  </a:cubicBezTo>
                  <a:cubicBezTo>
                    <a:pt x="126170" y="14249"/>
                    <a:pt x="126211" y="14228"/>
                    <a:pt x="126253" y="14228"/>
                  </a:cubicBezTo>
                  <a:cubicBezTo>
                    <a:pt x="126295" y="14228"/>
                    <a:pt x="126358" y="14249"/>
                    <a:pt x="126379" y="14312"/>
                  </a:cubicBezTo>
                  <a:cubicBezTo>
                    <a:pt x="126421" y="14375"/>
                    <a:pt x="126421" y="14479"/>
                    <a:pt x="126462" y="14563"/>
                  </a:cubicBezTo>
                  <a:cubicBezTo>
                    <a:pt x="126483" y="14730"/>
                    <a:pt x="126462" y="14898"/>
                    <a:pt x="126588" y="15044"/>
                  </a:cubicBezTo>
                  <a:cubicBezTo>
                    <a:pt x="127090" y="14940"/>
                    <a:pt x="127237" y="14793"/>
                    <a:pt x="127258" y="14354"/>
                  </a:cubicBezTo>
                  <a:cubicBezTo>
                    <a:pt x="127299" y="13831"/>
                    <a:pt x="127299" y="13287"/>
                    <a:pt x="127320" y="12764"/>
                  </a:cubicBezTo>
                  <a:cubicBezTo>
                    <a:pt x="127320" y="12429"/>
                    <a:pt x="127258" y="12073"/>
                    <a:pt x="127404" y="11759"/>
                  </a:cubicBezTo>
                  <a:cubicBezTo>
                    <a:pt x="127446" y="11655"/>
                    <a:pt x="127425" y="11529"/>
                    <a:pt x="127425" y="11424"/>
                  </a:cubicBezTo>
                  <a:cubicBezTo>
                    <a:pt x="127425" y="10169"/>
                    <a:pt x="127111" y="8997"/>
                    <a:pt x="126379" y="7951"/>
                  </a:cubicBezTo>
                  <a:cubicBezTo>
                    <a:pt x="126002" y="7428"/>
                    <a:pt x="125646" y="6884"/>
                    <a:pt x="125270" y="6361"/>
                  </a:cubicBezTo>
                  <a:cubicBezTo>
                    <a:pt x="125207" y="6256"/>
                    <a:pt x="125123" y="6152"/>
                    <a:pt x="125019" y="6068"/>
                  </a:cubicBezTo>
                  <a:cubicBezTo>
                    <a:pt x="124537" y="5733"/>
                    <a:pt x="124056" y="5378"/>
                    <a:pt x="123554" y="5064"/>
                  </a:cubicBezTo>
                  <a:cubicBezTo>
                    <a:pt x="122508" y="4436"/>
                    <a:pt x="122696" y="4499"/>
                    <a:pt x="121294" y="4520"/>
                  </a:cubicBezTo>
                  <a:cubicBezTo>
                    <a:pt x="120960" y="4520"/>
                    <a:pt x="120834" y="4394"/>
                    <a:pt x="120708" y="4080"/>
                  </a:cubicBezTo>
                  <a:cubicBezTo>
                    <a:pt x="120960" y="3787"/>
                    <a:pt x="121169" y="3453"/>
                    <a:pt x="121483" y="3181"/>
                  </a:cubicBezTo>
                  <a:cubicBezTo>
                    <a:pt x="121713" y="2971"/>
                    <a:pt x="121964" y="2762"/>
                    <a:pt x="122215" y="2553"/>
                  </a:cubicBezTo>
                  <a:cubicBezTo>
                    <a:pt x="122592" y="2323"/>
                    <a:pt x="122717" y="1967"/>
                    <a:pt x="122633" y="1465"/>
                  </a:cubicBezTo>
                  <a:close/>
                  <a:moveTo>
                    <a:pt x="17785" y="51242"/>
                  </a:moveTo>
                  <a:cubicBezTo>
                    <a:pt x="17555" y="51995"/>
                    <a:pt x="17346" y="52707"/>
                    <a:pt x="17137" y="53418"/>
                  </a:cubicBezTo>
                  <a:cubicBezTo>
                    <a:pt x="17116" y="53460"/>
                    <a:pt x="17116" y="53523"/>
                    <a:pt x="17116" y="53565"/>
                  </a:cubicBezTo>
                  <a:cubicBezTo>
                    <a:pt x="17137" y="53899"/>
                    <a:pt x="17011" y="54255"/>
                    <a:pt x="16948" y="54569"/>
                  </a:cubicBezTo>
                  <a:cubicBezTo>
                    <a:pt x="16823" y="55134"/>
                    <a:pt x="16634" y="55741"/>
                    <a:pt x="16739" y="56327"/>
                  </a:cubicBezTo>
                  <a:cubicBezTo>
                    <a:pt x="16739" y="56389"/>
                    <a:pt x="16739" y="56431"/>
                    <a:pt x="16718" y="56494"/>
                  </a:cubicBezTo>
                  <a:cubicBezTo>
                    <a:pt x="16634" y="56850"/>
                    <a:pt x="16697" y="57205"/>
                    <a:pt x="16760" y="57561"/>
                  </a:cubicBezTo>
                  <a:cubicBezTo>
                    <a:pt x="16802" y="57707"/>
                    <a:pt x="16844" y="57833"/>
                    <a:pt x="16823" y="57959"/>
                  </a:cubicBezTo>
                  <a:cubicBezTo>
                    <a:pt x="16760" y="58147"/>
                    <a:pt x="16823" y="58293"/>
                    <a:pt x="16865" y="58461"/>
                  </a:cubicBezTo>
                  <a:cubicBezTo>
                    <a:pt x="16885" y="58586"/>
                    <a:pt x="16948" y="58712"/>
                    <a:pt x="16948" y="58837"/>
                  </a:cubicBezTo>
                  <a:cubicBezTo>
                    <a:pt x="16969" y="59172"/>
                    <a:pt x="16948" y="59507"/>
                    <a:pt x="16969" y="59821"/>
                  </a:cubicBezTo>
                  <a:cubicBezTo>
                    <a:pt x="16969" y="60135"/>
                    <a:pt x="17137" y="60448"/>
                    <a:pt x="17011" y="60762"/>
                  </a:cubicBezTo>
                  <a:cubicBezTo>
                    <a:pt x="16969" y="60846"/>
                    <a:pt x="17011" y="60951"/>
                    <a:pt x="17032" y="61055"/>
                  </a:cubicBezTo>
                  <a:cubicBezTo>
                    <a:pt x="17157" y="61536"/>
                    <a:pt x="17074" y="62060"/>
                    <a:pt x="17304" y="62541"/>
                  </a:cubicBezTo>
                  <a:cubicBezTo>
                    <a:pt x="17346" y="62562"/>
                    <a:pt x="17304" y="62625"/>
                    <a:pt x="17346" y="62645"/>
                  </a:cubicBezTo>
                  <a:cubicBezTo>
                    <a:pt x="17367" y="63210"/>
                    <a:pt x="17597" y="63796"/>
                    <a:pt x="17555" y="64403"/>
                  </a:cubicBezTo>
                  <a:cubicBezTo>
                    <a:pt x="17555" y="64466"/>
                    <a:pt x="17597" y="64570"/>
                    <a:pt x="17597" y="64675"/>
                  </a:cubicBezTo>
                  <a:cubicBezTo>
                    <a:pt x="17618" y="64780"/>
                    <a:pt x="17681" y="64884"/>
                    <a:pt x="17681" y="65031"/>
                  </a:cubicBezTo>
                  <a:cubicBezTo>
                    <a:pt x="17681" y="65491"/>
                    <a:pt x="17722" y="65972"/>
                    <a:pt x="17827" y="66412"/>
                  </a:cubicBezTo>
                  <a:cubicBezTo>
                    <a:pt x="17932" y="66851"/>
                    <a:pt x="18057" y="67332"/>
                    <a:pt x="18141" y="67772"/>
                  </a:cubicBezTo>
                  <a:cubicBezTo>
                    <a:pt x="18246" y="68127"/>
                    <a:pt x="18413" y="68525"/>
                    <a:pt x="18392" y="68923"/>
                  </a:cubicBezTo>
                  <a:cubicBezTo>
                    <a:pt x="18392" y="69048"/>
                    <a:pt x="18434" y="69215"/>
                    <a:pt x="18497" y="69362"/>
                  </a:cubicBezTo>
                  <a:cubicBezTo>
                    <a:pt x="18622" y="69780"/>
                    <a:pt x="18852" y="70157"/>
                    <a:pt x="18810" y="70575"/>
                  </a:cubicBezTo>
                  <a:cubicBezTo>
                    <a:pt x="19082" y="70806"/>
                    <a:pt x="19396" y="70847"/>
                    <a:pt x="19752" y="70847"/>
                  </a:cubicBezTo>
                  <a:cubicBezTo>
                    <a:pt x="20589" y="70827"/>
                    <a:pt x="21426" y="70847"/>
                    <a:pt x="22263" y="70847"/>
                  </a:cubicBezTo>
                  <a:cubicBezTo>
                    <a:pt x="22409" y="70847"/>
                    <a:pt x="22598" y="70847"/>
                    <a:pt x="22744" y="70806"/>
                  </a:cubicBezTo>
                  <a:cubicBezTo>
                    <a:pt x="23330" y="70638"/>
                    <a:pt x="23895" y="70534"/>
                    <a:pt x="24481" y="70534"/>
                  </a:cubicBezTo>
                  <a:cubicBezTo>
                    <a:pt x="25046" y="70534"/>
                    <a:pt x="25611" y="70408"/>
                    <a:pt x="26155" y="70262"/>
                  </a:cubicBezTo>
                  <a:cubicBezTo>
                    <a:pt x="26971" y="70011"/>
                    <a:pt x="27766" y="69759"/>
                    <a:pt x="28582" y="69467"/>
                  </a:cubicBezTo>
                  <a:cubicBezTo>
                    <a:pt x="28854" y="69383"/>
                    <a:pt x="29084" y="69278"/>
                    <a:pt x="29314" y="69132"/>
                  </a:cubicBezTo>
                  <a:cubicBezTo>
                    <a:pt x="29816" y="68839"/>
                    <a:pt x="30277" y="68525"/>
                    <a:pt x="30758" y="68211"/>
                  </a:cubicBezTo>
                  <a:cubicBezTo>
                    <a:pt x="30842" y="68169"/>
                    <a:pt x="30946" y="68127"/>
                    <a:pt x="31009" y="68107"/>
                  </a:cubicBezTo>
                  <a:cubicBezTo>
                    <a:pt x="31532" y="67876"/>
                    <a:pt x="32055" y="67646"/>
                    <a:pt x="32557" y="67374"/>
                  </a:cubicBezTo>
                  <a:cubicBezTo>
                    <a:pt x="33059" y="67123"/>
                    <a:pt x="33562" y="66809"/>
                    <a:pt x="33959" y="66412"/>
                  </a:cubicBezTo>
                  <a:cubicBezTo>
                    <a:pt x="34336" y="66035"/>
                    <a:pt x="34629" y="65596"/>
                    <a:pt x="34963" y="65177"/>
                  </a:cubicBezTo>
                  <a:cubicBezTo>
                    <a:pt x="34859" y="64884"/>
                    <a:pt x="34817" y="64633"/>
                    <a:pt x="34691" y="64361"/>
                  </a:cubicBezTo>
                  <a:cubicBezTo>
                    <a:pt x="34419" y="63901"/>
                    <a:pt x="34273" y="63399"/>
                    <a:pt x="34106" y="62876"/>
                  </a:cubicBezTo>
                  <a:cubicBezTo>
                    <a:pt x="34064" y="62666"/>
                    <a:pt x="33980" y="62478"/>
                    <a:pt x="33896" y="62311"/>
                  </a:cubicBezTo>
                  <a:cubicBezTo>
                    <a:pt x="33352" y="61055"/>
                    <a:pt x="32829" y="59800"/>
                    <a:pt x="32285" y="58544"/>
                  </a:cubicBezTo>
                  <a:cubicBezTo>
                    <a:pt x="32097" y="58147"/>
                    <a:pt x="31930" y="57728"/>
                    <a:pt x="31762" y="57331"/>
                  </a:cubicBezTo>
                  <a:cubicBezTo>
                    <a:pt x="31658" y="57310"/>
                    <a:pt x="31553" y="57268"/>
                    <a:pt x="31469" y="57247"/>
                  </a:cubicBezTo>
                  <a:cubicBezTo>
                    <a:pt x="30967" y="57205"/>
                    <a:pt x="30444" y="57143"/>
                    <a:pt x="29942" y="57080"/>
                  </a:cubicBezTo>
                  <a:cubicBezTo>
                    <a:pt x="29189" y="56933"/>
                    <a:pt x="28435" y="56787"/>
                    <a:pt x="27682" y="56619"/>
                  </a:cubicBezTo>
                  <a:cubicBezTo>
                    <a:pt x="27640" y="56619"/>
                    <a:pt x="27598" y="56599"/>
                    <a:pt x="27577" y="56599"/>
                  </a:cubicBezTo>
                  <a:cubicBezTo>
                    <a:pt x="27305" y="56473"/>
                    <a:pt x="26992" y="56389"/>
                    <a:pt x="26699" y="56368"/>
                  </a:cubicBezTo>
                  <a:cubicBezTo>
                    <a:pt x="26489" y="56327"/>
                    <a:pt x="26280" y="56285"/>
                    <a:pt x="26113" y="56201"/>
                  </a:cubicBezTo>
                  <a:cubicBezTo>
                    <a:pt x="25276" y="55887"/>
                    <a:pt x="24544" y="55469"/>
                    <a:pt x="23853" y="54904"/>
                  </a:cubicBezTo>
                  <a:cubicBezTo>
                    <a:pt x="23560" y="54653"/>
                    <a:pt x="23393" y="54381"/>
                    <a:pt x="23204" y="54067"/>
                  </a:cubicBezTo>
                  <a:cubicBezTo>
                    <a:pt x="23100" y="53858"/>
                    <a:pt x="23121" y="53606"/>
                    <a:pt x="23288" y="53565"/>
                  </a:cubicBezTo>
                  <a:cubicBezTo>
                    <a:pt x="23455" y="53481"/>
                    <a:pt x="23623" y="53586"/>
                    <a:pt x="23727" y="53753"/>
                  </a:cubicBezTo>
                  <a:cubicBezTo>
                    <a:pt x="24125" y="54276"/>
                    <a:pt x="24648" y="54590"/>
                    <a:pt x="25192" y="54904"/>
                  </a:cubicBezTo>
                  <a:cubicBezTo>
                    <a:pt x="25757" y="55238"/>
                    <a:pt x="26364" y="55531"/>
                    <a:pt x="27054" y="55552"/>
                  </a:cubicBezTo>
                  <a:cubicBezTo>
                    <a:pt x="27264" y="55573"/>
                    <a:pt x="27494" y="55657"/>
                    <a:pt x="27703" y="55699"/>
                  </a:cubicBezTo>
                  <a:cubicBezTo>
                    <a:pt x="27954" y="55782"/>
                    <a:pt x="28247" y="55866"/>
                    <a:pt x="28519" y="55908"/>
                  </a:cubicBezTo>
                  <a:cubicBezTo>
                    <a:pt x="28728" y="55971"/>
                    <a:pt x="28958" y="55992"/>
                    <a:pt x="29189" y="56054"/>
                  </a:cubicBezTo>
                  <a:cubicBezTo>
                    <a:pt x="29733" y="56201"/>
                    <a:pt x="30318" y="56264"/>
                    <a:pt x="30862" y="56285"/>
                  </a:cubicBezTo>
                  <a:cubicBezTo>
                    <a:pt x="30946" y="56285"/>
                    <a:pt x="31051" y="56285"/>
                    <a:pt x="31176" y="56264"/>
                  </a:cubicBezTo>
                  <a:cubicBezTo>
                    <a:pt x="31072" y="56054"/>
                    <a:pt x="30988" y="55866"/>
                    <a:pt x="30904" y="55699"/>
                  </a:cubicBezTo>
                  <a:cubicBezTo>
                    <a:pt x="30444" y="54862"/>
                    <a:pt x="30026" y="54025"/>
                    <a:pt x="29691" y="53146"/>
                  </a:cubicBezTo>
                  <a:cubicBezTo>
                    <a:pt x="29607" y="52937"/>
                    <a:pt x="29481" y="52728"/>
                    <a:pt x="29377" y="52539"/>
                  </a:cubicBezTo>
                  <a:cubicBezTo>
                    <a:pt x="29105" y="52016"/>
                    <a:pt x="28833" y="51493"/>
                    <a:pt x="28540" y="50970"/>
                  </a:cubicBezTo>
                  <a:cubicBezTo>
                    <a:pt x="28477" y="50865"/>
                    <a:pt x="28414" y="50761"/>
                    <a:pt x="28331" y="50635"/>
                  </a:cubicBezTo>
                  <a:cubicBezTo>
                    <a:pt x="28163" y="50698"/>
                    <a:pt x="28059" y="50719"/>
                    <a:pt x="27933" y="50761"/>
                  </a:cubicBezTo>
                  <a:cubicBezTo>
                    <a:pt x="27682" y="50845"/>
                    <a:pt x="27389" y="50949"/>
                    <a:pt x="27117" y="50991"/>
                  </a:cubicBezTo>
                  <a:cubicBezTo>
                    <a:pt x="26322" y="51158"/>
                    <a:pt x="25527" y="51326"/>
                    <a:pt x="24711" y="51472"/>
                  </a:cubicBezTo>
                  <a:cubicBezTo>
                    <a:pt x="24481" y="51514"/>
                    <a:pt x="24230" y="51598"/>
                    <a:pt x="23979" y="51598"/>
                  </a:cubicBezTo>
                  <a:cubicBezTo>
                    <a:pt x="23204" y="51598"/>
                    <a:pt x="22388" y="51661"/>
                    <a:pt x="21614" y="51514"/>
                  </a:cubicBezTo>
                  <a:cubicBezTo>
                    <a:pt x="21154" y="51451"/>
                    <a:pt x="20694" y="51451"/>
                    <a:pt x="20254" y="51451"/>
                  </a:cubicBezTo>
                  <a:cubicBezTo>
                    <a:pt x="19522" y="51451"/>
                    <a:pt x="18810" y="51451"/>
                    <a:pt x="18099" y="51242"/>
                  </a:cubicBezTo>
                  <a:cubicBezTo>
                    <a:pt x="17994" y="51263"/>
                    <a:pt x="17953" y="51263"/>
                    <a:pt x="17785" y="51242"/>
                  </a:cubicBezTo>
                  <a:close/>
                  <a:moveTo>
                    <a:pt x="12345" y="43940"/>
                  </a:moveTo>
                  <a:cubicBezTo>
                    <a:pt x="12512" y="44463"/>
                    <a:pt x="12638" y="44902"/>
                    <a:pt x="12764" y="45342"/>
                  </a:cubicBezTo>
                  <a:cubicBezTo>
                    <a:pt x="12847" y="45614"/>
                    <a:pt x="12910" y="45844"/>
                    <a:pt x="13036" y="46116"/>
                  </a:cubicBezTo>
                  <a:cubicBezTo>
                    <a:pt x="13245" y="46597"/>
                    <a:pt x="13475" y="47099"/>
                    <a:pt x="13684" y="47622"/>
                  </a:cubicBezTo>
                  <a:cubicBezTo>
                    <a:pt x="13789" y="47894"/>
                    <a:pt x="13914" y="48145"/>
                    <a:pt x="14103" y="48355"/>
                  </a:cubicBezTo>
                  <a:cubicBezTo>
                    <a:pt x="14207" y="48480"/>
                    <a:pt x="14333" y="48627"/>
                    <a:pt x="14375" y="48773"/>
                  </a:cubicBezTo>
                  <a:cubicBezTo>
                    <a:pt x="14500" y="49045"/>
                    <a:pt x="14647" y="49192"/>
                    <a:pt x="14877" y="49296"/>
                  </a:cubicBezTo>
                  <a:cubicBezTo>
                    <a:pt x="15567" y="49568"/>
                    <a:pt x="16132" y="49987"/>
                    <a:pt x="16760" y="50342"/>
                  </a:cubicBezTo>
                  <a:cubicBezTo>
                    <a:pt x="16781" y="50363"/>
                    <a:pt x="16823" y="50405"/>
                    <a:pt x="16865" y="50405"/>
                  </a:cubicBezTo>
                  <a:cubicBezTo>
                    <a:pt x="17032" y="50447"/>
                    <a:pt x="17178" y="50531"/>
                    <a:pt x="17346" y="50552"/>
                  </a:cubicBezTo>
                  <a:cubicBezTo>
                    <a:pt x="17597" y="50573"/>
                    <a:pt x="17869" y="50635"/>
                    <a:pt x="18120" y="50573"/>
                  </a:cubicBezTo>
                  <a:cubicBezTo>
                    <a:pt x="18580" y="50531"/>
                    <a:pt x="18999" y="50552"/>
                    <a:pt x="19438" y="50552"/>
                  </a:cubicBezTo>
                  <a:cubicBezTo>
                    <a:pt x="20317" y="50531"/>
                    <a:pt x="21217" y="50635"/>
                    <a:pt x="22095" y="50719"/>
                  </a:cubicBezTo>
                  <a:cubicBezTo>
                    <a:pt x="22891" y="50782"/>
                    <a:pt x="23644" y="50782"/>
                    <a:pt x="24439" y="50635"/>
                  </a:cubicBezTo>
                  <a:cubicBezTo>
                    <a:pt x="25025" y="50510"/>
                    <a:pt x="25632" y="50405"/>
                    <a:pt x="26217" y="50280"/>
                  </a:cubicBezTo>
                  <a:cubicBezTo>
                    <a:pt x="26636" y="50196"/>
                    <a:pt x="27075" y="50091"/>
                    <a:pt x="27473" y="49945"/>
                  </a:cubicBezTo>
                  <a:cubicBezTo>
                    <a:pt x="28163" y="49715"/>
                    <a:pt x="28854" y="49464"/>
                    <a:pt x="29523" y="49171"/>
                  </a:cubicBezTo>
                  <a:cubicBezTo>
                    <a:pt x="29712" y="49087"/>
                    <a:pt x="29921" y="49003"/>
                    <a:pt x="30088" y="48878"/>
                  </a:cubicBezTo>
                  <a:cubicBezTo>
                    <a:pt x="30716" y="48438"/>
                    <a:pt x="31365" y="47999"/>
                    <a:pt x="31971" y="47518"/>
                  </a:cubicBezTo>
                  <a:cubicBezTo>
                    <a:pt x="32536" y="47078"/>
                    <a:pt x="33080" y="46555"/>
                    <a:pt x="33436" y="45865"/>
                  </a:cubicBezTo>
                  <a:cubicBezTo>
                    <a:pt x="33666" y="45404"/>
                    <a:pt x="33959" y="44965"/>
                    <a:pt x="34210" y="44484"/>
                  </a:cubicBezTo>
                  <a:cubicBezTo>
                    <a:pt x="34315" y="44295"/>
                    <a:pt x="34399" y="44128"/>
                    <a:pt x="34482" y="43940"/>
                  </a:cubicBezTo>
                  <a:cubicBezTo>
                    <a:pt x="35110" y="42454"/>
                    <a:pt x="35424" y="40906"/>
                    <a:pt x="35382" y="39295"/>
                  </a:cubicBezTo>
                  <a:cubicBezTo>
                    <a:pt x="35382" y="38709"/>
                    <a:pt x="35424" y="38102"/>
                    <a:pt x="35382" y="37537"/>
                  </a:cubicBezTo>
                  <a:cubicBezTo>
                    <a:pt x="35361" y="36972"/>
                    <a:pt x="35340" y="36428"/>
                    <a:pt x="35256" y="35884"/>
                  </a:cubicBezTo>
                  <a:cubicBezTo>
                    <a:pt x="35173" y="35424"/>
                    <a:pt x="34963" y="34943"/>
                    <a:pt x="34733" y="34503"/>
                  </a:cubicBezTo>
                  <a:cubicBezTo>
                    <a:pt x="34629" y="34524"/>
                    <a:pt x="34587" y="34545"/>
                    <a:pt x="34503" y="34587"/>
                  </a:cubicBezTo>
                  <a:cubicBezTo>
                    <a:pt x="33855" y="34838"/>
                    <a:pt x="33478" y="34754"/>
                    <a:pt x="33039" y="34252"/>
                  </a:cubicBezTo>
                  <a:cubicBezTo>
                    <a:pt x="32913" y="34106"/>
                    <a:pt x="32767" y="33938"/>
                    <a:pt x="32662" y="33771"/>
                  </a:cubicBezTo>
                  <a:cubicBezTo>
                    <a:pt x="32536" y="33541"/>
                    <a:pt x="32411" y="33311"/>
                    <a:pt x="32202" y="33080"/>
                  </a:cubicBezTo>
                  <a:lnTo>
                    <a:pt x="31532" y="33729"/>
                  </a:lnTo>
                  <a:cubicBezTo>
                    <a:pt x="31239" y="34064"/>
                    <a:pt x="30862" y="34231"/>
                    <a:pt x="30423" y="34210"/>
                  </a:cubicBezTo>
                  <a:lnTo>
                    <a:pt x="30067" y="34210"/>
                  </a:lnTo>
                  <a:cubicBezTo>
                    <a:pt x="29502" y="34147"/>
                    <a:pt x="28979" y="33980"/>
                    <a:pt x="28540" y="33562"/>
                  </a:cubicBezTo>
                  <a:cubicBezTo>
                    <a:pt x="28184" y="33248"/>
                    <a:pt x="27912" y="32892"/>
                    <a:pt x="27661" y="32515"/>
                  </a:cubicBezTo>
                  <a:cubicBezTo>
                    <a:pt x="27598" y="32369"/>
                    <a:pt x="27494" y="32264"/>
                    <a:pt x="27389" y="32139"/>
                  </a:cubicBezTo>
                  <a:cubicBezTo>
                    <a:pt x="27243" y="32243"/>
                    <a:pt x="27138" y="32327"/>
                    <a:pt x="27075" y="32411"/>
                  </a:cubicBezTo>
                  <a:cubicBezTo>
                    <a:pt x="26929" y="32536"/>
                    <a:pt x="26782" y="32620"/>
                    <a:pt x="26573" y="32683"/>
                  </a:cubicBezTo>
                  <a:cubicBezTo>
                    <a:pt x="26050" y="32850"/>
                    <a:pt x="25527" y="32850"/>
                    <a:pt x="25004" y="32829"/>
                  </a:cubicBezTo>
                  <a:cubicBezTo>
                    <a:pt x="24816" y="32829"/>
                    <a:pt x="24690" y="32725"/>
                    <a:pt x="24564" y="32620"/>
                  </a:cubicBezTo>
                  <a:cubicBezTo>
                    <a:pt x="24418" y="32515"/>
                    <a:pt x="24292" y="32411"/>
                    <a:pt x="24146" y="32348"/>
                  </a:cubicBezTo>
                  <a:cubicBezTo>
                    <a:pt x="23874" y="32285"/>
                    <a:pt x="23727" y="32097"/>
                    <a:pt x="23581" y="31888"/>
                  </a:cubicBezTo>
                  <a:cubicBezTo>
                    <a:pt x="23518" y="31783"/>
                    <a:pt x="23476" y="31595"/>
                    <a:pt x="23288" y="31574"/>
                  </a:cubicBezTo>
                  <a:cubicBezTo>
                    <a:pt x="23016" y="32160"/>
                    <a:pt x="22932" y="32327"/>
                    <a:pt x="22514" y="32662"/>
                  </a:cubicBezTo>
                  <a:cubicBezTo>
                    <a:pt x="21907" y="33164"/>
                    <a:pt x="21259" y="33603"/>
                    <a:pt x="20484" y="33771"/>
                  </a:cubicBezTo>
                  <a:cubicBezTo>
                    <a:pt x="20129" y="33855"/>
                    <a:pt x="19794" y="33959"/>
                    <a:pt x="19438" y="34064"/>
                  </a:cubicBezTo>
                  <a:cubicBezTo>
                    <a:pt x="19334" y="34503"/>
                    <a:pt x="19459" y="34943"/>
                    <a:pt x="19250" y="35361"/>
                  </a:cubicBezTo>
                  <a:cubicBezTo>
                    <a:pt x="19041" y="35780"/>
                    <a:pt x="18748" y="36114"/>
                    <a:pt x="18434" y="36470"/>
                  </a:cubicBezTo>
                  <a:cubicBezTo>
                    <a:pt x="18120" y="36805"/>
                    <a:pt x="17660" y="36826"/>
                    <a:pt x="17283" y="37056"/>
                  </a:cubicBezTo>
                  <a:cubicBezTo>
                    <a:pt x="17283" y="37160"/>
                    <a:pt x="17304" y="37265"/>
                    <a:pt x="17304" y="37349"/>
                  </a:cubicBezTo>
                  <a:cubicBezTo>
                    <a:pt x="17304" y="37725"/>
                    <a:pt x="17346" y="38102"/>
                    <a:pt x="17283" y="38479"/>
                  </a:cubicBezTo>
                  <a:cubicBezTo>
                    <a:pt x="17178" y="39148"/>
                    <a:pt x="16760" y="39713"/>
                    <a:pt x="16237" y="40132"/>
                  </a:cubicBezTo>
                  <a:cubicBezTo>
                    <a:pt x="15965" y="40362"/>
                    <a:pt x="15672" y="40550"/>
                    <a:pt x="15379" y="40780"/>
                  </a:cubicBezTo>
                  <a:lnTo>
                    <a:pt x="15379" y="40885"/>
                  </a:lnTo>
                  <a:cubicBezTo>
                    <a:pt x="15567" y="41659"/>
                    <a:pt x="15295" y="42266"/>
                    <a:pt x="14668" y="42705"/>
                  </a:cubicBezTo>
                  <a:cubicBezTo>
                    <a:pt x="14458" y="42873"/>
                    <a:pt x="14249" y="42977"/>
                    <a:pt x="14061" y="43124"/>
                  </a:cubicBezTo>
                  <a:cubicBezTo>
                    <a:pt x="13810" y="43312"/>
                    <a:pt x="13538" y="43438"/>
                    <a:pt x="13266" y="43500"/>
                  </a:cubicBezTo>
                  <a:cubicBezTo>
                    <a:pt x="12973" y="43584"/>
                    <a:pt x="12659" y="43730"/>
                    <a:pt x="12345" y="43940"/>
                  </a:cubicBezTo>
                  <a:close/>
                  <a:moveTo>
                    <a:pt x="122780" y="28958"/>
                  </a:moveTo>
                  <a:cubicBezTo>
                    <a:pt x="122320" y="29251"/>
                    <a:pt x="121901" y="29523"/>
                    <a:pt x="121462" y="29816"/>
                  </a:cubicBezTo>
                  <a:cubicBezTo>
                    <a:pt x="121273" y="29921"/>
                    <a:pt x="121127" y="30046"/>
                    <a:pt x="120939" y="30130"/>
                  </a:cubicBezTo>
                  <a:cubicBezTo>
                    <a:pt x="120290" y="30402"/>
                    <a:pt x="119600" y="30674"/>
                    <a:pt x="118930" y="30925"/>
                  </a:cubicBezTo>
                  <a:cubicBezTo>
                    <a:pt x="118114" y="31176"/>
                    <a:pt x="117277" y="31406"/>
                    <a:pt x="116461" y="31637"/>
                  </a:cubicBezTo>
                  <a:cubicBezTo>
                    <a:pt x="116022" y="31804"/>
                    <a:pt x="115561" y="31888"/>
                    <a:pt x="115080" y="31846"/>
                  </a:cubicBezTo>
                  <a:cubicBezTo>
                    <a:pt x="114829" y="31846"/>
                    <a:pt x="114557" y="31804"/>
                    <a:pt x="114306" y="31909"/>
                  </a:cubicBezTo>
                  <a:cubicBezTo>
                    <a:pt x="114222" y="32118"/>
                    <a:pt x="114138" y="32327"/>
                    <a:pt x="114097" y="32557"/>
                  </a:cubicBezTo>
                  <a:cubicBezTo>
                    <a:pt x="114034" y="32725"/>
                    <a:pt x="114034" y="32892"/>
                    <a:pt x="114034" y="33059"/>
                  </a:cubicBezTo>
                  <a:cubicBezTo>
                    <a:pt x="113950" y="33834"/>
                    <a:pt x="113992" y="34650"/>
                    <a:pt x="113846" y="35445"/>
                  </a:cubicBezTo>
                  <a:cubicBezTo>
                    <a:pt x="113804" y="35696"/>
                    <a:pt x="113741" y="35968"/>
                    <a:pt x="113741" y="36219"/>
                  </a:cubicBezTo>
                  <a:cubicBezTo>
                    <a:pt x="113783" y="37307"/>
                    <a:pt x="113678" y="38395"/>
                    <a:pt x="113532" y="39462"/>
                  </a:cubicBezTo>
                  <a:cubicBezTo>
                    <a:pt x="113511" y="39567"/>
                    <a:pt x="113490" y="39671"/>
                    <a:pt x="113594" y="39776"/>
                  </a:cubicBezTo>
                  <a:cubicBezTo>
                    <a:pt x="114473" y="39462"/>
                    <a:pt x="115185" y="38876"/>
                    <a:pt x="116001" y="38395"/>
                  </a:cubicBezTo>
                  <a:cubicBezTo>
                    <a:pt x="116147" y="38311"/>
                    <a:pt x="116294" y="38207"/>
                    <a:pt x="116419" y="38102"/>
                  </a:cubicBezTo>
                  <a:cubicBezTo>
                    <a:pt x="116440" y="38102"/>
                    <a:pt x="116440" y="38081"/>
                    <a:pt x="116461" y="38060"/>
                  </a:cubicBezTo>
                  <a:cubicBezTo>
                    <a:pt x="116712" y="37788"/>
                    <a:pt x="116963" y="37600"/>
                    <a:pt x="117277" y="37453"/>
                  </a:cubicBezTo>
                  <a:cubicBezTo>
                    <a:pt x="117403" y="37391"/>
                    <a:pt x="117549" y="37307"/>
                    <a:pt x="117654" y="37202"/>
                  </a:cubicBezTo>
                  <a:cubicBezTo>
                    <a:pt x="117905" y="36951"/>
                    <a:pt x="118177" y="36742"/>
                    <a:pt x="118386" y="36470"/>
                  </a:cubicBezTo>
                  <a:cubicBezTo>
                    <a:pt x="118804" y="35947"/>
                    <a:pt x="119244" y="35382"/>
                    <a:pt x="119453" y="34733"/>
                  </a:cubicBezTo>
                  <a:cubicBezTo>
                    <a:pt x="119495" y="34608"/>
                    <a:pt x="119558" y="34503"/>
                    <a:pt x="119600" y="34378"/>
                  </a:cubicBezTo>
                  <a:cubicBezTo>
                    <a:pt x="119704" y="34210"/>
                    <a:pt x="119955" y="34231"/>
                    <a:pt x="120018" y="34399"/>
                  </a:cubicBezTo>
                  <a:cubicBezTo>
                    <a:pt x="120081" y="34482"/>
                    <a:pt x="120102" y="34587"/>
                    <a:pt x="120102" y="34650"/>
                  </a:cubicBezTo>
                  <a:cubicBezTo>
                    <a:pt x="120060" y="34943"/>
                    <a:pt x="120018" y="35236"/>
                    <a:pt x="119913" y="35487"/>
                  </a:cubicBezTo>
                  <a:cubicBezTo>
                    <a:pt x="119495" y="36470"/>
                    <a:pt x="118867" y="37244"/>
                    <a:pt x="118093" y="37935"/>
                  </a:cubicBezTo>
                  <a:cubicBezTo>
                    <a:pt x="117570" y="38186"/>
                    <a:pt x="117151" y="38625"/>
                    <a:pt x="116649" y="38939"/>
                  </a:cubicBezTo>
                  <a:cubicBezTo>
                    <a:pt x="115791" y="39525"/>
                    <a:pt x="114954" y="40153"/>
                    <a:pt x="113992" y="40592"/>
                  </a:cubicBezTo>
                  <a:cubicBezTo>
                    <a:pt x="113887" y="40655"/>
                    <a:pt x="113783" y="40697"/>
                    <a:pt x="113699" y="40759"/>
                  </a:cubicBezTo>
                  <a:cubicBezTo>
                    <a:pt x="113594" y="40822"/>
                    <a:pt x="113490" y="40906"/>
                    <a:pt x="113385" y="40969"/>
                  </a:cubicBezTo>
                  <a:cubicBezTo>
                    <a:pt x="113385" y="41052"/>
                    <a:pt x="113364" y="41136"/>
                    <a:pt x="113364" y="41220"/>
                  </a:cubicBezTo>
                  <a:cubicBezTo>
                    <a:pt x="113322" y="42977"/>
                    <a:pt x="113281" y="44693"/>
                    <a:pt x="113260" y="46451"/>
                  </a:cubicBezTo>
                  <a:cubicBezTo>
                    <a:pt x="113260" y="46764"/>
                    <a:pt x="113281" y="47099"/>
                    <a:pt x="113301" y="47413"/>
                  </a:cubicBezTo>
                  <a:cubicBezTo>
                    <a:pt x="113322" y="47727"/>
                    <a:pt x="113364" y="48020"/>
                    <a:pt x="113301" y="48334"/>
                  </a:cubicBezTo>
                  <a:cubicBezTo>
                    <a:pt x="113281" y="48564"/>
                    <a:pt x="113260" y="48773"/>
                    <a:pt x="113281" y="49024"/>
                  </a:cubicBezTo>
                  <a:cubicBezTo>
                    <a:pt x="113322" y="49610"/>
                    <a:pt x="113385" y="50217"/>
                    <a:pt x="113469" y="50824"/>
                  </a:cubicBezTo>
                  <a:cubicBezTo>
                    <a:pt x="113469" y="50928"/>
                    <a:pt x="113511" y="51033"/>
                    <a:pt x="113532" y="51117"/>
                  </a:cubicBezTo>
                  <a:cubicBezTo>
                    <a:pt x="114118" y="51242"/>
                    <a:pt x="114641" y="51368"/>
                    <a:pt x="115185" y="51451"/>
                  </a:cubicBezTo>
                  <a:cubicBezTo>
                    <a:pt x="115603" y="51514"/>
                    <a:pt x="116022" y="51661"/>
                    <a:pt x="116461" y="51598"/>
                  </a:cubicBezTo>
                  <a:cubicBezTo>
                    <a:pt x="116942" y="51556"/>
                    <a:pt x="117403" y="51493"/>
                    <a:pt x="117884" y="51472"/>
                  </a:cubicBezTo>
                  <a:cubicBezTo>
                    <a:pt x="118114" y="51451"/>
                    <a:pt x="118302" y="51368"/>
                    <a:pt x="118428" y="51137"/>
                  </a:cubicBezTo>
                  <a:cubicBezTo>
                    <a:pt x="118511" y="50970"/>
                    <a:pt x="118616" y="50824"/>
                    <a:pt x="118742" y="50740"/>
                  </a:cubicBezTo>
                  <a:cubicBezTo>
                    <a:pt x="119160" y="50552"/>
                    <a:pt x="119432" y="50175"/>
                    <a:pt x="119788" y="49882"/>
                  </a:cubicBezTo>
                  <a:cubicBezTo>
                    <a:pt x="120332" y="49443"/>
                    <a:pt x="120792" y="48920"/>
                    <a:pt x="121232" y="48355"/>
                  </a:cubicBezTo>
                  <a:cubicBezTo>
                    <a:pt x="121315" y="48292"/>
                    <a:pt x="121378" y="48187"/>
                    <a:pt x="121462" y="48124"/>
                  </a:cubicBezTo>
                  <a:cubicBezTo>
                    <a:pt x="122068" y="47664"/>
                    <a:pt x="122613" y="47162"/>
                    <a:pt x="123303" y="46785"/>
                  </a:cubicBezTo>
                  <a:cubicBezTo>
                    <a:pt x="123554" y="46660"/>
                    <a:pt x="123784" y="46451"/>
                    <a:pt x="123973" y="46220"/>
                  </a:cubicBezTo>
                  <a:cubicBezTo>
                    <a:pt x="124140" y="46011"/>
                    <a:pt x="124307" y="45802"/>
                    <a:pt x="124496" y="45635"/>
                  </a:cubicBezTo>
                  <a:cubicBezTo>
                    <a:pt x="124663" y="45509"/>
                    <a:pt x="124789" y="45363"/>
                    <a:pt x="124893" y="45174"/>
                  </a:cubicBezTo>
                  <a:cubicBezTo>
                    <a:pt x="125102" y="44839"/>
                    <a:pt x="125291" y="44484"/>
                    <a:pt x="125626" y="44254"/>
                  </a:cubicBezTo>
                  <a:cubicBezTo>
                    <a:pt x="125856" y="44065"/>
                    <a:pt x="125981" y="43835"/>
                    <a:pt x="126065" y="43542"/>
                  </a:cubicBezTo>
                  <a:cubicBezTo>
                    <a:pt x="126128" y="43333"/>
                    <a:pt x="126170" y="43124"/>
                    <a:pt x="126253" y="42956"/>
                  </a:cubicBezTo>
                  <a:cubicBezTo>
                    <a:pt x="126483" y="42391"/>
                    <a:pt x="126651" y="41847"/>
                    <a:pt x="126609" y="41241"/>
                  </a:cubicBezTo>
                  <a:cubicBezTo>
                    <a:pt x="126609" y="41178"/>
                    <a:pt x="126651" y="41094"/>
                    <a:pt x="126651" y="41010"/>
                  </a:cubicBezTo>
                  <a:cubicBezTo>
                    <a:pt x="126693" y="40550"/>
                    <a:pt x="126755" y="40069"/>
                    <a:pt x="126776" y="39609"/>
                  </a:cubicBezTo>
                  <a:cubicBezTo>
                    <a:pt x="126776" y="39127"/>
                    <a:pt x="126923" y="38688"/>
                    <a:pt x="127216" y="38353"/>
                  </a:cubicBezTo>
                  <a:cubicBezTo>
                    <a:pt x="127488" y="38039"/>
                    <a:pt x="127550" y="37684"/>
                    <a:pt x="127550" y="37307"/>
                  </a:cubicBezTo>
                  <a:cubicBezTo>
                    <a:pt x="127550" y="37119"/>
                    <a:pt x="127530" y="36951"/>
                    <a:pt x="127530" y="36784"/>
                  </a:cubicBezTo>
                  <a:cubicBezTo>
                    <a:pt x="127509" y="36177"/>
                    <a:pt x="127237" y="35654"/>
                    <a:pt x="127111" y="35068"/>
                  </a:cubicBezTo>
                  <a:cubicBezTo>
                    <a:pt x="127006" y="34629"/>
                    <a:pt x="126818" y="34210"/>
                    <a:pt x="126609" y="33813"/>
                  </a:cubicBezTo>
                  <a:cubicBezTo>
                    <a:pt x="126253" y="33080"/>
                    <a:pt x="125646" y="32495"/>
                    <a:pt x="125312" y="31762"/>
                  </a:cubicBezTo>
                  <a:cubicBezTo>
                    <a:pt x="124684" y="31051"/>
                    <a:pt x="124182" y="30214"/>
                    <a:pt x="123449" y="29607"/>
                  </a:cubicBezTo>
                  <a:cubicBezTo>
                    <a:pt x="123324" y="29502"/>
                    <a:pt x="123219" y="29356"/>
                    <a:pt x="123115" y="29251"/>
                  </a:cubicBezTo>
                  <a:cubicBezTo>
                    <a:pt x="123031" y="29147"/>
                    <a:pt x="122905" y="29063"/>
                    <a:pt x="122780" y="28958"/>
                  </a:cubicBezTo>
                  <a:close/>
                  <a:moveTo>
                    <a:pt x="16069" y="59946"/>
                  </a:moveTo>
                  <a:cubicBezTo>
                    <a:pt x="15902" y="59863"/>
                    <a:pt x="15714" y="59800"/>
                    <a:pt x="15567" y="59737"/>
                  </a:cubicBezTo>
                  <a:cubicBezTo>
                    <a:pt x="15442" y="59695"/>
                    <a:pt x="15274" y="59653"/>
                    <a:pt x="15149" y="59591"/>
                  </a:cubicBezTo>
                  <a:cubicBezTo>
                    <a:pt x="14709" y="59402"/>
                    <a:pt x="14249" y="59277"/>
                    <a:pt x="13789" y="59193"/>
                  </a:cubicBezTo>
                  <a:cubicBezTo>
                    <a:pt x="13517" y="59130"/>
                    <a:pt x="13266" y="59068"/>
                    <a:pt x="12994" y="59005"/>
                  </a:cubicBezTo>
                  <a:cubicBezTo>
                    <a:pt x="12450" y="58879"/>
                    <a:pt x="11927" y="58795"/>
                    <a:pt x="11383" y="58984"/>
                  </a:cubicBezTo>
                  <a:cubicBezTo>
                    <a:pt x="11006" y="59109"/>
                    <a:pt x="10671" y="59340"/>
                    <a:pt x="10378" y="59612"/>
                  </a:cubicBezTo>
                  <a:cubicBezTo>
                    <a:pt x="9918" y="60051"/>
                    <a:pt x="9479" y="60490"/>
                    <a:pt x="9186" y="61097"/>
                  </a:cubicBezTo>
                  <a:cubicBezTo>
                    <a:pt x="9102" y="61264"/>
                    <a:pt x="9018" y="61411"/>
                    <a:pt x="8893" y="61495"/>
                  </a:cubicBezTo>
                  <a:cubicBezTo>
                    <a:pt x="8642" y="61683"/>
                    <a:pt x="8537" y="61913"/>
                    <a:pt x="8432" y="62164"/>
                  </a:cubicBezTo>
                  <a:cubicBezTo>
                    <a:pt x="8349" y="62353"/>
                    <a:pt x="8265" y="62562"/>
                    <a:pt x="8181" y="62750"/>
                  </a:cubicBezTo>
                  <a:cubicBezTo>
                    <a:pt x="7846" y="63420"/>
                    <a:pt x="7658" y="64152"/>
                    <a:pt x="7574" y="64926"/>
                  </a:cubicBezTo>
                  <a:cubicBezTo>
                    <a:pt x="7554" y="65073"/>
                    <a:pt x="7554" y="65240"/>
                    <a:pt x="7616" y="65366"/>
                  </a:cubicBezTo>
                  <a:cubicBezTo>
                    <a:pt x="7721" y="65617"/>
                    <a:pt x="7721" y="65889"/>
                    <a:pt x="7721" y="66140"/>
                  </a:cubicBezTo>
                  <a:cubicBezTo>
                    <a:pt x="7721" y="66600"/>
                    <a:pt x="7805" y="67018"/>
                    <a:pt x="7951" y="67437"/>
                  </a:cubicBezTo>
                  <a:cubicBezTo>
                    <a:pt x="7993" y="67562"/>
                    <a:pt x="8035" y="67709"/>
                    <a:pt x="8056" y="67876"/>
                  </a:cubicBezTo>
                  <a:cubicBezTo>
                    <a:pt x="8077" y="68023"/>
                    <a:pt x="8098" y="68169"/>
                    <a:pt x="8139" y="68316"/>
                  </a:cubicBezTo>
                  <a:cubicBezTo>
                    <a:pt x="8370" y="69006"/>
                    <a:pt x="8370" y="69739"/>
                    <a:pt x="8579" y="70408"/>
                  </a:cubicBezTo>
                  <a:cubicBezTo>
                    <a:pt x="8600" y="70492"/>
                    <a:pt x="8579" y="70575"/>
                    <a:pt x="8579" y="70638"/>
                  </a:cubicBezTo>
                  <a:cubicBezTo>
                    <a:pt x="8600" y="70806"/>
                    <a:pt x="8621" y="70931"/>
                    <a:pt x="8662" y="71099"/>
                  </a:cubicBezTo>
                  <a:cubicBezTo>
                    <a:pt x="8788" y="71517"/>
                    <a:pt x="8976" y="71894"/>
                    <a:pt x="8914" y="72375"/>
                  </a:cubicBezTo>
                  <a:cubicBezTo>
                    <a:pt x="8914" y="72459"/>
                    <a:pt x="8976" y="72563"/>
                    <a:pt x="8997" y="72626"/>
                  </a:cubicBezTo>
                  <a:cubicBezTo>
                    <a:pt x="9102" y="72919"/>
                    <a:pt x="9227" y="73191"/>
                    <a:pt x="9332" y="73463"/>
                  </a:cubicBezTo>
                  <a:cubicBezTo>
                    <a:pt x="9499" y="74070"/>
                    <a:pt x="9813" y="74572"/>
                    <a:pt x="10106" y="75116"/>
                  </a:cubicBezTo>
                  <a:cubicBezTo>
                    <a:pt x="10211" y="75283"/>
                    <a:pt x="10315" y="75430"/>
                    <a:pt x="10462" y="75534"/>
                  </a:cubicBezTo>
                  <a:cubicBezTo>
                    <a:pt x="10629" y="75639"/>
                    <a:pt x="10734" y="75806"/>
                    <a:pt x="10859" y="75932"/>
                  </a:cubicBezTo>
                  <a:lnTo>
                    <a:pt x="11215" y="76288"/>
                  </a:lnTo>
                  <a:cubicBezTo>
                    <a:pt x="11362" y="76434"/>
                    <a:pt x="11508" y="76539"/>
                    <a:pt x="11675" y="76664"/>
                  </a:cubicBezTo>
                  <a:cubicBezTo>
                    <a:pt x="11801" y="76748"/>
                    <a:pt x="11906" y="76853"/>
                    <a:pt x="12052" y="76915"/>
                  </a:cubicBezTo>
                  <a:cubicBezTo>
                    <a:pt x="12261" y="76748"/>
                    <a:pt x="12450" y="76685"/>
                    <a:pt x="12680" y="76811"/>
                  </a:cubicBezTo>
                  <a:cubicBezTo>
                    <a:pt x="13140" y="77062"/>
                    <a:pt x="13600" y="77271"/>
                    <a:pt x="14144" y="77208"/>
                  </a:cubicBezTo>
                  <a:cubicBezTo>
                    <a:pt x="14396" y="77313"/>
                    <a:pt x="14626" y="77271"/>
                    <a:pt x="14856" y="77271"/>
                  </a:cubicBezTo>
                  <a:cubicBezTo>
                    <a:pt x="15191" y="77271"/>
                    <a:pt x="15546" y="77208"/>
                    <a:pt x="15860" y="77083"/>
                  </a:cubicBezTo>
                  <a:cubicBezTo>
                    <a:pt x="15986" y="77020"/>
                    <a:pt x="16174" y="77020"/>
                    <a:pt x="16300" y="77062"/>
                  </a:cubicBezTo>
                  <a:cubicBezTo>
                    <a:pt x="16927" y="77125"/>
                    <a:pt x="17534" y="76978"/>
                    <a:pt x="18162" y="76999"/>
                  </a:cubicBezTo>
                  <a:cubicBezTo>
                    <a:pt x="18392" y="77020"/>
                    <a:pt x="18643" y="76957"/>
                    <a:pt x="18915" y="76915"/>
                  </a:cubicBezTo>
                  <a:cubicBezTo>
                    <a:pt x="18936" y="76811"/>
                    <a:pt x="18957" y="76706"/>
                    <a:pt x="18957" y="76643"/>
                  </a:cubicBezTo>
                  <a:cubicBezTo>
                    <a:pt x="18957" y="75011"/>
                    <a:pt x="18999" y="73421"/>
                    <a:pt x="18999" y="71852"/>
                  </a:cubicBezTo>
                  <a:cubicBezTo>
                    <a:pt x="18810" y="71622"/>
                    <a:pt x="18601" y="71622"/>
                    <a:pt x="18392" y="71580"/>
                  </a:cubicBezTo>
                  <a:cubicBezTo>
                    <a:pt x="18183" y="71559"/>
                    <a:pt x="18015" y="71433"/>
                    <a:pt x="17994" y="71245"/>
                  </a:cubicBezTo>
                  <a:cubicBezTo>
                    <a:pt x="17953" y="70910"/>
                    <a:pt x="17806" y="70596"/>
                    <a:pt x="17848" y="70262"/>
                  </a:cubicBezTo>
                  <a:cubicBezTo>
                    <a:pt x="17848" y="70052"/>
                    <a:pt x="17785" y="69801"/>
                    <a:pt x="17764" y="69571"/>
                  </a:cubicBezTo>
                  <a:cubicBezTo>
                    <a:pt x="17743" y="69425"/>
                    <a:pt x="17681" y="69236"/>
                    <a:pt x="17660" y="69069"/>
                  </a:cubicBezTo>
                  <a:cubicBezTo>
                    <a:pt x="17597" y="68755"/>
                    <a:pt x="17597" y="68420"/>
                    <a:pt x="17471" y="68127"/>
                  </a:cubicBezTo>
                  <a:cubicBezTo>
                    <a:pt x="17220" y="67458"/>
                    <a:pt x="17241" y="66726"/>
                    <a:pt x="17011" y="66035"/>
                  </a:cubicBezTo>
                  <a:cubicBezTo>
                    <a:pt x="17032" y="65470"/>
                    <a:pt x="16885" y="64926"/>
                    <a:pt x="16844" y="64340"/>
                  </a:cubicBezTo>
                  <a:cubicBezTo>
                    <a:pt x="16802" y="63985"/>
                    <a:pt x="16760" y="63629"/>
                    <a:pt x="16697" y="63273"/>
                  </a:cubicBezTo>
                  <a:cubicBezTo>
                    <a:pt x="16593" y="62876"/>
                    <a:pt x="16509" y="62478"/>
                    <a:pt x="16404" y="62122"/>
                  </a:cubicBezTo>
                  <a:cubicBezTo>
                    <a:pt x="16237" y="61474"/>
                    <a:pt x="16090" y="60846"/>
                    <a:pt x="16132" y="60156"/>
                  </a:cubicBezTo>
                  <a:cubicBezTo>
                    <a:pt x="16111" y="60114"/>
                    <a:pt x="16090" y="60051"/>
                    <a:pt x="16069" y="59946"/>
                  </a:cubicBezTo>
                  <a:close/>
                  <a:moveTo>
                    <a:pt x="19982" y="77815"/>
                  </a:moveTo>
                  <a:cubicBezTo>
                    <a:pt x="20066" y="77857"/>
                    <a:pt x="20066" y="77878"/>
                    <a:pt x="20087" y="77878"/>
                  </a:cubicBezTo>
                  <a:cubicBezTo>
                    <a:pt x="20401" y="77962"/>
                    <a:pt x="20694" y="78150"/>
                    <a:pt x="21028" y="78066"/>
                  </a:cubicBezTo>
                  <a:cubicBezTo>
                    <a:pt x="21405" y="78024"/>
                    <a:pt x="21677" y="78234"/>
                    <a:pt x="22033" y="78254"/>
                  </a:cubicBezTo>
                  <a:lnTo>
                    <a:pt x="22075" y="78254"/>
                  </a:lnTo>
                  <a:lnTo>
                    <a:pt x="25025" y="78254"/>
                  </a:lnTo>
                  <a:cubicBezTo>
                    <a:pt x="25129" y="78254"/>
                    <a:pt x="25297" y="78254"/>
                    <a:pt x="25339" y="78213"/>
                  </a:cubicBezTo>
                  <a:cubicBezTo>
                    <a:pt x="25485" y="78066"/>
                    <a:pt x="25652" y="78066"/>
                    <a:pt x="25820" y="78066"/>
                  </a:cubicBezTo>
                  <a:cubicBezTo>
                    <a:pt x="26322" y="78045"/>
                    <a:pt x="26803" y="78129"/>
                    <a:pt x="27285" y="77941"/>
                  </a:cubicBezTo>
                  <a:cubicBezTo>
                    <a:pt x="27305" y="77920"/>
                    <a:pt x="27368" y="77941"/>
                    <a:pt x="27389" y="77941"/>
                  </a:cubicBezTo>
                  <a:cubicBezTo>
                    <a:pt x="28352" y="77836"/>
                    <a:pt x="29293" y="77710"/>
                    <a:pt x="30193" y="77313"/>
                  </a:cubicBezTo>
                  <a:cubicBezTo>
                    <a:pt x="30256" y="77292"/>
                    <a:pt x="30360" y="77229"/>
                    <a:pt x="30444" y="77229"/>
                  </a:cubicBezTo>
                  <a:cubicBezTo>
                    <a:pt x="30716" y="77208"/>
                    <a:pt x="30925" y="77104"/>
                    <a:pt x="31155" y="76999"/>
                  </a:cubicBezTo>
                  <a:cubicBezTo>
                    <a:pt x="31386" y="76894"/>
                    <a:pt x="31616" y="76790"/>
                    <a:pt x="31888" y="76664"/>
                  </a:cubicBezTo>
                  <a:cubicBezTo>
                    <a:pt x="31992" y="76601"/>
                    <a:pt x="32118" y="76581"/>
                    <a:pt x="32181" y="76497"/>
                  </a:cubicBezTo>
                  <a:cubicBezTo>
                    <a:pt x="32411" y="76246"/>
                    <a:pt x="32746" y="76141"/>
                    <a:pt x="33059" y="76037"/>
                  </a:cubicBezTo>
                  <a:cubicBezTo>
                    <a:pt x="33813" y="75806"/>
                    <a:pt x="34545" y="75513"/>
                    <a:pt x="35194" y="74990"/>
                  </a:cubicBezTo>
                  <a:cubicBezTo>
                    <a:pt x="35277" y="74907"/>
                    <a:pt x="35382" y="74865"/>
                    <a:pt x="35507" y="74823"/>
                  </a:cubicBezTo>
                  <a:cubicBezTo>
                    <a:pt x="36093" y="74656"/>
                    <a:pt x="36616" y="74279"/>
                    <a:pt x="37077" y="73944"/>
                  </a:cubicBezTo>
                  <a:cubicBezTo>
                    <a:pt x="37704" y="73505"/>
                    <a:pt x="38207" y="72919"/>
                    <a:pt x="38416" y="72166"/>
                  </a:cubicBezTo>
                  <a:cubicBezTo>
                    <a:pt x="38437" y="72040"/>
                    <a:pt x="38520" y="71894"/>
                    <a:pt x="38604" y="71831"/>
                  </a:cubicBezTo>
                  <a:cubicBezTo>
                    <a:pt x="38897" y="71538"/>
                    <a:pt x="39044" y="71161"/>
                    <a:pt x="39211" y="70806"/>
                  </a:cubicBezTo>
                  <a:cubicBezTo>
                    <a:pt x="39316" y="70575"/>
                    <a:pt x="39420" y="70366"/>
                    <a:pt x="39504" y="70115"/>
                  </a:cubicBezTo>
                  <a:cubicBezTo>
                    <a:pt x="39567" y="69906"/>
                    <a:pt x="39650" y="69697"/>
                    <a:pt x="39713" y="69467"/>
                  </a:cubicBezTo>
                  <a:cubicBezTo>
                    <a:pt x="39776" y="69215"/>
                    <a:pt x="39818" y="68923"/>
                    <a:pt x="39985" y="68692"/>
                  </a:cubicBezTo>
                  <a:cubicBezTo>
                    <a:pt x="40153" y="68483"/>
                    <a:pt x="40090" y="68190"/>
                    <a:pt x="39922" y="68002"/>
                  </a:cubicBezTo>
                  <a:cubicBezTo>
                    <a:pt x="39839" y="67918"/>
                    <a:pt x="39734" y="67876"/>
                    <a:pt x="39629" y="67814"/>
                  </a:cubicBezTo>
                  <a:cubicBezTo>
                    <a:pt x="39295" y="67646"/>
                    <a:pt x="38897" y="67646"/>
                    <a:pt x="38520" y="67583"/>
                  </a:cubicBezTo>
                  <a:cubicBezTo>
                    <a:pt x="37872" y="67479"/>
                    <a:pt x="37265" y="67290"/>
                    <a:pt x="36826" y="66767"/>
                  </a:cubicBezTo>
                  <a:cubicBezTo>
                    <a:pt x="36784" y="66726"/>
                    <a:pt x="36700" y="66705"/>
                    <a:pt x="36637" y="66642"/>
                  </a:cubicBezTo>
                  <a:cubicBezTo>
                    <a:pt x="36470" y="66516"/>
                    <a:pt x="36282" y="66349"/>
                    <a:pt x="36093" y="66223"/>
                  </a:cubicBezTo>
                  <a:cubicBezTo>
                    <a:pt x="35884" y="66035"/>
                    <a:pt x="35654" y="65889"/>
                    <a:pt x="35340" y="65826"/>
                  </a:cubicBezTo>
                  <a:cubicBezTo>
                    <a:pt x="35215" y="66014"/>
                    <a:pt x="35068" y="66182"/>
                    <a:pt x="34963" y="66328"/>
                  </a:cubicBezTo>
                  <a:cubicBezTo>
                    <a:pt x="34712" y="66767"/>
                    <a:pt x="34378" y="67123"/>
                    <a:pt x="33980" y="67437"/>
                  </a:cubicBezTo>
                  <a:cubicBezTo>
                    <a:pt x="33499" y="67793"/>
                    <a:pt x="33039" y="68107"/>
                    <a:pt x="32494" y="68379"/>
                  </a:cubicBezTo>
                  <a:cubicBezTo>
                    <a:pt x="31971" y="68609"/>
                    <a:pt x="31406" y="68860"/>
                    <a:pt x="30883" y="69111"/>
                  </a:cubicBezTo>
                  <a:cubicBezTo>
                    <a:pt x="30737" y="69174"/>
                    <a:pt x="30570" y="69236"/>
                    <a:pt x="30444" y="69341"/>
                  </a:cubicBezTo>
                  <a:cubicBezTo>
                    <a:pt x="29921" y="69739"/>
                    <a:pt x="29419" y="70157"/>
                    <a:pt x="28770" y="70220"/>
                  </a:cubicBezTo>
                  <a:cubicBezTo>
                    <a:pt x="28665" y="70262"/>
                    <a:pt x="28561" y="70324"/>
                    <a:pt x="28456" y="70366"/>
                  </a:cubicBezTo>
                  <a:cubicBezTo>
                    <a:pt x="28268" y="70429"/>
                    <a:pt x="28101" y="70492"/>
                    <a:pt x="27933" y="70534"/>
                  </a:cubicBezTo>
                  <a:cubicBezTo>
                    <a:pt x="27724" y="70617"/>
                    <a:pt x="27515" y="70701"/>
                    <a:pt x="27285" y="70743"/>
                  </a:cubicBezTo>
                  <a:cubicBezTo>
                    <a:pt x="26573" y="70931"/>
                    <a:pt x="25862" y="71140"/>
                    <a:pt x="25129" y="71308"/>
                  </a:cubicBezTo>
                  <a:cubicBezTo>
                    <a:pt x="24564" y="71433"/>
                    <a:pt x="23979" y="71454"/>
                    <a:pt x="23393" y="71538"/>
                  </a:cubicBezTo>
                  <a:cubicBezTo>
                    <a:pt x="23288" y="71559"/>
                    <a:pt x="23183" y="71580"/>
                    <a:pt x="23037" y="71622"/>
                  </a:cubicBezTo>
                  <a:cubicBezTo>
                    <a:pt x="22807" y="71643"/>
                    <a:pt x="22598" y="71726"/>
                    <a:pt x="22367" y="71726"/>
                  </a:cubicBezTo>
                  <a:lnTo>
                    <a:pt x="20317" y="71726"/>
                  </a:lnTo>
                  <a:cubicBezTo>
                    <a:pt x="20170" y="71726"/>
                    <a:pt x="19982" y="71747"/>
                    <a:pt x="19794" y="71747"/>
                  </a:cubicBezTo>
                  <a:cubicBezTo>
                    <a:pt x="19794" y="71936"/>
                    <a:pt x="19773" y="72061"/>
                    <a:pt x="19773" y="72208"/>
                  </a:cubicBezTo>
                  <a:cubicBezTo>
                    <a:pt x="19773" y="73630"/>
                    <a:pt x="19773" y="75011"/>
                    <a:pt x="19794" y="76434"/>
                  </a:cubicBezTo>
                  <a:cubicBezTo>
                    <a:pt x="19857" y="76915"/>
                    <a:pt x="19940" y="77397"/>
                    <a:pt x="19982" y="77815"/>
                  </a:cubicBezTo>
                  <a:close/>
                  <a:moveTo>
                    <a:pt x="103865" y="47288"/>
                  </a:moveTo>
                  <a:lnTo>
                    <a:pt x="103739" y="47288"/>
                  </a:lnTo>
                  <a:cubicBezTo>
                    <a:pt x="103739" y="47413"/>
                    <a:pt x="103698" y="47580"/>
                    <a:pt x="103698" y="47706"/>
                  </a:cubicBezTo>
                  <a:cubicBezTo>
                    <a:pt x="103739" y="48417"/>
                    <a:pt x="103677" y="49150"/>
                    <a:pt x="103907" y="49861"/>
                  </a:cubicBezTo>
                  <a:cubicBezTo>
                    <a:pt x="103907" y="50321"/>
                    <a:pt x="103990" y="50740"/>
                    <a:pt x="104116" y="51179"/>
                  </a:cubicBezTo>
                  <a:cubicBezTo>
                    <a:pt x="104158" y="51242"/>
                    <a:pt x="104116" y="51284"/>
                    <a:pt x="104116" y="51347"/>
                  </a:cubicBezTo>
                  <a:cubicBezTo>
                    <a:pt x="104095" y="51786"/>
                    <a:pt x="104221" y="52205"/>
                    <a:pt x="104346" y="52623"/>
                  </a:cubicBezTo>
                  <a:cubicBezTo>
                    <a:pt x="104409" y="52832"/>
                    <a:pt x="104493" y="53062"/>
                    <a:pt x="104451" y="53272"/>
                  </a:cubicBezTo>
                  <a:cubicBezTo>
                    <a:pt x="104430" y="53690"/>
                    <a:pt x="104597" y="54088"/>
                    <a:pt x="104702" y="54506"/>
                  </a:cubicBezTo>
                  <a:cubicBezTo>
                    <a:pt x="104848" y="54485"/>
                    <a:pt x="104974" y="54464"/>
                    <a:pt x="105120" y="54422"/>
                  </a:cubicBezTo>
                  <a:lnTo>
                    <a:pt x="110372" y="53167"/>
                  </a:lnTo>
                  <a:cubicBezTo>
                    <a:pt x="110477" y="53146"/>
                    <a:pt x="110602" y="53104"/>
                    <a:pt x="110665" y="53021"/>
                  </a:cubicBezTo>
                  <a:cubicBezTo>
                    <a:pt x="110916" y="52707"/>
                    <a:pt x="111209" y="52393"/>
                    <a:pt x="111418" y="52016"/>
                  </a:cubicBezTo>
                  <a:cubicBezTo>
                    <a:pt x="111586" y="51765"/>
                    <a:pt x="111753" y="51535"/>
                    <a:pt x="111941" y="51389"/>
                  </a:cubicBezTo>
                  <a:cubicBezTo>
                    <a:pt x="112046" y="50761"/>
                    <a:pt x="112025" y="50217"/>
                    <a:pt x="112193" y="49673"/>
                  </a:cubicBezTo>
                  <a:cubicBezTo>
                    <a:pt x="112297" y="49338"/>
                    <a:pt x="112276" y="48961"/>
                    <a:pt x="112360" y="48606"/>
                  </a:cubicBezTo>
                  <a:cubicBezTo>
                    <a:pt x="112465" y="48041"/>
                    <a:pt x="112444" y="47497"/>
                    <a:pt x="112381" y="46953"/>
                  </a:cubicBezTo>
                  <a:cubicBezTo>
                    <a:pt x="112360" y="46764"/>
                    <a:pt x="112360" y="46576"/>
                    <a:pt x="112360" y="46367"/>
                  </a:cubicBezTo>
                  <a:cubicBezTo>
                    <a:pt x="112381" y="44860"/>
                    <a:pt x="112444" y="43333"/>
                    <a:pt x="112485" y="41826"/>
                  </a:cubicBezTo>
                  <a:cubicBezTo>
                    <a:pt x="112485" y="41701"/>
                    <a:pt x="112465" y="41554"/>
                    <a:pt x="112465" y="41429"/>
                  </a:cubicBezTo>
                  <a:cubicBezTo>
                    <a:pt x="112360" y="41450"/>
                    <a:pt x="112276" y="41450"/>
                    <a:pt x="112234" y="41492"/>
                  </a:cubicBezTo>
                  <a:cubicBezTo>
                    <a:pt x="111481" y="41806"/>
                    <a:pt x="110707" y="42119"/>
                    <a:pt x="109975" y="42454"/>
                  </a:cubicBezTo>
                  <a:cubicBezTo>
                    <a:pt x="108887" y="42977"/>
                    <a:pt x="107840" y="43542"/>
                    <a:pt x="106648" y="43940"/>
                  </a:cubicBezTo>
                  <a:cubicBezTo>
                    <a:pt x="106397" y="44023"/>
                    <a:pt x="106125" y="44128"/>
                    <a:pt x="105853" y="44233"/>
                  </a:cubicBezTo>
                  <a:cubicBezTo>
                    <a:pt x="105706" y="44275"/>
                    <a:pt x="105602" y="44358"/>
                    <a:pt x="105476" y="44379"/>
                  </a:cubicBezTo>
                  <a:cubicBezTo>
                    <a:pt x="105351" y="44442"/>
                    <a:pt x="105183" y="44463"/>
                    <a:pt x="105079" y="44630"/>
                  </a:cubicBezTo>
                  <a:cubicBezTo>
                    <a:pt x="105288" y="44777"/>
                    <a:pt x="105476" y="44902"/>
                    <a:pt x="105664" y="45049"/>
                  </a:cubicBezTo>
                  <a:cubicBezTo>
                    <a:pt x="105999" y="45321"/>
                    <a:pt x="106104" y="45907"/>
                    <a:pt x="105832" y="46262"/>
                  </a:cubicBezTo>
                  <a:cubicBezTo>
                    <a:pt x="105664" y="46451"/>
                    <a:pt x="105623" y="46660"/>
                    <a:pt x="105623" y="46890"/>
                  </a:cubicBezTo>
                  <a:lnTo>
                    <a:pt x="105623" y="47518"/>
                  </a:lnTo>
                  <a:cubicBezTo>
                    <a:pt x="105623" y="47664"/>
                    <a:pt x="105560" y="47790"/>
                    <a:pt x="105539" y="47915"/>
                  </a:cubicBezTo>
                  <a:cubicBezTo>
                    <a:pt x="105518" y="48020"/>
                    <a:pt x="105413" y="48104"/>
                    <a:pt x="105267" y="48104"/>
                  </a:cubicBezTo>
                  <a:cubicBezTo>
                    <a:pt x="105141" y="48104"/>
                    <a:pt x="105058" y="48020"/>
                    <a:pt x="105016" y="47894"/>
                  </a:cubicBezTo>
                  <a:lnTo>
                    <a:pt x="104932" y="47497"/>
                  </a:lnTo>
                  <a:cubicBezTo>
                    <a:pt x="104911" y="47308"/>
                    <a:pt x="104911" y="47141"/>
                    <a:pt x="104890" y="46890"/>
                  </a:cubicBezTo>
                  <a:cubicBezTo>
                    <a:pt x="104744" y="46974"/>
                    <a:pt x="104639" y="46995"/>
                    <a:pt x="104618" y="47078"/>
                  </a:cubicBezTo>
                  <a:cubicBezTo>
                    <a:pt x="104597" y="47183"/>
                    <a:pt x="104597" y="47288"/>
                    <a:pt x="104618" y="47413"/>
                  </a:cubicBezTo>
                  <a:cubicBezTo>
                    <a:pt x="104639" y="47497"/>
                    <a:pt x="104702" y="47601"/>
                    <a:pt x="104723" y="47685"/>
                  </a:cubicBezTo>
                  <a:cubicBezTo>
                    <a:pt x="104744" y="47811"/>
                    <a:pt x="104702" y="47936"/>
                    <a:pt x="104576" y="48020"/>
                  </a:cubicBezTo>
                  <a:cubicBezTo>
                    <a:pt x="104472" y="48083"/>
                    <a:pt x="104367" y="48104"/>
                    <a:pt x="104262" y="48020"/>
                  </a:cubicBezTo>
                  <a:cubicBezTo>
                    <a:pt x="104074" y="47915"/>
                    <a:pt x="103970" y="47790"/>
                    <a:pt x="103907" y="47580"/>
                  </a:cubicBezTo>
                  <a:cubicBezTo>
                    <a:pt x="103886" y="47497"/>
                    <a:pt x="103865" y="47392"/>
                    <a:pt x="103865" y="47288"/>
                  </a:cubicBezTo>
                  <a:close/>
                  <a:moveTo>
                    <a:pt x="32725" y="57435"/>
                  </a:moveTo>
                  <a:cubicBezTo>
                    <a:pt x="32767" y="57603"/>
                    <a:pt x="32808" y="57707"/>
                    <a:pt x="32850" y="57770"/>
                  </a:cubicBezTo>
                  <a:cubicBezTo>
                    <a:pt x="33436" y="59109"/>
                    <a:pt x="34001" y="60407"/>
                    <a:pt x="34587" y="61746"/>
                  </a:cubicBezTo>
                  <a:cubicBezTo>
                    <a:pt x="34733" y="62143"/>
                    <a:pt x="34901" y="62541"/>
                    <a:pt x="35026" y="62938"/>
                  </a:cubicBezTo>
                  <a:cubicBezTo>
                    <a:pt x="35110" y="63169"/>
                    <a:pt x="35152" y="63420"/>
                    <a:pt x="35277" y="63608"/>
                  </a:cubicBezTo>
                  <a:cubicBezTo>
                    <a:pt x="35633" y="64194"/>
                    <a:pt x="35884" y="64821"/>
                    <a:pt x="36365" y="65345"/>
                  </a:cubicBezTo>
                  <a:cubicBezTo>
                    <a:pt x="36616" y="65617"/>
                    <a:pt x="36847" y="65889"/>
                    <a:pt x="37223" y="66035"/>
                  </a:cubicBezTo>
                  <a:cubicBezTo>
                    <a:pt x="37537" y="66202"/>
                    <a:pt x="37872" y="66349"/>
                    <a:pt x="38144" y="66600"/>
                  </a:cubicBezTo>
                  <a:cubicBezTo>
                    <a:pt x="38290" y="66726"/>
                    <a:pt x="38500" y="66767"/>
                    <a:pt x="38709" y="66830"/>
                  </a:cubicBezTo>
                  <a:cubicBezTo>
                    <a:pt x="39190" y="66977"/>
                    <a:pt x="39650" y="67123"/>
                    <a:pt x="40132" y="67270"/>
                  </a:cubicBezTo>
                  <a:cubicBezTo>
                    <a:pt x="40299" y="67332"/>
                    <a:pt x="40425" y="67353"/>
                    <a:pt x="40613" y="67332"/>
                  </a:cubicBezTo>
                  <a:cubicBezTo>
                    <a:pt x="41931" y="67144"/>
                    <a:pt x="43228" y="66935"/>
                    <a:pt x="44567" y="66746"/>
                  </a:cubicBezTo>
                  <a:cubicBezTo>
                    <a:pt x="44693" y="66726"/>
                    <a:pt x="44798" y="66663"/>
                    <a:pt x="44902" y="66642"/>
                  </a:cubicBezTo>
                  <a:cubicBezTo>
                    <a:pt x="44860" y="66098"/>
                    <a:pt x="44756" y="65596"/>
                    <a:pt x="44567" y="65135"/>
                  </a:cubicBezTo>
                  <a:cubicBezTo>
                    <a:pt x="44526" y="64989"/>
                    <a:pt x="44526" y="64842"/>
                    <a:pt x="44526" y="64675"/>
                  </a:cubicBezTo>
                  <a:cubicBezTo>
                    <a:pt x="44484" y="64298"/>
                    <a:pt x="44442" y="63922"/>
                    <a:pt x="44274" y="63587"/>
                  </a:cubicBezTo>
                  <a:cubicBezTo>
                    <a:pt x="44233" y="63420"/>
                    <a:pt x="44170" y="63273"/>
                    <a:pt x="44149" y="63085"/>
                  </a:cubicBezTo>
                  <a:cubicBezTo>
                    <a:pt x="44149" y="62834"/>
                    <a:pt x="44065" y="62625"/>
                    <a:pt x="44002" y="62373"/>
                  </a:cubicBezTo>
                  <a:cubicBezTo>
                    <a:pt x="43940" y="62227"/>
                    <a:pt x="43919" y="62039"/>
                    <a:pt x="43856" y="61892"/>
                  </a:cubicBezTo>
                  <a:cubicBezTo>
                    <a:pt x="43835" y="61746"/>
                    <a:pt x="43835" y="61620"/>
                    <a:pt x="43814" y="61495"/>
                  </a:cubicBezTo>
                  <a:cubicBezTo>
                    <a:pt x="43605" y="60909"/>
                    <a:pt x="43375" y="60323"/>
                    <a:pt x="43166" y="59737"/>
                  </a:cubicBezTo>
                  <a:cubicBezTo>
                    <a:pt x="43124" y="59695"/>
                    <a:pt x="43082" y="59653"/>
                    <a:pt x="42977" y="59591"/>
                  </a:cubicBezTo>
                  <a:cubicBezTo>
                    <a:pt x="42998" y="59758"/>
                    <a:pt x="43019" y="59863"/>
                    <a:pt x="43019" y="59967"/>
                  </a:cubicBezTo>
                  <a:cubicBezTo>
                    <a:pt x="43019" y="60135"/>
                    <a:pt x="42998" y="60281"/>
                    <a:pt x="42956" y="60428"/>
                  </a:cubicBezTo>
                  <a:cubicBezTo>
                    <a:pt x="42873" y="60595"/>
                    <a:pt x="42684" y="60679"/>
                    <a:pt x="42517" y="60637"/>
                  </a:cubicBezTo>
                  <a:cubicBezTo>
                    <a:pt x="42370" y="60574"/>
                    <a:pt x="42266" y="60448"/>
                    <a:pt x="42287" y="60281"/>
                  </a:cubicBezTo>
                  <a:cubicBezTo>
                    <a:pt x="42329" y="60135"/>
                    <a:pt x="42287" y="60009"/>
                    <a:pt x="42224" y="59842"/>
                  </a:cubicBezTo>
                  <a:cubicBezTo>
                    <a:pt x="42161" y="59737"/>
                    <a:pt x="42078" y="59737"/>
                    <a:pt x="41868" y="59821"/>
                  </a:cubicBezTo>
                  <a:cubicBezTo>
                    <a:pt x="41952" y="60009"/>
                    <a:pt x="41994" y="60218"/>
                    <a:pt x="42078" y="60386"/>
                  </a:cubicBezTo>
                  <a:cubicBezTo>
                    <a:pt x="42119" y="60532"/>
                    <a:pt x="42140" y="60658"/>
                    <a:pt x="42119" y="60783"/>
                  </a:cubicBezTo>
                  <a:cubicBezTo>
                    <a:pt x="42078" y="60972"/>
                    <a:pt x="41847" y="61076"/>
                    <a:pt x="41722" y="60951"/>
                  </a:cubicBezTo>
                  <a:cubicBezTo>
                    <a:pt x="41617" y="60846"/>
                    <a:pt x="41513" y="60700"/>
                    <a:pt x="41450" y="60574"/>
                  </a:cubicBezTo>
                  <a:cubicBezTo>
                    <a:pt x="41345" y="60344"/>
                    <a:pt x="41241" y="60072"/>
                    <a:pt x="41136" y="59842"/>
                  </a:cubicBezTo>
                  <a:cubicBezTo>
                    <a:pt x="41094" y="59716"/>
                    <a:pt x="41031" y="59612"/>
                    <a:pt x="40885" y="59549"/>
                  </a:cubicBezTo>
                  <a:cubicBezTo>
                    <a:pt x="40571" y="59444"/>
                    <a:pt x="40466" y="59193"/>
                    <a:pt x="40362" y="58921"/>
                  </a:cubicBezTo>
                  <a:cubicBezTo>
                    <a:pt x="40257" y="58607"/>
                    <a:pt x="40383" y="58377"/>
                    <a:pt x="40550" y="58147"/>
                  </a:cubicBezTo>
                  <a:cubicBezTo>
                    <a:pt x="40613" y="58021"/>
                    <a:pt x="40759" y="57875"/>
                    <a:pt x="40801" y="57666"/>
                  </a:cubicBezTo>
                  <a:cubicBezTo>
                    <a:pt x="40676" y="57645"/>
                    <a:pt x="40592" y="57624"/>
                    <a:pt x="40487" y="57624"/>
                  </a:cubicBezTo>
                  <a:cubicBezTo>
                    <a:pt x="39860" y="57624"/>
                    <a:pt x="39232" y="57624"/>
                    <a:pt x="38625" y="57645"/>
                  </a:cubicBezTo>
                  <a:cubicBezTo>
                    <a:pt x="37684" y="57707"/>
                    <a:pt x="36742" y="57603"/>
                    <a:pt x="35780" y="57498"/>
                  </a:cubicBezTo>
                  <a:cubicBezTo>
                    <a:pt x="34796" y="57415"/>
                    <a:pt x="33792" y="57456"/>
                    <a:pt x="32725" y="57435"/>
                  </a:cubicBezTo>
                  <a:close/>
                  <a:moveTo>
                    <a:pt x="68525" y="63106"/>
                  </a:moveTo>
                  <a:cubicBezTo>
                    <a:pt x="68420" y="63106"/>
                    <a:pt x="68378" y="63085"/>
                    <a:pt x="68337" y="63085"/>
                  </a:cubicBezTo>
                  <a:cubicBezTo>
                    <a:pt x="66328" y="63399"/>
                    <a:pt x="64340" y="63713"/>
                    <a:pt x="62332" y="64047"/>
                  </a:cubicBezTo>
                  <a:cubicBezTo>
                    <a:pt x="60762" y="64319"/>
                    <a:pt x="59193" y="64549"/>
                    <a:pt x="57666" y="65031"/>
                  </a:cubicBezTo>
                  <a:cubicBezTo>
                    <a:pt x="57603" y="65052"/>
                    <a:pt x="57519" y="65052"/>
                    <a:pt x="57456" y="65073"/>
                  </a:cubicBezTo>
                  <a:cubicBezTo>
                    <a:pt x="55845" y="65386"/>
                    <a:pt x="54213" y="65700"/>
                    <a:pt x="52623" y="66035"/>
                  </a:cubicBezTo>
                  <a:cubicBezTo>
                    <a:pt x="49045" y="66830"/>
                    <a:pt x="45404" y="67458"/>
                    <a:pt x="41764" y="67960"/>
                  </a:cubicBezTo>
                  <a:cubicBezTo>
                    <a:pt x="41408" y="68002"/>
                    <a:pt x="41010" y="68002"/>
                    <a:pt x="40655" y="68169"/>
                  </a:cubicBezTo>
                  <a:cubicBezTo>
                    <a:pt x="40613" y="68630"/>
                    <a:pt x="40571" y="69069"/>
                    <a:pt x="40550" y="69529"/>
                  </a:cubicBezTo>
                  <a:cubicBezTo>
                    <a:pt x="40508" y="69990"/>
                    <a:pt x="40236" y="70408"/>
                    <a:pt x="40090" y="70827"/>
                  </a:cubicBezTo>
                  <a:cubicBezTo>
                    <a:pt x="40153" y="70910"/>
                    <a:pt x="40173" y="70952"/>
                    <a:pt x="40194" y="70994"/>
                  </a:cubicBezTo>
                  <a:cubicBezTo>
                    <a:pt x="40425" y="71266"/>
                    <a:pt x="40717" y="71329"/>
                    <a:pt x="41073" y="71161"/>
                  </a:cubicBezTo>
                  <a:cubicBezTo>
                    <a:pt x="41199" y="71120"/>
                    <a:pt x="41345" y="71036"/>
                    <a:pt x="41492" y="70994"/>
                  </a:cubicBezTo>
                  <a:cubicBezTo>
                    <a:pt x="41847" y="70847"/>
                    <a:pt x="42182" y="70722"/>
                    <a:pt x="42559" y="70617"/>
                  </a:cubicBezTo>
                  <a:cubicBezTo>
                    <a:pt x="42977" y="70513"/>
                    <a:pt x="43396" y="70429"/>
                    <a:pt x="43835" y="70324"/>
                  </a:cubicBezTo>
                  <a:cubicBezTo>
                    <a:pt x="44233" y="70262"/>
                    <a:pt x="44630" y="70157"/>
                    <a:pt x="44986" y="70073"/>
                  </a:cubicBezTo>
                  <a:cubicBezTo>
                    <a:pt x="45404" y="69990"/>
                    <a:pt x="45844" y="69990"/>
                    <a:pt x="46304" y="69948"/>
                  </a:cubicBezTo>
                  <a:cubicBezTo>
                    <a:pt x="47078" y="69801"/>
                    <a:pt x="47894" y="69739"/>
                    <a:pt x="48648" y="69529"/>
                  </a:cubicBezTo>
                  <a:cubicBezTo>
                    <a:pt x="50091" y="69111"/>
                    <a:pt x="51556" y="68734"/>
                    <a:pt x="53021" y="68441"/>
                  </a:cubicBezTo>
                  <a:cubicBezTo>
                    <a:pt x="54276" y="68211"/>
                    <a:pt x="55552" y="68065"/>
                    <a:pt x="56829" y="67876"/>
                  </a:cubicBezTo>
                  <a:cubicBezTo>
                    <a:pt x="56933" y="67855"/>
                    <a:pt x="57080" y="67855"/>
                    <a:pt x="57184" y="67897"/>
                  </a:cubicBezTo>
                  <a:cubicBezTo>
                    <a:pt x="57310" y="67981"/>
                    <a:pt x="57435" y="67960"/>
                    <a:pt x="57561" y="67897"/>
                  </a:cubicBezTo>
                  <a:cubicBezTo>
                    <a:pt x="58775" y="67583"/>
                    <a:pt x="60009" y="67332"/>
                    <a:pt x="61202" y="66977"/>
                  </a:cubicBezTo>
                  <a:cubicBezTo>
                    <a:pt x="63294" y="66412"/>
                    <a:pt x="65386" y="65805"/>
                    <a:pt x="67562" y="65449"/>
                  </a:cubicBezTo>
                  <a:cubicBezTo>
                    <a:pt x="67667" y="65407"/>
                    <a:pt x="67772" y="65366"/>
                    <a:pt x="67897" y="65345"/>
                  </a:cubicBezTo>
                  <a:cubicBezTo>
                    <a:pt x="67981" y="64947"/>
                    <a:pt x="68023" y="64549"/>
                    <a:pt x="68127" y="64194"/>
                  </a:cubicBezTo>
                  <a:cubicBezTo>
                    <a:pt x="68211" y="63880"/>
                    <a:pt x="68441" y="63524"/>
                    <a:pt x="68525" y="63106"/>
                  </a:cubicBezTo>
                  <a:close/>
                  <a:moveTo>
                    <a:pt x="110016" y="54130"/>
                  </a:moveTo>
                  <a:cubicBezTo>
                    <a:pt x="109807" y="54171"/>
                    <a:pt x="109682" y="54171"/>
                    <a:pt x="109619" y="54192"/>
                  </a:cubicBezTo>
                  <a:cubicBezTo>
                    <a:pt x="108970" y="54360"/>
                    <a:pt x="108280" y="54506"/>
                    <a:pt x="107631" y="54653"/>
                  </a:cubicBezTo>
                  <a:cubicBezTo>
                    <a:pt x="106104" y="55029"/>
                    <a:pt x="104618" y="55427"/>
                    <a:pt x="103091" y="55741"/>
                  </a:cubicBezTo>
                  <a:cubicBezTo>
                    <a:pt x="100350" y="56285"/>
                    <a:pt x="97588" y="56808"/>
                    <a:pt x="94826" y="57331"/>
                  </a:cubicBezTo>
                  <a:cubicBezTo>
                    <a:pt x="91687" y="57917"/>
                    <a:pt x="88612" y="58649"/>
                    <a:pt x="85515" y="59402"/>
                  </a:cubicBezTo>
                  <a:cubicBezTo>
                    <a:pt x="85410" y="59423"/>
                    <a:pt x="85348" y="59465"/>
                    <a:pt x="85201" y="59528"/>
                  </a:cubicBezTo>
                  <a:cubicBezTo>
                    <a:pt x="85578" y="60239"/>
                    <a:pt x="85933" y="60930"/>
                    <a:pt x="86310" y="61620"/>
                  </a:cubicBezTo>
                  <a:cubicBezTo>
                    <a:pt x="86603" y="61746"/>
                    <a:pt x="86875" y="61683"/>
                    <a:pt x="87147" y="61620"/>
                  </a:cubicBezTo>
                  <a:cubicBezTo>
                    <a:pt x="87670" y="61516"/>
                    <a:pt x="88193" y="61411"/>
                    <a:pt x="88716" y="61327"/>
                  </a:cubicBezTo>
                  <a:cubicBezTo>
                    <a:pt x="90809" y="61034"/>
                    <a:pt x="92838" y="60553"/>
                    <a:pt x="94889" y="59988"/>
                  </a:cubicBezTo>
                  <a:cubicBezTo>
                    <a:pt x="95872" y="59737"/>
                    <a:pt x="96876" y="59444"/>
                    <a:pt x="97860" y="59277"/>
                  </a:cubicBezTo>
                  <a:cubicBezTo>
                    <a:pt x="99387" y="58984"/>
                    <a:pt x="100894" y="58712"/>
                    <a:pt x="102421" y="58607"/>
                  </a:cubicBezTo>
                  <a:cubicBezTo>
                    <a:pt x="102756" y="58586"/>
                    <a:pt x="103091" y="58503"/>
                    <a:pt x="103405" y="58419"/>
                  </a:cubicBezTo>
                  <a:cubicBezTo>
                    <a:pt x="103990" y="58314"/>
                    <a:pt x="104597" y="58272"/>
                    <a:pt x="105162" y="58189"/>
                  </a:cubicBezTo>
                  <a:cubicBezTo>
                    <a:pt x="105288" y="58168"/>
                    <a:pt x="105455" y="58189"/>
                    <a:pt x="105560" y="58147"/>
                  </a:cubicBezTo>
                  <a:cubicBezTo>
                    <a:pt x="105978" y="57896"/>
                    <a:pt x="106439" y="57938"/>
                    <a:pt x="106899" y="57875"/>
                  </a:cubicBezTo>
                  <a:cubicBezTo>
                    <a:pt x="107045" y="57854"/>
                    <a:pt x="107255" y="57875"/>
                    <a:pt x="107380" y="57791"/>
                  </a:cubicBezTo>
                  <a:cubicBezTo>
                    <a:pt x="107673" y="57666"/>
                    <a:pt x="108008" y="57624"/>
                    <a:pt x="108322" y="57561"/>
                  </a:cubicBezTo>
                  <a:cubicBezTo>
                    <a:pt x="108594" y="57519"/>
                    <a:pt x="108887" y="57435"/>
                    <a:pt x="109200" y="57352"/>
                  </a:cubicBezTo>
                  <a:cubicBezTo>
                    <a:pt x="109117" y="57247"/>
                    <a:pt x="109096" y="57205"/>
                    <a:pt x="109033" y="57122"/>
                  </a:cubicBezTo>
                  <a:cubicBezTo>
                    <a:pt x="108803" y="56808"/>
                    <a:pt x="108782" y="56494"/>
                    <a:pt x="108928" y="56159"/>
                  </a:cubicBezTo>
                  <a:cubicBezTo>
                    <a:pt x="109012" y="55992"/>
                    <a:pt x="109117" y="55824"/>
                    <a:pt x="109200" y="55657"/>
                  </a:cubicBezTo>
                  <a:cubicBezTo>
                    <a:pt x="109263" y="55510"/>
                    <a:pt x="109347" y="55364"/>
                    <a:pt x="109431" y="55218"/>
                  </a:cubicBezTo>
                  <a:cubicBezTo>
                    <a:pt x="109556" y="54987"/>
                    <a:pt x="109682" y="54736"/>
                    <a:pt x="109828" y="54527"/>
                  </a:cubicBezTo>
                  <a:cubicBezTo>
                    <a:pt x="109870" y="54464"/>
                    <a:pt x="109933" y="54318"/>
                    <a:pt x="110016" y="54130"/>
                  </a:cubicBezTo>
                  <a:close/>
                  <a:moveTo>
                    <a:pt x="109724" y="56619"/>
                  </a:moveTo>
                  <a:cubicBezTo>
                    <a:pt x="109849" y="56703"/>
                    <a:pt x="109933" y="56745"/>
                    <a:pt x="110016" y="56808"/>
                  </a:cubicBezTo>
                  <a:cubicBezTo>
                    <a:pt x="110623" y="57101"/>
                    <a:pt x="111293" y="57394"/>
                    <a:pt x="111941" y="57645"/>
                  </a:cubicBezTo>
                  <a:cubicBezTo>
                    <a:pt x="112193" y="57749"/>
                    <a:pt x="112465" y="57833"/>
                    <a:pt x="112757" y="57917"/>
                  </a:cubicBezTo>
                  <a:cubicBezTo>
                    <a:pt x="113197" y="58042"/>
                    <a:pt x="113636" y="58147"/>
                    <a:pt x="114055" y="58293"/>
                  </a:cubicBezTo>
                  <a:cubicBezTo>
                    <a:pt x="114452" y="58461"/>
                    <a:pt x="114808" y="58482"/>
                    <a:pt x="115247" y="58440"/>
                  </a:cubicBezTo>
                  <a:cubicBezTo>
                    <a:pt x="115770" y="58356"/>
                    <a:pt x="116294" y="58272"/>
                    <a:pt x="116838" y="58398"/>
                  </a:cubicBezTo>
                  <a:lnTo>
                    <a:pt x="116984" y="58398"/>
                  </a:lnTo>
                  <a:cubicBezTo>
                    <a:pt x="117277" y="58398"/>
                    <a:pt x="117465" y="58272"/>
                    <a:pt x="117570" y="58042"/>
                  </a:cubicBezTo>
                  <a:cubicBezTo>
                    <a:pt x="117863" y="57415"/>
                    <a:pt x="118030" y="56724"/>
                    <a:pt x="118219" y="56054"/>
                  </a:cubicBezTo>
                  <a:cubicBezTo>
                    <a:pt x="118239" y="55950"/>
                    <a:pt x="118219" y="55845"/>
                    <a:pt x="118198" y="55720"/>
                  </a:cubicBezTo>
                  <a:cubicBezTo>
                    <a:pt x="118198" y="55615"/>
                    <a:pt x="118177" y="55510"/>
                    <a:pt x="118177" y="55364"/>
                  </a:cubicBezTo>
                  <a:lnTo>
                    <a:pt x="118177" y="54799"/>
                  </a:lnTo>
                  <a:cubicBezTo>
                    <a:pt x="118135" y="54569"/>
                    <a:pt x="118009" y="54297"/>
                    <a:pt x="118072" y="54067"/>
                  </a:cubicBezTo>
                  <a:cubicBezTo>
                    <a:pt x="118114" y="53837"/>
                    <a:pt x="118093" y="53565"/>
                    <a:pt x="118093" y="53334"/>
                  </a:cubicBezTo>
                  <a:cubicBezTo>
                    <a:pt x="118093" y="53146"/>
                    <a:pt x="118072" y="53000"/>
                    <a:pt x="118093" y="52811"/>
                  </a:cubicBezTo>
                  <a:cubicBezTo>
                    <a:pt x="118093" y="52644"/>
                    <a:pt x="118135" y="52497"/>
                    <a:pt x="118177" y="52288"/>
                  </a:cubicBezTo>
                  <a:cubicBezTo>
                    <a:pt x="117884" y="52267"/>
                    <a:pt x="117612" y="52288"/>
                    <a:pt x="117361" y="52330"/>
                  </a:cubicBezTo>
                  <a:cubicBezTo>
                    <a:pt x="116649" y="52435"/>
                    <a:pt x="115980" y="52435"/>
                    <a:pt x="115268" y="52309"/>
                  </a:cubicBezTo>
                  <a:cubicBezTo>
                    <a:pt x="114724" y="52184"/>
                    <a:pt x="114201" y="51974"/>
                    <a:pt x="113615" y="52100"/>
                  </a:cubicBezTo>
                  <a:cubicBezTo>
                    <a:pt x="113197" y="51995"/>
                    <a:pt x="112841" y="52225"/>
                    <a:pt x="112465" y="52309"/>
                  </a:cubicBezTo>
                  <a:cubicBezTo>
                    <a:pt x="112423" y="52309"/>
                    <a:pt x="112360" y="52372"/>
                    <a:pt x="112339" y="52414"/>
                  </a:cubicBezTo>
                  <a:cubicBezTo>
                    <a:pt x="112109" y="52749"/>
                    <a:pt x="111816" y="53062"/>
                    <a:pt x="111628" y="53439"/>
                  </a:cubicBezTo>
                  <a:cubicBezTo>
                    <a:pt x="111397" y="53899"/>
                    <a:pt x="111167" y="54360"/>
                    <a:pt x="110853" y="54736"/>
                  </a:cubicBezTo>
                  <a:cubicBezTo>
                    <a:pt x="110581" y="55050"/>
                    <a:pt x="110351" y="55364"/>
                    <a:pt x="110247" y="55762"/>
                  </a:cubicBezTo>
                  <a:cubicBezTo>
                    <a:pt x="110226" y="55887"/>
                    <a:pt x="110121" y="55992"/>
                    <a:pt x="110058" y="56096"/>
                  </a:cubicBezTo>
                  <a:cubicBezTo>
                    <a:pt x="109870" y="56285"/>
                    <a:pt x="109807" y="56452"/>
                    <a:pt x="109724" y="56619"/>
                  </a:cubicBezTo>
                  <a:close/>
                  <a:moveTo>
                    <a:pt x="41429" y="56808"/>
                  </a:moveTo>
                  <a:cubicBezTo>
                    <a:pt x="41785" y="56599"/>
                    <a:pt x="42161" y="56452"/>
                    <a:pt x="42475" y="56222"/>
                  </a:cubicBezTo>
                  <a:cubicBezTo>
                    <a:pt x="42873" y="55950"/>
                    <a:pt x="43291" y="55762"/>
                    <a:pt x="43730" y="55573"/>
                  </a:cubicBezTo>
                  <a:cubicBezTo>
                    <a:pt x="44023" y="55469"/>
                    <a:pt x="44337" y="55364"/>
                    <a:pt x="44672" y="55238"/>
                  </a:cubicBezTo>
                  <a:cubicBezTo>
                    <a:pt x="44526" y="55155"/>
                    <a:pt x="44421" y="55113"/>
                    <a:pt x="44274" y="55050"/>
                  </a:cubicBezTo>
                  <a:cubicBezTo>
                    <a:pt x="43814" y="54904"/>
                    <a:pt x="43375" y="54715"/>
                    <a:pt x="42894" y="54590"/>
                  </a:cubicBezTo>
                  <a:cubicBezTo>
                    <a:pt x="41973" y="54318"/>
                    <a:pt x="41094" y="54004"/>
                    <a:pt x="40153" y="53878"/>
                  </a:cubicBezTo>
                  <a:cubicBezTo>
                    <a:pt x="39713" y="53816"/>
                    <a:pt x="39295" y="53753"/>
                    <a:pt x="38876" y="53690"/>
                  </a:cubicBezTo>
                  <a:cubicBezTo>
                    <a:pt x="36805" y="53355"/>
                    <a:pt x="34712" y="53041"/>
                    <a:pt x="32641" y="52707"/>
                  </a:cubicBezTo>
                  <a:cubicBezTo>
                    <a:pt x="32348" y="52644"/>
                    <a:pt x="32076" y="52602"/>
                    <a:pt x="31825" y="52497"/>
                  </a:cubicBezTo>
                  <a:cubicBezTo>
                    <a:pt x="31406" y="52330"/>
                    <a:pt x="31030" y="52205"/>
                    <a:pt x="30570" y="52121"/>
                  </a:cubicBezTo>
                  <a:cubicBezTo>
                    <a:pt x="30360" y="52100"/>
                    <a:pt x="30151" y="51995"/>
                    <a:pt x="29921" y="51995"/>
                  </a:cubicBezTo>
                  <a:cubicBezTo>
                    <a:pt x="30151" y="52518"/>
                    <a:pt x="30423" y="53000"/>
                    <a:pt x="30632" y="53460"/>
                  </a:cubicBezTo>
                  <a:cubicBezTo>
                    <a:pt x="31072" y="54464"/>
                    <a:pt x="31658" y="55364"/>
                    <a:pt x="32139" y="56306"/>
                  </a:cubicBezTo>
                  <a:cubicBezTo>
                    <a:pt x="32222" y="56473"/>
                    <a:pt x="32348" y="56578"/>
                    <a:pt x="32557" y="56578"/>
                  </a:cubicBezTo>
                  <a:cubicBezTo>
                    <a:pt x="32850" y="56578"/>
                    <a:pt x="33143" y="56599"/>
                    <a:pt x="33436" y="56599"/>
                  </a:cubicBezTo>
                  <a:cubicBezTo>
                    <a:pt x="34294" y="56599"/>
                    <a:pt x="35131" y="56599"/>
                    <a:pt x="35989" y="56682"/>
                  </a:cubicBezTo>
                  <a:cubicBezTo>
                    <a:pt x="36679" y="56745"/>
                    <a:pt x="37349" y="56808"/>
                    <a:pt x="38039" y="56808"/>
                  </a:cubicBezTo>
                  <a:cubicBezTo>
                    <a:pt x="38688" y="56808"/>
                    <a:pt x="39357" y="56891"/>
                    <a:pt x="40027" y="56724"/>
                  </a:cubicBezTo>
                  <a:lnTo>
                    <a:pt x="40132" y="56724"/>
                  </a:lnTo>
                  <a:cubicBezTo>
                    <a:pt x="40508" y="56703"/>
                    <a:pt x="40989" y="56745"/>
                    <a:pt x="41429" y="56808"/>
                  </a:cubicBezTo>
                  <a:close/>
                  <a:moveTo>
                    <a:pt x="104200" y="44107"/>
                  </a:moveTo>
                  <a:cubicBezTo>
                    <a:pt x="104221" y="44065"/>
                    <a:pt x="104304" y="44023"/>
                    <a:pt x="104367" y="44002"/>
                  </a:cubicBezTo>
                  <a:cubicBezTo>
                    <a:pt x="104744" y="43814"/>
                    <a:pt x="105120" y="43542"/>
                    <a:pt x="105539" y="43417"/>
                  </a:cubicBezTo>
                  <a:cubicBezTo>
                    <a:pt x="106397" y="43124"/>
                    <a:pt x="107255" y="42831"/>
                    <a:pt x="108071" y="42433"/>
                  </a:cubicBezTo>
                  <a:cubicBezTo>
                    <a:pt x="109305" y="41826"/>
                    <a:pt x="110498" y="41199"/>
                    <a:pt x="111795" y="40717"/>
                  </a:cubicBezTo>
                  <a:cubicBezTo>
                    <a:pt x="112046" y="40613"/>
                    <a:pt x="112276" y="40487"/>
                    <a:pt x="112569" y="40362"/>
                  </a:cubicBezTo>
                  <a:cubicBezTo>
                    <a:pt x="112737" y="39399"/>
                    <a:pt x="112862" y="38416"/>
                    <a:pt x="112904" y="37453"/>
                  </a:cubicBezTo>
                  <a:cubicBezTo>
                    <a:pt x="112967" y="36742"/>
                    <a:pt x="112946" y="36052"/>
                    <a:pt x="113071" y="35361"/>
                  </a:cubicBezTo>
                  <a:cubicBezTo>
                    <a:pt x="113071" y="35340"/>
                    <a:pt x="113050" y="35277"/>
                    <a:pt x="113009" y="35236"/>
                  </a:cubicBezTo>
                  <a:cubicBezTo>
                    <a:pt x="112695" y="35466"/>
                    <a:pt x="112360" y="35675"/>
                    <a:pt x="112046" y="35905"/>
                  </a:cubicBezTo>
                  <a:cubicBezTo>
                    <a:pt x="111879" y="36010"/>
                    <a:pt x="111753" y="36156"/>
                    <a:pt x="111628" y="36282"/>
                  </a:cubicBezTo>
                  <a:cubicBezTo>
                    <a:pt x="111397" y="36512"/>
                    <a:pt x="111146" y="36700"/>
                    <a:pt x="110874" y="36868"/>
                  </a:cubicBezTo>
                  <a:cubicBezTo>
                    <a:pt x="108824" y="38102"/>
                    <a:pt x="106815" y="39357"/>
                    <a:pt x="104765" y="40529"/>
                  </a:cubicBezTo>
                  <a:cubicBezTo>
                    <a:pt x="103823" y="41094"/>
                    <a:pt x="102944" y="41764"/>
                    <a:pt x="102086" y="42454"/>
                  </a:cubicBezTo>
                  <a:cubicBezTo>
                    <a:pt x="101605" y="42810"/>
                    <a:pt x="101187" y="43207"/>
                    <a:pt x="100747" y="43605"/>
                  </a:cubicBezTo>
                  <a:cubicBezTo>
                    <a:pt x="100685" y="43647"/>
                    <a:pt x="100664" y="43730"/>
                    <a:pt x="100622" y="43835"/>
                  </a:cubicBezTo>
                  <a:cubicBezTo>
                    <a:pt x="101459" y="43772"/>
                    <a:pt x="102254" y="43710"/>
                    <a:pt x="103028" y="43940"/>
                  </a:cubicBezTo>
                  <a:cubicBezTo>
                    <a:pt x="103091" y="43961"/>
                    <a:pt x="103174" y="43940"/>
                    <a:pt x="103258" y="43961"/>
                  </a:cubicBezTo>
                  <a:cubicBezTo>
                    <a:pt x="103551" y="44044"/>
                    <a:pt x="103844" y="44065"/>
                    <a:pt x="104200" y="44107"/>
                  </a:cubicBezTo>
                  <a:close/>
                  <a:moveTo>
                    <a:pt x="36386" y="36868"/>
                  </a:moveTo>
                  <a:lnTo>
                    <a:pt x="36386" y="37453"/>
                  </a:lnTo>
                  <a:cubicBezTo>
                    <a:pt x="36386" y="38249"/>
                    <a:pt x="36407" y="39023"/>
                    <a:pt x="36386" y="39776"/>
                  </a:cubicBezTo>
                  <a:cubicBezTo>
                    <a:pt x="36365" y="40445"/>
                    <a:pt x="36324" y="41115"/>
                    <a:pt x="36198" y="41764"/>
                  </a:cubicBezTo>
                  <a:cubicBezTo>
                    <a:pt x="35968" y="42977"/>
                    <a:pt x="35591" y="44128"/>
                    <a:pt x="35005" y="45195"/>
                  </a:cubicBezTo>
                  <a:cubicBezTo>
                    <a:pt x="34963" y="45258"/>
                    <a:pt x="34963" y="45300"/>
                    <a:pt x="34943" y="45363"/>
                  </a:cubicBezTo>
                  <a:cubicBezTo>
                    <a:pt x="35110" y="45802"/>
                    <a:pt x="35445" y="45990"/>
                    <a:pt x="35884" y="45948"/>
                  </a:cubicBezTo>
                  <a:lnTo>
                    <a:pt x="37244" y="45948"/>
                  </a:lnTo>
                  <a:cubicBezTo>
                    <a:pt x="37537" y="45948"/>
                    <a:pt x="37830" y="45907"/>
                    <a:pt x="38060" y="45739"/>
                  </a:cubicBezTo>
                  <a:cubicBezTo>
                    <a:pt x="38500" y="45467"/>
                    <a:pt x="38939" y="45174"/>
                    <a:pt x="39399" y="44860"/>
                  </a:cubicBezTo>
                  <a:cubicBezTo>
                    <a:pt x="39504" y="44777"/>
                    <a:pt x="39609" y="44672"/>
                    <a:pt x="39546" y="44484"/>
                  </a:cubicBezTo>
                  <a:cubicBezTo>
                    <a:pt x="39337" y="44316"/>
                    <a:pt x="39232" y="43961"/>
                    <a:pt x="38939" y="43814"/>
                  </a:cubicBezTo>
                  <a:cubicBezTo>
                    <a:pt x="38813" y="43730"/>
                    <a:pt x="38772" y="43584"/>
                    <a:pt x="38772" y="43417"/>
                  </a:cubicBezTo>
                  <a:cubicBezTo>
                    <a:pt x="38730" y="43103"/>
                    <a:pt x="38813" y="42873"/>
                    <a:pt x="39127" y="42705"/>
                  </a:cubicBezTo>
                  <a:cubicBezTo>
                    <a:pt x="39504" y="42559"/>
                    <a:pt x="39776" y="42266"/>
                    <a:pt x="40069" y="41973"/>
                  </a:cubicBezTo>
                  <a:cubicBezTo>
                    <a:pt x="40299" y="41743"/>
                    <a:pt x="40299" y="41492"/>
                    <a:pt x="40257" y="41199"/>
                  </a:cubicBezTo>
                  <a:cubicBezTo>
                    <a:pt x="40173" y="40822"/>
                    <a:pt x="39943" y="40613"/>
                    <a:pt x="39650" y="40404"/>
                  </a:cubicBezTo>
                  <a:cubicBezTo>
                    <a:pt x="39295" y="40173"/>
                    <a:pt x="38939" y="39922"/>
                    <a:pt x="38583" y="39671"/>
                  </a:cubicBezTo>
                  <a:cubicBezTo>
                    <a:pt x="38500" y="39629"/>
                    <a:pt x="38458" y="39546"/>
                    <a:pt x="38395" y="39462"/>
                  </a:cubicBezTo>
                  <a:cubicBezTo>
                    <a:pt x="38248" y="39232"/>
                    <a:pt x="38353" y="38918"/>
                    <a:pt x="38604" y="38813"/>
                  </a:cubicBezTo>
                  <a:cubicBezTo>
                    <a:pt x="38730" y="38772"/>
                    <a:pt x="38897" y="38772"/>
                    <a:pt x="39044" y="38772"/>
                  </a:cubicBezTo>
                  <a:cubicBezTo>
                    <a:pt x="39420" y="38793"/>
                    <a:pt x="39734" y="38688"/>
                    <a:pt x="39985" y="38311"/>
                  </a:cubicBezTo>
                  <a:cubicBezTo>
                    <a:pt x="39985" y="38165"/>
                    <a:pt x="40027" y="37956"/>
                    <a:pt x="39985" y="37746"/>
                  </a:cubicBezTo>
                  <a:cubicBezTo>
                    <a:pt x="39964" y="37621"/>
                    <a:pt x="39943" y="37432"/>
                    <a:pt x="39839" y="37328"/>
                  </a:cubicBezTo>
                  <a:cubicBezTo>
                    <a:pt x="39567" y="37056"/>
                    <a:pt x="39357" y="36721"/>
                    <a:pt x="38981" y="36596"/>
                  </a:cubicBezTo>
                  <a:cubicBezTo>
                    <a:pt x="38897" y="36575"/>
                    <a:pt x="38813" y="36491"/>
                    <a:pt x="38730" y="36428"/>
                  </a:cubicBezTo>
                  <a:cubicBezTo>
                    <a:pt x="38604" y="36365"/>
                    <a:pt x="38479" y="36303"/>
                    <a:pt x="38353" y="36198"/>
                  </a:cubicBezTo>
                  <a:cubicBezTo>
                    <a:pt x="38207" y="36093"/>
                    <a:pt x="38102" y="35968"/>
                    <a:pt x="37976" y="35842"/>
                  </a:cubicBezTo>
                  <a:cubicBezTo>
                    <a:pt x="37453" y="36303"/>
                    <a:pt x="37014" y="36700"/>
                    <a:pt x="36386" y="36868"/>
                  </a:cubicBezTo>
                  <a:close/>
                  <a:moveTo>
                    <a:pt x="100957" y="47476"/>
                  </a:moveTo>
                  <a:cubicBezTo>
                    <a:pt x="100957" y="47852"/>
                    <a:pt x="100957" y="48229"/>
                    <a:pt x="101019" y="48564"/>
                  </a:cubicBezTo>
                  <a:cubicBezTo>
                    <a:pt x="101145" y="49254"/>
                    <a:pt x="101249" y="49924"/>
                    <a:pt x="101438" y="50593"/>
                  </a:cubicBezTo>
                  <a:cubicBezTo>
                    <a:pt x="101710" y="51640"/>
                    <a:pt x="101710" y="52749"/>
                    <a:pt x="102107" y="53795"/>
                  </a:cubicBezTo>
                  <a:cubicBezTo>
                    <a:pt x="102107" y="53837"/>
                    <a:pt x="102128" y="53878"/>
                    <a:pt x="102128" y="53899"/>
                  </a:cubicBezTo>
                  <a:cubicBezTo>
                    <a:pt x="102128" y="54318"/>
                    <a:pt x="102296" y="54653"/>
                    <a:pt x="102400" y="55050"/>
                  </a:cubicBezTo>
                  <a:cubicBezTo>
                    <a:pt x="102923" y="55029"/>
                    <a:pt x="103363" y="54904"/>
                    <a:pt x="103844" y="54736"/>
                  </a:cubicBezTo>
                  <a:cubicBezTo>
                    <a:pt x="103865" y="54632"/>
                    <a:pt x="103886" y="54548"/>
                    <a:pt x="103865" y="54506"/>
                  </a:cubicBezTo>
                  <a:cubicBezTo>
                    <a:pt x="103739" y="54067"/>
                    <a:pt x="103677" y="53586"/>
                    <a:pt x="103677" y="53125"/>
                  </a:cubicBezTo>
                  <a:cubicBezTo>
                    <a:pt x="103677" y="53041"/>
                    <a:pt x="103635" y="52937"/>
                    <a:pt x="103593" y="52853"/>
                  </a:cubicBezTo>
                  <a:cubicBezTo>
                    <a:pt x="103467" y="52393"/>
                    <a:pt x="103321" y="51912"/>
                    <a:pt x="103363" y="51430"/>
                  </a:cubicBezTo>
                  <a:cubicBezTo>
                    <a:pt x="103363" y="51284"/>
                    <a:pt x="103321" y="51158"/>
                    <a:pt x="103321" y="51033"/>
                  </a:cubicBezTo>
                  <a:cubicBezTo>
                    <a:pt x="103279" y="50907"/>
                    <a:pt x="103237" y="50761"/>
                    <a:pt x="103237" y="50635"/>
                  </a:cubicBezTo>
                  <a:cubicBezTo>
                    <a:pt x="103258" y="50008"/>
                    <a:pt x="103049" y="49401"/>
                    <a:pt x="103007" y="48773"/>
                  </a:cubicBezTo>
                  <a:cubicBezTo>
                    <a:pt x="102965" y="48376"/>
                    <a:pt x="102923" y="47999"/>
                    <a:pt x="103112" y="47622"/>
                  </a:cubicBezTo>
                  <a:cubicBezTo>
                    <a:pt x="103112" y="47601"/>
                    <a:pt x="103070" y="47560"/>
                    <a:pt x="103070" y="47497"/>
                  </a:cubicBezTo>
                  <a:cubicBezTo>
                    <a:pt x="102819" y="47434"/>
                    <a:pt x="102589" y="47434"/>
                    <a:pt x="102338" y="47497"/>
                  </a:cubicBezTo>
                  <a:cubicBezTo>
                    <a:pt x="102107" y="47727"/>
                    <a:pt x="102400" y="47957"/>
                    <a:pt x="102296" y="48187"/>
                  </a:cubicBezTo>
                  <a:cubicBezTo>
                    <a:pt x="102275" y="48208"/>
                    <a:pt x="102212" y="48229"/>
                    <a:pt x="102191" y="48229"/>
                  </a:cubicBezTo>
                  <a:cubicBezTo>
                    <a:pt x="102107" y="48250"/>
                    <a:pt x="102024" y="48250"/>
                    <a:pt x="101961" y="48250"/>
                  </a:cubicBezTo>
                  <a:cubicBezTo>
                    <a:pt x="101710" y="48250"/>
                    <a:pt x="101605" y="48187"/>
                    <a:pt x="101542" y="47936"/>
                  </a:cubicBezTo>
                  <a:cubicBezTo>
                    <a:pt x="101501" y="47811"/>
                    <a:pt x="101480" y="47664"/>
                    <a:pt x="101459" y="47497"/>
                  </a:cubicBezTo>
                  <a:cubicBezTo>
                    <a:pt x="101270" y="47476"/>
                    <a:pt x="101145" y="47476"/>
                    <a:pt x="100957" y="47476"/>
                  </a:cubicBezTo>
                  <a:close/>
                  <a:moveTo>
                    <a:pt x="43647" y="59549"/>
                  </a:moveTo>
                  <a:cubicBezTo>
                    <a:pt x="44044" y="59884"/>
                    <a:pt x="44212" y="60260"/>
                    <a:pt x="44254" y="60679"/>
                  </a:cubicBezTo>
                  <a:cubicBezTo>
                    <a:pt x="44254" y="60804"/>
                    <a:pt x="44337" y="60930"/>
                    <a:pt x="44358" y="61076"/>
                  </a:cubicBezTo>
                  <a:cubicBezTo>
                    <a:pt x="44400" y="61285"/>
                    <a:pt x="44484" y="61516"/>
                    <a:pt x="44546" y="61725"/>
                  </a:cubicBezTo>
                  <a:cubicBezTo>
                    <a:pt x="44567" y="61850"/>
                    <a:pt x="44588" y="61976"/>
                    <a:pt x="44651" y="62122"/>
                  </a:cubicBezTo>
                  <a:cubicBezTo>
                    <a:pt x="44756" y="62373"/>
                    <a:pt x="44819" y="62645"/>
                    <a:pt x="44860" y="62938"/>
                  </a:cubicBezTo>
                  <a:cubicBezTo>
                    <a:pt x="44860" y="63064"/>
                    <a:pt x="44902" y="63189"/>
                    <a:pt x="44965" y="63315"/>
                  </a:cubicBezTo>
                  <a:cubicBezTo>
                    <a:pt x="45111" y="63629"/>
                    <a:pt x="45174" y="63985"/>
                    <a:pt x="45216" y="64319"/>
                  </a:cubicBezTo>
                  <a:cubicBezTo>
                    <a:pt x="45279" y="64759"/>
                    <a:pt x="45342" y="65198"/>
                    <a:pt x="45530" y="65617"/>
                  </a:cubicBezTo>
                  <a:cubicBezTo>
                    <a:pt x="45593" y="65784"/>
                    <a:pt x="45593" y="65951"/>
                    <a:pt x="45614" y="66119"/>
                  </a:cubicBezTo>
                  <a:cubicBezTo>
                    <a:pt x="45635" y="66307"/>
                    <a:pt x="45655" y="66454"/>
                    <a:pt x="45844" y="66558"/>
                  </a:cubicBezTo>
                  <a:cubicBezTo>
                    <a:pt x="46283" y="66433"/>
                    <a:pt x="46764" y="66495"/>
                    <a:pt x="47183" y="66244"/>
                  </a:cubicBezTo>
                  <a:cubicBezTo>
                    <a:pt x="47183" y="66202"/>
                    <a:pt x="47204" y="66140"/>
                    <a:pt x="47204" y="66119"/>
                  </a:cubicBezTo>
                  <a:cubicBezTo>
                    <a:pt x="47225" y="65721"/>
                    <a:pt x="47057" y="65324"/>
                    <a:pt x="46995" y="64947"/>
                  </a:cubicBezTo>
                  <a:cubicBezTo>
                    <a:pt x="46911" y="64319"/>
                    <a:pt x="46806" y="63692"/>
                    <a:pt x="46660" y="63064"/>
                  </a:cubicBezTo>
                  <a:cubicBezTo>
                    <a:pt x="46430" y="62122"/>
                    <a:pt x="46262" y="61181"/>
                    <a:pt x="46137" y="60197"/>
                  </a:cubicBezTo>
                  <a:cubicBezTo>
                    <a:pt x="46053" y="59737"/>
                    <a:pt x="45927" y="59298"/>
                    <a:pt x="45760" y="58837"/>
                  </a:cubicBezTo>
                  <a:cubicBezTo>
                    <a:pt x="45739" y="58795"/>
                    <a:pt x="45697" y="58775"/>
                    <a:pt x="45635" y="58712"/>
                  </a:cubicBezTo>
                  <a:cubicBezTo>
                    <a:pt x="45509" y="58795"/>
                    <a:pt x="45383" y="58837"/>
                    <a:pt x="45237" y="58921"/>
                  </a:cubicBezTo>
                  <a:cubicBezTo>
                    <a:pt x="45279" y="59130"/>
                    <a:pt x="45321" y="59298"/>
                    <a:pt x="45321" y="59444"/>
                  </a:cubicBezTo>
                  <a:cubicBezTo>
                    <a:pt x="45321" y="59549"/>
                    <a:pt x="45237" y="59674"/>
                    <a:pt x="45174" y="59737"/>
                  </a:cubicBezTo>
                  <a:cubicBezTo>
                    <a:pt x="45028" y="59821"/>
                    <a:pt x="44881" y="59946"/>
                    <a:pt x="44693" y="59821"/>
                  </a:cubicBezTo>
                  <a:cubicBezTo>
                    <a:pt x="44567" y="59632"/>
                    <a:pt x="44672" y="59360"/>
                    <a:pt x="44442" y="59235"/>
                  </a:cubicBezTo>
                  <a:cubicBezTo>
                    <a:pt x="44274" y="59298"/>
                    <a:pt x="44128" y="59340"/>
                    <a:pt x="43940" y="59423"/>
                  </a:cubicBezTo>
                  <a:cubicBezTo>
                    <a:pt x="43856" y="59423"/>
                    <a:pt x="43793" y="59486"/>
                    <a:pt x="43647" y="59549"/>
                  </a:cubicBezTo>
                  <a:close/>
                  <a:moveTo>
                    <a:pt x="11696" y="44065"/>
                  </a:moveTo>
                  <a:cubicBezTo>
                    <a:pt x="11278" y="43919"/>
                    <a:pt x="10943" y="43856"/>
                    <a:pt x="10629" y="43919"/>
                  </a:cubicBezTo>
                  <a:cubicBezTo>
                    <a:pt x="10357" y="43940"/>
                    <a:pt x="10169" y="44107"/>
                    <a:pt x="10002" y="44275"/>
                  </a:cubicBezTo>
                  <a:cubicBezTo>
                    <a:pt x="9855" y="44379"/>
                    <a:pt x="9709" y="44463"/>
                    <a:pt x="9583" y="44567"/>
                  </a:cubicBezTo>
                  <a:cubicBezTo>
                    <a:pt x="9479" y="44651"/>
                    <a:pt x="9395" y="44756"/>
                    <a:pt x="9311" y="44860"/>
                  </a:cubicBezTo>
                  <a:cubicBezTo>
                    <a:pt x="8893" y="45404"/>
                    <a:pt x="9060" y="46011"/>
                    <a:pt x="9081" y="46618"/>
                  </a:cubicBezTo>
                  <a:cubicBezTo>
                    <a:pt x="9081" y="46681"/>
                    <a:pt x="9123" y="46743"/>
                    <a:pt x="9186" y="46806"/>
                  </a:cubicBezTo>
                  <a:cubicBezTo>
                    <a:pt x="9583" y="47329"/>
                    <a:pt x="10023" y="47811"/>
                    <a:pt x="10650" y="48020"/>
                  </a:cubicBezTo>
                  <a:cubicBezTo>
                    <a:pt x="11048" y="48145"/>
                    <a:pt x="11487" y="48229"/>
                    <a:pt x="11906" y="48229"/>
                  </a:cubicBezTo>
                  <a:cubicBezTo>
                    <a:pt x="12220" y="48229"/>
                    <a:pt x="12533" y="48104"/>
                    <a:pt x="12826" y="47999"/>
                  </a:cubicBezTo>
                  <a:cubicBezTo>
                    <a:pt x="12889" y="47957"/>
                    <a:pt x="12952" y="47894"/>
                    <a:pt x="13036" y="47832"/>
                  </a:cubicBezTo>
                  <a:cubicBezTo>
                    <a:pt x="12826" y="47329"/>
                    <a:pt x="12575" y="46869"/>
                    <a:pt x="12408" y="46388"/>
                  </a:cubicBezTo>
                  <a:lnTo>
                    <a:pt x="12094" y="45530"/>
                  </a:lnTo>
                  <a:cubicBezTo>
                    <a:pt x="11948" y="45049"/>
                    <a:pt x="11822" y="44567"/>
                    <a:pt x="11696" y="44065"/>
                  </a:cubicBezTo>
                  <a:close/>
                  <a:moveTo>
                    <a:pt x="48271" y="82565"/>
                  </a:moveTo>
                  <a:cubicBezTo>
                    <a:pt x="48334" y="82355"/>
                    <a:pt x="48313" y="82188"/>
                    <a:pt x="48229" y="82000"/>
                  </a:cubicBezTo>
                  <a:cubicBezTo>
                    <a:pt x="47936" y="81351"/>
                    <a:pt x="47497" y="80786"/>
                    <a:pt x="46953" y="80368"/>
                  </a:cubicBezTo>
                  <a:cubicBezTo>
                    <a:pt x="46513" y="80033"/>
                    <a:pt x="46032" y="79803"/>
                    <a:pt x="45530" y="79552"/>
                  </a:cubicBezTo>
                  <a:cubicBezTo>
                    <a:pt x="45091" y="79363"/>
                    <a:pt x="44651" y="79301"/>
                    <a:pt x="44170" y="79301"/>
                  </a:cubicBezTo>
                  <a:cubicBezTo>
                    <a:pt x="44107" y="79510"/>
                    <a:pt x="44065" y="79719"/>
                    <a:pt x="43961" y="79907"/>
                  </a:cubicBezTo>
                  <a:cubicBezTo>
                    <a:pt x="43856" y="80117"/>
                    <a:pt x="43898" y="80284"/>
                    <a:pt x="44002" y="80493"/>
                  </a:cubicBezTo>
                  <a:cubicBezTo>
                    <a:pt x="44337" y="81288"/>
                    <a:pt x="44986" y="81791"/>
                    <a:pt x="45572" y="82355"/>
                  </a:cubicBezTo>
                  <a:cubicBezTo>
                    <a:pt x="45614" y="82418"/>
                    <a:pt x="45697" y="82439"/>
                    <a:pt x="45739" y="82481"/>
                  </a:cubicBezTo>
                  <a:cubicBezTo>
                    <a:pt x="46262" y="82753"/>
                    <a:pt x="46764" y="82941"/>
                    <a:pt x="47371" y="82879"/>
                  </a:cubicBezTo>
                  <a:cubicBezTo>
                    <a:pt x="47685" y="82837"/>
                    <a:pt x="47999" y="82816"/>
                    <a:pt x="48271" y="82565"/>
                  </a:cubicBezTo>
                  <a:close/>
                  <a:moveTo>
                    <a:pt x="127509" y="16425"/>
                  </a:moveTo>
                  <a:cubicBezTo>
                    <a:pt x="127613" y="16446"/>
                    <a:pt x="127697" y="16446"/>
                    <a:pt x="127739" y="16509"/>
                  </a:cubicBezTo>
                  <a:cubicBezTo>
                    <a:pt x="127969" y="16697"/>
                    <a:pt x="128241" y="16655"/>
                    <a:pt x="128492" y="16593"/>
                  </a:cubicBezTo>
                  <a:cubicBezTo>
                    <a:pt x="129183" y="16383"/>
                    <a:pt x="129706" y="15902"/>
                    <a:pt x="130019" y="15295"/>
                  </a:cubicBezTo>
                  <a:cubicBezTo>
                    <a:pt x="130480" y="14437"/>
                    <a:pt x="130271" y="13559"/>
                    <a:pt x="129873" y="12680"/>
                  </a:cubicBezTo>
                  <a:cubicBezTo>
                    <a:pt x="129852" y="12638"/>
                    <a:pt x="129831" y="12575"/>
                    <a:pt x="129768" y="12554"/>
                  </a:cubicBezTo>
                  <a:cubicBezTo>
                    <a:pt x="129496" y="12450"/>
                    <a:pt x="129245" y="12261"/>
                    <a:pt x="128911" y="12261"/>
                  </a:cubicBezTo>
                  <a:cubicBezTo>
                    <a:pt x="128618" y="12261"/>
                    <a:pt x="128346" y="12303"/>
                    <a:pt x="128094" y="12533"/>
                  </a:cubicBezTo>
                  <a:cubicBezTo>
                    <a:pt x="128074" y="12868"/>
                    <a:pt x="128053" y="13266"/>
                    <a:pt x="127990" y="13621"/>
                  </a:cubicBezTo>
                  <a:cubicBezTo>
                    <a:pt x="127927" y="14354"/>
                    <a:pt x="127864" y="15086"/>
                    <a:pt x="127446" y="15756"/>
                  </a:cubicBezTo>
                  <a:cubicBezTo>
                    <a:pt x="127341" y="15986"/>
                    <a:pt x="127404" y="16195"/>
                    <a:pt x="127509" y="16425"/>
                  </a:cubicBezTo>
                  <a:close/>
                  <a:moveTo>
                    <a:pt x="118281" y="64717"/>
                  </a:moveTo>
                  <a:cubicBezTo>
                    <a:pt x="118700" y="64947"/>
                    <a:pt x="118721" y="64968"/>
                    <a:pt x="118993" y="64968"/>
                  </a:cubicBezTo>
                  <a:cubicBezTo>
                    <a:pt x="119453" y="64968"/>
                    <a:pt x="119913" y="64989"/>
                    <a:pt x="120374" y="64968"/>
                  </a:cubicBezTo>
                  <a:cubicBezTo>
                    <a:pt x="120918" y="64926"/>
                    <a:pt x="121441" y="64717"/>
                    <a:pt x="121796" y="64298"/>
                  </a:cubicBezTo>
                  <a:cubicBezTo>
                    <a:pt x="122048" y="64005"/>
                    <a:pt x="122257" y="63671"/>
                    <a:pt x="122382" y="63315"/>
                  </a:cubicBezTo>
                  <a:cubicBezTo>
                    <a:pt x="122529" y="62959"/>
                    <a:pt x="122508" y="62562"/>
                    <a:pt x="122194" y="62227"/>
                  </a:cubicBezTo>
                  <a:cubicBezTo>
                    <a:pt x="121901" y="62248"/>
                    <a:pt x="121608" y="62248"/>
                    <a:pt x="121336" y="62269"/>
                  </a:cubicBezTo>
                  <a:cubicBezTo>
                    <a:pt x="121252" y="62269"/>
                    <a:pt x="121127" y="62311"/>
                    <a:pt x="121064" y="62353"/>
                  </a:cubicBezTo>
                  <a:cubicBezTo>
                    <a:pt x="120834" y="62583"/>
                    <a:pt x="120520" y="62666"/>
                    <a:pt x="120227" y="62813"/>
                  </a:cubicBezTo>
                  <a:cubicBezTo>
                    <a:pt x="120039" y="62917"/>
                    <a:pt x="119892" y="63064"/>
                    <a:pt x="119746" y="63189"/>
                  </a:cubicBezTo>
                  <a:cubicBezTo>
                    <a:pt x="119474" y="63378"/>
                    <a:pt x="119244" y="63608"/>
                    <a:pt x="118972" y="63754"/>
                  </a:cubicBezTo>
                  <a:cubicBezTo>
                    <a:pt x="118637" y="63985"/>
                    <a:pt x="118449" y="64319"/>
                    <a:pt x="118281" y="64717"/>
                  </a:cubicBezTo>
                  <a:close/>
                  <a:moveTo>
                    <a:pt x="36303" y="36114"/>
                  </a:moveTo>
                  <a:cubicBezTo>
                    <a:pt x="36679" y="36010"/>
                    <a:pt x="36909" y="35780"/>
                    <a:pt x="37140" y="35591"/>
                  </a:cubicBezTo>
                  <a:cubicBezTo>
                    <a:pt x="37663" y="35152"/>
                    <a:pt x="37809" y="34587"/>
                    <a:pt x="37767" y="33917"/>
                  </a:cubicBezTo>
                  <a:cubicBezTo>
                    <a:pt x="37746" y="33666"/>
                    <a:pt x="37684" y="33394"/>
                    <a:pt x="37642" y="33143"/>
                  </a:cubicBezTo>
                  <a:cubicBezTo>
                    <a:pt x="37558" y="32767"/>
                    <a:pt x="37328" y="32536"/>
                    <a:pt x="37056" y="32327"/>
                  </a:cubicBezTo>
                  <a:cubicBezTo>
                    <a:pt x="36721" y="32348"/>
                    <a:pt x="36407" y="32139"/>
                    <a:pt x="36072" y="32264"/>
                  </a:cubicBezTo>
                  <a:cubicBezTo>
                    <a:pt x="35842" y="32348"/>
                    <a:pt x="35633" y="32411"/>
                    <a:pt x="35528" y="32641"/>
                  </a:cubicBezTo>
                  <a:cubicBezTo>
                    <a:pt x="35424" y="32871"/>
                    <a:pt x="35445" y="33143"/>
                    <a:pt x="35445" y="33394"/>
                  </a:cubicBezTo>
                  <a:cubicBezTo>
                    <a:pt x="35675" y="33603"/>
                    <a:pt x="35612" y="33917"/>
                    <a:pt x="35717" y="34189"/>
                  </a:cubicBezTo>
                  <a:cubicBezTo>
                    <a:pt x="35905" y="34775"/>
                    <a:pt x="36219" y="35382"/>
                    <a:pt x="36303" y="36114"/>
                  </a:cubicBezTo>
                  <a:close/>
                  <a:moveTo>
                    <a:pt x="98320" y="19313"/>
                  </a:moveTo>
                  <a:cubicBezTo>
                    <a:pt x="98236" y="19417"/>
                    <a:pt x="98132" y="19480"/>
                    <a:pt x="98111" y="19585"/>
                  </a:cubicBezTo>
                  <a:cubicBezTo>
                    <a:pt x="98006" y="19961"/>
                    <a:pt x="97902" y="20296"/>
                    <a:pt x="97797" y="20673"/>
                  </a:cubicBezTo>
                  <a:cubicBezTo>
                    <a:pt x="97776" y="20735"/>
                    <a:pt x="97839" y="20840"/>
                    <a:pt x="97902" y="20924"/>
                  </a:cubicBezTo>
                  <a:cubicBezTo>
                    <a:pt x="98216" y="21363"/>
                    <a:pt x="98550" y="21740"/>
                    <a:pt x="99053" y="21991"/>
                  </a:cubicBezTo>
                  <a:lnTo>
                    <a:pt x="99283" y="22158"/>
                  </a:lnTo>
                  <a:cubicBezTo>
                    <a:pt x="99638" y="22472"/>
                    <a:pt x="100036" y="22514"/>
                    <a:pt x="100475" y="22409"/>
                  </a:cubicBezTo>
                  <a:cubicBezTo>
                    <a:pt x="100538" y="21991"/>
                    <a:pt x="100517" y="20903"/>
                    <a:pt x="100433" y="20317"/>
                  </a:cubicBezTo>
                  <a:cubicBezTo>
                    <a:pt x="100245" y="20150"/>
                    <a:pt x="100120" y="19940"/>
                    <a:pt x="99931" y="19773"/>
                  </a:cubicBezTo>
                  <a:cubicBezTo>
                    <a:pt x="99680" y="19543"/>
                    <a:pt x="99408" y="19334"/>
                    <a:pt x="99053" y="19313"/>
                  </a:cubicBezTo>
                  <a:cubicBezTo>
                    <a:pt x="98822" y="19271"/>
                    <a:pt x="98571" y="19313"/>
                    <a:pt x="98320" y="19313"/>
                  </a:cubicBezTo>
                  <a:close/>
                  <a:moveTo>
                    <a:pt x="112527" y="65240"/>
                  </a:moveTo>
                  <a:cubicBezTo>
                    <a:pt x="112025" y="65303"/>
                    <a:pt x="111586" y="65366"/>
                    <a:pt x="111125" y="65449"/>
                  </a:cubicBezTo>
                  <a:cubicBezTo>
                    <a:pt x="110979" y="65470"/>
                    <a:pt x="110791" y="65554"/>
                    <a:pt x="110665" y="65617"/>
                  </a:cubicBezTo>
                  <a:cubicBezTo>
                    <a:pt x="110247" y="65930"/>
                    <a:pt x="109807" y="66223"/>
                    <a:pt x="109493" y="66663"/>
                  </a:cubicBezTo>
                  <a:cubicBezTo>
                    <a:pt x="109347" y="66851"/>
                    <a:pt x="109284" y="67060"/>
                    <a:pt x="109117" y="67249"/>
                  </a:cubicBezTo>
                  <a:cubicBezTo>
                    <a:pt x="108928" y="67458"/>
                    <a:pt x="108887" y="67688"/>
                    <a:pt x="108866" y="67981"/>
                  </a:cubicBezTo>
                  <a:cubicBezTo>
                    <a:pt x="109326" y="68232"/>
                    <a:pt x="109765" y="68232"/>
                    <a:pt x="110226" y="68023"/>
                  </a:cubicBezTo>
                  <a:cubicBezTo>
                    <a:pt x="110456" y="67918"/>
                    <a:pt x="110665" y="67814"/>
                    <a:pt x="110874" y="67688"/>
                  </a:cubicBezTo>
                  <a:cubicBezTo>
                    <a:pt x="111397" y="67374"/>
                    <a:pt x="111900" y="67039"/>
                    <a:pt x="112255" y="66537"/>
                  </a:cubicBezTo>
                  <a:cubicBezTo>
                    <a:pt x="112444" y="66307"/>
                    <a:pt x="112569" y="66014"/>
                    <a:pt x="112737" y="65763"/>
                  </a:cubicBezTo>
                  <a:cubicBezTo>
                    <a:pt x="112757" y="65721"/>
                    <a:pt x="112757" y="65679"/>
                    <a:pt x="112757" y="65617"/>
                  </a:cubicBezTo>
                  <a:cubicBezTo>
                    <a:pt x="112695" y="65554"/>
                    <a:pt x="112632" y="65407"/>
                    <a:pt x="112527" y="65240"/>
                  </a:cubicBezTo>
                  <a:close/>
                  <a:moveTo>
                    <a:pt x="30360" y="84301"/>
                  </a:moveTo>
                  <a:cubicBezTo>
                    <a:pt x="30674" y="84950"/>
                    <a:pt x="31302" y="85661"/>
                    <a:pt x="31825" y="85912"/>
                  </a:cubicBezTo>
                  <a:cubicBezTo>
                    <a:pt x="32202" y="86101"/>
                    <a:pt x="32557" y="86268"/>
                    <a:pt x="32955" y="86268"/>
                  </a:cubicBezTo>
                  <a:cubicBezTo>
                    <a:pt x="33331" y="86289"/>
                    <a:pt x="33708" y="86268"/>
                    <a:pt x="34085" y="86268"/>
                  </a:cubicBezTo>
                  <a:cubicBezTo>
                    <a:pt x="34294" y="86268"/>
                    <a:pt x="34482" y="86185"/>
                    <a:pt x="34650" y="86080"/>
                  </a:cubicBezTo>
                  <a:cubicBezTo>
                    <a:pt x="34796" y="85996"/>
                    <a:pt x="34838" y="85892"/>
                    <a:pt x="34838" y="85766"/>
                  </a:cubicBezTo>
                  <a:cubicBezTo>
                    <a:pt x="34859" y="85473"/>
                    <a:pt x="34733" y="85264"/>
                    <a:pt x="34419" y="85117"/>
                  </a:cubicBezTo>
                  <a:cubicBezTo>
                    <a:pt x="34168" y="84971"/>
                    <a:pt x="33896" y="84824"/>
                    <a:pt x="33603" y="84678"/>
                  </a:cubicBezTo>
                  <a:cubicBezTo>
                    <a:pt x="33541" y="84636"/>
                    <a:pt x="33436" y="84615"/>
                    <a:pt x="33352" y="84594"/>
                  </a:cubicBezTo>
                  <a:cubicBezTo>
                    <a:pt x="32850" y="84427"/>
                    <a:pt x="32390" y="84301"/>
                    <a:pt x="31867" y="84322"/>
                  </a:cubicBezTo>
                  <a:cubicBezTo>
                    <a:pt x="31469" y="84343"/>
                    <a:pt x="31072" y="84301"/>
                    <a:pt x="30674" y="84301"/>
                  </a:cubicBezTo>
                  <a:cubicBezTo>
                    <a:pt x="30611" y="84280"/>
                    <a:pt x="30507" y="84301"/>
                    <a:pt x="30360" y="84301"/>
                  </a:cubicBezTo>
                  <a:close/>
                  <a:moveTo>
                    <a:pt x="101605" y="46681"/>
                  </a:moveTo>
                  <a:cubicBezTo>
                    <a:pt x="101773" y="46346"/>
                    <a:pt x="101898" y="46011"/>
                    <a:pt x="102066" y="45635"/>
                  </a:cubicBezTo>
                  <a:cubicBezTo>
                    <a:pt x="102212" y="45300"/>
                    <a:pt x="102379" y="44923"/>
                    <a:pt x="102526" y="44588"/>
                  </a:cubicBezTo>
                  <a:cubicBezTo>
                    <a:pt x="101919" y="44442"/>
                    <a:pt x="101166" y="44463"/>
                    <a:pt x="100643" y="44651"/>
                  </a:cubicBezTo>
                  <a:cubicBezTo>
                    <a:pt x="100643" y="44777"/>
                    <a:pt x="100643" y="44902"/>
                    <a:pt x="100664" y="45007"/>
                  </a:cubicBezTo>
                  <a:cubicBezTo>
                    <a:pt x="100726" y="45216"/>
                    <a:pt x="100810" y="45404"/>
                    <a:pt x="100915" y="45593"/>
                  </a:cubicBezTo>
                  <a:cubicBezTo>
                    <a:pt x="101019" y="45844"/>
                    <a:pt x="101019" y="46116"/>
                    <a:pt x="100915" y="46346"/>
                  </a:cubicBezTo>
                  <a:cubicBezTo>
                    <a:pt x="100852" y="46451"/>
                    <a:pt x="100768" y="46555"/>
                    <a:pt x="100643" y="46513"/>
                  </a:cubicBezTo>
                  <a:cubicBezTo>
                    <a:pt x="100559" y="46471"/>
                    <a:pt x="100496" y="46430"/>
                    <a:pt x="100433" y="46346"/>
                  </a:cubicBezTo>
                  <a:cubicBezTo>
                    <a:pt x="100392" y="46262"/>
                    <a:pt x="100392" y="46158"/>
                    <a:pt x="100350" y="46095"/>
                  </a:cubicBezTo>
                  <a:cubicBezTo>
                    <a:pt x="100308" y="45948"/>
                    <a:pt x="100245" y="45802"/>
                    <a:pt x="100203" y="45676"/>
                  </a:cubicBezTo>
                  <a:cubicBezTo>
                    <a:pt x="100161" y="45614"/>
                    <a:pt x="100161" y="45509"/>
                    <a:pt x="100036" y="45509"/>
                  </a:cubicBezTo>
                  <a:cubicBezTo>
                    <a:pt x="100015" y="45907"/>
                    <a:pt x="99994" y="46262"/>
                    <a:pt x="100099" y="46660"/>
                  </a:cubicBezTo>
                  <a:cubicBezTo>
                    <a:pt x="100622" y="46681"/>
                    <a:pt x="101082" y="46681"/>
                    <a:pt x="101605" y="46681"/>
                  </a:cubicBezTo>
                  <a:close/>
                  <a:moveTo>
                    <a:pt x="43166" y="56703"/>
                  </a:moveTo>
                  <a:cubicBezTo>
                    <a:pt x="43793" y="57101"/>
                    <a:pt x="44233" y="57728"/>
                    <a:pt x="44798" y="58251"/>
                  </a:cubicBezTo>
                  <a:cubicBezTo>
                    <a:pt x="45279" y="58042"/>
                    <a:pt x="45781" y="57875"/>
                    <a:pt x="46241" y="57645"/>
                  </a:cubicBezTo>
                  <a:cubicBezTo>
                    <a:pt x="46158" y="57289"/>
                    <a:pt x="46011" y="56996"/>
                    <a:pt x="45907" y="56682"/>
                  </a:cubicBezTo>
                  <a:cubicBezTo>
                    <a:pt x="45886" y="56619"/>
                    <a:pt x="45844" y="56599"/>
                    <a:pt x="45781" y="56515"/>
                  </a:cubicBezTo>
                  <a:cubicBezTo>
                    <a:pt x="45739" y="56787"/>
                    <a:pt x="45718" y="57017"/>
                    <a:pt x="45781" y="57226"/>
                  </a:cubicBezTo>
                  <a:cubicBezTo>
                    <a:pt x="45802" y="57331"/>
                    <a:pt x="45802" y="57415"/>
                    <a:pt x="45802" y="57519"/>
                  </a:cubicBezTo>
                  <a:cubicBezTo>
                    <a:pt x="45802" y="57624"/>
                    <a:pt x="45739" y="57749"/>
                    <a:pt x="45614" y="57770"/>
                  </a:cubicBezTo>
                  <a:cubicBezTo>
                    <a:pt x="45530" y="57770"/>
                    <a:pt x="45425" y="57749"/>
                    <a:pt x="45363" y="57707"/>
                  </a:cubicBezTo>
                  <a:cubicBezTo>
                    <a:pt x="45174" y="57540"/>
                    <a:pt x="45070" y="57310"/>
                    <a:pt x="45070" y="57038"/>
                  </a:cubicBezTo>
                  <a:lnTo>
                    <a:pt x="45070" y="56515"/>
                  </a:lnTo>
                  <a:cubicBezTo>
                    <a:pt x="45070" y="56347"/>
                    <a:pt x="45070" y="56138"/>
                    <a:pt x="44881" y="55971"/>
                  </a:cubicBezTo>
                  <a:cubicBezTo>
                    <a:pt x="44442" y="55950"/>
                    <a:pt x="44065" y="56201"/>
                    <a:pt x="43689" y="56368"/>
                  </a:cubicBezTo>
                  <a:cubicBezTo>
                    <a:pt x="43479" y="56410"/>
                    <a:pt x="43228" y="56452"/>
                    <a:pt x="43166" y="56703"/>
                  </a:cubicBezTo>
                  <a:close/>
                  <a:moveTo>
                    <a:pt x="102484" y="46660"/>
                  </a:moveTo>
                  <a:cubicBezTo>
                    <a:pt x="103007" y="46869"/>
                    <a:pt x="103426" y="46555"/>
                    <a:pt x="103865" y="46451"/>
                  </a:cubicBezTo>
                  <a:cubicBezTo>
                    <a:pt x="103886" y="45927"/>
                    <a:pt x="103949" y="45425"/>
                    <a:pt x="103970" y="44902"/>
                  </a:cubicBezTo>
                  <a:cubicBezTo>
                    <a:pt x="103530" y="44672"/>
                    <a:pt x="103488" y="44672"/>
                    <a:pt x="103216" y="45007"/>
                  </a:cubicBezTo>
                  <a:cubicBezTo>
                    <a:pt x="102840" y="45509"/>
                    <a:pt x="102693" y="46095"/>
                    <a:pt x="102484" y="46660"/>
                  </a:cubicBezTo>
                  <a:close/>
                  <a:moveTo>
                    <a:pt x="42580" y="58837"/>
                  </a:moveTo>
                  <a:cubicBezTo>
                    <a:pt x="43082" y="58795"/>
                    <a:pt x="43542" y="58879"/>
                    <a:pt x="43961" y="58503"/>
                  </a:cubicBezTo>
                  <a:cubicBezTo>
                    <a:pt x="43438" y="57959"/>
                    <a:pt x="43019" y="57352"/>
                    <a:pt x="42224" y="57122"/>
                  </a:cubicBezTo>
                  <a:cubicBezTo>
                    <a:pt x="42078" y="57226"/>
                    <a:pt x="41973" y="57352"/>
                    <a:pt x="41868" y="57435"/>
                  </a:cubicBezTo>
                  <a:cubicBezTo>
                    <a:pt x="42140" y="57938"/>
                    <a:pt x="42350" y="58377"/>
                    <a:pt x="42580" y="58837"/>
                  </a:cubicBezTo>
                  <a:close/>
                  <a:moveTo>
                    <a:pt x="46953" y="57310"/>
                  </a:moveTo>
                  <a:cubicBezTo>
                    <a:pt x="47036" y="57268"/>
                    <a:pt x="47099" y="57268"/>
                    <a:pt x="47162" y="57268"/>
                  </a:cubicBezTo>
                  <a:cubicBezTo>
                    <a:pt x="47559" y="57122"/>
                    <a:pt x="47622" y="56954"/>
                    <a:pt x="47476" y="56599"/>
                  </a:cubicBezTo>
                  <a:cubicBezTo>
                    <a:pt x="47350" y="56264"/>
                    <a:pt x="47078" y="56013"/>
                    <a:pt x="46827" y="55782"/>
                  </a:cubicBezTo>
                  <a:cubicBezTo>
                    <a:pt x="46681" y="55678"/>
                    <a:pt x="46534" y="55594"/>
                    <a:pt x="46409" y="55490"/>
                  </a:cubicBezTo>
                  <a:cubicBezTo>
                    <a:pt x="46325" y="55448"/>
                    <a:pt x="46262" y="55448"/>
                    <a:pt x="46179" y="55552"/>
                  </a:cubicBezTo>
                  <a:cubicBezTo>
                    <a:pt x="46430" y="56138"/>
                    <a:pt x="46681" y="56703"/>
                    <a:pt x="46953" y="57310"/>
                  </a:cubicBezTo>
                  <a:close/>
                  <a:moveTo>
                    <a:pt x="99199" y="44714"/>
                  </a:moveTo>
                  <a:cubicBezTo>
                    <a:pt x="98781" y="45091"/>
                    <a:pt x="98529" y="45572"/>
                    <a:pt x="98467" y="45969"/>
                  </a:cubicBezTo>
                  <a:cubicBezTo>
                    <a:pt x="98404" y="46534"/>
                    <a:pt x="98613" y="46743"/>
                    <a:pt x="99157" y="46681"/>
                  </a:cubicBezTo>
                  <a:cubicBezTo>
                    <a:pt x="99178" y="46681"/>
                    <a:pt x="99178" y="46660"/>
                    <a:pt x="99199" y="46660"/>
                  </a:cubicBezTo>
                  <a:cubicBezTo>
                    <a:pt x="99283" y="46137"/>
                    <a:pt x="99283" y="45070"/>
                    <a:pt x="99199" y="44714"/>
                  </a:cubicBezTo>
                  <a:close/>
                  <a:moveTo>
                    <a:pt x="104597" y="46262"/>
                  </a:moveTo>
                  <a:cubicBezTo>
                    <a:pt x="104744" y="46116"/>
                    <a:pt x="104848" y="46053"/>
                    <a:pt x="104848" y="46011"/>
                  </a:cubicBezTo>
                  <a:cubicBezTo>
                    <a:pt x="104848" y="45844"/>
                    <a:pt x="104786" y="45697"/>
                    <a:pt x="104597" y="45509"/>
                  </a:cubicBezTo>
                  <a:close/>
                  <a:moveTo>
                    <a:pt x="41513" y="58189"/>
                  </a:moveTo>
                  <a:cubicBezTo>
                    <a:pt x="41450" y="58482"/>
                    <a:pt x="41429" y="58691"/>
                    <a:pt x="41533" y="58921"/>
                  </a:cubicBezTo>
                  <a:cubicBezTo>
                    <a:pt x="41617" y="58921"/>
                    <a:pt x="41701" y="58900"/>
                    <a:pt x="41764" y="58900"/>
                  </a:cubicBezTo>
                  <a:cubicBezTo>
                    <a:pt x="41743" y="58670"/>
                    <a:pt x="41659" y="58461"/>
                    <a:pt x="41513" y="5818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44" name="Google Shape;2344;p74"/>
            <p:cNvGrpSpPr/>
            <p:nvPr/>
          </p:nvGrpSpPr>
          <p:grpSpPr>
            <a:xfrm>
              <a:off x="7797563" y="3645950"/>
              <a:ext cx="288250" cy="266800"/>
              <a:chOff x="7797563" y="3645950"/>
              <a:chExt cx="288250" cy="266800"/>
            </a:xfrm>
          </p:grpSpPr>
          <p:sp>
            <p:nvSpPr>
              <p:cNvPr id="2345" name="Google Shape;2345;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6" name="Google Shape;2346;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7" name="Google Shape;2347;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8" name="Google Shape;2348;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9" name="Google Shape;2349;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0" name="Google Shape;2350;p74"/>
            <p:cNvSpPr/>
            <p:nvPr/>
          </p:nvSpPr>
          <p:spPr>
            <a:xfrm>
              <a:off x="4647213" y="405967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1" name="Google Shape;2351;p74"/>
            <p:cNvGrpSpPr/>
            <p:nvPr/>
          </p:nvGrpSpPr>
          <p:grpSpPr>
            <a:xfrm>
              <a:off x="6953025" y="3691475"/>
              <a:ext cx="643950" cy="195675"/>
              <a:chOff x="806663" y="3241275"/>
              <a:chExt cx="643950" cy="195675"/>
            </a:xfrm>
          </p:grpSpPr>
          <p:sp>
            <p:nvSpPr>
              <p:cNvPr id="2352" name="Google Shape;2352;p74"/>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3" name="Google Shape;2353;p74"/>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354" name="Google Shape;2354;p74"/>
            <p:cNvGrpSpPr/>
            <p:nvPr/>
          </p:nvGrpSpPr>
          <p:grpSpPr>
            <a:xfrm rot="605099" flipH="1">
              <a:off x="4236635" y="1677296"/>
              <a:ext cx="279336" cy="312809"/>
              <a:chOff x="1835200" y="3337050"/>
              <a:chExt cx="279350" cy="312825"/>
            </a:xfrm>
          </p:grpSpPr>
          <p:sp>
            <p:nvSpPr>
              <p:cNvPr id="2355" name="Google Shape;2355;p74"/>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6" name="Google Shape;2356;p74"/>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7" name="Google Shape;2357;p74"/>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358" name="Google Shape;2358;p74"/>
            <p:cNvSpPr/>
            <p:nvPr/>
          </p:nvSpPr>
          <p:spPr>
            <a:xfrm>
              <a:off x="5961663" y="2173725"/>
              <a:ext cx="383450" cy="145450"/>
            </a:xfrm>
            <a:custGeom>
              <a:avLst/>
              <a:gdLst/>
              <a:ahLst/>
              <a:cxnLst/>
              <a:rect l="l" t="t" r="r" b="b"/>
              <a:pathLst>
                <a:path w="15338" h="5818" extrusionOk="0">
                  <a:moveTo>
                    <a:pt x="15233" y="1319"/>
                  </a:moveTo>
                  <a:cubicBezTo>
                    <a:pt x="15212" y="1193"/>
                    <a:pt x="15066" y="1026"/>
                    <a:pt x="14919" y="1005"/>
                  </a:cubicBezTo>
                  <a:cubicBezTo>
                    <a:pt x="14396" y="921"/>
                    <a:pt x="14019" y="1026"/>
                    <a:pt x="13538" y="1298"/>
                  </a:cubicBezTo>
                  <a:cubicBezTo>
                    <a:pt x="13245" y="1444"/>
                    <a:pt x="11885" y="2721"/>
                    <a:pt x="11948" y="2051"/>
                  </a:cubicBezTo>
                  <a:cubicBezTo>
                    <a:pt x="11969" y="1361"/>
                    <a:pt x="11906" y="335"/>
                    <a:pt x="11006" y="335"/>
                  </a:cubicBezTo>
                  <a:cubicBezTo>
                    <a:pt x="10211" y="335"/>
                    <a:pt x="9646" y="1570"/>
                    <a:pt x="9291" y="2114"/>
                  </a:cubicBezTo>
                  <a:cubicBezTo>
                    <a:pt x="9019" y="2637"/>
                    <a:pt x="8977" y="2616"/>
                    <a:pt x="8747" y="2072"/>
                  </a:cubicBezTo>
                  <a:cubicBezTo>
                    <a:pt x="8621" y="1758"/>
                    <a:pt x="8496" y="1444"/>
                    <a:pt x="8224" y="1235"/>
                  </a:cubicBezTo>
                  <a:cubicBezTo>
                    <a:pt x="7596" y="712"/>
                    <a:pt x="6843" y="1340"/>
                    <a:pt x="6466" y="1863"/>
                  </a:cubicBezTo>
                  <a:cubicBezTo>
                    <a:pt x="6340" y="2051"/>
                    <a:pt x="6236" y="2281"/>
                    <a:pt x="6110" y="2491"/>
                  </a:cubicBezTo>
                  <a:cubicBezTo>
                    <a:pt x="5713" y="3118"/>
                    <a:pt x="5378" y="2281"/>
                    <a:pt x="5085" y="2114"/>
                  </a:cubicBezTo>
                  <a:cubicBezTo>
                    <a:pt x="4499" y="1800"/>
                    <a:pt x="3746" y="963"/>
                    <a:pt x="3160" y="817"/>
                  </a:cubicBezTo>
                  <a:cubicBezTo>
                    <a:pt x="1" y="1"/>
                    <a:pt x="4102" y="4897"/>
                    <a:pt x="4708" y="5545"/>
                  </a:cubicBezTo>
                  <a:cubicBezTo>
                    <a:pt x="4939" y="5817"/>
                    <a:pt x="5357" y="5420"/>
                    <a:pt x="5085" y="5148"/>
                  </a:cubicBezTo>
                  <a:cubicBezTo>
                    <a:pt x="4520" y="4520"/>
                    <a:pt x="3997" y="3830"/>
                    <a:pt x="3495" y="3139"/>
                  </a:cubicBezTo>
                  <a:cubicBezTo>
                    <a:pt x="3286" y="2825"/>
                    <a:pt x="3055" y="2532"/>
                    <a:pt x="2846" y="2219"/>
                  </a:cubicBezTo>
                  <a:cubicBezTo>
                    <a:pt x="2700" y="2009"/>
                    <a:pt x="2135" y="1277"/>
                    <a:pt x="2637" y="1444"/>
                  </a:cubicBezTo>
                  <a:cubicBezTo>
                    <a:pt x="3160" y="1591"/>
                    <a:pt x="3892" y="2407"/>
                    <a:pt x="4353" y="2721"/>
                  </a:cubicBezTo>
                  <a:cubicBezTo>
                    <a:pt x="4729" y="2951"/>
                    <a:pt x="5169" y="3746"/>
                    <a:pt x="5629" y="3746"/>
                  </a:cubicBezTo>
                  <a:cubicBezTo>
                    <a:pt x="6738" y="3746"/>
                    <a:pt x="6843" y="2595"/>
                    <a:pt x="7575" y="2072"/>
                  </a:cubicBezTo>
                  <a:cubicBezTo>
                    <a:pt x="7617" y="2009"/>
                    <a:pt x="8224" y="3244"/>
                    <a:pt x="8496" y="3411"/>
                  </a:cubicBezTo>
                  <a:cubicBezTo>
                    <a:pt x="8977" y="3683"/>
                    <a:pt x="9500" y="3579"/>
                    <a:pt x="9814" y="3118"/>
                  </a:cubicBezTo>
                  <a:cubicBezTo>
                    <a:pt x="10065" y="2784"/>
                    <a:pt x="10253" y="2407"/>
                    <a:pt x="10442" y="2072"/>
                  </a:cubicBezTo>
                  <a:cubicBezTo>
                    <a:pt x="10818" y="1486"/>
                    <a:pt x="10965" y="1319"/>
                    <a:pt x="10923" y="2072"/>
                  </a:cubicBezTo>
                  <a:cubicBezTo>
                    <a:pt x="10902" y="2637"/>
                    <a:pt x="11048" y="3453"/>
                    <a:pt x="11802" y="3369"/>
                  </a:cubicBezTo>
                  <a:cubicBezTo>
                    <a:pt x="12220" y="3328"/>
                    <a:pt x="12597" y="3265"/>
                    <a:pt x="12931" y="3014"/>
                  </a:cubicBezTo>
                  <a:cubicBezTo>
                    <a:pt x="13329" y="2700"/>
                    <a:pt x="13768" y="2156"/>
                    <a:pt x="14291" y="1968"/>
                  </a:cubicBezTo>
                  <a:cubicBezTo>
                    <a:pt x="14145" y="2825"/>
                    <a:pt x="13203" y="3976"/>
                    <a:pt x="12848" y="4667"/>
                  </a:cubicBezTo>
                  <a:cubicBezTo>
                    <a:pt x="12722" y="4939"/>
                    <a:pt x="13036" y="5399"/>
                    <a:pt x="13350" y="5148"/>
                  </a:cubicBezTo>
                  <a:cubicBezTo>
                    <a:pt x="13978" y="4667"/>
                    <a:pt x="14250" y="3934"/>
                    <a:pt x="14668" y="3265"/>
                  </a:cubicBezTo>
                  <a:cubicBezTo>
                    <a:pt x="15128" y="2616"/>
                    <a:pt x="15338" y="2072"/>
                    <a:pt x="15233" y="131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359" name="Google Shape;2359;p74"/>
            <p:cNvGrpSpPr/>
            <p:nvPr/>
          </p:nvGrpSpPr>
          <p:grpSpPr>
            <a:xfrm>
              <a:off x="5254388" y="1293275"/>
              <a:ext cx="288250" cy="266800"/>
              <a:chOff x="7797563" y="3645950"/>
              <a:chExt cx="288250" cy="266800"/>
            </a:xfrm>
          </p:grpSpPr>
          <p:sp>
            <p:nvSpPr>
              <p:cNvPr id="2360" name="Google Shape;2360;p74"/>
              <p:cNvSpPr/>
              <p:nvPr/>
            </p:nvSpPr>
            <p:spPr>
              <a:xfrm>
                <a:off x="7797563" y="3645950"/>
                <a:ext cx="288250" cy="266800"/>
              </a:xfrm>
              <a:custGeom>
                <a:avLst/>
                <a:gdLst/>
                <a:ahLst/>
                <a:cxnLst/>
                <a:rect l="l" t="t" r="r" b="b"/>
                <a:pathLst>
                  <a:path w="11530" h="10672" extrusionOk="0">
                    <a:moveTo>
                      <a:pt x="9709" y="7847"/>
                    </a:moveTo>
                    <a:cubicBezTo>
                      <a:pt x="10484" y="7491"/>
                      <a:pt x="11530" y="6592"/>
                      <a:pt x="11069" y="5608"/>
                    </a:cubicBezTo>
                    <a:cubicBezTo>
                      <a:pt x="10546" y="4478"/>
                      <a:pt x="9019" y="3098"/>
                      <a:pt x="7638" y="3014"/>
                    </a:cubicBezTo>
                    <a:cubicBezTo>
                      <a:pt x="8098" y="1863"/>
                      <a:pt x="7931" y="503"/>
                      <a:pt x="6404" y="189"/>
                    </a:cubicBezTo>
                    <a:cubicBezTo>
                      <a:pt x="5588" y="1"/>
                      <a:pt x="4960" y="608"/>
                      <a:pt x="4562" y="1235"/>
                    </a:cubicBezTo>
                    <a:cubicBezTo>
                      <a:pt x="4207" y="1779"/>
                      <a:pt x="4039" y="2177"/>
                      <a:pt x="4290" y="2616"/>
                    </a:cubicBezTo>
                    <a:cubicBezTo>
                      <a:pt x="4248" y="2658"/>
                      <a:pt x="4207" y="2679"/>
                      <a:pt x="4186" y="2700"/>
                    </a:cubicBezTo>
                    <a:cubicBezTo>
                      <a:pt x="4144" y="2302"/>
                      <a:pt x="3725" y="1842"/>
                      <a:pt x="3391" y="1758"/>
                    </a:cubicBezTo>
                    <a:cubicBezTo>
                      <a:pt x="2763" y="1612"/>
                      <a:pt x="1570" y="1549"/>
                      <a:pt x="984" y="1842"/>
                    </a:cubicBezTo>
                    <a:cubicBezTo>
                      <a:pt x="231" y="2219"/>
                      <a:pt x="1" y="3118"/>
                      <a:pt x="378" y="3872"/>
                    </a:cubicBezTo>
                    <a:cubicBezTo>
                      <a:pt x="587" y="4290"/>
                      <a:pt x="901" y="4625"/>
                      <a:pt x="1235" y="5002"/>
                    </a:cubicBezTo>
                    <a:cubicBezTo>
                      <a:pt x="1340" y="5127"/>
                      <a:pt x="1466" y="5211"/>
                      <a:pt x="1591" y="5232"/>
                    </a:cubicBezTo>
                    <a:cubicBezTo>
                      <a:pt x="1005" y="5608"/>
                      <a:pt x="482" y="5985"/>
                      <a:pt x="419" y="6780"/>
                    </a:cubicBezTo>
                    <a:cubicBezTo>
                      <a:pt x="336" y="7596"/>
                      <a:pt x="608" y="8433"/>
                      <a:pt x="1424" y="8684"/>
                    </a:cubicBezTo>
                    <a:cubicBezTo>
                      <a:pt x="1926" y="8852"/>
                      <a:pt x="2658" y="8747"/>
                      <a:pt x="3244" y="8433"/>
                    </a:cubicBezTo>
                    <a:cubicBezTo>
                      <a:pt x="3704" y="9375"/>
                      <a:pt x="4855" y="10212"/>
                      <a:pt x="5713" y="10442"/>
                    </a:cubicBezTo>
                    <a:cubicBezTo>
                      <a:pt x="6592" y="10672"/>
                      <a:pt x="7324" y="10212"/>
                      <a:pt x="7575" y="9396"/>
                    </a:cubicBezTo>
                    <a:cubicBezTo>
                      <a:pt x="7701" y="8977"/>
                      <a:pt x="7680" y="8454"/>
                      <a:pt x="7554" y="7973"/>
                    </a:cubicBezTo>
                    <a:cubicBezTo>
                      <a:pt x="8287" y="8140"/>
                      <a:pt x="9019" y="8161"/>
                      <a:pt x="9709" y="7847"/>
                    </a:cubicBezTo>
                    <a:close/>
                    <a:moveTo>
                      <a:pt x="5588" y="4541"/>
                    </a:moveTo>
                    <a:cubicBezTo>
                      <a:pt x="6152" y="5085"/>
                      <a:pt x="6111" y="5608"/>
                      <a:pt x="5378" y="5943"/>
                    </a:cubicBezTo>
                    <a:cubicBezTo>
                      <a:pt x="4730" y="6257"/>
                      <a:pt x="3976" y="5755"/>
                      <a:pt x="3642" y="5211"/>
                    </a:cubicBezTo>
                    <a:cubicBezTo>
                      <a:pt x="3349" y="4709"/>
                      <a:pt x="3704" y="4248"/>
                      <a:pt x="4186" y="4144"/>
                    </a:cubicBezTo>
                    <a:cubicBezTo>
                      <a:pt x="4479" y="4081"/>
                      <a:pt x="4730" y="4060"/>
                      <a:pt x="5002" y="3976"/>
                    </a:cubicBezTo>
                    <a:cubicBezTo>
                      <a:pt x="5253" y="4165"/>
                      <a:pt x="5462" y="4437"/>
                      <a:pt x="5588" y="4541"/>
                    </a:cubicBezTo>
                    <a:close/>
                    <a:moveTo>
                      <a:pt x="1779" y="7889"/>
                    </a:moveTo>
                    <a:cubicBezTo>
                      <a:pt x="984" y="7847"/>
                      <a:pt x="1235" y="6655"/>
                      <a:pt x="1570" y="6257"/>
                    </a:cubicBezTo>
                    <a:cubicBezTo>
                      <a:pt x="1884" y="5922"/>
                      <a:pt x="2407" y="5734"/>
                      <a:pt x="2763" y="5441"/>
                    </a:cubicBezTo>
                    <a:cubicBezTo>
                      <a:pt x="2951" y="5839"/>
                      <a:pt x="3265" y="6173"/>
                      <a:pt x="3600" y="6424"/>
                    </a:cubicBezTo>
                    <a:cubicBezTo>
                      <a:pt x="3558" y="6445"/>
                      <a:pt x="3495" y="6466"/>
                      <a:pt x="3474" y="6487"/>
                    </a:cubicBezTo>
                    <a:cubicBezTo>
                      <a:pt x="3160" y="6843"/>
                      <a:pt x="3035" y="7199"/>
                      <a:pt x="3035" y="7575"/>
                    </a:cubicBezTo>
                    <a:cubicBezTo>
                      <a:pt x="2616" y="7805"/>
                      <a:pt x="1947" y="7910"/>
                      <a:pt x="1779" y="7889"/>
                    </a:cubicBezTo>
                    <a:close/>
                    <a:moveTo>
                      <a:pt x="5671" y="9521"/>
                    </a:moveTo>
                    <a:cubicBezTo>
                      <a:pt x="5211" y="9375"/>
                      <a:pt x="4186" y="8621"/>
                      <a:pt x="3914" y="7931"/>
                    </a:cubicBezTo>
                    <a:cubicBezTo>
                      <a:pt x="4207" y="7596"/>
                      <a:pt x="4332" y="7199"/>
                      <a:pt x="4186" y="6759"/>
                    </a:cubicBezTo>
                    <a:cubicBezTo>
                      <a:pt x="4646" y="6906"/>
                      <a:pt x="5148" y="6947"/>
                      <a:pt x="5608" y="6738"/>
                    </a:cubicBezTo>
                    <a:cubicBezTo>
                      <a:pt x="5755" y="6675"/>
                      <a:pt x="5860" y="6634"/>
                      <a:pt x="5964" y="6550"/>
                    </a:cubicBezTo>
                    <a:cubicBezTo>
                      <a:pt x="5964" y="6613"/>
                      <a:pt x="5985" y="6738"/>
                      <a:pt x="6027" y="6801"/>
                    </a:cubicBezTo>
                    <a:cubicBezTo>
                      <a:pt x="6571" y="7575"/>
                      <a:pt x="7533" y="10191"/>
                      <a:pt x="5671" y="9521"/>
                    </a:cubicBezTo>
                    <a:close/>
                    <a:moveTo>
                      <a:pt x="8893" y="7115"/>
                    </a:moveTo>
                    <a:cubicBezTo>
                      <a:pt x="8370" y="7219"/>
                      <a:pt x="7764" y="7094"/>
                      <a:pt x="7220" y="7052"/>
                    </a:cubicBezTo>
                    <a:cubicBezTo>
                      <a:pt x="7052" y="6738"/>
                      <a:pt x="6843" y="6466"/>
                      <a:pt x="6655" y="6257"/>
                    </a:cubicBezTo>
                    <a:cubicBezTo>
                      <a:pt x="6592" y="6173"/>
                      <a:pt x="6508" y="6131"/>
                      <a:pt x="6424" y="6131"/>
                    </a:cubicBezTo>
                    <a:cubicBezTo>
                      <a:pt x="7052" y="5294"/>
                      <a:pt x="6236" y="4227"/>
                      <a:pt x="5441" y="3704"/>
                    </a:cubicBezTo>
                    <a:cubicBezTo>
                      <a:pt x="5462" y="3537"/>
                      <a:pt x="5378" y="3390"/>
                      <a:pt x="5211" y="3349"/>
                    </a:cubicBezTo>
                    <a:cubicBezTo>
                      <a:pt x="4541" y="3307"/>
                      <a:pt x="3767" y="3118"/>
                      <a:pt x="3223" y="3642"/>
                    </a:cubicBezTo>
                    <a:cubicBezTo>
                      <a:pt x="2930" y="3914"/>
                      <a:pt x="2721" y="4290"/>
                      <a:pt x="2658" y="4709"/>
                    </a:cubicBezTo>
                    <a:cubicBezTo>
                      <a:pt x="2428" y="4604"/>
                      <a:pt x="2030" y="4583"/>
                      <a:pt x="1905" y="4395"/>
                    </a:cubicBezTo>
                    <a:cubicBezTo>
                      <a:pt x="1507" y="3955"/>
                      <a:pt x="1194" y="3662"/>
                      <a:pt x="1131" y="2993"/>
                    </a:cubicBezTo>
                    <a:cubicBezTo>
                      <a:pt x="1047" y="2344"/>
                      <a:pt x="3893" y="2093"/>
                      <a:pt x="3914" y="2972"/>
                    </a:cubicBezTo>
                    <a:cubicBezTo>
                      <a:pt x="3914" y="3035"/>
                      <a:pt x="3976" y="3077"/>
                      <a:pt x="4060" y="3077"/>
                    </a:cubicBezTo>
                    <a:cubicBezTo>
                      <a:pt x="4060" y="3118"/>
                      <a:pt x="4081" y="3139"/>
                      <a:pt x="4102" y="3181"/>
                    </a:cubicBezTo>
                    <a:cubicBezTo>
                      <a:pt x="4207" y="3307"/>
                      <a:pt x="4395" y="3307"/>
                      <a:pt x="4520" y="3202"/>
                    </a:cubicBezTo>
                    <a:cubicBezTo>
                      <a:pt x="4583" y="3139"/>
                      <a:pt x="4625" y="3118"/>
                      <a:pt x="4688" y="3077"/>
                    </a:cubicBezTo>
                    <a:cubicBezTo>
                      <a:pt x="4897" y="3181"/>
                      <a:pt x="5127" y="2909"/>
                      <a:pt x="4960" y="2700"/>
                    </a:cubicBezTo>
                    <a:cubicBezTo>
                      <a:pt x="4479" y="2072"/>
                      <a:pt x="5776" y="921"/>
                      <a:pt x="6424" y="1089"/>
                    </a:cubicBezTo>
                    <a:cubicBezTo>
                      <a:pt x="7638" y="1340"/>
                      <a:pt x="6927" y="2888"/>
                      <a:pt x="6404" y="3390"/>
                    </a:cubicBezTo>
                    <a:cubicBezTo>
                      <a:pt x="5985" y="3809"/>
                      <a:pt x="6529" y="4395"/>
                      <a:pt x="7010" y="4060"/>
                    </a:cubicBezTo>
                    <a:cubicBezTo>
                      <a:pt x="7889" y="3411"/>
                      <a:pt x="9396" y="4855"/>
                      <a:pt x="9940" y="5441"/>
                    </a:cubicBezTo>
                    <a:cubicBezTo>
                      <a:pt x="10672" y="6278"/>
                      <a:pt x="9647" y="6968"/>
                      <a:pt x="8893" y="711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1" name="Google Shape;2361;p74"/>
              <p:cNvSpPr/>
              <p:nvPr/>
            </p:nvSpPr>
            <p:spPr>
              <a:xfrm>
                <a:off x="7881263" y="3745350"/>
                <a:ext cx="70125" cy="57025"/>
              </a:xfrm>
              <a:custGeom>
                <a:avLst/>
                <a:gdLst/>
                <a:ahLst/>
                <a:cxnLst/>
                <a:rect l="l" t="t" r="r" b="b"/>
                <a:pathLst>
                  <a:path w="2805" h="2281" extrusionOk="0">
                    <a:moveTo>
                      <a:pt x="2240" y="565"/>
                    </a:moveTo>
                    <a:cubicBezTo>
                      <a:pt x="2804" y="1109"/>
                      <a:pt x="2763" y="1632"/>
                      <a:pt x="2030" y="1967"/>
                    </a:cubicBezTo>
                    <a:cubicBezTo>
                      <a:pt x="1382" y="2281"/>
                      <a:pt x="628" y="1779"/>
                      <a:pt x="294" y="1235"/>
                    </a:cubicBezTo>
                    <a:cubicBezTo>
                      <a:pt x="1" y="733"/>
                      <a:pt x="356" y="272"/>
                      <a:pt x="838" y="168"/>
                    </a:cubicBezTo>
                    <a:cubicBezTo>
                      <a:pt x="1131" y="105"/>
                      <a:pt x="1382" y="84"/>
                      <a:pt x="1654" y="0"/>
                    </a:cubicBezTo>
                    <a:cubicBezTo>
                      <a:pt x="1905" y="189"/>
                      <a:pt x="2114" y="461"/>
                      <a:pt x="2240" y="56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2" name="Google Shape;2362;p74"/>
              <p:cNvSpPr/>
              <p:nvPr/>
            </p:nvSpPr>
            <p:spPr>
              <a:xfrm>
                <a:off x="7822163" y="3781950"/>
                <a:ext cx="65400" cy="61750"/>
              </a:xfrm>
              <a:custGeom>
                <a:avLst/>
                <a:gdLst/>
                <a:ahLst/>
                <a:cxnLst/>
                <a:rect l="l" t="t" r="r" b="b"/>
                <a:pathLst>
                  <a:path w="2616" h="2470" extrusionOk="0">
                    <a:moveTo>
                      <a:pt x="795" y="2449"/>
                    </a:moveTo>
                    <a:cubicBezTo>
                      <a:pt x="0" y="2407"/>
                      <a:pt x="251" y="1215"/>
                      <a:pt x="586" y="817"/>
                    </a:cubicBezTo>
                    <a:cubicBezTo>
                      <a:pt x="900" y="482"/>
                      <a:pt x="1423" y="294"/>
                      <a:pt x="1779" y="1"/>
                    </a:cubicBezTo>
                    <a:cubicBezTo>
                      <a:pt x="1967" y="399"/>
                      <a:pt x="2281" y="733"/>
                      <a:pt x="2616" y="984"/>
                    </a:cubicBezTo>
                    <a:cubicBezTo>
                      <a:pt x="2574" y="1005"/>
                      <a:pt x="2511" y="1026"/>
                      <a:pt x="2490" y="1047"/>
                    </a:cubicBezTo>
                    <a:cubicBezTo>
                      <a:pt x="2176" y="1403"/>
                      <a:pt x="2051" y="1759"/>
                      <a:pt x="2051" y="2135"/>
                    </a:cubicBezTo>
                    <a:cubicBezTo>
                      <a:pt x="1632" y="2365"/>
                      <a:pt x="963" y="2470"/>
                      <a:pt x="795" y="2449"/>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3" name="Google Shape;2363;p74"/>
              <p:cNvSpPr/>
              <p:nvPr/>
            </p:nvSpPr>
            <p:spPr>
              <a:xfrm>
                <a:off x="7895388" y="3809675"/>
                <a:ext cx="90525" cy="91050"/>
              </a:xfrm>
              <a:custGeom>
                <a:avLst/>
                <a:gdLst/>
                <a:ahLst/>
                <a:cxnLst/>
                <a:rect l="l" t="t" r="r" b="b"/>
                <a:pathLst>
                  <a:path w="3621" h="3642" extrusionOk="0">
                    <a:moveTo>
                      <a:pt x="1758" y="2972"/>
                    </a:moveTo>
                    <a:cubicBezTo>
                      <a:pt x="1298" y="2826"/>
                      <a:pt x="273" y="2072"/>
                      <a:pt x="1" y="1382"/>
                    </a:cubicBezTo>
                    <a:cubicBezTo>
                      <a:pt x="294" y="1047"/>
                      <a:pt x="419" y="650"/>
                      <a:pt x="273" y="210"/>
                    </a:cubicBezTo>
                    <a:cubicBezTo>
                      <a:pt x="733" y="357"/>
                      <a:pt x="1235" y="398"/>
                      <a:pt x="1695" y="189"/>
                    </a:cubicBezTo>
                    <a:cubicBezTo>
                      <a:pt x="1842" y="126"/>
                      <a:pt x="1947" y="85"/>
                      <a:pt x="2051" y="1"/>
                    </a:cubicBezTo>
                    <a:cubicBezTo>
                      <a:pt x="2051" y="64"/>
                      <a:pt x="2072" y="189"/>
                      <a:pt x="2114" y="252"/>
                    </a:cubicBezTo>
                    <a:cubicBezTo>
                      <a:pt x="2658" y="1026"/>
                      <a:pt x="3620" y="3642"/>
                      <a:pt x="1758" y="297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4" name="Google Shape;2364;p74"/>
              <p:cNvSpPr/>
              <p:nvPr/>
            </p:nvSpPr>
            <p:spPr>
              <a:xfrm>
                <a:off x="7823738" y="3668975"/>
                <a:ext cx="240625" cy="157475"/>
              </a:xfrm>
              <a:custGeom>
                <a:avLst/>
                <a:gdLst/>
                <a:ahLst/>
                <a:cxnLst/>
                <a:rect l="l" t="t" r="r" b="b"/>
                <a:pathLst>
                  <a:path w="9625" h="6299" extrusionOk="0">
                    <a:moveTo>
                      <a:pt x="7846" y="6194"/>
                    </a:moveTo>
                    <a:cubicBezTo>
                      <a:pt x="7323" y="6298"/>
                      <a:pt x="6717" y="6173"/>
                      <a:pt x="6173" y="6131"/>
                    </a:cubicBezTo>
                    <a:cubicBezTo>
                      <a:pt x="6005" y="5817"/>
                      <a:pt x="5796" y="5545"/>
                      <a:pt x="5608" y="5336"/>
                    </a:cubicBezTo>
                    <a:cubicBezTo>
                      <a:pt x="5545" y="5252"/>
                      <a:pt x="5461" y="5210"/>
                      <a:pt x="5377" y="5210"/>
                    </a:cubicBezTo>
                    <a:cubicBezTo>
                      <a:pt x="6005" y="4373"/>
                      <a:pt x="5189" y="3306"/>
                      <a:pt x="4394" y="2783"/>
                    </a:cubicBezTo>
                    <a:cubicBezTo>
                      <a:pt x="4415" y="2616"/>
                      <a:pt x="4331" y="2469"/>
                      <a:pt x="4164" y="2428"/>
                    </a:cubicBezTo>
                    <a:cubicBezTo>
                      <a:pt x="3494" y="2386"/>
                      <a:pt x="2720" y="2197"/>
                      <a:pt x="2176" y="2721"/>
                    </a:cubicBezTo>
                    <a:cubicBezTo>
                      <a:pt x="1883" y="2993"/>
                      <a:pt x="1674" y="3369"/>
                      <a:pt x="1611" y="3788"/>
                    </a:cubicBezTo>
                    <a:cubicBezTo>
                      <a:pt x="1381" y="3683"/>
                      <a:pt x="983" y="3662"/>
                      <a:pt x="858" y="3474"/>
                    </a:cubicBezTo>
                    <a:cubicBezTo>
                      <a:pt x="460" y="3034"/>
                      <a:pt x="147" y="2741"/>
                      <a:pt x="84" y="2072"/>
                    </a:cubicBezTo>
                    <a:cubicBezTo>
                      <a:pt x="0" y="1423"/>
                      <a:pt x="2846" y="1172"/>
                      <a:pt x="2867" y="2051"/>
                    </a:cubicBezTo>
                    <a:cubicBezTo>
                      <a:pt x="2867" y="2114"/>
                      <a:pt x="2929" y="2156"/>
                      <a:pt x="3013" y="2156"/>
                    </a:cubicBezTo>
                    <a:cubicBezTo>
                      <a:pt x="3013" y="2197"/>
                      <a:pt x="3034" y="2218"/>
                      <a:pt x="3055" y="2260"/>
                    </a:cubicBezTo>
                    <a:cubicBezTo>
                      <a:pt x="3160" y="2386"/>
                      <a:pt x="3348" y="2386"/>
                      <a:pt x="3473" y="2281"/>
                    </a:cubicBezTo>
                    <a:cubicBezTo>
                      <a:pt x="3536" y="2218"/>
                      <a:pt x="3578" y="2197"/>
                      <a:pt x="3641" y="2156"/>
                    </a:cubicBezTo>
                    <a:cubicBezTo>
                      <a:pt x="3850" y="2260"/>
                      <a:pt x="4080" y="1988"/>
                      <a:pt x="3913" y="1779"/>
                    </a:cubicBezTo>
                    <a:cubicBezTo>
                      <a:pt x="3432" y="1151"/>
                      <a:pt x="4729" y="0"/>
                      <a:pt x="5377" y="168"/>
                    </a:cubicBezTo>
                    <a:cubicBezTo>
                      <a:pt x="6591" y="419"/>
                      <a:pt x="5880" y="1967"/>
                      <a:pt x="5357" y="2469"/>
                    </a:cubicBezTo>
                    <a:cubicBezTo>
                      <a:pt x="4938" y="2888"/>
                      <a:pt x="5482" y="3474"/>
                      <a:pt x="5963" y="3139"/>
                    </a:cubicBezTo>
                    <a:cubicBezTo>
                      <a:pt x="6842" y="2490"/>
                      <a:pt x="8349" y="3934"/>
                      <a:pt x="8893" y="4520"/>
                    </a:cubicBezTo>
                    <a:cubicBezTo>
                      <a:pt x="9625" y="5357"/>
                      <a:pt x="8600" y="6047"/>
                      <a:pt x="7846" y="619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365" name="Google Shape;2365;p74"/>
          <p:cNvGrpSpPr/>
          <p:nvPr/>
        </p:nvGrpSpPr>
        <p:grpSpPr>
          <a:xfrm>
            <a:off x="5301326" y="5739559"/>
            <a:ext cx="772695" cy="1014892"/>
            <a:chOff x="5905355" y="2434425"/>
            <a:chExt cx="1753416" cy="1995456"/>
          </a:xfrm>
        </p:grpSpPr>
        <p:sp>
          <p:nvSpPr>
            <p:cNvPr id="2366" name="Google Shape;2366;p74"/>
            <p:cNvSpPr/>
            <p:nvPr/>
          </p:nvSpPr>
          <p:spPr>
            <a:xfrm rot="631759">
              <a:off x="6289873" y="2712152"/>
              <a:ext cx="873864" cy="753315"/>
            </a:xfrm>
            <a:custGeom>
              <a:avLst/>
              <a:gdLst/>
              <a:ahLst/>
              <a:cxnLst/>
              <a:rect l="l" t="t" r="r" b="b"/>
              <a:pathLst>
                <a:path w="31700" h="27327" extrusionOk="0">
                  <a:moveTo>
                    <a:pt x="273" y="13433"/>
                  </a:moveTo>
                  <a:cubicBezTo>
                    <a:pt x="649" y="13161"/>
                    <a:pt x="1026" y="13078"/>
                    <a:pt x="1444" y="13119"/>
                  </a:cubicBezTo>
                  <a:cubicBezTo>
                    <a:pt x="1946" y="13182"/>
                    <a:pt x="2449" y="13119"/>
                    <a:pt x="2930" y="13350"/>
                  </a:cubicBezTo>
                  <a:cubicBezTo>
                    <a:pt x="3160" y="13496"/>
                    <a:pt x="3516" y="13496"/>
                    <a:pt x="3788" y="13412"/>
                  </a:cubicBezTo>
                  <a:cubicBezTo>
                    <a:pt x="5064" y="13119"/>
                    <a:pt x="6403" y="13015"/>
                    <a:pt x="7659" y="12575"/>
                  </a:cubicBezTo>
                  <a:cubicBezTo>
                    <a:pt x="8600" y="12241"/>
                    <a:pt x="9542" y="11864"/>
                    <a:pt x="10462" y="11529"/>
                  </a:cubicBezTo>
                  <a:cubicBezTo>
                    <a:pt x="11550" y="11111"/>
                    <a:pt x="12659" y="10650"/>
                    <a:pt x="13601" y="9939"/>
                  </a:cubicBezTo>
                  <a:cubicBezTo>
                    <a:pt x="13831" y="9751"/>
                    <a:pt x="14082" y="9625"/>
                    <a:pt x="14354" y="9479"/>
                  </a:cubicBezTo>
                  <a:cubicBezTo>
                    <a:pt x="15819" y="8851"/>
                    <a:pt x="16907" y="7742"/>
                    <a:pt x="18141" y="6759"/>
                  </a:cubicBezTo>
                  <a:cubicBezTo>
                    <a:pt x="18790" y="6236"/>
                    <a:pt x="18999" y="5461"/>
                    <a:pt x="19271" y="4729"/>
                  </a:cubicBezTo>
                  <a:cubicBezTo>
                    <a:pt x="19355" y="4436"/>
                    <a:pt x="19418" y="4143"/>
                    <a:pt x="19564" y="3892"/>
                  </a:cubicBezTo>
                  <a:cubicBezTo>
                    <a:pt x="20004" y="3097"/>
                    <a:pt x="20108" y="2218"/>
                    <a:pt x="20317" y="1360"/>
                  </a:cubicBezTo>
                  <a:cubicBezTo>
                    <a:pt x="20401" y="1067"/>
                    <a:pt x="20317" y="775"/>
                    <a:pt x="20317" y="461"/>
                  </a:cubicBezTo>
                  <a:cubicBezTo>
                    <a:pt x="20317" y="335"/>
                    <a:pt x="20338" y="168"/>
                    <a:pt x="20359" y="0"/>
                  </a:cubicBezTo>
                  <a:cubicBezTo>
                    <a:pt x="20568" y="42"/>
                    <a:pt x="20757" y="63"/>
                    <a:pt x="20924" y="147"/>
                  </a:cubicBezTo>
                  <a:cubicBezTo>
                    <a:pt x="22242" y="649"/>
                    <a:pt x="23581" y="1109"/>
                    <a:pt x="24900" y="1632"/>
                  </a:cubicBezTo>
                  <a:cubicBezTo>
                    <a:pt x="25444" y="1842"/>
                    <a:pt x="25946" y="2197"/>
                    <a:pt x="26406" y="2532"/>
                  </a:cubicBezTo>
                  <a:cubicBezTo>
                    <a:pt x="27871" y="3578"/>
                    <a:pt x="29231" y="4771"/>
                    <a:pt x="30340" y="6215"/>
                  </a:cubicBezTo>
                  <a:cubicBezTo>
                    <a:pt x="30486" y="6424"/>
                    <a:pt x="30654" y="6654"/>
                    <a:pt x="30716" y="6905"/>
                  </a:cubicBezTo>
                  <a:cubicBezTo>
                    <a:pt x="31030" y="7805"/>
                    <a:pt x="31344" y="8726"/>
                    <a:pt x="31658" y="9688"/>
                  </a:cubicBezTo>
                  <a:cubicBezTo>
                    <a:pt x="31595" y="9834"/>
                    <a:pt x="31491" y="9939"/>
                    <a:pt x="31407" y="10065"/>
                  </a:cubicBezTo>
                  <a:cubicBezTo>
                    <a:pt x="31281" y="10253"/>
                    <a:pt x="31239" y="10483"/>
                    <a:pt x="31407" y="10650"/>
                  </a:cubicBezTo>
                  <a:cubicBezTo>
                    <a:pt x="31637" y="10881"/>
                    <a:pt x="31637" y="11174"/>
                    <a:pt x="31637" y="11446"/>
                  </a:cubicBezTo>
                  <a:cubicBezTo>
                    <a:pt x="31700" y="12220"/>
                    <a:pt x="31553" y="12910"/>
                    <a:pt x="31219" y="13601"/>
                  </a:cubicBezTo>
                  <a:cubicBezTo>
                    <a:pt x="30884" y="14249"/>
                    <a:pt x="30612" y="14940"/>
                    <a:pt x="30340" y="15609"/>
                  </a:cubicBezTo>
                  <a:cubicBezTo>
                    <a:pt x="30172" y="16007"/>
                    <a:pt x="29942" y="16342"/>
                    <a:pt x="29670" y="16656"/>
                  </a:cubicBezTo>
                  <a:cubicBezTo>
                    <a:pt x="27306" y="19480"/>
                    <a:pt x="26950" y="19857"/>
                    <a:pt x="24167" y="22096"/>
                  </a:cubicBezTo>
                  <a:cubicBezTo>
                    <a:pt x="23895" y="22305"/>
                    <a:pt x="23581" y="22514"/>
                    <a:pt x="23268" y="22682"/>
                  </a:cubicBezTo>
                  <a:cubicBezTo>
                    <a:pt x="22117" y="23330"/>
                    <a:pt x="20966" y="23979"/>
                    <a:pt x="19794" y="24607"/>
                  </a:cubicBezTo>
                  <a:cubicBezTo>
                    <a:pt x="18539" y="25255"/>
                    <a:pt x="17221" y="25820"/>
                    <a:pt x="15861" y="26176"/>
                  </a:cubicBezTo>
                  <a:cubicBezTo>
                    <a:pt x="14542" y="26552"/>
                    <a:pt x="13182" y="26866"/>
                    <a:pt x="11843" y="27180"/>
                  </a:cubicBezTo>
                  <a:cubicBezTo>
                    <a:pt x="11634" y="27222"/>
                    <a:pt x="11446" y="27285"/>
                    <a:pt x="11237" y="27285"/>
                  </a:cubicBezTo>
                  <a:cubicBezTo>
                    <a:pt x="9856" y="27327"/>
                    <a:pt x="8475" y="27306"/>
                    <a:pt x="7115" y="27096"/>
                  </a:cubicBezTo>
                  <a:cubicBezTo>
                    <a:pt x="6947" y="27055"/>
                    <a:pt x="6801" y="26950"/>
                    <a:pt x="6633" y="26908"/>
                  </a:cubicBezTo>
                  <a:cubicBezTo>
                    <a:pt x="6215" y="26699"/>
                    <a:pt x="5796" y="26511"/>
                    <a:pt x="5378" y="26301"/>
                  </a:cubicBezTo>
                  <a:cubicBezTo>
                    <a:pt x="4750" y="25987"/>
                    <a:pt x="4039" y="25883"/>
                    <a:pt x="3453" y="25485"/>
                  </a:cubicBezTo>
                  <a:cubicBezTo>
                    <a:pt x="2344" y="24774"/>
                    <a:pt x="1591" y="23791"/>
                    <a:pt x="1068" y="22598"/>
                  </a:cubicBezTo>
                  <a:cubicBezTo>
                    <a:pt x="775" y="21886"/>
                    <a:pt x="503" y="21154"/>
                    <a:pt x="252" y="20443"/>
                  </a:cubicBezTo>
                  <a:cubicBezTo>
                    <a:pt x="126" y="20087"/>
                    <a:pt x="63" y="19710"/>
                    <a:pt x="63" y="19313"/>
                  </a:cubicBezTo>
                  <a:cubicBezTo>
                    <a:pt x="63" y="17890"/>
                    <a:pt x="42" y="16446"/>
                    <a:pt x="21" y="14982"/>
                  </a:cubicBezTo>
                  <a:cubicBezTo>
                    <a:pt x="1" y="14438"/>
                    <a:pt x="63" y="13915"/>
                    <a:pt x="273" y="13433"/>
                  </a:cubicBezTo>
                  <a:close/>
                  <a:moveTo>
                    <a:pt x="13936" y="24983"/>
                  </a:moveTo>
                  <a:lnTo>
                    <a:pt x="13936" y="24983"/>
                  </a:lnTo>
                  <a:lnTo>
                    <a:pt x="15003" y="24983"/>
                  </a:lnTo>
                  <a:cubicBezTo>
                    <a:pt x="15505" y="25004"/>
                    <a:pt x="15944" y="24899"/>
                    <a:pt x="16363" y="24690"/>
                  </a:cubicBezTo>
                  <a:cubicBezTo>
                    <a:pt x="17011" y="24355"/>
                    <a:pt x="17681" y="24042"/>
                    <a:pt x="18371" y="23832"/>
                  </a:cubicBezTo>
                  <a:cubicBezTo>
                    <a:pt x="18623" y="23770"/>
                    <a:pt x="18853" y="23560"/>
                    <a:pt x="19062" y="23414"/>
                  </a:cubicBezTo>
                  <a:cubicBezTo>
                    <a:pt x="19836" y="22807"/>
                    <a:pt x="20631" y="22158"/>
                    <a:pt x="21447" y="21573"/>
                  </a:cubicBezTo>
                  <a:cubicBezTo>
                    <a:pt x="22703" y="20652"/>
                    <a:pt x="23456" y="19355"/>
                    <a:pt x="24209" y="18078"/>
                  </a:cubicBezTo>
                  <a:cubicBezTo>
                    <a:pt x="24272" y="17974"/>
                    <a:pt x="24293" y="17869"/>
                    <a:pt x="24335" y="17723"/>
                  </a:cubicBezTo>
                  <a:cubicBezTo>
                    <a:pt x="24690" y="16718"/>
                    <a:pt x="24649" y="15630"/>
                    <a:pt x="24544" y="14584"/>
                  </a:cubicBezTo>
                  <a:cubicBezTo>
                    <a:pt x="24523" y="14228"/>
                    <a:pt x="24293" y="13894"/>
                    <a:pt x="24125" y="13538"/>
                  </a:cubicBezTo>
                  <a:cubicBezTo>
                    <a:pt x="24063" y="13412"/>
                    <a:pt x="23874" y="13308"/>
                    <a:pt x="23707" y="13266"/>
                  </a:cubicBezTo>
                  <a:cubicBezTo>
                    <a:pt x="23456" y="13161"/>
                    <a:pt x="23142" y="13329"/>
                    <a:pt x="23163" y="13622"/>
                  </a:cubicBezTo>
                  <a:cubicBezTo>
                    <a:pt x="23163" y="13894"/>
                    <a:pt x="23226" y="14145"/>
                    <a:pt x="23268" y="14417"/>
                  </a:cubicBezTo>
                  <a:cubicBezTo>
                    <a:pt x="23498" y="15212"/>
                    <a:pt x="23435" y="16028"/>
                    <a:pt x="23330" y="16865"/>
                  </a:cubicBezTo>
                  <a:cubicBezTo>
                    <a:pt x="23268" y="17262"/>
                    <a:pt x="23142" y="17597"/>
                    <a:pt x="22912" y="17932"/>
                  </a:cubicBezTo>
                  <a:cubicBezTo>
                    <a:pt x="22745" y="18141"/>
                    <a:pt x="22619" y="18392"/>
                    <a:pt x="22514" y="18622"/>
                  </a:cubicBezTo>
                  <a:cubicBezTo>
                    <a:pt x="22221" y="19166"/>
                    <a:pt x="21866" y="19689"/>
                    <a:pt x="21384" y="20087"/>
                  </a:cubicBezTo>
                  <a:cubicBezTo>
                    <a:pt x="20380" y="20903"/>
                    <a:pt x="19376" y="21740"/>
                    <a:pt x="18351" y="22514"/>
                  </a:cubicBezTo>
                  <a:cubicBezTo>
                    <a:pt x="18120" y="22702"/>
                    <a:pt x="17765" y="22828"/>
                    <a:pt x="17493" y="22912"/>
                  </a:cubicBezTo>
                  <a:cubicBezTo>
                    <a:pt x="17095" y="23037"/>
                    <a:pt x="16698" y="23163"/>
                    <a:pt x="16363" y="23414"/>
                  </a:cubicBezTo>
                  <a:cubicBezTo>
                    <a:pt x="15944" y="23728"/>
                    <a:pt x="15463" y="23832"/>
                    <a:pt x="14940" y="23832"/>
                  </a:cubicBezTo>
                  <a:lnTo>
                    <a:pt x="13161" y="23832"/>
                  </a:lnTo>
                  <a:cubicBezTo>
                    <a:pt x="12722" y="23853"/>
                    <a:pt x="12304" y="23770"/>
                    <a:pt x="11885" y="23581"/>
                  </a:cubicBezTo>
                  <a:cubicBezTo>
                    <a:pt x="11446" y="23372"/>
                    <a:pt x="10965" y="23205"/>
                    <a:pt x="10483" y="23058"/>
                  </a:cubicBezTo>
                  <a:cubicBezTo>
                    <a:pt x="10044" y="22933"/>
                    <a:pt x="9688" y="22682"/>
                    <a:pt x="9395" y="22305"/>
                  </a:cubicBezTo>
                  <a:cubicBezTo>
                    <a:pt x="9270" y="22117"/>
                    <a:pt x="9123" y="21949"/>
                    <a:pt x="8956" y="21761"/>
                  </a:cubicBezTo>
                  <a:cubicBezTo>
                    <a:pt x="8621" y="21322"/>
                    <a:pt x="8349" y="20903"/>
                    <a:pt x="8642" y="20296"/>
                  </a:cubicBezTo>
                  <a:cubicBezTo>
                    <a:pt x="8705" y="20213"/>
                    <a:pt x="8600" y="20003"/>
                    <a:pt x="8516" y="19920"/>
                  </a:cubicBezTo>
                  <a:cubicBezTo>
                    <a:pt x="8391" y="19794"/>
                    <a:pt x="8182" y="19815"/>
                    <a:pt x="8014" y="19920"/>
                  </a:cubicBezTo>
                  <a:cubicBezTo>
                    <a:pt x="7805" y="20066"/>
                    <a:pt x="7700" y="20275"/>
                    <a:pt x="7659" y="20506"/>
                  </a:cubicBezTo>
                  <a:cubicBezTo>
                    <a:pt x="7575" y="21050"/>
                    <a:pt x="7596" y="21573"/>
                    <a:pt x="7910" y="22012"/>
                  </a:cubicBezTo>
                  <a:cubicBezTo>
                    <a:pt x="8119" y="22305"/>
                    <a:pt x="8307" y="22598"/>
                    <a:pt x="8516" y="22891"/>
                  </a:cubicBezTo>
                  <a:cubicBezTo>
                    <a:pt x="8914" y="23435"/>
                    <a:pt x="9353" y="23874"/>
                    <a:pt x="10044" y="24042"/>
                  </a:cubicBezTo>
                  <a:cubicBezTo>
                    <a:pt x="10169" y="24063"/>
                    <a:pt x="10295" y="24146"/>
                    <a:pt x="10420" y="24209"/>
                  </a:cubicBezTo>
                  <a:cubicBezTo>
                    <a:pt x="11509" y="24732"/>
                    <a:pt x="12597" y="25130"/>
                    <a:pt x="13831" y="24983"/>
                  </a:cubicBezTo>
                  <a:close/>
                  <a:moveTo>
                    <a:pt x="19732" y="11739"/>
                  </a:moveTo>
                  <a:lnTo>
                    <a:pt x="19732" y="12136"/>
                  </a:lnTo>
                  <a:cubicBezTo>
                    <a:pt x="19773" y="12345"/>
                    <a:pt x="19836" y="12534"/>
                    <a:pt x="20045" y="12638"/>
                  </a:cubicBezTo>
                  <a:cubicBezTo>
                    <a:pt x="20296" y="12743"/>
                    <a:pt x="20527" y="12680"/>
                    <a:pt x="20673" y="12471"/>
                  </a:cubicBezTo>
                  <a:cubicBezTo>
                    <a:pt x="20840" y="12262"/>
                    <a:pt x="20966" y="12031"/>
                    <a:pt x="21050" y="11780"/>
                  </a:cubicBezTo>
                  <a:cubicBezTo>
                    <a:pt x="21217" y="11257"/>
                    <a:pt x="21008" y="11006"/>
                    <a:pt x="20485" y="10985"/>
                  </a:cubicBezTo>
                  <a:cubicBezTo>
                    <a:pt x="20066" y="10943"/>
                    <a:pt x="19815" y="11132"/>
                    <a:pt x="19752" y="11529"/>
                  </a:cubicBezTo>
                  <a:cubicBezTo>
                    <a:pt x="19732" y="11613"/>
                    <a:pt x="19732" y="11739"/>
                    <a:pt x="19732" y="11739"/>
                  </a:cubicBezTo>
                  <a:close/>
                  <a:moveTo>
                    <a:pt x="7470" y="17472"/>
                  </a:moveTo>
                  <a:cubicBezTo>
                    <a:pt x="7993" y="17472"/>
                    <a:pt x="8224" y="17262"/>
                    <a:pt x="8224" y="16865"/>
                  </a:cubicBezTo>
                  <a:cubicBezTo>
                    <a:pt x="8224" y="16216"/>
                    <a:pt x="7868" y="16007"/>
                    <a:pt x="7261" y="16300"/>
                  </a:cubicBezTo>
                  <a:cubicBezTo>
                    <a:pt x="7156" y="16342"/>
                    <a:pt x="7052" y="16404"/>
                    <a:pt x="6968" y="16467"/>
                  </a:cubicBezTo>
                  <a:cubicBezTo>
                    <a:pt x="6780" y="16614"/>
                    <a:pt x="6759" y="16823"/>
                    <a:pt x="6780" y="17032"/>
                  </a:cubicBezTo>
                  <a:cubicBezTo>
                    <a:pt x="6843" y="17241"/>
                    <a:pt x="6968" y="17388"/>
                    <a:pt x="7177" y="17451"/>
                  </a:cubicBezTo>
                  <a:cubicBezTo>
                    <a:pt x="7324" y="17451"/>
                    <a:pt x="7428" y="17451"/>
                    <a:pt x="7470" y="1747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7" name="Google Shape;2367;p74"/>
            <p:cNvSpPr/>
            <p:nvPr/>
          </p:nvSpPr>
          <p:spPr>
            <a:xfrm rot="631759">
              <a:off x="6162511" y="2563897"/>
              <a:ext cx="1125934" cy="871576"/>
            </a:xfrm>
            <a:custGeom>
              <a:avLst/>
              <a:gdLst/>
              <a:ahLst/>
              <a:cxnLst/>
              <a:rect l="l" t="t" r="r" b="b"/>
              <a:pathLst>
                <a:path w="40844" h="31617" extrusionOk="0">
                  <a:moveTo>
                    <a:pt x="5524" y="28561"/>
                  </a:moveTo>
                  <a:cubicBezTo>
                    <a:pt x="6089" y="29670"/>
                    <a:pt x="6780" y="30633"/>
                    <a:pt x="7742" y="31386"/>
                  </a:cubicBezTo>
                  <a:cubicBezTo>
                    <a:pt x="7700" y="31616"/>
                    <a:pt x="7533" y="31595"/>
                    <a:pt x="7408" y="31595"/>
                  </a:cubicBezTo>
                  <a:cubicBezTo>
                    <a:pt x="6843" y="31595"/>
                    <a:pt x="6278" y="31595"/>
                    <a:pt x="5734" y="31574"/>
                  </a:cubicBezTo>
                  <a:cubicBezTo>
                    <a:pt x="5273" y="31574"/>
                    <a:pt x="4855" y="31512"/>
                    <a:pt x="4478" y="31198"/>
                  </a:cubicBezTo>
                  <a:cubicBezTo>
                    <a:pt x="4311" y="31093"/>
                    <a:pt x="4081" y="31010"/>
                    <a:pt x="3892" y="31051"/>
                  </a:cubicBezTo>
                  <a:cubicBezTo>
                    <a:pt x="3139" y="31093"/>
                    <a:pt x="2428" y="30905"/>
                    <a:pt x="1800" y="30486"/>
                  </a:cubicBezTo>
                  <a:cubicBezTo>
                    <a:pt x="1674" y="30424"/>
                    <a:pt x="1549" y="30340"/>
                    <a:pt x="1402" y="30319"/>
                  </a:cubicBezTo>
                  <a:cubicBezTo>
                    <a:pt x="942" y="30235"/>
                    <a:pt x="817" y="29859"/>
                    <a:pt x="775" y="29482"/>
                  </a:cubicBezTo>
                  <a:cubicBezTo>
                    <a:pt x="754" y="29085"/>
                    <a:pt x="775" y="28708"/>
                    <a:pt x="754" y="28331"/>
                  </a:cubicBezTo>
                  <a:cubicBezTo>
                    <a:pt x="733" y="28059"/>
                    <a:pt x="712" y="27808"/>
                    <a:pt x="649" y="27536"/>
                  </a:cubicBezTo>
                  <a:cubicBezTo>
                    <a:pt x="545" y="27097"/>
                    <a:pt x="419" y="26616"/>
                    <a:pt x="252" y="26176"/>
                  </a:cubicBezTo>
                  <a:cubicBezTo>
                    <a:pt x="1" y="25465"/>
                    <a:pt x="1" y="24732"/>
                    <a:pt x="1" y="24000"/>
                  </a:cubicBezTo>
                  <a:lnTo>
                    <a:pt x="1" y="17807"/>
                  </a:lnTo>
                  <a:cubicBezTo>
                    <a:pt x="1" y="17493"/>
                    <a:pt x="1" y="17158"/>
                    <a:pt x="42" y="16844"/>
                  </a:cubicBezTo>
                  <a:cubicBezTo>
                    <a:pt x="189" y="16133"/>
                    <a:pt x="231" y="15463"/>
                    <a:pt x="314" y="14752"/>
                  </a:cubicBezTo>
                  <a:cubicBezTo>
                    <a:pt x="398" y="13915"/>
                    <a:pt x="565" y="13057"/>
                    <a:pt x="858" y="12262"/>
                  </a:cubicBezTo>
                  <a:cubicBezTo>
                    <a:pt x="1382" y="10860"/>
                    <a:pt x="1988" y="9500"/>
                    <a:pt x="2825" y="8203"/>
                  </a:cubicBezTo>
                  <a:cubicBezTo>
                    <a:pt x="3014" y="7952"/>
                    <a:pt x="3181" y="7680"/>
                    <a:pt x="3432" y="7450"/>
                  </a:cubicBezTo>
                  <a:cubicBezTo>
                    <a:pt x="4206" y="6634"/>
                    <a:pt x="5001" y="5859"/>
                    <a:pt x="5796" y="5064"/>
                  </a:cubicBezTo>
                  <a:cubicBezTo>
                    <a:pt x="6006" y="4855"/>
                    <a:pt x="6257" y="4688"/>
                    <a:pt x="6487" y="4520"/>
                  </a:cubicBezTo>
                  <a:cubicBezTo>
                    <a:pt x="7512" y="3809"/>
                    <a:pt x="8558" y="3160"/>
                    <a:pt x="9542" y="2428"/>
                  </a:cubicBezTo>
                  <a:cubicBezTo>
                    <a:pt x="10860" y="1486"/>
                    <a:pt x="12283" y="838"/>
                    <a:pt x="13810" y="336"/>
                  </a:cubicBezTo>
                  <a:cubicBezTo>
                    <a:pt x="14438" y="126"/>
                    <a:pt x="15149" y="84"/>
                    <a:pt x="15798" y="43"/>
                  </a:cubicBezTo>
                  <a:cubicBezTo>
                    <a:pt x="16781" y="1"/>
                    <a:pt x="17807" y="43"/>
                    <a:pt x="18811" y="22"/>
                  </a:cubicBezTo>
                  <a:cubicBezTo>
                    <a:pt x="19606" y="1"/>
                    <a:pt x="20380" y="315"/>
                    <a:pt x="21133" y="461"/>
                  </a:cubicBezTo>
                  <a:cubicBezTo>
                    <a:pt x="21677" y="608"/>
                    <a:pt x="22201" y="775"/>
                    <a:pt x="22724" y="984"/>
                  </a:cubicBezTo>
                  <a:cubicBezTo>
                    <a:pt x="23017" y="1089"/>
                    <a:pt x="23309" y="1277"/>
                    <a:pt x="23540" y="1486"/>
                  </a:cubicBezTo>
                  <a:cubicBezTo>
                    <a:pt x="23874" y="1800"/>
                    <a:pt x="24293" y="2093"/>
                    <a:pt x="24251" y="2637"/>
                  </a:cubicBezTo>
                  <a:cubicBezTo>
                    <a:pt x="24251" y="2721"/>
                    <a:pt x="24293" y="2805"/>
                    <a:pt x="24356" y="2867"/>
                  </a:cubicBezTo>
                  <a:cubicBezTo>
                    <a:pt x="24460" y="3077"/>
                    <a:pt x="24732" y="3139"/>
                    <a:pt x="24879" y="2951"/>
                  </a:cubicBezTo>
                  <a:cubicBezTo>
                    <a:pt x="25214" y="2428"/>
                    <a:pt x="25737" y="2177"/>
                    <a:pt x="26302" y="2030"/>
                  </a:cubicBezTo>
                  <a:cubicBezTo>
                    <a:pt x="27138" y="1863"/>
                    <a:pt x="27975" y="1675"/>
                    <a:pt x="28812" y="1989"/>
                  </a:cubicBezTo>
                  <a:cubicBezTo>
                    <a:pt x="29231" y="2135"/>
                    <a:pt x="29649" y="2281"/>
                    <a:pt x="30110" y="2344"/>
                  </a:cubicBezTo>
                  <a:cubicBezTo>
                    <a:pt x="30884" y="2491"/>
                    <a:pt x="31512" y="2867"/>
                    <a:pt x="32139" y="3349"/>
                  </a:cubicBezTo>
                  <a:cubicBezTo>
                    <a:pt x="32558" y="3662"/>
                    <a:pt x="33039" y="3913"/>
                    <a:pt x="33478" y="4206"/>
                  </a:cubicBezTo>
                  <a:cubicBezTo>
                    <a:pt x="33729" y="4395"/>
                    <a:pt x="34022" y="4541"/>
                    <a:pt x="34253" y="4792"/>
                  </a:cubicBezTo>
                  <a:cubicBezTo>
                    <a:pt x="35089" y="5587"/>
                    <a:pt x="35885" y="6403"/>
                    <a:pt x="36701" y="7219"/>
                  </a:cubicBezTo>
                  <a:cubicBezTo>
                    <a:pt x="36910" y="7429"/>
                    <a:pt x="37077" y="7659"/>
                    <a:pt x="37266" y="7889"/>
                  </a:cubicBezTo>
                  <a:cubicBezTo>
                    <a:pt x="37538" y="8245"/>
                    <a:pt x="37789" y="8600"/>
                    <a:pt x="38061" y="8977"/>
                  </a:cubicBezTo>
                  <a:cubicBezTo>
                    <a:pt x="39421" y="10776"/>
                    <a:pt x="39442" y="10776"/>
                    <a:pt x="40195" y="12890"/>
                  </a:cubicBezTo>
                  <a:cubicBezTo>
                    <a:pt x="40592" y="13957"/>
                    <a:pt x="40843" y="15087"/>
                    <a:pt x="40823" y="16258"/>
                  </a:cubicBezTo>
                  <a:cubicBezTo>
                    <a:pt x="40802" y="17179"/>
                    <a:pt x="40802" y="18100"/>
                    <a:pt x="40823" y="19020"/>
                  </a:cubicBezTo>
                  <a:cubicBezTo>
                    <a:pt x="40843" y="19962"/>
                    <a:pt x="40613" y="20820"/>
                    <a:pt x="40299" y="21678"/>
                  </a:cubicBezTo>
                  <a:cubicBezTo>
                    <a:pt x="40216" y="21740"/>
                    <a:pt x="40153" y="21782"/>
                    <a:pt x="40069" y="21803"/>
                  </a:cubicBezTo>
                  <a:cubicBezTo>
                    <a:pt x="39525" y="22180"/>
                    <a:pt x="38939" y="22222"/>
                    <a:pt x="38312" y="21950"/>
                  </a:cubicBezTo>
                  <a:cubicBezTo>
                    <a:pt x="38102" y="21845"/>
                    <a:pt x="37851" y="21887"/>
                    <a:pt x="37600" y="21887"/>
                  </a:cubicBezTo>
                  <a:lnTo>
                    <a:pt x="36408" y="21887"/>
                  </a:lnTo>
                  <a:cubicBezTo>
                    <a:pt x="36491" y="21636"/>
                    <a:pt x="36533" y="21447"/>
                    <a:pt x="36617" y="21259"/>
                  </a:cubicBezTo>
                  <a:cubicBezTo>
                    <a:pt x="36952" y="20485"/>
                    <a:pt x="37266" y="19690"/>
                    <a:pt x="37600" y="18916"/>
                  </a:cubicBezTo>
                  <a:cubicBezTo>
                    <a:pt x="37810" y="18434"/>
                    <a:pt x="37914" y="17974"/>
                    <a:pt x="37893" y="17451"/>
                  </a:cubicBezTo>
                  <a:cubicBezTo>
                    <a:pt x="37872" y="17054"/>
                    <a:pt x="37893" y="16677"/>
                    <a:pt x="37893" y="16300"/>
                  </a:cubicBezTo>
                  <a:cubicBezTo>
                    <a:pt x="37893" y="15986"/>
                    <a:pt x="37998" y="15714"/>
                    <a:pt x="38228" y="15505"/>
                  </a:cubicBezTo>
                  <a:cubicBezTo>
                    <a:pt x="38939" y="14898"/>
                    <a:pt x="39128" y="14103"/>
                    <a:pt x="39149" y="13224"/>
                  </a:cubicBezTo>
                  <a:cubicBezTo>
                    <a:pt x="39149" y="13078"/>
                    <a:pt x="39128" y="12952"/>
                    <a:pt x="39149" y="12785"/>
                  </a:cubicBezTo>
                  <a:cubicBezTo>
                    <a:pt x="39337" y="11864"/>
                    <a:pt x="38835" y="11216"/>
                    <a:pt x="38312" y="10567"/>
                  </a:cubicBezTo>
                  <a:cubicBezTo>
                    <a:pt x="38165" y="10358"/>
                    <a:pt x="37956" y="10274"/>
                    <a:pt x="37705" y="10253"/>
                  </a:cubicBezTo>
                  <a:cubicBezTo>
                    <a:pt x="37182" y="10191"/>
                    <a:pt x="36638" y="10274"/>
                    <a:pt x="36073" y="10546"/>
                  </a:cubicBezTo>
                  <a:cubicBezTo>
                    <a:pt x="35989" y="10442"/>
                    <a:pt x="35885" y="10337"/>
                    <a:pt x="35780" y="10232"/>
                  </a:cubicBezTo>
                  <a:cubicBezTo>
                    <a:pt x="34462" y="8810"/>
                    <a:pt x="33060" y="7533"/>
                    <a:pt x="31407" y="6508"/>
                  </a:cubicBezTo>
                  <a:cubicBezTo>
                    <a:pt x="31177" y="6382"/>
                    <a:pt x="30968" y="6215"/>
                    <a:pt x="30696" y="6110"/>
                  </a:cubicBezTo>
                  <a:cubicBezTo>
                    <a:pt x="28854" y="5420"/>
                    <a:pt x="27013" y="4730"/>
                    <a:pt x="25151" y="4060"/>
                  </a:cubicBezTo>
                  <a:cubicBezTo>
                    <a:pt x="25109" y="4018"/>
                    <a:pt x="25046" y="4060"/>
                    <a:pt x="24983" y="4018"/>
                  </a:cubicBezTo>
                  <a:cubicBezTo>
                    <a:pt x="24816" y="4185"/>
                    <a:pt x="24921" y="4395"/>
                    <a:pt x="24900" y="4583"/>
                  </a:cubicBezTo>
                  <a:cubicBezTo>
                    <a:pt x="24879" y="4792"/>
                    <a:pt x="24879" y="5002"/>
                    <a:pt x="24837" y="5211"/>
                  </a:cubicBezTo>
                  <a:cubicBezTo>
                    <a:pt x="24816" y="5378"/>
                    <a:pt x="24837" y="5587"/>
                    <a:pt x="24732" y="5692"/>
                  </a:cubicBezTo>
                  <a:cubicBezTo>
                    <a:pt x="24418" y="6069"/>
                    <a:pt x="24502" y="6487"/>
                    <a:pt x="24481" y="6885"/>
                  </a:cubicBezTo>
                  <a:cubicBezTo>
                    <a:pt x="24418" y="7722"/>
                    <a:pt x="24209" y="8496"/>
                    <a:pt x="23665" y="9144"/>
                  </a:cubicBezTo>
                  <a:cubicBezTo>
                    <a:pt x="23519" y="9333"/>
                    <a:pt x="23435" y="9542"/>
                    <a:pt x="23330" y="9751"/>
                  </a:cubicBezTo>
                  <a:cubicBezTo>
                    <a:pt x="23205" y="9981"/>
                    <a:pt x="23058" y="10232"/>
                    <a:pt x="22954" y="10442"/>
                  </a:cubicBezTo>
                  <a:cubicBezTo>
                    <a:pt x="22849" y="10609"/>
                    <a:pt x="22682" y="10797"/>
                    <a:pt x="22682" y="10965"/>
                  </a:cubicBezTo>
                  <a:cubicBezTo>
                    <a:pt x="22682" y="11341"/>
                    <a:pt x="22473" y="11530"/>
                    <a:pt x="22180" y="11739"/>
                  </a:cubicBezTo>
                  <a:cubicBezTo>
                    <a:pt x="21573" y="12178"/>
                    <a:pt x="21008" y="12639"/>
                    <a:pt x="20422" y="13078"/>
                  </a:cubicBezTo>
                  <a:cubicBezTo>
                    <a:pt x="20108" y="13329"/>
                    <a:pt x="19773" y="13580"/>
                    <a:pt x="19292" y="13643"/>
                  </a:cubicBezTo>
                  <a:cubicBezTo>
                    <a:pt x="19292" y="13204"/>
                    <a:pt x="19439" y="12806"/>
                    <a:pt x="19606" y="12450"/>
                  </a:cubicBezTo>
                  <a:cubicBezTo>
                    <a:pt x="20004" y="11739"/>
                    <a:pt x="20213" y="10986"/>
                    <a:pt x="20380" y="10191"/>
                  </a:cubicBezTo>
                  <a:cubicBezTo>
                    <a:pt x="20443" y="9751"/>
                    <a:pt x="20589" y="9333"/>
                    <a:pt x="20840" y="8977"/>
                  </a:cubicBezTo>
                  <a:cubicBezTo>
                    <a:pt x="21133" y="8579"/>
                    <a:pt x="21050" y="8140"/>
                    <a:pt x="20945" y="7680"/>
                  </a:cubicBezTo>
                  <a:cubicBezTo>
                    <a:pt x="20924" y="7575"/>
                    <a:pt x="20820" y="7470"/>
                    <a:pt x="20715" y="7450"/>
                  </a:cubicBezTo>
                  <a:cubicBezTo>
                    <a:pt x="20422" y="7345"/>
                    <a:pt x="20192" y="7533"/>
                    <a:pt x="20234" y="7784"/>
                  </a:cubicBezTo>
                  <a:cubicBezTo>
                    <a:pt x="20317" y="8140"/>
                    <a:pt x="20171" y="8412"/>
                    <a:pt x="19983" y="8705"/>
                  </a:cubicBezTo>
                  <a:cubicBezTo>
                    <a:pt x="19794" y="8998"/>
                    <a:pt x="19648" y="9333"/>
                    <a:pt x="19564" y="9647"/>
                  </a:cubicBezTo>
                  <a:cubicBezTo>
                    <a:pt x="19292" y="10483"/>
                    <a:pt x="19125" y="11341"/>
                    <a:pt x="18706" y="12157"/>
                  </a:cubicBezTo>
                  <a:cubicBezTo>
                    <a:pt x="18518" y="12534"/>
                    <a:pt x="18455" y="12952"/>
                    <a:pt x="18413" y="13371"/>
                  </a:cubicBezTo>
                  <a:cubicBezTo>
                    <a:pt x="18392" y="13580"/>
                    <a:pt x="18497" y="13810"/>
                    <a:pt x="18539" y="14041"/>
                  </a:cubicBezTo>
                  <a:cubicBezTo>
                    <a:pt x="17555" y="14961"/>
                    <a:pt x="15296" y="16049"/>
                    <a:pt x="13998" y="16237"/>
                  </a:cubicBezTo>
                  <a:cubicBezTo>
                    <a:pt x="14061" y="16007"/>
                    <a:pt x="14166" y="15798"/>
                    <a:pt x="14250" y="15589"/>
                  </a:cubicBezTo>
                  <a:cubicBezTo>
                    <a:pt x="14270" y="15484"/>
                    <a:pt x="14354" y="15296"/>
                    <a:pt x="14333" y="15254"/>
                  </a:cubicBezTo>
                  <a:cubicBezTo>
                    <a:pt x="14040" y="14877"/>
                    <a:pt x="14333" y="14585"/>
                    <a:pt x="14459" y="14271"/>
                  </a:cubicBezTo>
                  <a:cubicBezTo>
                    <a:pt x="14982" y="12764"/>
                    <a:pt x="15777" y="11383"/>
                    <a:pt x="16405" y="9919"/>
                  </a:cubicBezTo>
                  <a:cubicBezTo>
                    <a:pt x="16572" y="9458"/>
                    <a:pt x="16781" y="9040"/>
                    <a:pt x="17179" y="8768"/>
                  </a:cubicBezTo>
                  <a:cubicBezTo>
                    <a:pt x="17555" y="8475"/>
                    <a:pt x="17681" y="8035"/>
                    <a:pt x="17786" y="7617"/>
                  </a:cubicBezTo>
                  <a:cubicBezTo>
                    <a:pt x="17807" y="7533"/>
                    <a:pt x="17786" y="7429"/>
                    <a:pt x="17765" y="7345"/>
                  </a:cubicBezTo>
                  <a:cubicBezTo>
                    <a:pt x="17723" y="7219"/>
                    <a:pt x="17472" y="7157"/>
                    <a:pt x="17388" y="7240"/>
                  </a:cubicBezTo>
                  <a:cubicBezTo>
                    <a:pt x="17304" y="7303"/>
                    <a:pt x="17242" y="7345"/>
                    <a:pt x="17200" y="7429"/>
                  </a:cubicBezTo>
                  <a:cubicBezTo>
                    <a:pt x="17074" y="7931"/>
                    <a:pt x="16739" y="8287"/>
                    <a:pt x="16363" y="8663"/>
                  </a:cubicBezTo>
                  <a:cubicBezTo>
                    <a:pt x="16216" y="8810"/>
                    <a:pt x="16091" y="9019"/>
                    <a:pt x="15986" y="9228"/>
                  </a:cubicBezTo>
                  <a:cubicBezTo>
                    <a:pt x="15191" y="10714"/>
                    <a:pt x="14375" y="12178"/>
                    <a:pt x="13706" y="13727"/>
                  </a:cubicBezTo>
                  <a:cubicBezTo>
                    <a:pt x="13266" y="14752"/>
                    <a:pt x="12785" y="15777"/>
                    <a:pt x="12492" y="16865"/>
                  </a:cubicBezTo>
                  <a:cubicBezTo>
                    <a:pt x="11383" y="17367"/>
                    <a:pt x="10149" y="17367"/>
                    <a:pt x="9019" y="17702"/>
                  </a:cubicBezTo>
                  <a:cubicBezTo>
                    <a:pt x="8893" y="17493"/>
                    <a:pt x="9019" y="17346"/>
                    <a:pt x="9081" y="17200"/>
                  </a:cubicBezTo>
                  <a:cubicBezTo>
                    <a:pt x="9667" y="15798"/>
                    <a:pt x="10274" y="14375"/>
                    <a:pt x="10902" y="12994"/>
                  </a:cubicBezTo>
                  <a:cubicBezTo>
                    <a:pt x="11216" y="12325"/>
                    <a:pt x="11592" y="11697"/>
                    <a:pt x="11948" y="11069"/>
                  </a:cubicBezTo>
                  <a:cubicBezTo>
                    <a:pt x="12073" y="10818"/>
                    <a:pt x="12345" y="10651"/>
                    <a:pt x="12534" y="10442"/>
                  </a:cubicBezTo>
                  <a:cubicBezTo>
                    <a:pt x="12576" y="10191"/>
                    <a:pt x="12387" y="10149"/>
                    <a:pt x="12241" y="10065"/>
                  </a:cubicBezTo>
                  <a:cubicBezTo>
                    <a:pt x="12053" y="9981"/>
                    <a:pt x="11864" y="9981"/>
                    <a:pt x="11739" y="10128"/>
                  </a:cubicBezTo>
                  <a:cubicBezTo>
                    <a:pt x="11550" y="10274"/>
                    <a:pt x="11383" y="10442"/>
                    <a:pt x="11278" y="10609"/>
                  </a:cubicBezTo>
                  <a:cubicBezTo>
                    <a:pt x="10860" y="11320"/>
                    <a:pt x="10441" y="12032"/>
                    <a:pt x="10065" y="12764"/>
                  </a:cubicBezTo>
                  <a:cubicBezTo>
                    <a:pt x="9604" y="13706"/>
                    <a:pt x="9186" y="14689"/>
                    <a:pt x="8726" y="15631"/>
                  </a:cubicBezTo>
                  <a:cubicBezTo>
                    <a:pt x="8454" y="16300"/>
                    <a:pt x="8140" y="16928"/>
                    <a:pt x="8056" y="17618"/>
                  </a:cubicBezTo>
                  <a:cubicBezTo>
                    <a:pt x="8056" y="17702"/>
                    <a:pt x="7972" y="17786"/>
                    <a:pt x="7931" y="17890"/>
                  </a:cubicBezTo>
                  <a:cubicBezTo>
                    <a:pt x="7115" y="17828"/>
                    <a:pt x="6319" y="17618"/>
                    <a:pt x="5629" y="17179"/>
                  </a:cubicBezTo>
                  <a:cubicBezTo>
                    <a:pt x="5357" y="17472"/>
                    <a:pt x="5148" y="17723"/>
                    <a:pt x="4918" y="17995"/>
                  </a:cubicBezTo>
                  <a:cubicBezTo>
                    <a:pt x="4897" y="18037"/>
                    <a:pt x="4834" y="18100"/>
                    <a:pt x="4834" y="18142"/>
                  </a:cubicBezTo>
                  <a:cubicBezTo>
                    <a:pt x="4750" y="18811"/>
                    <a:pt x="4415" y="19376"/>
                    <a:pt x="4436" y="20025"/>
                  </a:cubicBezTo>
                  <a:cubicBezTo>
                    <a:pt x="4478" y="20945"/>
                    <a:pt x="4415" y="21866"/>
                    <a:pt x="4415" y="22787"/>
                  </a:cubicBezTo>
                  <a:cubicBezTo>
                    <a:pt x="4415" y="23017"/>
                    <a:pt x="4395" y="23247"/>
                    <a:pt x="4374" y="23540"/>
                  </a:cubicBezTo>
                  <a:cubicBezTo>
                    <a:pt x="4060" y="23519"/>
                    <a:pt x="3788" y="23519"/>
                    <a:pt x="3558" y="23456"/>
                  </a:cubicBezTo>
                  <a:cubicBezTo>
                    <a:pt x="3055" y="23372"/>
                    <a:pt x="2658" y="23540"/>
                    <a:pt x="2386" y="23896"/>
                  </a:cubicBezTo>
                  <a:cubicBezTo>
                    <a:pt x="2114" y="24251"/>
                    <a:pt x="1863" y="24607"/>
                    <a:pt x="1612" y="24984"/>
                  </a:cubicBezTo>
                  <a:cubicBezTo>
                    <a:pt x="1549" y="25109"/>
                    <a:pt x="1507" y="25318"/>
                    <a:pt x="1507" y="25465"/>
                  </a:cubicBezTo>
                  <a:cubicBezTo>
                    <a:pt x="1486" y="25800"/>
                    <a:pt x="1486" y="26134"/>
                    <a:pt x="1507" y="26448"/>
                  </a:cubicBezTo>
                  <a:cubicBezTo>
                    <a:pt x="1549" y="27076"/>
                    <a:pt x="1800" y="27557"/>
                    <a:pt x="2323" y="27934"/>
                  </a:cubicBezTo>
                  <a:cubicBezTo>
                    <a:pt x="2490" y="28038"/>
                    <a:pt x="2637" y="28101"/>
                    <a:pt x="2762" y="28227"/>
                  </a:cubicBezTo>
                  <a:cubicBezTo>
                    <a:pt x="3055" y="28478"/>
                    <a:pt x="3390" y="28541"/>
                    <a:pt x="3767" y="28520"/>
                  </a:cubicBezTo>
                  <a:cubicBezTo>
                    <a:pt x="4269" y="28561"/>
                    <a:pt x="4897" y="28561"/>
                    <a:pt x="5524" y="2856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8" name="Google Shape;2368;p74"/>
            <p:cNvSpPr/>
            <p:nvPr/>
          </p:nvSpPr>
          <p:spPr>
            <a:xfrm rot="631759">
              <a:off x="6542004" y="3376768"/>
              <a:ext cx="528371" cy="530107"/>
            </a:xfrm>
            <a:custGeom>
              <a:avLst/>
              <a:gdLst/>
              <a:ahLst/>
              <a:cxnLst/>
              <a:rect l="l" t="t" r="r" b="b"/>
              <a:pathLst>
                <a:path w="19167" h="19230" extrusionOk="0">
                  <a:moveTo>
                    <a:pt x="19167" y="13831"/>
                  </a:moveTo>
                  <a:cubicBezTo>
                    <a:pt x="18790" y="14333"/>
                    <a:pt x="18309" y="14731"/>
                    <a:pt x="17723" y="15024"/>
                  </a:cubicBezTo>
                  <a:cubicBezTo>
                    <a:pt x="16112" y="15861"/>
                    <a:pt x="14417" y="16593"/>
                    <a:pt x="12660" y="17011"/>
                  </a:cubicBezTo>
                  <a:cubicBezTo>
                    <a:pt x="10484" y="17493"/>
                    <a:pt x="8308" y="18079"/>
                    <a:pt x="6090" y="18392"/>
                  </a:cubicBezTo>
                  <a:cubicBezTo>
                    <a:pt x="5567" y="18476"/>
                    <a:pt x="5044" y="18581"/>
                    <a:pt x="4520" y="18685"/>
                  </a:cubicBezTo>
                  <a:cubicBezTo>
                    <a:pt x="3893" y="18811"/>
                    <a:pt x="3265" y="18915"/>
                    <a:pt x="2575" y="18915"/>
                  </a:cubicBezTo>
                  <a:cubicBezTo>
                    <a:pt x="2240" y="18915"/>
                    <a:pt x="1884" y="18999"/>
                    <a:pt x="1528" y="19041"/>
                  </a:cubicBezTo>
                  <a:cubicBezTo>
                    <a:pt x="1068" y="19104"/>
                    <a:pt x="629" y="19229"/>
                    <a:pt x="126" y="19041"/>
                  </a:cubicBezTo>
                  <a:cubicBezTo>
                    <a:pt x="43" y="18539"/>
                    <a:pt x="1" y="18079"/>
                    <a:pt x="126" y="17639"/>
                  </a:cubicBezTo>
                  <a:cubicBezTo>
                    <a:pt x="378" y="16865"/>
                    <a:pt x="315" y="16112"/>
                    <a:pt x="419" y="15358"/>
                  </a:cubicBezTo>
                  <a:cubicBezTo>
                    <a:pt x="461" y="15024"/>
                    <a:pt x="482" y="14647"/>
                    <a:pt x="587" y="14333"/>
                  </a:cubicBezTo>
                  <a:cubicBezTo>
                    <a:pt x="880" y="13475"/>
                    <a:pt x="1089" y="12576"/>
                    <a:pt x="1215" y="11655"/>
                  </a:cubicBezTo>
                  <a:cubicBezTo>
                    <a:pt x="1298" y="11174"/>
                    <a:pt x="1319" y="10672"/>
                    <a:pt x="1319" y="10169"/>
                  </a:cubicBezTo>
                  <a:cubicBezTo>
                    <a:pt x="1319" y="8391"/>
                    <a:pt x="1277" y="6633"/>
                    <a:pt x="1235" y="4855"/>
                  </a:cubicBezTo>
                  <a:cubicBezTo>
                    <a:pt x="1235" y="4792"/>
                    <a:pt x="1277" y="4687"/>
                    <a:pt x="1298" y="4541"/>
                  </a:cubicBezTo>
                  <a:cubicBezTo>
                    <a:pt x="2365" y="4269"/>
                    <a:pt x="3432" y="3997"/>
                    <a:pt x="4604" y="3683"/>
                  </a:cubicBezTo>
                  <a:cubicBezTo>
                    <a:pt x="4646" y="3871"/>
                    <a:pt x="4709" y="4060"/>
                    <a:pt x="4730" y="4227"/>
                  </a:cubicBezTo>
                  <a:cubicBezTo>
                    <a:pt x="4772" y="4478"/>
                    <a:pt x="4876" y="4708"/>
                    <a:pt x="5085" y="4813"/>
                  </a:cubicBezTo>
                  <a:cubicBezTo>
                    <a:pt x="5462" y="4980"/>
                    <a:pt x="5839" y="5148"/>
                    <a:pt x="6236" y="5231"/>
                  </a:cubicBezTo>
                  <a:cubicBezTo>
                    <a:pt x="6759" y="5336"/>
                    <a:pt x="7261" y="5294"/>
                    <a:pt x="7471" y="4687"/>
                  </a:cubicBezTo>
                  <a:cubicBezTo>
                    <a:pt x="7889" y="4353"/>
                    <a:pt x="7931" y="3892"/>
                    <a:pt x="7931" y="3411"/>
                  </a:cubicBezTo>
                  <a:cubicBezTo>
                    <a:pt x="7910" y="2993"/>
                    <a:pt x="7931" y="2595"/>
                    <a:pt x="7931" y="2156"/>
                  </a:cubicBezTo>
                  <a:cubicBezTo>
                    <a:pt x="9228" y="1444"/>
                    <a:pt x="10484" y="733"/>
                    <a:pt x="11781" y="0"/>
                  </a:cubicBezTo>
                  <a:lnTo>
                    <a:pt x="12262" y="398"/>
                  </a:lnTo>
                  <a:cubicBezTo>
                    <a:pt x="13350" y="1444"/>
                    <a:pt x="14208" y="2637"/>
                    <a:pt x="14878" y="4039"/>
                  </a:cubicBezTo>
                  <a:cubicBezTo>
                    <a:pt x="14940" y="4185"/>
                    <a:pt x="15024" y="4353"/>
                    <a:pt x="15129" y="4478"/>
                  </a:cubicBezTo>
                  <a:cubicBezTo>
                    <a:pt x="15715" y="5190"/>
                    <a:pt x="16091" y="6027"/>
                    <a:pt x="16510" y="6822"/>
                  </a:cubicBezTo>
                  <a:cubicBezTo>
                    <a:pt x="16824" y="7449"/>
                    <a:pt x="17137" y="8119"/>
                    <a:pt x="17472" y="8747"/>
                  </a:cubicBezTo>
                  <a:cubicBezTo>
                    <a:pt x="17702" y="9207"/>
                    <a:pt x="17912" y="9709"/>
                    <a:pt x="18037" y="10211"/>
                  </a:cubicBezTo>
                  <a:cubicBezTo>
                    <a:pt x="18163" y="10630"/>
                    <a:pt x="18351" y="11006"/>
                    <a:pt x="18539" y="11425"/>
                  </a:cubicBezTo>
                  <a:cubicBezTo>
                    <a:pt x="18749" y="11822"/>
                    <a:pt x="18874" y="12220"/>
                    <a:pt x="18874" y="12680"/>
                  </a:cubicBezTo>
                  <a:cubicBezTo>
                    <a:pt x="18895" y="13057"/>
                    <a:pt x="19041" y="13371"/>
                    <a:pt x="19167" y="1383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9" name="Google Shape;2369;p74"/>
            <p:cNvSpPr/>
            <p:nvPr/>
          </p:nvSpPr>
          <p:spPr>
            <a:xfrm rot="631759">
              <a:off x="6173709" y="3638506"/>
              <a:ext cx="1226304" cy="479936"/>
            </a:xfrm>
            <a:custGeom>
              <a:avLst/>
              <a:gdLst/>
              <a:ahLst/>
              <a:cxnLst/>
              <a:rect l="l" t="t" r="r" b="b"/>
              <a:pathLst>
                <a:path w="44485" h="17410" extrusionOk="0">
                  <a:moveTo>
                    <a:pt x="31156" y="1214"/>
                  </a:moveTo>
                  <a:cubicBezTo>
                    <a:pt x="31031" y="901"/>
                    <a:pt x="30926" y="587"/>
                    <a:pt x="30842" y="357"/>
                  </a:cubicBezTo>
                  <a:cubicBezTo>
                    <a:pt x="31073" y="1"/>
                    <a:pt x="31365" y="43"/>
                    <a:pt x="31679" y="43"/>
                  </a:cubicBezTo>
                  <a:cubicBezTo>
                    <a:pt x="32433" y="43"/>
                    <a:pt x="33228" y="64"/>
                    <a:pt x="33981" y="64"/>
                  </a:cubicBezTo>
                  <a:cubicBezTo>
                    <a:pt x="35153" y="64"/>
                    <a:pt x="36324" y="106"/>
                    <a:pt x="37517" y="106"/>
                  </a:cubicBezTo>
                  <a:cubicBezTo>
                    <a:pt x="38396" y="106"/>
                    <a:pt x="39254" y="252"/>
                    <a:pt x="40091" y="566"/>
                  </a:cubicBezTo>
                  <a:cubicBezTo>
                    <a:pt x="40802" y="838"/>
                    <a:pt x="41534" y="1068"/>
                    <a:pt x="42267" y="1319"/>
                  </a:cubicBezTo>
                  <a:cubicBezTo>
                    <a:pt x="42476" y="1403"/>
                    <a:pt x="42664" y="1528"/>
                    <a:pt x="42873" y="1654"/>
                  </a:cubicBezTo>
                  <a:cubicBezTo>
                    <a:pt x="43710" y="2114"/>
                    <a:pt x="44108" y="2867"/>
                    <a:pt x="44338" y="3746"/>
                  </a:cubicBezTo>
                  <a:cubicBezTo>
                    <a:pt x="44485" y="4311"/>
                    <a:pt x="44464" y="4792"/>
                    <a:pt x="44045" y="5232"/>
                  </a:cubicBezTo>
                  <a:cubicBezTo>
                    <a:pt x="43627" y="5650"/>
                    <a:pt x="43208" y="6027"/>
                    <a:pt x="42706" y="6341"/>
                  </a:cubicBezTo>
                  <a:cubicBezTo>
                    <a:pt x="42057" y="6801"/>
                    <a:pt x="41492" y="7345"/>
                    <a:pt x="40907" y="7889"/>
                  </a:cubicBezTo>
                  <a:cubicBezTo>
                    <a:pt x="40279" y="8517"/>
                    <a:pt x="39609" y="9061"/>
                    <a:pt x="38814" y="9479"/>
                  </a:cubicBezTo>
                  <a:cubicBezTo>
                    <a:pt x="38103" y="9856"/>
                    <a:pt x="37433" y="10274"/>
                    <a:pt x="36743" y="10651"/>
                  </a:cubicBezTo>
                  <a:cubicBezTo>
                    <a:pt x="35383" y="11425"/>
                    <a:pt x="34002" y="12137"/>
                    <a:pt x="32537" y="12681"/>
                  </a:cubicBezTo>
                  <a:cubicBezTo>
                    <a:pt x="30508" y="13455"/>
                    <a:pt x="28457" y="14187"/>
                    <a:pt x="26344" y="14773"/>
                  </a:cubicBezTo>
                  <a:cubicBezTo>
                    <a:pt x="24565" y="15233"/>
                    <a:pt x="22787" y="15798"/>
                    <a:pt x="20987" y="16238"/>
                  </a:cubicBezTo>
                  <a:cubicBezTo>
                    <a:pt x="19251" y="16635"/>
                    <a:pt x="17535" y="16970"/>
                    <a:pt x="15756" y="17075"/>
                  </a:cubicBezTo>
                  <a:cubicBezTo>
                    <a:pt x="15024" y="17095"/>
                    <a:pt x="14292" y="17179"/>
                    <a:pt x="13559" y="17284"/>
                  </a:cubicBezTo>
                  <a:cubicBezTo>
                    <a:pt x="12660" y="17409"/>
                    <a:pt x="11802" y="17388"/>
                    <a:pt x="10902" y="17326"/>
                  </a:cubicBezTo>
                  <a:cubicBezTo>
                    <a:pt x="10442" y="17305"/>
                    <a:pt x="9961" y="17263"/>
                    <a:pt x="9500" y="17263"/>
                  </a:cubicBezTo>
                  <a:cubicBezTo>
                    <a:pt x="7282" y="17221"/>
                    <a:pt x="5106" y="16865"/>
                    <a:pt x="2930" y="16489"/>
                  </a:cubicBezTo>
                  <a:cubicBezTo>
                    <a:pt x="2386" y="16426"/>
                    <a:pt x="1863" y="16175"/>
                    <a:pt x="1340" y="16007"/>
                  </a:cubicBezTo>
                  <a:cubicBezTo>
                    <a:pt x="1235" y="15966"/>
                    <a:pt x="1110" y="15924"/>
                    <a:pt x="1026" y="15840"/>
                  </a:cubicBezTo>
                  <a:cubicBezTo>
                    <a:pt x="210" y="15171"/>
                    <a:pt x="1" y="14857"/>
                    <a:pt x="398" y="13769"/>
                  </a:cubicBezTo>
                  <a:cubicBezTo>
                    <a:pt x="1005" y="12241"/>
                    <a:pt x="1947" y="10944"/>
                    <a:pt x="3223" y="9877"/>
                  </a:cubicBezTo>
                  <a:cubicBezTo>
                    <a:pt x="3872" y="9333"/>
                    <a:pt x="4500" y="8747"/>
                    <a:pt x="5127" y="8182"/>
                  </a:cubicBezTo>
                  <a:cubicBezTo>
                    <a:pt x="5211" y="8098"/>
                    <a:pt x="5295" y="8015"/>
                    <a:pt x="5399" y="7952"/>
                  </a:cubicBezTo>
                  <a:cubicBezTo>
                    <a:pt x="7199" y="6550"/>
                    <a:pt x="9124" y="5378"/>
                    <a:pt x="11195" y="4437"/>
                  </a:cubicBezTo>
                  <a:cubicBezTo>
                    <a:pt x="11279" y="4416"/>
                    <a:pt x="11362" y="4416"/>
                    <a:pt x="11488" y="4395"/>
                  </a:cubicBezTo>
                  <a:cubicBezTo>
                    <a:pt x="11488" y="5085"/>
                    <a:pt x="11279" y="5608"/>
                    <a:pt x="10588" y="5880"/>
                  </a:cubicBezTo>
                  <a:cubicBezTo>
                    <a:pt x="10149" y="6069"/>
                    <a:pt x="9751" y="6299"/>
                    <a:pt x="9396" y="6613"/>
                  </a:cubicBezTo>
                  <a:cubicBezTo>
                    <a:pt x="9165" y="6822"/>
                    <a:pt x="8852" y="6927"/>
                    <a:pt x="8538" y="7052"/>
                  </a:cubicBezTo>
                  <a:cubicBezTo>
                    <a:pt x="8182" y="7178"/>
                    <a:pt x="7910" y="7366"/>
                    <a:pt x="7617" y="7554"/>
                  </a:cubicBezTo>
                  <a:cubicBezTo>
                    <a:pt x="6717" y="8056"/>
                    <a:pt x="6152" y="8914"/>
                    <a:pt x="5253" y="9417"/>
                  </a:cubicBezTo>
                  <a:cubicBezTo>
                    <a:pt x="5023" y="9542"/>
                    <a:pt x="4813" y="9751"/>
                    <a:pt x="4709" y="9961"/>
                  </a:cubicBezTo>
                  <a:cubicBezTo>
                    <a:pt x="4416" y="10484"/>
                    <a:pt x="3997" y="10902"/>
                    <a:pt x="3579" y="11321"/>
                  </a:cubicBezTo>
                  <a:cubicBezTo>
                    <a:pt x="3307" y="11614"/>
                    <a:pt x="3160" y="11948"/>
                    <a:pt x="3202" y="12367"/>
                  </a:cubicBezTo>
                  <a:lnTo>
                    <a:pt x="3202" y="12618"/>
                  </a:lnTo>
                  <a:cubicBezTo>
                    <a:pt x="3223" y="13015"/>
                    <a:pt x="3098" y="13434"/>
                    <a:pt x="3432" y="13810"/>
                  </a:cubicBezTo>
                  <a:cubicBezTo>
                    <a:pt x="3893" y="14334"/>
                    <a:pt x="4395" y="14773"/>
                    <a:pt x="5127" y="14982"/>
                  </a:cubicBezTo>
                  <a:cubicBezTo>
                    <a:pt x="6048" y="15212"/>
                    <a:pt x="6989" y="15212"/>
                    <a:pt x="7910" y="15443"/>
                  </a:cubicBezTo>
                  <a:cubicBezTo>
                    <a:pt x="8140" y="15505"/>
                    <a:pt x="8370" y="15505"/>
                    <a:pt x="8601" y="15505"/>
                  </a:cubicBezTo>
                  <a:lnTo>
                    <a:pt x="15338" y="15505"/>
                  </a:lnTo>
                  <a:cubicBezTo>
                    <a:pt x="15673" y="15505"/>
                    <a:pt x="16028" y="15422"/>
                    <a:pt x="16384" y="15380"/>
                  </a:cubicBezTo>
                  <a:cubicBezTo>
                    <a:pt x="16698" y="15317"/>
                    <a:pt x="17012" y="15275"/>
                    <a:pt x="17347" y="15233"/>
                  </a:cubicBezTo>
                  <a:cubicBezTo>
                    <a:pt x="17786" y="15191"/>
                    <a:pt x="18225" y="15212"/>
                    <a:pt x="18644" y="15024"/>
                  </a:cubicBezTo>
                  <a:cubicBezTo>
                    <a:pt x="18790" y="14982"/>
                    <a:pt x="18937" y="14982"/>
                    <a:pt x="19104" y="14982"/>
                  </a:cubicBezTo>
                  <a:cubicBezTo>
                    <a:pt x="20234" y="14961"/>
                    <a:pt x="21364" y="14773"/>
                    <a:pt x="22473" y="14396"/>
                  </a:cubicBezTo>
                  <a:cubicBezTo>
                    <a:pt x="22787" y="14292"/>
                    <a:pt x="23101" y="14187"/>
                    <a:pt x="23414" y="14187"/>
                  </a:cubicBezTo>
                  <a:cubicBezTo>
                    <a:pt x="24042" y="14187"/>
                    <a:pt x="24628" y="14020"/>
                    <a:pt x="25214" y="13831"/>
                  </a:cubicBezTo>
                  <a:cubicBezTo>
                    <a:pt x="25611" y="13706"/>
                    <a:pt x="25988" y="13622"/>
                    <a:pt x="26427" y="13518"/>
                  </a:cubicBezTo>
                  <a:cubicBezTo>
                    <a:pt x="26888" y="13392"/>
                    <a:pt x="27390" y="13287"/>
                    <a:pt x="27850" y="13120"/>
                  </a:cubicBezTo>
                  <a:cubicBezTo>
                    <a:pt x="28290" y="12994"/>
                    <a:pt x="28750" y="12806"/>
                    <a:pt x="29210" y="12827"/>
                  </a:cubicBezTo>
                  <a:cubicBezTo>
                    <a:pt x="29273" y="12827"/>
                    <a:pt x="29336" y="12827"/>
                    <a:pt x="29399" y="12806"/>
                  </a:cubicBezTo>
                  <a:cubicBezTo>
                    <a:pt x="30152" y="12555"/>
                    <a:pt x="30947" y="12367"/>
                    <a:pt x="31617" y="11990"/>
                  </a:cubicBezTo>
                  <a:cubicBezTo>
                    <a:pt x="32370" y="11614"/>
                    <a:pt x="33165" y="11300"/>
                    <a:pt x="33918" y="10881"/>
                  </a:cubicBezTo>
                  <a:cubicBezTo>
                    <a:pt x="34086" y="10797"/>
                    <a:pt x="34274" y="10735"/>
                    <a:pt x="34399" y="10609"/>
                  </a:cubicBezTo>
                  <a:cubicBezTo>
                    <a:pt x="34839" y="10212"/>
                    <a:pt x="35362" y="9961"/>
                    <a:pt x="35906" y="9751"/>
                  </a:cubicBezTo>
                  <a:lnTo>
                    <a:pt x="36073" y="9668"/>
                  </a:lnTo>
                  <a:cubicBezTo>
                    <a:pt x="36596" y="9228"/>
                    <a:pt x="37161" y="8893"/>
                    <a:pt x="37831" y="8705"/>
                  </a:cubicBezTo>
                  <a:cubicBezTo>
                    <a:pt x="38919" y="7952"/>
                    <a:pt x="39944" y="7136"/>
                    <a:pt x="40781" y="6090"/>
                  </a:cubicBezTo>
                  <a:cubicBezTo>
                    <a:pt x="40865" y="6006"/>
                    <a:pt x="40928" y="5880"/>
                    <a:pt x="40969" y="5776"/>
                  </a:cubicBezTo>
                  <a:cubicBezTo>
                    <a:pt x="41011" y="5023"/>
                    <a:pt x="41346" y="4311"/>
                    <a:pt x="41241" y="3516"/>
                  </a:cubicBezTo>
                  <a:cubicBezTo>
                    <a:pt x="41220" y="3265"/>
                    <a:pt x="41137" y="3077"/>
                    <a:pt x="40907" y="2951"/>
                  </a:cubicBezTo>
                  <a:cubicBezTo>
                    <a:pt x="40823" y="2888"/>
                    <a:pt x="40718" y="2888"/>
                    <a:pt x="40676" y="2826"/>
                  </a:cubicBezTo>
                  <a:cubicBezTo>
                    <a:pt x="40091" y="2135"/>
                    <a:pt x="39295" y="1842"/>
                    <a:pt x="38500" y="1528"/>
                  </a:cubicBezTo>
                  <a:cubicBezTo>
                    <a:pt x="37831" y="1277"/>
                    <a:pt x="37161" y="1068"/>
                    <a:pt x="36471" y="1068"/>
                  </a:cubicBezTo>
                  <a:cubicBezTo>
                    <a:pt x="34922" y="1068"/>
                    <a:pt x="33395" y="1110"/>
                    <a:pt x="31868" y="1152"/>
                  </a:cubicBezTo>
                  <a:cubicBezTo>
                    <a:pt x="31617" y="1152"/>
                    <a:pt x="31449" y="1194"/>
                    <a:pt x="31156" y="1214"/>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0" name="Google Shape;2370;p74"/>
            <p:cNvSpPr/>
            <p:nvPr/>
          </p:nvSpPr>
          <p:spPr>
            <a:xfrm rot="631759">
              <a:off x="6928252" y="4174840"/>
              <a:ext cx="159225" cy="84823"/>
            </a:xfrm>
            <a:custGeom>
              <a:avLst/>
              <a:gdLst/>
              <a:ahLst/>
              <a:cxnLst/>
              <a:rect l="l" t="t" r="r" b="b"/>
              <a:pathLst>
                <a:path w="5776" h="3077" extrusionOk="0">
                  <a:moveTo>
                    <a:pt x="398" y="1"/>
                  </a:moveTo>
                  <a:lnTo>
                    <a:pt x="3181" y="1"/>
                  </a:lnTo>
                  <a:cubicBezTo>
                    <a:pt x="3432" y="1"/>
                    <a:pt x="3641" y="106"/>
                    <a:pt x="3871" y="168"/>
                  </a:cubicBezTo>
                  <a:cubicBezTo>
                    <a:pt x="4269" y="315"/>
                    <a:pt x="4645" y="461"/>
                    <a:pt x="5043" y="566"/>
                  </a:cubicBezTo>
                  <a:cubicBezTo>
                    <a:pt x="5273" y="650"/>
                    <a:pt x="5461" y="775"/>
                    <a:pt x="5587" y="963"/>
                  </a:cubicBezTo>
                  <a:cubicBezTo>
                    <a:pt x="5775" y="1215"/>
                    <a:pt x="5775" y="1675"/>
                    <a:pt x="5524" y="1842"/>
                  </a:cubicBezTo>
                  <a:cubicBezTo>
                    <a:pt x="5001" y="2219"/>
                    <a:pt x="4520" y="2658"/>
                    <a:pt x="3871" y="2847"/>
                  </a:cubicBezTo>
                  <a:cubicBezTo>
                    <a:pt x="3076" y="3077"/>
                    <a:pt x="2302" y="3035"/>
                    <a:pt x="1507" y="2972"/>
                  </a:cubicBezTo>
                  <a:cubicBezTo>
                    <a:pt x="963" y="2909"/>
                    <a:pt x="607" y="2470"/>
                    <a:pt x="230" y="2093"/>
                  </a:cubicBezTo>
                  <a:cubicBezTo>
                    <a:pt x="210" y="2031"/>
                    <a:pt x="189" y="1989"/>
                    <a:pt x="189" y="1926"/>
                  </a:cubicBezTo>
                  <a:cubicBezTo>
                    <a:pt x="147" y="1298"/>
                    <a:pt x="0" y="629"/>
                    <a:pt x="39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1" name="Google Shape;2371;p74"/>
            <p:cNvSpPr/>
            <p:nvPr/>
          </p:nvSpPr>
          <p:spPr>
            <a:xfrm rot="631759">
              <a:off x="6491293" y="4172251"/>
              <a:ext cx="114815" cy="84795"/>
            </a:xfrm>
            <a:custGeom>
              <a:avLst/>
              <a:gdLst/>
              <a:ahLst/>
              <a:cxnLst/>
              <a:rect l="l" t="t" r="r" b="b"/>
              <a:pathLst>
                <a:path w="4165" h="3076" extrusionOk="0">
                  <a:moveTo>
                    <a:pt x="3997" y="42"/>
                  </a:moveTo>
                  <a:cubicBezTo>
                    <a:pt x="4164" y="356"/>
                    <a:pt x="4101" y="733"/>
                    <a:pt x="4059" y="1067"/>
                  </a:cubicBezTo>
                  <a:cubicBezTo>
                    <a:pt x="3976" y="1402"/>
                    <a:pt x="3704" y="1590"/>
                    <a:pt x="3432" y="1779"/>
                  </a:cubicBezTo>
                  <a:cubicBezTo>
                    <a:pt x="3076" y="2009"/>
                    <a:pt x="2762" y="2281"/>
                    <a:pt x="2448" y="2511"/>
                  </a:cubicBezTo>
                  <a:cubicBezTo>
                    <a:pt x="1862" y="2950"/>
                    <a:pt x="1193" y="3076"/>
                    <a:pt x="461" y="3055"/>
                  </a:cubicBezTo>
                  <a:cubicBezTo>
                    <a:pt x="126" y="3034"/>
                    <a:pt x="21" y="2909"/>
                    <a:pt x="0" y="2553"/>
                  </a:cubicBezTo>
                  <a:cubicBezTo>
                    <a:pt x="0" y="2281"/>
                    <a:pt x="21" y="2030"/>
                    <a:pt x="251" y="1862"/>
                  </a:cubicBezTo>
                  <a:cubicBezTo>
                    <a:pt x="440" y="1695"/>
                    <a:pt x="607" y="1528"/>
                    <a:pt x="753" y="1360"/>
                  </a:cubicBezTo>
                  <a:cubicBezTo>
                    <a:pt x="1088" y="942"/>
                    <a:pt x="1570" y="733"/>
                    <a:pt x="2072" y="544"/>
                  </a:cubicBezTo>
                  <a:cubicBezTo>
                    <a:pt x="2637" y="314"/>
                    <a:pt x="3264" y="293"/>
                    <a:pt x="3808" y="42"/>
                  </a:cubicBezTo>
                  <a:cubicBezTo>
                    <a:pt x="3850" y="0"/>
                    <a:pt x="3913" y="21"/>
                    <a:pt x="3997" y="42"/>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2" name="Google Shape;2372;p74"/>
            <p:cNvSpPr/>
            <p:nvPr/>
          </p:nvSpPr>
          <p:spPr>
            <a:xfrm rot="631759">
              <a:off x="6180350" y="3140802"/>
              <a:ext cx="77903" cy="98661"/>
            </a:xfrm>
            <a:custGeom>
              <a:avLst/>
              <a:gdLst/>
              <a:ahLst/>
              <a:cxnLst/>
              <a:rect l="l" t="t" r="r" b="b"/>
              <a:pathLst>
                <a:path w="2826" h="3579" extrusionOk="0">
                  <a:moveTo>
                    <a:pt x="1779" y="126"/>
                  </a:moveTo>
                  <a:cubicBezTo>
                    <a:pt x="2114" y="1235"/>
                    <a:pt x="2469" y="2323"/>
                    <a:pt x="2825" y="3453"/>
                  </a:cubicBezTo>
                  <a:cubicBezTo>
                    <a:pt x="2323" y="3558"/>
                    <a:pt x="1821" y="3578"/>
                    <a:pt x="1360" y="3474"/>
                  </a:cubicBezTo>
                  <a:cubicBezTo>
                    <a:pt x="733" y="3348"/>
                    <a:pt x="0" y="2930"/>
                    <a:pt x="84" y="2072"/>
                  </a:cubicBezTo>
                  <a:cubicBezTo>
                    <a:pt x="105" y="1674"/>
                    <a:pt x="105" y="1277"/>
                    <a:pt x="314" y="900"/>
                  </a:cubicBezTo>
                  <a:cubicBezTo>
                    <a:pt x="628" y="252"/>
                    <a:pt x="1047" y="1"/>
                    <a:pt x="1779" y="12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3" name="Google Shape;2373;p74"/>
            <p:cNvSpPr/>
            <p:nvPr/>
          </p:nvSpPr>
          <p:spPr>
            <a:xfrm rot="631759">
              <a:off x="7183659" y="2956081"/>
              <a:ext cx="42701" cy="91163"/>
            </a:xfrm>
            <a:custGeom>
              <a:avLst/>
              <a:gdLst/>
              <a:ahLst/>
              <a:cxnLst/>
              <a:rect l="l" t="t" r="r" b="b"/>
              <a:pathLst>
                <a:path w="1549" h="3307" extrusionOk="0">
                  <a:moveTo>
                    <a:pt x="1088" y="3306"/>
                  </a:moveTo>
                  <a:cubicBezTo>
                    <a:pt x="1026" y="3202"/>
                    <a:pt x="984" y="3160"/>
                    <a:pt x="942" y="3076"/>
                  </a:cubicBezTo>
                  <a:lnTo>
                    <a:pt x="84" y="482"/>
                  </a:lnTo>
                  <a:cubicBezTo>
                    <a:pt x="0" y="231"/>
                    <a:pt x="147" y="42"/>
                    <a:pt x="419" y="21"/>
                  </a:cubicBezTo>
                  <a:cubicBezTo>
                    <a:pt x="712" y="0"/>
                    <a:pt x="921" y="42"/>
                    <a:pt x="1109" y="314"/>
                  </a:cubicBezTo>
                  <a:cubicBezTo>
                    <a:pt x="1402" y="691"/>
                    <a:pt x="1549" y="1088"/>
                    <a:pt x="1528" y="1591"/>
                  </a:cubicBezTo>
                  <a:cubicBezTo>
                    <a:pt x="1507" y="2156"/>
                    <a:pt x="1444" y="2721"/>
                    <a:pt x="1088" y="3306"/>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4" name="Google Shape;2374;p74"/>
            <p:cNvSpPr/>
            <p:nvPr/>
          </p:nvSpPr>
          <p:spPr>
            <a:xfrm rot="631759">
              <a:off x="6724266" y="3438347"/>
              <a:ext cx="43859" cy="49041"/>
            </a:xfrm>
            <a:custGeom>
              <a:avLst/>
              <a:gdLst/>
              <a:ahLst/>
              <a:cxnLst/>
              <a:rect l="l" t="t" r="r" b="b"/>
              <a:pathLst>
                <a:path w="1591" h="1779" extrusionOk="0">
                  <a:moveTo>
                    <a:pt x="1548" y="0"/>
                  </a:moveTo>
                  <a:cubicBezTo>
                    <a:pt x="1569" y="356"/>
                    <a:pt x="1590" y="586"/>
                    <a:pt x="1590" y="817"/>
                  </a:cubicBezTo>
                  <a:cubicBezTo>
                    <a:pt x="1548" y="1507"/>
                    <a:pt x="1067" y="1779"/>
                    <a:pt x="439" y="1549"/>
                  </a:cubicBezTo>
                  <a:cubicBezTo>
                    <a:pt x="335" y="1486"/>
                    <a:pt x="230" y="1465"/>
                    <a:pt x="84" y="1402"/>
                  </a:cubicBezTo>
                  <a:cubicBezTo>
                    <a:pt x="42" y="1193"/>
                    <a:pt x="21" y="942"/>
                    <a:pt x="0" y="691"/>
                  </a:cubicBezTo>
                  <a:cubicBezTo>
                    <a:pt x="418" y="314"/>
                    <a:pt x="921" y="210"/>
                    <a:pt x="154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5" name="Google Shape;2375;p74"/>
            <p:cNvSpPr/>
            <p:nvPr/>
          </p:nvSpPr>
          <p:spPr>
            <a:xfrm rot="631759">
              <a:off x="6976253" y="3005282"/>
              <a:ext cx="179404" cy="223263"/>
            </a:xfrm>
            <a:custGeom>
              <a:avLst/>
              <a:gdLst/>
              <a:ahLst/>
              <a:cxnLst/>
              <a:rect l="l" t="t" r="r" b="b"/>
              <a:pathLst>
                <a:path w="6508" h="8099" extrusionOk="0">
                  <a:moveTo>
                    <a:pt x="5901" y="2637"/>
                  </a:moveTo>
                  <a:cubicBezTo>
                    <a:pt x="5797" y="1842"/>
                    <a:pt x="5462" y="1089"/>
                    <a:pt x="4834" y="649"/>
                  </a:cubicBezTo>
                  <a:cubicBezTo>
                    <a:pt x="3851" y="1"/>
                    <a:pt x="2574" y="22"/>
                    <a:pt x="1696" y="838"/>
                  </a:cubicBezTo>
                  <a:cubicBezTo>
                    <a:pt x="1528" y="984"/>
                    <a:pt x="1382" y="1152"/>
                    <a:pt x="1235" y="1319"/>
                  </a:cubicBezTo>
                  <a:cubicBezTo>
                    <a:pt x="1172" y="1403"/>
                    <a:pt x="1089" y="1507"/>
                    <a:pt x="1026" y="1612"/>
                  </a:cubicBezTo>
                  <a:lnTo>
                    <a:pt x="963" y="1779"/>
                  </a:lnTo>
                  <a:cubicBezTo>
                    <a:pt x="147" y="3077"/>
                    <a:pt x="1" y="4750"/>
                    <a:pt x="859" y="6111"/>
                  </a:cubicBezTo>
                  <a:cubicBezTo>
                    <a:pt x="2114" y="8098"/>
                    <a:pt x="4771" y="7533"/>
                    <a:pt x="5922" y="5797"/>
                  </a:cubicBezTo>
                  <a:cubicBezTo>
                    <a:pt x="6508" y="4918"/>
                    <a:pt x="6403" y="3683"/>
                    <a:pt x="5901" y="2637"/>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6" name="Google Shape;2376;p74"/>
            <p:cNvSpPr/>
            <p:nvPr/>
          </p:nvSpPr>
          <p:spPr>
            <a:xfrm rot="631759">
              <a:off x="6288121" y="3122396"/>
              <a:ext cx="194400" cy="236495"/>
            </a:xfrm>
            <a:custGeom>
              <a:avLst/>
              <a:gdLst/>
              <a:ahLst/>
              <a:cxnLst/>
              <a:rect l="l" t="t" r="r" b="b"/>
              <a:pathLst>
                <a:path w="7052" h="8579" extrusionOk="0">
                  <a:moveTo>
                    <a:pt x="6821" y="3432"/>
                  </a:moveTo>
                  <a:cubicBezTo>
                    <a:pt x="6759" y="3097"/>
                    <a:pt x="6654" y="2762"/>
                    <a:pt x="6508" y="2490"/>
                  </a:cubicBezTo>
                  <a:cubicBezTo>
                    <a:pt x="5608" y="774"/>
                    <a:pt x="2846" y="0"/>
                    <a:pt x="1737" y="1674"/>
                  </a:cubicBezTo>
                  <a:cubicBezTo>
                    <a:pt x="1632" y="1695"/>
                    <a:pt x="1528" y="1716"/>
                    <a:pt x="1423" y="1779"/>
                  </a:cubicBezTo>
                  <a:cubicBezTo>
                    <a:pt x="63" y="2490"/>
                    <a:pt x="0" y="4582"/>
                    <a:pt x="837" y="5817"/>
                  </a:cubicBezTo>
                  <a:cubicBezTo>
                    <a:pt x="900" y="6507"/>
                    <a:pt x="1088" y="7198"/>
                    <a:pt x="1570" y="7679"/>
                  </a:cubicBezTo>
                  <a:cubicBezTo>
                    <a:pt x="2093" y="8265"/>
                    <a:pt x="2867" y="8307"/>
                    <a:pt x="3557" y="8077"/>
                  </a:cubicBezTo>
                  <a:cubicBezTo>
                    <a:pt x="5336" y="8579"/>
                    <a:pt x="7052" y="5984"/>
                    <a:pt x="7010" y="4310"/>
                  </a:cubicBezTo>
                  <a:cubicBezTo>
                    <a:pt x="7010" y="3997"/>
                    <a:pt x="6926" y="3683"/>
                    <a:pt x="6821" y="343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7" name="Google Shape;2377;p74"/>
            <p:cNvSpPr/>
            <p:nvPr/>
          </p:nvSpPr>
          <p:spPr>
            <a:xfrm rot="631759">
              <a:off x="5941863" y="3784744"/>
              <a:ext cx="129233" cy="239389"/>
            </a:xfrm>
            <a:custGeom>
              <a:avLst/>
              <a:gdLst/>
              <a:ahLst/>
              <a:cxnLst/>
              <a:rect l="l" t="t" r="r" b="b"/>
              <a:pathLst>
                <a:path w="4688" h="8684" extrusionOk="0">
                  <a:moveTo>
                    <a:pt x="0" y="4667"/>
                  </a:moveTo>
                  <a:cubicBezTo>
                    <a:pt x="84" y="4353"/>
                    <a:pt x="147" y="4039"/>
                    <a:pt x="251" y="3767"/>
                  </a:cubicBezTo>
                  <a:cubicBezTo>
                    <a:pt x="544" y="2846"/>
                    <a:pt x="1088" y="2093"/>
                    <a:pt x="1653" y="1298"/>
                  </a:cubicBezTo>
                  <a:cubicBezTo>
                    <a:pt x="2009" y="775"/>
                    <a:pt x="2448" y="377"/>
                    <a:pt x="3034" y="105"/>
                  </a:cubicBezTo>
                  <a:cubicBezTo>
                    <a:pt x="3139" y="43"/>
                    <a:pt x="3243" y="1"/>
                    <a:pt x="3369" y="1"/>
                  </a:cubicBezTo>
                  <a:cubicBezTo>
                    <a:pt x="3474" y="1"/>
                    <a:pt x="3599" y="43"/>
                    <a:pt x="3662" y="126"/>
                  </a:cubicBezTo>
                  <a:cubicBezTo>
                    <a:pt x="3704" y="210"/>
                    <a:pt x="3704" y="356"/>
                    <a:pt x="3683" y="440"/>
                  </a:cubicBezTo>
                  <a:cubicBezTo>
                    <a:pt x="3599" y="587"/>
                    <a:pt x="3453" y="691"/>
                    <a:pt x="3327" y="796"/>
                  </a:cubicBezTo>
                  <a:cubicBezTo>
                    <a:pt x="2134" y="1675"/>
                    <a:pt x="1507" y="2867"/>
                    <a:pt x="1067" y="4206"/>
                  </a:cubicBezTo>
                  <a:cubicBezTo>
                    <a:pt x="1026" y="4332"/>
                    <a:pt x="984" y="4499"/>
                    <a:pt x="1026" y="4646"/>
                  </a:cubicBezTo>
                  <a:cubicBezTo>
                    <a:pt x="1151" y="5797"/>
                    <a:pt x="1549" y="6822"/>
                    <a:pt x="2741" y="7282"/>
                  </a:cubicBezTo>
                  <a:lnTo>
                    <a:pt x="4394" y="7910"/>
                  </a:lnTo>
                  <a:cubicBezTo>
                    <a:pt x="4478" y="7952"/>
                    <a:pt x="4541" y="7994"/>
                    <a:pt x="4603" y="8056"/>
                  </a:cubicBezTo>
                  <a:cubicBezTo>
                    <a:pt x="4687" y="8098"/>
                    <a:pt x="4687" y="8307"/>
                    <a:pt x="4583" y="8370"/>
                  </a:cubicBezTo>
                  <a:cubicBezTo>
                    <a:pt x="4269" y="8538"/>
                    <a:pt x="3913" y="8684"/>
                    <a:pt x="3578" y="8579"/>
                  </a:cubicBezTo>
                  <a:cubicBezTo>
                    <a:pt x="2825" y="8328"/>
                    <a:pt x="2072" y="8098"/>
                    <a:pt x="1402" y="7596"/>
                  </a:cubicBezTo>
                  <a:cubicBezTo>
                    <a:pt x="942" y="7240"/>
                    <a:pt x="544" y="6822"/>
                    <a:pt x="398" y="6194"/>
                  </a:cubicBezTo>
                  <a:cubicBezTo>
                    <a:pt x="251" y="5713"/>
                    <a:pt x="0" y="5253"/>
                    <a:pt x="0" y="466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8" name="Google Shape;2378;p74"/>
            <p:cNvSpPr/>
            <p:nvPr/>
          </p:nvSpPr>
          <p:spPr>
            <a:xfrm rot="631759">
              <a:off x="6040177" y="3890014"/>
              <a:ext cx="55409" cy="100398"/>
            </a:xfrm>
            <a:custGeom>
              <a:avLst/>
              <a:gdLst/>
              <a:ahLst/>
              <a:cxnLst/>
              <a:rect l="l" t="t" r="r" b="b"/>
              <a:pathLst>
                <a:path w="2010" h="3642" extrusionOk="0">
                  <a:moveTo>
                    <a:pt x="1" y="1946"/>
                  </a:moveTo>
                  <a:cubicBezTo>
                    <a:pt x="1" y="1130"/>
                    <a:pt x="419" y="607"/>
                    <a:pt x="984" y="126"/>
                  </a:cubicBezTo>
                  <a:cubicBezTo>
                    <a:pt x="1130" y="21"/>
                    <a:pt x="1256" y="0"/>
                    <a:pt x="1381" y="105"/>
                  </a:cubicBezTo>
                  <a:cubicBezTo>
                    <a:pt x="1507" y="189"/>
                    <a:pt x="1570" y="440"/>
                    <a:pt x="1465" y="586"/>
                  </a:cubicBezTo>
                  <a:cubicBezTo>
                    <a:pt x="1235" y="837"/>
                    <a:pt x="1089" y="1172"/>
                    <a:pt x="963" y="1486"/>
                  </a:cubicBezTo>
                  <a:cubicBezTo>
                    <a:pt x="775" y="2051"/>
                    <a:pt x="879" y="2365"/>
                    <a:pt x="1381" y="2699"/>
                  </a:cubicBezTo>
                  <a:cubicBezTo>
                    <a:pt x="1549" y="2804"/>
                    <a:pt x="1695" y="2846"/>
                    <a:pt x="1821" y="2992"/>
                  </a:cubicBezTo>
                  <a:cubicBezTo>
                    <a:pt x="1905" y="3055"/>
                    <a:pt x="2009" y="3202"/>
                    <a:pt x="1988" y="3264"/>
                  </a:cubicBezTo>
                  <a:cubicBezTo>
                    <a:pt x="1967" y="3411"/>
                    <a:pt x="1821" y="3536"/>
                    <a:pt x="1716" y="3578"/>
                  </a:cubicBezTo>
                  <a:cubicBezTo>
                    <a:pt x="1612" y="3641"/>
                    <a:pt x="1444" y="3641"/>
                    <a:pt x="1298" y="3620"/>
                  </a:cubicBezTo>
                  <a:cubicBezTo>
                    <a:pt x="837" y="3474"/>
                    <a:pt x="440" y="3202"/>
                    <a:pt x="210" y="2804"/>
                  </a:cubicBezTo>
                  <a:cubicBezTo>
                    <a:pt x="84" y="2532"/>
                    <a:pt x="42" y="2218"/>
                    <a:pt x="1" y="194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9" name="Google Shape;2379;p74"/>
            <p:cNvSpPr/>
            <p:nvPr/>
          </p:nvSpPr>
          <p:spPr>
            <a:xfrm rot="631759">
              <a:off x="7484387" y="3631350"/>
              <a:ext cx="161513" cy="155752"/>
            </a:xfrm>
            <a:custGeom>
              <a:avLst/>
              <a:gdLst/>
              <a:ahLst/>
              <a:cxnLst/>
              <a:rect l="l" t="t" r="r" b="b"/>
              <a:pathLst>
                <a:path w="5859" h="5650" extrusionOk="0">
                  <a:moveTo>
                    <a:pt x="4875" y="5650"/>
                  </a:moveTo>
                  <a:cubicBezTo>
                    <a:pt x="4562" y="5273"/>
                    <a:pt x="5064" y="5043"/>
                    <a:pt x="4959" y="4708"/>
                  </a:cubicBezTo>
                  <a:cubicBezTo>
                    <a:pt x="4875" y="4436"/>
                    <a:pt x="4917" y="4122"/>
                    <a:pt x="4917" y="3871"/>
                  </a:cubicBezTo>
                  <a:cubicBezTo>
                    <a:pt x="4080" y="2867"/>
                    <a:pt x="3202" y="2009"/>
                    <a:pt x="2009" y="1486"/>
                  </a:cubicBezTo>
                  <a:cubicBezTo>
                    <a:pt x="1695" y="1318"/>
                    <a:pt x="1402" y="1151"/>
                    <a:pt x="1067" y="984"/>
                  </a:cubicBezTo>
                  <a:cubicBezTo>
                    <a:pt x="858" y="879"/>
                    <a:pt x="691" y="754"/>
                    <a:pt x="419" y="858"/>
                  </a:cubicBezTo>
                  <a:cubicBezTo>
                    <a:pt x="209" y="942"/>
                    <a:pt x="105" y="754"/>
                    <a:pt x="63" y="565"/>
                  </a:cubicBezTo>
                  <a:cubicBezTo>
                    <a:pt x="0" y="356"/>
                    <a:pt x="105" y="210"/>
                    <a:pt x="272" y="126"/>
                  </a:cubicBezTo>
                  <a:cubicBezTo>
                    <a:pt x="565" y="0"/>
                    <a:pt x="837" y="0"/>
                    <a:pt x="1130" y="105"/>
                  </a:cubicBezTo>
                  <a:cubicBezTo>
                    <a:pt x="2386" y="628"/>
                    <a:pt x="3641" y="1088"/>
                    <a:pt x="4603" y="2114"/>
                  </a:cubicBezTo>
                  <a:lnTo>
                    <a:pt x="5545" y="3055"/>
                  </a:lnTo>
                  <a:cubicBezTo>
                    <a:pt x="5754" y="3264"/>
                    <a:pt x="5838" y="3495"/>
                    <a:pt x="5838" y="3767"/>
                  </a:cubicBezTo>
                  <a:lnTo>
                    <a:pt x="5838" y="4541"/>
                  </a:lnTo>
                  <a:cubicBezTo>
                    <a:pt x="5859" y="5022"/>
                    <a:pt x="5650" y="5336"/>
                    <a:pt x="5210" y="5482"/>
                  </a:cubicBezTo>
                  <a:cubicBezTo>
                    <a:pt x="5126" y="5587"/>
                    <a:pt x="4980" y="5629"/>
                    <a:pt x="4875" y="565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0" name="Google Shape;2380;p74"/>
            <p:cNvSpPr/>
            <p:nvPr/>
          </p:nvSpPr>
          <p:spPr>
            <a:xfrm rot="631759">
              <a:off x="7539449" y="3544528"/>
              <a:ext cx="105580" cy="47304"/>
            </a:xfrm>
            <a:custGeom>
              <a:avLst/>
              <a:gdLst/>
              <a:ahLst/>
              <a:cxnLst/>
              <a:rect l="l" t="t" r="r" b="b"/>
              <a:pathLst>
                <a:path w="3830" h="1716" extrusionOk="0">
                  <a:moveTo>
                    <a:pt x="3599" y="1716"/>
                  </a:moveTo>
                  <a:cubicBezTo>
                    <a:pt x="3495" y="1674"/>
                    <a:pt x="3327" y="1653"/>
                    <a:pt x="3223" y="1548"/>
                  </a:cubicBezTo>
                  <a:cubicBezTo>
                    <a:pt x="2720" y="1046"/>
                    <a:pt x="2156" y="879"/>
                    <a:pt x="1465" y="879"/>
                  </a:cubicBezTo>
                  <a:cubicBezTo>
                    <a:pt x="1130" y="879"/>
                    <a:pt x="775" y="879"/>
                    <a:pt x="419" y="837"/>
                  </a:cubicBezTo>
                  <a:cubicBezTo>
                    <a:pt x="293" y="795"/>
                    <a:pt x="147" y="732"/>
                    <a:pt x="63" y="649"/>
                  </a:cubicBezTo>
                  <a:cubicBezTo>
                    <a:pt x="0" y="586"/>
                    <a:pt x="0" y="419"/>
                    <a:pt x="63" y="356"/>
                  </a:cubicBezTo>
                  <a:cubicBezTo>
                    <a:pt x="105" y="272"/>
                    <a:pt x="251" y="168"/>
                    <a:pt x="356" y="168"/>
                  </a:cubicBezTo>
                  <a:cubicBezTo>
                    <a:pt x="1298" y="105"/>
                    <a:pt x="2197" y="0"/>
                    <a:pt x="3097" y="419"/>
                  </a:cubicBezTo>
                  <a:cubicBezTo>
                    <a:pt x="3348" y="523"/>
                    <a:pt x="3536" y="691"/>
                    <a:pt x="3641" y="963"/>
                  </a:cubicBezTo>
                  <a:cubicBezTo>
                    <a:pt x="3746" y="1172"/>
                    <a:pt x="3829" y="1444"/>
                    <a:pt x="3599" y="171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1" name="Google Shape;2381;p74"/>
            <p:cNvSpPr/>
            <p:nvPr/>
          </p:nvSpPr>
          <p:spPr>
            <a:xfrm rot="631759">
              <a:off x="6053849" y="2552528"/>
              <a:ext cx="1454694" cy="1759250"/>
            </a:xfrm>
            <a:custGeom>
              <a:avLst/>
              <a:gdLst/>
              <a:ahLst/>
              <a:cxnLst/>
              <a:rect l="l" t="t" r="r" b="b"/>
              <a:pathLst>
                <a:path w="52770" h="63818" extrusionOk="0">
                  <a:moveTo>
                    <a:pt x="19460" y="34504"/>
                  </a:moveTo>
                  <a:cubicBezTo>
                    <a:pt x="19104" y="34441"/>
                    <a:pt x="18832" y="34566"/>
                    <a:pt x="18560" y="34608"/>
                  </a:cubicBezTo>
                  <a:cubicBezTo>
                    <a:pt x="18288" y="34650"/>
                    <a:pt x="18037" y="34734"/>
                    <a:pt x="17765" y="34734"/>
                  </a:cubicBezTo>
                  <a:cubicBezTo>
                    <a:pt x="16154" y="34797"/>
                    <a:pt x="14522" y="34797"/>
                    <a:pt x="12931" y="34504"/>
                  </a:cubicBezTo>
                  <a:cubicBezTo>
                    <a:pt x="12638" y="34441"/>
                    <a:pt x="12387" y="34315"/>
                    <a:pt x="12115" y="34190"/>
                  </a:cubicBezTo>
                  <a:cubicBezTo>
                    <a:pt x="11488" y="33876"/>
                    <a:pt x="10860" y="33520"/>
                    <a:pt x="10211" y="33185"/>
                  </a:cubicBezTo>
                  <a:cubicBezTo>
                    <a:pt x="9709" y="33688"/>
                    <a:pt x="9186" y="33709"/>
                    <a:pt x="8579" y="33457"/>
                  </a:cubicBezTo>
                  <a:cubicBezTo>
                    <a:pt x="8349" y="33353"/>
                    <a:pt x="8056" y="33374"/>
                    <a:pt x="7805" y="33353"/>
                  </a:cubicBezTo>
                  <a:cubicBezTo>
                    <a:pt x="7010" y="33311"/>
                    <a:pt x="6194" y="33416"/>
                    <a:pt x="5441" y="33123"/>
                  </a:cubicBezTo>
                  <a:cubicBezTo>
                    <a:pt x="5148" y="33018"/>
                    <a:pt x="4792" y="33060"/>
                    <a:pt x="4478" y="33081"/>
                  </a:cubicBezTo>
                  <a:cubicBezTo>
                    <a:pt x="4039" y="33123"/>
                    <a:pt x="3599" y="33018"/>
                    <a:pt x="3202" y="32830"/>
                  </a:cubicBezTo>
                  <a:cubicBezTo>
                    <a:pt x="2721" y="32620"/>
                    <a:pt x="2260" y="32348"/>
                    <a:pt x="1737" y="32202"/>
                  </a:cubicBezTo>
                  <a:cubicBezTo>
                    <a:pt x="1528" y="32139"/>
                    <a:pt x="1340" y="31930"/>
                    <a:pt x="1235" y="31721"/>
                  </a:cubicBezTo>
                  <a:cubicBezTo>
                    <a:pt x="1089" y="31449"/>
                    <a:pt x="900" y="31198"/>
                    <a:pt x="607" y="31030"/>
                  </a:cubicBezTo>
                  <a:cubicBezTo>
                    <a:pt x="189" y="30737"/>
                    <a:pt x="1" y="30298"/>
                    <a:pt x="1" y="29712"/>
                  </a:cubicBezTo>
                  <a:cubicBezTo>
                    <a:pt x="42" y="28059"/>
                    <a:pt x="1" y="26427"/>
                    <a:pt x="1" y="24774"/>
                  </a:cubicBezTo>
                  <a:lnTo>
                    <a:pt x="1" y="18685"/>
                  </a:lnTo>
                  <a:cubicBezTo>
                    <a:pt x="1" y="18225"/>
                    <a:pt x="84" y="17807"/>
                    <a:pt x="147" y="17367"/>
                  </a:cubicBezTo>
                  <a:lnTo>
                    <a:pt x="294" y="15882"/>
                  </a:lnTo>
                  <a:cubicBezTo>
                    <a:pt x="377" y="14835"/>
                    <a:pt x="586" y="13810"/>
                    <a:pt x="942" y="12869"/>
                  </a:cubicBezTo>
                  <a:cubicBezTo>
                    <a:pt x="1528" y="11425"/>
                    <a:pt x="2156" y="10002"/>
                    <a:pt x="3014" y="8684"/>
                  </a:cubicBezTo>
                  <a:cubicBezTo>
                    <a:pt x="3244" y="8349"/>
                    <a:pt x="3495" y="8014"/>
                    <a:pt x="3767" y="7721"/>
                  </a:cubicBezTo>
                  <a:lnTo>
                    <a:pt x="6194" y="5294"/>
                  </a:lnTo>
                  <a:cubicBezTo>
                    <a:pt x="6445" y="5043"/>
                    <a:pt x="6696" y="4855"/>
                    <a:pt x="6968" y="4687"/>
                  </a:cubicBezTo>
                  <a:cubicBezTo>
                    <a:pt x="7931" y="4018"/>
                    <a:pt x="8956" y="3432"/>
                    <a:pt x="9897" y="2721"/>
                  </a:cubicBezTo>
                  <a:cubicBezTo>
                    <a:pt x="11299" y="1674"/>
                    <a:pt x="12890" y="963"/>
                    <a:pt x="14543" y="419"/>
                  </a:cubicBezTo>
                  <a:cubicBezTo>
                    <a:pt x="15254" y="189"/>
                    <a:pt x="16028" y="105"/>
                    <a:pt x="16802" y="63"/>
                  </a:cubicBezTo>
                  <a:cubicBezTo>
                    <a:pt x="17848" y="1"/>
                    <a:pt x="18916" y="22"/>
                    <a:pt x="19983" y="63"/>
                  </a:cubicBezTo>
                  <a:cubicBezTo>
                    <a:pt x="20297" y="63"/>
                    <a:pt x="20652" y="105"/>
                    <a:pt x="20945" y="189"/>
                  </a:cubicBezTo>
                  <a:cubicBezTo>
                    <a:pt x="21929" y="440"/>
                    <a:pt x="22891" y="733"/>
                    <a:pt x="23833" y="1005"/>
                  </a:cubicBezTo>
                  <a:cubicBezTo>
                    <a:pt x="24481" y="1172"/>
                    <a:pt x="25067" y="1528"/>
                    <a:pt x="25527" y="2072"/>
                  </a:cubicBezTo>
                  <a:cubicBezTo>
                    <a:pt x="25716" y="2281"/>
                    <a:pt x="25946" y="2490"/>
                    <a:pt x="26113" y="2637"/>
                  </a:cubicBezTo>
                  <a:cubicBezTo>
                    <a:pt x="26846" y="2428"/>
                    <a:pt x="27515" y="2260"/>
                    <a:pt x="28206" y="2093"/>
                  </a:cubicBezTo>
                  <a:cubicBezTo>
                    <a:pt x="28833" y="1926"/>
                    <a:pt x="29482" y="1926"/>
                    <a:pt x="30110" y="2156"/>
                  </a:cubicBezTo>
                  <a:cubicBezTo>
                    <a:pt x="30633" y="2302"/>
                    <a:pt x="31177" y="2428"/>
                    <a:pt x="31721" y="2574"/>
                  </a:cubicBezTo>
                  <a:cubicBezTo>
                    <a:pt x="32307" y="2700"/>
                    <a:pt x="32851" y="2930"/>
                    <a:pt x="33332" y="3265"/>
                  </a:cubicBezTo>
                  <a:cubicBezTo>
                    <a:pt x="33960" y="3746"/>
                    <a:pt x="34608" y="4248"/>
                    <a:pt x="35341" y="4541"/>
                  </a:cubicBezTo>
                  <a:cubicBezTo>
                    <a:pt x="35550" y="4625"/>
                    <a:pt x="35738" y="4813"/>
                    <a:pt x="35885" y="4980"/>
                  </a:cubicBezTo>
                  <a:lnTo>
                    <a:pt x="38647" y="7721"/>
                  </a:lnTo>
                  <a:cubicBezTo>
                    <a:pt x="38814" y="7910"/>
                    <a:pt x="38981" y="8119"/>
                    <a:pt x="39128" y="8307"/>
                  </a:cubicBezTo>
                  <a:cubicBezTo>
                    <a:pt x="39525" y="8830"/>
                    <a:pt x="39881" y="9353"/>
                    <a:pt x="40299" y="9856"/>
                  </a:cubicBezTo>
                  <a:cubicBezTo>
                    <a:pt x="41492" y="11216"/>
                    <a:pt x="42015" y="12869"/>
                    <a:pt x="42538" y="14542"/>
                  </a:cubicBezTo>
                  <a:cubicBezTo>
                    <a:pt x="42852" y="15568"/>
                    <a:pt x="42978" y="16614"/>
                    <a:pt x="42957" y="17681"/>
                  </a:cubicBezTo>
                  <a:cubicBezTo>
                    <a:pt x="42915" y="18539"/>
                    <a:pt x="42915" y="19376"/>
                    <a:pt x="42957" y="20234"/>
                  </a:cubicBezTo>
                  <a:cubicBezTo>
                    <a:pt x="42978" y="21259"/>
                    <a:pt x="42664" y="22201"/>
                    <a:pt x="42308" y="23142"/>
                  </a:cubicBezTo>
                  <a:cubicBezTo>
                    <a:pt x="42120" y="23644"/>
                    <a:pt x="41743" y="23958"/>
                    <a:pt x="41325" y="24272"/>
                  </a:cubicBezTo>
                  <a:cubicBezTo>
                    <a:pt x="41053" y="24481"/>
                    <a:pt x="40760" y="24502"/>
                    <a:pt x="40425" y="24314"/>
                  </a:cubicBezTo>
                  <a:cubicBezTo>
                    <a:pt x="39735" y="23958"/>
                    <a:pt x="39023" y="23728"/>
                    <a:pt x="38249" y="23770"/>
                  </a:cubicBezTo>
                  <a:cubicBezTo>
                    <a:pt x="37810" y="23791"/>
                    <a:pt x="37349" y="23770"/>
                    <a:pt x="36826" y="23770"/>
                  </a:cubicBezTo>
                  <a:cubicBezTo>
                    <a:pt x="36073" y="24628"/>
                    <a:pt x="35320" y="25632"/>
                    <a:pt x="34462" y="26490"/>
                  </a:cubicBezTo>
                  <a:cubicBezTo>
                    <a:pt x="33625" y="27348"/>
                    <a:pt x="32641" y="28080"/>
                    <a:pt x="31679" y="28896"/>
                  </a:cubicBezTo>
                  <a:cubicBezTo>
                    <a:pt x="32097" y="29168"/>
                    <a:pt x="32537" y="29210"/>
                    <a:pt x="32934" y="29335"/>
                  </a:cubicBezTo>
                  <a:cubicBezTo>
                    <a:pt x="33625" y="29545"/>
                    <a:pt x="34294" y="29733"/>
                    <a:pt x="34985" y="29921"/>
                  </a:cubicBezTo>
                  <a:cubicBezTo>
                    <a:pt x="35654" y="30110"/>
                    <a:pt x="36345" y="30277"/>
                    <a:pt x="37014" y="30507"/>
                  </a:cubicBezTo>
                  <a:cubicBezTo>
                    <a:pt x="37349" y="30612"/>
                    <a:pt x="37663" y="30737"/>
                    <a:pt x="38019" y="30863"/>
                  </a:cubicBezTo>
                  <a:cubicBezTo>
                    <a:pt x="38333" y="30968"/>
                    <a:pt x="38605" y="31093"/>
                    <a:pt x="38919" y="31177"/>
                  </a:cubicBezTo>
                  <a:cubicBezTo>
                    <a:pt x="39735" y="31365"/>
                    <a:pt x="40467" y="31721"/>
                    <a:pt x="41178" y="32181"/>
                  </a:cubicBezTo>
                  <a:cubicBezTo>
                    <a:pt x="41408" y="32328"/>
                    <a:pt x="41680" y="32495"/>
                    <a:pt x="41952" y="32558"/>
                  </a:cubicBezTo>
                  <a:cubicBezTo>
                    <a:pt x="42538" y="32746"/>
                    <a:pt x="42999" y="33081"/>
                    <a:pt x="43459" y="33478"/>
                  </a:cubicBezTo>
                  <a:cubicBezTo>
                    <a:pt x="43919" y="33918"/>
                    <a:pt x="44359" y="34399"/>
                    <a:pt x="44924" y="34755"/>
                  </a:cubicBezTo>
                  <a:cubicBezTo>
                    <a:pt x="45133" y="34880"/>
                    <a:pt x="45279" y="35152"/>
                    <a:pt x="45468" y="35341"/>
                  </a:cubicBezTo>
                  <a:lnTo>
                    <a:pt x="47121" y="35341"/>
                  </a:lnTo>
                  <a:cubicBezTo>
                    <a:pt x="47351" y="35341"/>
                    <a:pt x="47581" y="35341"/>
                    <a:pt x="47811" y="35403"/>
                  </a:cubicBezTo>
                  <a:cubicBezTo>
                    <a:pt x="47916" y="35445"/>
                    <a:pt x="48020" y="35592"/>
                    <a:pt x="48083" y="35738"/>
                  </a:cubicBezTo>
                  <a:cubicBezTo>
                    <a:pt x="48125" y="35906"/>
                    <a:pt x="48020" y="36094"/>
                    <a:pt x="47853" y="36157"/>
                  </a:cubicBezTo>
                  <a:cubicBezTo>
                    <a:pt x="47665" y="36198"/>
                    <a:pt x="47455" y="36198"/>
                    <a:pt x="47246" y="36219"/>
                  </a:cubicBezTo>
                  <a:cubicBezTo>
                    <a:pt x="46974" y="36261"/>
                    <a:pt x="46723" y="36157"/>
                    <a:pt x="46493" y="36324"/>
                  </a:cubicBezTo>
                  <a:cubicBezTo>
                    <a:pt x="46493" y="36554"/>
                    <a:pt x="46639" y="36638"/>
                    <a:pt x="46765" y="36742"/>
                  </a:cubicBezTo>
                  <a:cubicBezTo>
                    <a:pt x="46911" y="36847"/>
                    <a:pt x="47079" y="36931"/>
                    <a:pt x="47183" y="37056"/>
                  </a:cubicBezTo>
                  <a:cubicBezTo>
                    <a:pt x="47330" y="37203"/>
                    <a:pt x="47372" y="37370"/>
                    <a:pt x="47246" y="37538"/>
                  </a:cubicBezTo>
                  <a:cubicBezTo>
                    <a:pt x="47162" y="37642"/>
                    <a:pt x="47016" y="37726"/>
                    <a:pt x="46870" y="37726"/>
                  </a:cubicBezTo>
                  <a:cubicBezTo>
                    <a:pt x="46660" y="37726"/>
                    <a:pt x="46430" y="37642"/>
                    <a:pt x="46137" y="37579"/>
                  </a:cubicBezTo>
                  <a:cubicBezTo>
                    <a:pt x="46242" y="37872"/>
                    <a:pt x="46325" y="38082"/>
                    <a:pt x="46409" y="38270"/>
                  </a:cubicBezTo>
                  <a:cubicBezTo>
                    <a:pt x="46493" y="38312"/>
                    <a:pt x="46514" y="38354"/>
                    <a:pt x="46556" y="38374"/>
                  </a:cubicBezTo>
                  <a:cubicBezTo>
                    <a:pt x="47037" y="38521"/>
                    <a:pt x="47497" y="38667"/>
                    <a:pt x="47999" y="38814"/>
                  </a:cubicBezTo>
                  <a:cubicBezTo>
                    <a:pt x="48648" y="39023"/>
                    <a:pt x="49276" y="39232"/>
                    <a:pt x="49945" y="39442"/>
                  </a:cubicBezTo>
                  <a:cubicBezTo>
                    <a:pt x="49966" y="39442"/>
                    <a:pt x="49987" y="39442"/>
                    <a:pt x="50008" y="39463"/>
                  </a:cubicBezTo>
                  <a:cubicBezTo>
                    <a:pt x="50636" y="39776"/>
                    <a:pt x="52205" y="40823"/>
                    <a:pt x="52289" y="41764"/>
                  </a:cubicBezTo>
                  <a:cubicBezTo>
                    <a:pt x="52770" y="42894"/>
                    <a:pt x="52310" y="43919"/>
                    <a:pt x="51933" y="44945"/>
                  </a:cubicBezTo>
                  <a:cubicBezTo>
                    <a:pt x="51870" y="45091"/>
                    <a:pt x="51724" y="45217"/>
                    <a:pt x="51577" y="45321"/>
                  </a:cubicBezTo>
                  <a:lnTo>
                    <a:pt x="47895" y="48627"/>
                  </a:lnTo>
                  <a:cubicBezTo>
                    <a:pt x="47706" y="48774"/>
                    <a:pt x="47539" y="48941"/>
                    <a:pt x="47330" y="49046"/>
                  </a:cubicBezTo>
                  <a:cubicBezTo>
                    <a:pt x="45970" y="49820"/>
                    <a:pt x="44610" y="50594"/>
                    <a:pt x="43250" y="51347"/>
                  </a:cubicBezTo>
                  <a:cubicBezTo>
                    <a:pt x="41806" y="52163"/>
                    <a:pt x="40237" y="52686"/>
                    <a:pt x="38688" y="53272"/>
                  </a:cubicBezTo>
                  <a:cubicBezTo>
                    <a:pt x="38333" y="53419"/>
                    <a:pt x="37977" y="53565"/>
                    <a:pt x="37642" y="53691"/>
                  </a:cubicBezTo>
                  <a:lnTo>
                    <a:pt x="37642" y="54841"/>
                  </a:lnTo>
                  <a:cubicBezTo>
                    <a:pt x="37642" y="55218"/>
                    <a:pt x="37600" y="55616"/>
                    <a:pt x="37726" y="56034"/>
                  </a:cubicBezTo>
                  <a:cubicBezTo>
                    <a:pt x="38019" y="56034"/>
                    <a:pt x="38270" y="56055"/>
                    <a:pt x="38542" y="56055"/>
                  </a:cubicBezTo>
                  <a:cubicBezTo>
                    <a:pt x="39002" y="56055"/>
                    <a:pt x="39483" y="56034"/>
                    <a:pt x="39944" y="56034"/>
                  </a:cubicBezTo>
                  <a:cubicBezTo>
                    <a:pt x="40216" y="56034"/>
                    <a:pt x="40467" y="56055"/>
                    <a:pt x="40739" y="56139"/>
                  </a:cubicBezTo>
                  <a:cubicBezTo>
                    <a:pt x="41199" y="56285"/>
                    <a:pt x="41680" y="56473"/>
                    <a:pt x="42162" y="56515"/>
                  </a:cubicBezTo>
                  <a:cubicBezTo>
                    <a:pt x="42664" y="56599"/>
                    <a:pt x="43417" y="57394"/>
                    <a:pt x="43459" y="57854"/>
                  </a:cubicBezTo>
                  <a:cubicBezTo>
                    <a:pt x="43522" y="58566"/>
                    <a:pt x="43417" y="59214"/>
                    <a:pt x="42748" y="59612"/>
                  </a:cubicBezTo>
                  <a:cubicBezTo>
                    <a:pt x="42643" y="59654"/>
                    <a:pt x="42538" y="59717"/>
                    <a:pt x="42455" y="59800"/>
                  </a:cubicBezTo>
                  <a:cubicBezTo>
                    <a:pt x="42036" y="60261"/>
                    <a:pt x="41492" y="60428"/>
                    <a:pt x="40948" y="60637"/>
                  </a:cubicBezTo>
                  <a:cubicBezTo>
                    <a:pt x="40320" y="60867"/>
                    <a:pt x="39693" y="60888"/>
                    <a:pt x="39023" y="60888"/>
                  </a:cubicBezTo>
                  <a:cubicBezTo>
                    <a:pt x="37558" y="60888"/>
                    <a:pt x="37914" y="60993"/>
                    <a:pt x="36659" y="60030"/>
                  </a:cubicBezTo>
                  <a:cubicBezTo>
                    <a:pt x="36470" y="59905"/>
                    <a:pt x="36303" y="59717"/>
                    <a:pt x="36136" y="59549"/>
                  </a:cubicBezTo>
                  <a:cubicBezTo>
                    <a:pt x="35947" y="59382"/>
                    <a:pt x="35864" y="59173"/>
                    <a:pt x="35864" y="58921"/>
                  </a:cubicBezTo>
                  <a:lnTo>
                    <a:pt x="35864" y="57331"/>
                  </a:lnTo>
                  <a:cubicBezTo>
                    <a:pt x="35864" y="57143"/>
                    <a:pt x="35926" y="56997"/>
                    <a:pt x="35968" y="56808"/>
                  </a:cubicBezTo>
                  <a:cubicBezTo>
                    <a:pt x="36052" y="56557"/>
                    <a:pt x="36198" y="56306"/>
                    <a:pt x="36240" y="56076"/>
                  </a:cubicBezTo>
                  <a:cubicBezTo>
                    <a:pt x="36261" y="55469"/>
                    <a:pt x="36303" y="54841"/>
                    <a:pt x="36198" y="54193"/>
                  </a:cubicBezTo>
                  <a:cubicBezTo>
                    <a:pt x="34420" y="54569"/>
                    <a:pt x="32788" y="55155"/>
                    <a:pt x="31072" y="55616"/>
                  </a:cubicBezTo>
                  <a:cubicBezTo>
                    <a:pt x="29398" y="56055"/>
                    <a:pt x="27703" y="56411"/>
                    <a:pt x="26009" y="56829"/>
                  </a:cubicBezTo>
                  <a:cubicBezTo>
                    <a:pt x="25841" y="57457"/>
                    <a:pt x="25883" y="58482"/>
                    <a:pt x="26092" y="59068"/>
                  </a:cubicBezTo>
                  <a:cubicBezTo>
                    <a:pt x="26343" y="59717"/>
                    <a:pt x="26302" y="60386"/>
                    <a:pt x="26197" y="61077"/>
                  </a:cubicBezTo>
                  <a:cubicBezTo>
                    <a:pt x="26113" y="61537"/>
                    <a:pt x="25799" y="61914"/>
                    <a:pt x="25402" y="62206"/>
                  </a:cubicBezTo>
                  <a:cubicBezTo>
                    <a:pt x="25046" y="62458"/>
                    <a:pt x="24690" y="62730"/>
                    <a:pt x="24335" y="62981"/>
                  </a:cubicBezTo>
                  <a:cubicBezTo>
                    <a:pt x="23477" y="63671"/>
                    <a:pt x="22473" y="63818"/>
                    <a:pt x="21405" y="63713"/>
                  </a:cubicBezTo>
                  <a:cubicBezTo>
                    <a:pt x="21008" y="63692"/>
                    <a:pt x="20694" y="63462"/>
                    <a:pt x="20380" y="63253"/>
                  </a:cubicBezTo>
                  <a:cubicBezTo>
                    <a:pt x="20255" y="62771"/>
                    <a:pt x="20276" y="62269"/>
                    <a:pt x="20338" y="61830"/>
                  </a:cubicBezTo>
                  <a:cubicBezTo>
                    <a:pt x="20359" y="61642"/>
                    <a:pt x="20443" y="61432"/>
                    <a:pt x="20569" y="61286"/>
                  </a:cubicBezTo>
                  <a:cubicBezTo>
                    <a:pt x="20987" y="60846"/>
                    <a:pt x="21426" y="60386"/>
                    <a:pt x="21866" y="59968"/>
                  </a:cubicBezTo>
                  <a:cubicBezTo>
                    <a:pt x="21949" y="59905"/>
                    <a:pt x="22054" y="59800"/>
                    <a:pt x="22159" y="59758"/>
                  </a:cubicBezTo>
                  <a:cubicBezTo>
                    <a:pt x="22766" y="59633"/>
                    <a:pt x="23289" y="59277"/>
                    <a:pt x="23895" y="59173"/>
                  </a:cubicBezTo>
                  <a:cubicBezTo>
                    <a:pt x="24251" y="59110"/>
                    <a:pt x="24628" y="58963"/>
                    <a:pt x="25004" y="58817"/>
                  </a:cubicBezTo>
                  <a:cubicBezTo>
                    <a:pt x="25109" y="58231"/>
                    <a:pt x="25109" y="57624"/>
                    <a:pt x="25046" y="56976"/>
                  </a:cubicBezTo>
                  <a:lnTo>
                    <a:pt x="24565" y="56976"/>
                  </a:lnTo>
                  <a:cubicBezTo>
                    <a:pt x="23184" y="57101"/>
                    <a:pt x="21824" y="57227"/>
                    <a:pt x="20443" y="57352"/>
                  </a:cubicBezTo>
                  <a:cubicBezTo>
                    <a:pt x="19920" y="57415"/>
                    <a:pt x="19397" y="57415"/>
                    <a:pt x="18832" y="57415"/>
                  </a:cubicBezTo>
                  <a:cubicBezTo>
                    <a:pt x="17974" y="57394"/>
                    <a:pt x="17137" y="57352"/>
                    <a:pt x="16279" y="57289"/>
                  </a:cubicBezTo>
                  <a:cubicBezTo>
                    <a:pt x="14898" y="57143"/>
                    <a:pt x="13538" y="57017"/>
                    <a:pt x="12136" y="56871"/>
                  </a:cubicBezTo>
                  <a:cubicBezTo>
                    <a:pt x="11278" y="56766"/>
                    <a:pt x="10400" y="56620"/>
                    <a:pt x="9521" y="56411"/>
                  </a:cubicBezTo>
                  <a:cubicBezTo>
                    <a:pt x="8956" y="56285"/>
                    <a:pt x="8349" y="56139"/>
                    <a:pt x="7889" y="55846"/>
                  </a:cubicBezTo>
                  <a:cubicBezTo>
                    <a:pt x="6487" y="54946"/>
                    <a:pt x="6048" y="54004"/>
                    <a:pt x="6571" y="52582"/>
                  </a:cubicBezTo>
                  <a:cubicBezTo>
                    <a:pt x="7198" y="50845"/>
                    <a:pt x="8224" y="49380"/>
                    <a:pt x="9625" y="48230"/>
                  </a:cubicBezTo>
                  <a:cubicBezTo>
                    <a:pt x="10337" y="47665"/>
                    <a:pt x="11048" y="47079"/>
                    <a:pt x="11697" y="46430"/>
                  </a:cubicBezTo>
                  <a:cubicBezTo>
                    <a:pt x="11948" y="46158"/>
                    <a:pt x="12304" y="45949"/>
                    <a:pt x="12618" y="45719"/>
                  </a:cubicBezTo>
                  <a:cubicBezTo>
                    <a:pt x="14417" y="44317"/>
                    <a:pt x="16509" y="43396"/>
                    <a:pt x="18602" y="42538"/>
                  </a:cubicBezTo>
                  <a:cubicBezTo>
                    <a:pt x="18706" y="42476"/>
                    <a:pt x="18811" y="42434"/>
                    <a:pt x="18957" y="42371"/>
                  </a:cubicBezTo>
                  <a:cubicBezTo>
                    <a:pt x="19167" y="41513"/>
                    <a:pt x="19439" y="40655"/>
                    <a:pt x="19418" y="39714"/>
                  </a:cubicBezTo>
                  <a:cubicBezTo>
                    <a:pt x="19418" y="38584"/>
                    <a:pt x="19439" y="37454"/>
                    <a:pt x="19439" y="36366"/>
                  </a:cubicBezTo>
                  <a:cubicBezTo>
                    <a:pt x="19439" y="36178"/>
                    <a:pt x="19522" y="35968"/>
                    <a:pt x="19334" y="35759"/>
                  </a:cubicBezTo>
                  <a:cubicBezTo>
                    <a:pt x="18790" y="36533"/>
                    <a:pt x="18267" y="37307"/>
                    <a:pt x="17744" y="38061"/>
                  </a:cubicBezTo>
                  <a:cubicBezTo>
                    <a:pt x="17346" y="38626"/>
                    <a:pt x="16928" y="39128"/>
                    <a:pt x="16384" y="39546"/>
                  </a:cubicBezTo>
                  <a:cubicBezTo>
                    <a:pt x="16112" y="39735"/>
                    <a:pt x="15903" y="39986"/>
                    <a:pt x="15714" y="40258"/>
                  </a:cubicBezTo>
                  <a:cubicBezTo>
                    <a:pt x="14438" y="41848"/>
                    <a:pt x="12952" y="43229"/>
                    <a:pt x="11299" y="44421"/>
                  </a:cubicBezTo>
                  <a:cubicBezTo>
                    <a:pt x="11174" y="44484"/>
                    <a:pt x="11069" y="44589"/>
                    <a:pt x="10944" y="44652"/>
                  </a:cubicBezTo>
                  <a:cubicBezTo>
                    <a:pt x="10441" y="44840"/>
                    <a:pt x="10107" y="45175"/>
                    <a:pt x="9918" y="45677"/>
                  </a:cubicBezTo>
                  <a:cubicBezTo>
                    <a:pt x="9877" y="45802"/>
                    <a:pt x="9772" y="45907"/>
                    <a:pt x="9688" y="46033"/>
                  </a:cubicBezTo>
                  <a:cubicBezTo>
                    <a:pt x="9521" y="46263"/>
                    <a:pt x="9312" y="46514"/>
                    <a:pt x="9249" y="46786"/>
                  </a:cubicBezTo>
                  <a:cubicBezTo>
                    <a:pt x="9081" y="47476"/>
                    <a:pt x="8537" y="47602"/>
                    <a:pt x="8014" y="47769"/>
                  </a:cubicBezTo>
                  <a:cubicBezTo>
                    <a:pt x="7826" y="47811"/>
                    <a:pt x="7575" y="47665"/>
                    <a:pt x="7491" y="47497"/>
                  </a:cubicBezTo>
                  <a:cubicBezTo>
                    <a:pt x="7428" y="47288"/>
                    <a:pt x="7512" y="47162"/>
                    <a:pt x="7680" y="47058"/>
                  </a:cubicBezTo>
                  <a:cubicBezTo>
                    <a:pt x="7826" y="46932"/>
                    <a:pt x="8035" y="46849"/>
                    <a:pt x="8161" y="46681"/>
                  </a:cubicBezTo>
                  <a:cubicBezTo>
                    <a:pt x="8307" y="46556"/>
                    <a:pt x="8370" y="46367"/>
                    <a:pt x="8475" y="46221"/>
                  </a:cubicBezTo>
                  <a:cubicBezTo>
                    <a:pt x="8328" y="46033"/>
                    <a:pt x="8224" y="46137"/>
                    <a:pt x="8140" y="46200"/>
                  </a:cubicBezTo>
                  <a:cubicBezTo>
                    <a:pt x="7784" y="46430"/>
                    <a:pt x="7408" y="46660"/>
                    <a:pt x="7010" y="46890"/>
                  </a:cubicBezTo>
                  <a:cubicBezTo>
                    <a:pt x="6843" y="46995"/>
                    <a:pt x="6633" y="47058"/>
                    <a:pt x="6445" y="47079"/>
                  </a:cubicBezTo>
                  <a:cubicBezTo>
                    <a:pt x="6257" y="47100"/>
                    <a:pt x="6110" y="46995"/>
                    <a:pt x="6027" y="46828"/>
                  </a:cubicBezTo>
                  <a:cubicBezTo>
                    <a:pt x="5964" y="46639"/>
                    <a:pt x="5964" y="46451"/>
                    <a:pt x="6131" y="46325"/>
                  </a:cubicBezTo>
                  <a:cubicBezTo>
                    <a:pt x="6194" y="46242"/>
                    <a:pt x="6299" y="46200"/>
                    <a:pt x="6424" y="46116"/>
                  </a:cubicBezTo>
                  <a:cubicBezTo>
                    <a:pt x="7031" y="45719"/>
                    <a:pt x="7680" y="45363"/>
                    <a:pt x="8286" y="44986"/>
                  </a:cubicBezTo>
                  <a:cubicBezTo>
                    <a:pt x="8433" y="44903"/>
                    <a:pt x="8537" y="44840"/>
                    <a:pt x="8642" y="44777"/>
                  </a:cubicBezTo>
                  <a:cubicBezTo>
                    <a:pt x="8600" y="44568"/>
                    <a:pt x="8475" y="44589"/>
                    <a:pt x="8370" y="44589"/>
                  </a:cubicBezTo>
                  <a:cubicBezTo>
                    <a:pt x="8056" y="44589"/>
                    <a:pt x="7721" y="44589"/>
                    <a:pt x="7408" y="44631"/>
                  </a:cubicBezTo>
                  <a:cubicBezTo>
                    <a:pt x="6989" y="44631"/>
                    <a:pt x="6592" y="44693"/>
                    <a:pt x="6236" y="44965"/>
                  </a:cubicBezTo>
                  <a:cubicBezTo>
                    <a:pt x="6006" y="45112"/>
                    <a:pt x="5713" y="45196"/>
                    <a:pt x="5420" y="45279"/>
                  </a:cubicBezTo>
                  <a:cubicBezTo>
                    <a:pt x="5211" y="45321"/>
                    <a:pt x="5022" y="45091"/>
                    <a:pt x="5106" y="44882"/>
                  </a:cubicBezTo>
                  <a:cubicBezTo>
                    <a:pt x="5127" y="44777"/>
                    <a:pt x="5190" y="44652"/>
                    <a:pt x="5273" y="44589"/>
                  </a:cubicBezTo>
                  <a:cubicBezTo>
                    <a:pt x="5838" y="44212"/>
                    <a:pt x="6382" y="43752"/>
                    <a:pt x="7177" y="43836"/>
                  </a:cubicBezTo>
                  <a:cubicBezTo>
                    <a:pt x="7993" y="43919"/>
                    <a:pt x="8830" y="43898"/>
                    <a:pt x="9667" y="43919"/>
                  </a:cubicBezTo>
                  <a:cubicBezTo>
                    <a:pt x="10002" y="43940"/>
                    <a:pt x="10316" y="43856"/>
                    <a:pt x="10567" y="43647"/>
                  </a:cubicBezTo>
                  <a:cubicBezTo>
                    <a:pt x="11132" y="43229"/>
                    <a:pt x="11676" y="42852"/>
                    <a:pt x="12178" y="42392"/>
                  </a:cubicBezTo>
                  <a:cubicBezTo>
                    <a:pt x="13182" y="41513"/>
                    <a:pt x="14187" y="40571"/>
                    <a:pt x="15024" y="39525"/>
                  </a:cubicBezTo>
                  <a:cubicBezTo>
                    <a:pt x="15233" y="39253"/>
                    <a:pt x="15442" y="39023"/>
                    <a:pt x="15693" y="38835"/>
                  </a:cubicBezTo>
                  <a:cubicBezTo>
                    <a:pt x="16279" y="38458"/>
                    <a:pt x="16698" y="37956"/>
                    <a:pt x="17116" y="37412"/>
                  </a:cubicBezTo>
                  <a:cubicBezTo>
                    <a:pt x="17430" y="36994"/>
                    <a:pt x="17786" y="36596"/>
                    <a:pt x="18100" y="36178"/>
                  </a:cubicBezTo>
                  <a:cubicBezTo>
                    <a:pt x="18204" y="36073"/>
                    <a:pt x="18288" y="35947"/>
                    <a:pt x="18372" y="35801"/>
                  </a:cubicBezTo>
                  <a:cubicBezTo>
                    <a:pt x="18518" y="35550"/>
                    <a:pt x="18623" y="35278"/>
                    <a:pt x="18811" y="35048"/>
                  </a:cubicBezTo>
                  <a:cubicBezTo>
                    <a:pt x="19020" y="34880"/>
                    <a:pt x="19229" y="34734"/>
                    <a:pt x="19460" y="34504"/>
                  </a:cubicBezTo>
                  <a:close/>
                  <a:moveTo>
                    <a:pt x="6592" y="19794"/>
                  </a:moveTo>
                  <a:cubicBezTo>
                    <a:pt x="6361" y="20276"/>
                    <a:pt x="6278" y="20799"/>
                    <a:pt x="6299" y="21322"/>
                  </a:cubicBezTo>
                  <a:cubicBezTo>
                    <a:pt x="6340" y="22765"/>
                    <a:pt x="6340" y="24188"/>
                    <a:pt x="6361" y="25653"/>
                  </a:cubicBezTo>
                  <a:cubicBezTo>
                    <a:pt x="6361" y="26050"/>
                    <a:pt x="6403" y="26427"/>
                    <a:pt x="6550" y="26783"/>
                  </a:cubicBezTo>
                  <a:cubicBezTo>
                    <a:pt x="6801" y="27494"/>
                    <a:pt x="7073" y="28227"/>
                    <a:pt x="7345" y="28938"/>
                  </a:cubicBezTo>
                  <a:cubicBezTo>
                    <a:pt x="7847" y="30110"/>
                    <a:pt x="8642" y="31093"/>
                    <a:pt x="9730" y="31825"/>
                  </a:cubicBezTo>
                  <a:cubicBezTo>
                    <a:pt x="10337" y="32223"/>
                    <a:pt x="11048" y="32328"/>
                    <a:pt x="11676" y="32641"/>
                  </a:cubicBezTo>
                  <a:cubicBezTo>
                    <a:pt x="12094" y="32851"/>
                    <a:pt x="12513" y="33060"/>
                    <a:pt x="12931" y="33248"/>
                  </a:cubicBezTo>
                  <a:cubicBezTo>
                    <a:pt x="13078" y="33311"/>
                    <a:pt x="13245" y="33395"/>
                    <a:pt x="13392" y="33437"/>
                  </a:cubicBezTo>
                  <a:cubicBezTo>
                    <a:pt x="14794" y="33646"/>
                    <a:pt x="16133" y="33667"/>
                    <a:pt x="17535" y="33604"/>
                  </a:cubicBezTo>
                  <a:cubicBezTo>
                    <a:pt x="17744" y="33604"/>
                    <a:pt x="17953" y="33541"/>
                    <a:pt x="18141" y="33499"/>
                  </a:cubicBezTo>
                  <a:cubicBezTo>
                    <a:pt x="19460" y="33165"/>
                    <a:pt x="20820" y="32851"/>
                    <a:pt x="22159" y="32516"/>
                  </a:cubicBezTo>
                  <a:cubicBezTo>
                    <a:pt x="23519" y="32139"/>
                    <a:pt x="24858" y="31616"/>
                    <a:pt x="26092" y="30947"/>
                  </a:cubicBezTo>
                  <a:cubicBezTo>
                    <a:pt x="27264" y="30319"/>
                    <a:pt x="28415" y="29670"/>
                    <a:pt x="29566" y="29001"/>
                  </a:cubicBezTo>
                  <a:cubicBezTo>
                    <a:pt x="29880" y="28833"/>
                    <a:pt x="30172" y="28645"/>
                    <a:pt x="30444" y="28436"/>
                  </a:cubicBezTo>
                  <a:cubicBezTo>
                    <a:pt x="33248" y="26176"/>
                    <a:pt x="33625" y="25820"/>
                    <a:pt x="35968" y="22996"/>
                  </a:cubicBezTo>
                  <a:cubicBezTo>
                    <a:pt x="36240" y="22682"/>
                    <a:pt x="36470" y="22347"/>
                    <a:pt x="36617" y="21949"/>
                  </a:cubicBezTo>
                  <a:cubicBezTo>
                    <a:pt x="36910" y="21259"/>
                    <a:pt x="37182" y="20589"/>
                    <a:pt x="37517" y="19941"/>
                  </a:cubicBezTo>
                  <a:cubicBezTo>
                    <a:pt x="37851" y="19250"/>
                    <a:pt x="37977" y="18539"/>
                    <a:pt x="37935" y="17786"/>
                  </a:cubicBezTo>
                  <a:cubicBezTo>
                    <a:pt x="37914" y="17493"/>
                    <a:pt x="37935" y="17221"/>
                    <a:pt x="37705" y="16970"/>
                  </a:cubicBezTo>
                  <a:cubicBezTo>
                    <a:pt x="37538" y="16823"/>
                    <a:pt x="37558" y="16614"/>
                    <a:pt x="37705" y="16405"/>
                  </a:cubicBezTo>
                  <a:cubicBezTo>
                    <a:pt x="37768" y="16300"/>
                    <a:pt x="37851" y="16175"/>
                    <a:pt x="37956" y="16028"/>
                  </a:cubicBezTo>
                  <a:cubicBezTo>
                    <a:pt x="37642" y="15087"/>
                    <a:pt x="37349" y="14145"/>
                    <a:pt x="37014" y="13245"/>
                  </a:cubicBezTo>
                  <a:cubicBezTo>
                    <a:pt x="36931" y="12994"/>
                    <a:pt x="36784" y="12764"/>
                    <a:pt x="36617" y="12555"/>
                  </a:cubicBezTo>
                  <a:cubicBezTo>
                    <a:pt x="35529" y="11111"/>
                    <a:pt x="34190" y="9918"/>
                    <a:pt x="32704" y="8872"/>
                  </a:cubicBezTo>
                  <a:cubicBezTo>
                    <a:pt x="32223" y="8537"/>
                    <a:pt x="31742" y="8182"/>
                    <a:pt x="31177" y="7972"/>
                  </a:cubicBezTo>
                  <a:cubicBezTo>
                    <a:pt x="29880" y="7449"/>
                    <a:pt x="28540" y="6989"/>
                    <a:pt x="27201" y="6487"/>
                  </a:cubicBezTo>
                  <a:cubicBezTo>
                    <a:pt x="27055" y="6445"/>
                    <a:pt x="26867" y="6403"/>
                    <a:pt x="26657" y="6340"/>
                  </a:cubicBezTo>
                  <a:cubicBezTo>
                    <a:pt x="26636" y="6508"/>
                    <a:pt x="26615" y="6675"/>
                    <a:pt x="26615" y="6801"/>
                  </a:cubicBezTo>
                  <a:cubicBezTo>
                    <a:pt x="26615" y="7094"/>
                    <a:pt x="26678" y="7408"/>
                    <a:pt x="26615" y="7680"/>
                  </a:cubicBezTo>
                  <a:cubicBezTo>
                    <a:pt x="26406" y="8558"/>
                    <a:pt x="26302" y="9416"/>
                    <a:pt x="25841" y="10232"/>
                  </a:cubicBezTo>
                  <a:cubicBezTo>
                    <a:pt x="25716" y="10483"/>
                    <a:pt x="25632" y="10776"/>
                    <a:pt x="25569" y="11069"/>
                  </a:cubicBezTo>
                  <a:cubicBezTo>
                    <a:pt x="25318" y="11822"/>
                    <a:pt x="25109" y="12576"/>
                    <a:pt x="24439" y="13099"/>
                  </a:cubicBezTo>
                  <a:cubicBezTo>
                    <a:pt x="23205" y="14082"/>
                    <a:pt x="22117" y="15191"/>
                    <a:pt x="20652" y="15819"/>
                  </a:cubicBezTo>
                  <a:cubicBezTo>
                    <a:pt x="20380" y="15923"/>
                    <a:pt x="20108" y="16091"/>
                    <a:pt x="19878" y="16279"/>
                  </a:cubicBezTo>
                  <a:cubicBezTo>
                    <a:pt x="18936" y="17011"/>
                    <a:pt x="17848" y="17451"/>
                    <a:pt x="16739" y="17869"/>
                  </a:cubicBezTo>
                  <a:cubicBezTo>
                    <a:pt x="15798" y="18204"/>
                    <a:pt x="14877" y="18581"/>
                    <a:pt x="13957" y="18916"/>
                  </a:cubicBezTo>
                  <a:cubicBezTo>
                    <a:pt x="12701" y="19355"/>
                    <a:pt x="11362" y="19460"/>
                    <a:pt x="10086" y="19752"/>
                  </a:cubicBezTo>
                  <a:cubicBezTo>
                    <a:pt x="9814" y="19794"/>
                    <a:pt x="9458" y="19794"/>
                    <a:pt x="9207" y="19690"/>
                  </a:cubicBezTo>
                  <a:cubicBezTo>
                    <a:pt x="8747" y="19439"/>
                    <a:pt x="8245" y="19522"/>
                    <a:pt x="7742" y="19460"/>
                  </a:cubicBezTo>
                  <a:cubicBezTo>
                    <a:pt x="7366" y="19439"/>
                    <a:pt x="6968" y="19522"/>
                    <a:pt x="6592" y="19794"/>
                  </a:cubicBezTo>
                  <a:close/>
                  <a:moveTo>
                    <a:pt x="6633" y="29607"/>
                  </a:moveTo>
                  <a:lnTo>
                    <a:pt x="4771" y="29607"/>
                  </a:lnTo>
                  <a:cubicBezTo>
                    <a:pt x="4395" y="29607"/>
                    <a:pt x="4060" y="29587"/>
                    <a:pt x="3767" y="29315"/>
                  </a:cubicBezTo>
                  <a:cubicBezTo>
                    <a:pt x="3641" y="29210"/>
                    <a:pt x="3453" y="29126"/>
                    <a:pt x="3327" y="29043"/>
                  </a:cubicBezTo>
                  <a:cubicBezTo>
                    <a:pt x="2804" y="28666"/>
                    <a:pt x="2532" y="28164"/>
                    <a:pt x="2511" y="27536"/>
                  </a:cubicBezTo>
                  <a:lnTo>
                    <a:pt x="2511" y="26574"/>
                  </a:lnTo>
                  <a:cubicBezTo>
                    <a:pt x="2511" y="26385"/>
                    <a:pt x="2532" y="26197"/>
                    <a:pt x="2616" y="26071"/>
                  </a:cubicBezTo>
                  <a:cubicBezTo>
                    <a:pt x="2846" y="25716"/>
                    <a:pt x="3118" y="25339"/>
                    <a:pt x="3369" y="25004"/>
                  </a:cubicBezTo>
                  <a:cubicBezTo>
                    <a:pt x="3662" y="24628"/>
                    <a:pt x="4060" y="24481"/>
                    <a:pt x="4562" y="24565"/>
                  </a:cubicBezTo>
                  <a:cubicBezTo>
                    <a:pt x="4813" y="24607"/>
                    <a:pt x="5085" y="24607"/>
                    <a:pt x="5357" y="24628"/>
                  </a:cubicBezTo>
                  <a:cubicBezTo>
                    <a:pt x="5399" y="24356"/>
                    <a:pt x="5420" y="24105"/>
                    <a:pt x="5420" y="23874"/>
                  </a:cubicBezTo>
                  <a:cubicBezTo>
                    <a:pt x="5441" y="22954"/>
                    <a:pt x="5462" y="22054"/>
                    <a:pt x="5441" y="21133"/>
                  </a:cubicBezTo>
                  <a:cubicBezTo>
                    <a:pt x="5441" y="20485"/>
                    <a:pt x="5755" y="19878"/>
                    <a:pt x="5838" y="19250"/>
                  </a:cubicBezTo>
                  <a:cubicBezTo>
                    <a:pt x="5838" y="19188"/>
                    <a:pt x="5880" y="19146"/>
                    <a:pt x="5922" y="19083"/>
                  </a:cubicBezTo>
                  <a:cubicBezTo>
                    <a:pt x="6152" y="18832"/>
                    <a:pt x="6361" y="18560"/>
                    <a:pt x="6612" y="18288"/>
                  </a:cubicBezTo>
                  <a:cubicBezTo>
                    <a:pt x="7345" y="18727"/>
                    <a:pt x="8119" y="18936"/>
                    <a:pt x="8914" y="18978"/>
                  </a:cubicBezTo>
                  <a:cubicBezTo>
                    <a:pt x="8977" y="18874"/>
                    <a:pt x="9019" y="18811"/>
                    <a:pt x="9061" y="18727"/>
                  </a:cubicBezTo>
                  <a:cubicBezTo>
                    <a:pt x="9123" y="18016"/>
                    <a:pt x="9437" y="17367"/>
                    <a:pt x="9730" y="16739"/>
                  </a:cubicBezTo>
                  <a:cubicBezTo>
                    <a:pt x="10169" y="15777"/>
                    <a:pt x="10609" y="14794"/>
                    <a:pt x="11069" y="13852"/>
                  </a:cubicBezTo>
                  <a:cubicBezTo>
                    <a:pt x="11425" y="13120"/>
                    <a:pt x="11864" y="12429"/>
                    <a:pt x="12283" y="11718"/>
                  </a:cubicBezTo>
                  <a:cubicBezTo>
                    <a:pt x="12387" y="11529"/>
                    <a:pt x="12597" y="11341"/>
                    <a:pt x="12743" y="11216"/>
                  </a:cubicBezTo>
                  <a:cubicBezTo>
                    <a:pt x="12869" y="11090"/>
                    <a:pt x="13057" y="11090"/>
                    <a:pt x="13245" y="11174"/>
                  </a:cubicBezTo>
                  <a:cubicBezTo>
                    <a:pt x="13392" y="11237"/>
                    <a:pt x="13580" y="11299"/>
                    <a:pt x="13538" y="11529"/>
                  </a:cubicBezTo>
                  <a:cubicBezTo>
                    <a:pt x="13329" y="11739"/>
                    <a:pt x="13078" y="11927"/>
                    <a:pt x="12952" y="12157"/>
                  </a:cubicBezTo>
                  <a:cubicBezTo>
                    <a:pt x="12597" y="12785"/>
                    <a:pt x="12220" y="13434"/>
                    <a:pt x="11906" y="14103"/>
                  </a:cubicBezTo>
                  <a:cubicBezTo>
                    <a:pt x="11278" y="15484"/>
                    <a:pt x="10672" y="16886"/>
                    <a:pt x="10086" y="18309"/>
                  </a:cubicBezTo>
                  <a:cubicBezTo>
                    <a:pt x="10023" y="18434"/>
                    <a:pt x="9877" y="18602"/>
                    <a:pt x="10023" y="18811"/>
                  </a:cubicBezTo>
                  <a:cubicBezTo>
                    <a:pt x="11174" y="18455"/>
                    <a:pt x="12408" y="18455"/>
                    <a:pt x="13496" y="17974"/>
                  </a:cubicBezTo>
                  <a:cubicBezTo>
                    <a:pt x="13789" y="16865"/>
                    <a:pt x="14271" y="15840"/>
                    <a:pt x="14710" y="14835"/>
                  </a:cubicBezTo>
                  <a:cubicBezTo>
                    <a:pt x="15379" y="13287"/>
                    <a:pt x="16195" y="11822"/>
                    <a:pt x="16991" y="10337"/>
                  </a:cubicBezTo>
                  <a:cubicBezTo>
                    <a:pt x="17095" y="10128"/>
                    <a:pt x="17221" y="9918"/>
                    <a:pt x="17367" y="9751"/>
                  </a:cubicBezTo>
                  <a:cubicBezTo>
                    <a:pt x="17744" y="9395"/>
                    <a:pt x="18079" y="9040"/>
                    <a:pt x="18204" y="8516"/>
                  </a:cubicBezTo>
                  <a:cubicBezTo>
                    <a:pt x="18246" y="8454"/>
                    <a:pt x="18309" y="8391"/>
                    <a:pt x="18392" y="8349"/>
                  </a:cubicBezTo>
                  <a:cubicBezTo>
                    <a:pt x="18497" y="8265"/>
                    <a:pt x="18727" y="8349"/>
                    <a:pt x="18769" y="8454"/>
                  </a:cubicBezTo>
                  <a:cubicBezTo>
                    <a:pt x="18790" y="8516"/>
                    <a:pt x="18811" y="8621"/>
                    <a:pt x="18790" y="8705"/>
                  </a:cubicBezTo>
                  <a:cubicBezTo>
                    <a:pt x="18685" y="9123"/>
                    <a:pt x="18560" y="9563"/>
                    <a:pt x="18183" y="9856"/>
                  </a:cubicBezTo>
                  <a:cubicBezTo>
                    <a:pt x="17828" y="10169"/>
                    <a:pt x="17576" y="10588"/>
                    <a:pt x="17409" y="11006"/>
                  </a:cubicBezTo>
                  <a:cubicBezTo>
                    <a:pt x="16739" y="12471"/>
                    <a:pt x="15986" y="13852"/>
                    <a:pt x="15463" y="15379"/>
                  </a:cubicBezTo>
                  <a:cubicBezTo>
                    <a:pt x="15359" y="15693"/>
                    <a:pt x="15045" y="15944"/>
                    <a:pt x="15338" y="16342"/>
                  </a:cubicBezTo>
                  <a:cubicBezTo>
                    <a:pt x="15379" y="16405"/>
                    <a:pt x="15317" y="16572"/>
                    <a:pt x="15254" y="16677"/>
                  </a:cubicBezTo>
                  <a:cubicBezTo>
                    <a:pt x="15170" y="16886"/>
                    <a:pt x="15107" y="17095"/>
                    <a:pt x="15003" y="17346"/>
                  </a:cubicBezTo>
                  <a:cubicBezTo>
                    <a:pt x="16300" y="17137"/>
                    <a:pt x="18560" y="16049"/>
                    <a:pt x="19543" y="15149"/>
                  </a:cubicBezTo>
                  <a:cubicBezTo>
                    <a:pt x="19501" y="14898"/>
                    <a:pt x="19397" y="14668"/>
                    <a:pt x="19418" y="14459"/>
                  </a:cubicBezTo>
                  <a:cubicBezTo>
                    <a:pt x="19460" y="14040"/>
                    <a:pt x="19522" y="13622"/>
                    <a:pt x="19711" y="13266"/>
                  </a:cubicBezTo>
                  <a:cubicBezTo>
                    <a:pt x="20129" y="12471"/>
                    <a:pt x="20297" y="11613"/>
                    <a:pt x="20569" y="10755"/>
                  </a:cubicBezTo>
                  <a:cubicBezTo>
                    <a:pt x="20673" y="10400"/>
                    <a:pt x="20820" y="10086"/>
                    <a:pt x="20987" y="9814"/>
                  </a:cubicBezTo>
                  <a:cubicBezTo>
                    <a:pt x="21175" y="9521"/>
                    <a:pt x="21322" y="9249"/>
                    <a:pt x="21238" y="8893"/>
                  </a:cubicBezTo>
                  <a:cubicBezTo>
                    <a:pt x="21196" y="8663"/>
                    <a:pt x="21426" y="8454"/>
                    <a:pt x="21719" y="8558"/>
                  </a:cubicBezTo>
                  <a:cubicBezTo>
                    <a:pt x="21824" y="8579"/>
                    <a:pt x="21929" y="8684"/>
                    <a:pt x="21949" y="8789"/>
                  </a:cubicBezTo>
                  <a:cubicBezTo>
                    <a:pt x="22054" y="9228"/>
                    <a:pt x="22138" y="9646"/>
                    <a:pt x="21845" y="10065"/>
                  </a:cubicBezTo>
                  <a:cubicBezTo>
                    <a:pt x="21594" y="10441"/>
                    <a:pt x="21489" y="10860"/>
                    <a:pt x="21385" y="11299"/>
                  </a:cubicBezTo>
                  <a:cubicBezTo>
                    <a:pt x="21217" y="12074"/>
                    <a:pt x="21008" y="12848"/>
                    <a:pt x="20610" y="13538"/>
                  </a:cubicBezTo>
                  <a:cubicBezTo>
                    <a:pt x="20443" y="13894"/>
                    <a:pt x="20297" y="14270"/>
                    <a:pt x="20297" y="14752"/>
                  </a:cubicBezTo>
                  <a:cubicBezTo>
                    <a:pt x="20778" y="14668"/>
                    <a:pt x="21113" y="14438"/>
                    <a:pt x="21426" y="14166"/>
                  </a:cubicBezTo>
                  <a:cubicBezTo>
                    <a:pt x="22012" y="13726"/>
                    <a:pt x="22598" y="13287"/>
                    <a:pt x="23184" y="12848"/>
                  </a:cubicBezTo>
                  <a:cubicBezTo>
                    <a:pt x="23435" y="12638"/>
                    <a:pt x="23686" y="12450"/>
                    <a:pt x="23686" y="12053"/>
                  </a:cubicBezTo>
                  <a:cubicBezTo>
                    <a:pt x="23686" y="11864"/>
                    <a:pt x="23854" y="11697"/>
                    <a:pt x="23958" y="11529"/>
                  </a:cubicBezTo>
                  <a:cubicBezTo>
                    <a:pt x="24105" y="11299"/>
                    <a:pt x="24230" y="11069"/>
                    <a:pt x="24335" y="10860"/>
                  </a:cubicBezTo>
                  <a:cubicBezTo>
                    <a:pt x="24439" y="10651"/>
                    <a:pt x="24544" y="10400"/>
                    <a:pt x="24670" y="10253"/>
                  </a:cubicBezTo>
                  <a:cubicBezTo>
                    <a:pt x="25255" y="9605"/>
                    <a:pt x="25423" y="8809"/>
                    <a:pt x="25486" y="7972"/>
                  </a:cubicBezTo>
                  <a:cubicBezTo>
                    <a:pt x="25506" y="7575"/>
                    <a:pt x="25423" y="7156"/>
                    <a:pt x="25737" y="6801"/>
                  </a:cubicBezTo>
                  <a:cubicBezTo>
                    <a:pt x="25841" y="6696"/>
                    <a:pt x="25820" y="6466"/>
                    <a:pt x="25841" y="6299"/>
                  </a:cubicBezTo>
                  <a:cubicBezTo>
                    <a:pt x="25883" y="6089"/>
                    <a:pt x="25883" y="5880"/>
                    <a:pt x="25904" y="5671"/>
                  </a:cubicBezTo>
                  <a:cubicBezTo>
                    <a:pt x="25925" y="5483"/>
                    <a:pt x="25820" y="5273"/>
                    <a:pt x="25988" y="5127"/>
                  </a:cubicBezTo>
                  <a:cubicBezTo>
                    <a:pt x="26051" y="5127"/>
                    <a:pt x="26113" y="5127"/>
                    <a:pt x="26155" y="5148"/>
                  </a:cubicBezTo>
                  <a:cubicBezTo>
                    <a:pt x="28017" y="5838"/>
                    <a:pt x="29859" y="6508"/>
                    <a:pt x="31700" y="7219"/>
                  </a:cubicBezTo>
                  <a:cubicBezTo>
                    <a:pt x="31951" y="7324"/>
                    <a:pt x="32181" y="7449"/>
                    <a:pt x="32411" y="7617"/>
                  </a:cubicBezTo>
                  <a:cubicBezTo>
                    <a:pt x="34064" y="8621"/>
                    <a:pt x="35466" y="9877"/>
                    <a:pt x="36784" y="11320"/>
                  </a:cubicBezTo>
                  <a:cubicBezTo>
                    <a:pt x="36889" y="11425"/>
                    <a:pt x="36994" y="11529"/>
                    <a:pt x="37077" y="11634"/>
                  </a:cubicBezTo>
                  <a:cubicBezTo>
                    <a:pt x="37663" y="11383"/>
                    <a:pt x="38186" y="11299"/>
                    <a:pt x="38709" y="11341"/>
                  </a:cubicBezTo>
                  <a:cubicBezTo>
                    <a:pt x="38960" y="11383"/>
                    <a:pt x="39170" y="11446"/>
                    <a:pt x="39316" y="11655"/>
                  </a:cubicBezTo>
                  <a:cubicBezTo>
                    <a:pt x="39839" y="12325"/>
                    <a:pt x="40320" y="12973"/>
                    <a:pt x="40153" y="13894"/>
                  </a:cubicBezTo>
                  <a:cubicBezTo>
                    <a:pt x="40132" y="14019"/>
                    <a:pt x="40153" y="14166"/>
                    <a:pt x="40153" y="14333"/>
                  </a:cubicBezTo>
                  <a:cubicBezTo>
                    <a:pt x="40153" y="15212"/>
                    <a:pt x="39944" y="16007"/>
                    <a:pt x="39232" y="16614"/>
                  </a:cubicBezTo>
                  <a:cubicBezTo>
                    <a:pt x="39002" y="16823"/>
                    <a:pt x="38898" y="17074"/>
                    <a:pt x="38898" y="17388"/>
                  </a:cubicBezTo>
                  <a:cubicBezTo>
                    <a:pt x="38919" y="17786"/>
                    <a:pt x="38898" y="18141"/>
                    <a:pt x="38898" y="18539"/>
                  </a:cubicBezTo>
                  <a:cubicBezTo>
                    <a:pt x="38919" y="19062"/>
                    <a:pt x="38814" y="19543"/>
                    <a:pt x="38605" y="20004"/>
                  </a:cubicBezTo>
                  <a:cubicBezTo>
                    <a:pt x="38270" y="20799"/>
                    <a:pt x="37935" y="21573"/>
                    <a:pt x="37621" y="22368"/>
                  </a:cubicBezTo>
                  <a:cubicBezTo>
                    <a:pt x="37538" y="22535"/>
                    <a:pt x="37496" y="22724"/>
                    <a:pt x="37412" y="22996"/>
                  </a:cubicBezTo>
                  <a:lnTo>
                    <a:pt x="38605" y="22996"/>
                  </a:lnTo>
                  <a:cubicBezTo>
                    <a:pt x="38856" y="22996"/>
                    <a:pt x="39107" y="22954"/>
                    <a:pt x="39316" y="23037"/>
                  </a:cubicBezTo>
                  <a:cubicBezTo>
                    <a:pt x="39944" y="23330"/>
                    <a:pt x="40488" y="23309"/>
                    <a:pt x="41074" y="22912"/>
                  </a:cubicBezTo>
                  <a:cubicBezTo>
                    <a:pt x="41157" y="22849"/>
                    <a:pt x="41220" y="22828"/>
                    <a:pt x="41304" y="22786"/>
                  </a:cubicBezTo>
                  <a:cubicBezTo>
                    <a:pt x="41639" y="21908"/>
                    <a:pt x="41890" y="21050"/>
                    <a:pt x="41827" y="20108"/>
                  </a:cubicBezTo>
                  <a:cubicBezTo>
                    <a:pt x="41806" y="19188"/>
                    <a:pt x="41806" y="18288"/>
                    <a:pt x="41827" y="17367"/>
                  </a:cubicBezTo>
                  <a:cubicBezTo>
                    <a:pt x="41848" y="16195"/>
                    <a:pt x="41597" y="15087"/>
                    <a:pt x="41199" y="13998"/>
                  </a:cubicBezTo>
                  <a:cubicBezTo>
                    <a:pt x="40425" y="11864"/>
                    <a:pt x="40425" y="11864"/>
                    <a:pt x="39065" y="10065"/>
                  </a:cubicBezTo>
                  <a:cubicBezTo>
                    <a:pt x="38793" y="9709"/>
                    <a:pt x="38542" y="9353"/>
                    <a:pt x="38270" y="8998"/>
                  </a:cubicBezTo>
                  <a:cubicBezTo>
                    <a:pt x="38082" y="8768"/>
                    <a:pt x="37914" y="8516"/>
                    <a:pt x="37705" y="8307"/>
                  </a:cubicBezTo>
                  <a:cubicBezTo>
                    <a:pt x="36889" y="7512"/>
                    <a:pt x="36073" y="6675"/>
                    <a:pt x="35257" y="5880"/>
                  </a:cubicBezTo>
                  <a:cubicBezTo>
                    <a:pt x="35027" y="5671"/>
                    <a:pt x="34776" y="5483"/>
                    <a:pt x="34483" y="5315"/>
                  </a:cubicBezTo>
                  <a:cubicBezTo>
                    <a:pt x="34043" y="5022"/>
                    <a:pt x="33562" y="4750"/>
                    <a:pt x="33144" y="4436"/>
                  </a:cubicBezTo>
                  <a:cubicBezTo>
                    <a:pt x="32516" y="3976"/>
                    <a:pt x="31888" y="3579"/>
                    <a:pt x="31114" y="3453"/>
                  </a:cubicBezTo>
                  <a:cubicBezTo>
                    <a:pt x="30654" y="3369"/>
                    <a:pt x="30235" y="3244"/>
                    <a:pt x="29817" y="3076"/>
                  </a:cubicBezTo>
                  <a:cubicBezTo>
                    <a:pt x="28959" y="2763"/>
                    <a:pt x="28122" y="2951"/>
                    <a:pt x="27306" y="3139"/>
                  </a:cubicBezTo>
                  <a:cubicBezTo>
                    <a:pt x="26741" y="3265"/>
                    <a:pt x="26218" y="3537"/>
                    <a:pt x="25883" y="4060"/>
                  </a:cubicBezTo>
                  <a:cubicBezTo>
                    <a:pt x="25737" y="4227"/>
                    <a:pt x="25465" y="4164"/>
                    <a:pt x="25360" y="3976"/>
                  </a:cubicBezTo>
                  <a:cubicBezTo>
                    <a:pt x="25297" y="3892"/>
                    <a:pt x="25255" y="3809"/>
                    <a:pt x="25255" y="3746"/>
                  </a:cubicBezTo>
                  <a:cubicBezTo>
                    <a:pt x="25297" y="3181"/>
                    <a:pt x="24900" y="2867"/>
                    <a:pt x="24544" y="2595"/>
                  </a:cubicBezTo>
                  <a:cubicBezTo>
                    <a:pt x="24314" y="2386"/>
                    <a:pt x="24021" y="2198"/>
                    <a:pt x="23728" y="2093"/>
                  </a:cubicBezTo>
                  <a:cubicBezTo>
                    <a:pt x="23205" y="1884"/>
                    <a:pt x="22682" y="1695"/>
                    <a:pt x="22138" y="1570"/>
                  </a:cubicBezTo>
                  <a:cubicBezTo>
                    <a:pt x="21343" y="1382"/>
                    <a:pt x="20610" y="1089"/>
                    <a:pt x="19815" y="1130"/>
                  </a:cubicBezTo>
                  <a:cubicBezTo>
                    <a:pt x="18811" y="1151"/>
                    <a:pt x="17786" y="1089"/>
                    <a:pt x="16802" y="1151"/>
                  </a:cubicBezTo>
                  <a:cubicBezTo>
                    <a:pt x="16112" y="1172"/>
                    <a:pt x="15442" y="1235"/>
                    <a:pt x="14815" y="1444"/>
                  </a:cubicBezTo>
                  <a:cubicBezTo>
                    <a:pt x="13287" y="1967"/>
                    <a:pt x="11864" y="2595"/>
                    <a:pt x="10546" y="3537"/>
                  </a:cubicBezTo>
                  <a:cubicBezTo>
                    <a:pt x="9563" y="4269"/>
                    <a:pt x="8517" y="4918"/>
                    <a:pt x="7491" y="5629"/>
                  </a:cubicBezTo>
                  <a:cubicBezTo>
                    <a:pt x="7261" y="5776"/>
                    <a:pt x="7010" y="5985"/>
                    <a:pt x="6801" y="6173"/>
                  </a:cubicBezTo>
                  <a:cubicBezTo>
                    <a:pt x="6027" y="6947"/>
                    <a:pt x="5211" y="7742"/>
                    <a:pt x="4415" y="8558"/>
                  </a:cubicBezTo>
                  <a:cubicBezTo>
                    <a:pt x="4185" y="8789"/>
                    <a:pt x="3997" y="9040"/>
                    <a:pt x="3830" y="9312"/>
                  </a:cubicBezTo>
                  <a:cubicBezTo>
                    <a:pt x="3014" y="10588"/>
                    <a:pt x="2407" y="11948"/>
                    <a:pt x="1863" y="13371"/>
                  </a:cubicBezTo>
                  <a:cubicBezTo>
                    <a:pt x="1549" y="14145"/>
                    <a:pt x="1382" y="15003"/>
                    <a:pt x="1319" y="15840"/>
                  </a:cubicBezTo>
                  <a:cubicBezTo>
                    <a:pt x="1235" y="16551"/>
                    <a:pt x="1172" y="17263"/>
                    <a:pt x="1047" y="17932"/>
                  </a:cubicBezTo>
                  <a:cubicBezTo>
                    <a:pt x="1005" y="18246"/>
                    <a:pt x="1005" y="18602"/>
                    <a:pt x="1005" y="18916"/>
                  </a:cubicBezTo>
                  <a:lnTo>
                    <a:pt x="1005" y="25109"/>
                  </a:lnTo>
                  <a:cubicBezTo>
                    <a:pt x="1005" y="25841"/>
                    <a:pt x="1026" y="26574"/>
                    <a:pt x="1256" y="27285"/>
                  </a:cubicBezTo>
                  <a:cubicBezTo>
                    <a:pt x="1423" y="27724"/>
                    <a:pt x="1549" y="28164"/>
                    <a:pt x="1654" y="28645"/>
                  </a:cubicBezTo>
                  <a:cubicBezTo>
                    <a:pt x="1716" y="28896"/>
                    <a:pt x="1758" y="29168"/>
                    <a:pt x="1758" y="29419"/>
                  </a:cubicBezTo>
                  <a:cubicBezTo>
                    <a:pt x="1779" y="29817"/>
                    <a:pt x="1758" y="30172"/>
                    <a:pt x="1779" y="30570"/>
                  </a:cubicBezTo>
                  <a:cubicBezTo>
                    <a:pt x="1821" y="30968"/>
                    <a:pt x="1947" y="31323"/>
                    <a:pt x="2407" y="31407"/>
                  </a:cubicBezTo>
                  <a:cubicBezTo>
                    <a:pt x="2532" y="31428"/>
                    <a:pt x="2700" y="31512"/>
                    <a:pt x="2804" y="31595"/>
                  </a:cubicBezTo>
                  <a:cubicBezTo>
                    <a:pt x="3432" y="32014"/>
                    <a:pt x="4102" y="32223"/>
                    <a:pt x="4897" y="32139"/>
                  </a:cubicBezTo>
                  <a:cubicBezTo>
                    <a:pt x="5085" y="32118"/>
                    <a:pt x="5315" y="32202"/>
                    <a:pt x="5462" y="32307"/>
                  </a:cubicBezTo>
                  <a:cubicBezTo>
                    <a:pt x="5838" y="32579"/>
                    <a:pt x="6278" y="32641"/>
                    <a:pt x="6717" y="32662"/>
                  </a:cubicBezTo>
                  <a:cubicBezTo>
                    <a:pt x="7282" y="32662"/>
                    <a:pt x="7847" y="32683"/>
                    <a:pt x="8391" y="32683"/>
                  </a:cubicBezTo>
                  <a:cubicBezTo>
                    <a:pt x="8537" y="32683"/>
                    <a:pt x="8705" y="32725"/>
                    <a:pt x="8747" y="32474"/>
                  </a:cubicBezTo>
                  <a:cubicBezTo>
                    <a:pt x="7889" y="31700"/>
                    <a:pt x="7177" y="30696"/>
                    <a:pt x="6633" y="29607"/>
                  </a:cubicBezTo>
                  <a:close/>
                  <a:moveTo>
                    <a:pt x="38249" y="43438"/>
                  </a:moveTo>
                  <a:cubicBezTo>
                    <a:pt x="38144" y="42999"/>
                    <a:pt x="37977" y="42664"/>
                    <a:pt x="37977" y="42329"/>
                  </a:cubicBezTo>
                  <a:cubicBezTo>
                    <a:pt x="37977" y="41848"/>
                    <a:pt x="37831" y="41450"/>
                    <a:pt x="37642" y="41074"/>
                  </a:cubicBezTo>
                  <a:cubicBezTo>
                    <a:pt x="37454" y="40676"/>
                    <a:pt x="37245" y="40279"/>
                    <a:pt x="37140" y="39839"/>
                  </a:cubicBezTo>
                  <a:cubicBezTo>
                    <a:pt x="36994" y="39316"/>
                    <a:pt x="36805" y="38835"/>
                    <a:pt x="36575" y="38374"/>
                  </a:cubicBezTo>
                  <a:cubicBezTo>
                    <a:pt x="36261" y="37747"/>
                    <a:pt x="35947" y="37119"/>
                    <a:pt x="35634" y="36470"/>
                  </a:cubicBezTo>
                  <a:cubicBezTo>
                    <a:pt x="35236" y="35654"/>
                    <a:pt x="34838" y="34817"/>
                    <a:pt x="34253" y="34106"/>
                  </a:cubicBezTo>
                  <a:cubicBezTo>
                    <a:pt x="34148" y="33981"/>
                    <a:pt x="34064" y="33813"/>
                    <a:pt x="33981" y="33667"/>
                  </a:cubicBezTo>
                  <a:cubicBezTo>
                    <a:pt x="33332" y="32307"/>
                    <a:pt x="32453" y="31072"/>
                    <a:pt x="31365" y="30026"/>
                  </a:cubicBezTo>
                  <a:cubicBezTo>
                    <a:pt x="31240" y="29900"/>
                    <a:pt x="31051" y="29775"/>
                    <a:pt x="30884" y="29628"/>
                  </a:cubicBezTo>
                  <a:cubicBezTo>
                    <a:pt x="29608" y="30340"/>
                    <a:pt x="28352" y="31051"/>
                    <a:pt x="27055" y="31784"/>
                  </a:cubicBezTo>
                  <a:lnTo>
                    <a:pt x="27055" y="33039"/>
                  </a:lnTo>
                  <a:cubicBezTo>
                    <a:pt x="27076" y="33541"/>
                    <a:pt x="26992" y="33981"/>
                    <a:pt x="26574" y="34315"/>
                  </a:cubicBezTo>
                  <a:cubicBezTo>
                    <a:pt x="26364" y="34922"/>
                    <a:pt x="25883" y="34964"/>
                    <a:pt x="25360" y="34859"/>
                  </a:cubicBezTo>
                  <a:cubicBezTo>
                    <a:pt x="24962" y="34797"/>
                    <a:pt x="24565" y="34629"/>
                    <a:pt x="24209" y="34441"/>
                  </a:cubicBezTo>
                  <a:cubicBezTo>
                    <a:pt x="24000" y="34336"/>
                    <a:pt x="23854" y="34127"/>
                    <a:pt x="23833" y="33876"/>
                  </a:cubicBezTo>
                  <a:cubicBezTo>
                    <a:pt x="23812" y="33688"/>
                    <a:pt x="23749" y="33499"/>
                    <a:pt x="23707" y="33311"/>
                  </a:cubicBezTo>
                  <a:cubicBezTo>
                    <a:pt x="22556" y="33604"/>
                    <a:pt x="21489" y="33897"/>
                    <a:pt x="20401" y="34190"/>
                  </a:cubicBezTo>
                  <a:cubicBezTo>
                    <a:pt x="20380" y="34336"/>
                    <a:pt x="20359" y="34420"/>
                    <a:pt x="20359" y="34504"/>
                  </a:cubicBezTo>
                  <a:cubicBezTo>
                    <a:pt x="20380" y="36282"/>
                    <a:pt x="20401" y="38019"/>
                    <a:pt x="20443" y="39797"/>
                  </a:cubicBezTo>
                  <a:cubicBezTo>
                    <a:pt x="20443" y="40299"/>
                    <a:pt x="20401" y="40802"/>
                    <a:pt x="20338" y="41304"/>
                  </a:cubicBezTo>
                  <a:cubicBezTo>
                    <a:pt x="20192" y="42183"/>
                    <a:pt x="19962" y="43082"/>
                    <a:pt x="19711" y="43961"/>
                  </a:cubicBezTo>
                  <a:cubicBezTo>
                    <a:pt x="19606" y="44317"/>
                    <a:pt x="19564" y="44652"/>
                    <a:pt x="19522" y="44986"/>
                  </a:cubicBezTo>
                  <a:cubicBezTo>
                    <a:pt x="19418" y="45740"/>
                    <a:pt x="19501" y="46514"/>
                    <a:pt x="19229" y="47267"/>
                  </a:cubicBezTo>
                  <a:cubicBezTo>
                    <a:pt x="19083" y="47706"/>
                    <a:pt x="19146" y="48188"/>
                    <a:pt x="19229" y="48669"/>
                  </a:cubicBezTo>
                  <a:cubicBezTo>
                    <a:pt x="19732" y="48857"/>
                    <a:pt x="20192" y="48732"/>
                    <a:pt x="20652" y="48669"/>
                  </a:cubicBezTo>
                  <a:cubicBezTo>
                    <a:pt x="20987" y="48627"/>
                    <a:pt x="21343" y="48543"/>
                    <a:pt x="21698" y="48543"/>
                  </a:cubicBezTo>
                  <a:cubicBezTo>
                    <a:pt x="22347" y="48564"/>
                    <a:pt x="22975" y="48439"/>
                    <a:pt x="23623" y="48313"/>
                  </a:cubicBezTo>
                  <a:cubicBezTo>
                    <a:pt x="24146" y="48209"/>
                    <a:pt x="24670" y="48083"/>
                    <a:pt x="25193" y="48020"/>
                  </a:cubicBezTo>
                  <a:cubicBezTo>
                    <a:pt x="27411" y="47727"/>
                    <a:pt x="29566" y="47141"/>
                    <a:pt x="31763" y="46639"/>
                  </a:cubicBezTo>
                  <a:cubicBezTo>
                    <a:pt x="33541" y="46242"/>
                    <a:pt x="35215" y="45489"/>
                    <a:pt x="36826" y="44652"/>
                  </a:cubicBezTo>
                  <a:cubicBezTo>
                    <a:pt x="37349" y="44338"/>
                    <a:pt x="37872" y="43940"/>
                    <a:pt x="38249" y="43438"/>
                  </a:cubicBezTo>
                  <a:close/>
                  <a:moveTo>
                    <a:pt x="38458" y="40299"/>
                  </a:moveTo>
                  <a:cubicBezTo>
                    <a:pt x="38772" y="40258"/>
                    <a:pt x="38919" y="40237"/>
                    <a:pt x="39107" y="40195"/>
                  </a:cubicBezTo>
                  <a:cubicBezTo>
                    <a:pt x="40655" y="40174"/>
                    <a:pt x="42162" y="40132"/>
                    <a:pt x="43710" y="40132"/>
                  </a:cubicBezTo>
                  <a:cubicBezTo>
                    <a:pt x="44421" y="40132"/>
                    <a:pt x="45091" y="40341"/>
                    <a:pt x="45761" y="40592"/>
                  </a:cubicBezTo>
                  <a:cubicBezTo>
                    <a:pt x="46556" y="40906"/>
                    <a:pt x="47351" y="41199"/>
                    <a:pt x="47916" y="41869"/>
                  </a:cubicBezTo>
                  <a:cubicBezTo>
                    <a:pt x="47978" y="41932"/>
                    <a:pt x="48083" y="41952"/>
                    <a:pt x="48167" y="42015"/>
                  </a:cubicBezTo>
                  <a:cubicBezTo>
                    <a:pt x="48397" y="42141"/>
                    <a:pt x="48439" y="42350"/>
                    <a:pt x="48502" y="42580"/>
                  </a:cubicBezTo>
                  <a:cubicBezTo>
                    <a:pt x="48606" y="43375"/>
                    <a:pt x="48292" y="44066"/>
                    <a:pt x="48209" y="44840"/>
                  </a:cubicBezTo>
                  <a:cubicBezTo>
                    <a:pt x="48209" y="44945"/>
                    <a:pt x="48104" y="45049"/>
                    <a:pt x="48020" y="45154"/>
                  </a:cubicBezTo>
                  <a:cubicBezTo>
                    <a:pt x="47183" y="46200"/>
                    <a:pt x="46179" y="46995"/>
                    <a:pt x="45070" y="47769"/>
                  </a:cubicBezTo>
                  <a:cubicBezTo>
                    <a:pt x="44421" y="47937"/>
                    <a:pt x="43836" y="48292"/>
                    <a:pt x="43312" y="48732"/>
                  </a:cubicBezTo>
                  <a:lnTo>
                    <a:pt x="43166" y="48815"/>
                  </a:lnTo>
                  <a:cubicBezTo>
                    <a:pt x="42622" y="49025"/>
                    <a:pt x="42099" y="49276"/>
                    <a:pt x="41639" y="49673"/>
                  </a:cubicBezTo>
                  <a:cubicBezTo>
                    <a:pt x="41513" y="49778"/>
                    <a:pt x="41325" y="49820"/>
                    <a:pt x="41178" y="49924"/>
                  </a:cubicBezTo>
                  <a:cubicBezTo>
                    <a:pt x="40425" y="50322"/>
                    <a:pt x="39630" y="50657"/>
                    <a:pt x="38877" y="51054"/>
                  </a:cubicBezTo>
                  <a:cubicBezTo>
                    <a:pt x="38165" y="51431"/>
                    <a:pt x="37391" y="51598"/>
                    <a:pt x="36638" y="51870"/>
                  </a:cubicBezTo>
                  <a:cubicBezTo>
                    <a:pt x="36596" y="51891"/>
                    <a:pt x="36554" y="51891"/>
                    <a:pt x="36470" y="51891"/>
                  </a:cubicBezTo>
                  <a:cubicBezTo>
                    <a:pt x="35968" y="51849"/>
                    <a:pt x="35550" y="52017"/>
                    <a:pt x="35110" y="52184"/>
                  </a:cubicBezTo>
                  <a:cubicBezTo>
                    <a:pt x="34629" y="52331"/>
                    <a:pt x="34148" y="52435"/>
                    <a:pt x="33667" y="52582"/>
                  </a:cubicBezTo>
                  <a:cubicBezTo>
                    <a:pt x="33269" y="52686"/>
                    <a:pt x="32851" y="52749"/>
                    <a:pt x="32453" y="52895"/>
                  </a:cubicBezTo>
                  <a:cubicBezTo>
                    <a:pt x="31867" y="53063"/>
                    <a:pt x="31281" y="53251"/>
                    <a:pt x="30654" y="53251"/>
                  </a:cubicBezTo>
                  <a:cubicBezTo>
                    <a:pt x="30340" y="53251"/>
                    <a:pt x="30026" y="53356"/>
                    <a:pt x="29712" y="53460"/>
                  </a:cubicBezTo>
                  <a:cubicBezTo>
                    <a:pt x="28624" y="53837"/>
                    <a:pt x="27494" y="53984"/>
                    <a:pt x="26343" y="54046"/>
                  </a:cubicBezTo>
                  <a:cubicBezTo>
                    <a:pt x="26176" y="54046"/>
                    <a:pt x="26030" y="54046"/>
                    <a:pt x="25904" y="54088"/>
                  </a:cubicBezTo>
                  <a:cubicBezTo>
                    <a:pt x="25486" y="54276"/>
                    <a:pt x="25046" y="54256"/>
                    <a:pt x="24586" y="54297"/>
                  </a:cubicBezTo>
                  <a:cubicBezTo>
                    <a:pt x="24272" y="54318"/>
                    <a:pt x="23958" y="54381"/>
                    <a:pt x="23623" y="54423"/>
                  </a:cubicBezTo>
                  <a:cubicBezTo>
                    <a:pt x="23289" y="54486"/>
                    <a:pt x="22912" y="54569"/>
                    <a:pt x="22577" y="54569"/>
                  </a:cubicBezTo>
                  <a:lnTo>
                    <a:pt x="15861" y="54569"/>
                  </a:lnTo>
                  <a:cubicBezTo>
                    <a:pt x="15631" y="54569"/>
                    <a:pt x="15379" y="54590"/>
                    <a:pt x="15149" y="54507"/>
                  </a:cubicBezTo>
                  <a:cubicBezTo>
                    <a:pt x="14229" y="54276"/>
                    <a:pt x="13287" y="54276"/>
                    <a:pt x="12387" y="54046"/>
                  </a:cubicBezTo>
                  <a:cubicBezTo>
                    <a:pt x="11655" y="53837"/>
                    <a:pt x="11153" y="53377"/>
                    <a:pt x="10672" y="52854"/>
                  </a:cubicBezTo>
                  <a:cubicBezTo>
                    <a:pt x="10358" y="52498"/>
                    <a:pt x="10462" y="52079"/>
                    <a:pt x="10441" y="51682"/>
                  </a:cubicBezTo>
                  <a:lnTo>
                    <a:pt x="10441" y="51431"/>
                  </a:lnTo>
                  <a:cubicBezTo>
                    <a:pt x="10400" y="51012"/>
                    <a:pt x="10546" y="50699"/>
                    <a:pt x="10839" y="50385"/>
                  </a:cubicBezTo>
                  <a:cubicBezTo>
                    <a:pt x="11258" y="49966"/>
                    <a:pt x="11676" y="49548"/>
                    <a:pt x="11969" y="49025"/>
                  </a:cubicBezTo>
                  <a:cubicBezTo>
                    <a:pt x="12094" y="48815"/>
                    <a:pt x="12304" y="48606"/>
                    <a:pt x="12513" y="48460"/>
                  </a:cubicBezTo>
                  <a:cubicBezTo>
                    <a:pt x="13392" y="47978"/>
                    <a:pt x="13978" y="47141"/>
                    <a:pt x="14856" y="46618"/>
                  </a:cubicBezTo>
                  <a:cubicBezTo>
                    <a:pt x="15170" y="46430"/>
                    <a:pt x="15442" y="46242"/>
                    <a:pt x="15777" y="46116"/>
                  </a:cubicBezTo>
                  <a:cubicBezTo>
                    <a:pt x="16070" y="46012"/>
                    <a:pt x="16405" y="45886"/>
                    <a:pt x="16635" y="45677"/>
                  </a:cubicBezTo>
                  <a:cubicBezTo>
                    <a:pt x="17012" y="45363"/>
                    <a:pt x="17409" y="45112"/>
                    <a:pt x="17848" y="44945"/>
                  </a:cubicBezTo>
                  <a:cubicBezTo>
                    <a:pt x="18497" y="44673"/>
                    <a:pt x="18706" y="44128"/>
                    <a:pt x="18727" y="43438"/>
                  </a:cubicBezTo>
                  <a:cubicBezTo>
                    <a:pt x="18602" y="43480"/>
                    <a:pt x="18518" y="43480"/>
                    <a:pt x="18455" y="43501"/>
                  </a:cubicBezTo>
                  <a:cubicBezTo>
                    <a:pt x="16384" y="44442"/>
                    <a:pt x="14438" y="45614"/>
                    <a:pt x="12638" y="46995"/>
                  </a:cubicBezTo>
                  <a:cubicBezTo>
                    <a:pt x="12534" y="47079"/>
                    <a:pt x="12450" y="47162"/>
                    <a:pt x="12387" y="47246"/>
                  </a:cubicBezTo>
                  <a:cubicBezTo>
                    <a:pt x="11760" y="47811"/>
                    <a:pt x="11132" y="48397"/>
                    <a:pt x="10462" y="48941"/>
                  </a:cubicBezTo>
                  <a:cubicBezTo>
                    <a:pt x="9186" y="50008"/>
                    <a:pt x="8245" y="51284"/>
                    <a:pt x="7638" y="52833"/>
                  </a:cubicBezTo>
                  <a:cubicBezTo>
                    <a:pt x="7261" y="53879"/>
                    <a:pt x="7470" y="54193"/>
                    <a:pt x="8265" y="54904"/>
                  </a:cubicBezTo>
                  <a:cubicBezTo>
                    <a:pt x="8349" y="54967"/>
                    <a:pt x="8475" y="55030"/>
                    <a:pt x="8579" y="55051"/>
                  </a:cubicBezTo>
                  <a:cubicBezTo>
                    <a:pt x="9102" y="55239"/>
                    <a:pt x="9625" y="55469"/>
                    <a:pt x="10190" y="55553"/>
                  </a:cubicBezTo>
                  <a:cubicBezTo>
                    <a:pt x="12346" y="55929"/>
                    <a:pt x="14543" y="56264"/>
                    <a:pt x="16739" y="56306"/>
                  </a:cubicBezTo>
                  <a:cubicBezTo>
                    <a:pt x="17221" y="56306"/>
                    <a:pt x="17681" y="56369"/>
                    <a:pt x="18162" y="56390"/>
                  </a:cubicBezTo>
                  <a:cubicBezTo>
                    <a:pt x="19041" y="56452"/>
                    <a:pt x="19920" y="56473"/>
                    <a:pt x="20799" y="56327"/>
                  </a:cubicBezTo>
                  <a:cubicBezTo>
                    <a:pt x="21531" y="56222"/>
                    <a:pt x="22263" y="56160"/>
                    <a:pt x="22996" y="56118"/>
                  </a:cubicBezTo>
                  <a:cubicBezTo>
                    <a:pt x="24774" y="56013"/>
                    <a:pt x="26511" y="55699"/>
                    <a:pt x="28227" y="55281"/>
                  </a:cubicBezTo>
                  <a:cubicBezTo>
                    <a:pt x="30026" y="54862"/>
                    <a:pt x="31805" y="54318"/>
                    <a:pt x="33583" y="53816"/>
                  </a:cubicBezTo>
                  <a:cubicBezTo>
                    <a:pt x="35717" y="53272"/>
                    <a:pt x="37747" y="52519"/>
                    <a:pt x="39797" y="51724"/>
                  </a:cubicBezTo>
                  <a:cubicBezTo>
                    <a:pt x="41262" y="51159"/>
                    <a:pt x="42643" y="50468"/>
                    <a:pt x="44003" y="49715"/>
                  </a:cubicBezTo>
                  <a:cubicBezTo>
                    <a:pt x="44673" y="49318"/>
                    <a:pt x="45363" y="48899"/>
                    <a:pt x="46074" y="48543"/>
                  </a:cubicBezTo>
                  <a:cubicBezTo>
                    <a:pt x="46849" y="48125"/>
                    <a:pt x="47539" y="47539"/>
                    <a:pt x="48167" y="46953"/>
                  </a:cubicBezTo>
                  <a:cubicBezTo>
                    <a:pt x="48732" y="46388"/>
                    <a:pt x="49318" y="45823"/>
                    <a:pt x="49966" y="45405"/>
                  </a:cubicBezTo>
                  <a:cubicBezTo>
                    <a:pt x="50468" y="45070"/>
                    <a:pt x="50887" y="44693"/>
                    <a:pt x="51305" y="44275"/>
                  </a:cubicBezTo>
                  <a:cubicBezTo>
                    <a:pt x="51724" y="43856"/>
                    <a:pt x="51745" y="43354"/>
                    <a:pt x="51577" y="42810"/>
                  </a:cubicBezTo>
                  <a:cubicBezTo>
                    <a:pt x="51347" y="41932"/>
                    <a:pt x="50950" y="41157"/>
                    <a:pt x="50113" y="40718"/>
                  </a:cubicBezTo>
                  <a:cubicBezTo>
                    <a:pt x="49903" y="40613"/>
                    <a:pt x="49736" y="40467"/>
                    <a:pt x="49527" y="40383"/>
                  </a:cubicBezTo>
                  <a:cubicBezTo>
                    <a:pt x="48815" y="40111"/>
                    <a:pt x="48083" y="39881"/>
                    <a:pt x="47351" y="39630"/>
                  </a:cubicBezTo>
                  <a:cubicBezTo>
                    <a:pt x="46514" y="39316"/>
                    <a:pt x="45656" y="39149"/>
                    <a:pt x="44756" y="39149"/>
                  </a:cubicBezTo>
                  <a:cubicBezTo>
                    <a:pt x="43584" y="39149"/>
                    <a:pt x="42413" y="39149"/>
                    <a:pt x="41220" y="39128"/>
                  </a:cubicBezTo>
                  <a:cubicBezTo>
                    <a:pt x="40467" y="39128"/>
                    <a:pt x="39693" y="39107"/>
                    <a:pt x="38919" y="39107"/>
                  </a:cubicBezTo>
                  <a:cubicBezTo>
                    <a:pt x="38647" y="39107"/>
                    <a:pt x="38333" y="39065"/>
                    <a:pt x="38082" y="39421"/>
                  </a:cubicBezTo>
                  <a:cubicBezTo>
                    <a:pt x="38228" y="39714"/>
                    <a:pt x="38333" y="39986"/>
                    <a:pt x="38458" y="40299"/>
                  </a:cubicBezTo>
                  <a:close/>
                  <a:moveTo>
                    <a:pt x="37098" y="50636"/>
                  </a:moveTo>
                  <a:cubicBezTo>
                    <a:pt x="37642" y="50657"/>
                    <a:pt x="38082" y="50510"/>
                    <a:pt x="38479" y="50238"/>
                  </a:cubicBezTo>
                  <a:cubicBezTo>
                    <a:pt x="39274" y="49778"/>
                    <a:pt x="40069" y="49401"/>
                    <a:pt x="40906" y="49046"/>
                  </a:cubicBezTo>
                  <a:cubicBezTo>
                    <a:pt x="41053" y="48983"/>
                    <a:pt x="41178" y="48920"/>
                    <a:pt x="41283" y="48774"/>
                  </a:cubicBezTo>
                  <a:cubicBezTo>
                    <a:pt x="41597" y="48418"/>
                    <a:pt x="42036" y="48230"/>
                    <a:pt x="42476" y="48083"/>
                  </a:cubicBezTo>
                  <a:cubicBezTo>
                    <a:pt x="42768" y="47978"/>
                    <a:pt x="42999" y="47811"/>
                    <a:pt x="43250" y="47644"/>
                  </a:cubicBezTo>
                  <a:cubicBezTo>
                    <a:pt x="43836" y="47225"/>
                    <a:pt x="44442" y="46807"/>
                    <a:pt x="45091" y="46472"/>
                  </a:cubicBezTo>
                  <a:cubicBezTo>
                    <a:pt x="45781" y="46116"/>
                    <a:pt x="46305" y="45551"/>
                    <a:pt x="46870" y="45028"/>
                  </a:cubicBezTo>
                  <a:cubicBezTo>
                    <a:pt x="47330" y="44610"/>
                    <a:pt x="47351" y="43982"/>
                    <a:pt x="47644" y="43459"/>
                  </a:cubicBezTo>
                  <a:cubicBezTo>
                    <a:pt x="47686" y="43354"/>
                    <a:pt x="47665" y="43187"/>
                    <a:pt x="47644" y="43040"/>
                  </a:cubicBezTo>
                  <a:cubicBezTo>
                    <a:pt x="47560" y="42685"/>
                    <a:pt x="47351" y="42413"/>
                    <a:pt x="47037" y="42204"/>
                  </a:cubicBezTo>
                  <a:cubicBezTo>
                    <a:pt x="46556" y="41890"/>
                    <a:pt x="46033" y="41722"/>
                    <a:pt x="45509" y="41513"/>
                  </a:cubicBezTo>
                  <a:cubicBezTo>
                    <a:pt x="44714" y="41157"/>
                    <a:pt x="43898" y="41011"/>
                    <a:pt x="43040" y="41011"/>
                  </a:cubicBezTo>
                  <a:cubicBezTo>
                    <a:pt x="41911" y="41011"/>
                    <a:pt x="40802" y="40948"/>
                    <a:pt x="39693" y="40927"/>
                  </a:cubicBezTo>
                  <a:lnTo>
                    <a:pt x="38856" y="40927"/>
                  </a:lnTo>
                  <a:cubicBezTo>
                    <a:pt x="38919" y="41220"/>
                    <a:pt x="39002" y="41471"/>
                    <a:pt x="39065" y="41680"/>
                  </a:cubicBezTo>
                  <a:cubicBezTo>
                    <a:pt x="39274" y="41827"/>
                    <a:pt x="39421" y="41932"/>
                    <a:pt x="39588" y="41994"/>
                  </a:cubicBezTo>
                  <a:cubicBezTo>
                    <a:pt x="39588" y="42496"/>
                    <a:pt x="39609" y="42936"/>
                    <a:pt x="39546" y="43354"/>
                  </a:cubicBezTo>
                  <a:cubicBezTo>
                    <a:pt x="39525" y="43564"/>
                    <a:pt x="39421" y="43815"/>
                    <a:pt x="39253" y="43982"/>
                  </a:cubicBezTo>
                  <a:cubicBezTo>
                    <a:pt x="38667" y="44673"/>
                    <a:pt x="37977" y="45300"/>
                    <a:pt x="37140" y="45698"/>
                  </a:cubicBezTo>
                  <a:cubicBezTo>
                    <a:pt x="36742" y="45886"/>
                    <a:pt x="36324" y="46053"/>
                    <a:pt x="35947" y="46242"/>
                  </a:cubicBezTo>
                  <a:cubicBezTo>
                    <a:pt x="35780" y="46325"/>
                    <a:pt x="35592" y="46325"/>
                    <a:pt x="35550" y="46597"/>
                  </a:cubicBezTo>
                  <a:cubicBezTo>
                    <a:pt x="35634" y="46702"/>
                    <a:pt x="35696" y="46869"/>
                    <a:pt x="35780" y="46995"/>
                  </a:cubicBezTo>
                  <a:cubicBezTo>
                    <a:pt x="36094" y="47623"/>
                    <a:pt x="36491" y="48167"/>
                    <a:pt x="36596" y="48899"/>
                  </a:cubicBezTo>
                  <a:cubicBezTo>
                    <a:pt x="36701" y="49506"/>
                    <a:pt x="36931" y="50071"/>
                    <a:pt x="37098" y="50636"/>
                  </a:cubicBezTo>
                  <a:close/>
                  <a:moveTo>
                    <a:pt x="18225" y="45530"/>
                  </a:moveTo>
                  <a:cubicBezTo>
                    <a:pt x="17890" y="45677"/>
                    <a:pt x="17576" y="45802"/>
                    <a:pt x="17346" y="46053"/>
                  </a:cubicBezTo>
                  <a:cubicBezTo>
                    <a:pt x="17012" y="46451"/>
                    <a:pt x="16572" y="46660"/>
                    <a:pt x="16091" y="46849"/>
                  </a:cubicBezTo>
                  <a:cubicBezTo>
                    <a:pt x="15903" y="46932"/>
                    <a:pt x="15693" y="46995"/>
                    <a:pt x="15547" y="47141"/>
                  </a:cubicBezTo>
                  <a:cubicBezTo>
                    <a:pt x="14940" y="47665"/>
                    <a:pt x="14271" y="48083"/>
                    <a:pt x="13747" y="48669"/>
                  </a:cubicBezTo>
                  <a:cubicBezTo>
                    <a:pt x="13601" y="48836"/>
                    <a:pt x="13392" y="48920"/>
                    <a:pt x="13245" y="49046"/>
                  </a:cubicBezTo>
                  <a:cubicBezTo>
                    <a:pt x="12492" y="49652"/>
                    <a:pt x="11969" y="50489"/>
                    <a:pt x="11467" y="51284"/>
                  </a:cubicBezTo>
                  <a:cubicBezTo>
                    <a:pt x="11362" y="51473"/>
                    <a:pt x="11341" y="51870"/>
                    <a:pt x="11467" y="52059"/>
                  </a:cubicBezTo>
                  <a:cubicBezTo>
                    <a:pt x="11760" y="52519"/>
                    <a:pt x="12074" y="52958"/>
                    <a:pt x="12659" y="53126"/>
                  </a:cubicBezTo>
                  <a:cubicBezTo>
                    <a:pt x="13371" y="53314"/>
                    <a:pt x="14103" y="53356"/>
                    <a:pt x="14835" y="53523"/>
                  </a:cubicBezTo>
                  <a:cubicBezTo>
                    <a:pt x="15338" y="53628"/>
                    <a:pt x="15840" y="53649"/>
                    <a:pt x="16321" y="53649"/>
                  </a:cubicBezTo>
                  <a:cubicBezTo>
                    <a:pt x="18267" y="53649"/>
                    <a:pt x="20234" y="53628"/>
                    <a:pt x="22159" y="53649"/>
                  </a:cubicBezTo>
                  <a:cubicBezTo>
                    <a:pt x="23163" y="53670"/>
                    <a:pt x="24063" y="53335"/>
                    <a:pt x="25088" y="53272"/>
                  </a:cubicBezTo>
                  <a:lnTo>
                    <a:pt x="25088" y="51912"/>
                  </a:lnTo>
                  <a:cubicBezTo>
                    <a:pt x="25088" y="51452"/>
                    <a:pt x="25109" y="50971"/>
                    <a:pt x="25109" y="50510"/>
                  </a:cubicBezTo>
                  <a:cubicBezTo>
                    <a:pt x="25109" y="50092"/>
                    <a:pt x="25193" y="49652"/>
                    <a:pt x="25046" y="49171"/>
                  </a:cubicBezTo>
                  <a:cubicBezTo>
                    <a:pt x="24690" y="49234"/>
                    <a:pt x="24418" y="49255"/>
                    <a:pt x="24146" y="49297"/>
                  </a:cubicBezTo>
                  <a:cubicBezTo>
                    <a:pt x="23644" y="49380"/>
                    <a:pt x="23163" y="49548"/>
                    <a:pt x="22682" y="49548"/>
                  </a:cubicBezTo>
                  <a:cubicBezTo>
                    <a:pt x="21845" y="49548"/>
                    <a:pt x="21029" y="49694"/>
                    <a:pt x="20234" y="49799"/>
                  </a:cubicBezTo>
                  <a:cubicBezTo>
                    <a:pt x="19836" y="49862"/>
                    <a:pt x="19418" y="49862"/>
                    <a:pt x="18999" y="49820"/>
                  </a:cubicBezTo>
                  <a:cubicBezTo>
                    <a:pt x="18518" y="49778"/>
                    <a:pt x="18162" y="49401"/>
                    <a:pt x="18162" y="48962"/>
                  </a:cubicBezTo>
                  <a:cubicBezTo>
                    <a:pt x="18141" y="48146"/>
                    <a:pt x="18037" y="47309"/>
                    <a:pt x="18351" y="46514"/>
                  </a:cubicBezTo>
                  <a:cubicBezTo>
                    <a:pt x="18372" y="46221"/>
                    <a:pt x="18413" y="45907"/>
                    <a:pt x="18225" y="45530"/>
                  </a:cubicBezTo>
                  <a:close/>
                  <a:moveTo>
                    <a:pt x="32913" y="30235"/>
                  </a:moveTo>
                  <a:cubicBezTo>
                    <a:pt x="33688" y="31302"/>
                    <a:pt x="34378" y="32202"/>
                    <a:pt x="34880" y="33227"/>
                  </a:cubicBezTo>
                  <a:cubicBezTo>
                    <a:pt x="34943" y="33374"/>
                    <a:pt x="35048" y="33541"/>
                    <a:pt x="35152" y="33667"/>
                  </a:cubicBezTo>
                  <a:cubicBezTo>
                    <a:pt x="35654" y="34273"/>
                    <a:pt x="36031" y="34922"/>
                    <a:pt x="36366" y="35634"/>
                  </a:cubicBezTo>
                  <a:cubicBezTo>
                    <a:pt x="36763" y="36429"/>
                    <a:pt x="37182" y="37245"/>
                    <a:pt x="37600" y="38061"/>
                  </a:cubicBezTo>
                  <a:cubicBezTo>
                    <a:pt x="37663" y="38249"/>
                    <a:pt x="37810" y="38395"/>
                    <a:pt x="37935" y="38584"/>
                  </a:cubicBezTo>
                  <a:cubicBezTo>
                    <a:pt x="38500" y="38270"/>
                    <a:pt x="39107" y="38291"/>
                    <a:pt x="39693" y="38270"/>
                  </a:cubicBezTo>
                  <a:cubicBezTo>
                    <a:pt x="41220" y="38228"/>
                    <a:pt x="42748" y="38228"/>
                    <a:pt x="44296" y="38228"/>
                  </a:cubicBezTo>
                  <a:cubicBezTo>
                    <a:pt x="44568" y="38228"/>
                    <a:pt x="44861" y="38207"/>
                    <a:pt x="45196" y="38207"/>
                  </a:cubicBezTo>
                  <a:cubicBezTo>
                    <a:pt x="45196" y="37789"/>
                    <a:pt x="45237" y="37391"/>
                    <a:pt x="45196" y="37035"/>
                  </a:cubicBezTo>
                  <a:cubicBezTo>
                    <a:pt x="45154" y="36408"/>
                    <a:pt x="44840" y="35885"/>
                    <a:pt x="44359" y="35550"/>
                  </a:cubicBezTo>
                  <a:cubicBezTo>
                    <a:pt x="43836" y="35152"/>
                    <a:pt x="43396" y="34713"/>
                    <a:pt x="42894" y="34253"/>
                  </a:cubicBezTo>
                  <a:cubicBezTo>
                    <a:pt x="42643" y="34022"/>
                    <a:pt x="42350" y="33771"/>
                    <a:pt x="42036" y="33667"/>
                  </a:cubicBezTo>
                  <a:cubicBezTo>
                    <a:pt x="41304" y="33395"/>
                    <a:pt x="40676" y="32976"/>
                    <a:pt x="40027" y="32579"/>
                  </a:cubicBezTo>
                  <a:cubicBezTo>
                    <a:pt x="39442" y="32244"/>
                    <a:pt x="38814" y="32139"/>
                    <a:pt x="38186" y="31930"/>
                  </a:cubicBezTo>
                  <a:cubicBezTo>
                    <a:pt x="36701" y="31407"/>
                    <a:pt x="35194" y="30905"/>
                    <a:pt x="33688" y="30424"/>
                  </a:cubicBezTo>
                  <a:cubicBezTo>
                    <a:pt x="33478" y="30340"/>
                    <a:pt x="33269" y="30319"/>
                    <a:pt x="32913" y="30235"/>
                  </a:cubicBezTo>
                  <a:close/>
                  <a:moveTo>
                    <a:pt x="34566" y="46869"/>
                  </a:moveTo>
                  <a:cubicBezTo>
                    <a:pt x="34399" y="46932"/>
                    <a:pt x="34211" y="46953"/>
                    <a:pt x="34064" y="46995"/>
                  </a:cubicBezTo>
                  <a:cubicBezTo>
                    <a:pt x="32934" y="47455"/>
                    <a:pt x="31784" y="47811"/>
                    <a:pt x="30591" y="47978"/>
                  </a:cubicBezTo>
                  <a:cubicBezTo>
                    <a:pt x="30424" y="47999"/>
                    <a:pt x="30298" y="48020"/>
                    <a:pt x="30172" y="48083"/>
                  </a:cubicBezTo>
                  <a:cubicBezTo>
                    <a:pt x="28938" y="48460"/>
                    <a:pt x="27662" y="48711"/>
                    <a:pt x="26364" y="48920"/>
                  </a:cubicBezTo>
                  <a:cubicBezTo>
                    <a:pt x="26218" y="48941"/>
                    <a:pt x="26051" y="49025"/>
                    <a:pt x="25946" y="49066"/>
                  </a:cubicBezTo>
                  <a:lnTo>
                    <a:pt x="25946" y="50447"/>
                  </a:lnTo>
                  <a:cubicBezTo>
                    <a:pt x="25946" y="50908"/>
                    <a:pt x="25946" y="51347"/>
                    <a:pt x="25988" y="51787"/>
                  </a:cubicBezTo>
                  <a:cubicBezTo>
                    <a:pt x="26009" y="52226"/>
                    <a:pt x="25904" y="52644"/>
                    <a:pt x="26051" y="53126"/>
                  </a:cubicBezTo>
                  <a:cubicBezTo>
                    <a:pt x="27055" y="53167"/>
                    <a:pt x="28017" y="53021"/>
                    <a:pt x="28938" y="52749"/>
                  </a:cubicBezTo>
                  <a:cubicBezTo>
                    <a:pt x="29649" y="52582"/>
                    <a:pt x="30340" y="52331"/>
                    <a:pt x="31072" y="52310"/>
                  </a:cubicBezTo>
                  <a:cubicBezTo>
                    <a:pt x="31281" y="52310"/>
                    <a:pt x="31470" y="52226"/>
                    <a:pt x="31679" y="52184"/>
                  </a:cubicBezTo>
                  <a:cubicBezTo>
                    <a:pt x="32411" y="51996"/>
                    <a:pt x="33144" y="51787"/>
                    <a:pt x="33876" y="51577"/>
                  </a:cubicBezTo>
                  <a:cubicBezTo>
                    <a:pt x="34190" y="51494"/>
                    <a:pt x="34504" y="51431"/>
                    <a:pt x="34797" y="51284"/>
                  </a:cubicBezTo>
                  <a:cubicBezTo>
                    <a:pt x="35110" y="51159"/>
                    <a:pt x="35508" y="51159"/>
                    <a:pt x="35717" y="50929"/>
                  </a:cubicBezTo>
                  <a:cubicBezTo>
                    <a:pt x="35864" y="49401"/>
                    <a:pt x="35508" y="48083"/>
                    <a:pt x="34566" y="46869"/>
                  </a:cubicBezTo>
                  <a:close/>
                  <a:moveTo>
                    <a:pt x="37182" y="56871"/>
                  </a:moveTo>
                  <a:cubicBezTo>
                    <a:pt x="36784" y="57499"/>
                    <a:pt x="36931" y="58147"/>
                    <a:pt x="36931" y="58796"/>
                  </a:cubicBezTo>
                  <a:cubicBezTo>
                    <a:pt x="36931" y="58859"/>
                    <a:pt x="36973" y="58921"/>
                    <a:pt x="36994" y="58963"/>
                  </a:cubicBezTo>
                  <a:cubicBezTo>
                    <a:pt x="37349" y="59340"/>
                    <a:pt x="37726" y="59800"/>
                    <a:pt x="38270" y="59842"/>
                  </a:cubicBezTo>
                  <a:cubicBezTo>
                    <a:pt x="39065" y="59926"/>
                    <a:pt x="39839" y="59947"/>
                    <a:pt x="40634" y="59717"/>
                  </a:cubicBezTo>
                  <a:cubicBezTo>
                    <a:pt x="41283" y="59528"/>
                    <a:pt x="41722" y="59068"/>
                    <a:pt x="42266" y="58712"/>
                  </a:cubicBezTo>
                  <a:cubicBezTo>
                    <a:pt x="42538" y="58545"/>
                    <a:pt x="42559" y="58126"/>
                    <a:pt x="42350" y="57833"/>
                  </a:cubicBezTo>
                  <a:cubicBezTo>
                    <a:pt x="42224" y="57645"/>
                    <a:pt x="42036" y="57499"/>
                    <a:pt x="41806" y="57436"/>
                  </a:cubicBezTo>
                  <a:cubicBezTo>
                    <a:pt x="41408" y="57331"/>
                    <a:pt x="41011" y="57185"/>
                    <a:pt x="40634" y="57038"/>
                  </a:cubicBezTo>
                  <a:cubicBezTo>
                    <a:pt x="40383" y="56976"/>
                    <a:pt x="40174" y="56892"/>
                    <a:pt x="39944" y="56871"/>
                  </a:cubicBezTo>
                  <a:close/>
                  <a:moveTo>
                    <a:pt x="25193" y="59863"/>
                  </a:moveTo>
                  <a:cubicBezTo>
                    <a:pt x="25109" y="59842"/>
                    <a:pt x="25046" y="59821"/>
                    <a:pt x="24983" y="59842"/>
                  </a:cubicBezTo>
                  <a:cubicBezTo>
                    <a:pt x="24439" y="60072"/>
                    <a:pt x="23812" y="60135"/>
                    <a:pt x="23226" y="60344"/>
                  </a:cubicBezTo>
                  <a:cubicBezTo>
                    <a:pt x="22745" y="60554"/>
                    <a:pt x="22263" y="60721"/>
                    <a:pt x="21929" y="61160"/>
                  </a:cubicBezTo>
                  <a:cubicBezTo>
                    <a:pt x="21761" y="61328"/>
                    <a:pt x="21615" y="61495"/>
                    <a:pt x="21426" y="61642"/>
                  </a:cubicBezTo>
                  <a:cubicBezTo>
                    <a:pt x="21196" y="61830"/>
                    <a:pt x="21175" y="62102"/>
                    <a:pt x="21175" y="62353"/>
                  </a:cubicBezTo>
                  <a:cubicBezTo>
                    <a:pt x="21196" y="62688"/>
                    <a:pt x="21301" y="62855"/>
                    <a:pt x="21636" y="62855"/>
                  </a:cubicBezTo>
                  <a:cubicBezTo>
                    <a:pt x="22368" y="62876"/>
                    <a:pt x="23058" y="62751"/>
                    <a:pt x="23623" y="62290"/>
                  </a:cubicBezTo>
                  <a:cubicBezTo>
                    <a:pt x="23937" y="62060"/>
                    <a:pt x="24272" y="61809"/>
                    <a:pt x="24586" y="61579"/>
                  </a:cubicBezTo>
                  <a:cubicBezTo>
                    <a:pt x="24858" y="61390"/>
                    <a:pt x="25151" y="61202"/>
                    <a:pt x="25214" y="60867"/>
                  </a:cubicBezTo>
                  <a:cubicBezTo>
                    <a:pt x="25318" y="60554"/>
                    <a:pt x="25360" y="60177"/>
                    <a:pt x="25193" y="59863"/>
                  </a:cubicBezTo>
                  <a:close/>
                  <a:moveTo>
                    <a:pt x="5106" y="25339"/>
                  </a:moveTo>
                  <a:cubicBezTo>
                    <a:pt x="4374" y="25214"/>
                    <a:pt x="3955" y="25506"/>
                    <a:pt x="3641" y="26092"/>
                  </a:cubicBezTo>
                  <a:cubicBezTo>
                    <a:pt x="3432" y="26490"/>
                    <a:pt x="3432" y="26887"/>
                    <a:pt x="3411" y="27285"/>
                  </a:cubicBezTo>
                  <a:cubicBezTo>
                    <a:pt x="3327" y="28143"/>
                    <a:pt x="4039" y="28561"/>
                    <a:pt x="4687" y="28687"/>
                  </a:cubicBezTo>
                  <a:cubicBezTo>
                    <a:pt x="5148" y="28791"/>
                    <a:pt x="5650" y="28771"/>
                    <a:pt x="6152" y="28666"/>
                  </a:cubicBezTo>
                  <a:cubicBezTo>
                    <a:pt x="5796" y="27515"/>
                    <a:pt x="5441" y="26448"/>
                    <a:pt x="5106" y="25339"/>
                  </a:cubicBezTo>
                  <a:close/>
                  <a:moveTo>
                    <a:pt x="38960" y="15400"/>
                  </a:moveTo>
                  <a:cubicBezTo>
                    <a:pt x="39316" y="14815"/>
                    <a:pt x="39379" y="14250"/>
                    <a:pt x="39400" y="13685"/>
                  </a:cubicBezTo>
                  <a:cubicBezTo>
                    <a:pt x="39421" y="13182"/>
                    <a:pt x="39274" y="12785"/>
                    <a:pt x="38981" y="12387"/>
                  </a:cubicBezTo>
                  <a:cubicBezTo>
                    <a:pt x="38793" y="12157"/>
                    <a:pt x="38563" y="12115"/>
                    <a:pt x="38291" y="12115"/>
                  </a:cubicBezTo>
                  <a:cubicBezTo>
                    <a:pt x="37998" y="12136"/>
                    <a:pt x="37872" y="12325"/>
                    <a:pt x="37956" y="12576"/>
                  </a:cubicBezTo>
                  <a:lnTo>
                    <a:pt x="38814" y="15170"/>
                  </a:lnTo>
                  <a:cubicBezTo>
                    <a:pt x="38856" y="15254"/>
                    <a:pt x="38898" y="15296"/>
                    <a:pt x="38960" y="15400"/>
                  </a:cubicBezTo>
                  <a:close/>
                  <a:moveTo>
                    <a:pt x="26092" y="32348"/>
                  </a:moveTo>
                  <a:cubicBezTo>
                    <a:pt x="25465" y="32558"/>
                    <a:pt x="24962" y="32704"/>
                    <a:pt x="24544" y="33060"/>
                  </a:cubicBezTo>
                  <a:cubicBezTo>
                    <a:pt x="24565" y="33332"/>
                    <a:pt x="24586" y="33541"/>
                    <a:pt x="24628" y="33771"/>
                  </a:cubicBezTo>
                  <a:cubicBezTo>
                    <a:pt x="24774" y="33813"/>
                    <a:pt x="24879" y="33876"/>
                    <a:pt x="24983" y="33918"/>
                  </a:cubicBezTo>
                  <a:cubicBezTo>
                    <a:pt x="25611" y="34169"/>
                    <a:pt x="26092" y="33855"/>
                    <a:pt x="26134" y="33185"/>
                  </a:cubicBezTo>
                  <a:cubicBezTo>
                    <a:pt x="26134" y="32934"/>
                    <a:pt x="26113" y="32704"/>
                    <a:pt x="26092" y="323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2" name="Google Shape;2382;p74"/>
            <p:cNvSpPr/>
            <p:nvPr/>
          </p:nvSpPr>
          <p:spPr>
            <a:xfrm rot="631759">
              <a:off x="6471497" y="3073933"/>
              <a:ext cx="471859" cy="329946"/>
            </a:xfrm>
            <a:custGeom>
              <a:avLst/>
              <a:gdLst/>
              <a:ahLst/>
              <a:cxnLst/>
              <a:rect l="l" t="t" r="r" b="b"/>
              <a:pathLst>
                <a:path w="17117" h="11969" extrusionOk="0">
                  <a:moveTo>
                    <a:pt x="6341" y="11822"/>
                  </a:moveTo>
                  <a:lnTo>
                    <a:pt x="6257" y="11822"/>
                  </a:lnTo>
                  <a:cubicBezTo>
                    <a:pt x="5022" y="11969"/>
                    <a:pt x="3934" y="11571"/>
                    <a:pt x="2867" y="11048"/>
                  </a:cubicBezTo>
                  <a:cubicBezTo>
                    <a:pt x="2721" y="11006"/>
                    <a:pt x="2595" y="10922"/>
                    <a:pt x="2470" y="10881"/>
                  </a:cubicBezTo>
                  <a:cubicBezTo>
                    <a:pt x="1779" y="10692"/>
                    <a:pt x="1340" y="10253"/>
                    <a:pt x="942" y="9730"/>
                  </a:cubicBezTo>
                  <a:cubicBezTo>
                    <a:pt x="733" y="9437"/>
                    <a:pt x="524" y="9144"/>
                    <a:pt x="357" y="8851"/>
                  </a:cubicBezTo>
                  <a:cubicBezTo>
                    <a:pt x="43" y="8391"/>
                    <a:pt x="1" y="7868"/>
                    <a:pt x="85" y="7345"/>
                  </a:cubicBezTo>
                  <a:cubicBezTo>
                    <a:pt x="105" y="7072"/>
                    <a:pt x="252" y="6905"/>
                    <a:pt x="440" y="6759"/>
                  </a:cubicBezTo>
                  <a:cubicBezTo>
                    <a:pt x="608" y="6654"/>
                    <a:pt x="796" y="6633"/>
                    <a:pt x="942" y="6759"/>
                  </a:cubicBezTo>
                  <a:cubicBezTo>
                    <a:pt x="1026" y="6842"/>
                    <a:pt x="1131" y="7052"/>
                    <a:pt x="1068" y="7135"/>
                  </a:cubicBezTo>
                  <a:cubicBezTo>
                    <a:pt x="754" y="7700"/>
                    <a:pt x="1026" y="8161"/>
                    <a:pt x="1382" y="8600"/>
                  </a:cubicBezTo>
                  <a:cubicBezTo>
                    <a:pt x="1549" y="8788"/>
                    <a:pt x="1675" y="8956"/>
                    <a:pt x="1842" y="9144"/>
                  </a:cubicBezTo>
                  <a:cubicBezTo>
                    <a:pt x="2114" y="9521"/>
                    <a:pt x="2470" y="9751"/>
                    <a:pt x="2909" y="9897"/>
                  </a:cubicBezTo>
                  <a:cubicBezTo>
                    <a:pt x="3370" y="10065"/>
                    <a:pt x="3851" y="10253"/>
                    <a:pt x="4311" y="10420"/>
                  </a:cubicBezTo>
                  <a:cubicBezTo>
                    <a:pt x="4730" y="10609"/>
                    <a:pt x="5148" y="10692"/>
                    <a:pt x="5608" y="10671"/>
                  </a:cubicBezTo>
                  <a:cubicBezTo>
                    <a:pt x="6194" y="10630"/>
                    <a:pt x="6780" y="10630"/>
                    <a:pt x="7387" y="10671"/>
                  </a:cubicBezTo>
                  <a:cubicBezTo>
                    <a:pt x="7910" y="10671"/>
                    <a:pt x="8370" y="10567"/>
                    <a:pt x="8789" y="10253"/>
                  </a:cubicBezTo>
                  <a:cubicBezTo>
                    <a:pt x="9124" y="9981"/>
                    <a:pt x="9521" y="9855"/>
                    <a:pt x="9919" y="9751"/>
                  </a:cubicBezTo>
                  <a:cubicBezTo>
                    <a:pt x="10232" y="9646"/>
                    <a:pt x="10546" y="9541"/>
                    <a:pt x="10776" y="9353"/>
                  </a:cubicBezTo>
                  <a:cubicBezTo>
                    <a:pt x="11802" y="8579"/>
                    <a:pt x="12827" y="7763"/>
                    <a:pt x="13810" y="6926"/>
                  </a:cubicBezTo>
                  <a:cubicBezTo>
                    <a:pt x="14292" y="6528"/>
                    <a:pt x="14647" y="6005"/>
                    <a:pt x="14940" y="5461"/>
                  </a:cubicBezTo>
                  <a:cubicBezTo>
                    <a:pt x="15066" y="5231"/>
                    <a:pt x="15191" y="4980"/>
                    <a:pt x="15338" y="4771"/>
                  </a:cubicBezTo>
                  <a:cubicBezTo>
                    <a:pt x="15568" y="4457"/>
                    <a:pt x="15694" y="4101"/>
                    <a:pt x="15756" y="3704"/>
                  </a:cubicBezTo>
                  <a:cubicBezTo>
                    <a:pt x="15861" y="2888"/>
                    <a:pt x="15903" y="2051"/>
                    <a:pt x="15694" y="1256"/>
                  </a:cubicBezTo>
                  <a:cubicBezTo>
                    <a:pt x="15631" y="984"/>
                    <a:pt x="15589" y="733"/>
                    <a:pt x="15589" y="461"/>
                  </a:cubicBezTo>
                  <a:cubicBezTo>
                    <a:pt x="15589" y="168"/>
                    <a:pt x="15882" y="0"/>
                    <a:pt x="16154" y="105"/>
                  </a:cubicBezTo>
                  <a:cubicBezTo>
                    <a:pt x="16300" y="147"/>
                    <a:pt x="16489" y="251"/>
                    <a:pt x="16572" y="377"/>
                  </a:cubicBezTo>
                  <a:cubicBezTo>
                    <a:pt x="16740" y="733"/>
                    <a:pt x="16949" y="1067"/>
                    <a:pt x="16991" y="1423"/>
                  </a:cubicBezTo>
                  <a:cubicBezTo>
                    <a:pt x="17095" y="2469"/>
                    <a:pt x="17116" y="3557"/>
                    <a:pt x="16782" y="4562"/>
                  </a:cubicBezTo>
                  <a:cubicBezTo>
                    <a:pt x="16740" y="4666"/>
                    <a:pt x="16719" y="4813"/>
                    <a:pt x="16635" y="4917"/>
                  </a:cubicBezTo>
                  <a:cubicBezTo>
                    <a:pt x="15882" y="6215"/>
                    <a:pt x="15129" y="7491"/>
                    <a:pt x="13873" y="8412"/>
                  </a:cubicBezTo>
                  <a:cubicBezTo>
                    <a:pt x="13057" y="8997"/>
                    <a:pt x="12304" y="9646"/>
                    <a:pt x="11488" y="10253"/>
                  </a:cubicBezTo>
                  <a:cubicBezTo>
                    <a:pt x="11279" y="10399"/>
                    <a:pt x="11069" y="10588"/>
                    <a:pt x="10818" y="10671"/>
                  </a:cubicBezTo>
                  <a:cubicBezTo>
                    <a:pt x="10107" y="10839"/>
                    <a:pt x="9458" y="11194"/>
                    <a:pt x="8789" y="11529"/>
                  </a:cubicBezTo>
                  <a:cubicBezTo>
                    <a:pt x="8370" y="11738"/>
                    <a:pt x="7910" y="11843"/>
                    <a:pt x="7429" y="11822"/>
                  </a:cubicBezTo>
                  <a:cubicBezTo>
                    <a:pt x="7052" y="11822"/>
                    <a:pt x="6675" y="11843"/>
                    <a:pt x="6341" y="1182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3" name="Google Shape;2383;p74"/>
            <p:cNvSpPr/>
            <p:nvPr/>
          </p:nvSpPr>
          <p:spPr>
            <a:xfrm rot="631759">
              <a:off x="6841038" y="3037323"/>
              <a:ext cx="40413" cy="48490"/>
            </a:xfrm>
            <a:custGeom>
              <a:avLst/>
              <a:gdLst/>
              <a:ahLst/>
              <a:cxnLst/>
              <a:rect l="l" t="t" r="r" b="b"/>
              <a:pathLst>
                <a:path w="1466" h="1759" extrusionOk="0">
                  <a:moveTo>
                    <a:pt x="1" y="817"/>
                  </a:moveTo>
                  <a:cubicBezTo>
                    <a:pt x="1" y="817"/>
                    <a:pt x="1" y="712"/>
                    <a:pt x="42" y="586"/>
                  </a:cubicBezTo>
                  <a:cubicBezTo>
                    <a:pt x="105" y="189"/>
                    <a:pt x="356" y="0"/>
                    <a:pt x="775" y="42"/>
                  </a:cubicBezTo>
                  <a:cubicBezTo>
                    <a:pt x="1298" y="84"/>
                    <a:pt x="1465" y="356"/>
                    <a:pt x="1319" y="837"/>
                  </a:cubicBezTo>
                  <a:cubicBezTo>
                    <a:pt x="1235" y="1089"/>
                    <a:pt x="1109" y="1319"/>
                    <a:pt x="942" y="1528"/>
                  </a:cubicBezTo>
                  <a:cubicBezTo>
                    <a:pt x="796" y="1737"/>
                    <a:pt x="565" y="1758"/>
                    <a:pt x="314" y="1674"/>
                  </a:cubicBezTo>
                  <a:cubicBezTo>
                    <a:pt x="105" y="1612"/>
                    <a:pt x="42" y="1402"/>
                    <a:pt x="1" y="11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4" name="Google Shape;2384;p74"/>
            <p:cNvSpPr/>
            <p:nvPr/>
          </p:nvSpPr>
          <p:spPr>
            <a:xfrm rot="631759">
              <a:off x="6464668" y="3108773"/>
              <a:ext cx="40992" cy="41543"/>
            </a:xfrm>
            <a:custGeom>
              <a:avLst/>
              <a:gdLst/>
              <a:ahLst/>
              <a:cxnLst/>
              <a:rect l="l" t="t" r="r" b="b"/>
              <a:pathLst>
                <a:path w="1487" h="1507" extrusionOk="0">
                  <a:moveTo>
                    <a:pt x="712" y="1507"/>
                  </a:moveTo>
                  <a:cubicBezTo>
                    <a:pt x="670" y="1507"/>
                    <a:pt x="545" y="1486"/>
                    <a:pt x="440" y="1444"/>
                  </a:cubicBezTo>
                  <a:cubicBezTo>
                    <a:pt x="231" y="1402"/>
                    <a:pt x="105" y="1255"/>
                    <a:pt x="64" y="1025"/>
                  </a:cubicBezTo>
                  <a:cubicBezTo>
                    <a:pt x="1" y="816"/>
                    <a:pt x="64" y="607"/>
                    <a:pt x="231" y="481"/>
                  </a:cubicBezTo>
                  <a:cubicBezTo>
                    <a:pt x="315" y="398"/>
                    <a:pt x="419" y="356"/>
                    <a:pt x="524" y="293"/>
                  </a:cubicBezTo>
                  <a:cubicBezTo>
                    <a:pt x="1131" y="0"/>
                    <a:pt x="1486" y="209"/>
                    <a:pt x="1486" y="879"/>
                  </a:cubicBezTo>
                  <a:cubicBezTo>
                    <a:pt x="1466" y="1297"/>
                    <a:pt x="1235" y="1486"/>
                    <a:pt x="712"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34" name="Nhóm 133">
            <a:extLst>
              <a:ext uri="{FF2B5EF4-FFF2-40B4-BE49-F238E27FC236}">
                <a16:creationId xmlns:a16="http://schemas.microsoft.com/office/drawing/2014/main" id="{8FC9E148-4157-4453-BBC3-4909237953B0}"/>
              </a:ext>
            </a:extLst>
          </p:cNvPr>
          <p:cNvGrpSpPr/>
          <p:nvPr/>
        </p:nvGrpSpPr>
        <p:grpSpPr>
          <a:xfrm>
            <a:off x="4224870" y="5415616"/>
            <a:ext cx="714848" cy="1031899"/>
            <a:chOff x="851401" y="2192666"/>
            <a:chExt cx="2099333" cy="2561922"/>
          </a:xfrm>
        </p:grpSpPr>
        <p:sp>
          <p:nvSpPr>
            <p:cNvPr id="135" name="Google Shape;1586;p61">
              <a:extLst>
                <a:ext uri="{FF2B5EF4-FFF2-40B4-BE49-F238E27FC236}">
                  <a16:creationId xmlns:a16="http://schemas.microsoft.com/office/drawing/2014/main" id="{FC941F87-D363-4492-8174-032109C85CDE}"/>
                </a:ext>
              </a:extLst>
            </p:cNvPr>
            <p:cNvSpPr/>
            <p:nvPr/>
          </p:nvSpPr>
          <p:spPr>
            <a:xfrm>
              <a:off x="1334501" y="2474933"/>
              <a:ext cx="1152867" cy="764633"/>
            </a:xfrm>
            <a:custGeom>
              <a:avLst/>
              <a:gdLst/>
              <a:ahLst/>
              <a:cxnLst/>
              <a:rect l="l" t="t" r="r" b="b"/>
              <a:pathLst>
                <a:path w="34586" h="22939" extrusionOk="0">
                  <a:moveTo>
                    <a:pt x="32664" y="3061"/>
                  </a:moveTo>
                  <a:cubicBezTo>
                    <a:pt x="33163" y="3630"/>
                    <a:pt x="33542" y="4294"/>
                    <a:pt x="33803" y="5006"/>
                  </a:cubicBezTo>
                  <a:lnTo>
                    <a:pt x="34088" y="5836"/>
                  </a:lnTo>
                  <a:cubicBezTo>
                    <a:pt x="34278" y="6192"/>
                    <a:pt x="34420" y="6595"/>
                    <a:pt x="34538" y="7022"/>
                  </a:cubicBezTo>
                  <a:cubicBezTo>
                    <a:pt x="34586" y="7568"/>
                    <a:pt x="34586" y="8137"/>
                    <a:pt x="34538" y="8683"/>
                  </a:cubicBezTo>
                  <a:cubicBezTo>
                    <a:pt x="34538" y="9015"/>
                    <a:pt x="34444" y="9347"/>
                    <a:pt x="34420" y="9679"/>
                  </a:cubicBezTo>
                  <a:cubicBezTo>
                    <a:pt x="34183" y="11814"/>
                    <a:pt x="33210" y="13806"/>
                    <a:pt x="31716" y="15325"/>
                  </a:cubicBezTo>
                  <a:cubicBezTo>
                    <a:pt x="31407" y="15609"/>
                    <a:pt x="31123" y="15918"/>
                    <a:pt x="30814" y="16226"/>
                  </a:cubicBezTo>
                  <a:cubicBezTo>
                    <a:pt x="30031" y="17080"/>
                    <a:pt x="29106" y="17815"/>
                    <a:pt x="28110" y="18408"/>
                  </a:cubicBezTo>
                  <a:cubicBezTo>
                    <a:pt x="27351" y="18859"/>
                    <a:pt x="26616" y="19310"/>
                    <a:pt x="25880" y="19784"/>
                  </a:cubicBezTo>
                  <a:cubicBezTo>
                    <a:pt x="24979" y="20306"/>
                    <a:pt x="24054" y="20733"/>
                    <a:pt x="23081" y="21112"/>
                  </a:cubicBezTo>
                  <a:cubicBezTo>
                    <a:pt x="22132" y="21492"/>
                    <a:pt x="21160" y="21824"/>
                    <a:pt x="20164" y="22085"/>
                  </a:cubicBezTo>
                  <a:cubicBezTo>
                    <a:pt x="18788" y="22441"/>
                    <a:pt x="17365" y="22678"/>
                    <a:pt x="15941" y="22820"/>
                  </a:cubicBezTo>
                  <a:cubicBezTo>
                    <a:pt x="15752" y="22844"/>
                    <a:pt x="15538" y="22797"/>
                    <a:pt x="15372" y="22678"/>
                  </a:cubicBezTo>
                  <a:cubicBezTo>
                    <a:pt x="15182" y="22464"/>
                    <a:pt x="14850" y="22488"/>
                    <a:pt x="14660" y="22702"/>
                  </a:cubicBezTo>
                  <a:cubicBezTo>
                    <a:pt x="14494" y="22868"/>
                    <a:pt x="14257" y="22939"/>
                    <a:pt x="14044" y="22891"/>
                  </a:cubicBezTo>
                  <a:cubicBezTo>
                    <a:pt x="13379" y="22868"/>
                    <a:pt x="12739" y="22844"/>
                    <a:pt x="12099" y="22797"/>
                  </a:cubicBezTo>
                  <a:cubicBezTo>
                    <a:pt x="11529" y="22749"/>
                    <a:pt x="10984" y="22678"/>
                    <a:pt x="10438" y="22607"/>
                  </a:cubicBezTo>
                  <a:cubicBezTo>
                    <a:pt x="10177" y="22559"/>
                    <a:pt x="9916" y="22488"/>
                    <a:pt x="9655" y="22417"/>
                  </a:cubicBezTo>
                  <a:cubicBezTo>
                    <a:pt x="9608" y="22322"/>
                    <a:pt x="9584" y="22251"/>
                    <a:pt x="9537" y="22180"/>
                  </a:cubicBezTo>
                  <a:cubicBezTo>
                    <a:pt x="9489" y="22085"/>
                    <a:pt x="9371" y="21990"/>
                    <a:pt x="9276" y="22061"/>
                  </a:cubicBezTo>
                  <a:cubicBezTo>
                    <a:pt x="8991" y="22227"/>
                    <a:pt x="8659" y="22251"/>
                    <a:pt x="8374" y="22109"/>
                  </a:cubicBezTo>
                  <a:cubicBezTo>
                    <a:pt x="7829" y="21966"/>
                    <a:pt x="7307" y="21824"/>
                    <a:pt x="6761" y="21682"/>
                  </a:cubicBezTo>
                  <a:cubicBezTo>
                    <a:pt x="6500" y="21634"/>
                    <a:pt x="6287" y="21539"/>
                    <a:pt x="6073" y="21397"/>
                  </a:cubicBezTo>
                  <a:cubicBezTo>
                    <a:pt x="5765" y="21184"/>
                    <a:pt x="5433" y="20994"/>
                    <a:pt x="5101" y="20780"/>
                  </a:cubicBezTo>
                  <a:cubicBezTo>
                    <a:pt x="4389" y="20282"/>
                    <a:pt x="3725" y="19713"/>
                    <a:pt x="3132" y="19072"/>
                  </a:cubicBezTo>
                  <a:cubicBezTo>
                    <a:pt x="3037" y="18978"/>
                    <a:pt x="2966" y="18883"/>
                    <a:pt x="2847" y="18788"/>
                  </a:cubicBezTo>
                  <a:cubicBezTo>
                    <a:pt x="2017" y="18100"/>
                    <a:pt x="1543" y="17151"/>
                    <a:pt x="1092" y="16202"/>
                  </a:cubicBezTo>
                  <a:cubicBezTo>
                    <a:pt x="879" y="15846"/>
                    <a:pt x="760" y="15419"/>
                    <a:pt x="784" y="14992"/>
                  </a:cubicBezTo>
                  <a:cubicBezTo>
                    <a:pt x="784" y="14684"/>
                    <a:pt x="665" y="14399"/>
                    <a:pt x="475" y="14186"/>
                  </a:cubicBezTo>
                  <a:cubicBezTo>
                    <a:pt x="357" y="14044"/>
                    <a:pt x="262" y="13854"/>
                    <a:pt x="238" y="13640"/>
                  </a:cubicBezTo>
                  <a:cubicBezTo>
                    <a:pt x="1" y="12170"/>
                    <a:pt x="25" y="10652"/>
                    <a:pt x="333" y="9181"/>
                  </a:cubicBezTo>
                  <a:cubicBezTo>
                    <a:pt x="380" y="8896"/>
                    <a:pt x="547" y="8659"/>
                    <a:pt x="784" y="8540"/>
                  </a:cubicBezTo>
                  <a:lnTo>
                    <a:pt x="784" y="7734"/>
                  </a:lnTo>
                  <a:cubicBezTo>
                    <a:pt x="2231" y="7710"/>
                    <a:pt x="3630" y="7686"/>
                    <a:pt x="5030" y="7663"/>
                  </a:cubicBezTo>
                  <a:cubicBezTo>
                    <a:pt x="5338" y="7663"/>
                    <a:pt x="5623" y="7568"/>
                    <a:pt x="5860" y="7402"/>
                  </a:cubicBezTo>
                  <a:cubicBezTo>
                    <a:pt x="5979" y="7307"/>
                    <a:pt x="6121" y="7236"/>
                    <a:pt x="6287" y="7188"/>
                  </a:cubicBezTo>
                  <a:cubicBezTo>
                    <a:pt x="6904" y="7046"/>
                    <a:pt x="7520" y="6832"/>
                    <a:pt x="8113" y="6548"/>
                  </a:cubicBezTo>
                  <a:cubicBezTo>
                    <a:pt x="8825" y="6192"/>
                    <a:pt x="9537" y="5812"/>
                    <a:pt x="10225" y="5409"/>
                  </a:cubicBezTo>
                  <a:cubicBezTo>
                    <a:pt x="10794" y="5077"/>
                    <a:pt x="11316" y="4721"/>
                    <a:pt x="11838" y="4294"/>
                  </a:cubicBezTo>
                  <a:cubicBezTo>
                    <a:pt x="12502" y="3749"/>
                    <a:pt x="13071" y="3061"/>
                    <a:pt x="13498" y="2302"/>
                  </a:cubicBezTo>
                  <a:cubicBezTo>
                    <a:pt x="13925" y="1685"/>
                    <a:pt x="14257" y="1045"/>
                    <a:pt x="14542" y="357"/>
                  </a:cubicBezTo>
                  <a:cubicBezTo>
                    <a:pt x="14542" y="309"/>
                    <a:pt x="14613" y="286"/>
                    <a:pt x="14684" y="238"/>
                  </a:cubicBezTo>
                  <a:cubicBezTo>
                    <a:pt x="14826" y="357"/>
                    <a:pt x="15016" y="499"/>
                    <a:pt x="15182" y="618"/>
                  </a:cubicBezTo>
                  <a:cubicBezTo>
                    <a:pt x="15348" y="760"/>
                    <a:pt x="15538" y="879"/>
                    <a:pt x="15728" y="1021"/>
                  </a:cubicBezTo>
                  <a:cubicBezTo>
                    <a:pt x="16392" y="1543"/>
                    <a:pt x="17104" y="1993"/>
                    <a:pt x="17863" y="2397"/>
                  </a:cubicBezTo>
                  <a:cubicBezTo>
                    <a:pt x="18906" y="2990"/>
                    <a:pt x="20069" y="3345"/>
                    <a:pt x="21255" y="3417"/>
                  </a:cubicBezTo>
                  <a:cubicBezTo>
                    <a:pt x="22275" y="3488"/>
                    <a:pt x="23271" y="3440"/>
                    <a:pt x="24267" y="3274"/>
                  </a:cubicBezTo>
                  <a:cubicBezTo>
                    <a:pt x="25619" y="2942"/>
                    <a:pt x="26900" y="2373"/>
                    <a:pt x="28063" y="1614"/>
                  </a:cubicBezTo>
                  <a:cubicBezTo>
                    <a:pt x="28442" y="1353"/>
                    <a:pt x="28798" y="1045"/>
                    <a:pt x="29130" y="712"/>
                  </a:cubicBezTo>
                  <a:cubicBezTo>
                    <a:pt x="29391" y="475"/>
                    <a:pt x="29628" y="238"/>
                    <a:pt x="29889" y="1"/>
                  </a:cubicBezTo>
                  <a:cubicBezTo>
                    <a:pt x="30008" y="96"/>
                    <a:pt x="30103" y="191"/>
                    <a:pt x="30198" y="286"/>
                  </a:cubicBezTo>
                  <a:cubicBezTo>
                    <a:pt x="30672" y="784"/>
                    <a:pt x="31146" y="1306"/>
                    <a:pt x="31644" y="1804"/>
                  </a:cubicBezTo>
                  <a:cubicBezTo>
                    <a:pt x="31811" y="1946"/>
                    <a:pt x="31882" y="2159"/>
                    <a:pt x="31858" y="2397"/>
                  </a:cubicBezTo>
                  <a:cubicBezTo>
                    <a:pt x="31858" y="2563"/>
                    <a:pt x="31858" y="2752"/>
                    <a:pt x="31905" y="2919"/>
                  </a:cubicBezTo>
                  <a:cubicBezTo>
                    <a:pt x="31977" y="3227"/>
                    <a:pt x="32190" y="3298"/>
                    <a:pt x="32522" y="3156"/>
                  </a:cubicBezTo>
                  <a:close/>
                  <a:moveTo>
                    <a:pt x="18574" y="19499"/>
                  </a:moveTo>
                  <a:cubicBezTo>
                    <a:pt x="19120" y="19547"/>
                    <a:pt x="19832" y="19333"/>
                    <a:pt x="20567" y="19167"/>
                  </a:cubicBezTo>
                  <a:cubicBezTo>
                    <a:pt x="20970" y="19096"/>
                    <a:pt x="21373" y="18954"/>
                    <a:pt x="21753" y="18740"/>
                  </a:cubicBezTo>
                  <a:cubicBezTo>
                    <a:pt x="22844" y="18100"/>
                    <a:pt x="23888" y="17365"/>
                    <a:pt x="24860" y="16511"/>
                  </a:cubicBezTo>
                  <a:cubicBezTo>
                    <a:pt x="25406" y="16036"/>
                    <a:pt x="25880" y="15443"/>
                    <a:pt x="26236" y="14803"/>
                  </a:cubicBezTo>
                  <a:cubicBezTo>
                    <a:pt x="26687" y="13901"/>
                    <a:pt x="27066" y="12976"/>
                    <a:pt x="27422" y="12027"/>
                  </a:cubicBezTo>
                  <a:cubicBezTo>
                    <a:pt x="27636" y="11434"/>
                    <a:pt x="27470" y="10865"/>
                    <a:pt x="27422" y="10296"/>
                  </a:cubicBezTo>
                  <a:cubicBezTo>
                    <a:pt x="27422" y="10225"/>
                    <a:pt x="27280" y="10130"/>
                    <a:pt x="27185" y="10106"/>
                  </a:cubicBezTo>
                  <a:cubicBezTo>
                    <a:pt x="27066" y="10106"/>
                    <a:pt x="26971" y="10153"/>
                    <a:pt x="26900" y="10225"/>
                  </a:cubicBezTo>
                  <a:cubicBezTo>
                    <a:pt x="26829" y="10319"/>
                    <a:pt x="26782" y="10414"/>
                    <a:pt x="26782" y="10533"/>
                  </a:cubicBezTo>
                  <a:cubicBezTo>
                    <a:pt x="26782" y="10936"/>
                    <a:pt x="26687" y="11316"/>
                    <a:pt x="26473" y="11672"/>
                  </a:cubicBezTo>
                  <a:cubicBezTo>
                    <a:pt x="26212" y="12217"/>
                    <a:pt x="25928" y="12763"/>
                    <a:pt x="25691" y="13308"/>
                  </a:cubicBezTo>
                  <a:cubicBezTo>
                    <a:pt x="25264" y="14257"/>
                    <a:pt x="24647" y="15087"/>
                    <a:pt x="23864" y="15775"/>
                  </a:cubicBezTo>
                  <a:cubicBezTo>
                    <a:pt x="23152" y="16345"/>
                    <a:pt x="22417" y="16890"/>
                    <a:pt x="21634" y="17388"/>
                  </a:cubicBezTo>
                  <a:cubicBezTo>
                    <a:pt x="20709" y="18005"/>
                    <a:pt x="19665" y="18195"/>
                    <a:pt x="18598" y="18266"/>
                  </a:cubicBezTo>
                  <a:cubicBezTo>
                    <a:pt x="17768" y="18290"/>
                    <a:pt x="16938" y="18218"/>
                    <a:pt x="16131" y="18052"/>
                  </a:cubicBezTo>
                  <a:cubicBezTo>
                    <a:pt x="15396" y="17958"/>
                    <a:pt x="14684" y="17649"/>
                    <a:pt x="14115" y="17198"/>
                  </a:cubicBezTo>
                  <a:cubicBezTo>
                    <a:pt x="13806" y="16961"/>
                    <a:pt x="13498" y="16724"/>
                    <a:pt x="13213" y="16487"/>
                  </a:cubicBezTo>
                  <a:cubicBezTo>
                    <a:pt x="12952" y="16226"/>
                    <a:pt x="12692" y="15941"/>
                    <a:pt x="12431" y="15657"/>
                  </a:cubicBezTo>
                  <a:cubicBezTo>
                    <a:pt x="12122" y="15253"/>
                    <a:pt x="11814" y="14826"/>
                    <a:pt x="11506" y="14423"/>
                  </a:cubicBezTo>
                  <a:cubicBezTo>
                    <a:pt x="11434" y="14305"/>
                    <a:pt x="11339" y="14210"/>
                    <a:pt x="11245" y="14115"/>
                  </a:cubicBezTo>
                  <a:cubicBezTo>
                    <a:pt x="11150" y="13996"/>
                    <a:pt x="10960" y="13972"/>
                    <a:pt x="10818" y="14067"/>
                  </a:cubicBezTo>
                  <a:cubicBezTo>
                    <a:pt x="10675" y="14115"/>
                    <a:pt x="10580" y="14281"/>
                    <a:pt x="10604" y="14447"/>
                  </a:cubicBezTo>
                  <a:cubicBezTo>
                    <a:pt x="10628" y="14565"/>
                    <a:pt x="10675" y="14708"/>
                    <a:pt x="10723" y="14826"/>
                  </a:cubicBezTo>
                  <a:cubicBezTo>
                    <a:pt x="10960" y="15277"/>
                    <a:pt x="11197" y="15751"/>
                    <a:pt x="11458" y="16178"/>
                  </a:cubicBezTo>
                  <a:cubicBezTo>
                    <a:pt x="11719" y="16629"/>
                    <a:pt x="12051" y="17009"/>
                    <a:pt x="12454" y="17341"/>
                  </a:cubicBezTo>
                  <a:cubicBezTo>
                    <a:pt x="12786" y="17602"/>
                    <a:pt x="13095" y="17863"/>
                    <a:pt x="13403" y="18100"/>
                  </a:cubicBezTo>
                  <a:cubicBezTo>
                    <a:pt x="13949" y="18574"/>
                    <a:pt x="14589" y="18906"/>
                    <a:pt x="15301" y="19096"/>
                  </a:cubicBezTo>
                  <a:cubicBezTo>
                    <a:pt x="16368" y="19357"/>
                    <a:pt x="17459" y="19499"/>
                    <a:pt x="18574" y="19499"/>
                  </a:cubicBezTo>
                  <a:close/>
                  <a:moveTo>
                    <a:pt x="23959" y="8493"/>
                  </a:moveTo>
                  <a:lnTo>
                    <a:pt x="23959" y="8256"/>
                  </a:lnTo>
                  <a:cubicBezTo>
                    <a:pt x="23959" y="7710"/>
                    <a:pt x="23532" y="7283"/>
                    <a:pt x="22986" y="7283"/>
                  </a:cubicBezTo>
                  <a:cubicBezTo>
                    <a:pt x="22725" y="7259"/>
                    <a:pt x="22512" y="7449"/>
                    <a:pt x="22488" y="7710"/>
                  </a:cubicBezTo>
                  <a:cubicBezTo>
                    <a:pt x="22488" y="8113"/>
                    <a:pt x="22536" y="8517"/>
                    <a:pt x="22607" y="8896"/>
                  </a:cubicBezTo>
                  <a:cubicBezTo>
                    <a:pt x="22749" y="9276"/>
                    <a:pt x="23129" y="9489"/>
                    <a:pt x="23532" y="9394"/>
                  </a:cubicBezTo>
                  <a:cubicBezTo>
                    <a:pt x="23745" y="9347"/>
                    <a:pt x="23912" y="9157"/>
                    <a:pt x="23935" y="8920"/>
                  </a:cubicBezTo>
                  <a:cubicBezTo>
                    <a:pt x="23935" y="8778"/>
                    <a:pt x="23959" y="8635"/>
                    <a:pt x="23959" y="8493"/>
                  </a:cubicBezTo>
                  <a:close/>
                  <a:moveTo>
                    <a:pt x="13664" y="10058"/>
                  </a:moveTo>
                  <a:cubicBezTo>
                    <a:pt x="13664" y="10201"/>
                    <a:pt x="13688" y="10367"/>
                    <a:pt x="13712" y="10509"/>
                  </a:cubicBezTo>
                  <a:cubicBezTo>
                    <a:pt x="13783" y="10936"/>
                    <a:pt x="14328" y="11102"/>
                    <a:pt x="14637" y="10794"/>
                  </a:cubicBezTo>
                  <a:cubicBezTo>
                    <a:pt x="15087" y="10391"/>
                    <a:pt x="15135" y="10225"/>
                    <a:pt x="14826" y="9655"/>
                  </a:cubicBezTo>
                  <a:cubicBezTo>
                    <a:pt x="14779" y="9584"/>
                    <a:pt x="14755" y="9489"/>
                    <a:pt x="14732" y="9394"/>
                  </a:cubicBezTo>
                  <a:cubicBezTo>
                    <a:pt x="14613" y="9205"/>
                    <a:pt x="14376" y="9086"/>
                    <a:pt x="14162" y="9133"/>
                  </a:cubicBezTo>
                  <a:cubicBezTo>
                    <a:pt x="13901" y="9181"/>
                    <a:pt x="13712" y="9371"/>
                    <a:pt x="13688" y="9632"/>
                  </a:cubicBezTo>
                  <a:cubicBezTo>
                    <a:pt x="13688" y="9774"/>
                    <a:pt x="13688" y="9892"/>
                    <a:pt x="13664" y="1005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6" name="Google Shape;1587;p61">
              <a:extLst>
                <a:ext uri="{FF2B5EF4-FFF2-40B4-BE49-F238E27FC236}">
                  <a16:creationId xmlns:a16="http://schemas.microsoft.com/office/drawing/2014/main" id="{220DF23C-3D46-4652-AAFC-03D88B921C6B}"/>
                </a:ext>
              </a:extLst>
            </p:cNvPr>
            <p:cNvSpPr/>
            <p:nvPr/>
          </p:nvSpPr>
          <p:spPr>
            <a:xfrm>
              <a:off x="1388268" y="3182633"/>
              <a:ext cx="978933" cy="759100"/>
            </a:xfrm>
            <a:custGeom>
              <a:avLst/>
              <a:gdLst/>
              <a:ahLst/>
              <a:cxnLst/>
              <a:rect l="l" t="t" r="r" b="b"/>
              <a:pathLst>
                <a:path w="29368" h="22773" extrusionOk="0">
                  <a:moveTo>
                    <a:pt x="1" y="12643"/>
                  </a:moveTo>
                  <a:cubicBezTo>
                    <a:pt x="309" y="12477"/>
                    <a:pt x="523" y="12359"/>
                    <a:pt x="736" y="12264"/>
                  </a:cubicBezTo>
                  <a:cubicBezTo>
                    <a:pt x="2515" y="11362"/>
                    <a:pt x="4318" y="10508"/>
                    <a:pt x="6097" y="9583"/>
                  </a:cubicBezTo>
                  <a:cubicBezTo>
                    <a:pt x="8019" y="8634"/>
                    <a:pt x="9774" y="7377"/>
                    <a:pt x="11339" y="5907"/>
                  </a:cubicBezTo>
                  <a:cubicBezTo>
                    <a:pt x="11956" y="5313"/>
                    <a:pt x="12502" y="4649"/>
                    <a:pt x="12953" y="3938"/>
                  </a:cubicBezTo>
                  <a:cubicBezTo>
                    <a:pt x="13190" y="3606"/>
                    <a:pt x="13403" y="3273"/>
                    <a:pt x="13617" y="2989"/>
                  </a:cubicBezTo>
                  <a:lnTo>
                    <a:pt x="17910" y="2420"/>
                  </a:lnTo>
                  <a:cubicBezTo>
                    <a:pt x="17958" y="2514"/>
                    <a:pt x="17981" y="2633"/>
                    <a:pt x="18005" y="2752"/>
                  </a:cubicBezTo>
                  <a:cubicBezTo>
                    <a:pt x="18100" y="3273"/>
                    <a:pt x="18385" y="3748"/>
                    <a:pt x="18812" y="4104"/>
                  </a:cubicBezTo>
                  <a:cubicBezTo>
                    <a:pt x="19357" y="4602"/>
                    <a:pt x="20211" y="4626"/>
                    <a:pt x="20780" y="4127"/>
                  </a:cubicBezTo>
                  <a:cubicBezTo>
                    <a:pt x="21445" y="3558"/>
                    <a:pt x="21966" y="2823"/>
                    <a:pt x="22251" y="1993"/>
                  </a:cubicBezTo>
                  <a:cubicBezTo>
                    <a:pt x="22322" y="1660"/>
                    <a:pt x="22346" y="1305"/>
                    <a:pt x="22346" y="949"/>
                  </a:cubicBezTo>
                  <a:lnTo>
                    <a:pt x="24457" y="0"/>
                  </a:lnTo>
                  <a:cubicBezTo>
                    <a:pt x="24528" y="71"/>
                    <a:pt x="24576" y="166"/>
                    <a:pt x="24623" y="261"/>
                  </a:cubicBezTo>
                  <a:cubicBezTo>
                    <a:pt x="25026" y="1233"/>
                    <a:pt x="25406" y="2230"/>
                    <a:pt x="25809" y="3250"/>
                  </a:cubicBezTo>
                  <a:cubicBezTo>
                    <a:pt x="26426" y="4839"/>
                    <a:pt x="27043" y="6405"/>
                    <a:pt x="27659" y="7994"/>
                  </a:cubicBezTo>
                  <a:cubicBezTo>
                    <a:pt x="27920" y="8706"/>
                    <a:pt x="28086" y="9441"/>
                    <a:pt x="28158" y="10200"/>
                  </a:cubicBezTo>
                  <a:cubicBezTo>
                    <a:pt x="28324" y="11410"/>
                    <a:pt x="28561" y="12596"/>
                    <a:pt x="28845" y="13758"/>
                  </a:cubicBezTo>
                  <a:cubicBezTo>
                    <a:pt x="28964" y="14304"/>
                    <a:pt x="29106" y="14802"/>
                    <a:pt x="29225" y="15347"/>
                  </a:cubicBezTo>
                  <a:cubicBezTo>
                    <a:pt x="29320" y="15679"/>
                    <a:pt x="29367" y="16035"/>
                    <a:pt x="29367" y="16391"/>
                  </a:cubicBezTo>
                  <a:cubicBezTo>
                    <a:pt x="29367" y="17482"/>
                    <a:pt x="29367" y="18573"/>
                    <a:pt x="29320" y="19688"/>
                  </a:cubicBezTo>
                  <a:cubicBezTo>
                    <a:pt x="29320" y="19973"/>
                    <a:pt x="29249" y="20258"/>
                    <a:pt x="29225" y="20542"/>
                  </a:cubicBezTo>
                  <a:cubicBezTo>
                    <a:pt x="29201" y="21064"/>
                    <a:pt x="28869" y="21539"/>
                    <a:pt x="28371" y="21728"/>
                  </a:cubicBezTo>
                  <a:cubicBezTo>
                    <a:pt x="27968" y="21894"/>
                    <a:pt x="27588" y="22060"/>
                    <a:pt x="27185" y="22203"/>
                  </a:cubicBezTo>
                  <a:cubicBezTo>
                    <a:pt x="26782" y="22345"/>
                    <a:pt x="26402" y="22440"/>
                    <a:pt x="26023" y="22559"/>
                  </a:cubicBezTo>
                  <a:cubicBezTo>
                    <a:pt x="25525" y="22701"/>
                    <a:pt x="25003" y="22772"/>
                    <a:pt x="24505" y="22772"/>
                  </a:cubicBezTo>
                  <a:cubicBezTo>
                    <a:pt x="23769" y="22772"/>
                    <a:pt x="23058" y="22748"/>
                    <a:pt x="22346" y="22772"/>
                  </a:cubicBezTo>
                  <a:cubicBezTo>
                    <a:pt x="21160" y="22772"/>
                    <a:pt x="19974" y="22677"/>
                    <a:pt x="18812" y="22464"/>
                  </a:cubicBezTo>
                  <a:cubicBezTo>
                    <a:pt x="17649" y="22298"/>
                    <a:pt x="16511" y="22037"/>
                    <a:pt x="15419" y="21681"/>
                  </a:cubicBezTo>
                  <a:cubicBezTo>
                    <a:pt x="14162" y="21301"/>
                    <a:pt x="12953" y="20827"/>
                    <a:pt x="11790" y="20281"/>
                  </a:cubicBezTo>
                  <a:cubicBezTo>
                    <a:pt x="10201" y="19475"/>
                    <a:pt x="8659" y="18645"/>
                    <a:pt x="7141" y="17743"/>
                  </a:cubicBezTo>
                  <a:cubicBezTo>
                    <a:pt x="5979" y="17055"/>
                    <a:pt x="4864" y="16296"/>
                    <a:pt x="3773" y="15513"/>
                  </a:cubicBezTo>
                  <a:cubicBezTo>
                    <a:pt x="2634" y="14707"/>
                    <a:pt x="1519" y="13829"/>
                    <a:pt x="380" y="12999"/>
                  </a:cubicBezTo>
                  <a:cubicBezTo>
                    <a:pt x="262" y="12928"/>
                    <a:pt x="191" y="12809"/>
                    <a:pt x="1" y="1264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7" name="Google Shape;1588;p61">
              <a:extLst>
                <a:ext uri="{FF2B5EF4-FFF2-40B4-BE49-F238E27FC236}">
                  <a16:creationId xmlns:a16="http://schemas.microsoft.com/office/drawing/2014/main" id="{7A5F457B-369D-4ED0-A5B0-033E90D45538}"/>
                </a:ext>
              </a:extLst>
            </p:cNvPr>
            <p:cNvSpPr/>
            <p:nvPr/>
          </p:nvSpPr>
          <p:spPr>
            <a:xfrm>
              <a:off x="1189034" y="2228233"/>
              <a:ext cx="1135467" cy="659500"/>
            </a:xfrm>
            <a:custGeom>
              <a:avLst/>
              <a:gdLst/>
              <a:ahLst/>
              <a:cxnLst/>
              <a:rect l="l" t="t" r="r" b="b"/>
              <a:pathLst>
                <a:path w="34064" h="19785" extrusionOk="0">
                  <a:moveTo>
                    <a:pt x="4673" y="14755"/>
                  </a:moveTo>
                  <a:cubicBezTo>
                    <a:pt x="4578" y="14779"/>
                    <a:pt x="4531" y="14826"/>
                    <a:pt x="4484" y="14826"/>
                  </a:cubicBezTo>
                  <a:cubicBezTo>
                    <a:pt x="4270" y="14803"/>
                    <a:pt x="4104" y="14945"/>
                    <a:pt x="4057" y="15135"/>
                  </a:cubicBezTo>
                  <a:cubicBezTo>
                    <a:pt x="3891" y="15609"/>
                    <a:pt x="3701" y="16084"/>
                    <a:pt x="3535" y="16582"/>
                  </a:cubicBezTo>
                  <a:cubicBezTo>
                    <a:pt x="3321" y="17365"/>
                    <a:pt x="3226" y="18171"/>
                    <a:pt x="3250" y="18978"/>
                  </a:cubicBezTo>
                  <a:cubicBezTo>
                    <a:pt x="3250" y="19215"/>
                    <a:pt x="3226" y="19452"/>
                    <a:pt x="3226" y="19689"/>
                  </a:cubicBezTo>
                  <a:cubicBezTo>
                    <a:pt x="3060" y="19784"/>
                    <a:pt x="2989" y="19689"/>
                    <a:pt x="2894" y="19642"/>
                  </a:cubicBezTo>
                  <a:cubicBezTo>
                    <a:pt x="2657" y="19523"/>
                    <a:pt x="2396" y="19405"/>
                    <a:pt x="2183" y="19286"/>
                  </a:cubicBezTo>
                  <a:cubicBezTo>
                    <a:pt x="1566" y="18930"/>
                    <a:pt x="831" y="18859"/>
                    <a:pt x="166" y="19049"/>
                  </a:cubicBezTo>
                  <a:cubicBezTo>
                    <a:pt x="119" y="19049"/>
                    <a:pt x="95" y="19025"/>
                    <a:pt x="0" y="18978"/>
                  </a:cubicBezTo>
                  <a:cubicBezTo>
                    <a:pt x="71" y="18859"/>
                    <a:pt x="143" y="18764"/>
                    <a:pt x="214" y="18646"/>
                  </a:cubicBezTo>
                  <a:cubicBezTo>
                    <a:pt x="617" y="18053"/>
                    <a:pt x="1020" y="17459"/>
                    <a:pt x="1447" y="16890"/>
                  </a:cubicBezTo>
                  <a:cubicBezTo>
                    <a:pt x="1637" y="16653"/>
                    <a:pt x="1590" y="16345"/>
                    <a:pt x="1851" y="16131"/>
                  </a:cubicBezTo>
                  <a:cubicBezTo>
                    <a:pt x="2040" y="15941"/>
                    <a:pt x="2183" y="15728"/>
                    <a:pt x="2301" y="15491"/>
                  </a:cubicBezTo>
                  <a:cubicBezTo>
                    <a:pt x="3203" y="14091"/>
                    <a:pt x="3891" y="12573"/>
                    <a:pt x="4863" y="11221"/>
                  </a:cubicBezTo>
                  <a:cubicBezTo>
                    <a:pt x="5432" y="10438"/>
                    <a:pt x="5954" y="9632"/>
                    <a:pt x="6476" y="8825"/>
                  </a:cubicBezTo>
                  <a:cubicBezTo>
                    <a:pt x="6784" y="8351"/>
                    <a:pt x="7164" y="7900"/>
                    <a:pt x="7354" y="7331"/>
                  </a:cubicBezTo>
                  <a:cubicBezTo>
                    <a:pt x="7425" y="7165"/>
                    <a:pt x="7544" y="7022"/>
                    <a:pt x="7710" y="6904"/>
                  </a:cubicBezTo>
                  <a:cubicBezTo>
                    <a:pt x="7947" y="6690"/>
                    <a:pt x="8160" y="6429"/>
                    <a:pt x="8350" y="6121"/>
                  </a:cubicBezTo>
                  <a:cubicBezTo>
                    <a:pt x="8374" y="6073"/>
                    <a:pt x="8397" y="6026"/>
                    <a:pt x="8469" y="5979"/>
                  </a:cubicBezTo>
                  <a:cubicBezTo>
                    <a:pt x="8896" y="5694"/>
                    <a:pt x="9133" y="5220"/>
                    <a:pt x="9536" y="4887"/>
                  </a:cubicBezTo>
                  <a:cubicBezTo>
                    <a:pt x="9916" y="4579"/>
                    <a:pt x="10271" y="4247"/>
                    <a:pt x="10675" y="3962"/>
                  </a:cubicBezTo>
                  <a:cubicBezTo>
                    <a:pt x="11339" y="3464"/>
                    <a:pt x="12027" y="2990"/>
                    <a:pt x="12762" y="2587"/>
                  </a:cubicBezTo>
                  <a:cubicBezTo>
                    <a:pt x="14233" y="1756"/>
                    <a:pt x="15798" y="1092"/>
                    <a:pt x="17459" y="641"/>
                  </a:cubicBezTo>
                  <a:cubicBezTo>
                    <a:pt x="17649" y="594"/>
                    <a:pt x="17838" y="499"/>
                    <a:pt x="18028" y="452"/>
                  </a:cubicBezTo>
                  <a:cubicBezTo>
                    <a:pt x="19285" y="120"/>
                    <a:pt x="20590" y="1"/>
                    <a:pt x="21871" y="120"/>
                  </a:cubicBezTo>
                  <a:cubicBezTo>
                    <a:pt x="22250" y="143"/>
                    <a:pt x="22630" y="143"/>
                    <a:pt x="23033" y="143"/>
                  </a:cubicBezTo>
                  <a:cubicBezTo>
                    <a:pt x="23626" y="167"/>
                    <a:pt x="24219" y="262"/>
                    <a:pt x="24812" y="404"/>
                  </a:cubicBezTo>
                  <a:cubicBezTo>
                    <a:pt x="25903" y="641"/>
                    <a:pt x="26971" y="974"/>
                    <a:pt x="27991" y="1400"/>
                  </a:cubicBezTo>
                  <a:cubicBezTo>
                    <a:pt x="29058" y="1875"/>
                    <a:pt x="30078" y="2468"/>
                    <a:pt x="30980" y="3203"/>
                  </a:cubicBezTo>
                  <a:cubicBezTo>
                    <a:pt x="31644" y="3678"/>
                    <a:pt x="32284" y="4223"/>
                    <a:pt x="32877" y="4793"/>
                  </a:cubicBezTo>
                  <a:cubicBezTo>
                    <a:pt x="32972" y="4864"/>
                    <a:pt x="33043" y="4935"/>
                    <a:pt x="33138" y="4982"/>
                  </a:cubicBezTo>
                  <a:cubicBezTo>
                    <a:pt x="33233" y="5053"/>
                    <a:pt x="33328" y="5125"/>
                    <a:pt x="33375" y="5220"/>
                  </a:cubicBezTo>
                  <a:cubicBezTo>
                    <a:pt x="33494" y="5504"/>
                    <a:pt x="33708" y="5741"/>
                    <a:pt x="33992" y="5884"/>
                  </a:cubicBezTo>
                  <a:cubicBezTo>
                    <a:pt x="34063" y="6311"/>
                    <a:pt x="33802" y="6714"/>
                    <a:pt x="33399" y="6856"/>
                  </a:cubicBezTo>
                  <a:cubicBezTo>
                    <a:pt x="33138" y="6999"/>
                    <a:pt x="32901" y="7141"/>
                    <a:pt x="32688" y="7354"/>
                  </a:cubicBezTo>
                  <a:cubicBezTo>
                    <a:pt x="31407" y="8398"/>
                    <a:pt x="29889" y="9133"/>
                    <a:pt x="28276" y="9513"/>
                  </a:cubicBezTo>
                  <a:cubicBezTo>
                    <a:pt x="27611" y="9632"/>
                    <a:pt x="26923" y="9679"/>
                    <a:pt x="26259" y="9632"/>
                  </a:cubicBezTo>
                  <a:cubicBezTo>
                    <a:pt x="25571" y="9655"/>
                    <a:pt x="24860" y="9584"/>
                    <a:pt x="24196" y="9394"/>
                  </a:cubicBezTo>
                  <a:cubicBezTo>
                    <a:pt x="23365" y="9181"/>
                    <a:pt x="22583" y="8825"/>
                    <a:pt x="21871" y="8351"/>
                  </a:cubicBezTo>
                  <a:cubicBezTo>
                    <a:pt x="20970" y="7758"/>
                    <a:pt x="20068" y="7093"/>
                    <a:pt x="19190" y="6453"/>
                  </a:cubicBezTo>
                  <a:cubicBezTo>
                    <a:pt x="19096" y="6382"/>
                    <a:pt x="19048" y="6287"/>
                    <a:pt x="19001" y="6192"/>
                  </a:cubicBezTo>
                  <a:cubicBezTo>
                    <a:pt x="18977" y="6097"/>
                    <a:pt x="18977" y="5979"/>
                    <a:pt x="18930" y="5860"/>
                  </a:cubicBezTo>
                  <a:cubicBezTo>
                    <a:pt x="18882" y="5718"/>
                    <a:pt x="18716" y="5623"/>
                    <a:pt x="18574" y="5623"/>
                  </a:cubicBezTo>
                  <a:cubicBezTo>
                    <a:pt x="18384" y="5647"/>
                    <a:pt x="18265" y="5765"/>
                    <a:pt x="18242" y="5931"/>
                  </a:cubicBezTo>
                  <a:cubicBezTo>
                    <a:pt x="18170" y="6168"/>
                    <a:pt x="18123" y="6406"/>
                    <a:pt x="18099" y="6667"/>
                  </a:cubicBezTo>
                  <a:cubicBezTo>
                    <a:pt x="18076" y="7046"/>
                    <a:pt x="17957" y="7402"/>
                    <a:pt x="17743" y="7734"/>
                  </a:cubicBezTo>
                  <a:cubicBezTo>
                    <a:pt x="17364" y="8351"/>
                    <a:pt x="16937" y="8967"/>
                    <a:pt x="16534" y="9584"/>
                  </a:cubicBezTo>
                  <a:cubicBezTo>
                    <a:pt x="15917" y="10438"/>
                    <a:pt x="15110" y="11150"/>
                    <a:pt x="14185" y="11672"/>
                  </a:cubicBezTo>
                  <a:cubicBezTo>
                    <a:pt x="13806" y="11909"/>
                    <a:pt x="13403" y="12099"/>
                    <a:pt x="13023" y="12312"/>
                  </a:cubicBezTo>
                  <a:cubicBezTo>
                    <a:pt x="11790" y="13024"/>
                    <a:pt x="10461" y="13498"/>
                    <a:pt x="9062" y="13712"/>
                  </a:cubicBezTo>
                  <a:cubicBezTo>
                    <a:pt x="8753" y="13759"/>
                    <a:pt x="8421" y="13783"/>
                    <a:pt x="8113" y="13759"/>
                  </a:cubicBezTo>
                  <a:cubicBezTo>
                    <a:pt x="7757" y="13712"/>
                    <a:pt x="7401" y="13759"/>
                    <a:pt x="7069" y="13878"/>
                  </a:cubicBezTo>
                  <a:cubicBezTo>
                    <a:pt x="6666" y="14067"/>
                    <a:pt x="6215" y="14044"/>
                    <a:pt x="5836" y="13854"/>
                  </a:cubicBezTo>
                  <a:cubicBezTo>
                    <a:pt x="5527" y="13688"/>
                    <a:pt x="5148" y="13735"/>
                    <a:pt x="4816" y="13522"/>
                  </a:cubicBezTo>
                  <a:cubicBezTo>
                    <a:pt x="4602" y="13403"/>
                    <a:pt x="4365" y="13522"/>
                    <a:pt x="4199" y="13783"/>
                  </a:cubicBezTo>
                  <a:cubicBezTo>
                    <a:pt x="4033" y="13949"/>
                    <a:pt x="4057" y="14233"/>
                    <a:pt x="4246" y="14400"/>
                  </a:cubicBezTo>
                  <a:cubicBezTo>
                    <a:pt x="4389" y="14518"/>
                    <a:pt x="4531" y="14637"/>
                    <a:pt x="4673" y="14755"/>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38" name="Google Shape;1589;p61">
              <a:extLst>
                <a:ext uri="{FF2B5EF4-FFF2-40B4-BE49-F238E27FC236}">
                  <a16:creationId xmlns:a16="http://schemas.microsoft.com/office/drawing/2014/main" id="{400A3D1E-A08C-4EB7-944A-1BDD8523E547}"/>
                </a:ext>
              </a:extLst>
            </p:cNvPr>
            <p:cNvSpPr/>
            <p:nvPr/>
          </p:nvSpPr>
          <p:spPr>
            <a:xfrm>
              <a:off x="899635" y="2927232"/>
              <a:ext cx="696633" cy="404067"/>
            </a:xfrm>
            <a:custGeom>
              <a:avLst/>
              <a:gdLst/>
              <a:ahLst/>
              <a:cxnLst/>
              <a:rect l="l" t="t" r="r" b="b"/>
              <a:pathLst>
                <a:path w="20899" h="12122" extrusionOk="0">
                  <a:moveTo>
                    <a:pt x="7259" y="0"/>
                  </a:moveTo>
                  <a:cubicBezTo>
                    <a:pt x="7235" y="190"/>
                    <a:pt x="7212" y="380"/>
                    <a:pt x="7164" y="593"/>
                  </a:cubicBezTo>
                  <a:cubicBezTo>
                    <a:pt x="7046" y="1281"/>
                    <a:pt x="7212" y="1993"/>
                    <a:pt x="7639" y="2562"/>
                  </a:cubicBezTo>
                  <a:cubicBezTo>
                    <a:pt x="7781" y="2752"/>
                    <a:pt x="7947" y="2942"/>
                    <a:pt x="8160" y="3060"/>
                  </a:cubicBezTo>
                  <a:cubicBezTo>
                    <a:pt x="8682" y="3392"/>
                    <a:pt x="9275" y="3629"/>
                    <a:pt x="9892" y="3772"/>
                  </a:cubicBezTo>
                  <a:cubicBezTo>
                    <a:pt x="10272" y="3843"/>
                    <a:pt x="10651" y="3867"/>
                    <a:pt x="11031" y="3843"/>
                  </a:cubicBezTo>
                  <a:cubicBezTo>
                    <a:pt x="11719" y="3819"/>
                    <a:pt x="12406" y="3890"/>
                    <a:pt x="13094" y="3677"/>
                  </a:cubicBezTo>
                  <a:cubicBezTo>
                    <a:pt x="13142" y="3677"/>
                    <a:pt x="13189" y="3701"/>
                    <a:pt x="13260" y="3701"/>
                  </a:cubicBezTo>
                  <a:cubicBezTo>
                    <a:pt x="13474" y="4080"/>
                    <a:pt x="13735" y="4483"/>
                    <a:pt x="13948" y="4887"/>
                  </a:cubicBezTo>
                  <a:cubicBezTo>
                    <a:pt x="14114" y="5171"/>
                    <a:pt x="14304" y="5409"/>
                    <a:pt x="14518" y="5622"/>
                  </a:cubicBezTo>
                  <a:cubicBezTo>
                    <a:pt x="15111" y="6191"/>
                    <a:pt x="15704" y="6784"/>
                    <a:pt x="16297" y="7377"/>
                  </a:cubicBezTo>
                  <a:cubicBezTo>
                    <a:pt x="16724" y="7757"/>
                    <a:pt x="17198" y="8113"/>
                    <a:pt x="17696" y="8421"/>
                  </a:cubicBezTo>
                  <a:cubicBezTo>
                    <a:pt x="17767" y="8469"/>
                    <a:pt x="17862" y="8492"/>
                    <a:pt x="17910" y="8563"/>
                  </a:cubicBezTo>
                  <a:cubicBezTo>
                    <a:pt x="18669" y="9133"/>
                    <a:pt x="19570" y="9489"/>
                    <a:pt x="20495" y="9607"/>
                  </a:cubicBezTo>
                  <a:cubicBezTo>
                    <a:pt x="20590" y="9631"/>
                    <a:pt x="20661" y="9655"/>
                    <a:pt x="20756" y="9678"/>
                  </a:cubicBezTo>
                  <a:cubicBezTo>
                    <a:pt x="20804" y="9702"/>
                    <a:pt x="20851" y="9749"/>
                    <a:pt x="20899" y="9773"/>
                  </a:cubicBezTo>
                  <a:cubicBezTo>
                    <a:pt x="20804" y="10058"/>
                    <a:pt x="20638" y="10319"/>
                    <a:pt x="20448" y="10556"/>
                  </a:cubicBezTo>
                  <a:cubicBezTo>
                    <a:pt x="20400" y="10651"/>
                    <a:pt x="20306" y="10698"/>
                    <a:pt x="20187" y="10746"/>
                  </a:cubicBezTo>
                  <a:cubicBezTo>
                    <a:pt x="19784" y="10841"/>
                    <a:pt x="19380" y="10935"/>
                    <a:pt x="18953" y="11030"/>
                  </a:cubicBezTo>
                  <a:cubicBezTo>
                    <a:pt x="18811" y="11078"/>
                    <a:pt x="18645" y="11054"/>
                    <a:pt x="18479" y="11102"/>
                  </a:cubicBezTo>
                  <a:cubicBezTo>
                    <a:pt x="17625" y="11362"/>
                    <a:pt x="16747" y="11647"/>
                    <a:pt x="15870" y="11932"/>
                  </a:cubicBezTo>
                  <a:cubicBezTo>
                    <a:pt x="15466" y="12050"/>
                    <a:pt x="15039" y="12098"/>
                    <a:pt x="14613" y="12098"/>
                  </a:cubicBezTo>
                  <a:cubicBezTo>
                    <a:pt x="14304" y="12122"/>
                    <a:pt x="13996" y="12074"/>
                    <a:pt x="13735" y="11908"/>
                  </a:cubicBezTo>
                  <a:cubicBezTo>
                    <a:pt x="13687" y="11766"/>
                    <a:pt x="13687" y="11623"/>
                    <a:pt x="13687" y="11481"/>
                  </a:cubicBezTo>
                  <a:cubicBezTo>
                    <a:pt x="13759" y="10935"/>
                    <a:pt x="13853" y="10366"/>
                    <a:pt x="13972" y="9821"/>
                  </a:cubicBezTo>
                  <a:cubicBezTo>
                    <a:pt x="14043" y="9536"/>
                    <a:pt x="14138" y="9275"/>
                    <a:pt x="14186" y="8990"/>
                  </a:cubicBezTo>
                  <a:cubicBezTo>
                    <a:pt x="14209" y="8824"/>
                    <a:pt x="14186" y="8682"/>
                    <a:pt x="14138" y="8540"/>
                  </a:cubicBezTo>
                  <a:cubicBezTo>
                    <a:pt x="14019" y="8136"/>
                    <a:pt x="13545" y="7970"/>
                    <a:pt x="13213" y="8184"/>
                  </a:cubicBezTo>
                  <a:cubicBezTo>
                    <a:pt x="12976" y="8302"/>
                    <a:pt x="12739" y="8445"/>
                    <a:pt x="12525" y="8635"/>
                  </a:cubicBezTo>
                  <a:cubicBezTo>
                    <a:pt x="11695" y="9275"/>
                    <a:pt x="10675" y="9631"/>
                    <a:pt x="9607" y="9655"/>
                  </a:cubicBezTo>
                  <a:lnTo>
                    <a:pt x="8943" y="9655"/>
                  </a:lnTo>
                  <a:cubicBezTo>
                    <a:pt x="8137" y="9726"/>
                    <a:pt x="7330" y="9536"/>
                    <a:pt x="6619" y="9133"/>
                  </a:cubicBezTo>
                  <a:cubicBezTo>
                    <a:pt x="6453" y="9062"/>
                    <a:pt x="6286" y="8990"/>
                    <a:pt x="6120" y="8943"/>
                  </a:cubicBezTo>
                  <a:cubicBezTo>
                    <a:pt x="5029" y="8563"/>
                    <a:pt x="4009" y="7970"/>
                    <a:pt x="3132" y="7188"/>
                  </a:cubicBezTo>
                  <a:cubicBezTo>
                    <a:pt x="2444" y="6595"/>
                    <a:pt x="1708" y="6049"/>
                    <a:pt x="1020" y="5432"/>
                  </a:cubicBezTo>
                  <a:cubicBezTo>
                    <a:pt x="665" y="5148"/>
                    <a:pt x="356" y="4768"/>
                    <a:pt x="0" y="4389"/>
                  </a:cubicBezTo>
                  <a:cubicBezTo>
                    <a:pt x="475" y="4128"/>
                    <a:pt x="878" y="3867"/>
                    <a:pt x="1329" y="3653"/>
                  </a:cubicBezTo>
                  <a:cubicBezTo>
                    <a:pt x="2017" y="3321"/>
                    <a:pt x="2752" y="3013"/>
                    <a:pt x="3464" y="2657"/>
                  </a:cubicBezTo>
                  <a:cubicBezTo>
                    <a:pt x="4175" y="2325"/>
                    <a:pt x="4863" y="1898"/>
                    <a:pt x="5504" y="1400"/>
                  </a:cubicBezTo>
                  <a:cubicBezTo>
                    <a:pt x="6026" y="949"/>
                    <a:pt x="6571" y="498"/>
                    <a:pt x="7093" y="48"/>
                  </a:cubicBezTo>
                  <a:cubicBezTo>
                    <a:pt x="7140" y="24"/>
                    <a:pt x="7188" y="0"/>
                    <a:pt x="725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39" name="Google Shape;1590;p61">
              <a:extLst>
                <a:ext uri="{FF2B5EF4-FFF2-40B4-BE49-F238E27FC236}">
                  <a16:creationId xmlns:a16="http://schemas.microsoft.com/office/drawing/2014/main" id="{B935B990-AEB2-404E-9570-43D070FA7EF8}"/>
                </a:ext>
              </a:extLst>
            </p:cNvPr>
            <p:cNvSpPr/>
            <p:nvPr/>
          </p:nvSpPr>
          <p:spPr>
            <a:xfrm>
              <a:off x="2386135" y="2730333"/>
              <a:ext cx="379567" cy="384333"/>
            </a:xfrm>
            <a:custGeom>
              <a:avLst/>
              <a:gdLst/>
              <a:ahLst/>
              <a:cxnLst/>
              <a:rect l="l" t="t" r="r" b="b"/>
              <a:pathLst>
                <a:path w="11387" h="11530" extrusionOk="0">
                  <a:moveTo>
                    <a:pt x="1" y="9750"/>
                  </a:moveTo>
                  <a:cubicBezTo>
                    <a:pt x="404" y="9323"/>
                    <a:pt x="760" y="8943"/>
                    <a:pt x="1115" y="8588"/>
                  </a:cubicBezTo>
                  <a:cubicBezTo>
                    <a:pt x="2159" y="7520"/>
                    <a:pt x="2989" y="6239"/>
                    <a:pt x="3535" y="4840"/>
                  </a:cubicBezTo>
                  <a:cubicBezTo>
                    <a:pt x="3701" y="4365"/>
                    <a:pt x="3843" y="3891"/>
                    <a:pt x="3938" y="3416"/>
                  </a:cubicBezTo>
                  <a:cubicBezTo>
                    <a:pt x="4081" y="2752"/>
                    <a:pt x="4199" y="2088"/>
                    <a:pt x="4294" y="1448"/>
                  </a:cubicBezTo>
                  <a:cubicBezTo>
                    <a:pt x="4318" y="1234"/>
                    <a:pt x="4342" y="1044"/>
                    <a:pt x="4342" y="855"/>
                  </a:cubicBezTo>
                  <a:cubicBezTo>
                    <a:pt x="4342" y="594"/>
                    <a:pt x="4365" y="357"/>
                    <a:pt x="4365" y="119"/>
                  </a:cubicBezTo>
                  <a:cubicBezTo>
                    <a:pt x="4626" y="1"/>
                    <a:pt x="4935" y="96"/>
                    <a:pt x="5101" y="333"/>
                  </a:cubicBezTo>
                  <a:cubicBezTo>
                    <a:pt x="5694" y="1092"/>
                    <a:pt x="6524" y="1566"/>
                    <a:pt x="7235" y="2159"/>
                  </a:cubicBezTo>
                  <a:cubicBezTo>
                    <a:pt x="8469" y="3132"/>
                    <a:pt x="9868" y="3677"/>
                    <a:pt x="11339" y="4104"/>
                  </a:cubicBezTo>
                  <a:cubicBezTo>
                    <a:pt x="11339" y="4104"/>
                    <a:pt x="11363" y="4128"/>
                    <a:pt x="11387" y="4176"/>
                  </a:cubicBezTo>
                  <a:cubicBezTo>
                    <a:pt x="11149" y="4460"/>
                    <a:pt x="10841" y="4697"/>
                    <a:pt x="10533" y="4887"/>
                  </a:cubicBezTo>
                  <a:cubicBezTo>
                    <a:pt x="10177" y="5077"/>
                    <a:pt x="9868" y="5338"/>
                    <a:pt x="9631" y="5670"/>
                  </a:cubicBezTo>
                  <a:cubicBezTo>
                    <a:pt x="9370" y="6026"/>
                    <a:pt x="8967" y="6287"/>
                    <a:pt x="8516" y="6358"/>
                  </a:cubicBezTo>
                  <a:cubicBezTo>
                    <a:pt x="8255" y="6405"/>
                    <a:pt x="7995" y="6453"/>
                    <a:pt x="7734" y="6429"/>
                  </a:cubicBezTo>
                  <a:lnTo>
                    <a:pt x="6785" y="6429"/>
                  </a:lnTo>
                  <a:cubicBezTo>
                    <a:pt x="6429" y="6429"/>
                    <a:pt x="6121" y="6666"/>
                    <a:pt x="6026" y="6998"/>
                  </a:cubicBezTo>
                  <a:cubicBezTo>
                    <a:pt x="5955" y="7141"/>
                    <a:pt x="5955" y="7307"/>
                    <a:pt x="6049" y="7449"/>
                  </a:cubicBezTo>
                  <a:cubicBezTo>
                    <a:pt x="6168" y="7615"/>
                    <a:pt x="6287" y="7781"/>
                    <a:pt x="6429" y="7923"/>
                  </a:cubicBezTo>
                  <a:cubicBezTo>
                    <a:pt x="6666" y="8208"/>
                    <a:pt x="6951" y="8469"/>
                    <a:pt x="7188" y="8754"/>
                  </a:cubicBezTo>
                  <a:cubicBezTo>
                    <a:pt x="7449" y="8967"/>
                    <a:pt x="7591" y="9276"/>
                    <a:pt x="7615" y="9608"/>
                  </a:cubicBezTo>
                  <a:cubicBezTo>
                    <a:pt x="7212" y="9821"/>
                    <a:pt x="6785" y="9940"/>
                    <a:pt x="6334" y="9916"/>
                  </a:cubicBezTo>
                  <a:lnTo>
                    <a:pt x="5338" y="9916"/>
                  </a:lnTo>
                  <a:cubicBezTo>
                    <a:pt x="5148" y="9916"/>
                    <a:pt x="4935" y="9940"/>
                    <a:pt x="4745" y="9963"/>
                  </a:cubicBezTo>
                  <a:cubicBezTo>
                    <a:pt x="4342" y="10035"/>
                    <a:pt x="4199" y="10153"/>
                    <a:pt x="4128" y="10628"/>
                  </a:cubicBezTo>
                  <a:cubicBezTo>
                    <a:pt x="4104" y="10912"/>
                    <a:pt x="3938" y="11126"/>
                    <a:pt x="3677" y="11221"/>
                  </a:cubicBezTo>
                  <a:cubicBezTo>
                    <a:pt x="3155" y="11434"/>
                    <a:pt x="2586" y="11529"/>
                    <a:pt x="2041" y="11529"/>
                  </a:cubicBezTo>
                  <a:cubicBezTo>
                    <a:pt x="1614" y="11529"/>
                    <a:pt x="1187" y="11316"/>
                    <a:pt x="926" y="10983"/>
                  </a:cubicBezTo>
                  <a:cubicBezTo>
                    <a:pt x="617" y="10580"/>
                    <a:pt x="333" y="10177"/>
                    <a:pt x="1" y="975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0" name="Google Shape;1591;p61">
              <a:extLst>
                <a:ext uri="{FF2B5EF4-FFF2-40B4-BE49-F238E27FC236}">
                  <a16:creationId xmlns:a16="http://schemas.microsoft.com/office/drawing/2014/main" id="{58E21F00-75D8-4B4C-98C5-85FFC61CF782}"/>
                </a:ext>
              </a:extLst>
            </p:cNvPr>
            <p:cNvSpPr/>
            <p:nvPr/>
          </p:nvSpPr>
          <p:spPr>
            <a:xfrm>
              <a:off x="2439102" y="2478099"/>
              <a:ext cx="182700" cy="219067"/>
            </a:xfrm>
            <a:custGeom>
              <a:avLst/>
              <a:gdLst/>
              <a:ahLst/>
              <a:cxnLst/>
              <a:rect l="l" t="t" r="r" b="b"/>
              <a:pathLst>
                <a:path w="5481" h="6572" extrusionOk="0">
                  <a:moveTo>
                    <a:pt x="2681" y="6477"/>
                  </a:moveTo>
                  <a:cubicBezTo>
                    <a:pt x="2444" y="5931"/>
                    <a:pt x="2207" y="5385"/>
                    <a:pt x="2017" y="4816"/>
                  </a:cubicBezTo>
                  <a:cubicBezTo>
                    <a:pt x="1614" y="3701"/>
                    <a:pt x="1021" y="2657"/>
                    <a:pt x="262" y="1756"/>
                  </a:cubicBezTo>
                  <a:cubicBezTo>
                    <a:pt x="167" y="1614"/>
                    <a:pt x="72" y="1495"/>
                    <a:pt x="1" y="1353"/>
                  </a:cubicBezTo>
                  <a:cubicBezTo>
                    <a:pt x="238" y="1021"/>
                    <a:pt x="499" y="736"/>
                    <a:pt x="807" y="475"/>
                  </a:cubicBezTo>
                  <a:cubicBezTo>
                    <a:pt x="1140" y="143"/>
                    <a:pt x="1590" y="1"/>
                    <a:pt x="2041" y="72"/>
                  </a:cubicBezTo>
                  <a:cubicBezTo>
                    <a:pt x="2847" y="167"/>
                    <a:pt x="3630" y="451"/>
                    <a:pt x="4294" y="878"/>
                  </a:cubicBezTo>
                  <a:cubicBezTo>
                    <a:pt x="4437" y="973"/>
                    <a:pt x="4579" y="1092"/>
                    <a:pt x="4698" y="1234"/>
                  </a:cubicBezTo>
                  <a:cubicBezTo>
                    <a:pt x="5219" y="2017"/>
                    <a:pt x="5480" y="2824"/>
                    <a:pt x="5172" y="3772"/>
                  </a:cubicBezTo>
                  <a:cubicBezTo>
                    <a:pt x="4959" y="4365"/>
                    <a:pt x="4698" y="4911"/>
                    <a:pt x="4366" y="5457"/>
                  </a:cubicBezTo>
                  <a:cubicBezTo>
                    <a:pt x="4081" y="5836"/>
                    <a:pt x="3749" y="6168"/>
                    <a:pt x="3346" y="6405"/>
                  </a:cubicBezTo>
                  <a:cubicBezTo>
                    <a:pt x="3132" y="6524"/>
                    <a:pt x="2895" y="6571"/>
                    <a:pt x="2681" y="647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1" name="Google Shape;1592;p61">
              <a:extLst>
                <a:ext uri="{FF2B5EF4-FFF2-40B4-BE49-F238E27FC236}">
                  <a16:creationId xmlns:a16="http://schemas.microsoft.com/office/drawing/2014/main" id="{1E425FAA-49D3-4D3B-A986-191539C8A200}"/>
                </a:ext>
              </a:extLst>
            </p:cNvPr>
            <p:cNvSpPr/>
            <p:nvPr/>
          </p:nvSpPr>
          <p:spPr>
            <a:xfrm>
              <a:off x="1171635" y="2893233"/>
              <a:ext cx="153433" cy="124967"/>
            </a:xfrm>
            <a:custGeom>
              <a:avLst/>
              <a:gdLst/>
              <a:ahLst/>
              <a:cxnLst/>
              <a:rect l="l" t="t" r="r" b="b"/>
              <a:pathLst>
                <a:path w="4603" h="3749" extrusionOk="0">
                  <a:moveTo>
                    <a:pt x="4579" y="3724"/>
                  </a:moveTo>
                  <a:cubicBezTo>
                    <a:pt x="4507" y="3748"/>
                    <a:pt x="4460" y="3748"/>
                    <a:pt x="4389" y="3748"/>
                  </a:cubicBezTo>
                  <a:cubicBezTo>
                    <a:pt x="3796" y="3748"/>
                    <a:pt x="3179" y="3724"/>
                    <a:pt x="2586" y="3724"/>
                  </a:cubicBezTo>
                  <a:cubicBezTo>
                    <a:pt x="1898" y="3724"/>
                    <a:pt x="1210" y="3535"/>
                    <a:pt x="617" y="3131"/>
                  </a:cubicBezTo>
                  <a:cubicBezTo>
                    <a:pt x="214" y="2870"/>
                    <a:pt x="0" y="2396"/>
                    <a:pt x="72" y="1922"/>
                  </a:cubicBezTo>
                  <a:cubicBezTo>
                    <a:pt x="119" y="1329"/>
                    <a:pt x="356" y="783"/>
                    <a:pt x="736" y="332"/>
                  </a:cubicBezTo>
                  <a:cubicBezTo>
                    <a:pt x="878" y="143"/>
                    <a:pt x="1139" y="24"/>
                    <a:pt x="1376" y="48"/>
                  </a:cubicBezTo>
                  <a:cubicBezTo>
                    <a:pt x="2325" y="0"/>
                    <a:pt x="3203" y="427"/>
                    <a:pt x="3772" y="1163"/>
                  </a:cubicBezTo>
                  <a:cubicBezTo>
                    <a:pt x="3867" y="1305"/>
                    <a:pt x="3938" y="1447"/>
                    <a:pt x="3962" y="1589"/>
                  </a:cubicBezTo>
                  <a:cubicBezTo>
                    <a:pt x="4104" y="2277"/>
                    <a:pt x="4318" y="2942"/>
                    <a:pt x="4579" y="3558"/>
                  </a:cubicBezTo>
                  <a:cubicBezTo>
                    <a:pt x="4602" y="3629"/>
                    <a:pt x="4579" y="3653"/>
                    <a:pt x="4579" y="3724"/>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2" name="Google Shape;1593;p61">
              <a:extLst>
                <a:ext uri="{FF2B5EF4-FFF2-40B4-BE49-F238E27FC236}">
                  <a16:creationId xmlns:a16="http://schemas.microsoft.com/office/drawing/2014/main" id="{535A5615-3BF6-41D2-9B86-ADEB9FC685A6}"/>
                </a:ext>
              </a:extLst>
            </p:cNvPr>
            <p:cNvSpPr/>
            <p:nvPr/>
          </p:nvSpPr>
          <p:spPr>
            <a:xfrm>
              <a:off x="1963102" y="4230300"/>
              <a:ext cx="51433" cy="209567"/>
            </a:xfrm>
            <a:custGeom>
              <a:avLst/>
              <a:gdLst/>
              <a:ahLst/>
              <a:cxnLst/>
              <a:rect l="l" t="t" r="r" b="b"/>
              <a:pathLst>
                <a:path w="1543" h="6287" extrusionOk="0">
                  <a:moveTo>
                    <a:pt x="1092" y="6286"/>
                  </a:moveTo>
                  <a:lnTo>
                    <a:pt x="357" y="6286"/>
                  </a:lnTo>
                  <a:cubicBezTo>
                    <a:pt x="143" y="5835"/>
                    <a:pt x="25" y="5337"/>
                    <a:pt x="1" y="4863"/>
                  </a:cubicBezTo>
                  <a:lnTo>
                    <a:pt x="1" y="309"/>
                  </a:lnTo>
                  <a:cubicBezTo>
                    <a:pt x="25" y="214"/>
                    <a:pt x="25" y="142"/>
                    <a:pt x="48" y="71"/>
                  </a:cubicBezTo>
                  <a:cubicBezTo>
                    <a:pt x="191" y="0"/>
                    <a:pt x="214" y="119"/>
                    <a:pt x="262" y="166"/>
                  </a:cubicBezTo>
                  <a:cubicBezTo>
                    <a:pt x="713" y="878"/>
                    <a:pt x="1068" y="1613"/>
                    <a:pt x="1329" y="2396"/>
                  </a:cubicBezTo>
                  <a:cubicBezTo>
                    <a:pt x="1424" y="2657"/>
                    <a:pt x="1495" y="2942"/>
                    <a:pt x="1519" y="3226"/>
                  </a:cubicBezTo>
                  <a:cubicBezTo>
                    <a:pt x="1543" y="3819"/>
                    <a:pt x="1519" y="4412"/>
                    <a:pt x="1519" y="5029"/>
                  </a:cubicBezTo>
                  <a:cubicBezTo>
                    <a:pt x="1543" y="5480"/>
                    <a:pt x="1401" y="5930"/>
                    <a:pt x="1092" y="6286"/>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3" name="Google Shape;1594;p61">
              <a:extLst>
                <a:ext uri="{FF2B5EF4-FFF2-40B4-BE49-F238E27FC236}">
                  <a16:creationId xmlns:a16="http://schemas.microsoft.com/office/drawing/2014/main" id="{27DF20DC-C895-4A0F-BE5B-FB3A8ADDFC6E}"/>
                </a:ext>
              </a:extLst>
            </p:cNvPr>
            <p:cNvSpPr/>
            <p:nvPr/>
          </p:nvSpPr>
          <p:spPr>
            <a:xfrm>
              <a:off x="1373269" y="3961466"/>
              <a:ext cx="67233" cy="173967"/>
            </a:xfrm>
            <a:custGeom>
              <a:avLst/>
              <a:gdLst/>
              <a:ahLst/>
              <a:cxnLst/>
              <a:rect l="l" t="t" r="r" b="b"/>
              <a:pathLst>
                <a:path w="2017" h="5219" extrusionOk="0">
                  <a:moveTo>
                    <a:pt x="0" y="5219"/>
                  </a:moveTo>
                  <a:lnTo>
                    <a:pt x="0" y="3179"/>
                  </a:lnTo>
                  <a:cubicBezTo>
                    <a:pt x="24" y="2799"/>
                    <a:pt x="95" y="2443"/>
                    <a:pt x="237" y="2087"/>
                  </a:cubicBezTo>
                  <a:cubicBezTo>
                    <a:pt x="332" y="1732"/>
                    <a:pt x="451" y="1400"/>
                    <a:pt x="522" y="1044"/>
                  </a:cubicBezTo>
                  <a:cubicBezTo>
                    <a:pt x="641" y="712"/>
                    <a:pt x="830" y="403"/>
                    <a:pt x="1091" y="166"/>
                  </a:cubicBezTo>
                  <a:cubicBezTo>
                    <a:pt x="1163" y="95"/>
                    <a:pt x="1234" y="47"/>
                    <a:pt x="1329" y="47"/>
                  </a:cubicBezTo>
                  <a:cubicBezTo>
                    <a:pt x="1566" y="0"/>
                    <a:pt x="1803" y="24"/>
                    <a:pt x="2017" y="95"/>
                  </a:cubicBezTo>
                  <a:cubicBezTo>
                    <a:pt x="1803" y="546"/>
                    <a:pt x="1708" y="1067"/>
                    <a:pt x="1732" y="1566"/>
                  </a:cubicBezTo>
                  <a:cubicBezTo>
                    <a:pt x="1708" y="1827"/>
                    <a:pt x="1661" y="2064"/>
                    <a:pt x="1590" y="2301"/>
                  </a:cubicBezTo>
                  <a:cubicBezTo>
                    <a:pt x="1471" y="2728"/>
                    <a:pt x="1352" y="3155"/>
                    <a:pt x="1234" y="3582"/>
                  </a:cubicBezTo>
                  <a:cubicBezTo>
                    <a:pt x="1210" y="3724"/>
                    <a:pt x="1186" y="3843"/>
                    <a:pt x="1115" y="3961"/>
                  </a:cubicBezTo>
                  <a:cubicBezTo>
                    <a:pt x="854" y="4341"/>
                    <a:pt x="570" y="4721"/>
                    <a:pt x="285" y="5100"/>
                  </a:cubicBezTo>
                  <a:cubicBezTo>
                    <a:pt x="237" y="5147"/>
                    <a:pt x="166" y="5147"/>
                    <a:pt x="0" y="521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4" name="Google Shape;1595;p61">
              <a:extLst>
                <a:ext uri="{FF2B5EF4-FFF2-40B4-BE49-F238E27FC236}">
                  <a16:creationId xmlns:a16="http://schemas.microsoft.com/office/drawing/2014/main" id="{C844097E-4B93-4EB9-AEB4-C136CD5A4D5D}"/>
                </a:ext>
              </a:extLst>
            </p:cNvPr>
            <p:cNvSpPr/>
            <p:nvPr/>
          </p:nvSpPr>
          <p:spPr>
            <a:xfrm>
              <a:off x="2021635" y="3229267"/>
              <a:ext cx="73567" cy="68033"/>
            </a:xfrm>
            <a:custGeom>
              <a:avLst/>
              <a:gdLst/>
              <a:ahLst/>
              <a:cxnLst/>
              <a:rect l="l" t="t" r="r" b="b"/>
              <a:pathLst>
                <a:path w="2207" h="2041" extrusionOk="0">
                  <a:moveTo>
                    <a:pt x="2206" y="1"/>
                  </a:moveTo>
                  <a:cubicBezTo>
                    <a:pt x="2206" y="95"/>
                    <a:pt x="2206" y="190"/>
                    <a:pt x="2183" y="285"/>
                  </a:cubicBezTo>
                  <a:cubicBezTo>
                    <a:pt x="1945" y="831"/>
                    <a:pt x="1613" y="1329"/>
                    <a:pt x="1186" y="1756"/>
                  </a:cubicBezTo>
                  <a:cubicBezTo>
                    <a:pt x="973" y="2041"/>
                    <a:pt x="546" y="2041"/>
                    <a:pt x="380" y="1732"/>
                  </a:cubicBezTo>
                  <a:cubicBezTo>
                    <a:pt x="119" y="1448"/>
                    <a:pt x="71" y="1376"/>
                    <a:pt x="0" y="73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 name="Google Shape;1596;p61">
              <a:extLst>
                <a:ext uri="{FF2B5EF4-FFF2-40B4-BE49-F238E27FC236}">
                  <a16:creationId xmlns:a16="http://schemas.microsoft.com/office/drawing/2014/main" id="{588A4CEC-2886-4314-A096-B3807D7C5599}"/>
                </a:ext>
              </a:extLst>
            </p:cNvPr>
            <p:cNvSpPr/>
            <p:nvPr/>
          </p:nvSpPr>
          <p:spPr>
            <a:xfrm>
              <a:off x="1416735" y="2867933"/>
              <a:ext cx="229333" cy="237233"/>
            </a:xfrm>
            <a:custGeom>
              <a:avLst/>
              <a:gdLst/>
              <a:ahLst/>
              <a:cxnLst/>
              <a:rect l="l" t="t" r="r" b="b"/>
              <a:pathLst>
                <a:path w="6880" h="7117" extrusionOk="0">
                  <a:moveTo>
                    <a:pt x="6761" y="3345"/>
                  </a:moveTo>
                  <a:lnTo>
                    <a:pt x="6761" y="3274"/>
                  </a:lnTo>
                  <a:cubicBezTo>
                    <a:pt x="6761" y="2515"/>
                    <a:pt x="6429" y="1779"/>
                    <a:pt x="5860" y="1305"/>
                  </a:cubicBezTo>
                  <a:cubicBezTo>
                    <a:pt x="5172" y="403"/>
                    <a:pt x="4033" y="0"/>
                    <a:pt x="2919" y="237"/>
                  </a:cubicBezTo>
                  <a:cubicBezTo>
                    <a:pt x="997" y="593"/>
                    <a:pt x="1" y="2609"/>
                    <a:pt x="167" y="4388"/>
                  </a:cubicBezTo>
                  <a:cubicBezTo>
                    <a:pt x="262" y="5408"/>
                    <a:pt x="665" y="6357"/>
                    <a:pt x="1638" y="6808"/>
                  </a:cubicBezTo>
                  <a:cubicBezTo>
                    <a:pt x="2207" y="7045"/>
                    <a:pt x="2824" y="7116"/>
                    <a:pt x="3417" y="7021"/>
                  </a:cubicBezTo>
                  <a:cubicBezTo>
                    <a:pt x="3606" y="6998"/>
                    <a:pt x="3773" y="6950"/>
                    <a:pt x="3939" y="6903"/>
                  </a:cubicBezTo>
                  <a:cubicBezTo>
                    <a:pt x="4057" y="6855"/>
                    <a:pt x="4793" y="6595"/>
                    <a:pt x="4342" y="6737"/>
                  </a:cubicBezTo>
                  <a:cubicBezTo>
                    <a:pt x="4769" y="6618"/>
                    <a:pt x="5172" y="6381"/>
                    <a:pt x="5528" y="6096"/>
                  </a:cubicBezTo>
                  <a:cubicBezTo>
                    <a:pt x="5931" y="5907"/>
                    <a:pt x="6263" y="5622"/>
                    <a:pt x="6477" y="5219"/>
                  </a:cubicBezTo>
                  <a:cubicBezTo>
                    <a:pt x="6785" y="4649"/>
                    <a:pt x="6880" y="3985"/>
                    <a:pt x="6761" y="3345"/>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 name="Google Shape;1597;p61">
              <a:extLst>
                <a:ext uri="{FF2B5EF4-FFF2-40B4-BE49-F238E27FC236}">
                  <a16:creationId xmlns:a16="http://schemas.microsoft.com/office/drawing/2014/main" id="{2B406718-C328-4B9C-BC48-368CD098C1D1}"/>
                </a:ext>
              </a:extLst>
            </p:cNvPr>
            <p:cNvSpPr/>
            <p:nvPr/>
          </p:nvSpPr>
          <p:spPr>
            <a:xfrm>
              <a:off x="2236701" y="2644932"/>
              <a:ext cx="235667" cy="224600"/>
            </a:xfrm>
            <a:custGeom>
              <a:avLst/>
              <a:gdLst/>
              <a:ahLst/>
              <a:cxnLst/>
              <a:rect l="l" t="t" r="r" b="b"/>
              <a:pathLst>
                <a:path w="7070" h="6738" extrusionOk="0">
                  <a:moveTo>
                    <a:pt x="5172" y="546"/>
                  </a:moveTo>
                  <a:cubicBezTo>
                    <a:pt x="4934" y="428"/>
                    <a:pt x="4697" y="309"/>
                    <a:pt x="4460" y="214"/>
                  </a:cubicBezTo>
                  <a:cubicBezTo>
                    <a:pt x="4721" y="285"/>
                    <a:pt x="4650" y="262"/>
                    <a:pt x="4199" y="96"/>
                  </a:cubicBezTo>
                  <a:cubicBezTo>
                    <a:pt x="3914" y="25"/>
                    <a:pt x="3606" y="1"/>
                    <a:pt x="3321" y="1"/>
                  </a:cubicBezTo>
                  <a:cubicBezTo>
                    <a:pt x="2586" y="72"/>
                    <a:pt x="1874" y="380"/>
                    <a:pt x="1329" y="855"/>
                  </a:cubicBezTo>
                  <a:cubicBezTo>
                    <a:pt x="380" y="1709"/>
                    <a:pt x="0" y="3037"/>
                    <a:pt x="356" y="4271"/>
                  </a:cubicBezTo>
                  <a:cubicBezTo>
                    <a:pt x="688" y="5314"/>
                    <a:pt x="1519" y="6121"/>
                    <a:pt x="2586" y="6429"/>
                  </a:cubicBezTo>
                  <a:cubicBezTo>
                    <a:pt x="3653" y="6738"/>
                    <a:pt x="4745" y="6382"/>
                    <a:pt x="5575" y="5694"/>
                  </a:cubicBezTo>
                  <a:cubicBezTo>
                    <a:pt x="7069" y="4460"/>
                    <a:pt x="6785" y="1543"/>
                    <a:pt x="5172" y="546"/>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 name="Google Shape;1598;p61">
              <a:extLst>
                <a:ext uri="{FF2B5EF4-FFF2-40B4-BE49-F238E27FC236}">
                  <a16:creationId xmlns:a16="http://schemas.microsoft.com/office/drawing/2014/main" id="{F75A4C1C-FCE2-45CD-B453-C836311694D8}"/>
                </a:ext>
              </a:extLst>
            </p:cNvPr>
            <p:cNvSpPr/>
            <p:nvPr/>
          </p:nvSpPr>
          <p:spPr>
            <a:xfrm>
              <a:off x="851401" y="2192666"/>
              <a:ext cx="2099333" cy="2287500"/>
            </a:xfrm>
            <a:custGeom>
              <a:avLst/>
              <a:gdLst/>
              <a:ahLst/>
              <a:cxnLst/>
              <a:rect l="l" t="t" r="r" b="b"/>
              <a:pathLst>
                <a:path w="62980" h="68625" extrusionOk="0">
                  <a:moveTo>
                    <a:pt x="25832" y="35273"/>
                  </a:moveTo>
                  <a:cubicBezTo>
                    <a:pt x="25500" y="35345"/>
                    <a:pt x="25192" y="35487"/>
                    <a:pt x="24955" y="35700"/>
                  </a:cubicBezTo>
                  <a:cubicBezTo>
                    <a:pt x="24433" y="36127"/>
                    <a:pt x="23840" y="36459"/>
                    <a:pt x="23199" y="36697"/>
                  </a:cubicBezTo>
                  <a:cubicBezTo>
                    <a:pt x="22488" y="36958"/>
                    <a:pt x="21800" y="37242"/>
                    <a:pt x="21065" y="37479"/>
                  </a:cubicBezTo>
                  <a:cubicBezTo>
                    <a:pt x="20187" y="37764"/>
                    <a:pt x="19286" y="37906"/>
                    <a:pt x="18360" y="37954"/>
                  </a:cubicBezTo>
                  <a:cubicBezTo>
                    <a:pt x="17530" y="38025"/>
                    <a:pt x="16700" y="38025"/>
                    <a:pt x="15893" y="37954"/>
                  </a:cubicBezTo>
                  <a:cubicBezTo>
                    <a:pt x="15372" y="37883"/>
                    <a:pt x="14873" y="37835"/>
                    <a:pt x="14352" y="37764"/>
                  </a:cubicBezTo>
                  <a:cubicBezTo>
                    <a:pt x="14091" y="37740"/>
                    <a:pt x="13806" y="37740"/>
                    <a:pt x="13545" y="37717"/>
                  </a:cubicBezTo>
                  <a:cubicBezTo>
                    <a:pt x="12549" y="37693"/>
                    <a:pt x="11529" y="37551"/>
                    <a:pt x="10556" y="37337"/>
                  </a:cubicBezTo>
                  <a:cubicBezTo>
                    <a:pt x="10129" y="37242"/>
                    <a:pt x="9655" y="37171"/>
                    <a:pt x="9204" y="37076"/>
                  </a:cubicBezTo>
                  <a:cubicBezTo>
                    <a:pt x="9157" y="37219"/>
                    <a:pt x="9086" y="37337"/>
                    <a:pt x="8991" y="37456"/>
                  </a:cubicBezTo>
                  <a:cubicBezTo>
                    <a:pt x="8374" y="38072"/>
                    <a:pt x="7971" y="38855"/>
                    <a:pt x="7378" y="39496"/>
                  </a:cubicBezTo>
                  <a:cubicBezTo>
                    <a:pt x="7330" y="39543"/>
                    <a:pt x="7283" y="39591"/>
                    <a:pt x="7235" y="39638"/>
                  </a:cubicBezTo>
                  <a:cubicBezTo>
                    <a:pt x="6974" y="39828"/>
                    <a:pt x="6619" y="39685"/>
                    <a:pt x="6571" y="39377"/>
                  </a:cubicBezTo>
                  <a:cubicBezTo>
                    <a:pt x="6500" y="39045"/>
                    <a:pt x="6595" y="38689"/>
                    <a:pt x="6832" y="38452"/>
                  </a:cubicBezTo>
                  <a:cubicBezTo>
                    <a:pt x="7093" y="38191"/>
                    <a:pt x="7283" y="37883"/>
                    <a:pt x="7378" y="37527"/>
                  </a:cubicBezTo>
                  <a:cubicBezTo>
                    <a:pt x="7330" y="37385"/>
                    <a:pt x="7212" y="37432"/>
                    <a:pt x="7117" y="37432"/>
                  </a:cubicBezTo>
                  <a:cubicBezTo>
                    <a:pt x="6737" y="37432"/>
                    <a:pt x="6358" y="37456"/>
                    <a:pt x="5978" y="37456"/>
                  </a:cubicBezTo>
                  <a:cubicBezTo>
                    <a:pt x="5527" y="37479"/>
                    <a:pt x="5314" y="36958"/>
                    <a:pt x="5622" y="36649"/>
                  </a:cubicBezTo>
                  <a:cubicBezTo>
                    <a:pt x="5812" y="36459"/>
                    <a:pt x="6073" y="36341"/>
                    <a:pt x="6358" y="36341"/>
                  </a:cubicBezTo>
                  <a:lnTo>
                    <a:pt x="7923" y="36341"/>
                  </a:lnTo>
                  <a:cubicBezTo>
                    <a:pt x="7805" y="36104"/>
                    <a:pt x="7710" y="35914"/>
                    <a:pt x="7591" y="35700"/>
                  </a:cubicBezTo>
                  <a:cubicBezTo>
                    <a:pt x="7473" y="35487"/>
                    <a:pt x="7330" y="35321"/>
                    <a:pt x="7235" y="35131"/>
                  </a:cubicBezTo>
                  <a:cubicBezTo>
                    <a:pt x="7140" y="34989"/>
                    <a:pt x="7093" y="34846"/>
                    <a:pt x="7022" y="34704"/>
                  </a:cubicBezTo>
                  <a:cubicBezTo>
                    <a:pt x="6974" y="34491"/>
                    <a:pt x="7046" y="34253"/>
                    <a:pt x="7235" y="34111"/>
                  </a:cubicBezTo>
                  <a:cubicBezTo>
                    <a:pt x="7449" y="33992"/>
                    <a:pt x="7733" y="33992"/>
                    <a:pt x="7923" y="34159"/>
                  </a:cubicBezTo>
                  <a:cubicBezTo>
                    <a:pt x="7994" y="34206"/>
                    <a:pt x="8042" y="34301"/>
                    <a:pt x="8089" y="34348"/>
                  </a:cubicBezTo>
                  <a:cubicBezTo>
                    <a:pt x="8540" y="34870"/>
                    <a:pt x="8991" y="35416"/>
                    <a:pt x="9465" y="35914"/>
                  </a:cubicBezTo>
                  <a:cubicBezTo>
                    <a:pt x="9584" y="36032"/>
                    <a:pt x="9726" y="36104"/>
                    <a:pt x="9868" y="36127"/>
                  </a:cubicBezTo>
                  <a:cubicBezTo>
                    <a:pt x="11268" y="36317"/>
                    <a:pt x="12644" y="36602"/>
                    <a:pt x="14067" y="36578"/>
                  </a:cubicBezTo>
                  <a:cubicBezTo>
                    <a:pt x="14541" y="36578"/>
                    <a:pt x="15016" y="36626"/>
                    <a:pt x="15466" y="36697"/>
                  </a:cubicBezTo>
                  <a:cubicBezTo>
                    <a:pt x="16202" y="36792"/>
                    <a:pt x="16937" y="36839"/>
                    <a:pt x="17696" y="36792"/>
                  </a:cubicBezTo>
                  <a:cubicBezTo>
                    <a:pt x="18194" y="36720"/>
                    <a:pt x="18716" y="36720"/>
                    <a:pt x="19214" y="36649"/>
                  </a:cubicBezTo>
                  <a:cubicBezTo>
                    <a:pt x="20400" y="36459"/>
                    <a:pt x="21539" y="36104"/>
                    <a:pt x="22606" y="35606"/>
                  </a:cubicBezTo>
                  <a:cubicBezTo>
                    <a:pt x="23294" y="35368"/>
                    <a:pt x="23911" y="34989"/>
                    <a:pt x="24457" y="34538"/>
                  </a:cubicBezTo>
                  <a:cubicBezTo>
                    <a:pt x="24552" y="34467"/>
                    <a:pt x="24646" y="34396"/>
                    <a:pt x="24765" y="34372"/>
                  </a:cubicBezTo>
                  <a:cubicBezTo>
                    <a:pt x="25666" y="34016"/>
                    <a:pt x="26378" y="33328"/>
                    <a:pt x="27208" y="32878"/>
                  </a:cubicBezTo>
                  <a:cubicBezTo>
                    <a:pt x="27279" y="32830"/>
                    <a:pt x="27327" y="32783"/>
                    <a:pt x="27445" y="32712"/>
                  </a:cubicBezTo>
                  <a:cubicBezTo>
                    <a:pt x="27303" y="32664"/>
                    <a:pt x="27161" y="32617"/>
                    <a:pt x="27019" y="32593"/>
                  </a:cubicBezTo>
                  <a:cubicBezTo>
                    <a:pt x="26639" y="32546"/>
                    <a:pt x="26259" y="32522"/>
                    <a:pt x="25880" y="32498"/>
                  </a:cubicBezTo>
                  <a:cubicBezTo>
                    <a:pt x="25073" y="32403"/>
                    <a:pt x="24267" y="32261"/>
                    <a:pt x="23508" y="32024"/>
                  </a:cubicBezTo>
                  <a:cubicBezTo>
                    <a:pt x="23294" y="32166"/>
                    <a:pt x="23247" y="32379"/>
                    <a:pt x="23152" y="32569"/>
                  </a:cubicBezTo>
                  <a:cubicBezTo>
                    <a:pt x="23057" y="32783"/>
                    <a:pt x="22986" y="32949"/>
                    <a:pt x="22915" y="33139"/>
                  </a:cubicBezTo>
                  <a:cubicBezTo>
                    <a:pt x="22725" y="33518"/>
                    <a:pt x="22369" y="33803"/>
                    <a:pt x="21966" y="33921"/>
                  </a:cubicBezTo>
                  <a:cubicBezTo>
                    <a:pt x="21539" y="34087"/>
                    <a:pt x="21088" y="34182"/>
                    <a:pt x="20661" y="34230"/>
                  </a:cubicBezTo>
                  <a:cubicBezTo>
                    <a:pt x="20566" y="34253"/>
                    <a:pt x="20472" y="34253"/>
                    <a:pt x="20400" y="34277"/>
                  </a:cubicBezTo>
                  <a:cubicBezTo>
                    <a:pt x="19570" y="34538"/>
                    <a:pt x="18764" y="34752"/>
                    <a:pt x="17957" y="35036"/>
                  </a:cubicBezTo>
                  <a:cubicBezTo>
                    <a:pt x="17554" y="35179"/>
                    <a:pt x="17127" y="35273"/>
                    <a:pt x="16724" y="35297"/>
                  </a:cubicBezTo>
                  <a:lnTo>
                    <a:pt x="15561" y="35297"/>
                  </a:lnTo>
                  <a:cubicBezTo>
                    <a:pt x="15182" y="35297"/>
                    <a:pt x="14802" y="35179"/>
                    <a:pt x="14518" y="34941"/>
                  </a:cubicBezTo>
                  <a:cubicBezTo>
                    <a:pt x="14091" y="34680"/>
                    <a:pt x="13877" y="34206"/>
                    <a:pt x="13925" y="33732"/>
                  </a:cubicBezTo>
                  <a:cubicBezTo>
                    <a:pt x="13972" y="33305"/>
                    <a:pt x="14020" y="32878"/>
                    <a:pt x="14067" y="32451"/>
                  </a:cubicBezTo>
                  <a:lnTo>
                    <a:pt x="14067" y="32166"/>
                  </a:lnTo>
                  <a:cubicBezTo>
                    <a:pt x="13687" y="32285"/>
                    <a:pt x="13355" y="32403"/>
                    <a:pt x="13023" y="32522"/>
                  </a:cubicBezTo>
                  <a:cubicBezTo>
                    <a:pt x="12478" y="32759"/>
                    <a:pt x="11885" y="32878"/>
                    <a:pt x="11315" y="32878"/>
                  </a:cubicBezTo>
                  <a:cubicBezTo>
                    <a:pt x="10746" y="32901"/>
                    <a:pt x="10177" y="32901"/>
                    <a:pt x="9631" y="32878"/>
                  </a:cubicBezTo>
                  <a:cubicBezTo>
                    <a:pt x="8991" y="32854"/>
                    <a:pt x="8374" y="32688"/>
                    <a:pt x="7828" y="32403"/>
                  </a:cubicBezTo>
                  <a:cubicBezTo>
                    <a:pt x="7567" y="32261"/>
                    <a:pt x="7307" y="32142"/>
                    <a:pt x="7022" y="32047"/>
                  </a:cubicBezTo>
                  <a:cubicBezTo>
                    <a:pt x="5860" y="31644"/>
                    <a:pt x="4768" y="31027"/>
                    <a:pt x="3843" y="30197"/>
                  </a:cubicBezTo>
                  <a:cubicBezTo>
                    <a:pt x="3132" y="29604"/>
                    <a:pt x="2396" y="29011"/>
                    <a:pt x="1685" y="28394"/>
                  </a:cubicBezTo>
                  <a:cubicBezTo>
                    <a:pt x="1258" y="27991"/>
                    <a:pt x="854" y="27588"/>
                    <a:pt x="475" y="27137"/>
                  </a:cubicBezTo>
                  <a:cubicBezTo>
                    <a:pt x="380" y="27019"/>
                    <a:pt x="285" y="26900"/>
                    <a:pt x="214" y="26758"/>
                  </a:cubicBezTo>
                  <a:cubicBezTo>
                    <a:pt x="1" y="26236"/>
                    <a:pt x="24" y="25856"/>
                    <a:pt x="451" y="25572"/>
                  </a:cubicBezTo>
                  <a:cubicBezTo>
                    <a:pt x="594" y="25477"/>
                    <a:pt x="712" y="25406"/>
                    <a:pt x="854" y="25334"/>
                  </a:cubicBezTo>
                  <a:cubicBezTo>
                    <a:pt x="1922" y="24718"/>
                    <a:pt x="3037" y="24172"/>
                    <a:pt x="4152" y="23674"/>
                  </a:cubicBezTo>
                  <a:cubicBezTo>
                    <a:pt x="5243" y="23176"/>
                    <a:pt x="6239" y="22512"/>
                    <a:pt x="7117" y="21729"/>
                  </a:cubicBezTo>
                  <a:cubicBezTo>
                    <a:pt x="7805" y="21112"/>
                    <a:pt x="8421" y="20400"/>
                    <a:pt x="8943" y="19641"/>
                  </a:cubicBezTo>
                  <a:cubicBezTo>
                    <a:pt x="9299" y="19143"/>
                    <a:pt x="9702" y="18645"/>
                    <a:pt x="10034" y="18123"/>
                  </a:cubicBezTo>
                  <a:cubicBezTo>
                    <a:pt x="10390" y="17601"/>
                    <a:pt x="10627" y="17080"/>
                    <a:pt x="10912" y="16534"/>
                  </a:cubicBezTo>
                  <a:cubicBezTo>
                    <a:pt x="11054" y="16202"/>
                    <a:pt x="11292" y="15941"/>
                    <a:pt x="11600" y="15751"/>
                  </a:cubicBezTo>
                  <a:cubicBezTo>
                    <a:pt x="11813" y="15585"/>
                    <a:pt x="11956" y="15372"/>
                    <a:pt x="12074" y="15111"/>
                  </a:cubicBezTo>
                  <a:cubicBezTo>
                    <a:pt x="12407" y="14494"/>
                    <a:pt x="12691" y="13877"/>
                    <a:pt x="13023" y="13260"/>
                  </a:cubicBezTo>
                  <a:cubicBezTo>
                    <a:pt x="13189" y="12952"/>
                    <a:pt x="13403" y="12644"/>
                    <a:pt x="13593" y="12359"/>
                  </a:cubicBezTo>
                  <a:cubicBezTo>
                    <a:pt x="13972" y="11766"/>
                    <a:pt x="14375" y="11149"/>
                    <a:pt x="14779" y="10556"/>
                  </a:cubicBezTo>
                  <a:cubicBezTo>
                    <a:pt x="15182" y="9963"/>
                    <a:pt x="15538" y="9394"/>
                    <a:pt x="15988" y="8848"/>
                  </a:cubicBezTo>
                  <a:cubicBezTo>
                    <a:pt x="16320" y="8421"/>
                    <a:pt x="16676" y="7994"/>
                    <a:pt x="16795" y="7425"/>
                  </a:cubicBezTo>
                  <a:cubicBezTo>
                    <a:pt x="16866" y="7188"/>
                    <a:pt x="16985" y="6974"/>
                    <a:pt x="17198" y="6808"/>
                  </a:cubicBezTo>
                  <a:cubicBezTo>
                    <a:pt x="17720" y="6263"/>
                    <a:pt x="18242" y="5717"/>
                    <a:pt x="18811" y="5219"/>
                  </a:cubicBezTo>
                  <a:cubicBezTo>
                    <a:pt x="19879" y="4247"/>
                    <a:pt x="21041" y="3393"/>
                    <a:pt x="22274" y="2705"/>
                  </a:cubicBezTo>
                  <a:cubicBezTo>
                    <a:pt x="24267" y="1566"/>
                    <a:pt x="26426" y="760"/>
                    <a:pt x="28655" y="261"/>
                  </a:cubicBezTo>
                  <a:cubicBezTo>
                    <a:pt x="29343" y="119"/>
                    <a:pt x="30055" y="48"/>
                    <a:pt x="30790" y="24"/>
                  </a:cubicBezTo>
                  <a:cubicBezTo>
                    <a:pt x="31858" y="1"/>
                    <a:pt x="32925" y="48"/>
                    <a:pt x="33992" y="167"/>
                  </a:cubicBezTo>
                  <a:cubicBezTo>
                    <a:pt x="34325" y="190"/>
                    <a:pt x="34633" y="238"/>
                    <a:pt x="34941" y="309"/>
                  </a:cubicBezTo>
                  <a:cubicBezTo>
                    <a:pt x="36483" y="617"/>
                    <a:pt x="38001" y="1139"/>
                    <a:pt x="39425" y="1803"/>
                  </a:cubicBezTo>
                  <a:cubicBezTo>
                    <a:pt x="40445" y="2349"/>
                    <a:pt x="41393" y="2966"/>
                    <a:pt x="42295" y="3701"/>
                  </a:cubicBezTo>
                  <a:cubicBezTo>
                    <a:pt x="43054" y="4247"/>
                    <a:pt x="43765" y="4934"/>
                    <a:pt x="44358" y="5694"/>
                  </a:cubicBezTo>
                  <a:cubicBezTo>
                    <a:pt x="44453" y="5812"/>
                    <a:pt x="44572" y="5907"/>
                    <a:pt x="44691" y="6026"/>
                  </a:cubicBezTo>
                  <a:cubicBezTo>
                    <a:pt x="44785" y="6144"/>
                    <a:pt x="44928" y="6215"/>
                    <a:pt x="45094" y="6215"/>
                  </a:cubicBezTo>
                  <a:cubicBezTo>
                    <a:pt x="45450" y="6263"/>
                    <a:pt x="45568" y="6405"/>
                    <a:pt x="45497" y="6761"/>
                  </a:cubicBezTo>
                  <a:cubicBezTo>
                    <a:pt x="45473" y="7022"/>
                    <a:pt x="45473" y="7283"/>
                    <a:pt x="45544" y="7544"/>
                  </a:cubicBezTo>
                  <a:cubicBezTo>
                    <a:pt x="45544" y="7639"/>
                    <a:pt x="45568" y="7734"/>
                    <a:pt x="45616" y="7805"/>
                  </a:cubicBezTo>
                  <a:cubicBezTo>
                    <a:pt x="46019" y="8303"/>
                    <a:pt x="46446" y="8754"/>
                    <a:pt x="46920" y="9180"/>
                  </a:cubicBezTo>
                  <a:cubicBezTo>
                    <a:pt x="47252" y="8848"/>
                    <a:pt x="47537" y="8587"/>
                    <a:pt x="47845" y="8255"/>
                  </a:cubicBezTo>
                  <a:cubicBezTo>
                    <a:pt x="48272" y="7805"/>
                    <a:pt x="48913" y="7567"/>
                    <a:pt x="49553" y="7615"/>
                  </a:cubicBezTo>
                  <a:cubicBezTo>
                    <a:pt x="50621" y="7639"/>
                    <a:pt x="51664" y="7971"/>
                    <a:pt x="52566" y="8564"/>
                  </a:cubicBezTo>
                  <a:cubicBezTo>
                    <a:pt x="52874" y="8777"/>
                    <a:pt x="53135" y="9038"/>
                    <a:pt x="53325" y="9347"/>
                  </a:cubicBezTo>
                  <a:cubicBezTo>
                    <a:pt x="53870" y="10106"/>
                    <a:pt x="54131" y="11054"/>
                    <a:pt x="54037" y="12003"/>
                  </a:cubicBezTo>
                  <a:cubicBezTo>
                    <a:pt x="53918" y="12620"/>
                    <a:pt x="53728" y="13237"/>
                    <a:pt x="53444" y="13782"/>
                  </a:cubicBezTo>
                  <a:cubicBezTo>
                    <a:pt x="53088" y="14518"/>
                    <a:pt x="52590" y="15182"/>
                    <a:pt x="51973" y="15704"/>
                  </a:cubicBezTo>
                  <a:cubicBezTo>
                    <a:pt x="52186" y="16060"/>
                    <a:pt x="52471" y="16344"/>
                    <a:pt x="52803" y="16581"/>
                  </a:cubicBezTo>
                  <a:cubicBezTo>
                    <a:pt x="53420" y="17032"/>
                    <a:pt x="54037" y="17459"/>
                    <a:pt x="54677" y="17910"/>
                  </a:cubicBezTo>
                  <a:cubicBezTo>
                    <a:pt x="54867" y="18028"/>
                    <a:pt x="55057" y="18123"/>
                    <a:pt x="55270" y="18218"/>
                  </a:cubicBezTo>
                  <a:cubicBezTo>
                    <a:pt x="55910" y="18479"/>
                    <a:pt x="56551" y="18764"/>
                    <a:pt x="57191" y="18977"/>
                  </a:cubicBezTo>
                  <a:cubicBezTo>
                    <a:pt x="57571" y="19048"/>
                    <a:pt x="57950" y="19096"/>
                    <a:pt x="58330" y="19120"/>
                  </a:cubicBezTo>
                  <a:cubicBezTo>
                    <a:pt x="58449" y="19120"/>
                    <a:pt x="58567" y="19120"/>
                    <a:pt x="58662" y="19120"/>
                  </a:cubicBezTo>
                  <a:cubicBezTo>
                    <a:pt x="58970" y="19072"/>
                    <a:pt x="59255" y="19238"/>
                    <a:pt x="59374" y="19523"/>
                  </a:cubicBezTo>
                  <a:cubicBezTo>
                    <a:pt x="59492" y="19807"/>
                    <a:pt x="59421" y="20116"/>
                    <a:pt x="59208" y="20329"/>
                  </a:cubicBezTo>
                  <a:cubicBezTo>
                    <a:pt x="58994" y="20566"/>
                    <a:pt x="58757" y="20756"/>
                    <a:pt x="58520" y="20970"/>
                  </a:cubicBezTo>
                  <a:cubicBezTo>
                    <a:pt x="58283" y="21183"/>
                    <a:pt x="57998" y="21397"/>
                    <a:pt x="57737" y="21610"/>
                  </a:cubicBezTo>
                  <a:cubicBezTo>
                    <a:pt x="57666" y="21705"/>
                    <a:pt x="57547" y="21800"/>
                    <a:pt x="57452" y="21871"/>
                  </a:cubicBezTo>
                  <a:cubicBezTo>
                    <a:pt x="56978" y="22108"/>
                    <a:pt x="56598" y="22464"/>
                    <a:pt x="56337" y="22915"/>
                  </a:cubicBezTo>
                  <a:cubicBezTo>
                    <a:pt x="56266" y="22986"/>
                    <a:pt x="56171" y="23057"/>
                    <a:pt x="56077" y="23105"/>
                  </a:cubicBezTo>
                  <a:cubicBezTo>
                    <a:pt x="55602" y="23413"/>
                    <a:pt x="55080" y="23626"/>
                    <a:pt x="54511" y="23698"/>
                  </a:cubicBezTo>
                  <a:cubicBezTo>
                    <a:pt x="54345" y="23745"/>
                    <a:pt x="54179" y="23769"/>
                    <a:pt x="53918" y="23816"/>
                  </a:cubicBezTo>
                  <a:cubicBezTo>
                    <a:pt x="54013" y="23935"/>
                    <a:pt x="54060" y="24030"/>
                    <a:pt x="54131" y="24125"/>
                  </a:cubicBezTo>
                  <a:cubicBezTo>
                    <a:pt x="54297" y="24362"/>
                    <a:pt x="54487" y="24623"/>
                    <a:pt x="54653" y="24884"/>
                  </a:cubicBezTo>
                  <a:cubicBezTo>
                    <a:pt x="54890" y="25263"/>
                    <a:pt x="54938" y="25690"/>
                    <a:pt x="54819" y="26117"/>
                  </a:cubicBezTo>
                  <a:cubicBezTo>
                    <a:pt x="54748" y="26473"/>
                    <a:pt x="54464" y="26758"/>
                    <a:pt x="54131" y="26876"/>
                  </a:cubicBezTo>
                  <a:cubicBezTo>
                    <a:pt x="53562" y="27113"/>
                    <a:pt x="52945" y="27232"/>
                    <a:pt x="52352" y="27256"/>
                  </a:cubicBezTo>
                  <a:lnTo>
                    <a:pt x="51404" y="27256"/>
                  </a:lnTo>
                  <a:cubicBezTo>
                    <a:pt x="51237" y="27493"/>
                    <a:pt x="51071" y="27683"/>
                    <a:pt x="50905" y="27896"/>
                  </a:cubicBezTo>
                  <a:cubicBezTo>
                    <a:pt x="50716" y="28181"/>
                    <a:pt x="50431" y="28394"/>
                    <a:pt x="50099" y="28489"/>
                  </a:cubicBezTo>
                  <a:cubicBezTo>
                    <a:pt x="49316" y="28821"/>
                    <a:pt x="48438" y="28916"/>
                    <a:pt x="47608" y="28798"/>
                  </a:cubicBezTo>
                  <a:cubicBezTo>
                    <a:pt x="46802" y="28655"/>
                    <a:pt x="46137" y="28133"/>
                    <a:pt x="45829" y="27398"/>
                  </a:cubicBezTo>
                  <a:cubicBezTo>
                    <a:pt x="45758" y="27256"/>
                    <a:pt x="45734" y="27090"/>
                    <a:pt x="45734" y="26947"/>
                  </a:cubicBezTo>
                  <a:cubicBezTo>
                    <a:pt x="45711" y="26734"/>
                    <a:pt x="45734" y="26544"/>
                    <a:pt x="45734" y="26283"/>
                  </a:cubicBezTo>
                  <a:cubicBezTo>
                    <a:pt x="45616" y="26331"/>
                    <a:pt x="45521" y="26331"/>
                    <a:pt x="45473" y="26402"/>
                  </a:cubicBezTo>
                  <a:cubicBezTo>
                    <a:pt x="44904" y="26924"/>
                    <a:pt x="44264" y="27398"/>
                    <a:pt x="43599" y="27801"/>
                  </a:cubicBezTo>
                  <a:cubicBezTo>
                    <a:pt x="43054" y="28157"/>
                    <a:pt x="42508" y="28513"/>
                    <a:pt x="41963" y="28869"/>
                  </a:cubicBezTo>
                  <a:cubicBezTo>
                    <a:pt x="41891" y="28916"/>
                    <a:pt x="41820" y="28964"/>
                    <a:pt x="41773" y="29035"/>
                  </a:cubicBezTo>
                  <a:cubicBezTo>
                    <a:pt x="42081" y="29414"/>
                    <a:pt x="42461" y="29746"/>
                    <a:pt x="42888" y="29984"/>
                  </a:cubicBezTo>
                  <a:cubicBezTo>
                    <a:pt x="45829" y="31668"/>
                    <a:pt x="48818" y="33210"/>
                    <a:pt x="51854" y="34704"/>
                  </a:cubicBezTo>
                  <a:cubicBezTo>
                    <a:pt x="52827" y="35179"/>
                    <a:pt x="53823" y="35582"/>
                    <a:pt x="54796" y="36009"/>
                  </a:cubicBezTo>
                  <a:cubicBezTo>
                    <a:pt x="55341" y="36222"/>
                    <a:pt x="55910" y="36412"/>
                    <a:pt x="56480" y="36531"/>
                  </a:cubicBezTo>
                  <a:cubicBezTo>
                    <a:pt x="56859" y="36626"/>
                    <a:pt x="57263" y="36673"/>
                    <a:pt x="57666" y="36649"/>
                  </a:cubicBezTo>
                  <a:cubicBezTo>
                    <a:pt x="58259" y="36578"/>
                    <a:pt x="58852" y="36602"/>
                    <a:pt x="59469" y="36578"/>
                  </a:cubicBezTo>
                  <a:cubicBezTo>
                    <a:pt x="59658" y="36578"/>
                    <a:pt x="59872" y="36531"/>
                    <a:pt x="60062" y="36459"/>
                  </a:cubicBezTo>
                  <a:cubicBezTo>
                    <a:pt x="60346" y="36341"/>
                    <a:pt x="60655" y="36293"/>
                    <a:pt x="60963" y="36293"/>
                  </a:cubicBezTo>
                  <a:cubicBezTo>
                    <a:pt x="61224" y="36293"/>
                    <a:pt x="61461" y="36222"/>
                    <a:pt x="61675" y="36104"/>
                  </a:cubicBezTo>
                  <a:cubicBezTo>
                    <a:pt x="62363" y="35700"/>
                    <a:pt x="62979" y="36720"/>
                    <a:pt x="62315" y="37147"/>
                  </a:cubicBezTo>
                  <a:cubicBezTo>
                    <a:pt x="62078" y="37361"/>
                    <a:pt x="61793" y="37456"/>
                    <a:pt x="61509" y="37456"/>
                  </a:cubicBezTo>
                  <a:cubicBezTo>
                    <a:pt x="61271" y="37432"/>
                    <a:pt x="61010" y="37456"/>
                    <a:pt x="60773" y="37479"/>
                  </a:cubicBezTo>
                  <a:cubicBezTo>
                    <a:pt x="60631" y="37503"/>
                    <a:pt x="60489" y="37551"/>
                    <a:pt x="60346" y="37598"/>
                  </a:cubicBezTo>
                  <a:cubicBezTo>
                    <a:pt x="60394" y="37740"/>
                    <a:pt x="60465" y="37859"/>
                    <a:pt x="60560" y="37954"/>
                  </a:cubicBezTo>
                  <a:cubicBezTo>
                    <a:pt x="61058" y="38405"/>
                    <a:pt x="61509" y="38926"/>
                    <a:pt x="62125" y="39211"/>
                  </a:cubicBezTo>
                  <a:cubicBezTo>
                    <a:pt x="62196" y="39235"/>
                    <a:pt x="62244" y="39282"/>
                    <a:pt x="62291" y="39306"/>
                  </a:cubicBezTo>
                  <a:cubicBezTo>
                    <a:pt x="62529" y="39472"/>
                    <a:pt x="62600" y="39638"/>
                    <a:pt x="62552" y="39828"/>
                  </a:cubicBezTo>
                  <a:cubicBezTo>
                    <a:pt x="62434" y="40207"/>
                    <a:pt x="61983" y="40397"/>
                    <a:pt x="61627" y="40184"/>
                  </a:cubicBezTo>
                  <a:cubicBezTo>
                    <a:pt x="61295" y="39994"/>
                    <a:pt x="60963" y="39804"/>
                    <a:pt x="60678" y="39567"/>
                  </a:cubicBezTo>
                  <a:cubicBezTo>
                    <a:pt x="60228" y="39187"/>
                    <a:pt x="59824" y="38760"/>
                    <a:pt x="59421" y="38357"/>
                  </a:cubicBezTo>
                  <a:lnTo>
                    <a:pt x="59137" y="38096"/>
                  </a:lnTo>
                  <a:cubicBezTo>
                    <a:pt x="58970" y="38144"/>
                    <a:pt x="58994" y="38262"/>
                    <a:pt x="58994" y="38381"/>
                  </a:cubicBezTo>
                  <a:lnTo>
                    <a:pt x="58994" y="40207"/>
                  </a:lnTo>
                  <a:cubicBezTo>
                    <a:pt x="58994" y="40397"/>
                    <a:pt x="58994" y="40587"/>
                    <a:pt x="58947" y="40800"/>
                  </a:cubicBezTo>
                  <a:cubicBezTo>
                    <a:pt x="58899" y="41014"/>
                    <a:pt x="58686" y="41180"/>
                    <a:pt x="58472" y="41180"/>
                  </a:cubicBezTo>
                  <a:cubicBezTo>
                    <a:pt x="58211" y="41227"/>
                    <a:pt x="57974" y="41061"/>
                    <a:pt x="57903" y="40800"/>
                  </a:cubicBezTo>
                  <a:cubicBezTo>
                    <a:pt x="57856" y="40587"/>
                    <a:pt x="57832" y="40373"/>
                    <a:pt x="57832" y="40136"/>
                  </a:cubicBezTo>
                  <a:lnTo>
                    <a:pt x="57832" y="38333"/>
                  </a:lnTo>
                  <a:cubicBezTo>
                    <a:pt x="57832" y="38191"/>
                    <a:pt x="57808" y="38025"/>
                    <a:pt x="57784" y="37906"/>
                  </a:cubicBezTo>
                  <a:cubicBezTo>
                    <a:pt x="57713" y="37859"/>
                    <a:pt x="57666" y="37835"/>
                    <a:pt x="57642" y="37835"/>
                  </a:cubicBezTo>
                  <a:cubicBezTo>
                    <a:pt x="56385" y="37835"/>
                    <a:pt x="55270" y="37408"/>
                    <a:pt x="54131" y="36934"/>
                  </a:cubicBezTo>
                  <a:cubicBezTo>
                    <a:pt x="51759" y="35938"/>
                    <a:pt x="49435" y="34728"/>
                    <a:pt x="47157" y="33518"/>
                  </a:cubicBezTo>
                  <a:cubicBezTo>
                    <a:pt x="45663" y="32735"/>
                    <a:pt x="44192" y="31929"/>
                    <a:pt x="42769" y="31051"/>
                  </a:cubicBezTo>
                  <a:cubicBezTo>
                    <a:pt x="42698" y="31027"/>
                    <a:pt x="42627" y="31004"/>
                    <a:pt x="42556" y="30980"/>
                  </a:cubicBezTo>
                  <a:cubicBezTo>
                    <a:pt x="42532" y="31170"/>
                    <a:pt x="42579" y="31359"/>
                    <a:pt x="42674" y="31502"/>
                  </a:cubicBezTo>
                  <a:cubicBezTo>
                    <a:pt x="43315" y="33139"/>
                    <a:pt x="43979" y="34775"/>
                    <a:pt x="44643" y="36436"/>
                  </a:cubicBezTo>
                  <a:cubicBezTo>
                    <a:pt x="45094" y="37598"/>
                    <a:pt x="45402" y="38832"/>
                    <a:pt x="45544" y="40065"/>
                  </a:cubicBezTo>
                  <a:cubicBezTo>
                    <a:pt x="45687" y="41109"/>
                    <a:pt x="45948" y="42129"/>
                    <a:pt x="46161" y="43149"/>
                  </a:cubicBezTo>
                  <a:cubicBezTo>
                    <a:pt x="46327" y="43955"/>
                    <a:pt x="46517" y="44762"/>
                    <a:pt x="46707" y="45592"/>
                  </a:cubicBezTo>
                  <a:cubicBezTo>
                    <a:pt x="46731" y="45734"/>
                    <a:pt x="46754" y="45900"/>
                    <a:pt x="46754" y="46043"/>
                  </a:cubicBezTo>
                  <a:cubicBezTo>
                    <a:pt x="46754" y="46944"/>
                    <a:pt x="46778" y="47798"/>
                    <a:pt x="46754" y="48676"/>
                  </a:cubicBezTo>
                  <a:cubicBezTo>
                    <a:pt x="46731" y="49269"/>
                    <a:pt x="46659" y="49838"/>
                    <a:pt x="46588" y="50407"/>
                  </a:cubicBezTo>
                  <a:cubicBezTo>
                    <a:pt x="46446" y="51404"/>
                    <a:pt x="45782" y="52258"/>
                    <a:pt x="44833" y="52613"/>
                  </a:cubicBezTo>
                  <a:cubicBezTo>
                    <a:pt x="43931" y="53017"/>
                    <a:pt x="43006" y="53325"/>
                    <a:pt x="42034" y="53538"/>
                  </a:cubicBezTo>
                  <a:lnTo>
                    <a:pt x="41702" y="53633"/>
                  </a:lnTo>
                  <a:cubicBezTo>
                    <a:pt x="41607" y="53918"/>
                    <a:pt x="41631" y="54226"/>
                    <a:pt x="41749" y="54487"/>
                  </a:cubicBezTo>
                  <a:cubicBezTo>
                    <a:pt x="41986" y="55080"/>
                    <a:pt x="42200" y="55673"/>
                    <a:pt x="42437" y="56243"/>
                  </a:cubicBezTo>
                  <a:cubicBezTo>
                    <a:pt x="42722" y="57025"/>
                    <a:pt x="42840" y="57856"/>
                    <a:pt x="42769" y="58686"/>
                  </a:cubicBezTo>
                  <a:cubicBezTo>
                    <a:pt x="42769" y="59279"/>
                    <a:pt x="42271" y="59753"/>
                    <a:pt x="41678" y="59753"/>
                  </a:cubicBezTo>
                  <a:lnTo>
                    <a:pt x="41132" y="59753"/>
                  </a:lnTo>
                  <a:lnTo>
                    <a:pt x="35368" y="59753"/>
                  </a:lnTo>
                  <a:cubicBezTo>
                    <a:pt x="35036" y="59706"/>
                    <a:pt x="34728" y="59824"/>
                    <a:pt x="34514" y="60062"/>
                  </a:cubicBezTo>
                  <a:cubicBezTo>
                    <a:pt x="34657" y="60631"/>
                    <a:pt x="34870" y="61153"/>
                    <a:pt x="35155" y="61651"/>
                  </a:cubicBezTo>
                  <a:cubicBezTo>
                    <a:pt x="35463" y="62268"/>
                    <a:pt x="35724" y="62908"/>
                    <a:pt x="35961" y="63572"/>
                  </a:cubicBezTo>
                  <a:cubicBezTo>
                    <a:pt x="36009" y="63738"/>
                    <a:pt x="36032" y="63928"/>
                    <a:pt x="36032" y="64094"/>
                  </a:cubicBezTo>
                  <a:lnTo>
                    <a:pt x="36032" y="66443"/>
                  </a:lnTo>
                  <a:cubicBezTo>
                    <a:pt x="36009" y="66988"/>
                    <a:pt x="35843" y="67510"/>
                    <a:pt x="35534" y="67961"/>
                  </a:cubicBezTo>
                  <a:cubicBezTo>
                    <a:pt x="35345" y="68269"/>
                    <a:pt x="35036" y="68483"/>
                    <a:pt x="34680" y="68554"/>
                  </a:cubicBezTo>
                  <a:cubicBezTo>
                    <a:pt x="34253" y="68601"/>
                    <a:pt x="33826" y="68625"/>
                    <a:pt x="33399" y="68577"/>
                  </a:cubicBezTo>
                  <a:cubicBezTo>
                    <a:pt x="32996" y="68530"/>
                    <a:pt x="32664" y="68222"/>
                    <a:pt x="32545" y="67818"/>
                  </a:cubicBezTo>
                  <a:cubicBezTo>
                    <a:pt x="32308" y="67178"/>
                    <a:pt x="32166" y="66514"/>
                    <a:pt x="32166" y="65850"/>
                  </a:cubicBezTo>
                  <a:cubicBezTo>
                    <a:pt x="32190" y="64403"/>
                    <a:pt x="32166" y="62956"/>
                    <a:pt x="32166" y="61509"/>
                  </a:cubicBezTo>
                  <a:cubicBezTo>
                    <a:pt x="32142" y="61177"/>
                    <a:pt x="32190" y="60844"/>
                    <a:pt x="32308" y="60512"/>
                  </a:cubicBezTo>
                  <a:cubicBezTo>
                    <a:pt x="32356" y="60418"/>
                    <a:pt x="32379" y="60299"/>
                    <a:pt x="32403" y="60204"/>
                  </a:cubicBezTo>
                  <a:cubicBezTo>
                    <a:pt x="32427" y="59848"/>
                    <a:pt x="32617" y="59516"/>
                    <a:pt x="32901" y="59303"/>
                  </a:cubicBezTo>
                  <a:cubicBezTo>
                    <a:pt x="33020" y="59208"/>
                    <a:pt x="33162" y="59137"/>
                    <a:pt x="33305" y="59113"/>
                  </a:cubicBezTo>
                  <a:cubicBezTo>
                    <a:pt x="33637" y="59065"/>
                    <a:pt x="33921" y="58971"/>
                    <a:pt x="34206" y="58804"/>
                  </a:cubicBezTo>
                  <a:cubicBezTo>
                    <a:pt x="34538" y="58638"/>
                    <a:pt x="34918" y="58544"/>
                    <a:pt x="35297" y="58567"/>
                  </a:cubicBezTo>
                  <a:lnTo>
                    <a:pt x="40800" y="58567"/>
                  </a:lnTo>
                  <a:lnTo>
                    <a:pt x="41488" y="58567"/>
                  </a:lnTo>
                  <a:cubicBezTo>
                    <a:pt x="41631" y="58283"/>
                    <a:pt x="41654" y="57951"/>
                    <a:pt x="41607" y="57642"/>
                  </a:cubicBezTo>
                  <a:cubicBezTo>
                    <a:pt x="41559" y="57358"/>
                    <a:pt x="41488" y="57097"/>
                    <a:pt x="41417" y="56859"/>
                  </a:cubicBezTo>
                  <a:cubicBezTo>
                    <a:pt x="41322" y="56527"/>
                    <a:pt x="41204" y="56219"/>
                    <a:pt x="41085" y="55887"/>
                  </a:cubicBezTo>
                  <a:cubicBezTo>
                    <a:pt x="40824" y="55223"/>
                    <a:pt x="40516" y="54535"/>
                    <a:pt x="40563" y="53752"/>
                  </a:cubicBezTo>
                  <a:lnTo>
                    <a:pt x="38523" y="53705"/>
                  </a:lnTo>
                  <a:cubicBezTo>
                    <a:pt x="37883" y="53705"/>
                    <a:pt x="37218" y="53705"/>
                    <a:pt x="36578" y="53657"/>
                  </a:cubicBezTo>
                  <a:cubicBezTo>
                    <a:pt x="35938" y="53586"/>
                    <a:pt x="35250" y="53491"/>
                    <a:pt x="34585" y="53372"/>
                  </a:cubicBezTo>
                  <a:cubicBezTo>
                    <a:pt x="33921" y="53278"/>
                    <a:pt x="33257" y="53135"/>
                    <a:pt x="32617" y="52969"/>
                  </a:cubicBezTo>
                  <a:cubicBezTo>
                    <a:pt x="31952" y="52827"/>
                    <a:pt x="31359" y="52661"/>
                    <a:pt x="30743" y="52447"/>
                  </a:cubicBezTo>
                  <a:cubicBezTo>
                    <a:pt x="30126" y="52234"/>
                    <a:pt x="29485" y="51973"/>
                    <a:pt x="28798" y="51807"/>
                  </a:cubicBezTo>
                  <a:cubicBezTo>
                    <a:pt x="28726" y="52163"/>
                    <a:pt x="28726" y="52542"/>
                    <a:pt x="28821" y="52898"/>
                  </a:cubicBezTo>
                  <a:cubicBezTo>
                    <a:pt x="29130" y="53894"/>
                    <a:pt x="29059" y="54938"/>
                    <a:pt x="29059" y="55958"/>
                  </a:cubicBezTo>
                  <a:cubicBezTo>
                    <a:pt x="29106" y="56504"/>
                    <a:pt x="28632" y="56931"/>
                    <a:pt x="28110" y="56836"/>
                  </a:cubicBezTo>
                  <a:cubicBezTo>
                    <a:pt x="27706" y="56788"/>
                    <a:pt x="27327" y="56717"/>
                    <a:pt x="26924" y="56646"/>
                  </a:cubicBezTo>
                  <a:cubicBezTo>
                    <a:pt x="26781" y="56622"/>
                    <a:pt x="26615" y="56575"/>
                    <a:pt x="26473" y="56551"/>
                  </a:cubicBezTo>
                  <a:cubicBezTo>
                    <a:pt x="25904" y="56504"/>
                    <a:pt x="25358" y="56361"/>
                    <a:pt x="24860" y="56100"/>
                  </a:cubicBezTo>
                  <a:cubicBezTo>
                    <a:pt x="23792" y="55602"/>
                    <a:pt x="22701" y="55104"/>
                    <a:pt x="21634" y="54582"/>
                  </a:cubicBezTo>
                  <a:cubicBezTo>
                    <a:pt x="21254" y="54392"/>
                    <a:pt x="20899" y="54108"/>
                    <a:pt x="20519" y="53871"/>
                  </a:cubicBezTo>
                  <a:cubicBezTo>
                    <a:pt x="19926" y="53491"/>
                    <a:pt x="19238" y="53301"/>
                    <a:pt x="18550" y="53325"/>
                  </a:cubicBezTo>
                  <a:cubicBezTo>
                    <a:pt x="18526" y="53325"/>
                    <a:pt x="18503" y="53349"/>
                    <a:pt x="18455" y="53396"/>
                  </a:cubicBezTo>
                  <a:cubicBezTo>
                    <a:pt x="18455" y="53491"/>
                    <a:pt x="18479" y="53610"/>
                    <a:pt x="18503" y="53728"/>
                  </a:cubicBezTo>
                  <a:cubicBezTo>
                    <a:pt x="18693" y="54511"/>
                    <a:pt x="18621" y="55318"/>
                    <a:pt x="18313" y="56029"/>
                  </a:cubicBezTo>
                  <a:cubicBezTo>
                    <a:pt x="18171" y="56385"/>
                    <a:pt x="18099" y="56717"/>
                    <a:pt x="18052" y="57073"/>
                  </a:cubicBezTo>
                  <a:cubicBezTo>
                    <a:pt x="17981" y="57405"/>
                    <a:pt x="17839" y="57713"/>
                    <a:pt x="17649" y="57974"/>
                  </a:cubicBezTo>
                  <a:cubicBezTo>
                    <a:pt x="17459" y="58188"/>
                    <a:pt x="17340" y="58425"/>
                    <a:pt x="17174" y="58638"/>
                  </a:cubicBezTo>
                  <a:cubicBezTo>
                    <a:pt x="16771" y="59231"/>
                    <a:pt x="16249" y="59587"/>
                    <a:pt x="15490" y="59492"/>
                  </a:cubicBezTo>
                  <a:cubicBezTo>
                    <a:pt x="14921" y="59469"/>
                    <a:pt x="14470" y="58994"/>
                    <a:pt x="14470" y="58449"/>
                  </a:cubicBezTo>
                  <a:cubicBezTo>
                    <a:pt x="14470" y="57666"/>
                    <a:pt x="14375" y="56883"/>
                    <a:pt x="14446" y="56100"/>
                  </a:cubicBezTo>
                  <a:cubicBezTo>
                    <a:pt x="14470" y="55721"/>
                    <a:pt x="14541" y="55341"/>
                    <a:pt x="14660" y="54985"/>
                  </a:cubicBezTo>
                  <a:cubicBezTo>
                    <a:pt x="14779" y="54535"/>
                    <a:pt x="14921" y="54131"/>
                    <a:pt x="15040" y="53681"/>
                  </a:cubicBezTo>
                  <a:cubicBezTo>
                    <a:pt x="15229" y="53064"/>
                    <a:pt x="15633" y="52518"/>
                    <a:pt x="16154" y="52139"/>
                  </a:cubicBezTo>
                  <a:cubicBezTo>
                    <a:pt x="16368" y="51949"/>
                    <a:pt x="16676" y="51831"/>
                    <a:pt x="16961" y="51854"/>
                  </a:cubicBezTo>
                  <a:cubicBezTo>
                    <a:pt x="17340" y="51878"/>
                    <a:pt x="17720" y="51854"/>
                    <a:pt x="18099" y="51854"/>
                  </a:cubicBezTo>
                  <a:cubicBezTo>
                    <a:pt x="18194" y="51854"/>
                    <a:pt x="18289" y="51854"/>
                    <a:pt x="18384" y="51854"/>
                  </a:cubicBezTo>
                  <a:cubicBezTo>
                    <a:pt x="18906" y="51997"/>
                    <a:pt x="19452" y="52115"/>
                    <a:pt x="19997" y="52281"/>
                  </a:cubicBezTo>
                  <a:cubicBezTo>
                    <a:pt x="20495" y="52447"/>
                    <a:pt x="20993" y="52685"/>
                    <a:pt x="21420" y="52993"/>
                  </a:cubicBezTo>
                  <a:cubicBezTo>
                    <a:pt x="22346" y="53586"/>
                    <a:pt x="23318" y="54084"/>
                    <a:pt x="24338" y="54511"/>
                  </a:cubicBezTo>
                  <a:cubicBezTo>
                    <a:pt x="24670" y="54653"/>
                    <a:pt x="25002" y="54796"/>
                    <a:pt x="25311" y="54938"/>
                  </a:cubicBezTo>
                  <a:cubicBezTo>
                    <a:pt x="25738" y="55151"/>
                    <a:pt x="26188" y="55270"/>
                    <a:pt x="26663" y="55318"/>
                  </a:cubicBezTo>
                  <a:cubicBezTo>
                    <a:pt x="27042" y="55389"/>
                    <a:pt x="27422" y="55460"/>
                    <a:pt x="27778" y="55578"/>
                  </a:cubicBezTo>
                  <a:cubicBezTo>
                    <a:pt x="27944" y="55341"/>
                    <a:pt x="27849" y="55128"/>
                    <a:pt x="27872" y="54914"/>
                  </a:cubicBezTo>
                  <a:cubicBezTo>
                    <a:pt x="27896" y="54701"/>
                    <a:pt x="27872" y="54511"/>
                    <a:pt x="27872" y="54321"/>
                  </a:cubicBezTo>
                  <a:cubicBezTo>
                    <a:pt x="27872" y="54203"/>
                    <a:pt x="27849" y="54084"/>
                    <a:pt x="27849" y="53965"/>
                  </a:cubicBezTo>
                  <a:cubicBezTo>
                    <a:pt x="27659" y="53088"/>
                    <a:pt x="27612" y="52163"/>
                    <a:pt x="27659" y="51261"/>
                  </a:cubicBezTo>
                  <a:cubicBezTo>
                    <a:pt x="27493" y="51166"/>
                    <a:pt x="27327" y="51048"/>
                    <a:pt x="27137" y="50977"/>
                  </a:cubicBezTo>
                  <a:cubicBezTo>
                    <a:pt x="25761" y="50312"/>
                    <a:pt x="24409" y="49553"/>
                    <a:pt x="23081" y="48747"/>
                  </a:cubicBezTo>
                  <a:cubicBezTo>
                    <a:pt x="21990" y="48106"/>
                    <a:pt x="20946" y="47418"/>
                    <a:pt x="19902" y="46731"/>
                  </a:cubicBezTo>
                  <a:cubicBezTo>
                    <a:pt x="18289" y="45639"/>
                    <a:pt x="16747" y="44453"/>
                    <a:pt x="15206" y="43244"/>
                  </a:cubicBezTo>
                  <a:cubicBezTo>
                    <a:pt x="14992" y="43101"/>
                    <a:pt x="14826" y="42888"/>
                    <a:pt x="14731" y="42627"/>
                  </a:cubicBezTo>
                  <a:cubicBezTo>
                    <a:pt x="14541" y="42271"/>
                    <a:pt x="14684" y="41820"/>
                    <a:pt x="15016" y="41631"/>
                  </a:cubicBezTo>
                  <a:cubicBezTo>
                    <a:pt x="15395" y="41370"/>
                    <a:pt x="15775" y="41132"/>
                    <a:pt x="16178" y="40919"/>
                  </a:cubicBezTo>
                  <a:cubicBezTo>
                    <a:pt x="17981" y="39994"/>
                    <a:pt x="19831" y="39140"/>
                    <a:pt x="21634" y="38191"/>
                  </a:cubicBezTo>
                  <a:cubicBezTo>
                    <a:pt x="23057" y="37479"/>
                    <a:pt x="24409" y="36602"/>
                    <a:pt x="25643" y="35629"/>
                  </a:cubicBezTo>
                  <a:cubicBezTo>
                    <a:pt x="25761" y="35534"/>
                    <a:pt x="25856" y="35463"/>
                    <a:pt x="25975" y="35392"/>
                  </a:cubicBezTo>
                  <a:close/>
                  <a:moveTo>
                    <a:pt x="47157" y="11529"/>
                  </a:moveTo>
                  <a:lnTo>
                    <a:pt x="46991" y="11600"/>
                  </a:lnTo>
                  <a:cubicBezTo>
                    <a:pt x="46659" y="11742"/>
                    <a:pt x="46470" y="11671"/>
                    <a:pt x="46398" y="11363"/>
                  </a:cubicBezTo>
                  <a:cubicBezTo>
                    <a:pt x="46351" y="11197"/>
                    <a:pt x="46327" y="11007"/>
                    <a:pt x="46351" y="10841"/>
                  </a:cubicBezTo>
                  <a:cubicBezTo>
                    <a:pt x="46375" y="10604"/>
                    <a:pt x="46280" y="10390"/>
                    <a:pt x="46114" y="10248"/>
                  </a:cubicBezTo>
                  <a:cubicBezTo>
                    <a:pt x="45639" y="9750"/>
                    <a:pt x="45165" y="9228"/>
                    <a:pt x="44691" y="8730"/>
                  </a:cubicBezTo>
                  <a:cubicBezTo>
                    <a:pt x="44596" y="8635"/>
                    <a:pt x="44501" y="8564"/>
                    <a:pt x="44382" y="8421"/>
                  </a:cubicBezTo>
                  <a:cubicBezTo>
                    <a:pt x="44098" y="8682"/>
                    <a:pt x="43860" y="8920"/>
                    <a:pt x="43623" y="9133"/>
                  </a:cubicBezTo>
                  <a:cubicBezTo>
                    <a:pt x="43291" y="9489"/>
                    <a:pt x="42935" y="9774"/>
                    <a:pt x="42556" y="10058"/>
                  </a:cubicBezTo>
                  <a:cubicBezTo>
                    <a:pt x="41393" y="10817"/>
                    <a:pt x="40112" y="11363"/>
                    <a:pt x="38760" y="11719"/>
                  </a:cubicBezTo>
                  <a:cubicBezTo>
                    <a:pt x="37764" y="11885"/>
                    <a:pt x="36744" y="11932"/>
                    <a:pt x="35748" y="11861"/>
                  </a:cubicBezTo>
                  <a:cubicBezTo>
                    <a:pt x="34562" y="11790"/>
                    <a:pt x="33399" y="11481"/>
                    <a:pt x="32356" y="10888"/>
                  </a:cubicBezTo>
                  <a:cubicBezTo>
                    <a:pt x="31597" y="10509"/>
                    <a:pt x="30885" y="10034"/>
                    <a:pt x="30221" y="9513"/>
                  </a:cubicBezTo>
                  <a:cubicBezTo>
                    <a:pt x="30031" y="9370"/>
                    <a:pt x="29841" y="9252"/>
                    <a:pt x="29675" y="9109"/>
                  </a:cubicBezTo>
                  <a:cubicBezTo>
                    <a:pt x="29485" y="8991"/>
                    <a:pt x="29319" y="8848"/>
                    <a:pt x="29177" y="8730"/>
                  </a:cubicBezTo>
                  <a:cubicBezTo>
                    <a:pt x="29106" y="8801"/>
                    <a:pt x="29059" y="8825"/>
                    <a:pt x="29035" y="8848"/>
                  </a:cubicBezTo>
                  <a:cubicBezTo>
                    <a:pt x="28750" y="9536"/>
                    <a:pt x="28418" y="10177"/>
                    <a:pt x="27991" y="10793"/>
                  </a:cubicBezTo>
                  <a:cubicBezTo>
                    <a:pt x="27564" y="11553"/>
                    <a:pt x="26995" y="12240"/>
                    <a:pt x="26331" y="12810"/>
                  </a:cubicBezTo>
                  <a:cubicBezTo>
                    <a:pt x="25809" y="13213"/>
                    <a:pt x="25287" y="13569"/>
                    <a:pt x="24718" y="13901"/>
                  </a:cubicBezTo>
                  <a:cubicBezTo>
                    <a:pt x="24030" y="14328"/>
                    <a:pt x="23318" y="14707"/>
                    <a:pt x="22606" y="15040"/>
                  </a:cubicBezTo>
                  <a:cubicBezTo>
                    <a:pt x="22013" y="15324"/>
                    <a:pt x="21397" y="15538"/>
                    <a:pt x="20756" y="15704"/>
                  </a:cubicBezTo>
                  <a:cubicBezTo>
                    <a:pt x="20614" y="15751"/>
                    <a:pt x="20472" y="15822"/>
                    <a:pt x="20353" y="15917"/>
                  </a:cubicBezTo>
                  <a:cubicBezTo>
                    <a:pt x="20116" y="16060"/>
                    <a:pt x="19831" y="16154"/>
                    <a:pt x="19523" y="16154"/>
                  </a:cubicBezTo>
                  <a:cubicBezTo>
                    <a:pt x="18123" y="16178"/>
                    <a:pt x="16724" y="16202"/>
                    <a:pt x="15277" y="16226"/>
                  </a:cubicBezTo>
                  <a:lnTo>
                    <a:pt x="15277" y="17032"/>
                  </a:lnTo>
                  <a:cubicBezTo>
                    <a:pt x="15040" y="17174"/>
                    <a:pt x="14873" y="17412"/>
                    <a:pt x="14826" y="17673"/>
                  </a:cubicBezTo>
                  <a:cubicBezTo>
                    <a:pt x="14518" y="19143"/>
                    <a:pt x="14494" y="20661"/>
                    <a:pt x="14731" y="22156"/>
                  </a:cubicBezTo>
                  <a:cubicBezTo>
                    <a:pt x="14755" y="22346"/>
                    <a:pt x="14850" y="22535"/>
                    <a:pt x="14968" y="22678"/>
                  </a:cubicBezTo>
                  <a:cubicBezTo>
                    <a:pt x="15158" y="22915"/>
                    <a:pt x="15277" y="23200"/>
                    <a:pt x="15277" y="23484"/>
                  </a:cubicBezTo>
                  <a:cubicBezTo>
                    <a:pt x="15253" y="23911"/>
                    <a:pt x="15372" y="24338"/>
                    <a:pt x="15585" y="24694"/>
                  </a:cubicBezTo>
                  <a:cubicBezTo>
                    <a:pt x="16036" y="25666"/>
                    <a:pt x="16510" y="26592"/>
                    <a:pt x="17340" y="27279"/>
                  </a:cubicBezTo>
                  <a:cubicBezTo>
                    <a:pt x="17459" y="27374"/>
                    <a:pt x="17530" y="27493"/>
                    <a:pt x="17625" y="27588"/>
                  </a:cubicBezTo>
                  <a:cubicBezTo>
                    <a:pt x="18218" y="28205"/>
                    <a:pt x="18882" y="28774"/>
                    <a:pt x="19594" y="29296"/>
                  </a:cubicBezTo>
                  <a:cubicBezTo>
                    <a:pt x="19926" y="29486"/>
                    <a:pt x="20258" y="29675"/>
                    <a:pt x="20566" y="29889"/>
                  </a:cubicBezTo>
                  <a:cubicBezTo>
                    <a:pt x="20780" y="30031"/>
                    <a:pt x="20993" y="30126"/>
                    <a:pt x="21254" y="30197"/>
                  </a:cubicBezTo>
                  <a:cubicBezTo>
                    <a:pt x="21800" y="30316"/>
                    <a:pt x="22322" y="30458"/>
                    <a:pt x="22867" y="30600"/>
                  </a:cubicBezTo>
                  <a:cubicBezTo>
                    <a:pt x="23152" y="30743"/>
                    <a:pt x="23484" y="30719"/>
                    <a:pt x="23769" y="30553"/>
                  </a:cubicBezTo>
                  <a:cubicBezTo>
                    <a:pt x="23864" y="30482"/>
                    <a:pt x="23982" y="30553"/>
                    <a:pt x="24030" y="30672"/>
                  </a:cubicBezTo>
                  <a:cubicBezTo>
                    <a:pt x="24077" y="30766"/>
                    <a:pt x="24101" y="30838"/>
                    <a:pt x="24148" y="30932"/>
                  </a:cubicBezTo>
                  <a:cubicBezTo>
                    <a:pt x="24409" y="30980"/>
                    <a:pt x="24670" y="31075"/>
                    <a:pt x="24931" y="31099"/>
                  </a:cubicBezTo>
                  <a:cubicBezTo>
                    <a:pt x="25477" y="31170"/>
                    <a:pt x="26022" y="31241"/>
                    <a:pt x="26592" y="31288"/>
                  </a:cubicBezTo>
                  <a:cubicBezTo>
                    <a:pt x="27232" y="31336"/>
                    <a:pt x="27872" y="31359"/>
                    <a:pt x="28537" y="31407"/>
                  </a:cubicBezTo>
                  <a:cubicBezTo>
                    <a:pt x="28750" y="31431"/>
                    <a:pt x="28987" y="31359"/>
                    <a:pt x="29153" y="31193"/>
                  </a:cubicBezTo>
                  <a:cubicBezTo>
                    <a:pt x="29343" y="30980"/>
                    <a:pt x="29675" y="30980"/>
                    <a:pt x="29865" y="31170"/>
                  </a:cubicBezTo>
                  <a:cubicBezTo>
                    <a:pt x="30031" y="31288"/>
                    <a:pt x="30245" y="31336"/>
                    <a:pt x="30434" y="31312"/>
                  </a:cubicBezTo>
                  <a:cubicBezTo>
                    <a:pt x="31858" y="31170"/>
                    <a:pt x="33281" y="30932"/>
                    <a:pt x="34680" y="30577"/>
                  </a:cubicBezTo>
                  <a:cubicBezTo>
                    <a:pt x="35677" y="30316"/>
                    <a:pt x="36649" y="29984"/>
                    <a:pt x="37598" y="29580"/>
                  </a:cubicBezTo>
                  <a:cubicBezTo>
                    <a:pt x="38571" y="29225"/>
                    <a:pt x="39496" y="28774"/>
                    <a:pt x="40397" y="28252"/>
                  </a:cubicBezTo>
                  <a:cubicBezTo>
                    <a:pt x="41132" y="27801"/>
                    <a:pt x="41868" y="27351"/>
                    <a:pt x="42627" y="26900"/>
                  </a:cubicBezTo>
                  <a:cubicBezTo>
                    <a:pt x="43623" y="26307"/>
                    <a:pt x="44524" y="25572"/>
                    <a:pt x="45331" y="24718"/>
                  </a:cubicBezTo>
                  <a:cubicBezTo>
                    <a:pt x="45616" y="24409"/>
                    <a:pt x="45924" y="24101"/>
                    <a:pt x="46209" y="23793"/>
                  </a:cubicBezTo>
                  <a:cubicBezTo>
                    <a:pt x="47727" y="22274"/>
                    <a:pt x="48676" y="20306"/>
                    <a:pt x="48913" y="18171"/>
                  </a:cubicBezTo>
                  <a:cubicBezTo>
                    <a:pt x="48960" y="17839"/>
                    <a:pt x="49055" y="17506"/>
                    <a:pt x="49055" y="17174"/>
                  </a:cubicBezTo>
                  <a:cubicBezTo>
                    <a:pt x="49103" y="16605"/>
                    <a:pt x="49103" y="16060"/>
                    <a:pt x="49031" y="15490"/>
                  </a:cubicBezTo>
                  <a:cubicBezTo>
                    <a:pt x="48937" y="15087"/>
                    <a:pt x="48794" y="14684"/>
                    <a:pt x="48604" y="14304"/>
                  </a:cubicBezTo>
                  <a:lnTo>
                    <a:pt x="48296" y="13498"/>
                  </a:lnTo>
                  <a:cubicBezTo>
                    <a:pt x="48035" y="12786"/>
                    <a:pt x="47656" y="12122"/>
                    <a:pt x="47157" y="11529"/>
                  </a:cubicBezTo>
                  <a:close/>
                  <a:moveTo>
                    <a:pt x="16107" y="42342"/>
                  </a:moveTo>
                  <a:cubicBezTo>
                    <a:pt x="16297" y="42508"/>
                    <a:pt x="16368" y="42627"/>
                    <a:pt x="16486" y="42698"/>
                  </a:cubicBezTo>
                  <a:cubicBezTo>
                    <a:pt x="17601" y="43528"/>
                    <a:pt x="18716" y="44406"/>
                    <a:pt x="19879" y="45212"/>
                  </a:cubicBezTo>
                  <a:cubicBezTo>
                    <a:pt x="20970" y="45995"/>
                    <a:pt x="22085" y="46754"/>
                    <a:pt x="23223" y="47442"/>
                  </a:cubicBezTo>
                  <a:cubicBezTo>
                    <a:pt x="24741" y="48344"/>
                    <a:pt x="26307" y="49174"/>
                    <a:pt x="27896" y="49980"/>
                  </a:cubicBezTo>
                  <a:cubicBezTo>
                    <a:pt x="29059" y="50526"/>
                    <a:pt x="30268" y="51000"/>
                    <a:pt x="31502" y="51380"/>
                  </a:cubicBezTo>
                  <a:cubicBezTo>
                    <a:pt x="32617" y="51736"/>
                    <a:pt x="33755" y="51997"/>
                    <a:pt x="34894" y="52163"/>
                  </a:cubicBezTo>
                  <a:cubicBezTo>
                    <a:pt x="36080" y="52376"/>
                    <a:pt x="37266" y="52495"/>
                    <a:pt x="38452" y="52471"/>
                  </a:cubicBezTo>
                  <a:cubicBezTo>
                    <a:pt x="39164" y="52447"/>
                    <a:pt x="39875" y="52471"/>
                    <a:pt x="40587" y="52471"/>
                  </a:cubicBezTo>
                  <a:cubicBezTo>
                    <a:pt x="41109" y="52471"/>
                    <a:pt x="41631" y="52400"/>
                    <a:pt x="42129" y="52258"/>
                  </a:cubicBezTo>
                  <a:cubicBezTo>
                    <a:pt x="42508" y="52139"/>
                    <a:pt x="42888" y="52044"/>
                    <a:pt x="43291" y="51902"/>
                  </a:cubicBezTo>
                  <a:cubicBezTo>
                    <a:pt x="43671" y="51783"/>
                    <a:pt x="44074" y="51617"/>
                    <a:pt x="44477" y="51427"/>
                  </a:cubicBezTo>
                  <a:cubicBezTo>
                    <a:pt x="44951" y="51238"/>
                    <a:pt x="45307" y="50763"/>
                    <a:pt x="45331" y="50241"/>
                  </a:cubicBezTo>
                  <a:cubicBezTo>
                    <a:pt x="45355" y="49957"/>
                    <a:pt x="45426" y="49672"/>
                    <a:pt x="45426" y="49387"/>
                  </a:cubicBezTo>
                  <a:cubicBezTo>
                    <a:pt x="45450" y="48272"/>
                    <a:pt x="45473" y="47181"/>
                    <a:pt x="45473" y="46090"/>
                  </a:cubicBezTo>
                  <a:cubicBezTo>
                    <a:pt x="45473" y="45734"/>
                    <a:pt x="45402" y="45378"/>
                    <a:pt x="45331" y="45046"/>
                  </a:cubicBezTo>
                  <a:cubicBezTo>
                    <a:pt x="45212" y="44501"/>
                    <a:pt x="45070" y="44003"/>
                    <a:pt x="44951" y="43457"/>
                  </a:cubicBezTo>
                  <a:cubicBezTo>
                    <a:pt x="44667" y="42295"/>
                    <a:pt x="44430" y="41109"/>
                    <a:pt x="44264" y="39899"/>
                  </a:cubicBezTo>
                  <a:cubicBezTo>
                    <a:pt x="44192" y="39164"/>
                    <a:pt x="44026" y="38405"/>
                    <a:pt x="43765" y="37693"/>
                  </a:cubicBezTo>
                  <a:cubicBezTo>
                    <a:pt x="43172" y="36104"/>
                    <a:pt x="42532" y="34514"/>
                    <a:pt x="41915" y="32949"/>
                  </a:cubicBezTo>
                  <a:cubicBezTo>
                    <a:pt x="41512" y="31952"/>
                    <a:pt x="41132" y="30956"/>
                    <a:pt x="40729" y="29960"/>
                  </a:cubicBezTo>
                  <a:cubicBezTo>
                    <a:pt x="40682" y="29865"/>
                    <a:pt x="40611" y="29770"/>
                    <a:pt x="40539" y="29699"/>
                  </a:cubicBezTo>
                  <a:lnTo>
                    <a:pt x="38452" y="30648"/>
                  </a:lnTo>
                  <a:cubicBezTo>
                    <a:pt x="38452" y="31004"/>
                    <a:pt x="38428" y="31359"/>
                    <a:pt x="38357" y="31692"/>
                  </a:cubicBezTo>
                  <a:cubicBezTo>
                    <a:pt x="38072" y="32522"/>
                    <a:pt x="37551" y="33281"/>
                    <a:pt x="36886" y="33826"/>
                  </a:cubicBezTo>
                  <a:cubicBezTo>
                    <a:pt x="36317" y="34325"/>
                    <a:pt x="35463" y="34325"/>
                    <a:pt x="34918" y="33803"/>
                  </a:cubicBezTo>
                  <a:cubicBezTo>
                    <a:pt x="34491" y="33447"/>
                    <a:pt x="34206" y="32972"/>
                    <a:pt x="34111" y="32451"/>
                  </a:cubicBezTo>
                  <a:cubicBezTo>
                    <a:pt x="34087" y="32332"/>
                    <a:pt x="34040" y="32213"/>
                    <a:pt x="34016" y="32119"/>
                  </a:cubicBezTo>
                  <a:lnTo>
                    <a:pt x="29723" y="32688"/>
                  </a:lnTo>
                  <a:cubicBezTo>
                    <a:pt x="29509" y="32972"/>
                    <a:pt x="29272" y="33305"/>
                    <a:pt x="29059" y="33637"/>
                  </a:cubicBezTo>
                  <a:cubicBezTo>
                    <a:pt x="28608" y="34348"/>
                    <a:pt x="28062" y="35012"/>
                    <a:pt x="27445" y="35606"/>
                  </a:cubicBezTo>
                  <a:cubicBezTo>
                    <a:pt x="25880" y="37100"/>
                    <a:pt x="24125" y="38333"/>
                    <a:pt x="22179" y="39306"/>
                  </a:cubicBezTo>
                  <a:cubicBezTo>
                    <a:pt x="20400" y="40207"/>
                    <a:pt x="18621" y="41085"/>
                    <a:pt x="16842" y="41963"/>
                  </a:cubicBezTo>
                  <a:cubicBezTo>
                    <a:pt x="16653" y="42058"/>
                    <a:pt x="16415" y="42176"/>
                    <a:pt x="16107" y="42342"/>
                  </a:cubicBezTo>
                  <a:close/>
                  <a:moveTo>
                    <a:pt x="14802" y="15822"/>
                  </a:moveTo>
                  <a:cubicBezTo>
                    <a:pt x="14660" y="15704"/>
                    <a:pt x="14518" y="15585"/>
                    <a:pt x="14399" y="15443"/>
                  </a:cubicBezTo>
                  <a:cubicBezTo>
                    <a:pt x="14209" y="15300"/>
                    <a:pt x="14186" y="15016"/>
                    <a:pt x="14352" y="14826"/>
                  </a:cubicBezTo>
                  <a:cubicBezTo>
                    <a:pt x="14518" y="14589"/>
                    <a:pt x="14755" y="14470"/>
                    <a:pt x="14968" y="14589"/>
                  </a:cubicBezTo>
                  <a:cubicBezTo>
                    <a:pt x="15300" y="14779"/>
                    <a:pt x="15680" y="14755"/>
                    <a:pt x="15988" y="14921"/>
                  </a:cubicBezTo>
                  <a:cubicBezTo>
                    <a:pt x="16368" y="15111"/>
                    <a:pt x="16819" y="15111"/>
                    <a:pt x="17222" y="14945"/>
                  </a:cubicBezTo>
                  <a:cubicBezTo>
                    <a:pt x="17554" y="14826"/>
                    <a:pt x="17910" y="14779"/>
                    <a:pt x="18266" y="14826"/>
                  </a:cubicBezTo>
                  <a:cubicBezTo>
                    <a:pt x="18574" y="14850"/>
                    <a:pt x="18906" y="14826"/>
                    <a:pt x="19214" y="14779"/>
                  </a:cubicBezTo>
                  <a:cubicBezTo>
                    <a:pt x="20590" y="14565"/>
                    <a:pt x="21942" y="14091"/>
                    <a:pt x="23176" y="13379"/>
                  </a:cubicBezTo>
                  <a:cubicBezTo>
                    <a:pt x="23555" y="13166"/>
                    <a:pt x="23959" y="12952"/>
                    <a:pt x="24338" y="12715"/>
                  </a:cubicBezTo>
                  <a:cubicBezTo>
                    <a:pt x="25263" y="12217"/>
                    <a:pt x="26046" y="11505"/>
                    <a:pt x="26686" y="10651"/>
                  </a:cubicBezTo>
                  <a:cubicBezTo>
                    <a:pt x="27090" y="10034"/>
                    <a:pt x="27493" y="9418"/>
                    <a:pt x="27872" y="8777"/>
                  </a:cubicBezTo>
                  <a:cubicBezTo>
                    <a:pt x="28086" y="8469"/>
                    <a:pt x="28205" y="8089"/>
                    <a:pt x="28252" y="7710"/>
                  </a:cubicBezTo>
                  <a:cubicBezTo>
                    <a:pt x="28276" y="7473"/>
                    <a:pt x="28299" y="7235"/>
                    <a:pt x="28371" y="6998"/>
                  </a:cubicBezTo>
                  <a:cubicBezTo>
                    <a:pt x="28394" y="6832"/>
                    <a:pt x="28537" y="6690"/>
                    <a:pt x="28703" y="6690"/>
                  </a:cubicBezTo>
                  <a:cubicBezTo>
                    <a:pt x="28869" y="6690"/>
                    <a:pt x="29011" y="6785"/>
                    <a:pt x="29059" y="6927"/>
                  </a:cubicBezTo>
                  <a:cubicBezTo>
                    <a:pt x="29106" y="7046"/>
                    <a:pt x="29106" y="7140"/>
                    <a:pt x="29153" y="7259"/>
                  </a:cubicBezTo>
                  <a:cubicBezTo>
                    <a:pt x="29177" y="7354"/>
                    <a:pt x="29248" y="7449"/>
                    <a:pt x="29319" y="7520"/>
                  </a:cubicBezTo>
                  <a:cubicBezTo>
                    <a:pt x="30221" y="8160"/>
                    <a:pt x="31099" y="8825"/>
                    <a:pt x="32024" y="9418"/>
                  </a:cubicBezTo>
                  <a:cubicBezTo>
                    <a:pt x="32735" y="9868"/>
                    <a:pt x="33518" y="10224"/>
                    <a:pt x="34325" y="10461"/>
                  </a:cubicBezTo>
                  <a:cubicBezTo>
                    <a:pt x="35012" y="10627"/>
                    <a:pt x="35700" y="10722"/>
                    <a:pt x="36412" y="10699"/>
                  </a:cubicBezTo>
                  <a:cubicBezTo>
                    <a:pt x="37076" y="10746"/>
                    <a:pt x="37740" y="10699"/>
                    <a:pt x="38405" y="10580"/>
                  </a:cubicBezTo>
                  <a:cubicBezTo>
                    <a:pt x="40041" y="10200"/>
                    <a:pt x="41536" y="9465"/>
                    <a:pt x="42840" y="8398"/>
                  </a:cubicBezTo>
                  <a:cubicBezTo>
                    <a:pt x="43054" y="8208"/>
                    <a:pt x="43291" y="8042"/>
                    <a:pt x="43552" y="7923"/>
                  </a:cubicBezTo>
                  <a:cubicBezTo>
                    <a:pt x="43955" y="7781"/>
                    <a:pt x="44192" y="7378"/>
                    <a:pt x="44121" y="6951"/>
                  </a:cubicBezTo>
                  <a:cubicBezTo>
                    <a:pt x="43837" y="6808"/>
                    <a:pt x="43623" y="6571"/>
                    <a:pt x="43504" y="6287"/>
                  </a:cubicBezTo>
                  <a:cubicBezTo>
                    <a:pt x="43481" y="6192"/>
                    <a:pt x="43362" y="6120"/>
                    <a:pt x="43291" y="6049"/>
                  </a:cubicBezTo>
                  <a:cubicBezTo>
                    <a:pt x="43196" y="6002"/>
                    <a:pt x="43101" y="5931"/>
                    <a:pt x="43030" y="5860"/>
                  </a:cubicBezTo>
                  <a:cubicBezTo>
                    <a:pt x="42437" y="5290"/>
                    <a:pt x="41797" y="4745"/>
                    <a:pt x="41132" y="4247"/>
                  </a:cubicBezTo>
                  <a:cubicBezTo>
                    <a:pt x="40207" y="3535"/>
                    <a:pt x="39211" y="2918"/>
                    <a:pt x="38144" y="2467"/>
                  </a:cubicBezTo>
                  <a:cubicBezTo>
                    <a:pt x="37100" y="2041"/>
                    <a:pt x="36032" y="1708"/>
                    <a:pt x="34941" y="1471"/>
                  </a:cubicBezTo>
                  <a:cubicBezTo>
                    <a:pt x="34348" y="1305"/>
                    <a:pt x="33755" y="1234"/>
                    <a:pt x="33162" y="1210"/>
                  </a:cubicBezTo>
                  <a:cubicBezTo>
                    <a:pt x="32783" y="1210"/>
                    <a:pt x="32403" y="1187"/>
                    <a:pt x="32024" y="1163"/>
                  </a:cubicBezTo>
                  <a:cubicBezTo>
                    <a:pt x="30719" y="1068"/>
                    <a:pt x="29414" y="1187"/>
                    <a:pt x="28157" y="1519"/>
                  </a:cubicBezTo>
                  <a:cubicBezTo>
                    <a:pt x="27967" y="1566"/>
                    <a:pt x="27778" y="1637"/>
                    <a:pt x="27588" y="1685"/>
                  </a:cubicBezTo>
                  <a:cubicBezTo>
                    <a:pt x="25951" y="2159"/>
                    <a:pt x="24362" y="2800"/>
                    <a:pt x="22867" y="3654"/>
                  </a:cubicBezTo>
                  <a:cubicBezTo>
                    <a:pt x="22156" y="4057"/>
                    <a:pt x="21444" y="4531"/>
                    <a:pt x="20804" y="5029"/>
                  </a:cubicBezTo>
                  <a:cubicBezTo>
                    <a:pt x="20400" y="5338"/>
                    <a:pt x="20021" y="5646"/>
                    <a:pt x="19641" y="5954"/>
                  </a:cubicBezTo>
                  <a:cubicBezTo>
                    <a:pt x="19262" y="6263"/>
                    <a:pt x="19025" y="6761"/>
                    <a:pt x="18574" y="7046"/>
                  </a:cubicBezTo>
                  <a:cubicBezTo>
                    <a:pt x="18526" y="7093"/>
                    <a:pt x="18479" y="7140"/>
                    <a:pt x="18455" y="7188"/>
                  </a:cubicBezTo>
                  <a:cubicBezTo>
                    <a:pt x="18289" y="7496"/>
                    <a:pt x="18076" y="7757"/>
                    <a:pt x="17815" y="7971"/>
                  </a:cubicBezTo>
                  <a:cubicBezTo>
                    <a:pt x="17673" y="8089"/>
                    <a:pt x="17554" y="8232"/>
                    <a:pt x="17483" y="8374"/>
                  </a:cubicBezTo>
                  <a:cubicBezTo>
                    <a:pt x="17293" y="8943"/>
                    <a:pt x="16913" y="9394"/>
                    <a:pt x="16605" y="9892"/>
                  </a:cubicBezTo>
                  <a:cubicBezTo>
                    <a:pt x="16083" y="10699"/>
                    <a:pt x="15561" y="11505"/>
                    <a:pt x="14992" y="12288"/>
                  </a:cubicBezTo>
                  <a:cubicBezTo>
                    <a:pt x="14043" y="13640"/>
                    <a:pt x="13332" y="15134"/>
                    <a:pt x="12430" y="16534"/>
                  </a:cubicBezTo>
                  <a:cubicBezTo>
                    <a:pt x="12312" y="16771"/>
                    <a:pt x="12169" y="16985"/>
                    <a:pt x="11980" y="17198"/>
                  </a:cubicBezTo>
                  <a:cubicBezTo>
                    <a:pt x="11742" y="17412"/>
                    <a:pt x="11766" y="17720"/>
                    <a:pt x="11576" y="17957"/>
                  </a:cubicBezTo>
                  <a:cubicBezTo>
                    <a:pt x="11149" y="18526"/>
                    <a:pt x="10746" y="19120"/>
                    <a:pt x="10343" y="19713"/>
                  </a:cubicBezTo>
                  <a:cubicBezTo>
                    <a:pt x="10272" y="19807"/>
                    <a:pt x="10224" y="19926"/>
                    <a:pt x="10129" y="20045"/>
                  </a:cubicBezTo>
                  <a:cubicBezTo>
                    <a:pt x="10224" y="20068"/>
                    <a:pt x="10248" y="20116"/>
                    <a:pt x="10295" y="20092"/>
                  </a:cubicBezTo>
                  <a:cubicBezTo>
                    <a:pt x="10960" y="19902"/>
                    <a:pt x="11695" y="19997"/>
                    <a:pt x="12312" y="20329"/>
                  </a:cubicBezTo>
                  <a:cubicBezTo>
                    <a:pt x="12549" y="20472"/>
                    <a:pt x="12786" y="20566"/>
                    <a:pt x="13023" y="20685"/>
                  </a:cubicBezTo>
                  <a:cubicBezTo>
                    <a:pt x="13118" y="20733"/>
                    <a:pt x="13213" y="20827"/>
                    <a:pt x="13355" y="20733"/>
                  </a:cubicBezTo>
                  <a:cubicBezTo>
                    <a:pt x="13355" y="20519"/>
                    <a:pt x="13379" y="20258"/>
                    <a:pt x="13379" y="20021"/>
                  </a:cubicBezTo>
                  <a:cubicBezTo>
                    <a:pt x="13355" y="19214"/>
                    <a:pt x="13474" y="18408"/>
                    <a:pt x="13687" y="17625"/>
                  </a:cubicBezTo>
                  <a:cubicBezTo>
                    <a:pt x="13830" y="17151"/>
                    <a:pt x="14020" y="16653"/>
                    <a:pt x="14186" y="16178"/>
                  </a:cubicBezTo>
                  <a:cubicBezTo>
                    <a:pt x="14233" y="15988"/>
                    <a:pt x="14423" y="15870"/>
                    <a:pt x="14613" y="15893"/>
                  </a:cubicBezTo>
                  <a:cubicBezTo>
                    <a:pt x="14660" y="15893"/>
                    <a:pt x="14707" y="15846"/>
                    <a:pt x="14802" y="15822"/>
                  </a:cubicBezTo>
                  <a:close/>
                  <a:moveTo>
                    <a:pt x="8706" y="22037"/>
                  </a:moveTo>
                  <a:cubicBezTo>
                    <a:pt x="8635" y="22061"/>
                    <a:pt x="8587" y="22061"/>
                    <a:pt x="8540" y="22085"/>
                  </a:cubicBezTo>
                  <a:cubicBezTo>
                    <a:pt x="7994" y="22535"/>
                    <a:pt x="7473" y="22986"/>
                    <a:pt x="6951" y="23437"/>
                  </a:cubicBezTo>
                  <a:cubicBezTo>
                    <a:pt x="6310" y="23935"/>
                    <a:pt x="5622" y="24362"/>
                    <a:pt x="4887" y="24718"/>
                  </a:cubicBezTo>
                  <a:cubicBezTo>
                    <a:pt x="4199" y="25050"/>
                    <a:pt x="3464" y="25358"/>
                    <a:pt x="2776" y="25690"/>
                  </a:cubicBezTo>
                  <a:cubicBezTo>
                    <a:pt x="2325" y="25904"/>
                    <a:pt x="1922" y="26165"/>
                    <a:pt x="1447" y="26426"/>
                  </a:cubicBezTo>
                  <a:cubicBezTo>
                    <a:pt x="1803" y="26805"/>
                    <a:pt x="2112" y="27185"/>
                    <a:pt x="2467" y="27469"/>
                  </a:cubicBezTo>
                  <a:cubicBezTo>
                    <a:pt x="3155" y="28062"/>
                    <a:pt x="3867" y="28632"/>
                    <a:pt x="4579" y="29248"/>
                  </a:cubicBezTo>
                  <a:cubicBezTo>
                    <a:pt x="5433" y="30007"/>
                    <a:pt x="6453" y="30600"/>
                    <a:pt x="7567" y="30980"/>
                  </a:cubicBezTo>
                  <a:cubicBezTo>
                    <a:pt x="7733" y="31027"/>
                    <a:pt x="7900" y="31099"/>
                    <a:pt x="8066" y="31193"/>
                  </a:cubicBezTo>
                  <a:cubicBezTo>
                    <a:pt x="8753" y="31573"/>
                    <a:pt x="9584" y="31763"/>
                    <a:pt x="10390" y="31692"/>
                  </a:cubicBezTo>
                  <a:lnTo>
                    <a:pt x="11054" y="31692"/>
                  </a:lnTo>
                  <a:cubicBezTo>
                    <a:pt x="12122" y="31668"/>
                    <a:pt x="13142" y="31312"/>
                    <a:pt x="13972" y="30648"/>
                  </a:cubicBezTo>
                  <a:cubicBezTo>
                    <a:pt x="14186" y="30482"/>
                    <a:pt x="14399" y="30339"/>
                    <a:pt x="14636" y="30197"/>
                  </a:cubicBezTo>
                  <a:cubicBezTo>
                    <a:pt x="14992" y="29984"/>
                    <a:pt x="15466" y="30173"/>
                    <a:pt x="15561" y="30577"/>
                  </a:cubicBezTo>
                  <a:cubicBezTo>
                    <a:pt x="15633" y="30719"/>
                    <a:pt x="15656" y="30861"/>
                    <a:pt x="15633" y="31027"/>
                  </a:cubicBezTo>
                  <a:cubicBezTo>
                    <a:pt x="15585" y="31312"/>
                    <a:pt x="15466" y="31573"/>
                    <a:pt x="15419" y="31858"/>
                  </a:cubicBezTo>
                  <a:cubicBezTo>
                    <a:pt x="15300" y="32403"/>
                    <a:pt x="15206" y="32949"/>
                    <a:pt x="15134" y="33518"/>
                  </a:cubicBezTo>
                  <a:cubicBezTo>
                    <a:pt x="15111" y="33660"/>
                    <a:pt x="15134" y="33803"/>
                    <a:pt x="15158" y="33945"/>
                  </a:cubicBezTo>
                  <a:cubicBezTo>
                    <a:pt x="15443" y="34087"/>
                    <a:pt x="15751" y="34159"/>
                    <a:pt x="16060" y="34135"/>
                  </a:cubicBezTo>
                  <a:cubicBezTo>
                    <a:pt x="16463" y="34135"/>
                    <a:pt x="16890" y="34087"/>
                    <a:pt x="17317" y="33969"/>
                  </a:cubicBezTo>
                  <a:cubicBezTo>
                    <a:pt x="18171" y="33684"/>
                    <a:pt x="19048" y="33423"/>
                    <a:pt x="19926" y="33139"/>
                  </a:cubicBezTo>
                  <a:cubicBezTo>
                    <a:pt x="20068" y="33091"/>
                    <a:pt x="20234" y="33115"/>
                    <a:pt x="20377" y="33091"/>
                  </a:cubicBezTo>
                  <a:cubicBezTo>
                    <a:pt x="20804" y="32996"/>
                    <a:pt x="21207" y="32901"/>
                    <a:pt x="21634" y="32783"/>
                  </a:cubicBezTo>
                  <a:cubicBezTo>
                    <a:pt x="21729" y="32759"/>
                    <a:pt x="21824" y="32688"/>
                    <a:pt x="21895" y="32593"/>
                  </a:cubicBezTo>
                  <a:cubicBezTo>
                    <a:pt x="22085" y="32356"/>
                    <a:pt x="22227" y="32095"/>
                    <a:pt x="22346" y="31834"/>
                  </a:cubicBezTo>
                  <a:cubicBezTo>
                    <a:pt x="22298" y="31786"/>
                    <a:pt x="22251" y="31763"/>
                    <a:pt x="22179" y="31739"/>
                  </a:cubicBezTo>
                  <a:cubicBezTo>
                    <a:pt x="22108" y="31692"/>
                    <a:pt x="22013" y="31668"/>
                    <a:pt x="21942" y="31668"/>
                  </a:cubicBezTo>
                  <a:cubicBezTo>
                    <a:pt x="20993" y="31526"/>
                    <a:pt x="20116" y="31170"/>
                    <a:pt x="19357" y="30600"/>
                  </a:cubicBezTo>
                  <a:cubicBezTo>
                    <a:pt x="19286" y="30553"/>
                    <a:pt x="19214" y="30506"/>
                    <a:pt x="19119" y="30458"/>
                  </a:cubicBezTo>
                  <a:cubicBezTo>
                    <a:pt x="18621" y="30150"/>
                    <a:pt x="18171" y="29818"/>
                    <a:pt x="17744" y="29414"/>
                  </a:cubicBezTo>
                  <a:cubicBezTo>
                    <a:pt x="17151" y="28821"/>
                    <a:pt x="16581" y="28228"/>
                    <a:pt x="15965" y="27683"/>
                  </a:cubicBezTo>
                  <a:cubicBezTo>
                    <a:pt x="15727" y="27469"/>
                    <a:pt x="15538" y="27208"/>
                    <a:pt x="15395" y="26947"/>
                  </a:cubicBezTo>
                  <a:cubicBezTo>
                    <a:pt x="15158" y="26544"/>
                    <a:pt x="14921" y="26141"/>
                    <a:pt x="14707" y="25761"/>
                  </a:cubicBezTo>
                  <a:cubicBezTo>
                    <a:pt x="14613" y="25738"/>
                    <a:pt x="14565" y="25714"/>
                    <a:pt x="14541" y="25714"/>
                  </a:cubicBezTo>
                  <a:cubicBezTo>
                    <a:pt x="13853" y="25927"/>
                    <a:pt x="13166" y="25856"/>
                    <a:pt x="12454" y="25904"/>
                  </a:cubicBezTo>
                  <a:cubicBezTo>
                    <a:pt x="12074" y="25904"/>
                    <a:pt x="11695" y="25880"/>
                    <a:pt x="11315" y="25809"/>
                  </a:cubicBezTo>
                  <a:cubicBezTo>
                    <a:pt x="10699" y="25666"/>
                    <a:pt x="10129" y="25429"/>
                    <a:pt x="9584" y="25097"/>
                  </a:cubicBezTo>
                  <a:cubicBezTo>
                    <a:pt x="9394" y="24979"/>
                    <a:pt x="9204" y="24813"/>
                    <a:pt x="9062" y="24599"/>
                  </a:cubicBezTo>
                  <a:cubicBezTo>
                    <a:pt x="8659" y="24030"/>
                    <a:pt x="8493" y="23318"/>
                    <a:pt x="8611" y="22630"/>
                  </a:cubicBezTo>
                  <a:cubicBezTo>
                    <a:pt x="8659" y="22417"/>
                    <a:pt x="8682" y="22227"/>
                    <a:pt x="8706" y="22037"/>
                  </a:cubicBezTo>
                  <a:close/>
                  <a:moveTo>
                    <a:pt x="46066" y="25904"/>
                  </a:moveTo>
                  <a:cubicBezTo>
                    <a:pt x="46398" y="26331"/>
                    <a:pt x="46659" y="26734"/>
                    <a:pt x="46968" y="27113"/>
                  </a:cubicBezTo>
                  <a:cubicBezTo>
                    <a:pt x="47229" y="27469"/>
                    <a:pt x="47656" y="27659"/>
                    <a:pt x="48083" y="27659"/>
                  </a:cubicBezTo>
                  <a:cubicBezTo>
                    <a:pt x="48628" y="27683"/>
                    <a:pt x="49197" y="27564"/>
                    <a:pt x="49719" y="27374"/>
                  </a:cubicBezTo>
                  <a:cubicBezTo>
                    <a:pt x="49980" y="27279"/>
                    <a:pt x="50146" y="27042"/>
                    <a:pt x="50170" y="26781"/>
                  </a:cubicBezTo>
                  <a:cubicBezTo>
                    <a:pt x="50241" y="26307"/>
                    <a:pt x="50384" y="26188"/>
                    <a:pt x="50787" y="26117"/>
                  </a:cubicBezTo>
                  <a:cubicBezTo>
                    <a:pt x="50977" y="26093"/>
                    <a:pt x="51190" y="26070"/>
                    <a:pt x="51380" y="26070"/>
                  </a:cubicBezTo>
                  <a:lnTo>
                    <a:pt x="52376" y="26070"/>
                  </a:lnTo>
                  <a:cubicBezTo>
                    <a:pt x="52827" y="26070"/>
                    <a:pt x="53254" y="25975"/>
                    <a:pt x="53657" y="25738"/>
                  </a:cubicBezTo>
                  <a:cubicBezTo>
                    <a:pt x="53633" y="25429"/>
                    <a:pt x="53491" y="25121"/>
                    <a:pt x="53230" y="24907"/>
                  </a:cubicBezTo>
                  <a:cubicBezTo>
                    <a:pt x="52993" y="24599"/>
                    <a:pt x="52708" y="24338"/>
                    <a:pt x="52471" y="24077"/>
                  </a:cubicBezTo>
                  <a:cubicBezTo>
                    <a:pt x="52329" y="23911"/>
                    <a:pt x="52210" y="23769"/>
                    <a:pt x="52091" y="23603"/>
                  </a:cubicBezTo>
                  <a:cubicBezTo>
                    <a:pt x="51997" y="23460"/>
                    <a:pt x="51997" y="23294"/>
                    <a:pt x="52068" y="23152"/>
                  </a:cubicBezTo>
                  <a:cubicBezTo>
                    <a:pt x="52163" y="22820"/>
                    <a:pt x="52471" y="22583"/>
                    <a:pt x="52827" y="22583"/>
                  </a:cubicBezTo>
                  <a:cubicBezTo>
                    <a:pt x="53135" y="22583"/>
                    <a:pt x="53467" y="22606"/>
                    <a:pt x="53776" y="22583"/>
                  </a:cubicBezTo>
                  <a:cubicBezTo>
                    <a:pt x="54037" y="22583"/>
                    <a:pt x="54297" y="22559"/>
                    <a:pt x="54558" y="22512"/>
                  </a:cubicBezTo>
                  <a:cubicBezTo>
                    <a:pt x="55009" y="22440"/>
                    <a:pt x="55412" y="22180"/>
                    <a:pt x="55673" y="21824"/>
                  </a:cubicBezTo>
                  <a:cubicBezTo>
                    <a:pt x="55910" y="21492"/>
                    <a:pt x="56219" y="21207"/>
                    <a:pt x="56575" y="21041"/>
                  </a:cubicBezTo>
                  <a:cubicBezTo>
                    <a:pt x="56883" y="20851"/>
                    <a:pt x="57191" y="20614"/>
                    <a:pt x="57429" y="20329"/>
                  </a:cubicBezTo>
                  <a:cubicBezTo>
                    <a:pt x="57405" y="20282"/>
                    <a:pt x="57381" y="20258"/>
                    <a:pt x="57381" y="20258"/>
                  </a:cubicBezTo>
                  <a:cubicBezTo>
                    <a:pt x="55910" y="19807"/>
                    <a:pt x="54511" y="19286"/>
                    <a:pt x="53277" y="18313"/>
                  </a:cubicBezTo>
                  <a:cubicBezTo>
                    <a:pt x="52566" y="17720"/>
                    <a:pt x="51736" y="17246"/>
                    <a:pt x="51143" y="16487"/>
                  </a:cubicBezTo>
                  <a:cubicBezTo>
                    <a:pt x="50977" y="16249"/>
                    <a:pt x="50668" y="16154"/>
                    <a:pt x="50407" y="16273"/>
                  </a:cubicBezTo>
                  <a:cubicBezTo>
                    <a:pt x="50407" y="16510"/>
                    <a:pt x="50407" y="16747"/>
                    <a:pt x="50384" y="16985"/>
                  </a:cubicBezTo>
                  <a:cubicBezTo>
                    <a:pt x="50384" y="17198"/>
                    <a:pt x="50360" y="17388"/>
                    <a:pt x="50336" y="17578"/>
                  </a:cubicBezTo>
                  <a:cubicBezTo>
                    <a:pt x="50241" y="18242"/>
                    <a:pt x="50123" y="18906"/>
                    <a:pt x="49980" y="19570"/>
                  </a:cubicBezTo>
                  <a:cubicBezTo>
                    <a:pt x="49885" y="20045"/>
                    <a:pt x="49743" y="20519"/>
                    <a:pt x="49577" y="20993"/>
                  </a:cubicBezTo>
                  <a:cubicBezTo>
                    <a:pt x="49031" y="22393"/>
                    <a:pt x="48201" y="23650"/>
                    <a:pt x="47157" y="24741"/>
                  </a:cubicBezTo>
                  <a:cubicBezTo>
                    <a:pt x="46802" y="25073"/>
                    <a:pt x="46446" y="25453"/>
                    <a:pt x="46043" y="25880"/>
                  </a:cubicBezTo>
                  <a:close/>
                  <a:moveTo>
                    <a:pt x="50312" y="15063"/>
                  </a:moveTo>
                  <a:cubicBezTo>
                    <a:pt x="50550" y="15134"/>
                    <a:pt x="50787" y="15111"/>
                    <a:pt x="50977" y="14992"/>
                  </a:cubicBezTo>
                  <a:cubicBezTo>
                    <a:pt x="51380" y="14731"/>
                    <a:pt x="51736" y="14423"/>
                    <a:pt x="51997" y="14020"/>
                  </a:cubicBezTo>
                  <a:cubicBezTo>
                    <a:pt x="52329" y="13498"/>
                    <a:pt x="52590" y="12928"/>
                    <a:pt x="52803" y="12335"/>
                  </a:cubicBezTo>
                  <a:cubicBezTo>
                    <a:pt x="53111" y="11410"/>
                    <a:pt x="52850" y="10580"/>
                    <a:pt x="52329" y="9821"/>
                  </a:cubicBezTo>
                  <a:cubicBezTo>
                    <a:pt x="52210" y="9679"/>
                    <a:pt x="52091" y="9536"/>
                    <a:pt x="51949" y="9465"/>
                  </a:cubicBezTo>
                  <a:cubicBezTo>
                    <a:pt x="51261" y="9014"/>
                    <a:pt x="50478" y="8730"/>
                    <a:pt x="49696" y="8659"/>
                  </a:cubicBezTo>
                  <a:cubicBezTo>
                    <a:pt x="49245" y="8587"/>
                    <a:pt x="48771" y="8730"/>
                    <a:pt x="48462" y="9038"/>
                  </a:cubicBezTo>
                  <a:cubicBezTo>
                    <a:pt x="48130" y="9299"/>
                    <a:pt x="47869" y="9607"/>
                    <a:pt x="47632" y="9940"/>
                  </a:cubicBezTo>
                  <a:cubicBezTo>
                    <a:pt x="47703" y="10058"/>
                    <a:pt x="47798" y="10200"/>
                    <a:pt x="47893" y="10319"/>
                  </a:cubicBezTo>
                  <a:cubicBezTo>
                    <a:pt x="48652" y="11220"/>
                    <a:pt x="49245" y="12264"/>
                    <a:pt x="49648" y="13379"/>
                  </a:cubicBezTo>
                  <a:cubicBezTo>
                    <a:pt x="49862" y="13948"/>
                    <a:pt x="50075" y="14494"/>
                    <a:pt x="50312" y="15040"/>
                  </a:cubicBezTo>
                  <a:close/>
                  <a:moveTo>
                    <a:pt x="14186" y="24741"/>
                  </a:moveTo>
                  <a:cubicBezTo>
                    <a:pt x="14186" y="24670"/>
                    <a:pt x="14209" y="24623"/>
                    <a:pt x="14186" y="24599"/>
                  </a:cubicBezTo>
                  <a:cubicBezTo>
                    <a:pt x="13925" y="23959"/>
                    <a:pt x="13711" y="23294"/>
                    <a:pt x="13569" y="22606"/>
                  </a:cubicBezTo>
                  <a:cubicBezTo>
                    <a:pt x="13545" y="22464"/>
                    <a:pt x="13474" y="22322"/>
                    <a:pt x="13403" y="22180"/>
                  </a:cubicBezTo>
                  <a:cubicBezTo>
                    <a:pt x="12810" y="21444"/>
                    <a:pt x="11932" y="21017"/>
                    <a:pt x="10983" y="21065"/>
                  </a:cubicBezTo>
                  <a:cubicBezTo>
                    <a:pt x="10746" y="21041"/>
                    <a:pt x="10485" y="21160"/>
                    <a:pt x="10343" y="21349"/>
                  </a:cubicBezTo>
                  <a:cubicBezTo>
                    <a:pt x="9963" y="21800"/>
                    <a:pt x="9726" y="22346"/>
                    <a:pt x="9679" y="22939"/>
                  </a:cubicBezTo>
                  <a:cubicBezTo>
                    <a:pt x="9607" y="23413"/>
                    <a:pt x="9821" y="23887"/>
                    <a:pt x="10224" y="24172"/>
                  </a:cubicBezTo>
                  <a:cubicBezTo>
                    <a:pt x="10817" y="24552"/>
                    <a:pt x="11505" y="24741"/>
                    <a:pt x="12193" y="24765"/>
                  </a:cubicBezTo>
                  <a:cubicBezTo>
                    <a:pt x="12786" y="24765"/>
                    <a:pt x="13403" y="24765"/>
                    <a:pt x="13996" y="24765"/>
                  </a:cubicBezTo>
                  <a:cubicBezTo>
                    <a:pt x="14067" y="24765"/>
                    <a:pt x="14114" y="24765"/>
                    <a:pt x="14186" y="24741"/>
                  </a:cubicBezTo>
                  <a:close/>
                  <a:moveTo>
                    <a:pt x="34443" y="67415"/>
                  </a:moveTo>
                  <a:cubicBezTo>
                    <a:pt x="34752" y="67059"/>
                    <a:pt x="34894" y="66609"/>
                    <a:pt x="34870" y="66158"/>
                  </a:cubicBezTo>
                  <a:cubicBezTo>
                    <a:pt x="34870" y="65565"/>
                    <a:pt x="34894" y="64972"/>
                    <a:pt x="34870" y="64355"/>
                  </a:cubicBezTo>
                  <a:cubicBezTo>
                    <a:pt x="34846" y="64071"/>
                    <a:pt x="34775" y="63786"/>
                    <a:pt x="34680" y="63525"/>
                  </a:cubicBezTo>
                  <a:cubicBezTo>
                    <a:pt x="34419" y="62742"/>
                    <a:pt x="34064" y="62007"/>
                    <a:pt x="33613" y="61295"/>
                  </a:cubicBezTo>
                  <a:cubicBezTo>
                    <a:pt x="33565" y="61248"/>
                    <a:pt x="33542" y="61129"/>
                    <a:pt x="33399" y="61200"/>
                  </a:cubicBezTo>
                  <a:cubicBezTo>
                    <a:pt x="33376" y="61271"/>
                    <a:pt x="33376" y="61343"/>
                    <a:pt x="33352" y="61438"/>
                  </a:cubicBezTo>
                  <a:lnTo>
                    <a:pt x="33352" y="65992"/>
                  </a:lnTo>
                  <a:cubicBezTo>
                    <a:pt x="33376" y="66466"/>
                    <a:pt x="33494" y="66964"/>
                    <a:pt x="33708" y="67391"/>
                  </a:cubicBezTo>
                  <a:close/>
                  <a:moveTo>
                    <a:pt x="15656" y="58283"/>
                  </a:moveTo>
                  <a:cubicBezTo>
                    <a:pt x="15822" y="58211"/>
                    <a:pt x="15893" y="58211"/>
                    <a:pt x="15917" y="58164"/>
                  </a:cubicBezTo>
                  <a:cubicBezTo>
                    <a:pt x="16226" y="57808"/>
                    <a:pt x="16510" y="57429"/>
                    <a:pt x="16771" y="57049"/>
                  </a:cubicBezTo>
                  <a:cubicBezTo>
                    <a:pt x="16819" y="56931"/>
                    <a:pt x="16866" y="56788"/>
                    <a:pt x="16890" y="56670"/>
                  </a:cubicBezTo>
                  <a:cubicBezTo>
                    <a:pt x="17008" y="56243"/>
                    <a:pt x="17127" y="55816"/>
                    <a:pt x="17246" y="55365"/>
                  </a:cubicBezTo>
                  <a:cubicBezTo>
                    <a:pt x="17317" y="55128"/>
                    <a:pt x="17364" y="54891"/>
                    <a:pt x="17388" y="54653"/>
                  </a:cubicBezTo>
                  <a:cubicBezTo>
                    <a:pt x="17364" y="54131"/>
                    <a:pt x="17459" y="53633"/>
                    <a:pt x="17673" y="53183"/>
                  </a:cubicBezTo>
                  <a:cubicBezTo>
                    <a:pt x="17459" y="53088"/>
                    <a:pt x="17222" y="53088"/>
                    <a:pt x="16985" y="53135"/>
                  </a:cubicBezTo>
                  <a:cubicBezTo>
                    <a:pt x="16890" y="53135"/>
                    <a:pt x="16819" y="53183"/>
                    <a:pt x="16747" y="53230"/>
                  </a:cubicBezTo>
                  <a:cubicBezTo>
                    <a:pt x="16486" y="53467"/>
                    <a:pt x="16273" y="53776"/>
                    <a:pt x="16178" y="54131"/>
                  </a:cubicBezTo>
                  <a:cubicBezTo>
                    <a:pt x="16083" y="54464"/>
                    <a:pt x="15965" y="54819"/>
                    <a:pt x="15870" y="55151"/>
                  </a:cubicBezTo>
                  <a:cubicBezTo>
                    <a:pt x="15751" y="55507"/>
                    <a:pt x="15656" y="55887"/>
                    <a:pt x="15656" y="56266"/>
                  </a:cubicBezTo>
                  <a:cubicBezTo>
                    <a:pt x="15656" y="56907"/>
                    <a:pt x="15656" y="57547"/>
                    <a:pt x="15656" y="58283"/>
                  </a:cubicBezTo>
                  <a:close/>
                  <a:moveTo>
                    <a:pt x="37313" y="31099"/>
                  </a:moveTo>
                  <a:lnTo>
                    <a:pt x="35107" y="31834"/>
                  </a:lnTo>
                  <a:cubicBezTo>
                    <a:pt x="35178" y="32474"/>
                    <a:pt x="35226" y="32569"/>
                    <a:pt x="35487" y="32830"/>
                  </a:cubicBezTo>
                  <a:cubicBezTo>
                    <a:pt x="35653" y="33139"/>
                    <a:pt x="36080" y="33139"/>
                    <a:pt x="36270" y="32854"/>
                  </a:cubicBezTo>
                  <a:cubicBezTo>
                    <a:pt x="36720" y="32451"/>
                    <a:pt x="37052" y="31929"/>
                    <a:pt x="37290" y="31383"/>
                  </a:cubicBezTo>
                  <a:cubicBezTo>
                    <a:pt x="37313" y="31288"/>
                    <a:pt x="37313" y="31193"/>
                    <a:pt x="37313" y="3109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8" name="Google Shape;1599;p61">
              <a:extLst>
                <a:ext uri="{FF2B5EF4-FFF2-40B4-BE49-F238E27FC236}">
                  <a16:creationId xmlns:a16="http://schemas.microsoft.com/office/drawing/2014/main" id="{9CF6F179-41E8-4F9D-954E-3381E7527FEA}"/>
                </a:ext>
              </a:extLst>
            </p:cNvPr>
            <p:cNvSpPr/>
            <p:nvPr/>
          </p:nvSpPr>
          <p:spPr>
            <a:xfrm>
              <a:off x="1687968" y="2811766"/>
              <a:ext cx="567733" cy="314733"/>
            </a:xfrm>
            <a:custGeom>
              <a:avLst/>
              <a:gdLst/>
              <a:ahLst/>
              <a:cxnLst/>
              <a:rect l="l" t="t" r="r" b="b"/>
              <a:pathLst>
                <a:path w="17032" h="9442" extrusionOk="0">
                  <a:moveTo>
                    <a:pt x="7970" y="9394"/>
                  </a:moveTo>
                  <a:cubicBezTo>
                    <a:pt x="6855" y="9394"/>
                    <a:pt x="5764" y="9252"/>
                    <a:pt x="4721" y="8991"/>
                  </a:cubicBezTo>
                  <a:cubicBezTo>
                    <a:pt x="4009" y="8801"/>
                    <a:pt x="3368" y="8469"/>
                    <a:pt x="2823" y="8019"/>
                  </a:cubicBezTo>
                  <a:cubicBezTo>
                    <a:pt x="2515" y="7758"/>
                    <a:pt x="2206" y="7497"/>
                    <a:pt x="1874" y="7260"/>
                  </a:cubicBezTo>
                  <a:cubicBezTo>
                    <a:pt x="1471" y="6927"/>
                    <a:pt x="1139" y="6524"/>
                    <a:pt x="878" y="6097"/>
                  </a:cubicBezTo>
                  <a:cubicBezTo>
                    <a:pt x="617" y="5646"/>
                    <a:pt x="380" y="5196"/>
                    <a:pt x="142" y="4721"/>
                  </a:cubicBezTo>
                  <a:cubicBezTo>
                    <a:pt x="95" y="4603"/>
                    <a:pt x="48" y="4484"/>
                    <a:pt x="24" y="4342"/>
                  </a:cubicBezTo>
                  <a:cubicBezTo>
                    <a:pt x="0" y="4176"/>
                    <a:pt x="95" y="4033"/>
                    <a:pt x="237" y="3962"/>
                  </a:cubicBezTo>
                  <a:cubicBezTo>
                    <a:pt x="380" y="3867"/>
                    <a:pt x="569" y="3915"/>
                    <a:pt x="664" y="4033"/>
                  </a:cubicBezTo>
                  <a:cubicBezTo>
                    <a:pt x="759" y="4128"/>
                    <a:pt x="854" y="4223"/>
                    <a:pt x="925" y="4318"/>
                  </a:cubicBezTo>
                  <a:cubicBezTo>
                    <a:pt x="1234" y="4745"/>
                    <a:pt x="1518" y="5172"/>
                    <a:pt x="1850" y="5552"/>
                  </a:cubicBezTo>
                  <a:cubicBezTo>
                    <a:pt x="2111" y="5860"/>
                    <a:pt x="2372" y="6121"/>
                    <a:pt x="2633" y="6382"/>
                  </a:cubicBezTo>
                  <a:cubicBezTo>
                    <a:pt x="2918" y="6643"/>
                    <a:pt x="3226" y="6856"/>
                    <a:pt x="3535" y="7093"/>
                  </a:cubicBezTo>
                  <a:cubicBezTo>
                    <a:pt x="4104" y="7568"/>
                    <a:pt x="4815" y="7853"/>
                    <a:pt x="5551" y="7947"/>
                  </a:cubicBezTo>
                  <a:cubicBezTo>
                    <a:pt x="6357" y="8113"/>
                    <a:pt x="7188" y="8185"/>
                    <a:pt x="8018" y="8185"/>
                  </a:cubicBezTo>
                  <a:cubicBezTo>
                    <a:pt x="9085" y="8090"/>
                    <a:pt x="10129" y="7924"/>
                    <a:pt x="11054" y="7283"/>
                  </a:cubicBezTo>
                  <a:cubicBezTo>
                    <a:pt x="11837" y="6809"/>
                    <a:pt x="12572" y="6263"/>
                    <a:pt x="13284" y="5670"/>
                  </a:cubicBezTo>
                  <a:cubicBezTo>
                    <a:pt x="14067" y="4982"/>
                    <a:pt x="14683" y="4152"/>
                    <a:pt x="15110" y="3203"/>
                  </a:cubicBezTo>
                  <a:cubicBezTo>
                    <a:pt x="15348" y="2658"/>
                    <a:pt x="15632" y="2112"/>
                    <a:pt x="15893" y="1590"/>
                  </a:cubicBezTo>
                  <a:cubicBezTo>
                    <a:pt x="16107" y="1234"/>
                    <a:pt x="16201" y="831"/>
                    <a:pt x="16201" y="428"/>
                  </a:cubicBezTo>
                  <a:cubicBezTo>
                    <a:pt x="16201" y="309"/>
                    <a:pt x="16249" y="214"/>
                    <a:pt x="16320" y="143"/>
                  </a:cubicBezTo>
                  <a:cubicBezTo>
                    <a:pt x="16391" y="48"/>
                    <a:pt x="16486" y="1"/>
                    <a:pt x="16605" y="25"/>
                  </a:cubicBezTo>
                  <a:cubicBezTo>
                    <a:pt x="16700" y="25"/>
                    <a:pt x="16842" y="143"/>
                    <a:pt x="16842" y="214"/>
                  </a:cubicBezTo>
                  <a:cubicBezTo>
                    <a:pt x="16866" y="784"/>
                    <a:pt x="17032" y="1329"/>
                    <a:pt x="16842" y="1922"/>
                  </a:cubicBezTo>
                  <a:cubicBezTo>
                    <a:pt x="16486" y="2871"/>
                    <a:pt x="16107" y="3796"/>
                    <a:pt x="15656" y="4698"/>
                  </a:cubicBezTo>
                  <a:cubicBezTo>
                    <a:pt x="15300" y="5362"/>
                    <a:pt x="14826" y="5931"/>
                    <a:pt x="14256" y="6406"/>
                  </a:cubicBezTo>
                  <a:cubicBezTo>
                    <a:pt x="13308" y="7260"/>
                    <a:pt x="12264" y="8019"/>
                    <a:pt x="11149" y="8635"/>
                  </a:cubicBezTo>
                  <a:cubicBezTo>
                    <a:pt x="10793" y="8849"/>
                    <a:pt x="10390" y="9015"/>
                    <a:pt x="9963" y="9086"/>
                  </a:cubicBezTo>
                  <a:cubicBezTo>
                    <a:pt x="9228" y="9228"/>
                    <a:pt x="8516" y="9442"/>
                    <a:pt x="7970" y="939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9" name="Google Shape;1600;p61">
              <a:extLst>
                <a:ext uri="{FF2B5EF4-FFF2-40B4-BE49-F238E27FC236}">
                  <a16:creationId xmlns:a16="http://schemas.microsoft.com/office/drawing/2014/main" id="{2224D536-4926-43D4-814F-F7CC4F84F050}"/>
                </a:ext>
              </a:extLst>
            </p:cNvPr>
            <p:cNvSpPr/>
            <p:nvPr/>
          </p:nvSpPr>
          <p:spPr>
            <a:xfrm>
              <a:off x="2084868" y="2716900"/>
              <a:ext cx="49067" cy="74367"/>
            </a:xfrm>
            <a:custGeom>
              <a:avLst/>
              <a:gdLst/>
              <a:ahLst/>
              <a:cxnLst/>
              <a:rect l="l" t="t" r="r" b="b"/>
              <a:pathLst>
                <a:path w="1472" h="2231" extrusionOk="0">
                  <a:moveTo>
                    <a:pt x="1448" y="1234"/>
                  </a:moveTo>
                  <a:cubicBezTo>
                    <a:pt x="1448" y="1376"/>
                    <a:pt x="1448" y="1519"/>
                    <a:pt x="1448" y="1661"/>
                  </a:cubicBezTo>
                  <a:cubicBezTo>
                    <a:pt x="1424" y="1874"/>
                    <a:pt x="1258" y="2064"/>
                    <a:pt x="1021" y="2135"/>
                  </a:cubicBezTo>
                  <a:cubicBezTo>
                    <a:pt x="641" y="2230"/>
                    <a:pt x="238" y="2017"/>
                    <a:pt x="120" y="1637"/>
                  </a:cubicBezTo>
                  <a:cubicBezTo>
                    <a:pt x="48" y="1234"/>
                    <a:pt x="1" y="854"/>
                    <a:pt x="1" y="451"/>
                  </a:cubicBezTo>
                  <a:cubicBezTo>
                    <a:pt x="1" y="190"/>
                    <a:pt x="238" y="0"/>
                    <a:pt x="499" y="24"/>
                  </a:cubicBezTo>
                  <a:cubicBezTo>
                    <a:pt x="1021" y="0"/>
                    <a:pt x="1472" y="451"/>
                    <a:pt x="1448" y="997"/>
                  </a:cubicBezTo>
                  <a:cubicBezTo>
                    <a:pt x="1448" y="1044"/>
                    <a:pt x="1448" y="1115"/>
                    <a:pt x="1448" y="123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0" name="Google Shape;1601;p61">
              <a:extLst>
                <a:ext uri="{FF2B5EF4-FFF2-40B4-BE49-F238E27FC236}">
                  <a16:creationId xmlns:a16="http://schemas.microsoft.com/office/drawing/2014/main" id="{AD132ECB-4ABD-4EBE-B4C0-2BF5D166824E}"/>
                </a:ext>
              </a:extLst>
            </p:cNvPr>
            <p:cNvSpPr/>
            <p:nvPr/>
          </p:nvSpPr>
          <p:spPr>
            <a:xfrm>
              <a:off x="1789969" y="2777766"/>
              <a:ext cx="49033" cy="67267"/>
            </a:xfrm>
            <a:custGeom>
              <a:avLst/>
              <a:gdLst/>
              <a:ahLst/>
              <a:cxnLst/>
              <a:rect l="l" t="t" r="r" b="b"/>
              <a:pathLst>
                <a:path w="1471" h="2018" extrusionOk="0">
                  <a:moveTo>
                    <a:pt x="0" y="973"/>
                  </a:moveTo>
                  <a:cubicBezTo>
                    <a:pt x="0" y="807"/>
                    <a:pt x="0" y="689"/>
                    <a:pt x="24" y="547"/>
                  </a:cubicBezTo>
                  <a:cubicBezTo>
                    <a:pt x="48" y="286"/>
                    <a:pt x="237" y="72"/>
                    <a:pt x="498" y="48"/>
                  </a:cubicBezTo>
                  <a:cubicBezTo>
                    <a:pt x="712" y="1"/>
                    <a:pt x="949" y="120"/>
                    <a:pt x="1068" y="309"/>
                  </a:cubicBezTo>
                  <a:cubicBezTo>
                    <a:pt x="1091" y="404"/>
                    <a:pt x="1115" y="475"/>
                    <a:pt x="1162" y="570"/>
                  </a:cubicBezTo>
                  <a:cubicBezTo>
                    <a:pt x="1471" y="1140"/>
                    <a:pt x="1423" y="1282"/>
                    <a:pt x="973" y="1709"/>
                  </a:cubicBezTo>
                  <a:cubicBezTo>
                    <a:pt x="664" y="2017"/>
                    <a:pt x="119" y="1851"/>
                    <a:pt x="48" y="1400"/>
                  </a:cubicBezTo>
                  <a:cubicBezTo>
                    <a:pt x="24" y="1258"/>
                    <a:pt x="0" y="1116"/>
                    <a:pt x="0" y="9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151" name="Google Shape;1648;p61">
              <a:extLst>
                <a:ext uri="{FF2B5EF4-FFF2-40B4-BE49-F238E27FC236}">
                  <a16:creationId xmlns:a16="http://schemas.microsoft.com/office/drawing/2014/main" id="{93ADF318-4924-42EA-A50B-28D889EB03EC}"/>
                </a:ext>
              </a:extLst>
            </p:cNvPr>
            <p:cNvGrpSpPr/>
            <p:nvPr/>
          </p:nvGrpSpPr>
          <p:grpSpPr>
            <a:xfrm rot="5400000">
              <a:off x="1360073" y="4468605"/>
              <a:ext cx="402467" cy="169500"/>
              <a:chOff x="7114150" y="4261900"/>
              <a:chExt cx="301850" cy="127125"/>
            </a:xfrm>
          </p:grpSpPr>
          <p:sp>
            <p:nvSpPr>
              <p:cNvPr id="152" name="Google Shape;1649;p61">
                <a:extLst>
                  <a:ext uri="{FF2B5EF4-FFF2-40B4-BE49-F238E27FC236}">
                    <a16:creationId xmlns:a16="http://schemas.microsoft.com/office/drawing/2014/main" id="{01BA3FB3-1285-4DF4-B382-5A4824B0A741}"/>
                  </a:ext>
                </a:extLst>
              </p:cNvPr>
              <p:cNvSpPr/>
              <p:nvPr/>
            </p:nvSpPr>
            <p:spPr>
              <a:xfrm>
                <a:off x="7114150" y="4261900"/>
                <a:ext cx="301850" cy="46050"/>
              </a:xfrm>
              <a:custGeom>
                <a:avLst/>
                <a:gdLst/>
                <a:ahLst/>
                <a:cxnLst/>
                <a:rect l="l" t="t" r="r" b="b"/>
                <a:pathLst>
                  <a:path w="12074" h="1842" extrusionOk="0">
                    <a:moveTo>
                      <a:pt x="12073" y="1507"/>
                    </a:moveTo>
                    <a:cubicBezTo>
                      <a:pt x="11969" y="1528"/>
                      <a:pt x="11780" y="1653"/>
                      <a:pt x="11697" y="1611"/>
                    </a:cubicBezTo>
                    <a:cubicBezTo>
                      <a:pt x="11278" y="1402"/>
                      <a:pt x="10839" y="1318"/>
                      <a:pt x="10399" y="1214"/>
                    </a:cubicBezTo>
                    <a:cubicBezTo>
                      <a:pt x="9604" y="1026"/>
                      <a:pt x="8830" y="942"/>
                      <a:pt x="8035" y="1005"/>
                    </a:cubicBezTo>
                    <a:cubicBezTo>
                      <a:pt x="6654" y="1088"/>
                      <a:pt x="5231" y="1109"/>
                      <a:pt x="3850" y="1235"/>
                    </a:cubicBezTo>
                    <a:cubicBezTo>
                      <a:pt x="2804" y="1318"/>
                      <a:pt x="1737" y="1465"/>
                      <a:pt x="712" y="1758"/>
                    </a:cubicBezTo>
                    <a:cubicBezTo>
                      <a:pt x="628" y="1779"/>
                      <a:pt x="523" y="1842"/>
                      <a:pt x="461" y="1800"/>
                    </a:cubicBezTo>
                    <a:cubicBezTo>
                      <a:pt x="314" y="1758"/>
                      <a:pt x="168" y="1716"/>
                      <a:pt x="84" y="1590"/>
                    </a:cubicBezTo>
                    <a:cubicBezTo>
                      <a:pt x="0" y="1465"/>
                      <a:pt x="42" y="1277"/>
                      <a:pt x="189" y="1214"/>
                    </a:cubicBezTo>
                    <a:cubicBezTo>
                      <a:pt x="482" y="1046"/>
                      <a:pt x="774" y="858"/>
                      <a:pt x="1088" y="795"/>
                    </a:cubicBezTo>
                    <a:cubicBezTo>
                      <a:pt x="2281" y="502"/>
                      <a:pt x="3515" y="230"/>
                      <a:pt x="4771" y="210"/>
                    </a:cubicBezTo>
                    <a:cubicBezTo>
                      <a:pt x="6110" y="189"/>
                      <a:pt x="7428" y="84"/>
                      <a:pt x="8767" y="21"/>
                    </a:cubicBezTo>
                    <a:cubicBezTo>
                      <a:pt x="9876" y="0"/>
                      <a:pt x="10881" y="293"/>
                      <a:pt x="11759" y="963"/>
                    </a:cubicBezTo>
                    <a:cubicBezTo>
                      <a:pt x="11843" y="1046"/>
                      <a:pt x="11927" y="1130"/>
                      <a:pt x="12010" y="1235"/>
                    </a:cubicBezTo>
                    <a:cubicBezTo>
                      <a:pt x="12073" y="1298"/>
                      <a:pt x="12031" y="1360"/>
                      <a:pt x="12073" y="1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3" name="Google Shape;1650;p61">
                <a:extLst>
                  <a:ext uri="{FF2B5EF4-FFF2-40B4-BE49-F238E27FC236}">
                    <a16:creationId xmlns:a16="http://schemas.microsoft.com/office/drawing/2014/main" id="{E4C0CCCB-5624-4E71-A2EE-207C3FD49F64}"/>
                  </a:ext>
                </a:extLst>
              </p:cNvPr>
              <p:cNvSpPr/>
              <p:nvPr/>
            </p:nvSpPr>
            <p:spPr>
              <a:xfrm>
                <a:off x="7211975" y="4349775"/>
                <a:ext cx="192500" cy="39250"/>
              </a:xfrm>
              <a:custGeom>
                <a:avLst/>
                <a:gdLst/>
                <a:ahLst/>
                <a:cxnLst/>
                <a:rect l="l" t="t" r="r" b="b"/>
                <a:pathLst>
                  <a:path w="7700" h="1570" extrusionOk="0">
                    <a:moveTo>
                      <a:pt x="7637" y="649"/>
                    </a:moveTo>
                    <a:cubicBezTo>
                      <a:pt x="7281" y="942"/>
                      <a:pt x="6863" y="963"/>
                      <a:pt x="6424" y="984"/>
                    </a:cubicBezTo>
                    <a:cubicBezTo>
                      <a:pt x="5064" y="1068"/>
                      <a:pt x="3704" y="1130"/>
                      <a:pt x="2323" y="1193"/>
                    </a:cubicBezTo>
                    <a:cubicBezTo>
                      <a:pt x="1695" y="1235"/>
                      <a:pt x="1025" y="1235"/>
                      <a:pt x="439" y="1486"/>
                    </a:cubicBezTo>
                    <a:cubicBezTo>
                      <a:pt x="314" y="1549"/>
                      <a:pt x="84" y="1570"/>
                      <a:pt x="42" y="1402"/>
                    </a:cubicBezTo>
                    <a:cubicBezTo>
                      <a:pt x="0" y="1277"/>
                      <a:pt x="42" y="1130"/>
                      <a:pt x="84" y="984"/>
                    </a:cubicBezTo>
                    <a:cubicBezTo>
                      <a:pt x="251" y="649"/>
                      <a:pt x="565" y="524"/>
                      <a:pt x="879" y="419"/>
                    </a:cubicBezTo>
                    <a:cubicBezTo>
                      <a:pt x="1214" y="314"/>
                      <a:pt x="1590" y="252"/>
                      <a:pt x="1946" y="231"/>
                    </a:cubicBezTo>
                    <a:cubicBezTo>
                      <a:pt x="3473" y="126"/>
                      <a:pt x="4980" y="42"/>
                      <a:pt x="6507" y="0"/>
                    </a:cubicBezTo>
                    <a:cubicBezTo>
                      <a:pt x="6737" y="0"/>
                      <a:pt x="6989" y="21"/>
                      <a:pt x="7240" y="84"/>
                    </a:cubicBezTo>
                    <a:cubicBezTo>
                      <a:pt x="7553" y="105"/>
                      <a:pt x="7700" y="314"/>
                      <a:pt x="7637" y="649"/>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154" name="Nhóm 153">
            <a:extLst>
              <a:ext uri="{FF2B5EF4-FFF2-40B4-BE49-F238E27FC236}">
                <a16:creationId xmlns:a16="http://schemas.microsoft.com/office/drawing/2014/main" id="{0C0BE4B5-F740-4F88-9F66-E4DD0B41E2A6}"/>
              </a:ext>
            </a:extLst>
          </p:cNvPr>
          <p:cNvGrpSpPr/>
          <p:nvPr/>
        </p:nvGrpSpPr>
        <p:grpSpPr>
          <a:xfrm>
            <a:off x="10647061" y="5408275"/>
            <a:ext cx="1262327" cy="1280187"/>
            <a:chOff x="8298867" y="3741215"/>
            <a:chExt cx="3363801" cy="3001036"/>
          </a:xfrm>
        </p:grpSpPr>
        <p:grpSp>
          <p:nvGrpSpPr>
            <p:cNvPr id="155" name="Google Shape;2094;p73">
              <a:extLst>
                <a:ext uri="{FF2B5EF4-FFF2-40B4-BE49-F238E27FC236}">
                  <a16:creationId xmlns:a16="http://schemas.microsoft.com/office/drawing/2014/main" id="{6175E579-2131-466B-8E39-D1E6D4B27830}"/>
                </a:ext>
              </a:extLst>
            </p:cNvPr>
            <p:cNvGrpSpPr/>
            <p:nvPr/>
          </p:nvGrpSpPr>
          <p:grpSpPr>
            <a:xfrm>
              <a:off x="9574519" y="3741215"/>
              <a:ext cx="1867891" cy="2660503"/>
              <a:chOff x="7162025" y="2806025"/>
              <a:chExt cx="1261975" cy="1797475"/>
            </a:xfrm>
          </p:grpSpPr>
          <p:sp>
            <p:nvSpPr>
              <p:cNvPr id="176" name="Google Shape;2095;p73">
                <a:extLst>
                  <a:ext uri="{FF2B5EF4-FFF2-40B4-BE49-F238E27FC236}">
                    <a16:creationId xmlns:a16="http://schemas.microsoft.com/office/drawing/2014/main" id="{6E52B187-AEE8-4D36-AFF4-56B991CF0045}"/>
                  </a:ext>
                </a:extLst>
              </p:cNvPr>
              <p:cNvSpPr/>
              <p:nvPr/>
            </p:nvSpPr>
            <p:spPr>
              <a:xfrm>
                <a:off x="7214800" y="3036100"/>
                <a:ext cx="803575" cy="657100"/>
              </a:xfrm>
              <a:custGeom>
                <a:avLst/>
                <a:gdLst/>
                <a:ahLst/>
                <a:cxnLst/>
                <a:rect l="l" t="t" r="r" b="b"/>
                <a:pathLst>
                  <a:path w="32143" h="26284" extrusionOk="0">
                    <a:moveTo>
                      <a:pt x="2657" y="21160"/>
                    </a:moveTo>
                    <a:cubicBezTo>
                      <a:pt x="2752" y="21065"/>
                      <a:pt x="2823" y="20994"/>
                      <a:pt x="2895" y="20923"/>
                    </a:cubicBezTo>
                    <a:cubicBezTo>
                      <a:pt x="3132" y="20686"/>
                      <a:pt x="3013" y="20306"/>
                      <a:pt x="2705" y="20235"/>
                    </a:cubicBezTo>
                    <a:cubicBezTo>
                      <a:pt x="2491" y="20164"/>
                      <a:pt x="2254" y="20140"/>
                      <a:pt x="2017" y="20069"/>
                    </a:cubicBezTo>
                    <a:cubicBezTo>
                      <a:pt x="1803" y="19784"/>
                      <a:pt x="1614" y="19452"/>
                      <a:pt x="1495" y="19120"/>
                    </a:cubicBezTo>
                    <a:cubicBezTo>
                      <a:pt x="973" y="17649"/>
                      <a:pt x="546" y="16179"/>
                      <a:pt x="214" y="14660"/>
                    </a:cubicBezTo>
                    <a:cubicBezTo>
                      <a:pt x="96" y="14210"/>
                      <a:pt x="48" y="13735"/>
                      <a:pt x="48" y="13261"/>
                    </a:cubicBezTo>
                    <a:cubicBezTo>
                      <a:pt x="1" y="11956"/>
                      <a:pt x="143" y="10675"/>
                      <a:pt x="475" y="9442"/>
                    </a:cubicBezTo>
                    <a:cubicBezTo>
                      <a:pt x="665" y="8801"/>
                      <a:pt x="926" y="8185"/>
                      <a:pt x="1258" y="7615"/>
                    </a:cubicBezTo>
                    <a:cubicBezTo>
                      <a:pt x="1305" y="7520"/>
                      <a:pt x="1376" y="7426"/>
                      <a:pt x="1448" y="7354"/>
                    </a:cubicBezTo>
                    <a:cubicBezTo>
                      <a:pt x="1685" y="7378"/>
                      <a:pt x="1898" y="7402"/>
                      <a:pt x="2112" y="7449"/>
                    </a:cubicBezTo>
                    <a:cubicBezTo>
                      <a:pt x="2776" y="7592"/>
                      <a:pt x="3464" y="7592"/>
                      <a:pt x="4152" y="7449"/>
                    </a:cubicBezTo>
                    <a:cubicBezTo>
                      <a:pt x="5551" y="7236"/>
                      <a:pt x="6927" y="6833"/>
                      <a:pt x="8232" y="6240"/>
                    </a:cubicBezTo>
                    <a:cubicBezTo>
                      <a:pt x="9299" y="5741"/>
                      <a:pt x="10414" y="5243"/>
                      <a:pt x="11482" y="4745"/>
                    </a:cubicBezTo>
                    <a:cubicBezTo>
                      <a:pt x="11814" y="4579"/>
                      <a:pt x="12146" y="4389"/>
                      <a:pt x="12454" y="4200"/>
                    </a:cubicBezTo>
                    <a:lnTo>
                      <a:pt x="14186" y="3203"/>
                    </a:lnTo>
                    <a:cubicBezTo>
                      <a:pt x="14304" y="3227"/>
                      <a:pt x="14328" y="3322"/>
                      <a:pt x="14328" y="3440"/>
                    </a:cubicBezTo>
                    <a:cubicBezTo>
                      <a:pt x="14328" y="3630"/>
                      <a:pt x="14352" y="3844"/>
                      <a:pt x="14375" y="4057"/>
                    </a:cubicBezTo>
                    <a:cubicBezTo>
                      <a:pt x="14447" y="4508"/>
                      <a:pt x="14589" y="4935"/>
                      <a:pt x="14850" y="5314"/>
                    </a:cubicBezTo>
                    <a:cubicBezTo>
                      <a:pt x="14992" y="5599"/>
                      <a:pt x="15253" y="5813"/>
                      <a:pt x="15538" y="5931"/>
                    </a:cubicBezTo>
                    <a:cubicBezTo>
                      <a:pt x="16629" y="6453"/>
                      <a:pt x="17910" y="6429"/>
                      <a:pt x="18977" y="5836"/>
                    </a:cubicBezTo>
                    <a:cubicBezTo>
                      <a:pt x="20353" y="5125"/>
                      <a:pt x="21492" y="4057"/>
                      <a:pt x="22322" y="2776"/>
                    </a:cubicBezTo>
                    <a:cubicBezTo>
                      <a:pt x="22417" y="2563"/>
                      <a:pt x="22583" y="2373"/>
                      <a:pt x="22749" y="2231"/>
                    </a:cubicBezTo>
                    <a:cubicBezTo>
                      <a:pt x="22962" y="2492"/>
                      <a:pt x="23152" y="2705"/>
                      <a:pt x="23342" y="2942"/>
                    </a:cubicBezTo>
                    <a:cubicBezTo>
                      <a:pt x="23769" y="3440"/>
                      <a:pt x="24386" y="3678"/>
                      <a:pt x="25026" y="3559"/>
                    </a:cubicBezTo>
                    <a:cubicBezTo>
                      <a:pt x="25311" y="3535"/>
                      <a:pt x="25572" y="3393"/>
                      <a:pt x="25761" y="3156"/>
                    </a:cubicBezTo>
                    <a:cubicBezTo>
                      <a:pt x="26117" y="2681"/>
                      <a:pt x="26331" y="2136"/>
                      <a:pt x="26402" y="1567"/>
                    </a:cubicBezTo>
                    <a:cubicBezTo>
                      <a:pt x="26497" y="1068"/>
                      <a:pt x="26544" y="547"/>
                      <a:pt x="26615" y="1"/>
                    </a:cubicBezTo>
                    <a:cubicBezTo>
                      <a:pt x="26734" y="1"/>
                      <a:pt x="26829" y="48"/>
                      <a:pt x="26924" y="96"/>
                    </a:cubicBezTo>
                    <a:cubicBezTo>
                      <a:pt x="27161" y="262"/>
                      <a:pt x="27374" y="452"/>
                      <a:pt x="27588" y="641"/>
                    </a:cubicBezTo>
                    <a:cubicBezTo>
                      <a:pt x="28228" y="1306"/>
                      <a:pt x="28798" y="2017"/>
                      <a:pt x="29343" y="2753"/>
                    </a:cubicBezTo>
                    <a:cubicBezTo>
                      <a:pt x="30102" y="3701"/>
                      <a:pt x="30767" y="4721"/>
                      <a:pt x="31360" y="5789"/>
                    </a:cubicBezTo>
                    <a:cubicBezTo>
                      <a:pt x="31810" y="6643"/>
                      <a:pt x="32071" y="7592"/>
                      <a:pt x="32095" y="8564"/>
                    </a:cubicBezTo>
                    <a:cubicBezTo>
                      <a:pt x="32142" y="9466"/>
                      <a:pt x="32095" y="10343"/>
                      <a:pt x="32095" y="11245"/>
                    </a:cubicBezTo>
                    <a:cubicBezTo>
                      <a:pt x="32095" y="12099"/>
                      <a:pt x="31953" y="12929"/>
                      <a:pt x="31692" y="13735"/>
                    </a:cubicBezTo>
                    <a:cubicBezTo>
                      <a:pt x="31407" y="14589"/>
                      <a:pt x="31075" y="15420"/>
                      <a:pt x="30695" y="16202"/>
                    </a:cubicBezTo>
                    <a:cubicBezTo>
                      <a:pt x="30292" y="17009"/>
                      <a:pt x="29770" y="17720"/>
                      <a:pt x="29130" y="18361"/>
                    </a:cubicBezTo>
                    <a:cubicBezTo>
                      <a:pt x="28347" y="19191"/>
                      <a:pt x="27517" y="19998"/>
                      <a:pt x="26639" y="20780"/>
                    </a:cubicBezTo>
                    <a:cubicBezTo>
                      <a:pt x="26283" y="21089"/>
                      <a:pt x="25904" y="21373"/>
                      <a:pt x="25501" y="21634"/>
                    </a:cubicBezTo>
                    <a:cubicBezTo>
                      <a:pt x="24979" y="21990"/>
                      <a:pt x="24433" y="22322"/>
                      <a:pt x="23888" y="22654"/>
                    </a:cubicBezTo>
                    <a:cubicBezTo>
                      <a:pt x="23650" y="22844"/>
                      <a:pt x="23342" y="22963"/>
                      <a:pt x="23034" y="22986"/>
                    </a:cubicBezTo>
                    <a:cubicBezTo>
                      <a:pt x="22868" y="22986"/>
                      <a:pt x="22725" y="23105"/>
                      <a:pt x="22654" y="23271"/>
                    </a:cubicBezTo>
                    <a:cubicBezTo>
                      <a:pt x="22559" y="23461"/>
                      <a:pt x="22417" y="23603"/>
                      <a:pt x="22227" y="23698"/>
                    </a:cubicBezTo>
                    <a:cubicBezTo>
                      <a:pt x="21397" y="24220"/>
                      <a:pt x="20519" y="24647"/>
                      <a:pt x="19594" y="24955"/>
                    </a:cubicBezTo>
                    <a:cubicBezTo>
                      <a:pt x="18574" y="25287"/>
                      <a:pt x="17530" y="25619"/>
                      <a:pt x="16463" y="25904"/>
                    </a:cubicBezTo>
                    <a:cubicBezTo>
                      <a:pt x="15301" y="26189"/>
                      <a:pt x="14115" y="26284"/>
                      <a:pt x="12905" y="26213"/>
                    </a:cubicBezTo>
                    <a:cubicBezTo>
                      <a:pt x="11837" y="26165"/>
                      <a:pt x="10770" y="26023"/>
                      <a:pt x="9726" y="25786"/>
                    </a:cubicBezTo>
                    <a:cubicBezTo>
                      <a:pt x="8872" y="25596"/>
                      <a:pt x="8066" y="25287"/>
                      <a:pt x="7235" y="25026"/>
                    </a:cubicBezTo>
                    <a:cubicBezTo>
                      <a:pt x="6405" y="24766"/>
                      <a:pt x="5622" y="24362"/>
                      <a:pt x="4958" y="23817"/>
                    </a:cubicBezTo>
                    <a:cubicBezTo>
                      <a:pt x="4342" y="23366"/>
                      <a:pt x="3820" y="22844"/>
                      <a:pt x="3393" y="22227"/>
                    </a:cubicBezTo>
                    <a:cubicBezTo>
                      <a:pt x="3156" y="21872"/>
                      <a:pt x="2895" y="21539"/>
                      <a:pt x="2657" y="21160"/>
                    </a:cubicBezTo>
                    <a:close/>
                    <a:moveTo>
                      <a:pt x="16107" y="14732"/>
                    </a:moveTo>
                    <a:cubicBezTo>
                      <a:pt x="16392" y="14945"/>
                      <a:pt x="16605" y="15111"/>
                      <a:pt x="16819" y="15277"/>
                    </a:cubicBezTo>
                    <a:cubicBezTo>
                      <a:pt x="17198" y="15633"/>
                      <a:pt x="17673" y="15870"/>
                      <a:pt x="18171" y="15965"/>
                    </a:cubicBezTo>
                    <a:cubicBezTo>
                      <a:pt x="18408" y="15989"/>
                      <a:pt x="18621" y="16060"/>
                      <a:pt x="18811" y="16179"/>
                    </a:cubicBezTo>
                    <a:cubicBezTo>
                      <a:pt x="19238" y="16463"/>
                      <a:pt x="19736" y="16558"/>
                      <a:pt x="20235" y="16416"/>
                    </a:cubicBezTo>
                    <a:cubicBezTo>
                      <a:pt x="21800" y="16179"/>
                      <a:pt x="23318" y="15586"/>
                      <a:pt x="24623" y="14684"/>
                    </a:cubicBezTo>
                    <a:cubicBezTo>
                      <a:pt x="25240" y="14281"/>
                      <a:pt x="25761" y="13783"/>
                      <a:pt x="26212" y="13213"/>
                    </a:cubicBezTo>
                    <a:cubicBezTo>
                      <a:pt x="26829" y="12431"/>
                      <a:pt x="26995" y="11387"/>
                      <a:pt x="26639" y="10462"/>
                    </a:cubicBezTo>
                    <a:cubicBezTo>
                      <a:pt x="26544" y="10201"/>
                      <a:pt x="26497" y="9940"/>
                      <a:pt x="26402" y="9703"/>
                    </a:cubicBezTo>
                    <a:cubicBezTo>
                      <a:pt x="26307" y="9300"/>
                      <a:pt x="26117" y="8967"/>
                      <a:pt x="25833" y="8683"/>
                    </a:cubicBezTo>
                    <a:cubicBezTo>
                      <a:pt x="25524" y="8398"/>
                      <a:pt x="25168" y="8137"/>
                      <a:pt x="24836" y="7853"/>
                    </a:cubicBezTo>
                    <a:cubicBezTo>
                      <a:pt x="24552" y="7592"/>
                      <a:pt x="24148" y="7449"/>
                      <a:pt x="23769" y="7473"/>
                    </a:cubicBezTo>
                    <a:lnTo>
                      <a:pt x="22701" y="7473"/>
                    </a:lnTo>
                    <a:cubicBezTo>
                      <a:pt x="22180" y="7449"/>
                      <a:pt x="21681" y="7544"/>
                      <a:pt x="21183" y="7710"/>
                    </a:cubicBezTo>
                    <a:cubicBezTo>
                      <a:pt x="19950" y="8137"/>
                      <a:pt x="18764" y="8683"/>
                      <a:pt x="17649" y="9347"/>
                    </a:cubicBezTo>
                    <a:cubicBezTo>
                      <a:pt x="17530" y="9418"/>
                      <a:pt x="17412" y="9489"/>
                      <a:pt x="17293" y="9584"/>
                    </a:cubicBezTo>
                    <a:cubicBezTo>
                      <a:pt x="16914" y="9916"/>
                      <a:pt x="16581" y="10272"/>
                      <a:pt x="16297" y="10675"/>
                    </a:cubicBezTo>
                    <a:cubicBezTo>
                      <a:pt x="15822" y="11268"/>
                      <a:pt x="15562" y="12004"/>
                      <a:pt x="15609" y="12763"/>
                    </a:cubicBezTo>
                    <a:lnTo>
                      <a:pt x="15609" y="14091"/>
                    </a:lnTo>
                    <a:lnTo>
                      <a:pt x="13379" y="14755"/>
                    </a:lnTo>
                    <a:cubicBezTo>
                      <a:pt x="13047" y="14400"/>
                      <a:pt x="12715" y="14044"/>
                      <a:pt x="12359" y="13688"/>
                    </a:cubicBezTo>
                    <a:cubicBezTo>
                      <a:pt x="11505" y="12834"/>
                      <a:pt x="10343" y="12312"/>
                      <a:pt x="9133" y="12265"/>
                    </a:cubicBezTo>
                    <a:cubicBezTo>
                      <a:pt x="8493" y="12217"/>
                      <a:pt x="7852" y="12265"/>
                      <a:pt x="7235" y="12265"/>
                    </a:cubicBezTo>
                    <a:cubicBezTo>
                      <a:pt x="6595" y="12288"/>
                      <a:pt x="5955" y="12407"/>
                      <a:pt x="5338" y="12620"/>
                    </a:cubicBezTo>
                    <a:cubicBezTo>
                      <a:pt x="5101" y="12692"/>
                      <a:pt x="4887" y="12787"/>
                      <a:pt x="4674" y="12929"/>
                    </a:cubicBezTo>
                    <a:cubicBezTo>
                      <a:pt x="4508" y="13000"/>
                      <a:pt x="4365" y="13142"/>
                      <a:pt x="4270" y="13285"/>
                    </a:cubicBezTo>
                    <a:cubicBezTo>
                      <a:pt x="4176" y="13451"/>
                      <a:pt x="4128" y="13617"/>
                      <a:pt x="4104" y="13806"/>
                    </a:cubicBezTo>
                    <a:cubicBezTo>
                      <a:pt x="3606" y="14115"/>
                      <a:pt x="3345" y="14589"/>
                      <a:pt x="3061" y="15064"/>
                    </a:cubicBezTo>
                    <a:cubicBezTo>
                      <a:pt x="2800" y="15467"/>
                      <a:pt x="2657" y="15941"/>
                      <a:pt x="2634" y="16416"/>
                    </a:cubicBezTo>
                    <a:lnTo>
                      <a:pt x="2634" y="17649"/>
                    </a:lnTo>
                    <a:cubicBezTo>
                      <a:pt x="2657" y="18313"/>
                      <a:pt x="2918" y="18930"/>
                      <a:pt x="3393" y="19357"/>
                    </a:cubicBezTo>
                    <a:cubicBezTo>
                      <a:pt x="3725" y="19689"/>
                      <a:pt x="4081" y="19974"/>
                      <a:pt x="4484" y="20164"/>
                    </a:cubicBezTo>
                    <a:cubicBezTo>
                      <a:pt x="5196" y="20520"/>
                      <a:pt x="5955" y="20757"/>
                      <a:pt x="6737" y="20852"/>
                    </a:cubicBezTo>
                    <a:cubicBezTo>
                      <a:pt x="7995" y="21018"/>
                      <a:pt x="9252" y="20875"/>
                      <a:pt x="10462" y="20448"/>
                    </a:cubicBezTo>
                    <a:cubicBezTo>
                      <a:pt x="11173" y="20187"/>
                      <a:pt x="11837" y="19760"/>
                      <a:pt x="12335" y="19167"/>
                    </a:cubicBezTo>
                    <a:cubicBezTo>
                      <a:pt x="13142" y="18219"/>
                      <a:pt x="13735" y="17175"/>
                      <a:pt x="13640" y="15870"/>
                    </a:cubicBezTo>
                    <a:cubicBezTo>
                      <a:pt x="13640" y="15823"/>
                      <a:pt x="13664" y="15799"/>
                      <a:pt x="13688" y="15752"/>
                    </a:cubicBezTo>
                    <a:cubicBezTo>
                      <a:pt x="14162" y="15467"/>
                      <a:pt x="14684" y="15277"/>
                      <a:pt x="15229" y="15182"/>
                    </a:cubicBezTo>
                    <a:cubicBezTo>
                      <a:pt x="15562" y="15135"/>
                      <a:pt x="15870" y="14969"/>
                      <a:pt x="16107" y="14732"/>
                    </a:cubicBezTo>
                    <a:close/>
                    <a:moveTo>
                      <a:pt x="16961" y="23200"/>
                    </a:moveTo>
                    <a:cubicBezTo>
                      <a:pt x="17554" y="23176"/>
                      <a:pt x="18123" y="23129"/>
                      <a:pt x="18693" y="23058"/>
                    </a:cubicBezTo>
                    <a:cubicBezTo>
                      <a:pt x="19665" y="22844"/>
                      <a:pt x="20543" y="22441"/>
                      <a:pt x="21349" y="21872"/>
                    </a:cubicBezTo>
                    <a:cubicBezTo>
                      <a:pt x="21634" y="21634"/>
                      <a:pt x="21871" y="21350"/>
                      <a:pt x="22014" y="20994"/>
                    </a:cubicBezTo>
                    <a:cubicBezTo>
                      <a:pt x="22251" y="20448"/>
                      <a:pt x="22488" y="19903"/>
                      <a:pt x="22701" y="19333"/>
                    </a:cubicBezTo>
                    <a:cubicBezTo>
                      <a:pt x="22844" y="18978"/>
                      <a:pt x="22962" y="18598"/>
                      <a:pt x="23057" y="18219"/>
                    </a:cubicBezTo>
                    <a:cubicBezTo>
                      <a:pt x="23128" y="17934"/>
                      <a:pt x="22939" y="17626"/>
                      <a:pt x="22654" y="17554"/>
                    </a:cubicBezTo>
                    <a:cubicBezTo>
                      <a:pt x="22369" y="17483"/>
                      <a:pt x="22085" y="17649"/>
                      <a:pt x="22014" y="17934"/>
                    </a:cubicBezTo>
                    <a:cubicBezTo>
                      <a:pt x="21729" y="18622"/>
                      <a:pt x="21397" y="19333"/>
                      <a:pt x="21183" y="20045"/>
                    </a:cubicBezTo>
                    <a:cubicBezTo>
                      <a:pt x="21041" y="20638"/>
                      <a:pt x="20614" y="21113"/>
                      <a:pt x="20045" y="21350"/>
                    </a:cubicBezTo>
                    <a:cubicBezTo>
                      <a:pt x="19855" y="21421"/>
                      <a:pt x="19689" y="21539"/>
                      <a:pt x="19499" y="21634"/>
                    </a:cubicBezTo>
                    <a:cubicBezTo>
                      <a:pt x="19072" y="21872"/>
                      <a:pt x="18621" y="21990"/>
                      <a:pt x="18147" y="22014"/>
                    </a:cubicBezTo>
                    <a:cubicBezTo>
                      <a:pt x="17198" y="22061"/>
                      <a:pt x="16249" y="22085"/>
                      <a:pt x="15301" y="22085"/>
                    </a:cubicBezTo>
                    <a:cubicBezTo>
                      <a:pt x="14731" y="22061"/>
                      <a:pt x="14186" y="21872"/>
                      <a:pt x="13759" y="21516"/>
                    </a:cubicBezTo>
                    <a:cubicBezTo>
                      <a:pt x="13427" y="21302"/>
                      <a:pt x="13095" y="21089"/>
                      <a:pt x="12762" y="20899"/>
                    </a:cubicBezTo>
                    <a:cubicBezTo>
                      <a:pt x="12549" y="20780"/>
                      <a:pt x="12312" y="20709"/>
                      <a:pt x="12051" y="20662"/>
                    </a:cubicBezTo>
                    <a:cubicBezTo>
                      <a:pt x="11766" y="20614"/>
                      <a:pt x="11600" y="20804"/>
                      <a:pt x="11648" y="21113"/>
                    </a:cubicBezTo>
                    <a:cubicBezTo>
                      <a:pt x="11695" y="21302"/>
                      <a:pt x="11837" y="21492"/>
                      <a:pt x="12003" y="21587"/>
                    </a:cubicBezTo>
                    <a:cubicBezTo>
                      <a:pt x="12478" y="21919"/>
                      <a:pt x="12952" y="22251"/>
                      <a:pt x="13427" y="22583"/>
                    </a:cubicBezTo>
                    <a:cubicBezTo>
                      <a:pt x="13925" y="22892"/>
                      <a:pt x="14470" y="23081"/>
                      <a:pt x="15063" y="23105"/>
                    </a:cubicBezTo>
                    <a:cubicBezTo>
                      <a:pt x="15609" y="23105"/>
                      <a:pt x="16178" y="23153"/>
                      <a:pt x="16961" y="23176"/>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7" name="Google Shape;2096;p73">
                <a:extLst>
                  <a:ext uri="{FF2B5EF4-FFF2-40B4-BE49-F238E27FC236}">
                    <a16:creationId xmlns:a16="http://schemas.microsoft.com/office/drawing/2014/main" id="{5639C3AF-2AB5-42AA-A88C-7ED7EAED139D}"/>
                  </a:ext>
                </a:extLst>
              </p:cNvPr>
              <p:cNvSpPr/>
              <p:nvPr/>
            </p:nvSpPr>
            <p:spPr>
              <a:xfrm>
                <a:off x="7258675" y="2832700"/>
                <a:ext cx="655925" cy="365325"/>
              </a:xfrm>
              <a:custGeom>
                <a:avLst/>
                <a:gdLst/>
                <a:ahLst/>
                <a:cxnLst/>
                <a:rect l="l" t="t" r="r" b="b"/>
                <a:pathLst>
                  <a:path w="26237" h="14613" extrusionOk="0">
                    <a:moveTo>
                      <a:pt x="238" y="14423"/>
                    </a:moveTo>
                    <a:cubicBezTo>
                      <a:pt x="143" y="14257"/>
                      <a:pt x="72" y="14115"/>
                      <a:pt x="1" y="13972"/>
                    </a:cubicBezTo>
                    <a:cubicBezTo>
                      <a:pt x="72" y="13450"/>
                      <a:pt x="286" y="12976"/>
                      <a:pt x="618" y="12573"/>
                    </a:cubicBezTo>
                    <a:cubicBezTo>
                      <a:pt x="1804" y="11055"/>
                      <a:pt x="3108" y="9608"/>
                      <a:pt x="4484" y="8279"/>
                    </a:cubicBezTo>
                    <a:cubicBezTo>
                      <a:pt x="4674" y="8042"/>
                      <a:pt x="4911" y="7900"/>
                      <a:pt x="5196" y="7829"/>
                    </a:cubicBezTo>
                    <a:cubicBezTo>
                      <a:pt x="5552" y="7781"/>
                      <a:pt x="5623" y="7591"/>
                      <a:pt x="5504" y="7236"/>
                    </a:cubicBezTo>
                    <a:cubicBezTo>
                      <a:pt x="5480" y="7188"/>
                      <a:pt x="5433" y="7117"/>
                      <a:pt x="5409" y="7046"/>
                    </a:cubicBezTo>
                    <a:cubicBezTo>
                      <a:pt x="5670" y="6998"/>
                      <a:pt x="5931" y="6951"/>
                      <a:pt x="6192" y="6880"/>
                    </a:cubicBezTo>
                    <a:cubicBezTo>
                      <a:pt x="6311" y="6856"/>
                      <a:pt x="6429" y="6809"/>
                      <a:pt x="6524" y="6761"/>
                    </a:cubicBezTo>
                    <a:cubicBezTo>
                      <a:pt x="6643" y="6690"/>
                      <a:pt x="6690" y="6548"/>
                      <a:pt x="6667" y="6429"/>
                    </a:cubicBezTo>
                    <a:cubicBezTo>
                      <a:pt x="6643" y="6287"/>
                      <a:pt x="6548" y="6192"/>
                      <a:pt x="6429" y="6168"/>
                    </a:cubicBezTo>
                    <a:cubicBezTo>
                      <a:pt x="6334" y="6144"/>
                      <a:pt x="6240" y="6144"/>
                      <a:pt x="6145" y="6168"/>
                    </a:cubicBezTo>
                    <a:cubicBezTo>
                      <a:pt x="5433" y="6358"/>
                      <a:pt x="4745" y="6263"/>
                      <a:pt x="4034" y="6239"/>
                    </a:cubicBezTo>
                    <a:cubicBezTo>
                      <a:pt x="3322" y="6216"/>
                      <a:pt x="2681" y="6216"/>
                      <a:pt x="1994" y="6168"/>
                    </a:cubicBezTo>
                    <a:cubicBezTo>
                      <a:pt x="1590" y="6144"/>
                      <a:pt x="1187" y="6097"/>
                      <a:pt x="689" y="6026"/>
                    </a:cubicBezTo>
                    <a:cubicBezTo>
                      <a:pt x="784" y="5907"/>
                      <a:pt x="831" y="5812"/>
                      <a:pt x="902" y="5741"/>
                    </a:cubicBezTo>
                    <a:cubicBezTo>
                      <a:pt x="1092" y="5623"/>
                      <a:pt x="1306" y="5480"/>
                      <a:pt x="1519" y="5362"/>
                    </a:cubicBezTo>
                    <a:cubicBezTo>
                      <a:pt x="2634" y="4745"/>
                      <a:pt x="3820" y="4294"/>
                      <a:pt x="5054" y="4033"/>
                    </a:cubicBezTo>
                    <a:cubicBezTo>
                      <a:pt x="5907" y="3891"/>
                      <a:pt x="6738" y="3677"/>
                      <a:pt x="7568" y="3417"/>
                    </a:cubicBezTo>
                    <a:cubicBezTo>
                      <a:pt x="7710" y="3369"/>
                      <a:pt x="7853" y="3322"/>
                      <a:pt x="7995" y="3322"/>
                    </a:cubicBezTo>
                    <a:cubicBezTo>
                      <a:pt x="9062" y="3203"/>
                      <a:pt x="10130" y="3108"/>
                      <a:pt x="11197" y="3013"/>
                    </a:cubicBezTo>
                    <a:cubicBezTo>
                      <a:pt x="12027" y="2966"/>
                      <a:pt x="12858" y="2990"/>
                      <a:pt x="13664" y="3132"/>
                    </a:cubicBezTo>
                    <a:cubicBezTo>
                      <a:pt x="14020" y="3227"/>
                      <a:pt x="14400" y="3132"/>
                      <a:pt x="14660" y="2871"/>
                    </a:cubicBezTo>
                    <a:cubicBezTo>
                      <a:pt x="14779" y="2942"/>
                      <a:pt x="14898" y="3013"/>
                      <a:pt x="15016" y="3084"/>
                    </a:cubicBezTo>
                    <a:cubicBezTo>
                      <a:pt x="15135" y="3156"/>
                      <a:pt x="15301" y="3156"/>
                      <a:pt x="15420" y="3084"/>
                    </a:cubicBezTo>
                    <a:cubicBezTo>
                      <a:pt x="15680" y="3037"/>
                      <a:pt x="15799" y="2752"/>
                      <a:pt x="15657" y="2563"/>
                    </a:cubicBezTo>
                    <a:cubicBezTo>
                      <a:pt x="15633" y="2515"/>
                      <a:pt x="15609" y="2491"/>
                      <a:pt x="15562" y="2468"/>
                    </a:cubicBezTo>
                    <a:cubicBezTo>
                      <a:pt x="15064" y="1898"/>
                      <a:pt x="14874" y="1210"/>
                      <a:pt x="14637" y="523"/>
                    </a:cubicBezTo>
                    <a:cubicBezTo>
                      <a:pt x="14637" y="475"/>
                      <a:pt x="14613" y="404"/>
                      <a:pt x="14613" y="357"/>
                    </a:cubicBezTo>
                    <a:cubicBezTo>
                      <a:pt x="14613" y="190"/>
                      <a:pt x="14755" y="1"/>
                      <a:pt x="14898" y="24"/>
                    </a:cubicBezTo>
                    <a:cubicBezTo>
                      <a:pt x="15087" y="48"/>
                      <a:pt x="15277" y="96"/>
                      <a:pt x="15443" y="190"/>
                    </a:cubicBezTo>
                    <a:cubicBezTo>
                      <a:pt x="15728" y="333"/>
                      <a:pt x="16013" y="499"/>
                      <a:pt x="16273" y="689"/>
                    </a:cubicBezTo>
                    <a:cubicBezTo>
                      <a:pt x="16416" y="784"/>
                      <a:pt x="16534" y="902"/>
                      <a:pt x="16653" y="997"/>
                    </a:cubicBezTo>
                    <a:cubicBezTo>
                      <a:pt x="17104" y="1471"/>
                      <a:pt x="17507" y="1970"/>
                      <a:pt x="17839" y="2515"/>
                    </a:cubicBezTo>
                    <a:cubicBezTo>
                      <a:pt x="17910" y="2634"/>
                      <a:pt x="18005" y="2752"/>
                      <a:pt x="18100" y="2847"/>
                    </a:cubicBezTo>
                    <a:cubicBezTo>
                      <a:pt x="18337" y="3132"/>
                      <a:pt x="18764" y="3084"/>
                      <a:pt x="18954" y="2776"/>
                    </a:cubicBezTo>
                    <a:cubicBezTo>
                      <a:pt x="19049" y="2681"/>
                      <a:pt x="19144" y="2539"/>
                      <a:pt x="19191" y="2420"/>
                    </a:cubicBezTo>
                    <a:cubicBezTo>
                      <a:pt x="19523" y="1756"/>
                      <a:pt x="20069" y="1258"/>
                      <a:pt x="20496" y="689"/>
                    </a:cubicBezTo>
                    <a:cubicBezTo>
                      <a:pt x="20567" y="594"/>
                      <a:pt x="20662" y="499"/>
                      <a:pt x="20780" y="475"/>
                    </a:cubicBezTo>
                    <a:cubicBezTo>
                      <a:pt x="21421" y="285"/>
                      <a:pt x="22061" y="262"/>
                      <a:pt x="22702" y="357"/>
                    </a:cubicBezTo>
                    <a:cubicBezTo>
                      <a:pt x="22726" y="499"/>
                      <a:pt x="22702" y="665"/>
                      <a:pt x="22654" y="807"/>
                    </a:cubicBezTo>
                    <a:cubicBezTo>
                      <a:pt x="22512" y="1116"/>
                      <a:pt x="22322" y="1400"/>
                      <a:pt x="22156" y="1709"/>
                    </a:cubicBezTo>
                    <a:cubicBezTo>
                      <a:pt x="22061" y="1898"/>
                      <a:pt x="21966" y="2088"/>
                      <a:pt x="21872" y="2254"/>
                    </a:cubicBezTo>
                    <a:cubicBezTo>
                      <a:pt x="21706" y="2610"/>
                      <a:pt x="21943" y="3013"/>
                      <a:pt x="22322" y="3037"/>
                    </a:cubicBezTo>
                    <a:cubicBezTo>
                      <a:pt x="22559" y="3061"/>
                      <a:pt x="22820" y="3061"/>
                      <a:pt x="23058" y="3037"/>
                    </a:cubicBezTo>
                    <a:cubicBezTo>
                      <a:pt x="23295" y="3037"/>
                      <a:pt x="23508" y="3084"/>
                      <a:pt x="23722" y="3203"/>
                    </a:cubicBezTo>
                    <a:cubicBezTo>
                      <a:pt x="24054" y="3369"/>
                      <a:pt x="24433" y="3535"/>
                      <a:pt x="24789" y="3677"/>
                    </a:cubicBezTo>
                    <a:cubicBezTo>
                      <a:pt x="25311" y="3891"/>
                      <a:pt x="25738" y="4270"/>
                      <a:pt x="26046" y="4721"/>
                    </a:cubicBezTo>
                    <a:cubicBezTo>
                      <a:pt x="26141" y="4863"/>
                      <a:pt x="26212" y="5006"/>
                      <a:pt x="26212" y="5172"/>
                    </a:cubicBezTo>
                    <a:cubicBezTo>
                      <a:pt x="26236" y="5694"/>
                      <a:pt x="26236" y="6216"/>
                      <a:pt x="26212" y="6714"/>
                    </a:cubicBezTo>
                    <a:cubicBezTo>
                      <a:pt x="26165" y="7070"/>
                      <a:pt x="26070" y="7402"/>
                      <a:pt x="25975" y="7710"/>
                    </a:cubicBezTo>
                    <a:lnTo>
                      <a:pt x="24884" y="7259"/>
                    </a:lnTo>
                    <a:cubicBezTo>
                      <a:pt x="24766" y="7093"/>
                      <a:pt x="24860" y="6856"/>
                      <a:pt x="24837" y="6643"/>
                    </a:cubicBezTo>
                    <a:cubicBezTo>
                      <a:pt x="24813" y="6287"/>
                      <a:pt x="24789" y="5931"/>
                      <a:pt x="24766" y="5599"/>
                    </a:cubicBezTo>
                    <a:cubicBezTo>
                      <a:pt x="24718" y="5243"/>
                      <a:pt x="24457" y="5077"/>
                      <a:pt x="24149" y="4958"/>
                    </a:cubicBezTo>
                    <a:cubicBezTo>
                      <a:pt x="23959" y="4935"/>
                      <a:pt x="23769" y="5030"/>
                      <a:pt x="23698" y="5219"/>
                    </a:cubicBezTo>
                    <a:cubicBezTo>
                      <a:pt x="23698" y="5314"/>
                      <a:pt x="23674" y="5409"/>
                      <a:pt x="23674" y="5504"/>
                    </a:cubicBezTo>
                    <a:cubicBezTo>
                      <a:pt x="23674" y="6500"/>
                      <a:pt x="23698" y="7497"/>
                      <a:pt x="23674" y="8469"/>
                    </a:cubicBezTo>
                    <a:cubicBezTo>
                      <a:pt x="23674" y="9110"/>
                      <a:pt x="23532" y="9726"/>
                      <a:pt x="23295" y="10296"/>
                    </a:cubicBezTo>
                    <a:cubicBezTo>
                      <a:pt x="23176" y="10604"/>
                      <a:pt x="22986" y="10675"/>
                      <a:pt x="22654" y="10509"/>
                    </a:cubicBezTo>
                    <a:cubicBezTo>
                      <a:pt x="22583" y="10485"/>
                      <a:pt x="22512" y="10438"/>
                      <a:pt x="22465" y="10390"/>
                    </a:cubicBezTo>
                    <a:cubicBezTo>
                      <a:pt x="22109" y="9963"/>
                      <a:pt x="21753" y="9584"/>
                      <a:pt x="21634" y="9015"/>
                    </a:cubicBezTo>
                    <a:cubicBezTo>
                      <a:pt x="21634" y="8967"/>
                      <a:pt x="21611" y="8896"/>
                      <a:pt x="21587" y="8849"/>
                    </a:cubicBezTo>
                    <a:cubicBezTo>
                      <a:pt x="21492" y="8493"/>
                      <a:pt x="21326" y="8350"/>
                      <a:pt x="21041" y="8350"/>
                    </a:cubicBezTo>
                    <a:cubicBezTo>
                      <a:pt x="20757" y="8327"/>
                      <a:pt x="20472" y="8493"/>
                      <a:pt x="20353" y="8777"/>
                    </a:cubicBezTo>
                    <a:cubicBezTo>
                      <a:pt x="20282" y="8967"/>
                      <a:pt x="20259" y="9181"/>
                      <a:pt x="20164" y="9370"/>
                    </a:cubicBezTo>
                    <a:cubicBezTo>
                      <a:pt x="19808" y="10130"/>
                      <a:pt x="19310" y="10841"/>
                      <a:pt x="18740" y="11458"/>
                    </a:cubicBezTo>
                    <a:cubicBezTo>
                      <a:pt x="18100" y="12146"/>
                      <a:pt x="17341" y="12715"/>
                      <a:pt x="16487" y="13095"/>
                    </a:cubicBezTo>
                    <a:cubicBezTo>
                      <a:pt x="15799" y="13427"/>
                      <a:pt x="14969" y="13427"/>
                      <a:pt x="14281" y="13071"/>
                    </a:cubicBezTo>
                    <a:cubicBezTo>
                      <a:pt x="14020" y="12929"/>
                      <a:pt x="13830" y="12691"/>
                      <a:pt x="13807" y="12383"/>
                    </a:cubicBezTo>
                    <a:cubicBezTo>
                      <a:pt x="13664" y="11932"/>
                      <a:pt x="13640" y="11434"/>
                      <a:pt x="13688" y="10960"/>
                    </a:cubicBezTo>
                    <a:cubicBezTo>
                      <a:pt x="13712" y="10817"/>
                      <a:pt x="13759" y="10675"/>
                      <a:pt x="13759" y="10533"/>
                    </a:cubicBezTo>
                    <a:cubicBezTo>
                      <a:pt x="13783" y="10296"/>
                      <a:pt x="13878" y="10058"/>
                      <a:pt x="14044" y="9869"/>
                    </a:cubicBezTo>
                    <a:cubicBezTo>
                      <a:pt x="14328" y="9560"/>
                      <a:pt x="14566" y="9228"/>
                      <a:pt x="14732" y="8849"/>
                    </a:cubicBezTo>
                    <a:cubicBezTo>
                      <a:pt x="14803" y="8683"/>
                      <a:pt x="14850" y="8493"/>
                      <a:pt x="14850" y="8303"/>
                    </a:cubicBezTo>
                    <a:cubicBezTo>
                      <a:pt x="14898" y="7876"/>
                      <a:pt x="14400" y="7591"/>
                      <a:pt x="14044" y="7829"/>
                    </a:cubicBezTo>
                    <a:cubicBezTo>
                      <a:pt x="13949" y="7900"/>
                      <a:pt x="13878" y="7947"/>
                      <a:pt x="13807" y="8042"/>
                    </a:cubicBezTo>
                    <a:cubicBezTo>
                      <a:pt x="13617" y="8279"/>
                      <a:pt x="13451" y="8540"/>
                      <a:pt x="13308" y="8801"/>
                    </a:cubicBezTo>
                    <a:cubicBezTo>
                      <a:pt x="13047" y="9347"/>
                      <a:pt x="12668" y="9797"/>
                      <a:pt x="12217" y="10130"/>
                    </a:cubicBezTo>
                    <a:cubicBezTo>
                      <a:pt x="11838" y="10390"/>
                      <a:pt x="11458" y="10628"/>
                      <a:pt x="11055" y="10865"/>
                    </a:cubicBezTo>
                    <a:cubicBezTo>
                      <a:pt x="10770" y="11031"/>
                      <a:pt x="10462" y="11173"/>
                      <a:pt x="10201" y="11363"/>
                    </a:cubicBezTo>
                    <a:cubicBezTo>
                      <a:pt x="9252" y="11909"/>
                      <a:pt x="8280" y="12407"/>
                      <a:pt x="7283" y="12834"/>
                    </a:cubicBezTo>
                    <a:cubicBezTo>
                      <a:pt x="6667" y="13142"/>
                      <a:pt x="6026" y="13403"/>
                      <a:pt x="5409" y="13664"/>
                    </a:cubicBezTo>
                    <a:cubicBezTo>
                      <a:pt x="4579" y="13972"/>
                      <a:pt x="3749" y="14210"/>
                      <a:pt x="2895" y="14376"/>
                    </a:cubicBezTo>
                    <a:cubicBezTo>
                      <a:pt x="2373" y="14518"/>
                      <a:pt x="1851" y="14589"/>
                      <a:pt x="1306" y="14589"/>
                    </a:cubicBezTo>
                    <a:cubicBezTo>
                      <a:pt x="950" y="14613"/>
                      <a:pt x="570" y="14542"/>
                      <a:pt x="238" y="14423"/>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8" name="Google Shape;2097;p73">
                <a:extLst>
                  <a:ext uri="{FF2B5EF4-FFF2-40B4-BE49-F238E27FC236}">
                    <a16:creationId xmlns:a16="http://schemas.microsoft.com/office/drawing/2014/main" id="{266CD260-ECDB-4524-A71C-731A1E919DB8}"/>
                  </a:ext>
                </a:extLst>
              </p:cNvPr>
              <p:cNvSpPr/>
              <p:nvPr/>
            </p:nvSpPr>
            <p:spPr>
              <a:xfrm>
                <a:off x="7642975" y="3584650"/>
                <a:ext cx="277550" cy="462575"/>
              </a:xfrm>
              <a:custGeom>
                <a:avLst/>
                <a:gdLst/>
                <a:ahLst/>
                <a:cxnLst/>
                <a:rect l="l" t="t" r="r" b="b"/>
                <a:pathLst>
                  <a:path w="11102" h="18503" extrusionOk="0">
                    <a:moveTo>
                      <a:pt x="9892" y="13759"/>
                    </a:moveTo>
                    <a:cubicBezTo>
                      <a:pt x="9227" y="13783"/>
                      <a:pt x="8587" y="13925"/>
                      <a:pt x="7994" y="14138"/>
                    </a:cubicBezTo>
                    <a:cubicBezTo>
                      <a:pt x="7686" y="14257"/>
                      <a:pt x="7354" y="14328"/>
                      <a:pt x="7045" y="14423"/>
                    </a:cubicBezTo>
                    <a:cubicBezTo>
                      <a:pt x="6808" y="14518"/>
                      <a:pt x="6571" y="14613"/>
                      <a:pt x="6357" y="14731"/>
                    </a:cubicBezTo>
                    <a:cubicBezTo>
                      <a:pt x="6191" y="14803"/>
                      <a:pt x="6096" y="14969"/>
                      <a:pt x="6144" y="15135"/>
                    </a:cubicBezTo>
                    <a:cubicBezTo>
                      <a:pt x="6167" y="15301"/>
                      <a:pt x="6286" y="15443"/>
                      <a:pt x="6476" y="15467"/>
                    </a:cubicBezTo>
                    <a:cubicBezTo>
                      <a:pt x="6927" y="15538"/>
                      <a:pt x="7377" y="15514"/>
                      <a:pt x="7804" y="15348"/>
                    </a:cubicBezTo>
                    <a:cubicBezTo>
                      <a:pt x="7994" y="15324"/>
                      <a:pt x="8160" y="15253"/>
                      <a:pt x="8326" y="15206"/>
                    </a:cubicBezTo>
                    <a:cubicBezTo>
                      <a:pt x="8421" y="15419"/>
                      <a:pt x="8279" y="15514"/>
                      <a:pt x="8231" y="15633"/>
                    </a:cubicBezTo>
                    <a:cubicBezTo>
                      <a:pt x="8136" y="15846"/>
                      <a:pt x="8207" y="16107"/>
                      <a:pt x="8421" y="16226"/>
                    </a:cubicBezTo>
                    <a:cubicBezTo>
                      <a:pt x="8611" y="16344"/>
                      <a:pt x="8895" y="16297"/>
                      <a:pt x="9038" y="16107"/>
                    </a:cubicBezTo>
                    <a:cubicBezTo>
                      <a:pt x="9156" y="15965"/>
                      <a:pt x="9251" y="15823"/>
                      <a:pt x="9346" y="15657"/>
                    </a:cubicBezTo>
                    <a:lnTo>
                      <a:pt x="9512" y="15419"/>
                    </a:lnTo>
                    <a:cubicBezTo>
                      <a:pt x="9749" y="15775"/>
                      <a:pt x="9607" y="16131"/>
                      <a:pt x="9631" y="16487"/>
                    </a:cubicBezTo>
                    <a:cubicBezTo>
                      <a:pt x="6666" y="17910"/>
                      <a:pt x="3392" y="18503"/>
                      <a:pt x="142" y="18171"/>
                    </a:cubicBezTo>
                    <a:cubicBezTo>
                      <a:pt x="95" y="18029"/>
                      <a:pt x="48" y="17886"/>
                      <a:pt x="48" y="17720"/>
                    </a:cubicBezTo>
                    <a:cubicBezTo>
                      <a:pt x="0" y="16771"/>
                      <a:pt x="24" y="15823"/>
                      <a:pt x="119" y="14874"/>
                    </a:cubicBezTo>
                    <a:cubicBezTo>
                      <a:pt x="308" y="13403"/>
                      <a:pt x="451" y="11885"/>
                      <a:pt x="498" y="10367"/>
                    </a:cubicBezTo>
                    <a:cubicBezTo>
                      <a:pt x="546" y="9370"/>
                      <a:pt x="498" y="8350"/>
                      <a:pt x="498" y="7330"/>
                    </a:cubicBezTo>
                    <a:lnTo>
                      <a:pt x="498" y="5219"/>
                    </a:lnTo>
                    <a:cubicBezTo>
                      <a:pt x="498" y="5148"/>
                      <a:pt x="522" y="5053"/>
                      <a:pt x="522" y="4958"/>
                    </a:cubicBezTo>
                    <a:lnTo>
                      <a:pt x="3131" y="4104"/>
                    </a:lnTo>
                    <a:cubicBezTo>
                      <a:pt x="3297" y="4318"/>
                      <a:pt x="3416" y="4555"/>
                      <a:pt x="3487" y="4816"/>
                    </a:cubicBezTo>
                    <a:cubicBezTo>
                      <a:pt x="3677" y="5243"/>
                      <a:pt x="3938" y="5646"/>
                      <a:pt x="4270" y="6002"/>
                    </a:cubicBezTo>
                    <a:cubicBezTo>
                      <a:pt x="4602" y="6334"/>
                      <a:pt x="5053" y="6477"/>
                      <a:pt x="5503" y="6429"/>
                    </a:cubicBezTo>
                    <a:cubicBezTo>
                      <a:pt x="6144" y="6382"/>
                      <a:pt x="6713" y="6050"/>
                      <a:pt x="7045" y="5504"/>
                    </a:cubicBezTo>
                    <a:cubicBezTo>
                      <a:pt x="7306" y="5196"/>
                      <a:pt x="7448" y="4816"/>
                      <a:pt x="7448" y="4413"/>
                    </a:cubicBezTo>
                    <a:lnTo>
                      <a:pt x="7448" y="3179"/>
                    </a:lnTo>
                    <a:cubicBezTo>
                      <a:pt x="7425" y="2776"/>
                      <a:pt x="7282" y="2397"/>
                      <a:pt x="7045" y="2064"/>
                    </a:cubicBezTo>
                    <a:cubicBezTo>
                      <a:pt x="7140" y="1970"/>
                      <a:pt x="7211" y="1898"/>
                      <a:pt x="7306" y="1827"/>
                    </a:cubicBezTo>
                    <a:cubicBezTo>
                      <a:pt x="7804" y="1495"/>
                      <a:pt x="8326" y="1187"/>
                      <a:pt x="8824" y="878"/>
                    </a:cubicBezTo>
                    <a:cubicBezTo>
                      <a:pt x="9156" y="665"/>
                      <a:pt x="9488" y="428"/>
                      <a:pt x="9797" y="191"/>
                    </a:cubicBezTo>
                    <a:cubicBezTo>
                      <a:pt x="9844" y="167"/>
                      <a:pt x="9868" y="143"/>
                      <a:pt x="9892" y="119"/>
                    </a:cubicBezTo>
                    <a:cubicBezTo>
                      <a:pt x="9987" y="24"/>
                      <a:pt x="10129" y="1"/>
                      <a:pt x="10247" y="48"/>
                    </a:cubicBezTo>
                    <a:cubicBezTo>
                      <a:pt x="10390" y="119"/>
                      <a:pt x="10390" y="238"/>
                      <a:pt x="10414" y="357"/>
                    </a:cubicBezTo>
                    <a:cubicBezTo>
                      <a:pt x="10437" y="594"/>
                      <a:pt x="10437" y="855"/>
                      <a:pt x="10485" y="1092"/>
                    </a:cubicBezTo>
                    <a:cubicBezTo>
                      <a:pt x="10580" y="1780"/>
                      <a:pt x="10746" y="2468"/>
                      <a:pt x="10817" y="3156"/>
                    </a:cubicBezTo>
                    <a:cubicBezTo>
                      <a:pt x="10959" y="4081"/>
                      <a:pt x="11030" y="5006"/>
                      <a:pt x="11054" y="5931"/>
                    </a:cubicBezTo>
                    <a:cubicBezTo>
                      <a:pt x="11030" y="6571"/>
                      <a:pt x="11101" y="7212"/>
                      <a:pt x="11078" y="7852"/>
                    </a:cubicBezTo>
                    <a:cubicBezTo>
                      <a:pt x="11030" y="8896"/>
                      <a:pt x="11078" y="9964"/>
                      <a:pt x="10888" y="11007"/>
                    </a:cubicBezTo>
                    <a:cubicBezTo>
                      <a:pt x="10793" y="11648"/>
                      <a:pt x="10580" y="12288"/>
                      <a:pt x="10295" y="12881"/>
                    </a:cubicBezTo>
                    <a:cubicBezTo>
                      <a:pt x="10153" y="13142"/>
                      <a:pt x="10034" y="13450"/>
                      <a:pt x="9892" y="1375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9" name="Google Shape;2098;p73">
                <a:extLst>
                  <a:ext uri="{FF2B5EF4-FFF2-40B4-BE49-F238E27FC236}">
                    <a16:creationId xmlns:a16="http://schemas.microsoft.com/office/drawing/2014/main" id="{6D800FFC-25BC-4701-A33E-EDE4242ADD1D}"/>
                  </a:ext>
                </a:extLst>
              </p:cNvPr>
              <p:cNvSpPr/>
              <p:nvPr/>
            </p:nvSpPr>
            <p:spPr>
              <a:xfrm>
                <a:off x="7908625" y="3617275"/>
                <a:ext cx="212350" cy="368300"/>
              </a:xfrm>
              <a:custGeom>
                <a:avLst/>
                <a:gdLst/>
                <a:ahLst/>
                <a:cxnLst/>
                <a:rect l="l" t="t" r="r" b="b"/>
                <a:pathLst>
                  <a:path w="8494" h="14732" extrusionOk="0">
                    <a:moveTo>
                      <a:pt x="72" y="14731"/>
                    </a:moveTo>
                    <a:cubicBezTo>
                      <a:pt x="48" y="14446"/>
                      <a:pt x="25" y="14209"/>
                      <a:pt x="1" y="13972"/>
                    </a:cubicBezTo>
                    <a:cubicBezTo>
                      <a:pt x="1" y="13877"/>
                      <a:pt x="25" y="13782"/>
                      <a:pt x="48" y="13687"/>
                    </a:cubicBezTo>
                    <a:cubicBezTo>
                      <a:pt x="262" y="13023"/>
                      <a:pt x="523" y="12359"/>
                      <a:pt x="831" y="11742"/>
                    </a:cubicBezTo>
                    <a:cubicBezTo>
                      <a:pt x="1140" y="11031"/>
                      <a:pt x="1353" y="10295"/>
                      <a:pt x="1424" y="9512"/>
                    </a:cubicBezTo>
                    <a:cubicBezTo>
                      <a:pt x="1519" y="8611"/>
                      <a:pt x="1590" y="7710"/>
                      <a:pt x="1567" y="6808"/>
                    </a:cubicBezTo>
                    <a:cubicBezTo>
                      <a:pt x="1590" y="5859"/>
                      <a:pt x="1567" y="4911"/>
                      <a:pt x="1543" y="3938"/>
                    </a:cubicBezTo>
                    <a:cubicBezTo>
                      <a:pt x="1543" y="3867"/>
                      <a:pt x="1543" y="3772"/>
                      <a:pt x="1543" y="3701"/>
                    </a:cubicBezTo>
                    <a:cubicBezTo>
                      <a:pt x="1329" y="2515"/>
                      <a:pt x="1306" y="1329"/>
                      <a:pt x="950" y="166"/>
                    </a:cubicBezTo>
                    <a:cubicBezTo>
                      <a:pt x="950" y="119"/>
                      <a:pt x="950" y="72"/>
                      <a:pt x="950" y="24"/>
                    </a:cubicBezTo>
                    <a:cubicBezTo>
                      <a:pt x="997" y="24"/>
                      <a:pt x="1045" y="0"/>
                      <a:pt x="1068" y="24"/>
                    </a:cubicBezTo>
                    <a:cubicBezTo>
                      <a:pt x="1163" y="95"/>
                      <a:pt x="1258" y="166"/>
                      <a:pt x="1353" y="261"/>
                    </a:cubicBezTo>
                    <a:cubicBezTo>
                      <a:pt x="1946" y="926"/>
                      <a:pt x="2563" y="1566"/>
                      <a:pt x="3132" y="2254"/>
                    </a:cubicBezTo>
                    <a:cubicBezTo>
                      <a:pt x="3535" y="2752"/>
                      <a:pt x="3867" y="3298"/>
                      <a:pt x="4247" y="3819"/>
                    </a:cubicBezTo>
                    <a:cubicBezTo>
                      <a:pt x="4674" y="4436"/>
                      <a:pt x="5148" y="5053"/>
                      <a:pt x="5623" y="5646"/>
                    </a:cubicBezTo>
                    <a:cubicBezTo>
                      <a:pt x="6168" y="6334"/>
                      <a:pt x="6690" y="7069"/>
                      <a:pt x="7141" y="7828"/>
                    </a:cubicBezTo>
                    <a:cubicBezTo>
                      <a:pt x="7378" y="8279"/>
                      <a:pt x="7592" y="8730"/>
                      <a:pt x="7781" y="9180"/>
                    </a:cubicBezTo>
                    <a:cubicBezTo>
                      <a:pt x="7971" y="9655"/>
                      <a:pt x="8137" y="10153"/>
                      <a:pt x="8280" y="10627"/>
                    </a:cubicBezTo>
                    <a:cubicBezTo>
                      <a:pt x="8493" y="11410"/>
                      <a:pt x="8327" y="11813"/>
                      <a:pt x="7592" y="12145"/>
                    </a:cubicBezTo>
                    <a:cubicBezTo>
                      <a:pt x="6927" y="12430"/>
                      <a:pt x="6216" y="12667"/>
                      <a:pt x="5528" y="12928"/>
                    </a:cubicBezTo>
                    <a:cubicBezTo>
                      <a:pt x="5409" y="12976"/>
                      <a:pt x="5267" y="12999"/>
                      <a:pt x="5172" y="13047"/>
                    </a:cubicBezTo>
                    <a:cubicBezTo>
                      <a:pt x="3986" y="13545"/>
                      <a:pt x="2753" y="13877"/>
                      <a:pt x="1543" y="14328"/>
                    </a:cubicBezTo>
                    <a:cubicBezTo>
                      <a:pt x="1068" y="14470"/>
                      <a:pt x="594" y="14589"/>
                      <a:pt x="72" y="1473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0" name="Google Shape;2099;p73">
                <a:extLst>
                  <a:ext uri="{FF2B5EF4-FFF2-40B4-BE49-F238E27FC236}">
                    <a16:creationId xmlns:a16="http://schemas.microsoft.com/office/drawing/2014/main" id="{9434C698-4274-4433-9F77-0ECD9F8B1E89}"/>
                  </a:ext>
                </a:extLst>
              </p:cNvPr>
              <p:cNvSpPr/>
              <p:nvPr/>
            </p:nvSpPr>
            <p:spPr>
              <a:xfrm>
                <a:off x="7650075" y="3948175"/>
                <a:ext cx="462000" cy="198700"/>
              </a:xfrm>
              <a:custGeom>
                <a:avLst/>
                <a:gdLst/>
                <a:ahLst/>
                <a:cxnLst/>
                <a:rect l="l" t="t" r="r" b="b"/>
                <a:pathLst>
                  <a:path w="18480" h="7948" extrusionOk="0">
                    <a:moveTo>
                      <a:pt x="973" y="4840"/>
                    </a:moveTo>
                    <a:lnTo>
                      <a:pt x="2254" y="4840"/>
                    </a:lnTo>
                    <a:cubicBezTo>
                      <a:pt x="3488" y="4840"/>
                      <a:pt x="4721" y="4674"/>
                      <a:pt x="5931" y="4342"/>
                    </a:cubicBezTo>
                    <a:cubicBezTo>
                      <a:pt x="6690" y="4104"/>
                      <a:pt x="7473" y="3891"/>
                      <a:pt x="8232" y="3630"/>
                    </a:cubicBezTo>
                    <a:cubicBezTo>
                      <a:pt x="9038" y="3345"/>
                      <a:pt x="9845" y="2989"/>
                      <a:pt x="10651" y="2681"/>
                    </a:cubicBezTo>
                    <a:cubicBezTo>
                      <a:pt x="10865" y="2610"/>
                      <a:pt x="11078" y="2539"/>
                      <a:pt x="11292" y="2468"/>
                    </a:cubicBezTo>
                    <a:lnTo>
                      <a:pt x="12691" y="1993"/>
                    </a:lnTo>
                    <a:cubicBezTo>
                      <a:pt x="13877" y="1566"/>
                      <a:pt x="15063" y="1163"/>
                      <a:pt x="16249" y="760"/>
                    </a:cubicBezTo>
                    <a:cubicBezTo>
                      <a:pt x="16843" y="546"/>
                      <a:pt x="17436" y="309"/>
                      <a:pt x="18052" y="96"/>
                    </a:cubicBezTo>
                    <a:cubicBezTo>
                      <a:pt x="18147" y="48"/>
                      <a:pt x="18242" y="24"/>
                      <a:pt x="18313" y="1"/>
                    </a:cubicBezTo>
                    <a:cubicBezTo>
                      <a:pt x="18479" y="96"/>
                      <a:pt x="18456" y="190"/>
                      <a:pt x="18456" y="285"/>
                    </a:cubicBezTo>
                    <a:lnTo>
                      <a:pt x="18456" y="3013"/>
                    </a:lnTo>
                    <a:cubicBezTo>
                      <a:pt x="18456" y="3274"/>
                      <a:pt x="18408" y="3511"/>
                      <a:pt x="18313" y="3749"/>
                    </a:cubicBezTo>
                    <a:cubicBezTo>
                      <a:pt x="18218" y="3962"/>
                      <a:pt x="18123" y="4199"/>
                      <a:pt x="18029" y="4413"/>
                    </a:cubicBezTo>
                    <a:cubicBezTo>
                      <a:pt x="17862" y="4745"/>
                      <a:pt x="17625" y="5053"/>
                      <a:pt x="17317" y="5267"/>
                    </a:cubicBezTo>
                    <a:cubicBezTo>
                      <a:pt x="16700" y="5812"/>
                      <a:pt x="15917" y="6026"/>
                      <a:pt x="15206" y="6382"/>
                    </a:cubicBezTo>
                    <a:cubicBezTo>
                      <a:pt x="15111" y="6429"/>
                      <a:pt x="15016" y="6453"/>
                      <a:pt x="14897" y="6429"/>
                    </a:cubicBezTo>
                    <a:lnTo>
                      <a:pt x="13095" y="6429"/>
                    </a:lnTo>
                    <a:cubicBezTo>
                      <a:pt x="12857" y="6453"/>
                      <a:pt x="12620" y="6382"/>
                      <a:pt x="12383" y="6287"/>
                    </a:cubicBezTo>
                    <a:lnTo>
                      <a:pt x="12383" y="5528"/>
                    </a:lnTo>
                    <a:lnTo>
                      <a:pt x="12383" y="4840"/>
                    </a:lnTo>
                    <a:cubicBezTo>
                      <a:pt x="12383" y="4674"/>
                      <a:pt x="12359" y="4531"/>
                      <a:pt x="12288" y="4365"/>
                    </a:cubicBezTo>
                    <a:cubicBezTo>
                      <a:pt x="12122" y="3986"/>
                      <a:pt x="11671" y="3820"/>
                      <a:pt x="11292" y="4033"/>
                    </a:cubicBezTo>
                    <a:cubicBezTo>
                      <a:pt x="11007" y="4152"/>
                      <a:pt x="10699" y="4223"/>
                      <a:pt x="10414" y="4247"/>
                    </a:cubicBezTo>
                    <a:cubicBezTo>
                      <a:pt x="9987" y="4318"/>
                      <a:pt x="9560" y="4436"/>
                      <a:pt x="9157" y="4555"/>
                    </a:cubicBezTo>
                    <a:cubicBezTo>
                      <a:pt x="8872" y="4650"/>
                      <a:pt x="8588" y="4721"/>
                      <a:pt x="8303" y="4721"/>
                    </a:cubicBezTo>
                    <a:cubicBezTo>
                      <a:pt x="8232" y="4697"/>
                      <a:pt x="8184" y="4721"/>
                      <a:pt x="8113" y="4745"/>
                    </a:cubicBezTo>
                    <a:lnTo>
                      <a:pt x="6714" y="5124"/>
                    </a:lnTo>
                    <a:cubicBezTo>
                      <a:pt x="6643" y="5124"/>
                      <a:pt x="6595" y="5195"/>
                      <a:pt x="6524" y="5172"/>
                    </a:cubicBezTo>
                    <a:cubicBezTo>
                      <a:pt x="6216" y="5172"/>
                      <a:pt x="5931" y="5362"/>
                      <a:pt x="5812" y="5670"/>
                    </a:cubicBezTo>
                    <a:cubicBezTo>
                      <a:pt x="5551" y="6049"/>
                      <a:pt x="5314" y="6453"/>
                      <a:pt x="5101" y="6880"/>
                    </a:cubicBezTo>
                    <a:cubicBezTo>
                      <a:pt x="5006" y="7164"/>
                      <a:pt x="4792" y="7378"/>
                      <a:pt x="4508" y="7449"/>
                    </a:cubicBezTo>
                    <a:cubicBezTo>
                      <a:pt x="4223" y="7544"/>
                      <a:pt x="3915" y="7639"/>
                      <a:pt x="3654" y="7781"/>
                    </a:cubicBezTo>
                    <a:cubicBezTo>
                      <a:pt x="3417" y="7900"/>
                      <a:pt x="3179" y="7947"/>
                      <a:pt x="2942" y="7923"/>
                    </a:cubicBezTo>
                    <a:cubicBezTo>
                      <a:pt x="2444" y="7923"/>
                      <a:pt x="1946" y="7923"/>
                      <a:pt x="1448" y="7923"/>
                    </a:cubicBezTo>
                    <a:cubicBezTo>
                      <a:pt x="902" y="7923"/>
                      <a:pt x="380" y="7710"/>
                      <a:pt x="1" y="7330"/>
                    </a:cubicBezTo>
                    <a:cubicBezTo>
                      <a:pt x="24" y="6998"/>
                      <a:pt x="119" y="6666"/>
                      <a:pt x="285" y="6382"/>
                    </a:cubicBezTo>
                    <a:cubicBezTo>
                      <a:pt x="570" y="5907"/>
                      <a:pt x="807" y="5362"/>
                      <a:pt x="973" y="484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1" name="Google Shape;2100;p73">
                <a:extLst>
                  <a:ext uri="{FF2B5EF4-FFF2-40B4-BE49-F238E27FC236}">
                    <a16:creationId xmlns:a16="http://schemas.microsoft.com/office/drawing/2014/main" id="{B068B8ED-49E8-4AA2-8A05-DADD4762194F}"/>
                  </a:ext>
                </a:extLst>
              </p:cNvPr>
              <p:cNvSpPr/>
              <p:nvPr/>
            </p:nvSpPr>
            <p:spPr>
              <a:xfrm>
                <a:off x="7284175" y="3975450"/>
                <a:ext cx="97300" cy="152450"/>
              </a:xfrm>
              <a:custGeom>
                <a:avLst/>
                <a:gdLst/>
                <a:ahLst/>
                <a:cxnLst/>
                <a:rect l="l" t="t" r="r" b="b"/>
                <a:pathLst>
                  <a:path w="3892" h="6098" extrusionOk="0">
                    <a:moveTo>
                      <a:pt x="72" y="25"/>
                    </a:moveTo>
                    <a:cubicBezTo>
                      <a:pt x="167" y="25"/>
                      <a:pt x="262" y="1"/>
                      <a:pt x="357" y="1"/>
                    </a:cubicBezTo>
                    <a:cubicBezTo>
                      <a:pt x="713" y="1"/>
                      <a:pt x="1092" y="1"/>
                      <a:pt x="1495" y="25"/>
                    </a:cubicBezTo>
                    <a:cubicBezTo>
                      <a:pt x="1424" y="214"/>
                      <a:pt x="1282" y="357"/>
                      <a:pt x="1092" y="451"/>
                    </a:cubicBezTo>
                    <a:cubicBezTo>
                      <a:pt x="926" y="546"/>
                      <a:pt x="784" y="665"/>
                      <a:pt x="641" y="784"/>
                    </a:cubicBezTo>
                    <a:cubicBezTo>
                      <a:pt x="428" y="926"/>
                      <a:pt x="381" y="1234"/>
                      <a:pt x="523" y="1448"/>
                    </a:cubicBezTo>
                    <a:cubicBezTo>
                      <a:pt x="689" y="1685"/>
                      <a:pt x="997" y="1732"/>
                      <a:pt x="1234" y="1566"/>
                    </a:cubicBezTo>
                    <a:cubicBezTo>
                      <a:pt x="1495" y="1400"/>
                      <a:pt x="1756" y="1234"/>
                      <a:pt x="1994" y="1021"/>
                    </a:cubicBezTo>
                    <a:cubicBezTo>
                      <a:pt x="2302" y="784"/>
                      <a:pt x="2563" y="475"/>
                      <a:pt x="2847" y="214"/>
                    </a:cubicBezTo>
                    <a:cubicBezTo>
                      <a:pt x="2919" y="143"/>
                      <a:pt x="2990" y="72"/>
                      <a:pt x="3061" y="25"/>
                    </a:cubicBezTo>
                    <a:cubicBezTo>
                      <a:pt x="3227" y="25"/>
                      <a:pt x="3203" y="167"/>
                      <a:pt x="3227" y="238"/>
                    </a:cubicBezTo>
                    <a:cubicBezTo>
                      <a:pt x="3298" y="523"/>
                      <a:pt x="3346" y="807"/>
                      <a:pt x="3393" y="1092"/>
                    </a:cubicBezTo>
                    <a:cubicBezTo>
                      <a:pt x="3393" y="1258"/>
                      <a:pt x="3346" y="1424"/>
                      <a:pt x="3251" y="1566"/>
                    </a:cubicBezTo>
                    <a:cubicBezTo>
                      <a:pt x="2966" y="1970"/>
                      <a:pt x="2966" y="2017"/>
                      <a:pt x="3393" y="2325"/>
                    </a:cubicBezTo>
                    <a:cubicBezTo>
                      <a:pt x="3417" y="2373"/>
                      <a:pt x="3441" y="2397"/>
                      <a:pt x="3464" y="2420"/>
                    </a:cubicBezTo>
                    <a:cubicBezTo>
                      <a:pt x="3796" y="4152"/>
                      <a:pt x="3891" y="5124"/>
                      <a:pt x="3796" y="5528"/>
                    </a:cubicBezTo>
                    <a:lnTo>
                      <a:pt x="902" y="6097"/>
                    </a:lnTo>
                    <a:cubicBezTo>
                      <a:pt x="855" y="6097"/>
                      <a:pt x="807" y="6073"/>
                      <a:pt x="760" y="6050"/>
                    </a:cubicBezTo>
                    <a:cubicBezTo>
                      <a:pt x="594" y="5575"/>
                      <a:pt x="499" y="5053"/>
                      <a:pt x="499" y="4555"/>
                    </a:cubicBezTo>
                    <a:cubicBezTo>
                      <a:pt x="475" y="3464"/>
                      <a:pt x="357" y="2373"/>
                      <a:pt x="143" y="1305"/>
                    </a:cubicBezTo>
                    <a:cubicBezTo>
                      <a:pt x="96" y="926"/>
                      <a:pt x="72" y="570"/>
                      <a:pt x="25" y="191"/>
                    </a:cubicBezTo>
                    <a:cubicBezTo>
                      <a:pt x="1" y="143"/>
                      <a:pt x="25" y="96"/>
                      <a:pt x="72" y="25"/>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2" name="Google Shape;2101;p73">
                <a:extLst>
                  <a:ext uri="{FF2B5EF4-FFF2-40B4-BE49-F238E27FC236}">
                    <a16:creationId xmlns:a16="http://schemas.microsoft.com/office/drawing/2014/main" id="{A0F8D3B0-2FB7-4104-BB55-B728A5BA67DB}"/>
                  </a:ext>
                </a:extLst>
              </p:cNvPr>
              <p:cNvSpPr/>
              <p:nvPr/>
            </p:nvSpPr>
            <p:spPr>
              <a:xfrm>
                <a:off x="7274700" y="3861000"/>
                <a:ext cx="80075" cy="87200"/>
              </a:xfrm>
              <a:custGeom>
                <a:avLst/>
                <a:gdLst/>
                <a:ahLst/>
                <a:cxnLst/>
                <a:rect l="l" t="t" r="r" b="b"/>
                <a:pathLst>
                  <a:path w="3203" h="3488" extrusionOk="0">
                    <a:moveTo>
                      <a:pt x="0" y="499"/>
                    </a:moveTo>
                    <a:cubicBezTo>
                      <a:pt x="238" y="333"/>
                      <a:pt x="522" y="262"/>
                      <a:pt x="807" y="262"/>
                    </a:cubicBezTo>
                    <a:cubicBezTo>
                      <a:pt x="1163" y="262"/>
                      <a:pt x="1519" y="214"/>
                      <a:pt x="1851" y="96"/>
                    </a:cubicBezTo>
                    <a:cubicBezTo>
                      <a:pt x="2040" y="1"/>
                      <a:pt x="2278" y="1"/>
                      <a:pt x="2491" y="72"/>
                    </a:cubicBezTo>
                    <a:cubicBezTo>
                      <a:pt x="2705" y="1092"/>
                      <a:pt x="2942" y="2136"/>
                      <a:pt x="3203" y="3203"/>
                    </a:cubicBezTo>
                    <a:cubicBezTo>
                      <a:pt x="3060" y="3250"/>
                      <a:pt x="2942" y="3322"/>
                      <a:pt x="2800" y="3345"/>
                    </a:cubicBezTo>
                    <a:cubicBezTo>
                      <a:pt x="1993" y="3440"/>
                      <a:pt x="1186" y="3488"/>
                      <a:pt x="380" y="3440"/>
                    </a:cubicBezTo>
                    <a:cubicBezTo>
                      <a:pt x="166" y="2966"/>
                      <a:pt x="190" y="2468"/>
                      <a:pt x="119" y="1993"/>
                    </a:cubicBezTo>
                    <a:cubicBezTo>
                      <a:pt x="48" y="1495"/>
                      <a:pt x="48" y="997"/>
                      <a:pt x="0" y="499"/>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3" name="Google Shape;2102;p73">
                <a:extLst>
                  <a:ext uri="{FF2B5EF4-FFF2-40B4-BE49-F238E27FC236}">
                    <a16:creationId xmlns:a16="http://schemas.microsoft.com/office/drawing/2014/main" id="{4E437953-32F1-45B7-BE80-9B55023DFA2C}"/>
                  </a:ext>
                </a:extLst>
              </p:cNvPr>
              <p:cNvSpPr/>
              <p:nvPr/>
            </p:nvSpPr>
            <p:spPr>
              <a:xfrm>
                <a:off x="8015375" y="3114975"/>
                <a:ext cx="61700" cy="95500"/>
              </a:xfrm>
              <a:custGeom>
                <a:avLst/>
                <a:gdLst/>
                <a:ahLst/>
                <a:cxnLst/>
                <a:rect l="l" t="t" r="r" b="b"/>
                <a:pathLst>
                  <a:path w="2468" h="3820" extrusionOk="0">
                    <a:moveTo>
                      <a:pt x="1116" y="3820"/>
                    </a:moveTo>
                    <a:cubicBezTo>
                      <a:pt x="997" y="3512"/>
                      <a:pt x="926" y="3251"/>
                      <a:pt x="807" y="2990"/>
                    </a:cubicBezTo>
                    <a:cubicBezTo>
                      <a:pt x="665" y="2586"/>
                      <a:pt x="499" y="2183"/>
                      <a:pt x="309" y="1804"/>
                    </a:cubicBezTo>
                    <a:cubicBezTo>
                      <a:pt x="214" y="1638"/>
                      <a:pt x="119" y="1472"/>
                      <a:pt x="1" y="1329"/>
                    </a:cubicBezTo>
                    <a:cubicBezTo>
                      <a:pt x="238" y="926"/>
                      <a:pt x="451" y="523"/>
                      <a:pt x="926" y="309"/>
                    </a:cubicBezTo>
                    <a:cubicBezTo>
                      <a:pt x="1353" y="1"/>
                      <a:pt x="1970" y="214"/>
                      <a:pt x="2159" y="712"/>
                    </a:cubicBezTo>
                    <a:cubicBezTo>
                      <a:pt x="2444" y="1282"/>
                      <a:pt x="2468" y="1970"/>
                      <a:pt x="2207" y="2563"/>
                    </a:cubicBezTo>
                    <a:cubicBezTo>
                      <a:pt x="1970" y="3085"/>
                      <a:pt x="1590" y="3512"/>
                      <a:pt x="1116" y="3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4" name="Google Shape;2103;p73">
                <a:extLst>
                  <a:ext uri="{FF2B5EF4-FFF2-40B4-BE49-F238E27FC236}">
                    <a16:creationId xmlns:a16="http://schemas.microsoft.com/office/drawing/2014/main" id="{0F04C7DD-B600-4983-A35C-2CF01593B4D0}"/>
                  </a:ext>
                </a:extLst>
              </p:cNvPr>
              <p:cNvSpPr/>
              <p:nvPr/>
            </p:nvSpPr>
            <p:spPr>
              <a:xfrm>
                <a:off x="7745550" y="3650475"/>
                <a:ext cx="56950" cy="69425"/>
              </a:xfrm>
              <a:custGeom>
                <a:avLst/>
                <a:gdLst/>
                <a:ahLst/>
                <a:cxnLst/>
                <a:rect l="l" t="t" r="r" b="b"/>
                <a:pathLst>
                  <a:path w="2278" h="2777" extrusionOk="0">
                    <a:moveTo>
                      <a:pt x="1" y="1068"/>
                    </a:moveTo>
                    <a:lnTo>
                      <a:pt x="1898" y="1"/>
                    </a:lnTo>
                    <a:cubicBezTo>
                      <a:pt x="2136" y="96"/>
                      <a:pt x="2278" y="333"/>
                      <a:pt x="2254" y="594"/>
                    </a:cubicBezTo>
                    <a:cubicBezTo>
                      <a:pt x="2278" y="950"/>
                      <a:pt x="2254" y="1329"/>
                      <a:pt x="2254" y="1685"/>
                    </a:cubicBezTo>
                    <a:cubicBezTo>
                      <a:pt x="2231" y="2017"/>
                      <a:pt x="2064" y="2302"/>
                      <a:pt x="1804" y="2491"/>
                    </a:cubicBezTo>
                    <a:cubicBezTo>
                      <a:pt x="1519" y="2776"/>
                      <a:pt x="1021" y="2752"/>
                      <a:pt x="784" y="2420"/>
                    </a:cubicBezTo>
                    <a:cubicBezTo>
                      <a:pt x="665" y="2302"/>
                      <a:pt x="570" y="2183"/>
                      <a:pt x="475" y="2017"/>
                    </a:cubicBezTo>
                    <a:cubicBezTo>
                      <a:pt x="333" y="1732"/>
                      <a:pt x="167" y="1400"/>
                      <a:pt x="1" y="1068"/>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5" name="Google Shape;2104;p73">
                <a:extLst>
                  <a:ext uri="{FF2B5EF4-FFF2-40B4-BE49-F238E27FC236}">
                    <a16:creationId xmlns:a16="http://schemas.microsoft.com/office/drawing/2014/main" id="{3C2F46CD-E33D-44C7-B7BC-8799891BB72A}"/>
                  </a:ext>
                </a:extLst>
              </p:cNvPr>
              <p:cNvSpPr/>
              <p:nvPr/>
            </p:nvSpPr>
            <p:spPr>
              <a:xfrm>
                <a:off x="7320950" y="4141500"/>
                <a:ext cx="55175" cy="64675"/>
              </a:xfrm>
              <a:custGeom>
                <a:avLst/>
                <a:gdLst/>
                <a:ahLst/>
                <a:cxnLst/>
                <a:rect l="l" t="t" r="r" b="b"/>
                <a:pathLst>
                  <a:path w="2207" h="2587" extrusionOk="0">
                    <a:moveTo>
                      <a:pt x="1" y="522"/>
                    </a:moveTo>
                    <a:cubicBezTo>
                      <a:pt x="143" y="380"/>
                      <a:pt x="333" y="309"/>
                      <a:pt x="546" y="309"/>
                    </a:cubicBezTo>
                    <a:cubicBezTo>
                      <a:pt x="1092" y="238"/>
                      <a:pt x="1614" y="1"/>
                      <a:pt x="2207" y="96"/>
                    </a:cubicBezTo>
                    <a:cubicBezTo>
                      <a:pt x="2183" y="190"/>
                      <a:pt x="2183" y="309"/>
                      <a:pt x="2159" y="428"/>
                    </a:cubicBezTo>
                    <a:cubicBezTo>
                      <a:pt x="1946" y="1116"/>
                      <a:pt x="1709" y="1827"/>
                      <a:pt x="1495" y="2515"/>
                    </a:cubicBezTo>
                    <a:cubicBezTo>
                      <a:pt x="1495" y="2562"/>
                      <a:pt x="1424" y="2562"/>
                      <a:pt x="1400" y="2586"/>
                    </a:cubicBezTo>
                    <a:cubicBezTo>
                      <a:pt x="1187" y="2539"/>
                      <a:pt x="1092" y="2373"/>
                      <a:pt x="973" y="2230"/>
                    </a:cubicBezTo>
                    <a:cubicBezTo>
                      <a:pt x="617" y="1685"/>
                      <a:pt x="285" y="1116"/>
                      <a:pt x="1" y="52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6" name="Google Shape;2105;p73">
                <a:extLst>
                  <a:ext uri="{FF2B5EF4-FFF2-40B4-BE49-F238E27FC236}">
                    <a16:creationId xmlns:a16="http://schemas.microsoft.com/office/drawing/2014/main" id="{D7C35BA0-37FD-4AC5-B9C2-F1598F42F1C4}"/>
                  </a:ext>
                </a:extLst>
              </p:cNvPr>
              <p:cNvSpPr/>
              <p:nvPr/>
            </p:nvSpPr>
            <p:spPr>
              <a:xfrm>
                <a:off x="8305950" y="4072725"/>
                <a:ext cx="86025" cy="23725"/>
              </a:xfrm>
              <a:custGeom>
                <a:avLst/>
                <a:gdLst/>
                <a:ahLst/>
                <a:cxnLst/>
                <a:rect l="l" t="t" r="r" b="b"/>
                <a:pathLst>
                  <a:path w="3441" h="949" extrusionOk="0">
                    <a:moveTo>
                      <a:pt x="3440" y="949"/>
                    </a:moveTo>
                    <a:lnTo>
                      <a:pt x="1543" y="949"/>
                    </a:lnTo>
                    <a:cubicBezTo>
                      <a:pt x="973" y="901"/>
                      <a:pt x="428" y="664"/>
                      <a:pt x="1" y="285"/>
                    </a:cubicBezTo>
                    <a:cubicBezTo>
                      <a:pt x="380" y="142"/>
                      <a:pt x="784" y="47"/>
                      <a:pt x="1187" y="24"/>
                    </a:cubicBezTo>
                    <a:lnTo>
                      <a:pt x="2112" y="24"/>
                    </a:lnTo>
                    <a:cubicBezTo>
                      <a:pt x="2420" y="0"/>
                      <a:pt x="2729" y="119"/>
                      <a:pt x="2942" y="356"/>
                    </a:cubicBezTo>
                    <a:cubicBezTo>
                      <a:pt x="3037" y="451"/>
                      <a:pt x="3180" y="522"/>
                      <a:pt x="3298" y="617"/>
                    </a:cubicBezTo>
                    <a:cubicBezTo>
                      <a:pt x="3393" y="712"/>
                      <a:pt x="3369" y="783"/>
                      <a:pt x="3440" y="949"/>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7" name="Google Shape;2106;p73">
                <a:extLst>
                  <a:ext uri="{FF2B5EF4-FFF2-40B4-BE49-F238E27FC236}">
                    <a16:creationId xmlns:a16="http://schemas.microsoft.com/office/drawing/2014/main" id="{C659C50D-0230-45D2-B40E-1F22C35045D3}"/>
                  </a:ext>
                </a:extLst>
              </p:cNvPr>
              <p:cNvSpPr/>
              <p:nvPr/>
            </p:nvSpPr>
            <p:spPr>
              <a:xfrm>
                <a:off x="7188700" y="3478500"/>
                <a:ext cx="40350" cy="59925"/>
              </a:xfrm>
              <a:custGeom>
                <a:avLst/>
                <a:gdLst/>
                <a:ahLst/>
                <a:cxnLst/>
                <a:rect l="l" t="t" r="r" b="b"/>
                <a:pathLst>
                  <a:path w="1614" h="2397" extrusionOk="0">
                    <a:moveTo>
                      <a:pt x="333" y="1"/>
                    </a:moveTo>
                    <a:cubicBezTo>
                      <a:pt x="499" y="72"/>
                      <a:pt x="641" y="143"/>
                      <a:pt x="784" y="214"/>
                    </a:cubicBezTo>
                    <a:cubicBezTo>
                      <a:pt x="879" y="285"/>
                      <a:pt x="950" y="380"/>
                      <a:pt x="997" y="499"/>
                    </a:cubicBezTo>
                    <a:cubicBezTo>
                      <a:pt x="1211" y="1092"/>
                      <a:pt x="1400" y="1685"/>
                      <a:pt x="1614" y="2325"/>
                    </a:cubicBezTo>
                    <a:cubicBezTo>
                      <a:pt x="1211" y="2397"/>
                      <a:pt x="784" y="2278"/>
                      <a:pt x="452" y="2041"/>
                    </a:cubicBezTo>
                    <a:cubicBezTo>
                      <a:pt x="167" y="1804"/>
                      <a:pt x="1" y="1424"/>
                      <a:pt x="48" y="1044"/>
                    </a:cubicBezTo>
                    <a:cubicBezTo>
                      <a:pt x="72" y="712"/>
                      <a:pt x="48" y="309"/>
                      <a:pt x="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8" name="Google Shape;2107;p73">
                <a:extLst>
                  <a:ext uri="{FF2B5EF4-FFF2-40B4-BE49-F238E27FC236}">
                    <a16:creationId xmlns:a16="http://schemas.microsoft.com/office/drawing/2014/main" id="{8B128337-3943-4B4D-87FB-8B34AC0AD34F}"/>
                  </a:ext>
                </a:extLst>
              </p:cNvPr>
              <p:cNvSpPr/>
              <p:nvPr/>
            </p:nvSpPr>
            <p:spPr>
              <a:xfrm>
                <a:off x="8084175" y="4161075"/>
                <a:ext cx="52200" cy="35000"/>
              </a:xfrm>
              <a:custGeom>
                <a:avLst/>
                <a:gdLst/>
                <a:ahLst/>
                <a:cxnLst/>
                <a:rect l="l" t="t" r="r" b="b"/>
                <a:pathLst>
                  <a:path w="2088" h="1400" extrusionOk="0">
                    <a:moveTo>
                      <a:pt x="2040" y="1305"/>
                    </a:moveTo>
                    <a:cubicBezTo>
                      <a:pt x="2017" y="1329"/>
                      <a:pt x="1969" y="1329"/>
                      <a:pt x="1945" y="1329"/>
                    </a:cubicBezTo>
                    <a:cubicBezTo>
                      <a:pt x="854" y="1400"/>
                      <a:pt x="854" y="1400"/>
                      <a:pt x="0" y="451"/>
                    </a:cubicBezTo>
                    <a:cubicBezTo>
                      <a:pt x="238" y="261"/>
                      <a:pt x="498" y="119"/>
                      <a:pt x="783" y="48"/>
                    </a:cubicBezTo>
                    <a:cubicBezTo>
                      <a:pt x="902" y="0"/>
                      <a:pt x="997" y="24"/>
                      <a:pt x="1092" y="72"/>
                    </a:cubicBezTo>
                    <a:cubicBezTo>
                      <a:pt x="1518" y="261"/>
                      <a:pt x="1874" y="617"/>
                      <a:pt x="2064" y="1044"/>
                    </a:cubicBezTo>
                    <a:cubicBezTo>
                      <a:pt x="2088" y="1068"/>
                      <a:pt x="2088" y="1115"/>
                      <a:pt x="2088" y="1163"/>
                    </a:cubicBezTo>
                    <a:cubicBezTo>
                      <a:pt x="2064" y="1210"/>
                      <a:pt x="2064" y="1258"/>
                      <a:pt x="2040" y="1305"/>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89" name="Google Shape;2108;p73">
                <a:extLst>
                  <a:ext uri="{FF2B5EF4-FFF2-40B4-BE49-F238E27FC236}">
                    <a16:creationId xmlns:a16="http://schemas.microsoft.com/office/drawing/2014/main" id="{D77AF5DA-0CE9-4EDE-A6CC-9295595A45D2}"/>
                  </a:ext>
                </a:extLst>
              </p:cNvPr>
              <p:cNvSpPr/>
              <p:nvPr/>
            </p:nvSpPr>
            <p:spPr>
              <a:xfrm>
                <a:off x="7307325" y="3364050"/>
                <a:ext cx="221800" cy="169625"/>
              </a:xfrm>
              <a:custGeom>
                <a:avLst/>
                <a:gdLst/>
                <a:ahLst/>
                <a:cxnLst/>
                <a:rect l="l" t="t" r="r" b="b"/>
                <a:pathLst>
                  <a:path w="8872" h="6785" extrusionOk="0">
                    <a:moveTo>
                      <a:pt x="2870" y="190"/>
                    </a:moveTo>
                    <a:cubicBezTo>
                      <a:pt x="3606" y="1"/>
                      <a:pt x="4317" y="72"/>
                      <a:pt x="5005" y="95"/>
                    </a:cubicBezTo>
                    <a:cubicBezTo>
                      <a:pt x="6428" y="119"/>
                      <a:pt x="7520" y="760"/>
                      <a:pt x="8421" y="1827"/>
                    </a:cubicBezTo>
                    <a:cubicBezTo>
                      <a:pt x="8540" y="1969"/>
                      <a:pt x="8634" y="2135"/>
                      <a:pt x="8682" y="2302"/>
                    </a:cubicBezTo>
                    <a:cubicBezTo>
                      <a:pt x="8729" y="2491"/>
                      <a:pt x="8777" y="2705"/>
                      <a:pt x="8824" y="2895"/>
                    </a:cubicBezTo>
                    <a:cubicBezTo>
                      <a:pt x="8872" y="3203"/>
                      <a:pt x="8824" y="3511"/>
                      <a:pt x="8706" y="3796"/>
                    </a:cubicBezTo>
                    <a:cubicBezTo>
                      <a:pt x="8468" y="4436"/>
                      <a:pt x="8113" y="5029"/>
                      <a:pt x="7638" y="5528"/>
                    </a:cubicBezTo>
                    <a:cubicBezTo>
                      <a:pt x="7140" y="5978"/>
                      <a:pt x="6523" y="6287"/>
                      <a:pt x="5859" y="6453"/>
                    </a:cubicBezTo>
                    <a:cubicBezTo>
                      <a:pt x="4958" y="6714"/>
                      <a:pt x="4033" y="6785"/>
                      <a:pt x="3108" y="6619"/>
                    </a:cubicBezTo>
                    <a:cubicBezTo>
                      <a:pt x="2206" y="6524"/>
                      <a:pt x="1328" y="6168"/>
                      <a:pt x="617" y="5599"/>
                    </a:cubicBezTo>
                    <a:cubicBezTo>
                      <a:pt x="261" y="5314"/>
                      <a:pt x="48" y="4863"/>
                      <a:pt x="71" y="4413"/>
                    </a:cubicBezTo>
                    <a:lnTo>
                      <a:pt x="71" y="3654"/>
                    </a:lnTo>
                    <a:cubicBezTo>
                      <a:pt x="0" y="2918"/>
                      <a:pt x="403" y="2373"/>
                      <a:pt x="807" y="1827"/>
                    </a:cubicBezTo>
                    <a:cubicBezTo>
                      <a:pt x="901" y="1708"/>
                      <a:pt x="1020" y="1637"/>
                      <a:pt x="1162" y="1590"/>
                    </a:cubicBezTo>
                    <a:cubicBezTo>
                      <a:pt x="1518" y="1400"/>
                      <a:pt x="1827" y="1163"/>
                      <a:pt x="2088" y="855"/>
                    </a:cubicBezTo>
                    <a:cubicBezTo>
                      <a:pt x="2135" y="783"/>
                      <a:pt x="2230" y="688"/>
                      <a:pt x="2325" y="688"/>
                    </a:cubicBezTo>
                    <a:cubicBezTo>
                      <a:pt x="2609" y="688"/>
                      <a:pt x="2847" y="475"/>
                      <a:pt x="2870" y="190"/>
                    </a:cubicBezTo>
                    <a:close/>
                    <a:moveTo>
                      <a:pt x="5385" y="4484"/>
                    </a:moveTo>
                    <a:cubicBezTo>
                      <a:pt x="5574" y="4508"/>
                      <a:pt x="5764" y="4413"/>
                      <a:pt x="5883" y="4247"/>
                    </a:cubicBezTo>
                    <a:cubicBezTo>
                      <a:pt x="5930" y="4152"/>
                      <a:pt x="5978" y="4033"/>
                      <a:pt x="6049" y="3938"/>
                    </a:cubicBezTo>
                    <a:cubicBezTo>
                      <a:pt x="6262" y="3701"/>
                      <a:pt x="6262" y="3322"/>
                      <a:pt x="6049" y="3084"/>
                    </a:cubicBezTo>
                    <a:cubicBezTo>
                      <a:pt x="5907" y="2847"/>
                      <a:pt x="5693" y="2681"/>
                      <a:pt x="5432" y="2610"/>
                    </a:cubicBezTo>
                    <a:cubicBezTo>
                      <a:pt x="5076" y="2491"/>
                      <a:pt x="4697" y="2657"/>
                      <a:pt x="4578" y="3013"/>
                    </a:cubicBezTo>
                    <a:cubicBezTo>
                      <a:pt x="4365" y="3440"/>
                      <a:pt x="4554" y="3796"/>
                      <a:pt x="4768" y="4152"/>
                    </a:cubicBezTo>
                    <a:cubicBezTo>
                      <a:pt x="4910" y="4365"/>
                      <a:pt x="5124" y="4484"/>
                      <a:pt x="5385" y="4484"/>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0" name="Google Shape;2109;p73">
                <a:extLst>
                  <a:ext uri="{FF2B5EF4-FFF2-40B4-BE49-F238E27FC236}">
                    <a16:creationId xmlns:a16="http://schemas.microsoft.com/office/drawing/2014/main" id="{22C0C2F6-2E5D-4FE9-ABC5-4E3DE6E653C0}"/>
                  </a:ext>
                </a:extLst>
              </p:cNvPr>
              <p:cNvSpPr/>
              <p:nvPr/>
            </p:nvSpPr>
            <p:spPr>
              <a:xfrm>
                <a:off x="7628725" y="3248425"/>
                <a:ext cx="231900" cy="172000"/>
              </a:xfrm>
              <a:custGeom>
                <a:avLst/>
                <a:gdLst/>
                <a:ahLst/>
                <a:cxnLst/>
                <a:rect l="l" t="t" r="r" b="b"/>
                <a:pathLst>
                  <a:path w="9276" h="6880" extrusionOk="0">
                    <a:moveTo>
                      <a:pt x="6477" y="24"/>
                    </a:moveTo>
                    <a:lnTo>
                      <a:pt x="6548" y="24"/>
                    </a:lnTo>
                    <a:lnTo>
                      <a:pt x="7520" y="71"/>
                    </a:lnTo>
                    <a:cubicBezTo>
                      <a:pt x="7876" y="380"/>
                      <a:pt x="8256" y="664"/>
                      <a:pt x="8588" y="1020"/>
                    </a:cubicBezTo>
                    <a:cubicBezTo>
                      <a:pt x="8706" y="1162"/>
                      <a:pt x="8801" y="1328"/>
                      <a:pt x="8825" y="1494"/>
                    </a:cubicBezTo>
                    <a:cubicBezTo>
                      <a:pt x="8920" y="1779"/>
                      <a:pt x="8991" y="2064"/>
                      <a:pt x="9062" y="2325"/>
                    </a:cubicBezTo>
                    <a:cubicBezTo>
                      <a:pt x="9276" y="2965"/>
                      <a:pt x="9133" y="3653"/>
                      <a:pt x="8706" y="4127"/>
                    </a:cubicBezTo>
                    <a:cubicBezTo>
                      <a:pt x="8090" y="4863"/>
                      <a:pt x="7331" y="5456"/>
                      <a:pt x="6453" y="5859"/>
                    </a:cubicBezTo>
                    <a:cubicBezTo>
                      <a:pt x="5528" y="6310"/>
                      <a:pt x="4555" y="6642"/>
                      <a:pt x="3535" y="6832"/>
                    </a:cubicBezTo>
                    <a:cubicBezTo>
                      <a:pt x="3298" y="6879"/>
                      <a:pt x="3084" y="6855"/>
                      <a:pt x="2871" y="6760"/>
                    </a:cubicBezTo>
                    <a:cubicBezTo>
                      <a:pt x="2705" y="6713"/>
                      <a:pt x="2515" y="6642"/>
                      <a:pt x="2325" y="6618"/>
                    </a:cubicBezTo>
                    <a:cubicBezTo>
                      <a:pt x="1851" y="6571"/>
                      <a:pt x="1424" y="6381"/>
                      <a:pt x="1044" y="6073"/>
                    </a:cubicBezTo>
                    <a:cubicBezTo>
                      <a:pt x="997" y="6025"/>
                      <a:pt x="950" y="6001"/>
                      <a:pt x="902" y="5954"/>
                    </a:cubicBezTo>
                    <a:cubicBezTo>
                      <a:pt x="570" y="5669"/>
                      <a:pt x="119" y="5456"/>
                      <a:pt x="72" y="4934"/>
                    </a:cubicBezTo>
                    <a:cubicBezTo>
                      <a:pt x="48" y="4222"/>
                      <a:pt x="1" y="3487"/>
                      <a:pt x="523" y="2847"/>
                    </a:cubicBezTo>
                    <a:cubicBezTo>
                      <a:pt x="784" y="2562"/>
                      <a:pt x="1021" y="2254"/>
                      <a:pt x="1305" y="1969"/>
                    </a:cubicBezTo>
                    <a:cubicBezTo>
                      <a:pt x="1471" y="1827"/>
                      <a:pt x="1661" y="1684"/>
                      <a:pt x="1851" y="1589"/>
                    </a:cubicBezTo>
                    <a:cubicBezTo>
                      <a:pt x="2041" y="1471"/>
                      <a:pt x="2231" y="1400"/>
                      <a:pt x="2397" y="1281"/>
                    </a:cubicBezTo>
                    <a:cubicBezTo>
                      <a:pt x="3274" y="807"/>
                      <a:pt x="4176" y="427"/>
                      <a:pt x="5124" y="119"/>
                    </a:cubicBezTo>
                    <a:cubicBezTo>
                      <a:pt x="5575" y="24"/>
                      <a:pt x="6026" y="0"/>
                      <a:pt x="6477" y="24"/>
                    </a:cubicBezTo>
                    <a:close/>
                    <a:moveTo>
                      <a:pt x="4176" y="4460"/>
                    </a:moveTo>
                    <a:cubicBezTo>
                      <a:pt x="4437" y="4460"/>
                      <a:pt x="4674" y="4365"/>
                      <a:pt x="4864" y="4175"/>
                    </a:cubicBezTo>
                    <a:cubicBezTo>
                      <a:pt x="4935" y="4080"/>
                      <a:pt x="5006" y="3985"/>
                      <a:pt x="5006" y="3843"/>
                    </a:cubicBezTo>
                    <a:cubicBezTo>
                      <a:pt x="5006" y="3558"/>
                      <a:pt x="4864" y="3274"/>
                      <a:pt x="4603" y="3131"/>
                    </a:cubicBezTo>
                    <a:cubicBezTo>
                      <a:pt x="4437" y="2989"/>
                      <a:pt x="4176" y="2989"/>
                      <a:pt x="3986" y="3131"/>
                    </a:cubicBezTo>
                    <a:cubicBezTo>
                      <a:pt x="3867" y="3202"/>
                      <a:pt x="3701" y="3226"/>
                      <a:pt x="3583" y="3297"/>
                    </a:cubicBezTo>
                    <a:cubicBezTo>
                      <a:pt x="3345" y="3392"/>
                      <a:pt x="3227" y="3677"/>
                      <a:pt x="3345" y="3914"/>
                    </a:cubicBezTo>
                    <a:cubicBezTo>
                      <a:pt x="3488" y="4294"/>
                      <a:pt x="3701" y="4460"/>
                      <a:pt x="4176" y="446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1" name="Google Shape;2110;p73">
                <a:extLst>
                  <a:ext uri="{FF2B5EF4-FFF2-40B4-BE49-F238E27FC236}">
                    <a16:creationId xmlns:a16="http://schemas.microsoft.com/office/drawing/2014/main" id="{B5B847D9-9C68-4094-8C7B-82D9E30D0369}"/>
                  </a:ext>
                </a:extLst>
              </p:cNvPr>
              <p:cNvSpPr/>
              <p:nvPr/>
            </p:nvSpPr>
            <p:spPr>
              <a:xfrm>
                <a:off x="7825625" y="3256725"/>
                <a:ext cx="174950" cy="181475"/>
              </a:xfrm>
              <a:custGeom>
                <a:avLst/>
                <a:gdLst/>
                <a:ahLst/>
                <a:cxnLst/>
                <a:rect l="l" t="t" r="r" b="b"/>
                <a:pathLst>
                  <a:path w="6998" h="7259" extrusionOk="0">
                    <a:moveTo>
                      <a:pt x="6381" y="1684"/>
                    </a:moveTo>
                    <a:cubicBezTo>
                      <a:pt x="5622" y="24"/>
                      <a:pt x="3558" y="0"/>
                      <a:pt x="2159" y="688"/>
                    </a:cubicBezTo>
                    <a:cubicBezTo>
                      <a:pt x="712" y="1423"/>
                      <a:pt x="0" y="3131"/>
                      <a:pt x="261" y="4673"/>
                    </a:cubicBezTo>
                    <a:cubicBezTo>
                      <a:pt x="403" y="5385"/>
                      <a:pt x="735" y="6025"/>
                      <a:pt x="1234" y="6547"/>
                    </a:cubicBezTo>
                    <a:cubicBezTo>
                      <a:pt x="1874" y="7259"/>
                      <a:pt x="2823" y="7259"/>
                      <a:pt x="3701" y="7140"/>
                    </a:cubicBezTo>
                    <a:cubicBezTo>
                      <a:pt x="4531" y="7021"/>
                      <a:pt x="5242" y="6523"/>
                      <a:pt x="5646" y="5788"/>
                    </a:cubicBezTo>
                    <a:cubicBezTo>
                      <a:pt x="5741" y="5693"/>
                      <a:pt x="5812" y="5622"/>
                      <a:pt x="5883" y="5527"/>
                    </a:cubicBezTo>
                    <a:cubicBezTo>
                      <a:pt x="6784" y="4341"/>
                      <a:pt x="6998" y="3036"/>
                      <a:pt x="6381" y="168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2" name="Google Shape;2111;p73">
                <a:extLst>
                  <a:ext uri="{FF2B5EF4-FFF2-40B4-BE49-F238E27FC236}">
                    <a16:creationId xmlns:a16="http://schemas.microsoft.com/office/drawing/2014/main" id="{A6050D9C-1F07-401A-82FD-2505424DA198}"/>
                  </a:ext>
                </a:extLst>
              </p:cNvPr>
              <p:cNvSpPr/>
              <p:nvPr/>
            </p:nvSpPr>
            <p:spPr>
              <a:xfrm>
                <a:off x="7308500" y="3508150"/>
                <a:ext cx="173175" cy="180900"/>
              </a:xfrm>
              <a:custGeom>
                <a:avLst/>
                <a:gdLst/>
                <a:ahLst/>
                <a:cxnLst/>
                <a:rect l="l" t="t" r="r" b="b"/>
                <a:pathLst>
                  <a:path w="6927" h="7236" extrusionOk="0">
                    <a:moveTo>
                      <a:pt x="6666" y="2444"/>
                    </a:moveTo>
                    <a:cubicBezTo>
                      <a:pt x="6168" y="926"/>
                      <a:pt x="4579" y="1"/>
                      <a:pt x="3061" y="96"/>
                    </a:cubicBezTo>
                    <a:cubicBezTo>
                      <a:pt x="1305" y="214"/>
                      <a:pt x="1" y="1400"/>
                      <a:pt x="261" y="3203"/>
                    </a:cubicBezTo>
                    <a:cubicBezTo>
                      <a:pt x="499" y="4531"/>
                      <a:pt x="1305" y="5670"/>
                      <a:pt x="2468" y="6358"/>
                    </a:cubicBezTo>
                    <a:cubicBezTo>
                      <a:pt x="3938" y="7236"/>
                      <a:pt x="6002" y="6548"/>
                      <a:pt x="6310" y="4816"/>
                    </a:cubicBezTo>
                    <a:cubicBezTo>
                      <a:pt x="6808" y="4128"/>
                      <a:pt x="6927" y="3227"/>
                      <a:pt x="6666" y="2444"/>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3" name="Google Shape;2112;p73">
                <a:extLst>
                  <a:ext uri="{FF2B5EF4-FFF2-40B4-BE49-F238E27FC236}">
                    <a16:creationId xmlns:a16="http://schemas.microsoft.com/office/drawing/2014/main" id="{D0E21873-0ACA-408E-9295-0F0FB563A589}"/>
                  </a:ext>
                </a:extLst>
              </p:cNvPr>
              <p:cNvSpPr/>
              <p:nvPr/>
            </p:nvSpPr>
            <p:spPr>
              <a:xfrm>
                <a:off x="7162025" y="2806025"/>
                <a:ext cx="1261975" cy="1431575"/>
              </a:xfrm>
              <a:custGeom>
                <a:avLst/>
                <a:gdLst/>
                <a:ahLst/>
                <a:cxnLst/>
                <a:rect l="l" t="t" r="r" b="b"/>
                <a:pathLst>
                  <a:path w="50479" h="57263" extrusionOk="0">
                    <a:moveTo>
                      <a:pt x="21183" y="54772"/>
                    </a:moveTo>
                    <a:cubicBezTo>
                      <a:pt x="21159" y="54748"/>
                      <a:pt x="21136" y="54748"/>
                      <a:pt x="21112" y="54748"/>
                    </a:cubicBezTo>
                    <a:cubicBezTo>
                      <a:pt x="20400" y="54724"/>
                      <a:pt x="19712" y="54535"/>
                      <a:pt x="19119" y="54155"/>
                    </a:cubicBezTo>
                    <a:cubicBezTo>
                      <a:pt x="18669" y="53918"/>
                      <a:pt x="18384" y="53443"/>
                      <a:pt x="18432" y="52945"/>
                    </a:cubicBezTo>
                    <a:cubicBezTo>
                      <a:pt x="18503" y="52400"/>
                      <a:pt x="18669" y="51854"/>
                      <a:pt x="18977" y="51380"/>
                    </a:cubicBezTo>
                    <a:cubicBezTo>
                      <a:pt x="19096" y="51190"/>
                      <a:pt x="19214" y="51000"/>
                      <a:pt x="19333" y="50787"/>
                    </a:cubicBezTo>
                    <a:cubicBezTo>
                      <a:pt x="19357" y="50715"/>
                      <a:pt x="19380" y="50621"/>
                      <a:pt x="19404" y="50526"/>
                    </a:cubicBezTo>
                    <a:cubicBezTo>
                      <a:pt x="19238" y="50526"/>
                      <a:pt x="19096" y="50502"/>
                      <a:pt x="18953" y="50502"/>
                    </a:cubicBezTo>
                    <a:cubicBezTo>
                      <a:pt x="18716" y="50478"/>
                      <a:pt x="18503" y="50312"/>
                      <a:pt x="18432" y="50099"/>
                    </a:cubicBezTo>
                    <a:cubicBezTo>
                      <a:pt x="18242" y="49672"/>
                      <a:pt x="18147" y="49197"/>
                      <a:pt x="18147" y="48723"/>
                    </a:cubicBezTo>
                    <a:cubicBezTo>
                      <a:pt x="18171" y="48177"/>
                      <a:pt x="18147" y="47655"/>
                      <a:pt x="18147" y="47110"/>
                    </a:cubicBezTo>
                    <a:cubicBezTo>
                      <a:pt x="18147" y="46564"/>
                      <a:pt x="18242" y="46042"/>
                      <a:pt x="18289" y="45497"/>
                    </a:cubicBezTo>
                    <a:cubicBezTo>
                      <a:pt x="18337" y="45070"/>
                      <a:pt x="18384" y="44643"/>
                      <a:pt x="18408" y="44216"/>
                    </a:cubicBezTo>
                    <a:cubicBezTo>
                      <a:pt x="18479" y="43362"/>
                      <a:pt x="18574" y="42532"/>
                      <a:pt x="18598" y="41678"/>
                    </a:cubicBezTo>
                    <a:cubicBezTo>
                      <a:pt x="18645" y="40658"/>
                      <a:pt x="18645" y="39614"/>
                      <a:pt x="18669" y="38594"/>
                    </a:cubicBezTo>
                    <a:lnTo>
                      <a:pt x="18669" y="37882"/>
                    </a:lnTo>
                    <a:cubicBezTo>
                      <a:pt x="18526" y="37811"/>
                      <a:pt x="18479" y="37882"/>
                      <a:pt x="18432" y="37930"/>
                    </a:cubicBezTo>
                    <a:lnTo>
                      <a:pt x="18218" y="38238"/>
                    </a:lnTo>
                    <a:cubicBezTo>
                      <a:pt x="17269" y="39614"/>
                      <a:pt x="16226" y="40919"/>
                      <a:pt x="15063" y="42129"/>
                    </a:cubicBezTo>
                    <a:cubicBezTo>
                      <a:pt x="14446" y="42840"/>
                      <a:pt x="13759" y="43504"/>
                      <a:pt x="13000" y="44097"/>
                    </a:cubicBezTo>
                    <a:cubicBezTo>
                      <a:pt x="12478" y="44548"/>
                      <a:pt x="11980" y="45070"/>
                      <a:pt x="11481" y="45544"/>
                    </a:cubicBezTo>
                    <a:cubicBezTo>
                      <a:pt x="11173" y="45924"/>
                      <a:pt x="10770" y="46208"/>
                      <a:pt x="10319" y="46398"/>
                    </a:cubicBezTo>
                    <a:cubicBezTo>
                      <a:pt x="10153" y="46968"/>
                      <a:pt x="9892" y="47513"/>
                      <a:pt x="9560" y="48011"/>
                    </a:cubicBezTo>
                    <a:cubicBezTo>
                      <a:pt x="9418" y="48248"/>
                      <a:pt x="9346" y="48509"/>
                      <a:pt x="9394" y="48770"/>
                    </a:cubicBezTo>
                    <a:cubicBezTo>
                      <a:pt x="9489" y="49506"/>
                      <a:pt x="9560" y="50217"/>
                      <a:pt x="9679" y="50929"/>
                    </a:cubicBezTo>
                    <a:cubicBezTo>
                      <a:pt x="9797" y="51735"/>
                      <a:pt x="9821" y="52566"/>
                      <a:pt x="9773" y="53396"/>
                    </a:cubicBezTo>
                    <a:cubicBezTo>
                      <a:pt x="9773" y="53467"/>
                      <a:pt x="9750" y="53562"/>
                      <a:pt x="9726" y="53633"/>
                    </a:cubicBezTo>
                    <a:cubicBezTo>
                      <a:pt x="9370" y="54321"/>
                      <a:pt x="9228" y="55080"/>
                      <a:pt x="8991" y="55792"/>
                    </a:cubicBezTo>
                    <a:cubicBezTo>
                      <a:pt x="8896" y="56100"/>
                      <a:pt x="8777" y="56385"/>
                      <a:pt x="8635" y="56646"/>
                    </a:cubicBezTo>
                    <a:cubicBezTo>
                      <a:pt x="8327" y="57120"/>
                      <a:pt x="7710" y="57262"/>
                      <a:pt x="7235" y="56954"/>
                    </a:cubicBezTo>
                    <a:cubicBezTo>
                      <a:pt x="6880" y="56717"/>
                      <a:pt x="6571" y="56385"/>
                      <a:pt x="6334" y="56029"/>
                    </a:cubicBezTo>
                    <a:cubicBezTo>
                      <a:pt x="5954" y="55388"/>
                      <a:pt x="5599" y="54724"/>
                      <a:pt x="5219" y="54060"/>
                    </a:cubicBezTo>
                    <a:cubicBezTo>
                      <a:pt x="5077" y="54036"/>
                      <a:pt x="4863" y="54060"/>
                      <a:pt x="4721" y="53894"/>
                    </a:cubicBezTo>
                    <a:cubicBezTo>
                      <a:pt x="4602" y="53752"/>
                      <a:pt x="4531" y="53562"/>
                      <a:pt x="4531" y="53372"/>
                    </a:cubicBezTo>
                    <a:cubicBezTo>
                      <a:pt x="4507" y="53016"/>
                      <a:pt x="4436" y="52637"/>
                      <a:pt x="4389" y="52281"/>
                    </a:cubicBezTo>
                    <a:cubicBezTo>
                      <a:pt x="4365" y="52044"/>
                      <a:pt x="4318" y="51830"/>
                      <a:pt x="4318" y="51593"/>
                    </a:cubicBezTo>
                    <a:cubicBezTo>
                      <a:pt x="4294" y="50739"/>
                      <a:pt x="4223" y="49862"/>
                      <a:pt x="4080" y="49008"/>
                    </a:cubicBezTo>
                    <a:cubicBezTo>
                      <a:pt x="3914" y="47964"/>
                      <a:pt x="3820" y="46896"/>
                      <a:pt x="3772" y="45829"/>
                    </a:cubicBezTo>
                    <a:cubicBezTo>
                      <a:pt x="3725" y="45117"/>
                      <a:pt x="3559" y="44406"/>
                      <a:pt x="3582" y="43670"/>
                    </a:cubicBezTo>
                    <a:cubicBezTo>
                      <a:pt x="3582" y="43386"/>
                      <a:pt x="3606" y="43077"/>
                      <a:pt x="3677" y="42816"/>
                    </a:cubicBezTo>
                    <a:cubicBezTo>
                      <a:pt x="3701" y="42627"/>
                      <a:pt x="3725" y="42437"/>
                      <a:pt x="3725" y="42247"/>
                    </a:cubicBezTo>
                    <a:cubicBezTo>
                      <a:pt x="3748" y="42034"/>
                      <a:pt x="3891" y="41868"/>
                      <a:pt x="4104" y="41820"/>
                    </a:cubicBezTo>
                    <a:cubicBezTo>
                      <a:pt x="4318" y="41725"/>
                      <a:pt x="4555" y="41654"/>
                      <a:pt x="4816" y="41607"/>
                    </a:cubicBezTo>
                    <a:cubicBezTo>
                      <a:pt x="5480" y="41559"/>
                      <a:pt x="6144" y="41369"/>
                      <a:pt x="6808" y="41275"/>
                    </a:cubicBezTo>
                    <a:cubicBezTo>
                      <a:pt x="7496" y="41203"/>
                      <a:pt x="7852" y="41441"/>
                      <a:pt x="8042" y="42223"/>
                    </a:cubicBezTo>
                    <a:cubicBezTo>
                      <a:pt x="8232" y="43006"/>
                      <a:pt x="8374" y="43694"/>
                      <a:pt x="8564" y="44453"/>
                    </a:cubicBezTo>
                    <a:cubicBezTo>
                      <a:pt x="8635" y="44738"/>
                      <a:pt x="8753" y="45046"/>
                      <a:pt x="8825" y="45331"/>
                    </a:cubicBezTo>
                    <a:cubicBezTo>
                      <a:pt x="9157" y="45402"/>
                      <a:pt x="9465" y="45426"/>
                      <a:pt x="9797" y="45378"/>
                    </a:cubicBezTo>
                    <a:cubicBezTo>
                      <a:pt x="10034" y="45331"/>
                      <a:pt x="10248" y="45188"/>
                      <a:pt x="10414" y="45022"/>
                    </a:cubicBezTo>
                    <a:cubicBezTo>
                      <a:pt x="10675" y="44762"/>
                      <a:pt x="10912" y="44501"/>
                      <a:pt x="11173" y="44263"/>
                    </a:cubicBezTo>
                    <a:cubicBezTo>
                      <a:pt x="11671" y="43836"/>
                      <a:pt x="12169" y="43409"/>
                      <a:pt x="12667" y="42959"/>
                    </a:cubicBezTo>
                    <a:cubicBezTo>
                      <a:pt x="13332" y="42295"/>
                      <a:pt x="14019" y="41630"/>
                      <a:pt x="14660" y="40942"/>
                    </a:cubicBezTo>
                    <a:cubicBezTo>
                      <a:pt x="15751" y="39756"/>
                      <a:pt x="16724" y="38523"/>
                      <a:pt x="17625" y="37195"/>
                    </a:cubicBezTo>
                    <a:cubicBezTo>
                      <a:pt x="17791" y="36981"/>
                      <a:pt x="17957" y="36791"/>
                      <a:pt x="18123" y="36578"/>
                    </a:cubicBezTo>
                    <a:cubicBezTo>
                      <a:pt x="18052" y="36436"/>
                      <a:pt x="17933" y="36507"/>
                      <a:pt x="17862" y="36507"/>
                    </a:cubicBezTo>
                    <a:cubicBezTo>
                      <a:pt x="16676" y="36649"/>
                      <a:pt x="15466" y="36673"/>
                      <a:pt x="14257" y="36554"/>
                    </a:cubicBezTo>
                    <a:cubicBezTo>
                      <a:pt x="13426" y="36507"/>
                      <a:pt x="12596" y="36364"/>
                      <a:pt x="11790" y="36198"/>
                    </a:cubicBezTo>
                    <a:cubicBezTo>
                      <a:pt x="10936" y="36009"/>
                      <a:pt x="10106" y="35724"/>
                      <a:pt x="9275" y="35463"/>
                    </a:cubicBezTo>
                    <a:cubicBezTo>
                      <a:pt x="8564" y="35249"/>
                      <a:pt x="7876" y="34965"/>
                      <a:pt x="7259" y="34585"/>
                    </a:cubicBezTo>
                    <a:cubicBezTo>
                      <a:pt x="6120" y="33897"/>
                      <a:pt x="5172" y="32996"/>
                      <a:pt x="4436" y="31905"/>
                    </a:cubicBezTo>
                    <a:cubicBezTo>
                      <a:pt x="4175" y="31525"/>
                      <a:pt x="3914" y="31169"/>
                      <a:pt x="3677" y="30766"/>
                    </a:cubicBezTo>
                    <a:cubicBezTo>
                      <a:pt x="3559" y="30482"/>
                      <a:pt x="3274" y="30292"/>
                      <a:pt x="2942" y="30316"/>
                    </a:cubicBezTo>
                    <a:cubicBezTo>
                      <a:pt x="2539" y="30339"/>
                      <a:pt x="2112" y="30292"/>
                      <a:pt x="1732" y="30173"/>
                    </a:cubicBezTo>
                    <a:cubicBezTo>
                      <a:pt x="973" y="30031"/>
                      <a:pt x="380" y="29462"/>
                      <a:pt x="214" y="28703"/>
                    </a:cubicBezTo>
                    <a:cubicBezTo>
                      <a:pt x="0" y="28015"/>
                      <a:pt x="48" y="27279"/>
                      <a:pt x="333" y="26615"/>
                    </a:cubicBezTo>
                    <a:cubicBezTo>
                      <a:pt x="499" y="26164"/>
                      <a:pt x="926" y="25832"/>
                      <a:pt x="1400" y="25809"/>
                    </a:cubicBezTo>
                    <a:cubicBezTo>
                      <a:pt x="1471" y="25809"/>
                      <a:pt x="1542" y="25785"/>
                      <a:pt x="1590" y="25761"/>
                    </a:cubicBezTo>
                    <a:cubicBezTo>
                      <a:pt x="1590" y="25500"/>
                      <a:pt x="1519" y="25263"/>
                      <a:pt x="1447" y="25026"/>
                    </a:cubicBezTo>
                    <a:cubicBezTo>
                      <a:pt x="1115" y="23863"/>
                      <a:pt x="997" y="22630"/>
                      <a:pt x="1068" y="21420"/>
                    </a:cubicBezTo>
                    <a:cubicBezTo>
                      <a:pt x="1115" y="20661"/>
                      <a:pt x="1210" y="19926"/>
                      <a:pt x="1353" y="19214"/>
                    </a:cubicBezTo>
                    <a:cubicBezTo>
                      <a:pt x="1566" y="18170"/>
                      <a:pt x="1969" y="17174"/>
                      <a:pt x="2539" y="16296"/>
                    </a:cubicBezTo>
                    <a:cubicBezTo>
                      <a:pt x="2752" y="15988"/>
                      <a:pt x="2847" y="15632"/>
                      <a:pt x="2847" y="15253"/>
                    </a:cubicBezTo>
                    <a:cubicBezTo>
                      <a:pt x="2800" y="14541"/>
                      <a:pt x="3037" y="13806"/>
                      <a:pt x="3487" y="13237"/>
                    </a:cubicBezTo>
                    <a:cubicBezTo>
                      <a:pt x="4507" y="11956"/>
                      <a:pt x="5622" y="10722"/>
                      <a:pt x="6808" y="9607"/>
                    </a:cubicBezTo>
                    <a:cubicBezTo>
                      <a:pt x="7259" y="9157"/>
                      <a:pt x="7757" y="8730"/>
                      <a:pt x="8232" y="8303"/>
                    </a:cubicBezTo>
                    <a:cubicBezTo>
                      <a:pt x="8160" y="8137"/>
                      <a:pt x="8018" y="8208"/>
                      <a:pt x="7923" y="8208"/>
                    </a:cubicBezTo>
                    <a:cubicBezTo>
                      <a:pt x="7330" y="8208"/>
                      <a:pt x="6737" y="8279"/>
                      <a:pt x="6120" y="8279"/>
                    </a:cubicBezTo>
                    <a:cubicBezTo>
                      <a:pt x="5480" y="8303"/>
                      <a:pt x="4840" y="8208"/>
                      <a:pt x="4223" y="8065"/>
                    </a:cubicBezTo>
                    <a:cubicBezTo>
                      <a:pt x="4057" y="8018"/>
                      <a:pt x="3891" y="7970"/>
                      <a:pt x="3748" y="7899"/>
                    </a:cubicBezTo>
                    <a:cubicBezTo>
                      <a:pt x="3440" y="7804"/>
                      <a:pt x="3250" y="7472"/>
                      <a:pt x="3321" y="7164"/>
                    </a:cubicBezTo>
                    <a:cubicBezTo>
                      <a:pt x="3345" y="6808"/>
                      <a:pt x="3487" y="6476"/>
                      <a:pt x="3748" y="6239"/>
                    </a:cubicBezTo>
                    <a:cubicBezTo>
                      <a:pt x="4057" y="5978"/>
                      <a:pt x="4365" y="5764"/>
                      <a:pt x="4721" y="5551"/>
                    </a:cubicBezTo>
                    <a:cubicBezTo>
                      <a:pt x="5551" y="5077"/>
                      <a:pt x="6405" y="4697"/>
                      <a:pt x="7307" y="4389"/>
                    </a:cubicBezTo>
                    <a:cubicBezTo>
                      <a:pt x="7710" y="4270"/>
                      <a:pt x="8113" y="4175"/>
                      <a:pt x="8516" y="4104"/>
                    </a:cubicBezTo>
                    <a:cubicBezTo>
                      <a:pt x="9418" y="3890"/>
                      <a:pt x="10295" y="3724"/>
                      <a:pt x="11149" y="3440"/>
                    </a:cubicBezTo>
                    <a:cubicBezTo>
                      <a:pt x="11292" y="3392"/>
                      <a:pt x="11434" y="3369"/>
                      <a:pt x="11576" y="3345"/>
                    </a:cubicBezTo>
                    <a:cubicBezTo>
                      <a:pt x="12596" y="3226"/>
                      <a:pt x="13593" y="3108"/>
                      <a:pt x="14613" y="3037"/>
                    </a:cubicBezTo>
                    <a:cubicBezTo>
                      <a:pt x="15087" y="2989"/>
                      <a:pt x="15561" y="3037"/>
                      <a:pt x="16036" y="3037"/>
                    </a:cubicBezTo>
                    <a:cubicBezTo>
                      <a:pt x="16724" y="3060"/>
                      <a:pt x="17412" y="3155"/>
                      <a:pt x="18076" y="3345"/>
                    </a:cubicBezTo>
                    <a:cubicBezTo>
                      <a:pt x="17910" y="2847"/>
                      <a:pt x="17744" y="2396"/>
                      <a:pt x="17625" y="1969"/>
                    </a:cubicBezTo>
                    <a:cubicBezTo>
                      <a:pt x="17554" y="1756"/>
                      <a:pt x="17530" y="1518"/>
                      <a:pt x="17483" y="1305"/>
                    </a:cubicBezTo>
                    <a:cubicBezTo>
                      <a:pt x="17435" y="1115"/>
                      <a:pt x="17483" y="925"/>
                      <a:pt x="17601" y="783"/>
                    </a:cubicBezTo>
                    <a:cubicBezTo>
                      <a:pt x="17910" y="332"/>
                      <a:pt x="18266" y="0"/>
                      <a:pt x="18859" y="71"/>
                    </a:cubicBezTo>
                    <a:cubicBezTo>
                      <a:pt x="19309" y="95"/>
                      <a:pt x="19736" y="143"/>
                      <a:pt x="20045" y="475"/>
                    </a:cubicBezTo>
                    <a:cubicBezTo>
                      <a:pt x="20092" y="522"/>
                      <a:pt x="20139" y="546"/>
                      <a:pt x="20211" y="593"/>
                    </a:cubicBezTo>
                    <a:cubicBezTo>
                      <a:pt x="20851" y="831"/>
                      <a:pt x="21302" y="1305"/>
                      <a:pt x="21729" y="1827"/>
                    </a:cubicBezTo>
                    <a:cubicBezTo>
                      <a:pt x="21919" y="2040"/>
                      <a:pt x="22108" y="2254"/>
                      <a:pt x="22322" y="2491"/>
                    </a:cubicBezTo>
                    <a:cubicBezTo>
                      <a:pt x="22701" y="2017"/>
                      <a:pt x="23105" y="1590"/>
                      <a:pt x="23460" y="1091"/>
                    </a:cubicBezTo>
                    <a:cubicBezTo>
                      <a:pt x="23721" y="712"/>
                      <a:pt x="24125" y="475"/>
                      <a:pt x="24575" y="404"/>
                    </a:cubicBezTo>
                    <a:cubicBezTo>
                      <a:pt x="25073" y="285"/>
                      <a:pt x="25595" y="237"/>
                      <a:pt x="26117" y="261"/>
                    </a:cubicBezTo>
                    <a:lnTo>
                      <a:pt x="26805" y="261"/>
                    </a:lnTo>
                    <a:cubicBezTo>
                      <a:pt x="27398" y="261"/>
                      <a:pt x="27659" y="546"/>
                      <a:pt x="27683" y="1115"/>
                    </a:cubicBezTo>
                    <a:cubicBezTo>
                      <a:pt x="27754" y="1637"/>
                      <a:pt x="27635" y="2159"/>
                      <a:pt x="27351" y="2586"/>
                    </a:cubicBezTo>
                    <a:cubicBezTo>
                      <a:pt x="27303" y="2681"/>
                      <a:pt x="27279" y="2799"/>
                      <a:pt x="27256" y="2894"/>
                    </a:cubicBezTo>
                    <a:cubicBezTo>
                      <a:pt x="27801" y="3131"/>
                      <a:pt x="28323" y="3369"/>
                      <a:pt x="28869" y="3582"/>
                    </a:cubicBezTo>
                    <a:cubicBezTo>
                      <a:pt x="29628" y="3890"/>
                      <a:pt x="30292" y="4412"/>
                      <a:pt x="30814" y="5053"/>
                    </a:cubicBezTo>
                    <a:cubicBezTo>
                      <a:pt x="31027" y="5337"/>
                      <a:pt x="31170" y="5670"/>
                      <a:pt x="31170" y="6025"/>
                    </a:cubicBezTo>
                    <a:lnTo>
                      <a:pt x="31170" y="7828"/>
                    </a:lnTo>
                    <a:cubicBezTo>
                      <a:pt x="31146" y="8137"/>
                      <a:pt x="31075" y="8445"/>
                      <a:pt x="30932" y="8730"/>
                    </a:cubicBezTo>
                    <a:cubicBezTo>
                      <a:pt x="30814" y="8896"/>
                      <a:pt x="30766" y="9109"/>
                      <a:pt x="30766" y="9323"/>
                    </a:cubicBezTo>
                    <a:cubicBezTo>
                      <a:pt x="31739" y="10343"/>
                      <a:pt x="32617" y="11434"/>
                      <a:pt x="33447" y="12572"/>
                    </a:cubicBezTo>
                    <a:cubicBezTo>
                      <a:pt x="33613" y="12596"/>
                      <a:pt x="33637" y="12477"/>
                      <a:pt x="33708" y="12383"/>
                    </a:cubicBezTo>
                    <a:cubicBezTo>
                      <a:pt x="34040" y="11956"/>
                      <a:pt x="34514" y="11623"/>
                      <a:pt x="35060" y="11481"/>
                    </a:cubicBezTo>
                    <a:cubicBezTo>
                      <a:pt x="35653" y="11291"/>
                      <a:pt x="36293" y="11434"/>
                      <a:pt x="36720" y="11884"/>
                    </a:cubicBezTo>
                    <a:cubicBezTo>
                      <a:pt x="37456" y="12596"/>
                      <a:pt x="37764" y="13616"/>
                      <a:pt x="37527" y="14612"/>
                    </a:cubicBezTo>
                    <a:cubicBezTo>
                      <a:pt x="37384" y="15324"/>
                      <a:pt x="37029" y="15988"/>
                      <a:pt x="36507" y="16486"/>
                    </a:cubicBezTo>
                    <a:cubicBezTo>
                      <a:pt x="36222" y="16818"/>
                      <a:pt x="35866" y="17079"/>
                      <a:pt x="35439" y="17222"/>
                    </a:cubicBezTo>
                    <a:lnTo>
                      <a:pt x="35439" y="18526"/>
                    </a:lnTo>
                    <a:cubicBezTo>
                      <a:pt x="35487" y="19546"/>
                      <a:pt x="35463" y="20566"/>
                      <a:pt x="35368" y="21563"/>
                    </a:cubicBezTo>
                    <a:cubicBezTo>
                      <a:pt x="35250" y="22393"/>
                      <a:pt x="35036" y="23176"/>
                      <a:pt x="34728" y="23958"/>
                    </a:cubicBezTo>
                    <a:cubicBezTo>
                      <a:pt x="34325" y="25168"/>
                      <a:pt x="33731" y="26330"/>
                      <a:pt x="32972" y="27350"/>
                    </a:cubicBezTo>
                    <a:cubicBezTo>
                      <a:pt x="32854" y="27540"/>
                      <a:pt x="32688" y="27706"/>
                      <a:pt x="32545" y="27872"/>
                    </a:cubicBezTo>
                    <a:cubicBezTo>
                      <a:pt x="31810" y="28655"/>
                      <a:pt x="31075" y="29390"/>
                      <a:pt x="30316" y="30173"/>
                    </a:cubicBezTo>
                    <a:cubicBezTo>
                      <a:pt x="30458" y="30434"/>
                      <a:pt x="30648" y="30648"/>
                      <a:pt x="30885" y="30790"/>
                    </a:cubicBezTo>
                    <a:cubicBezTo>
                      <a:pt x="31383" y="31193"/>
                      <a:pt x="31834" y="31644"/>
                      <a:pt x="32237" y="32142"/>
                    </a:cubicBezTo>
                    <a:cubicBezTo>
                      <a:pt x="32664" y="32569"/>
                      <a:pt x="33067" y="33043"/>
                      <a:pt x="33494" y="33494"/>
                    </a:cubicBezTo>
                    <a:cubicBezTo>
                      <a:pt x="34087" y="34135"/>
                      <a:pt x="34514" y="34894"/>
                      <a:pt x="35012" y="35605"/>
                    </a:cubicBezTo>
                    <a:cubicBezTo>
                      <a:pt x="35321" y="36009"/>
                      <a:pt x="35605" y="36412"/>
                      <a:pt x="35914" y="36791"/>
                    </a:cubicBezTo>
                    <a:cubicBezTo>
                      <a:pt x="36388" y="37408"/>
                      <a:pt x="36886" y="38025"/>
                      <a:pt x="37337" y="38665"/>
                    </a:cubicBezTo>
                    <a:cubicBezTo>
                      <a:pt x="37954" y="39495"/>
                      <a:pt x="38452" y="40421"/>
                      <a:pt x="38808" y="41393"/>
                    </a:cubicBezTo>
                    <a:cubicBezTo>
                      <a:pt x="38974" y="41844"/>
                      <a:pt x="39116" y="42318"/>
                      <a:pt x="39258" y="42793"/>
                    </a:cubicBezTo>
                    <a:cubicBezTo>
                      <a:pt x="39472" y="43338"/>
                      <a:pt x="39424" y="43955"/>
                      <a:pt x="39140" y="44477"/>
                    </a:cubicBezTo>
                    <a:cubicBezTo>
                      <a:pt x="39092" y="44572"/>
                      <a:pt x="39092" y="44714"/>
                      <a:pt x="39092" y="44833"/>
                    </a:cubicBezTo>
                    <a:cubicBezTo>
                      <a:pt x="39092" y="46066"/>
                      <a:pt x="39092" y="47300"/>
                      <a:pt x="39116" y="48557"/>
                    </a:cubicBezTo>
                    <a:cubicBezTo>
                      <a:pt x="39116" y="49079"/>
                      <a:pt x="38998" y="49624"/>
                      <a:pt x="38784" y="50099"/>
                    </a:cubicBezTo>
                    <a:cubicBezTo>
                      <a:pt x="38689" y="50288"/>
                      <a:pt x="38594" y="50478"/>
                      <a:pt x="38523" y="50668"/>
                    </a:cubicBezTo>
                    <a:cubicBezTo>
                      <a:pt x="38310" y="51119"/>
                      <a:pt x="37978" y="51498"/>
                      <a:pt x="37574" y="51783"/>
                    </a:cubicBezTo>
                    <a:cubicBezTo>
                      <a:pt x="37052" y="52186"/>
                      <a:pt x="36483" y="52518"/>
                      <a:pt x="35866" y="52755"/>
                    </a:cubicBezTo>
                    <a:cubicBezTo>
                      <a:pt x="35463" y="52921"/>
                      <a:pt x="35060" y="53111"/>
                      <a:pt x="34680" y="53277"/>
                    </a:cubicBezTo>
                    <a:cubicBezTo>
                      <a:pt x="34657" y="53372"/>
                      <a:pt x="34680" y="53443"/>
                      <a:pt x="34799" y="53420"/>
                    </a:cubicBezTo>
                    <a:cubicBezTo>
                      <a:pt x="35084" y="53372"/>
                      <a:pt x="35368" y="53301"/>
                      <a:pt x="35629" y="53230"/>
                    </a:cubicBezTo>
                    <a:cubicBezTo>
                      <a:pt x="36009" y="53088"/>
                      <a:pt x="36412" y="53040"/>
                      <a:pt x="36791" y="53088"/>
                    </a:cubicBezTo>
                    <a:cubicBezTo>
                      <a:pt x="37503" y="53182"/>
                      <a:pt x="38096" y="52921"/>
                      <a:pt x="38713" y="52708"/>
                    </a:cubicBezTo>
                    <a:cubicBezTo>
                      <a:pt x="38998" y="52566"/>
                      <a:pt x="39282" y="52447"/>
                      <a:pt x="39543" y="52281"/>
                    </a:cubicBezTo>
                    <a:lnTo>
                      <a:pt x="40444" y="51830"/>
                    </a:lnTo>
                    <a:cubicBezTo>
                      <a:pt x="40919" y="51569"/>
                      <a:pt x="41417" y="51308"/>
                      <a:pt x="41915" y="51071"/>
                    </a:cubicBezTo>
                    <a:cubicBezTo>
                      <a:pt x="42295" y="50858"/>
                      <a:pt x="42698" y="50692"/>
                      <a:pt x="43125" y="50621"/>
                    </a:cubicBezTo>
                    <a:cubicBezTo>
                      <a:pt x="43457" y="50549"/>
                      <a:pt x="43765" y="50455"/>
                      <a:pt x="44074" y="50312"/>
                    </a:cubicBezTo>
                    <a:cubicBezTo>
                      <a:pt x="44524" y="50051"/>
                      <a:pt x="45023" y="49909"/>
                      <a:pt x="45544" y="49862"/>
                    </a:cubicBezTo>
                    <a:cubicBezTo>
                      <a:pt x="45639" y="49862"/>
                      <a:pt x="45758" y="49838"/>
                      <a:pt x="45853" y="49814"/>
                    </a:cubicBezTo>
                    <a:cubicBezTo>
                      <a:pt x="46612" y="49553"/>
                      <a:pt x="47395" y="49648"/>
                      <a:pt x="48177" y="49648"/>
                    </a:cubicBezTo>
                    <a:cubicBezTo>
                      <a:pt x="48581" y="49648"/>
                      <a:pt x="48960" y="49790"/>
                      <a:pt x="49269" y="50051"/>
                    </a:cubicBezTo>
                    <a:cubicBezTo>
                      <a:pt x="49435" y="50217"/>
                      <a:pt x="49601" y="50336"/>
                      <a:pt x="49790" y="50455"/>
                    </a:cubicBezTo>
                    <a:cubicBezTo>
                      <a:pt x="50289" y="50763"/>
                      <a:pt x="50478" y="51712"/>
                      <a:pt x="50051" y="52305"/>
                    </a:cubicBezTo>
                    <a:cubicBezTo>
                      <a:pt x="49933" y="52423"/>
                      <a:pt x="49814" y="52542"/>
                      <a:pt x="49672" y="52589"/>
                    </a:cubicBezTo>
                    <a:cubicBezTo>
                      <a:pt x="49553" y="52661"/>
                      <a:pt x="49435" y="52684"/>
                      <a:pt x="49292" y="52684"/>
                    </a:cubicBezTo>
                    <a:cubicBezTo>
                      <a:pt x="48486" y="52755"/>
                      <a:pt x="47679" y="52732"/>
                      <a:pt x="46897" y="52661"/>
                    </a:cubicBezTo>
                    <a:cubicBezTo>
                      <a:pt x="46351" y="52542"/>
                      <a:pt x="45853" y="52352"/>
                      <a:pt x="45402" y="52068"/>
                    </a:cubicBezTo>
                    <a:cubicBezTo>
                      <a:pt x="45117" y="51854"/>
                      <a:pt x="44785" y="51735"/>
                      <a:pt x="44430" y="51712"/>
                    </a:cubicBezTo>
                    <a:cubicBezTo>
                      <a:pt x="44382" y="51712"/>
                      <a:pt x="44335" y="51712"/>
                      <a:pt x="44311" y="51712"/>
                    </a:cubicBezTo>
                    <a:cubicBezTo>
                      <a:pt x="44121" y="51664"/>
                      <a:pt x="43931" y="51522"/>
                      <a:pt x="43789" y="51569"/>
                    </a:cubicBezTo>
                    <a:cubicBezTo>
                      <a:pt x="43315" y="51617"/>
                      <a:pt x="42864" y="51759"/>
                      <a:pt x="42437" y="51973"/>
                    </a:cubicBezTo>
                    <a:cubicBezTo>
                      <a:pt x="41915" y="52257"/>
                      <a:pt x="41370" y="52518"/>
                      <a:pt x="40824" y="52779"/>
                    </a:cubicBezTo>
                    <a:cubicBezTo>
                      <a:pt x="40302" y="53064"/>
                      <a:pt x="39757" y="53372"/>
                      <a:pt x="39187" y="53657"/>
                    </a:cubicBezTo>
                    <a:cubicBezTo>
                      <a:pt x="39448" y="53989"/>
                      <a:pt x="39709" y="54297"/>
                      <a:pt x="39946" y="54606"/>
                    </a:cubicBezTo>
                    <a:cubicBezTo>
                      <a:pt x="40065" y="54748"/>
                      <a:pt x="40136" y="54938"/>
                      <a:pt x="40112" y="55128"/>
                    </a:cubicBezTo>
                    <a:lnTo>
                      <a:pt x="40112" y="55602"/>
                    </a:lnTo>
                    <a:cubicBezTo>
                      <a:pt x="40160" y="56171"/>
                      <a:pt x="39685" y="56646"/>
                      <a:pt x="39116" y="56622"/>
                    </a:cubicBezTo>
                    <a:cubicBezTo>
                      <a:pt x="38713" y="56646"/>
                      <a:pt x="38286" y="56622"/>
                      <a:pt x="37883" y="56622"/>
                    </a:cubicBezTo>
                    <a:cubicBezTo>
                      <a:pt x="37574" y="56622"/>
                      <a:pt x="37266" y="56503"/>
                      <a:pt x="37029" y="56290"/>
                    </a:cubicBezTo>
                    <a:cubicBezTo>
                      <a:pt x="36886" y="56148"/>
                      <a:pt x="36744" y="56005"/>
                      <a:pt x="36578" y="55863"/>
                    </a:cubicBezTo>
                    <a:cubicBezTo>
                      <a:pt x="36246" y="55555"/>
                      <a:pt x="35890" y="55270"/>
                      <a:pt x="35511" y="55056"/>
                    </a:cubicBezTo>
                    <a:cubicBezTo>
                      <a:pt x="35439" y="55009"/>
                      <a:pt x="35368" y="54961"/>
                      <a:pt x="35273" y="54961"/>
                    </a:cubicBezTo>
                    <a:cubicBezTo>
                      <a:pt x="34846" y="54890"/>
                      <a:pt x="34419" y="54867"/>
                      <a:pt x="33992" y="54843"/>
                    </a:cubicBezTo>
                    <a:cubicBezTo>
                      <a:pt x="33305" y="54867"/>
                      <a:pt x="32617" y="54985"/>
                      <a:pt x="31976" y="55222"/>
                    </a:cubicBezTo>
                    <a:cubicBezTo>
                      <a:pt x="30956" y="55626"/>
                      <a:pt x="29912" y="55958"/>
                      <a:pt x="28869" y="56242"/>
                    </a:cubicBezTo>
                    <a:cubicBezTo>
                      <a:pt x="27920" y="56480"/>
                      <a:pt x="26995" y="56741"/>
                      <a:pt x="26046" y="56978"/>
                    </a:cubicBezTo>
                    <a:cubicBezTo>
                      <a:pt x="25595" y="57049"/>
                      <a:pt x="25145" y="57120"/>
                      <a:pt x="24694" y="57120"/>
                    </a:cubicBezTo>
                    <a:cubicBezTo>
                      <a:pt x="24053" y="57168"/>
                      <a:pt x="23413" y="57168"/>
                      <a:pt x="22772" y="57168"/>
                    </a:cubicBezTo>
                    <a:cubicBezTo>
                      <a:pt x="22227" y="57191"/>
                      <a:pt x="21705" y="57001"/>
                      <a:pt x="21302" y="56646"/>
                    </a:cubicBezTo>
                    <a:cubicBezTo>
                      <a:pt x="21041" y="56432"/>
                      <a:pt x="20922" y="56124"/>
                      <a:pt x="20946" y="55815"/>
                    </a:cubicBezTo>
                    <a:cubicBezTo>
                      <a:pt x="20970" y="55578"/>
                      <a:pt x="21041" y="55341"/>
                      <a:pt x="21112" y="55104"/>
                    </a:cubicBezTo>
                    <a:cubicBezTo>
                      <a:pt x="21136" y="54985"/>
                      <a:pt x="21159" y="54890"/>
                      <a:pt x="21183" y="54772"/>
                    </a:cubicBezTo>
                    <a:close/>
                    <a:moveTo>
                      <a:pt x="4768" y="30363"/>
                    </a:moveTo>
                    <a:cubicBezTo>
                      <a:pt x="5006" y="30742"/>
                      <a:pt x="5267" y="31075"/>
                      <a:pt x="5504" y="31430"/>
                    </a:cubicBezTo>
                    <a:cubicBezTo>
                      <a:pt x="5931" y="32047"/>
                      <a:pt x="6453" y="32593"/>
                      <a:pt x="7069" y="33020"/>
                    </a:cubicBezTo>
                    <a:cubicBezTo>
                      <a:pt x="7733" y="33565"/>
                      <a:pt x="8516" y="33969"/>
                      <a:pt x="9346" y="34253"/>
                    </a:cubicBezTo>
                    <a:cubicBezTo>
                      <a:pt x="10177" y="34514"/>
                      <a:pt x="10983" y="34799"/>
                      <a:pt x="11837" y="34989"/>
                    </a:cubicBezTo>
                    <a:cubicBezTo>
                      <a:pt x="12881" y="35249"/>
                      <a:pt x="13948" y="35368"/>
                      <a:pt x="15016" y="35416"/>
                    </a:cubicBezTo>
                    <a:cubicBezTo>
                      <a:pt x="16202" y="35487"/>
                      <a:pt x="17412" y="35392"/>
                      <a:pt x="18574" y="35131"/>
                    </a:cubicBezTo>
                    <a:cubicBezTo>
                      <a:pt x="19641" y="34822"/>
                      <a:pt x="20685" y="34490"/>
                      <a:pt x="21705" y="34158"/>
                    </a:cubicBezTo>
                    <a:cubicBezTo>
                      <a:pt x="22630" y="33850"/>
                      <a:pt x="23508" y="33423"/>
                      <a:pt x="24338" y="32901"/>
                    </a:cubicBezTo>
                    <a:cubicBezTo>
                      <a:pt x="24528" y="32806"/>
                      <a:pt x="24670" y="32664"/>
                      <a:pt x="24765" y="32474"/>
                    </a:cubicBezTo>
                    <a:cubicBezTo>
                      <a:pt x="24812" y="32308"/>
                      <a:pt x="24979" y="32213"/>
                      <a:pt x="25145" y="32213"/>
                    </a:cubicBezTo>
                    <a:cubicBezTo>
                      <a:pt x="25453" y="32189"/>
                      <a:pt x="25761" y="32071"/>
                      <a:pt x="25999" y="31857"/>
                    </a:cubicBezTo>
                    <a:cubicBezTo>
                      <a:pt x="26544" y="31525"/>
                      <a:pt x="27090" y="31193"/>
                      <a:pt x="27612" y="30837"/>
                    </a:cubicBezTo>
                    <a:cubicBezTo>
                      <a:pt x="28015" y="30576"/>
                      <a:pt x="28394" y="30292"/>
                      <a:pt x="28750" y="29983"/>
                    </a:cubicBezTo>
                    <a:cubicBezTo>
                      <a:pt x="29628" y="29224"/>
                      <a:pt x="30458" y="28418"/>
                      <a:pt x="31241" y="27564"/>
                    </a:cubicBezTo>
                    <a:cubicBezTo>
                      <a:pt x="31881" y="26923"/>
                      <a:pt x="32403" y="26212"/>
                      <a:pt x="32806" y="25405"/>
                    </a:cubicBezTo>
                    <a:cubicBezTo>
                      <a:pt x="33186" y="24623"/>
                      <a:pt x="33518" y="23792"/>
                      <a:pt x="33803" y="22938"/>
                    </a:cubicBezTo>
                    <a:cubicBezTo>
                      <a:pt x="34064" y="22132"/>
                      <a:pt x="34206" y="21302"/>
                      <a:pt x="34206" y="20448"/>
                    </a:cubicBezTo>
                    <a:cubicBezTo>
                      <a:pt x="34206" y="19570"/>
                      <a:pt x="34230" y="18669"/>
                      <a:pt x="34206" y="17791"/>
                    </a:cubicBezTo>
                    <a:cubicBezTo>
                      <a:pt x="34182" y="16818"/>
                      <a:pt x="33921" y="15846"/>
                      <a:pt x="33471" y="14992"/>
                    </a:cubicBezTo>
                    <a:cubicBezTo>
                      <a:pt x="32878" y="13924"/>
                      <a:pt x="32190" y="12928"/>
                      <a:pt x="31454" y="11979"/>
                    </a:cubicBezTo>
                    <a:cubicBezTo>
                      <a:pt x="30909" y="11220"/>
                      <a:pt x="30339" y="10532"/>
                      <a:pt x="29699" y="9868"/>
                    </a:cubicBezTo>
                    <a:cubicBezTo>
                      <a:pt x="29485" y="9678"/>
                      <a:pt x="29272" y="9489"/>
                      <a:pt x="29035" y="9323"/>
                    </a:cubicBezTo>
                    <a:cubicBezTo>
                      <a:pt x="28940" y="9275"/>
                      <a:pt x="28845" y="9228"/>
                      <a:pt x="28726" y="9228"/>
                    </a:cubicBezTo>
                    <a:cubicBezTo>
                      <a:pt x="28655" y="9773"/>
                      <a:pt x="28632" y="10295"/>
                      <a:pt x="28513" y="10793"/>
                    </a:cubicBezTo>
                    <a:cubicBezTo>
                      <a:pt x="28442" y="11363"/>
                      <a:pt x="28228" y="11908"/>
                      <a:pt x="27872" y="12383"/>
                    </a:cubicBezTo>
                    <a:cubicBezTo>
                      <a:pt x="27683" y="12596"/>
                      <a:pt x="27422" y="12762"/>
                      <a:pt x="27137" y="12786"/>
                    </a:cubicBezTo>
                    <a:cubicBezTo>
                      <a:pt x="26497" y="12904"/>
                      <a:pt x="25880" y="12667"/>
                      <a:pt x="25453" y="12169"/>
                    </a:cubicBezTo>
                    <a:cubicBezTo>
                      <a:pt x="25263" y="11932"/>
                      <a:pt x="25073" y="11718"/>
                      <a:pt x="24860" y="11457"/>
                    </a:cubicBezTo>
                    <a:cubicBezTo>
                      <a:pt x="24694" y="11600"/>
                      <a:pt x="24528" y="11790"/>
                      <a:pt x="24433" y="12003"/>
                    </a:cubicBezTo>
                    <a:cubicBezTo>
                      <a:pt x="23603" y="13284"/>
                      <a:pt x="22464" y="14351"/>
                      <a:pt x="21088" y="15063"/>
                    </a:cubicBezTo>
                    <a:cubicBezTo>
                      <a:pt x="20021" y="15632"/>
                      <a:pt x="18740" y="15680"/>
                      <a:pt x="17649" y="15158"/>
                    </a:cubicBezTo>
                    <a:cubicBezTo>
                      <a:pt x="17364" y="15016"/>
                      <a:pt x="17103" y="14802"/>
                      <a:pt x="16961" y="14541"/>
                    </a:cubicBezTo>
                    <a:cubicBezTo>
                      <a:pt x="16700" y="14162"/>
                      <a:pt x="16558" y="13735"/>
                      <a:pt x="16486" y="13284"/>
                    </a:cubicBezTo>
                    <a:cubicBezTo>
                      <a:pt x="16486" y="13070"/>
                      <a:pt x="16463" y="12857"/>
                      <a:pt x="16439" y="12667"/>
                    </a:cubicBezTo>
                    <a:cubicBezTo>
                      <a:pt x="16439" y="12549"/>
                      <a:pt x="16415" y="12454"/>
                      <a:pt x="16297" y="12430"/>
                    </a:cubicBezTo>
                    <a:lnTo>
                      <a:pt x="14565" y="13426"/>
                    </a:lnTo>
                    <a:cubicBezTo>
                      <a:pt x="14257" y="13592"/>
                      <a:pt x="13925" y="13806"/>
                      <a:pt x="13593" y="13972"/>
                    </a:cubicBezTo>
                    <a:cubicBezTo>
                      <a:pt x="12525" y="14470"/>
                      <a:pt x="11410" y="14968"/>
                      <a:pt x="10343" y="15466"/>
                    </a:cubicBezTo>
                    <a:cubicBezTo>
                      <a:pt x="9038" y="16059"/>
                      <a:pt x="7662" y="16463"/>
                      <a:pt x="6263" y="16676"/>
                    </a:cubicBezTo>
                    <a:cubicBezTo>
                      <a:pt x="5575" y="16818"/>
                      <a:pt x="4887" y="16818"/>
                      <a:pt x="4223" y="16676"/>
                    </a:cubicBezTo>
                    <a:cubicBezTo>
                      <a:pt x="4009" y="16629"/>
                      <a:pt x="3796" y="16605"/>
                      <a:pt x="3559" y="16581"/>
                    </a:cubicBezTo>
                    <a:cubicBezTo>
                      <a:pt x="3487" y="16652"/>
                      <a:pt x="3416" y="16747"/>
                      <a:pt x="3369" y="16842"/>
                    </a:cubicBezTo>
                    <a:cubicBezTo>
                      <a:pt x="3037" y="17411"/>
                      <a:pt x="2776" y="18028"/>
                      <a:pt x="2586" y="18645"/>
                    </a:cubicBezTo>
                    <a:cubicBezTo>
                      <a:pt x="2254" y="19902"/>
                      <a:pt x="2112" y="21183"/>
                      <a:pt x="2159" y="22464"/>
                    </a:cubicBezTo>
                    <a:cubicBezTo>
                      <a:pt x="2159" y="22938"/>
                      <a:pt x="2230" y="23413"/>
                      <a:pt x="2325" y="23863"/>
                    </a:cubicBezTo>
                    <a:cubicBezTo>
                      <a:pt x="2657" y="25382"/>
                      <a:pt x="3084" y="26852"/>
                      <a:pt x="3606" y="28323"/>
                    </a:cubicBezTo>
                    <a:cubicBezTo>
                      <a:pt x="3725" y="28655"/>
                      <a:pt x="3914" y="28987"/>
                      <a:pt x="4128" y="29272"/>
                    </a:cubicBezTo>
                    <a:cubicBezTo>
                      <a:pt x="4389" y="29319"/>
                      <a:pt x="4602" y="29367"/>
                      <a:pt x="4816" y="29438"/>
                    </a:cubicBezTo>
                    <a:cubicBezTo>
                      <a:pt x="5124" y="29509"/>
                      <a:pt x="5243" y="29889"/>
                      <a:pt x="5029" y="30126"/>
                    </a:cubicBezTo>
                    <a:cubicBezTo>
                      <a:pt x="4934" y="30197"/>
                      <a:pt x="4863" y="30268"/>
                      <a:pt x="4768" y="30363"/>
                    </a:cubicBezTo>
                    <a:close/>
                    <a:moveTo>
                      <a:pt x="4104" y="15490"/>
                    </a:moveTo>
                    <a:cubicBezTo>
                      <a:pt x="4436" y="15632"/>
                      <a:pt x="4792" y="15680"/>
                      <a:pt x="5172" y="15656"/>
                    </a:cubicBezTo>
                    <a:cubicBezTo>
                      <a:pt x="5693" y="15656"/>
                      <a:pt x="6239" y="15585"/>
                      <a:pt x="6761" y="15466"/>
                    </a:cubicBezTo>
                    <a:cubicBezTo>
                      <a:pt x="7615" y="15300"/>
                      <a:pt x="8445" y="15063"/>
                      <a:pt x="9252" y="14731"/>
                    </a:cubicBezTo>
                    <a:cubicBezTo>
                      <a:pt x="9892" y="14470"/>
                      <a:pt x="10509" y="14209"/>
                      <a:pt x="11126" y="13924"/>
                    </a:cubicBezTo>
                    <a:cubicBezTo>
                      <a:pt x="12122" y="13474"/>
                      <a:pt x="13094" y="12976"/>
                      <a:pt x="14043" y="12430"/>
                    </a:cubicBezTo>
                    <a:cubicBezTo>
                      <a:pt x="14328" y="12264"/>
                      <a:pt x="14636" y="12098"/>
                      <a:pt x="14897" y="11932"/>
                    </a:cubicBezTo>
                    <a:cubicBezTo>
                      <a:pt x="15300" y="11695"/>
                      <a:pt x="15680" y="11481"/>
                      <a:pt x="16059" y="11197"/>
                    </a:cubicBezTo>
                    <a:cubicBezTo>
                      <a:pt x="16534" y="10864"/>
                      <a:pt x="16913" y="10414"/>
                      <a:pt x="17151" y="9892"/>
                    </a:cubicBezTo>
                    <a:cubicBezTo>
                      <a:pt x="17293" y="9607"/>
                      <a:pt x="17459" y="9346"/>
                      <a:pt x="17673" y="9109"/>
                    </a:cubicBezTo>
                    <a:cubicBezTo>
                      <a:pt x="17720" y="9038"/>
                      <a:pt x="17791" y="8967"/>
                      <a:pt x="17886" y="8919"/>
                    </a:cubicBezTo>
                    <a:cubicBezTo>
                      <a:pt x="18242" y="8658"/>
                      <a:pt x="18740" y="8943"/>
                      <a:pt x="18716" y="9394"/>
                    </a:cubicBezTo>
                    <a:cubicBezTo>
                      <a:pt x="18692" y="9560"/>
                      <a:pt x="18645" y="9750"/>
                      <a:pt x="18574" y="9916"/>
                    </a:cubicBezTo>
                    <a:cubicBezTo>
                      <a:pt x="18408" y="10295"/>
                      <a:pt x="18194" y="10651"/>
                      <a:pt x="17910" y="10959"/>
                    </a:cubicBezTo>
                    <a:cubicBezTo>
                      <a:pt x="17720" y="11125"/>
                      <a:pt x="17625" y="11363"/>
                      <a:pt x="17601" y="11623"/>
                    </a:cubicBezTo>
                    <a:cubicBezTo>
                      <a:pt x="17601" y="11766"/>
                      <a:pt x="17554" y="11908"/>
                      <a:pt x="17530" y="12050"/>
                    </a:cubicBezTo>
                    <a:cubicBezTo>
                      <a:pt x="17483" y="12525"/>
                      <a:pt x="17530" y="12999"/>
                      <a:pt x="17649" y="13450"/>
                    </a:cubicBezTo>
                    <a:cubicBezTo>
                      <a:pt x="17696" y="13758"/>
                      <a:pt x="17862" y="14019"/>
                      <a:pt x="18123" y="14162"/>
                    </a:cubicBezTo>
                    <a:cubicBezTo>
                      <a:pt x="18835" y="14494"/>
                      <a:pt x="19641" y="14494"/>
                      <a:pt x="20353" y="14185"/>
                    </a:cubicBezTo>
                    <a:cubicBezTo>
                      <a:pt x="21183" y="13782"/>
                      <a:pt x="21942" y="13213"/>
                      <a:pt x="22583" y="12525"/>
                    </a:cubicBezTo>
                    <a:cubicBezTo>
                      <a:pt x="23152" y="11908"/>
                      <a:pt x="23650" y="11220"/>
                      <a:pt x="24006" y="10461"/>
                    </a:cubicBezTo>
                    <a:cubicBezTo>
                      <a:pt x="24101" y="10271"/>
                      <a:pt x="24148" y="10058"/>
                      <a:pt x="24219" y="9868"/>
                    </a:cubicBezTo>
                    <a:cubicBezTo>
                      <a:pt x="24314" y="9583"/>
                      <a:pt x="24599" y="9394"/>
                      <a:pt x="24907" y="9417"/>
                    </a:cubicBezTo>
                    <a:cubicBezTo>
                      <a:pt x="25192" y="9417"/>
                      <a:pt x="25334" y="9560"/>
                      <a:pt x="25453" y="9916"/>
                    </a:cubicBezTo>
                    <a:cubicBezTo>
                      <a:pt x="25453" y="9987"/>
                      <a:pt x="25477" y="10034"/>
                      <a:pt x="25500" y="10105"/>
                    </a:cubicBezTo>
                    <a:cubicBezTo>
                      <a:pt x="25595" y="10651"/>
                      <a:pt x="25951" y="11054"/>
                      <a:pt x="26307" y="11457"/>
                    </a:cubicBezTo>
                    <a:cubicBezTo>
                      <a:pt x="26378" y="11505"/>
                      <a:pt x="26449" y="11552"/>
                      <a:pt x="26520" y="11600"/>
                    </a:cubicBezTo>
                    <a:cubicBezTo>
                      <a:pt x="26829" y="11766"/>
                      <a:pt x="27019" y="11695"/>
                      <a:pt x="27161" y="11363"/>
                    </a:cubicBezTo>
                    <a:cubicBezTo>
                      <a:pt x="27398" y="10793"/>
                      <a:pt x="27517" y="10177"/>
                      <a:pt x="27540" y="9560"/>
                    </a:cubicBezTo>
                    <a:cubicBezTo>
                      <a:pt x="27564" y="8564"/>
                      <a:pt x="27540" y="7567"/>
                      <a:pt x="27540" y="6595"/>
                    </a:cubicBezTo>
                    <a:cubicBezTo>
                      <a:pt x="27540" y="6500"/>
                      <a:pt x="27540" y="6405"/>
                      <a:pt x="27564" y="6286"/>
                    </a:cubicBezTo>
                    <a:cubicBezTo>
                      <a:pt x="27612" y="6120"/>
                      <a:pt x="27801" y="6002"/>
                      <a:pt x="27991" y="6049"/>
                    </a:cubicBezTo>
                    <a:cubicBezTo>
                      <a:pt x="28299" y="6144"/>
                      <a:pt x="28560" y="6310"/>
                      <a:pt x="28608" y="6666"/>
                    </a:cubicBezTo>
                    <a:cubicBezTo>
                      <a:pt x="28655" y="7022"/>
                      <a:pt x="28655" y="7377"/>
                      <a:pt x="28679" y="7710"/>
                    </a:cubicBezTo>
                    <a:cubicBezTo>
                      <a:pt x="28703" y="7947"/>
                      <a:pt x="28632" y="8184"/>
                      <a:pt x="28726" y="8350"/>
                    </a:cubicBezTo>
                    <a:lnTo>
                      <a:pt x="29818" y="8801"/>
                    </a:lnTo>
                    <a:cubicBezTo>
                      <a:pt x="29936" y="8469"/>
                      <a:pt x="30007" y="8137"/>
                      <a:pt x="30055" y="7804"/>
                    </a:cubicBezTo>
                    <a:cubicBezTo>
                      <a:pt x="30078" y="7283"/>
                      <a:pt x="30078" y="6761"/>
                      <a:pt x="30055" y="6263"/>
                    </a:cubicBezTo>
                    <a:cubicBezTo>
                      <a:pt x="30055" y="6097"/>
                      <a:pt x="30007" y="5930"/>
                      <a:pt x="29912" y="5812"/>
                    </a:cubicBezTo>
                    <a:cubicBezTo>
                      <a:pt x="29580" y="5337"/>
                      <a:pt x="29153" y="4982"/>
                      <a:pt x="28632" y="4744"/>
                    </a:cubicBezTo>
                    <a:cubicBezTo>
                      <a:pt x="28276" y="4602"/>
                      <a:pt x="27920" y="4460"/>
                      <a:pt x="27564" y="4270"/>
                    </a:cubicBezTo>
                    <a:cubicBezTo>
                      <a:pt x="27374" y="4175"/>
                      <a:pt x="27137" y="4104"/>
                      <a:pt x="26924" y="4128"/>
                    </a:cubicBezTo>
                    <a:cubicBezTo>
                      <a:pt x="26663" y="4151"/>
                      <a:pt x="26425" y="4151"/>
                      <a:pt x="26165" y="4128"/>
                    </a:cubicBezTo>
                    <a:cubicBezTo>
                      <a:pt x="25785" y="4080"/>
                      <a:pt x="25572" y="3677"/>
                      <a:pt x="25714" y="3345"/>
                    </a:cubicBezTo>
                    <a:cubicBezTo>
                      <a:pt x="25809" y="3155"/>
                      <a:pt x="25904" y="2965"/>
                      <a:pt x="26022" y="2799"/>
                    </a:cubicBezTo>
                    <a:cubicBezTo>
                      <a:pt x="26188" y="2491"/>
                      <a:pt x="26378" y="2206"/>
                      <a:pt x="26520" y="1874"/>
                    </a:cubicBezTo>
                    <a:cubicBezTo>
                      <a:pt x="26544" y="1732"/>
                      <a:pt x="26568" y="1590"/>
                      <a:pt x="26568" y="1424"/>
                    </a:cubicBezTo>
                    <a:cubicBezTo>
                      <a:pt x="25927" y="1329"/>
                      <a:pt x="25263" y="1376"/>
                      <a:pt x="24646" y="1542"/>
                    </a:cubicBezTo>
                    <a:cubicBezTo>
                      <a:pt x="24528" y="1590"/>
                      <a:pt x="24409" y="1661"/>
                      <a:pt x="24338" y="1756"/>
                    </a:cubicBezTo>
                    <a:cubicBezTo>
                      <a:pt x="23911" y="2349"/>
                      <a:pt x="23365" y="2847"/>
                      <a:pt x="23057" y="3487"/>
                    </a:cubicBezTo>
                    <a:cubicBezTo>
                      <a:pt x="22986" y="3630"/>
                      <a:pt x="22915" y="3748"/>
                      <a:pt x="22820" y="3867"/>
                    </a:cubicBezTo>
                    <a:cubicBezTo>
                      <a:pt x="22630" y="4151"/>
                      <a:pt x="22203" y="4199"/>
                      <a:pt x="21942" y="3938"/>
                    </a:cubicBezTo>
                    <a:cubicBezTo>
                      <a:pt x="21847" y="3843"/>
                      <a:pt x="21752" y="3724"/>
                      <a:pt x="21681" y="3606"/>
                    </a:cubicBezTo>
                    <a:cubicBezTo>
                      <a:pt x="21349" y="3060"/>
                      <a:pt x="20970" y="2538"/>
                      <a:pt x="20519" y="2088"/>
                    </a:cubicBezTo>
                    <a:cubicBezTo>
                      <a:pt x="20400" y="1969"/>
                      <a:pt x="20258" y="1874"/>
                      <a:pt x="20139" y="1779"/>
                    </a:cubicBezTo>
                    <a:cubicBezTo>
                      <a:pt x="19855" y="1590"/>
                      <a:pt x="19570" y="1424"/>
                      <a:pt x="19286" y="1257"/>
                    </a:cubicBezTo>
                    <a:cubicBezTo>
                      <a:pt x="19119" y="1186"/>
                      <a:pt x="18953" y="1139"/>
                      <a:pt x="18764" y="1115"/>
                    </a:cubicBezTo>
                    <a:cubicBezTo>
                      <a:pt x="18598" y="1091"/>
                      <a:pt x="18455" y="1257"/>
                      <a:pt x="18455" y="1424"/>
                    </a:cubicBezTo>
                    <a:cubicBezTo>
                      <a:pt x="18455" y="1495"/>
                      <a:pt x="18479" y="1542"/>
                      <a:pt x="18503" y="1613"/>
                    </a:cubicBezTo>
                    <a:cubicBezTo>
                      <a:pt x="18716" y="2301"/>
                      <a:pt x="18930" y="2989"/>
                      <a:pt x="19428" y="3535"/>
                    </a:cubicBezTo>
                    <a:cubicBezTo>
                      <a:pt x="19452" y="3558"/>
                      <a:pt x="19475" y="3606"/>
                      <a:pt x="19499" y="3630"/>
                    </a:cubicBezTo>
                    <a:cubicBezTo>
                      <a:pt x="19641" y="3843"/>
                      <a:pt x="19523" y="4128"/>
                      <a:pt x="19286" y="4175"/>
                    </a:cubicBezTo>
                    <a:cubicBezTo>
                      <a:pt x="19143" y="4223"/>
                      <a:pt x="19001" y="4223"/>
                      <a:pt x="18859" y="4151"/>
                    </a:cubicBezTo>
                    <a:cubicBezTo>
                      <a:pt x="18740" y="4080"/>
                      <a:pt x="18621" y="4009"/>
                      <a:pt x="18503" y="3938"/>
                    </a:cubicBezTo>
                    <a:cubicBezTo>
                      <a:pt x="18242" y="4199"/>
                      <a:pt x="17886" y="4294"/>
                      <a:pt x="17530" y="4199"/>
                    </a:cubicBezTo>
                    <a:cubicBezTo>
                      <a:pt x="16700" y="4080"/>
                      <a:pt x="15870" y="4033"/>
                      <a:pt x="15039" y="4104"/>
                    </a:cubicBezTo>
                    <a:cubicBezTo>
                      <a:pt x="13972" y="4199"/>
                      <a:pt x="12905" y="4294"/>
                      <a:pt x="11837" y="4389"/>
                    </a:cubicBezTo>
                    <a:cubicBezTo>
                      <a:pt x="11695" y="4412"/>
                      <a:pt x="11553" y="4436"/>
                      <a:pt x="11410" y="4484"/>
                    </a:cubicBezTo>
                    <a:cubicBezTo>
                      <a:pt x="10604" y="4744"/>
                      <a:pt x="9750" y="4958"/>
                      <a:pt x="8896" y="5124"/>
                    </a:cubicBezTo>
                    <a:cubicBezTo>
                      <a:pt x="7662" y="5385"/>
                      <a:pt x="6476" y="5812"/>
                      <a:pt x="5385" y="6429"/>
                    </a:cubicBezTo>
                    <a:cubicBezTo>
                      <a:pt x="5172" y="6547"/>
                      <a:pt x="4958" y="6690"/>
                      <a:pt x="4745" y="6832"/>
                    </a:cubicBezTo>
                    <a:cubicBezTo>
                      <a:pt x="4673" y="6879"/>
                      <a:pt x="4650" y="6974"/>
                      <a:pt x="4555" y="7117"/>
                    </a:cubicBezTo>
                    <a:cubicBezTo>
                      <a:pt x="5029" y="7164"/>
                      <a:pt x="5433" y="7211"/>
                      <a:pt x="5836" y="7235"/>
                    </a:cubicBezTo>
                    <a:cubicBezTo>
                      <a:pt x="6524" y="7283"/>
                      <a:pt x="7212" y="7306"/>
                      <a:pt x="7876" y="7330"/>
                    </a:cubicBezTo>
                    <a:cubicBezTo>
                      <a:pt x="8564" y="7354"/>
                      <a:pt x="9299" y="7425"/>
                      <a:pt x="9987" y="7235"/>
                    </a:cubicBezTo>
                    <a:cubicBezTo>
                      <a:pt x="10082" y="7211"/>
                      <a:pt x="10177" y="7211"/>
                      <a:pt x="10272" y="7235"/>
                    </a:cubicBezTo>
                    <a:cubicBezTo>
                      <a:pt x="10414" y="7259"/>
                      <a:pt x="10509" y="7377"/>
                      <a:pt x="10509" y="7496"/>
                    </a:cubicBezTo>
                    <a:cubicBezTo>
                      <a:pt x="10533" y="7615"/>
                      <a:pt x="10485" y="7757"/>
                      <a:pt x="10390" y="7828"/>
                    </a:cubicBezTo>
                    <a:cubicBezTo>
                      <a:pt x="10272" y="7876"/>
                      <a:pt x="10153" y="7923"/>
                      <a:pt x="10034" y="7947"/>
                    </a:cubicBezTo>
                    <a:cubicBezTo>
                      <a:pt x="9773" y="8018"/>
                      <a:pt x="9513" y="8065"/>
                      <a:pt x="9252" y="8113"/>
                    </a:cubicBezTo>
                    <a:cubicBezTo>
                      <a:pt x="9299" y="8184"/>
                      <a:pt x="9323" y="8231"/>
                      <a:pt x="9346" y="8303"/>
                    </a:cubicBezTo>
                    <a:cubicBezTo>
                      <a:pt x="9465" y="8658"/>
                      <a:pt x="9394" y="8848"/>
                      <a:pt x="9062" y="8896"/>
                    </a:cubicBezTo>
                    <a:cubicBezTo>
                      <a:pt x="8777" y="8967"/>
                      <a:pt x="8516" y="9109"/>
                      <a:pt x="8327" y="9346"/>
                    </a:cubicBezTo>
                    <a:cubicBezTo>
                      <a:pt x="6951" y="10675"/>
                      <a:pt x="5670" y="12122"/>
                      <a:pt x="4484" y="13616"/>
                    </a:cubicBezTo>
                    <a:cubicBezTo>
                      <a:pt x="4128" y="14019"/>
                      <a:pt x="3914" y="14517"/>
                      <a:pt x="3843" y="15039"/>
                    </a:cubicBezTo>
                    <a:cubicBezTo>
                      <a:pt x="3938" y="15182"/>
                      <a:pt x="4009" y="15324"/>
                      <a:pt x="4104" y="15490"/>
                    </a:cubicBezTo>
                    <a:close/>
                    <a:moveTo>
                      <a:pt x="29130" y="44928"/>
                    </a:moveTo>
                    <a:cubicBezTo>
                      <a:pt x="29272" y="44595"/>
                      <a:pt x="29391" y="44287"/>
                      <a:pt x="29533" y="44026"/>
                    </a:cubicBezTo>
                    <a:cubicBezTo>
                      <a:pt x="29841" y="43433"/>
                      <a:pt x="30031" y="42793"/>
                      <a:pt x="30126" y="42152"/>
                    </a:cubicBezTo>
                    <a:cubicBezTo>
                      <a:pt x="30316" y="41109"/>
                      <a:pt x="30268" y="40041"/>
                      <a:pt x="30316" y="38997"/>
                    </a:cubicBezTo>
                    <a:cubicBezTo>
                      <a:pt x="30339" y="38357"/>
                      <a:pt x="30292" y="37716"/>
                      <a:pt x="30292" y="37076"/>
                    </a:cubicBezTo>
                    <a:cubicBezTo>
                      <a:pt x="30292" y="36151"/>
                      <a:pt x="30197" y="35226"/>
                      <a:pt x="30055" y="34301"/>
                    </a:cubicBezTo>
                    <a:cubicBezTo>
                      <a:pt x="29984" y="33613"/>
                      <a:pt x="29841" y="32925"/>
                      <a:pt x="29723" y="32237"/>
                    </a:cubicBezTo>
                    <a:cubicBezTo>
                      <a:pt x="29675" y="31976"/>
                      <a:pt x="29675" y="31739"/>
                      <a:pt x="29652" y="31502"/>
                    </a:cubicBezTo>
                    <a:cubicBezTo>
                      <a:pt x="29652" y="31359"/>
                      <a:pt x="29628" y="31241"/>
                      <a:pt x="29485" y="31193"/>
                    </a:cubicBezTo>
                    <a:cubicBezTo>
                      <a:pt x="29367" y="31146"/>
                      <a:pt x="29248" y="31169"/>
                      <a:pt x="29153" y="31264"/>
                    </a:cubicBezTo>
                    <a:cubicBezTo>
                      <a:pt x="29106" y="31288"/>
                      <a:pt x="29082" y="31312"/>
                      <a:pt x="29035" y="31336"/>
                    </a:cubicBezTo>
                    <a:cubicBezTo>
                      <a:pt x="28726" y="31573"/>
                      <a:pt x="28418" y="31810"/>
                      <a:pt x="28086" y="32000"/>
                    </a:cubicBezTo>
                    <a:cubicBezTo>
                      <a:pt x="27564" y="32332"/>
                      <a:pt x="27066" y="32640"/>
                      <a:pt x="26544" y="32949"/>
                    </a:cubicBezTo>
                    <a:cubicBezTo>
                      <a:pt x="26449" y="33020"/>
                      <a:pt x="26378" y="33115"/>
                      <a:pt x="26283" y="33186"/>
                    </a:cubicBezTo>
                    <a:cubicBezTo>
                      <a:pt x="26520" y="33542"/>
                      <a:pt x="26663" y="33921"/>
                      <a:pt x="26710" y="34324"/>
                    </a:cubicBezTo>
                    <a:lnTo>
                      <a:pt x="26710" y="35558"/>
                    </a:lnTo>
                    <a:cubicBezTo>
                      <a:pt x="26686" y="35961"/>
                      <a:pt x="26544" y="36341"/>
                      <a:pt x="26283" y="36649"/>
                    </a:cubicBezTo>
                    <a:cubicBezTo>
                      <a:pt x="25951" y="37195"/>
                      <a:pt x="25382" y="37527"/>
                      <a:pt x="24741" y="37574"/>
                    </a:cubicBezTo>
                    <a:cubicBezTo>
                      <a:pt x="24291" y="37622"/>
                      <a:pt x="23840" y="37455"/>
                      <a:pt x="23508" y="37147"/>
                    </a:cubicBezTo>
                    <a:cubicBezTo>
                      <a:pt x="23176" y="36791"/>
                      <a:pt x="22915" y="36388"/>
                      <a:pt x="22725" y="35961"/>
                    </a:cubicBezTo>
                    <a:cubicBezTo>
                      <a:pt x="22654" y="35700"/>
                      <a:pt x="22535" y="35463"/>
                      <a:pt x="22369" y="35249"/>
                    </a:cubicBezTo>
                    <a:lnTo>
                      <a:pt x="19784" y="36103"/>
                    </a:lnTo>
                    <a:cubicBezTo>
                      <a:pt x="19760" y="36175"/>
                      <a:pt x="19760" y="36269"/>
                      <a:pt x="19760" y="36364"/>
                    </a:cubicBezTo>
                    <a:lnTo>
                      <a:pt x="19760" y="38475"/>
                    </a:lnTo>
                    <a:cubicBezTo>
                      <a:pt x="19760" y="39472"/>
                      <a:pt x="19784" y="40492"/>
                      <a:pt x="19760" y="41512"/>
                    </a:cubicBezTo>
                    <a:cubicBezTo>
                      <a:pt x="19689" y="43006"/>
                      <a:pt x="19546" y="44524"/>
                      <a:pt x="19357" y="46019"/>
                    </a:cubicBezTo>
                    <a:cubicBezTo>
                      <a:pt x="19286" y="46968"/>
                      <a:pt x="19262" y="47916"/>
                      <a:pt x="19286" y="48865"/>
                    </a:cubicBezTo>
                    <a:cubicBezTo>
                      <a:pt x="19309" y="49008"/>
                      <a:pt x="19333" y="49174"/>
                      <a:pt x="19380" y="49316"/>
                    </a:cubicBezTo>
                    <a:cubicBezTo>
                      <a:pt x="22654" y="49624"/>
                      <a:pt x="25927" y="49031"/>
                      <a:pt x="28869" y="47608"/>
                    </a:cubicBezTo>
                    <a:cubicBezTo>
                      <a:pt x="28869" y="47276"/>
                      <a:pt x="28987" y="46920"/>
                      <a:pt x="28774" y="46564"/>
                    </a:cubicBezTo>
                    <a:lnTo>
                      <a:pt x="28608" y="46802"/>
                    </a:lnTo>
                    <a:cubicBezTo>
                      <a:pt x="28513" y="46944"/>
                      <a:pt x="28394" y="47110"/>
                      <a:pt x="28276" y="47252"/>
                    </a:cubicBezTo>
                    <a:cubicBezTo>
                      <a:pt x="28133" y="47442"/>
                      <a:pt x="27872" y="47489"/>
                      <a:pt x="27683" y="47371"/>
                    </a:cubicBezTo>
                    <a:cubicBezTo>
                      <a:pt x="27469" y="47228"/>
                      <a:pt x="27374" y="46991"/>
                      <a:pt x="27469" y="46778"/>
                    </a:cubicBezTo>
                    <a:cubicBezTo>
                      <a:pt x="27517" y="46635"/>
                      <a:pt x="27683" y="46541"/>
                      <a:pt x="27588" y="46351"/>
                    </a:cubicBezTo>
                    <a:cubicBezTo>
                      <a:pt x="27398" y="46398"/>
                      <a:pt x="27232" y="46446"/>
                      <a:pt x="27066" y="46493"/>
                    </a:cubicBezTo>
                    <a:cubicBezTo>
                      <a:pt x="26639" y="46635"/>
                      <a:pt x="26165" y="46683"/>
                      <a:pt x="25714" y="46588"/>
                    </a:cubicBezTo>
                    <a:cubicBezTo>
                      <a:pt x="25548" y="46564"/>
                      <a:pt x="25405" y="46446"/>
                      <a:pt x="25382" y="46256"/>
                    </a:cubicBezTo>
                    <a:cubicBezTo>
                      <a:pt x="25358" y="46090"/>
                      <a:pt x="25453" y="45924"/>
                      <a:pt x="25595" y="45853"/>
                    </a:cubicBezTo>
                    <a:cubicBezTo>
                      <a:pt x="25832" y="45734"/>
                      <a:pt x="26046" y="45639"/>
                      <a:pt x="26283" y="45568"/>
                    </a:cubicBezTo>
                    <a:cubicBezTo>
                      <a:pt x="26592" y="45449"/>
                      <a:pt x="26924" y="45402"/>
                      <a:pt x="27232" y="45283"/>
                    </a:cubicBezTo>
                    <a:cubicBezTo>
                      <a:pt x="27849" y="45070"/>
                      <a:pt x="28489" y="44928"/>
                      <a:pt x="29130" y="44904"/>
                    </a:cubicBezTo>
                    <a:close/>
                    <a:moveTo>
                      <a:pt x="29936" y="47205"/>
                    </a:moveTo>
                    <a:cubicBezTo>
                      <a:pt x="30458" y="47039"/>
                      <a:pt x="30932" y="46944"/>
                      <a:pt x="31383" y="46778"/>
                    </a:cubicBezTo>
                    <a:cubicBezTo>
                      <a:pt x="32569" y="46303"/>
                      <a:pt x="33826" y="45995"/>
                      <a:pt x="34989" y="45473"/>
                    </a:cubicBezTo>
                    <a:cubicBezTo>
                      <a:pt x="35107" y="45449"/>
                      <a:pt x="35226" y="45426"/>
                      <a:pt x="35345" y="45378"/>
                    </a:cubicBezTo>
                    <a:cubicBezTo>
                      <a:pt x="36056" y="45117"/>
                      <a:pt x="36744" y="44880"/>
                      <a:pt x="37432" y="44572"/>
                    </a:cubicBezTo>
                    <a:cubicBezTo>
                      <a:pt x="38167" y="44263"/>
                      <a:pt x="38333" y="43836"/>
                      <a:pt x="38120" y="43077"/>
                    </a:cubicBezTo>
                    <a:cubicBezTo>
                      <a:pt x="37978" y="42579"/>
                      <a:pt x="37811" y="42105"/>
                      <a:pt x="37622" y="41630"/>
                    </a:cubicBezTo>
                    <a:cubicBezTo>
                      <a:pt x="37408" y="41156"/>
                      <a:pt x="37195" y="40729"/>
                      <a:pt x="36958" y="40278"/>
                    </a:cubicBezTo>
                    <a:cubicBezTo>
                      <a:pt x="36507" y="39519"/>
                      <a:pt x="36009" y="38784"/>
                      <a:pt x="35439" y="38096"/>
                    </a:cubicBezTo>
                    <a:cubicBezTo>
                      <a:pt x="34989" y="37503"/>
                      <a:pt x="34514" y="36886"/>
                      <a:pt x="34064" y="36269"/>
                    </a:cubicBezTo>
                    <a:cubicBezTo>
                      <a:pt x="33684" y="35748"/>
                      <a:pt x="33376" y="35178"/>
                      <a:pt x="32972" y="34704"/>
                    </a:cubicBezTo>
                    <a:cubicBezTo>
                      <a:pt x="32403" y="34016"/>
                      <a:pt x="31786" y="33376"/>
                      <a:pt x="31193" y="32711"/>
                    </a:cubicBezTo>
                    <a:cubicBezTo>
                      <a:pt x="31098" y="32616"/>
                      <a:pt x="31004" y="32545"/>
                      <a:pt x="30885" y="32474"/>
                    </a:cubicBezTo>
                    <a:lnTo>
                      <a:pt x="30790" y="32474"/>
                    </a:lnTo>
                    <a:cubicBezTo>
                      <a:pt x="30790" y="32522"/>
                      <a:pt x="30790" y="32569"/>
                      <a:pt x="30790" y="32593"/>
                    </a:cubicBezTo>
                    <a:cubicBezTo>
                      <a:pt x="31122" y="33755"/>
                      <a:pt x="31146" y="34965"/>
                      <a:pt x="31359" y="36151"/>
                    </a:cubicBezTo>
                    <a:cubicBezTo>
                      <a:pt x="31383" y="36222"/>
                      <a:pt x="31383" y="36317"/>
                      <a:pt x="31359" y="36388"/>
                    </a:cubicBezTo>
                    <a:cubicBezTo>
                      <a:pt x="31359" y="37337"/>
                      <a:pt x="31407" y="38309"/>
                      <a:pt x="31383" y="39258"/>
                    </a:cubicBezTo>
                    <a:cubicBezTo>
                      <a:pt x="31407" y="40160"/>
                      <a:pt x="31359" y="41061"/>
                      <a:pt x="31241" y="41962"/>
                    </a:cubicBezTo>
                    <a:cubicBezTo>
                      <a:pt x="31170" y="42722"/>
                      <a:pt x="30980" y="43481"/>
                      <a:pt x="30648" y="44168"/>
                    </a:cubicBezTo>
                    <a:cubicBezTo>
                      <a:pt x="30363" y="44809"/>
                      <a:pt x="30102" y="45449"/>
                      <a:pt x="29889" y="46137"/>
                    </a:cubicBezTo>
                    <a:cubicBezTo>
                      <a:pt x="29841" y="46232"/>
                      <a:pt x="29841" y="46327"/>
                      <a:pt x="29841" y="46422"/>
                    </a:cubicBezTo>
                    <a:cubicBezTo>
                      <a:pt x="29889" y="46659"/>
                      <a:pt x="29912" y="46873"/>
                      <a:pt x="29936" y="47181"/>
                    </a:cubicBezTo>
                    <a:close/>
                    <a:moveTo>
                      <a:pt x="20495" y="50526"/>
                    </a:moveTo>
                    <a:cubicBezTo>
                      <a:pt x="20329" y="51071"/>
                      <a:pt x="20092" y="51593"/>
                      <a:pt x="19784" y="52091"/>
                    </a:cubicBezTo>
                    <a:cubicBezTo>
                      <a:pt x="19618" y="52376"/>
                      <a:pt x="19523" y="52708"/>
                      <a:pt x="19499" y="53040"/>
                    </a:cubicBezTo>
                    <a:cubicBezTo>
                      <a:pt x="19879" y="53420"/>
                      <a:pt x="20400" y="53633"/>
                      <a:pt x="20946" y="53633"/>
                    </a:cubicBezTo>
                    <a:cubicBezTo>
                      <a:pt x="21444" y="53609"/>
                      <a:pt x="21942" y="53633"/>
                      <a:pt x="22440" y="53633"/>
                    </a:cubicBezTo>
                    <a:cubicBezTo>
                      <a:pt x="22678" y="53657"/>
                      <a:pt x="22939" y="53609"/>
                      <a:pt x="23152" y="53491"/>
                    </a:cubicBezTo>
                    <a:cubicBezTo>
                      <a:pt x="23437" y="53348"/>
                      <a:pt x="23721" y="53254"/>
                      <a:pt x="24006" y="53159"/>
                    </a:cubicBezTo>
                    <a:cubicBezTo>
                      <a:pt x="24291" y="53088"/>
                      <a:pt x="24528" y="52874"/>
                      <a:pt x="24599" y="52589"/>
                    </a:cubicBezTo>
                    <a:cubicBezTo>
                      <a:pt x="24812" y="52162"/>
                      <a:pt x="25050" y="51759"/>
                      <a:pt x="25311" y="51356"/>
                    </a:cubicBezTo>
                    <a:cubicBezTo>
                      <a:pt x="25429" y="51071"/>
                      <a:pt x="25714" y="50881"/>
                      <a:pt x="26046" y="50881"/>
                    </a:cubicBezTo>
                    <a:cubicBezTo>
                      <a:pt x="26093" y="50881"/>
                      <a:pt x="26141" y="50858"/>
                      <a:pt x="26212" y="50834"/>
                    </a:cubicBezTo>
                    <a:lnTo>
                      <a:pt x="27635" y="50431"/>
                    </a:lnTo>
                    <a:cubicBezTo>
                      <a:pt x="27683" y="50407"/>
                      <a:pt x="27754" y="50407"/>
                      <a:pt x="27801" y="50407"/>
                    </a:cubicBezTo>
                    <a:cubicBezTo>
                      <a:pt x="28110" y="50407"/>
                      <a:pt x="28394" y="50336"/>
                      <a:pt x="28679" y="50217"/>
                    </a:cubicBezTo>
                    <a:cubicBezTo>
                      <a:pt x="29106" y="50099"/>
                      <a:pt x="29509" y="49980"/>
                      <a:pt x="29936" y="49909"/>
                    </a:cubicBezTo>
                    <a:cubicBezTo>
                      <a:pt x="30245" y="49885"/>
                      <a:pt x="30553" y="49814"/>
                      <a:pt x="30838" y="49695"/>
                    </a:cubicBezTo>
                    <a:cubicBezTo>
                      <a:pt x="31193" y="49482"/>
                      <a:pt x="31668" y="49648"/>
                      <a:pt x="31834" y="50028"/>
                    </a:cubicBezTo>
                    <a:cubicBezTo>
                      <a:pt x="31881" y="50194"/>
                      <a:pt x="31929" y="50336"/>
                      <a:pt x="31929" y="50502"/>
                    </a:cubicBezTo>
                    <a:cubicBezTo>
                      <a:pt x="31929" y="50739"/>
                      <a:pt x="31929" y="50953"/>
                      <a:pt x="31929" y="51190"/>
                    </a:cubicBezTo>
                    <a:lnTo>
                      <a:pt x="31929" y="51925"/>
                    </a:lnTo>
                    <a:cubicBezTo>
                      <a:pt x="32142" y="52044"/>
                      <a:pt x="32379" y="52115"/>
                      <a:pt x="32640" y="52091"/>
                    </a:cubicBezTo>
                    <a:lnTo>
                      <a:pt x="34443" y="52091"/>
                    </a:lnTo>
                    <a:cubicBezTo>
                      <a:pt x="34538" y="52115"/>
                      <a:pt x="34633" y="52091"/>
                      <a:pt x="34728" y="52044"/>
                    </a:cubicBezTo>
                    <a:cubicBezTo>
                      <a:pt x="35439" y="51688"/>
                      <a:pt x="36222" y="51451"/>
                      <a:pt x="36863" y="50929"/>
                    </a:cubicBezTo>
                    <a:cubicBezTo>
                      <a:pt x="37147" y="50715"/>
                      <a:pt x="37384" y="50407"/>
                      <a:pt x="37551" y="50075"/>
                    </a:cubicBezTo>
                    <a:cubicBezTo>
                      <a:pt x="37645" y="49862"/>
                      <a:pt x="37740" y="49624"/>
                      <a:pt x="37835" y="49411"/>
                    </a:cubicBezTo>
                    <a:cubicBezTo>
                      <a:pt x="37930" y="49174"/>
                      <a:pt x="37978" y="48936"/>
                      <a:pt x="37978" y="48675"/>
                    </a:cubicBezTo>
                    <a:lnTo>
                      <a:pt x="37978" y="45948"/>
                    </a:lnTo>
                    <a:cubicBezTo>
                      <a:pt x="37978" y="45853"/>
                      <a:pt x="38001" y="45734"/>
                      <a:pt x="37835" y="45663"/>
                    </a:cubicBezTo>
                    <a:cubicBezTo>
                      <a:pt x="37788" y="45687"/>
                      <a:pt x="37693" y="45710"/>
                      <a:pt x="37574" y="45758"/>
                    </a:cubicBezTo>
                    <a:cubicBezTo>
                      <a:pt x="36981" y="45971"/>
                      <a:pt x="36388" y="46208"/>
                      <a:pt x="35795" y="46422"/>
                    </a:cubicBezTo>
                    <a:cubicBezTo>
                      <a:pt x="34609" y="46825"/>
                      <a:pt x="33423" y="47228"/>
                      <a:pt x="32237" y="47655"/>
                    </a:cubicBezTo>
                    <a:lnTo>
                      <a:pt x="30814" y="48154"/>
                    </a:lnTo>
                    <a:cubicBezTo>
                      <a:pt x="30600" y="48225"/>
                      <a:pt x="30387" y="48272"/>
                      <a:pt x="30173" y="48367"/>
                    </a:cubicBezTo>
                    <a:cubicBezTo>
                      <a:pt x="29367" y="48675"/>
                      <a:pt x="28560" y="49008"/>
                      <a:pt x="27754" y="49316"/>
                    </a:cubicBezTo>
                    <a:cubicBezTo>
                      <a:pt x="26995" y="49577"/>
                      <a:pt x="26212" y="49790"/>
                      <a:pt x="25453" y="50004"/>
                    </a:cubicBezTo>
                    <a:cubicBezTo>
                      <a:pt x="24243" y="50360"/>
                      <a:pt x="23010" y="50526"/>
                      <a:pt x="21776" y="50526"/>
                    </a:cubicBezTo>
                    <a:close/>
                    <a:moveTo>
                      <a:pt x="30766" y="50976"/>
                    </a:moveTo>
                    <a:cubicBezTo>
                      <a:pt x="30363" y="50976"/>
                      <a:pt x="29960" y="51024"/>
                      <a:pt x="29580" y="51119"/>
                    </a:cubicBezTo>
                    <a:cubicBezTo>
                      <a:pt x="29011" y="51261"/>
                      <a:pt x="28465" y="51498"/>
                      <a:pt x="27872" y="51498"/>
                    </a:cubicBezTo>
                    <a:cubicBezTo>
                      <a:pt x="27849" y="51498"/>
                      <a:pt x="27801" y="51498"/>
                      <a:pt x="27754" y="51522"/>
                    </a:cubicBezTo>
                    <a:cubicBezTo>
                      <a:pt x="27469" y="51641"/>
                      <a:pt x="27185" y="51712"/>
                      <a:pt x="26876" y="51759"/>
                    </a:cubicBezTo>
                    <a:cubicBezTo>
                      <a:pt x="26449" y="51783"/>
                      <a:pt x="26070" y="52044"/>
                      <a:pt x="25904" y="52447"/>
                    </a:cubicBezTo>
                    <a:cubicBezTo>
                      <a:pt x="25832" y="52661"/>
                      <a:pt x="25738" y="52850"/>
                      <a:pt x="25619" y="53040"/>
                    </a:cubicBezTo>
                    <a:cubicBezTo>
                      <a:pt x="25311" y="53538"/>
                      <a:pt x="25073" y="54131"/>
                      <a:pt x="24362" y="54179"/>
                    </a:cubicBezTo>
                    <a:cubicBezTo>
                      <a:pt x="24314" y="54179"/>
                      <a:pt x="24267" y="54202"/>
                      <a:pt x="24243" y="54226"/>
                    </a:cubicBezTo>
                    <a:cubicBezTo>
                      <a:pt x="23626" y="54558"/>
                      <a:pt x="22915" y="54724"/>
                      <a:pt x="22227" y="54701"/>
                    </a:cubicBezTo>
                    <a:cubicBezTo>
                      <a:pt x="22179" y="54701"/>
                      <a:pt x="22156" y="54748"/>
                      <a:pt x="22037" y="54795"/>
                    </a:cubicBezTo>
                    <a:cubicBezTo>
                      <a:pt x="22346" y="55128"/>
                      <a:pt x="22037" y="55436"/>
                      <a:pt x="21990" y="55768"/>
                    </a:cubicBezTo>
                    <a:cubicBezTo>
                      <a:pt x="22156" y="55981"/>
                      <a:pt x="22417" y="56100"/>
                      <a:pt x="22701" y="56053"/>
                    </a:cubicBezTo>
                    <a:cubicBezTo>
                      <a:pt x="23294" y="56053"/>
                      <a:pt x="23887" y="56029"/>
                      <a:pt x="24504" y="56029"/>
                    </a:cubicBezTo>
                    <a:cubicBezTo>
                      <a:pt x="25002" y="56029"/>
                      <a:pt x="25524" y="55981"/>
                      <a:pt x="26022" y="55863"/>
                    </a:cubicBezTo>
                    <a:cubicBezTo>
                      <a:pt x="26449" y="55721"/>
                      <a:pt x="26900" y="55602"/>
                      <a:pt x="27327" y="55507"/>
                    </a:cubicBezTo>
                    <a:cubicBezTo>
                      <a:pt x="28774" y="55151"/>
                      <a:pt x="30197" y="54724"/>
                      <a:pt x="31597" y="54202"/>
                    </a:cubicBezTo>
                    <a:cubicBezTo>
                      <a:pt x="32024" y="54036"/>
                      <a:pt x="32498" y="53918"/>
                      <a:pt x="32972" y="53847"/>
                    </a:cubicBezTo>
                    <a:cubicBezTo>
                      <a:pt x="33162" y="53823"/>
                      <a:pt x="33352" y="53775"/>
                      <a:pt x="33565" y="53728"/>
                    </a:cubicBezTo>
                    <a:lnTo>
                      <a:pt x="33565" y="53254"/>
                    </a:lnTo>
                    <a:cubicBezTo>
                      <a:pt x="33423" y="53230"/>
                      <a:pt x="33281" y="53230"/>
                      <a:pt x="33138" y="53230"/>
                    </a:cubicBezTo>
                    <a:cubicBezTo>
                      <a:pt x="32498" y="53230"/>
                      <a:pt x="31858" y="53135"/>
                      <a:pt x="31241" y="52945"/>
                    </a:cubicBezTo>
                    <a:cubicBezTo>
                      <a:pt x="30980" y="52898"/>
                      <a:pt x="30743" y="52708"/>
                      <a:pt x="30648" y="52447"/>
                    </a:cubicBezTo>
                    <a:cubicBezTo>
                      <a:pt x="30529" y="52186"/>
                      <a:pt x="30553" y="51878"/>
                      <a:pt x="30695" y="51617"/>
                    </a:cubicBezTo>
                    <a:cubicBezTo>
                      <a:pt x="30838" y="51427"/>
                      <a:pt x="30838" y="51190"/>
                      <a:pt x="30766" y="50976"/>
                    </a:cubicBezTo>
                    <a:close/>
                    <a:moveTo>
                      <a:pt x="4958" y="46825"/>
                    </a:moveTo>
                    <a:cubicBezTo>
                      <a:pt x="4934" y="46896"/>
                      <a:pt x="4911" y="46944"/>
                      <a:pt x="4911" y="46968"/>
                    </a:cubicBezTo>
                    <a:cubicBezTo>
                      <a:pt x="4958" y="47347"/>
                      <a:pt x="4982" y="47703"/>
                      <a:pt x="5029" y="48082"/>
                    </a:cubicBezTo>
                    <a:cubicBezTo>
                      <a:pt x="5243" y="49150"/>
                      <a:pt x="5361" y="50241"/>
                      <a:pt x="5385" y="51332"/>
                    </a:cubicBezTo>
                    <a:cubicBezTo>
                      <a:pt x="5385" y="51854"/>
                      <a:pt x="5480" y="52352"/>
                      <a:pt x="5646" y="52827"/>
                    </a:cubicBezTo>
                    <a:cubicBezTo>
                      <a:pt x="5693" y="52850"/>
                      <a:pt x="5741" y="52874"/>
                      <a:pt x="5788" y="52874"/>
                    </a:cubicBezTo>
                    <a:lnTo>
                      <a:pt x="8659" y="52305"/>
                    </a:lnTo>
                    <a:cubicBezTo>
                      <a:pt x="8753" y="51878"/>
                      <a:pt x="8659" y="50929"/>
                      <a:pt x="8350" y="49197"/>
                    </a:cubicBezTo>
                    <a:cubicBezTo>
                      <a:pt x="8327" y="49174"/>
                      <a:pt x="8303" y="49126"/>
                      <a:pt x="8255" y="49102"/>
                    </a:cubicBezTo>
                    <a:cubicBezTo>
                      <a:pt x="7852" y="48770"/>
                      <a:pt x="7828" y="48747"/>
                      <a:pt x="8137" y="48343"/>
                    </a:cubicBezTo>
                    <a:cubicBezTo>
                      <a:pt x="8232" y="48201"/>
                      <a:pt x="8279" y="48035"/>
                      <a:pt x="8255" y="47869"/>
                    </a:cubicBezTo>
                    <a:cubicBezTo>
                      <a:pt x="8208" y="47584"/>
                      <a:pt x="8160" y="47300"/>
                      <a:pt x="8089" y="47015"/>
                    </a:cubicBezTo>
                    <a:cubicBezTo>
                      <a:pt x="8089" y="46944"/>
                      <a:pt x="8089" y="46802"/>
                      <a:pt x="7923" y="46778"/>
                    </a:cubicBezTo>
                    <a:cubicBezTo>
                      <a:pt x="7852" y="46849"/>
                      <a:pt x="7781" y="46920"/>
                      <a:pt x="7710" y="46991"/>
                    </a:cubicBezTo>
                    <a:cubicBezTo>
                      <a:pt x="7425" y="47252"/>
                      <a:pt x="7164" y="47537"/>
                      <a:pt x="6880" y="47798"/>
                    </a:cubicBezTo>
                    <a:cubicBezTo>
                      <a:pt x="6642" y="47988"/>
                      <a:pt x="6381" y="48177"/>
                      <a:pt x="6120" y="48343"/>
                    </a:cubicBezTo>
                    <a:cubicBezTo>
                      <a:pt x="5883" y="48509"/>
                      <a:pt x="5551" y="48438"/>
                      <a:pt x="5409" y="48201"/>
                    </a:cubicBezTo>
                    <a:cubicBezTo>
                      <a:pt x="5267" y="47988"/>
                      <a:pt x="5314" y="47703"/>
                      <a:pt x="5504" y="47537"/>
                    </a:cubicBezTo>
                    <a:cubicBezTo>
                      <a:pt x="5670" y="47442"/>
                      <a:pt x="5812" y="47323"/>
                      <a:pt x="5978" y="47228"/>
                    </a:cubicBezTo>
                    <a:cubicBezTo>
                      <a:pt x="6144" y="47134"/>
                      <a:pt x="6287" y="46991"/>
                      <a:pt x="6358" y="46802"/>
                    </a:cubicBezTo>
                    <a:cubicBezTo>
                      <a:pt x="5954" y="46802"/>
                      <a:pt x="5599" y="46778"/>
                      <a:pt x="5219" y="46778"/>
                    </a:cubicBezTo>
                    <a:cubicBezTo>
                      <a:pt x="5124" y="46778"/>
                      <a:pt x="5053" y="46802"/>
                      <a:pt x="4958" y="46802"/>
                    </a:cubicBezTo>
                    <a:close/>
                    <a:moveTo>
                      <a:pt x="4531" y="42698"/>
                    </a:moveTo>
                    <a:cubicBezTo>
                      <a:pt x="4555" y="43220"/>
                      <a:pt x="4555" y="43718"/>
                      <a:pt x="4650" y="44192"/>
                    </a:cubicBezTo>
                    <a:cubicBezTo>
                      <a:pt x="4721" y="44667"/>
                      <a:pt x="4697" y="45165"/>
                      <a:pt x="4887" y="45639"/>
                    </a:cubicBezTo>
                    <a:cubicBezTo>
                      <a:pt x="5693" y="45687"/>
                      <a:pt x="6524" y="45639"/>
                      <a:pt x="7330" y="45544"/>
                    </a:cubicBezTo>
                    <a:cubicBezTo>
                      <a:pt x="7449" y="45521"/>
                      <a:pt x="7591" y="45473"/>
                      <a:pt x="7710" y="45402"/>
                    </a:cubicBezTo>
                    <a:cubicBezTo>
                      <a:pt x="7473" y="44335"/>
                      <a:pt x="7235" y="43291"/>
                      <a:pt x="6998" y="42271"/>
                    </a:cubicBezTo>
                    <a:cubicBezTo>
                      <a:pt x="6785" y="42200"/>
                      <a:pt x="6571" y="42200"/>
                      <a:pt x="6358" y="42295"/>
                    </a:cubicBezTo>
                    <a:cubicBezTo>
                      <a:pt x="6026" y="42413"/>
                      <a:pt x="5670" y="42461"/>
                      <a:pt x="5338" y="42461"/>
                    </a:cubicBezTo>
                    <a:cubicBezTo>
                      <a:pt x="5029" y="42461"/>
                      <a:pt x="4768" y="42532"/>
                      <a:pt x="4507" y="42698"/>
                    </a:cubicBezTo>
                    <a:close/>
                    <a:moveTo>
                      <a:pt x="35250" y="16202"/>
                    </a:moveTo>
                    <a:cubicBezTo>
                      <a:pt x="35748" y="15893"/>
                      <a:pt x="36127" y="15443"/>
                      <a:pt x="36341" y="14921"/>
                    </a:cubicBezTo>
                    <a:cubicBezTo>
                      <a:pt x="36602" y="14328"/>
                      <a:pt x="36578" y="13640"/>
                      <a:pt x="36293" y="13070"/>
                    </a:cubicBezTo>
                    <a:cubicBezTo>
                      <a:pt x="36104" y="12572"/>
                      <a:pt x="35511" y="12383"/>
                      <a:pt x="35060" y="12667"/>
                    </a:cubicBezTo>
                    <a:cubicBezTo>
                      <a:pt x="34609" y="12904"/>
                      <a:pt x="34372" y="13308"/>
                      <a:pt x="34135" y="13711"/>
                    </a:cubicBezTo>
                    <a:cubicBezTo>
                      <a:pt x="34253" y="13853"/>
                      <a:pt x="34372" y="13996"/>
                      <a:pt x="34467" y="14162"/>
                    </a:cubicBezTo>
                    <a:cubicBezTo>
                      <a:pt x="34657" y="14565"/>
                      <a:pt x="34799" y="14944"/>
                      <a:pt x="34965" y="15348"/>
                    </a:cubicBezTo>
                    <a:cubicBezTo>
                      <a:pt x="35060" y="15609"/>
                      <a:pt x="35131" y="15870"/>
                      <a:pt x="35250" y="16178"/>
                    </a:cubicBezTo>
                    <a:close/>
                    <a:moveTo>
                      <a:pt x="23365" y="34870"/>
                    </a:moveTo>
                    <a:cubicBezTo>
                      <a:pt x="23532" y="35202"/>
                      <a:pt x="23650" y="35534"/>
                      <a:pt x="23840" y="35842"/>
                    </a:cubicBezTo>
                    <a:cubicBezTo>
                      <a:pt x="23911" y="35985"/>
                      <a:pt x="24030" y="36103"/>
                      <a:pt x="24125" y="36222"/>
                    </a:cubicBezTo>
                    <a:cubicBezTo>
                      <a:pt x="24385" y="36554"/>
                      <a:pt x="24884" y="36578"/>
                      <a:pt x="25168" y="36293"/>
                    </a:cubicBezTo>
                    <a:cubicBezTo>
                      <a:pt x="25429" y="36103"/>
                      <a:pt x="25595" y="35819"/>
                      <a:pt x="25595" y="35510"/>
                    </a:cubicBezTo>
                    <a:cubicBezTo>
                      <a:pt x="25595" y="35131"/>
                      <a:pt x="25643" y="34751"/>
                      <a:pt x="25595" y="34396"/>
                    </a:cubicBezTo>
                    <a:cubicBezTo>
                      <a:pt x="25619" y="34135"/>
                      <a:pt x="25500" y="33897"/>
                      <a:pt x="25263" y="33802"/>
                    </a:cubicBezTo>
                    <a:close/>
                    <a:moveTo>
                      <a:pt x="6358" y="53941"/>
                    </a:moveTo>
                    <a:cubicBezTo>
                      <a:pt x="6642" y="54535"/>
                      <a:pt x="6974" y="55104"/>
                      <a:pt x="7330" y="55649"/>
                    </a:cubicBezTo>
                    <a:cubicBezTo>
                      <a:pt x="7449" y="55792"/>
                      <a:pt x="7544" y="55958"/>
                      <a:pt x="7757" y="56005"/>
                    </a:cubicBezTo>
                    <a:cubicBezTo>
                      <a:pt x="7781" y="55981"/>
                      <a:pt x="7828" y="55981"/>
                      <a:pt x="7852" y="55934"/>
                    </a:cubicBezTo>
                    <a:cubicBezTo>
                      <a:pt x="8066" y="55246"/>
                      <a:pt x="8303" y="54535"/>
                      <a:pt x="8516" y="53847"/>
                    </a:cubicBezTo>
                    <a:cubicBezTo>
                      <a:pt x="8540" y="53728"/>
                      <a:pt x="8540" y="53609"/>
                      <a:pt x="8564" y="53515"/>
                    </a:cubicBezTo>
                    <a:cubicBezTo>
                      <a:pt x="7971" y="53420"/>
                      <a:pt x="7449" y="53657"/>
                      <a:pt x="6903" y="53728"/>
                    </a:cubicBezTo>
                    <a:cubicBezTo>
                      <a:pt x="6690" y="53728"/>
                      <a:pt x="6500" y="53799"/>
                      <a:pt x="6358" y="53941"/>
                    </a:cubicBezTo>
                    <a:close/>
                    <a:moveTo>
                      <a:pt x="49197" y="51617"/>
                    </a:moveTo>
                    <a:cubicBezTo>
                      <a:pt x="49126" y="51451"/>
                      <a:pt x="49103" y="51332"/>
                      <a:pt x="49055" y="51285"/>
                    </a:cubicBezTo>
                    <a:cubicBezTo>
                      <a:pt x="48984" y="51237"/>
                      <a:pt x="48794" y="51119"/>
                      <a:pt x="48699" y="51024"/>
                    </a:cubicBezTo>
                    <a:cubicBezTo>
                      <a:pt x="48486" y="50787"/>
                      <a:pt x="48177" y="50668"/>
                      <a:pt x="47869" y="50692"/>
                    </a:cubicBezTo>
                    <a:lnTo>
                      <a:pt x="46944" y="50692"/>
                    </a:lnTo>
                    <a:cubicBezTo>
                      <a:pt x="46541" y="50715"/>
                      <a:pt x="46137" y="50810"/>
                      <a:pt x="45758" y="50953"/>
                    </a:cubicBezTo>
                    <a:cubicBezTo>
                      <a:pt x="46185" y="51332"/>
                      <a:pt x="46730" y="51546"/>
                      <a:pt x="47300" y="51617"/>
                    </a:cubicBezTo>
                    <a:cubicBezTo>
                      <a:pt x="47893" y="51641"/>
                      <a:pt x="48486" y="51617"/>
                      <a:pt x="49197" y="51617"/>
                    </a:cubicBezTo>
                    <a:close/>
                    <a:moveTo>
                      <a:pt x="1400" y="26900"/>
                    </a:moveTo>
                    <a:cubicBezTo>
                      <a:pt x="1115" y="27208"/>
                      <a:pt x="1139" y="27611"/>
                      <a:pt x="1115" y="27967"/>
                    </a:cubicBezTo>
                    <a:cubicBezTo>
                      <a:pt x="1068" y="28347"/>
                      <a:pt x="1210" y="28703"/>
                      <a:pt x="1519" y="28940"/>
                    </a:cubicBezTo>
                    <a:cubicBezTo>
                      <a:pt x="1851" y="29201"/>
                      <a:pt x="2278" y="29296"/>
                      <a:pt x="2681" y="29248"/>
                    </a:cubicBezTo>
                    <a:cubicBezTo>
                      <a:pt x="2467" y="28608"/>
                      <a:pt x="2278" y="27991"/>
                      <a:pt x="2064" y="27398"/>
                    </a:cubicBezTo>
                    <a:cubicBezTo>
                      <a:pt x="2017" y="27279"/>
                      <a:pt x="1946" y="27184"/>
                      <a:pt x="1851" y="27137"/>
                    </a:cubicBezTo>
                    <a:cubicBezTo>
                      <a:pt x="1708" y="27042"/>
                      <a:pt x="1542" y="26971"/>
                      <a:pt x="1400" y="26900"/>
                    </a:cubicBezTo>
                    <a:close/>
                    <a:moveTo>
                      <a:pt x="38903" y="55507"/>
                    </a:moveTo>
                    <a:cubicBezTo>
                      <a:pt x="38926" y="55460"/>
                      <a:pt x="38950" y="55412"/>
                      <a:pt x="38950" y="55365"/>
                    </a:cubicBezTo>
                    <a:cubicBezTo>
                      <a:pt x="38950" y="55317"/>
                      <a:pt x="38950" y="55270"/>
                      <a:pt x="38950" y="55246"/>
                    </a:cubicBezTo>
                    <a:cubicBezTo>
                      <a:pt x="38737" y="54819"/>
                      <a:pt x="38404" y="54463"/>
                      <a:pt x="37954" y="54274"/>
                    </a:cubicBezTo>
                    <a:cubicBezTo>
                      <a:pt x="37859" y="54226"/>
                      <a:pt x="37764" y="54202"/>
                      <a:pt x="37669" y="54226"/>
                    </a:cubicBezTo>
                    <a:cubicBezTo>
                      <a:pt x="37384" y="54321"/>
                      <a:pt x="37100" y="54463"/>
                      <a:pt x="36886" y="54677"/>
                    </a:cubicBezTo>
                    <a:cubicBezTo>
                      <a:pt x="37740" y="55602"/>
                      <a:pt x="37740" y="55602"/>
                      <a:pt x="38831" y="55531"/>
                    </a:cubicBezTo>
                    <a:cubicBezTo>
                      <a:pt x="38855" y="55531"/>
                      <a:pt x="38903" y="55531"/>
                      <a:pt x="38926" y="5550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4" name="Google Shape;2113;p73">
                <a:extLst>
                  <a:ext uri="{FF2B5EF4-FFF2-40B4-BE49-F238E27FC236}">
                    <a16:creationId xmlns:a16="http://schemas.microsoft.com/office/drawing/2014/main" id="{97B939B5-B027-499E-9A72-C28CC08F2072}"/>
                  </a:ext>
                </a:extLst>
              </p:cNvPr>
              <p:cNvSpPr/>
              <p:nvPr/>
            </p:nvSpPr>
            <p:spPr>
              <a:xfrm>
                <a:off x="7454375" y="4426750"/>
                <a:ext cx="271050" cy="176750"/>
              </a:xfrm>
              <a:custGeom>
                <a:avLst/>
                <a:gdLst/>
                <a:ahLst/>
                <a:cxnLst/>
                <a:rect l="l" t="t" r="r" b="b"/>
                <a:pathLst>
                  <a:path w="10842" h="7070" extrusionOk="0">
                    <a:moveTo>
                      <a:pt x="5053" y="3132"/>
                    </a:moveTo>
                    <a:cubicBezTo>
                      <a:pt x="5172" y="2776"/>
                      <a:pt x="5267" y="2515"/>
                      <a:pt x="5362" y="2254"/>
                    </a:cubicBezTo>
                    <a:cubicBezTo>
                      <a:pt x="5646" y="1447"/>
                      <a:pt x="6239" y="783"/>
                      <a:pt x="7022" y="404"/>
                    </a:cubicBezTo>
                    <a:cubicBezTo>
                      <a:pt x="7781" y="0"/>
                      <a:pt x="8683" y="48"/>
                      <a:pt x="9394" y="498"/>
                    </a:cubicBezTo>
                    <a:cubicBezTo>
                      <a:pt x="9845" y="736"/>
                      <a:pt x="10177" y="1139"/>
                      <a:pt x="10319" y="1637"/>
                    </a:cubicBezTo>
                    <a:cubicBezTo>
                      <a:pt x="10319" y="1661"/>
                      <a:pt x="10343" y="1708"/>
                      <a:pt x="10367" y="1732"/>
                    </a:cubicBezTo>
                    <a:cubicBezTo>
                      <a:pt x="10818" y="2301"/>
                      <a:pt x="10841" y="2965"/>
                      <a:pt x="10794" y="3630"/>
                    </a:cubicBezTo>
                    <a:cubicBezTo>
                      <a:pt x="10770" y="3819"/>
                      <a:pt x="10723" y="3985"/>
                      <a:pt x="10652" y="4152"/>
                    </a:cubicBezTo>
                    <a:cubicBezTo>
                      <a:pt x="10533" y="4460"/>
                      <a:pt x="10201" y="4578"/>
                      <a:pt x="9940" y="4460"/>
                    </a:cubicBezTo>
                    <a:cubicBezTo>
                      <a:pt x="9845" y="4436"/>
                      <a:pt x="9774" y="4389"/>
                      <a:pt x="9703" y="4341"/>
                    </a:cubicBezTo>
                    <a:cubicBezTo>
                      <a:pt x="9442" y="4199"/>
                      <a:pt x="9347" y="3962"/>
                      <a:pt x="9513" y="3725"/>
                    </a:cubicBezTo>
                    <a:cubicBezTo>
                      <a:pt x="9679" y="3511"/>
                      <a:pt x="9750" y="3226"/>
                      <a:pt x="9679" y="2965"/>
                    </a:cubicBezTo>
                    <a:cubicBezTo>
                      <a:pt x="9655" y="2823"/>
                      <a:pt x="9632" y="2681"/>
                      <a:pt x="9560" y="2562"/>
                    </a:cubicBezTo>
                    <a:cubicBezTo>
                      <a:pt x="9465" y="2325"/>
                      <a:pt x="9347" y="2112"/>
                      <a:pt x="9228" y="1898"/>
                    </a:cubicBezTo>
                    <a:cubicBezTo>
                      <a:pt x="9086" y="1590"/>
                      <a:pt x="8825" y="1376"/>
                      <a:pt x="8493" y="1305"/>
                    </a:cubicBezTo>
                    <a:cubicBezTo>
                      <a:pt x="8018" y="1163"/>
                      <a:pt x="7520" y="1281"/>
                      <a:pt x="7141" y="1590"/>
                    </a:cubicBezTo>
                    <a:cubicBezTo>
                      <a:pt x="6524" y="2135"/>
                      <a:pt x="6168" y="2894"/>
                      <a:pt x="6097" y="3701"/>
                    </a:cubicBezTo>
                    <a:cubicBezTo>
                      <a:pt x="6073" y="3843"/>
                      <a:pt x="6073" y="3985"/>
                      <a:pt x="6073" y="4128"/>
                    </a:cubicBezTo>
                    <a:cubicBezTo>
                      <a:pt x="6002" y="4578"/>
                      <a:pt x="5480" y="4792"/>
                      <a:pt x="5125" y="4555"/>
                    </a:cubicBezTo>
                    <a:cubicBezTo>
                      <a:pt x="4840" y="4341"/>
                      <a:pt x="4555" y="4128"/>
                      <a:pt x="4294" y="3914"/>
                    </a:cubicBezTo>
                    <a:cubicBezTo>
                      <a:pt x="3915" y="3582"/>
                      <a:pt x="3440" y="3440"/>
                      <a:pt x="2966" y="3464"/>
                    </a:cubicBezTo>
                    <a:cubicBezTo>
                      <a:pt x="2610" y="3487"/>
                      <a:pt x="2231" y="3464"/>
                      <a:pt x="1851" y="3464"/>
                    </a:cubicBezTo>
                    <a:cubicBezTo>
                      <a:pt x="1709" y="3464"/>
                      <a:pt x="1566" y="3487"/>
                      <a:pt x="1424" y="3511"/>
                    </a:cubicBezTo>
                    <a:cubicBezTo>
                      <a:pt x="1163" y="3582"/>
                      <a:pt x="1092" y="3677"/>
                      <a:pt x="1068" y="3938"/>
                    </a:cubicBezTo>
                    <a:cubicBezTo>
                      <a:pt x="1045" y="4270"/>
                      <a:pt x="1045" y="4602"/>
                      <a:pt x="1068" y="4934"/>
                    </a:cubicBezTo>
                    <a:cubicBezTo>
                      <a:pt x="1116" y="5219"/>
                      <a:pt x="1234" y="5504"/>
                      <a:pt x="1377" y="5741"/>
                    </a:cubicBezTo>
                    <a:cubicBezTo>
                      <a:pt x="1448" y="5883"/>
                      <a:pt x="1661" y="5954"/>
                      <a:pt x="1780" y="6049"/>
                    </a:cubicBezTo>
                    <a:cubicBezTo>
                      <a:pt x="2468" y="5788"/>
                      <a:pt x="3179" y="5575"/>
                      <a:pt x="3891" y="5409"/>
                    </a:cubicBezTo>
                    <a:cubicBezTo>
                      <a:pt x="4982" y="5100"/>
                      <a:pt x="6073" y="4792"/>
                      <a:pt x="7165" y="4460"/>
                    </a:cubicBezTo>
                    <a:cubicBezTo>
                      <a:pt x="7686" y="4246"/>
                      <a:pt x="8232" y="4152"/>
                      <a:pt x="8801" y="4152"/>
                    </a:cubicBezTo>
                    <a:cubicBezTo>
                      <a:pt x="8872" y="4152"/>
                      <a:pt x="8967" y="4152"/>
                      <a:pt x="9038" y="4175"/>
                    </a:cubicBezTo>
                    <a:cubicBezTo>
                      <a:pt x="9299" y="4199"/>
                      <a:pt x="9489" y="4412"/>
                      <a:pt x="9489" y="4673"/>
                    </a:cubicBezTo>
                    <a:cubicBezTo>
                      <a:pt x="9489" y="4934"/>
                      <a:pt x="9299" y="5148"/>
                      <a:pt x="9038" y="5172"/>
                    </a:cubicBezTo>
                    <a:cubicBezTo>
                      <a:pt x="9015" y="5172"/>
                      <a:pt x="8991" y="5172"/>
                      <a:pt x="8967" y="5172"/>
                    </a:cubicBezTo>
                    <a:cubicBezTo>
                      <a:pt x="8351" y="5124"/>
                      <a:pt x="7805" y="5385"/>
                      <a:pt x="7236" y="5551"/>
                    </a:cubicBezTo>
                    <a:cubicBezTo>
                      <a:pt x="6026" y="5954"/>
                      <a:pt x="4769" y="6263"/>
                      <a:pt x="3535" y="6547"/>
                    </a:cubicBezTo>
                    <a:cubicBezTo>
                      <a:pt x="3132" y="6595"/>
                      <a:pt x="2752" y="6713"/>
                      <a:pt x="2420" y="6951"/>
                    </a:cubicBezTo>
                    <a:cubicBezTo>
                      <a:pt x="2302" y="7022"/>
                      <a:pt x="2136" y="7069"/>
                      <a:pt x="1970" y="7045"/>
                    </a:cubicBezTo>
                    <a:cubicBezTo>
                      <a:pt x="1234" y="6927"/>
                      <a:pt x="594" y="6642"/>
                      <a:pt x="286" y="5859"/>
                    </a:cubicBezTo>
                    <a:cubicBezTo>
                      <a:pt x="143" y="5504"/>
                      <a:pt x="72" y="5148"/>
                      <a:pt x="72" y="4768"/>
                    </a:cubicBezTo>
                    <a:lnTo>
                      <a:pt x="72" y="3914"/>
                    </a:lnTo>
                    <a:cubicBezTo>
                      <a:pt x="1" y="3108"/>
                      <a:pt x="641" y="2444"/>
                      <a:pt x="1424" y="2420"/>
                    </a:cubicBezTo>
                    <a:cubicBezTo>
                      <a:pt x="2159" y="2372"/>
                      <a:pt x="2871" y="2396"/>
                      <a:pt x="3606" y="2420"/>
                    </a:cubicBezTo>
                    <a:cubicBezTo>
                      <a:pt x="3986" y="2444"/>
                      <a:pt x="4365" y="2610"/>
                      <a:pt x="4674" y="2847"/>
                    </a:cubicBezTo>
                    <a:cubicBezTo>
                      <a:pt x="4792" y="2942"/>
                      <a:pt x="4887" y="3013"/>
                      <a:pt x="5053" y="313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5" name="Google Shape;2114;p73">
                <a:extLst>
                  <a:ext uri="{FF2B5EF4-FFF2-40B4-BE49-F238E27FC236}">
                    <a16:creationId xmlns:a16="http://schemas.microsoft.com/office/drawing/2014/main" id="{2FD5C0D0-41ED-41F7-B853-40B3D20F8C80}"/>
                  </a:ext>
                </a:extLst>
              </p:cNvPr>
              <p:cNvSpPr/>
              <p:nvPr/>
            </p:nvSpPr>
            <p:spPr>
              <a:xfrm>
                <a:off x="7204725" y="4257725"/>
                <a:ext cx="256800" cy="181500"/>
              </a:xfrm>
              <a:custGeom>
                <a:avLst/>
                <a:gdLst/>
                <a:ahLst/>
                <a:cxnLst/>
                <a:rect l="l" t="t" r="r" b="b"/>
                <a:pathLst>
                  <a:path w="10272" h="7260" extrusionOk="0">
                    <a:moveTo>
                      <a:pt x="3985" y="2966"/>
                    </a:moveTo>
                    <a:cubicBezTo>
                      <a:pt x="4199" y="3061"/>
                      <a:pt x="4412" y="3156"/>
                      <a:pt x="4602" y="3298"/>
                    </a:cubicBezTo>
                    <a:cubicBezTo>
                      <a:pt x="4768" y="3417"/>
                      <a:pt x="4887" y="3583"/>
                      <a:pt x="5053" y="3725"/>
                    </a:cubicBezTo>
                    <a:cubicBezTo>
                      <a:pt x="5788" y="4318"/>
                      <a:pt x="6334" y="5125"/>
                      <a:pt x="6951" y="5836"/>
                    </a:cubicBezTo>
                    <a:cubicBezTo>
                      <a:pt x="7140" y="6097"/>
                      <a:pt x="7425" y="6240"/>
                      <a:pt x="7757" y="6216"/>
                    </a:cubicBezTo>
                    <a:cubicBezTo>
                      <a:pt x="8255" y="6216"/>
                      <a:pt x="8777" y="6145"/>
                      <a:pt x="9275" y="6026"/>
                    </a:cubicBezTo>
                    <a:cubicBezTo>
                      <a:pt x="9418" y="6002"/>
                      <a:pt x="9560" y="5979"/>
                      <a:pt x="9702" y="5979"/>
                    </a:cubicBezTo>
                    <a:cubicBezTo>
                      <a:pt x="9892" y="5931"/>
                      <a:pt x="10082" y="6026"/>
                      <a:pt x="10177" y="6216"/>
                    </a:cubicBezTo>
                    <a:cubicBezTo>
                      <a:pt x="10272" y="6406"/>
                      <a:pt x="10248" y="6666"/>
                      <a:pt x="10105" y="6833"/>
                    </a:cubicBezTo>
                    <a:cubicBezTo>
                      <a:pt x="9892" y="7093"/>
                      <a:pt x="9607" y="7236"/>
                      <a:pt x="9299" y="7236"/>
                    </a:cubicBezTo>
                    <a:cubicBezTo>
                      <a:pt x="8113" y="7259"/>
                      <a:pt x="6951" y="7236"/>
                      <a:pt x="5765" y="7141"/>
                    </a:cubicBezTo>
                    <a:cubicBezTo>
                      <a:pt x="4579" y="6975"/>
                      <a:pt x="3392" y="6880"/>
                      <a:pt x="2206" y="6761"/>
                    </a:cubicBezTo>
                    <a:cubicBezTo>
                      <a:pt x="1779" y="6714"/>
                      <a:pt x="1352" y="6666"/>
                      <a:pt x="926" y="6595"/>
                    </a:cubicBezTo>
                    <a:cubicBezTo>
                      <a:pt x="783" y="6572"/>
                      <a:pt x="641" y="6548"/>
                      <a:pt x="499" y="6500"/>
                    </a:cubicBezTo>
                    <a:cubicBezTo>
                      <a:pt x="119" y="6382"/>
                      <a:pt x="0" y="5884"/>
                      <a:pt x="285" y="5599"/>
                    </a:cubicBezTo>
                    <a:cubicBezTo>
                      <a:pt x="499" y="5338"/>
                      <a:pt x="759" y="5077"/>
                      <a:pt x="949" y="4793"/>
                    </a:cubicBezTo>
                    <a:cubicBezTo>
                      <a:pt x="1685" y="3796"/>
                      <a:pt x="2467" y="2824"/>
                      <a:pt x="3298" y="1899"/>
                    </a:cubicBezTo>
                    <a:cubicBezTo>
                      <a:pt x="3653" y="1519"/>
                      <a:pt x="3962" y="1068"/>
                      <a:pt x="4223" y="594"/>
                    </a:cubicBezTo>
                    <a:cubicBezTo>
                      <a:pt x="4270" y="475"/>
                      <a:pt x="4365" y="357"/>
                      <a:pt x="4460" y="238"/>
                    </a:cubicBezTo>
                    <a:cubicBezTo>
                      <a:pt x="4579" y="72"/>
                      <a:pt x="4816" y="1"/>
                      <a:pt x="5005" y="96"/>
                    </a:cubicBezTo>
                    <a:cubicBezTo>
                      <a:pt x="5219" y="167"/>
                      <a:pt x="5338" y="357"/>
                      <a:pt x="5338" y="570"/>
                    </a:cubicBezTo>
                    <a:cubicBezTo>
                      <a:pt x="5361" y="641"/>
                      <a:pt x="5338" y="689"/>
                      <a:pt x="5314" y="760"/>
                    </a:cubicBezTo>
                    <a:cubicBezTo>
                      <a:pt x="5195" y="1140"/>
                      <a:pt x="5005" y="1495"/>
                      <a:pt x="4792" y="1851"/>
                    </a:cubicBezTo>
                    <a:cubicBezTo>
                      <a:pt x="4507" y="2207"/>
                      <a:pt x="4270" y="2586"/>
                      <a:pt x="3985" y="2966"/>
                    </a:cubicBezTo>
                    <a:close/>
                    <a:moveTo>
                      <a:pt x="1661" y="5670"/>
                    </a:moveTo>
                    <a:lnTo>
                      <a:pt x="3179" y="5836"/>
                    </a:lnTo>
                    <a:cubicBezTo>
                      <a:pt x="3843" y="5884"/>
                      <a:pt x="4507" y="5955"/>
                      <a:pt x="5148" y="6026"/>
                    </a:cubicBezTo>
                    <a:cubicBezTo>
                      <a:pt x="5290" y="6026"/>
                      <a:pt x="5456" y="6073"/>
                      <a:pt x="5575" y="5907"/>
                    </a:cubicBezTo>
                    <a:cubicBezTo>
                      <a:pt x="5385" y="5623"/>
                      <a:pt x="5172" y="5338"/>
                      <a:pt x="4934" y="5101"/>
                    </a:cubicBezTo>
                    <a:cubicBezTo>
                      <a:pt x="4436" y="4603"/>
                      <a:pt x="3914" y="4176"/>
                      <a:pt x="3582" y="3535"/>
                    </a:cubicBezTo>
                    <a:cubicBezTo>
                      <a:pt x="2823" y="4128"/>
                      <a:pt x="2183" y="4840"/>
                      <a:pt x="1661" y="5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6" name="Google Shape;2115;p73">
                <a:extLst>
                  <a:ext uri="{FF2B5EF4-FFF2-40B4-BE49-F238E27FC236}">
                    <a16:creationId xmlns:a16="http://schemas.microsoft.com/office/drawing/2014/main" id="{1AB2A4DF-7DFE-4424-BBB3-1E644C9F64AD}"/>
                  </a:ext>
                </a:extLst>
              </p:cNvPr>
              <p:cNvSpPr/>
              <p:nvPr/>
            </p:nvSpPr>
            <p:spPr>
              <a:xfrm>
                <a:off x="7498850" y="4271975"/>
                <a:ext cx="161925" cy="124550"/>
              </a:xfrm>
              <a:custGeom>
                <a:avLst/>
                <a:gdLst/>
                <a:ahLst/>
                <a:cxnLst/>
                <a:rect l="l" t="t" r="r" b="b"/>
                <a:pathLst>
                  <a:path w="6477" h="4982" extrusionOk="0">
                    <a:moveTo>
                      <a:pt x="3132" y="4958"/>
                    </a:moveTo>
                    <a:lnTo>
                      <a:pt x="2705" y="4958"/>
                    </a:lnTo>
                    <a:cubicBezTo>
                      <a:pt x="2112" y="4982"/>
                      <a:pt x="1543" y="4839"/>
                      <a:pt x="1045" y="4531"/>
                    </a:cubicBezTo>
                    <a:cubicBezTo>
                      <a:pt x="404" y="4199"/>
                      <a:pt x="1" y="3535"/>
                      <a:pt x="1" y="2823"/>
                    </a:cubicBezTo>
                    <a:cubicBezTo>
                      <a:pt x="1" y="2467"/>
                      <a:pt x="1" y="2111"/>
                      <a:pt x="1" y="1756"/>
                    </a:cubicBezTo>
                    <a:cubicBezTo>
                      <a:pt x="48" y="1139"/>
                      <a:pt x="380" y="546"/>
                      <a:pt x="926" y="237"/>
                    </a:cubicBezTo>
                    <a:cubicBezTo>
                      <a:pt x="1306" y="0"/>
                      <a:pt x="1804" y="0"/>
                      <a:pt x="2183" y="237"/>
                    </a:cubicBezTo>
                    <a:cubicBezTo>
                      <a:pt x="2302" y="332"/>
                      <a:pt x="2420" y="451"/>
                      <a:pt x="2492" y="593"/>
                    </a:cubicBezTo>
                    <a:cubicBezTo>
                      <a:pt x="2563" y="759"/>
                      <a:pt x="2444" y="949"/>
                      <a:pt x="2254" y="925"/>
                    </a:cubicBezTo>
                    <a:cubicBezTo>
                      <a:pt x="2183" y="925"/>
                      <a:pt x="2136" y="925"/>
                      <a:pt x="2065" y="902"/>
                    </a:cubicBezTo>
                    <a:cubicBezTo>
                      <a:pt x="1946" y="830"/>
                      <a:pt x="1780" y="830"/>
                      <a:pt x="1661" y="902"/>
                    </a:cubicBezTo>
                    <a:cubicBezTo>
                      <a:pt x="1495" y="996"/>
                      <a:pt x="1353" y="1115"/>
                      <a:pt x="1234" y="1257"/>
                    </a:cubicBezTo>
                    <a:cubicBezTo>
                      <a:pt x="1140" y="1447"/>
                      <a:pt x="1068" y="1661"/>
                      <a:pt x="1045" y="1898"/>
                    </a:cubicBezTo>
                    <a:cubicBezTo>
                      <a:pt x="1021" y="2183"/>
                      <a:pt x="1021" y="2467"/>
                      <a:pt x="1045" y="2752"/>
                    </a:cubicBezTo>
                    <a:cubicBezTo>
                      <a:pt x="1045" y="3084"/>
                      <a:pt x="1234" y="3369"/>
                      <a:pt x="1495" y="3535"/>
                    </a:cubicBezTo>
                    <a:cubicBezTo>
                      <a:pt x="1851" y="3748"/>
                      <a:pt x="2254" y="3867"/>
                      <a:pt x="2681" y="3867"/>
                    </a:cubicBezTo>
                    <a:cubicBezTo>
                      <a:pt x="2990" y="3867"/>
                      <a:pt x="3298" y="3843"/>
                      <a:pt x="3606" y="3867"/>
                    </a:cubicBezTo>
                    <a:cubicBezTo>
                      <a:pt x="3891" y="3890"/>
                      <a:pt x="4152" y="3772"/>
                      <a:pt x="4318" y="3558"/>
                    </a:cubicBezTo>
                    <a:cubicBezTo>
                      <a:pt x="4626" y="3226"/>
                      <a:pt x="4911" y="2870"/>
                      <a:pt x="5219" y="2515"/>
                    </a:cubicBezTo>
                    <a:cubicBezTo>
                      <a:pt x="5362" y="2325"/>
                      <a:pt x="5528" y="2135"/>
                      <a:pt x="5694" y="1969"/>
                    </a:cubicBezTo>
                    <a:cubicBezTo>
                      <a:pt x="6002" y="1684"/>
                      <a:pt x="6477" y="1969"/>
                      <a:pt x="6358" y="2349"/>
                    </a:cubicBezTo>
                    <a:cubicBezTo>
                      <a:pt x="6311" y="2657"/>
                      <a:pt x="6192" y="2942"/>
                      <a:pt x="6026" y="3226"/>
                    </a:cubicBezTo>
                    <a:cubicBezTo>
                      <a:pt x="5670" y="3724"/>
                      <a:pt x="5267" y="4199"/>
                      <a:pt x="4793" y="4602"/>
                    </a:cubicBezTo>
                    <a:cubicBezTo>
                      <a:pt x="4555" y="4839"/>
                      <a:pt x="4223" y="4958"/>
                      <a:pt x="3891" y="4934"/>
                    </a:cubicBezTo>
                    <a:lnTo>
                      <a:pt x="3156" y="4934"/>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7" name="Google Shape;2116;p73">
                <a:extLst>
                  <a:ext uri="{FF2B5EF4-FFF2-40B4-BE49-F238E27FC236}">
                    <a16:creationId xmlns:a16="http://schemas.microsoft.com/office/drawing/2014/main" id="{93CD47FE-5A64-4C36-8C4A-33BCC73400EC}"/>
                  </a:ext>
                </a:extLst>
              </p:cNvPr>
              <p:cNvSpPr/>
              <p:nvPr/>
            </p:nvSpPr>
            <p:spPr>
              <a:xfrm>
                <a:off x="7280025" y="3222325"/>
                <a:ext cx="609075" cy="339825"/>
              </a:xfrm>
              <a:custGeom>
                <a:avLst/>
                <a:gdLst/>
                <a:ahLst/>
                <a:cxnLst/>
                <a:rect l="l" t="t" r="r" b="b"/>
                <a:pathLst>
                  <a:path w="24363" h="13593" extrusionOk="0">
                    <a:moveTo>
                      <a:pt x="13498" y="7283"/>
                    </a:moveTo>
                    <a:cubicBezTo>
                      <a:pt x="13261" y="7544"/>
                      <a:pt x="12953" y="7710"/>
                      <a:pt x="12620" y="7757"/>
                    </a:cubicBezTo>
                    <a:cubicBezTo>
                      <a:pt x="12051" y="7876"/>
                      <a:pt x="11529" y="8065"/>
                      <a:pt x="11055" y="8350"/>
                    </a:cubicBezTo>
                    <a:cubicBezTo>
                      <a:pt x="11031" y="8374"/>
                      <a:pt x="11031" y="8421"/>
                      <a:pt x="11007" y="8469"/>
                    </a:cubicBezTo>
                    <a:cubicBezTo>
                      <a:pt x="11102" y="9773"/>
                      <a:pt x="10509" y="10817"/>
                      <a:pt x="9703" y="11766"/>
                    </a:cubicBezTo>
                    <a:cubicBezTo>
                      <a:pt x="9205" y="12359"/>
                      <a:pt x="8540" y="12786"/>
                      <a:pt x="7829" y="13023"/>
                    </a:cubicBezTo>
                    <a:cubicBezTo>
                      <a:pt x="6643" y="13450"/>
                      <a:pt x="5362" y="13592"/>
                      <a:pt x="4105" y="13450"/>
                    </a:cubicBezTo>
                    <a:cubicBezTo>
                      <a:pt x="3322" y="13331"/>
                      <a:pt x="2563" y="13094"/>
                      <a:pt x="1875" y="12762"/>
                    </a:cubicBezTo>
                    <a:cubicBezTo>
                      <a:pt x="1448" y="12549"/>
                      <a:pt x="1092" y="12288"/>
                      <a:pt x="784" y="11956"/>
                    </a:cubicBezTo>
                    <a:cubicBezTo>
                      <a:pt x="286" y="11505"/>
                      <a:pt x="25" y="10888"/>
                      <a:pt x="1" y="10248"/>
                    </a:cubicBezTo>
                    <a:lnTo>
                      <a:pt x="1" y="9014"/>
                    </a:lnTo>
                    <a:cubicBezTo>
                      <a:pt x="25" y="8516"/>
                      <a:pt x="167" y="8065"/>
                      <a:pt x="428" y="7662"/>
                    </a:cubicBezTo>
                    <a:cubicBezTo>
                      <a:pt x="713" y="7188"/>
                      <a:pt x="973" y="6690"/>
                      <a:pt x="1472" y="6405"/>
                    </a:cubicBezTo>
                    <a:cubicBezTo>
                      <a:pt x="1495" y="6215"/>
                      <a:pt x="1543" y="6025"/>
                      <a:pt x="1638" y="5859"/>
                    </a:cubicBezTo>
                    <a:cubicBezTo>
                      <a:pt x="1733" y="5717"/>
                      <a:pt x="1875" y="5598"/>
                      <a:pt x="2041" y="5504"/>
                    </a:cubicBezTo>
                    <a:cubicBezTo>
                      <a:pt x="2254" y="5385"/>
                      <a:pt x="2492" y="5290"/>
                      <a:pt x="2729" y="5219"/>
                    </a:cubicBezTo>
                    <a:cubicBezTo>
                      <a:pt x="3322" y="5005"/>
                      <a:pt x="3962" y="4863"/>
                      <a:pt x="4603" y="4839"/>
                    </a:cubicBezTo>
                    <a:cubicBezTo>
                      <a:pt x="5243" y="4816"/>
                      <a:pt x="5884" y="4816"/>
                      <a:pt x="6524" y="4839"/>
                    </a:cubicBezTo>
                    <a:cubicBezTo>
                      <a:pt x="7710" y="4887"/>
                      <a:pt x="8873" y="5409"/>
                      <a:pt x="9726" y="6263"/>
                    </a:cubicBezTo>
                    <a:cubicBezTo>
                      <a:pt x="10082" y="6595"/>
                      <a:pt x="10414" y="6951"/>
                      <a:pt x="10770" y="7330"/>
                    </a:cubicBezTo>
                    <a:lnTo>
                      <a:pt x="12976" y="6642"/>
                    </a:lnTo>
                    <a:lnTo>
                      <a:pt x="12976" y="5314"/>
                    </a:lnTo>
                    <a:cubicBezTo>
                      <a:pt x="12953" y="4555"/>
                      <a:pt x="13190" y="3819"/>
                      <a:pt x="13664" y="3226"/>
                    </a:cubicBezTo>
                    <a:cubicBezTo>
                      <a:pt x="13949" y="2847"/>
                      <a:pt x="14305" y="2467"/>
                      <a:pt x="14684" y="2159"/>
                    </a:cubicBezTo>
                    <a:cubicBezTo>
                      <a:pt x="14779" y="2040"/>
                      <a:pt x="14898" y="1969"/>
                      <a:pt x="15016" y="1898"/>
                    </a:cubicBezTo>
                    <a:cubicBezTo>
                      <a:pt x="16131" y="1234"/>
                      <a:pt x="17317" y="688"/>
                      <a:pt x="18551" y="261"/>
                    </a:cubicBezTo>
                    <a:cubicBezTo>
                      <a:pt x="19049" y="95"/>
                      <a:pt x="19571" y="0"/>
                      <a:pt x="20069" y="24"/>
                    </a:cubicBezTo>
                    <a:cubicBezTo>
                      <a:pt x="20425" y="48"/>
                      <a:pt x="20780" y="24"/>
                      <a:pt x="21136" y="24"/>
                    </a:cubicBezTo>
                    <a:cubicBezTo>
                      <a:pt x="21539" y="0"/>
                      <a:pt x="21919" y="143"/>
                      <a:pt x="22227" y="404"/>
                    </a:cubicBezTo>
                    <a:cubicBezTo>
                      <a:pt x="22559" y="688"/>
                      <a:pt x="22892" y="949"/>
                      <a:pt x="23224" y="1234"/>
                    </a:cubicBezTo>
                    <a:cubicBezTo>
                      <a:pt x="23508" y="1518"/>
                      <a:pt x="23698" y="1874"/>
                      <a:pt x="23793" y="2254"/>
                    </a:cubicBezTo>
                    <a:cubicBezTo>
                      <a:pt x="23864" y="2515"/>
                      <a:pt x="23935" y="2776"/>
                      <a:pt x="24006" y="3013"/>
                    </a:cubicBezTo>
                    <a:cubicBezTo>
                      <a:pt x="24362" y="3938"/>
                      <a:pt x="24196" y="5005"/>
                      <a:pt x="23579" y="5764"/>
                    </a:cubicBezTo>
                    <a:cubicBezTo>
                      <a:pt x="23129" y="6334"/>
                      <a:pt x="22607" y="6856"/>
                      <a:pt x="22014" y="7259"/>
                    </a:cubicBezTo>
                    <a:cubicBezTo>
                      <a:pt x="20685" y="8137"/>
                      <a:pt x="19191" y="8706"/>
                      <a:pt x="17626" y="8967"/>
                    </a:cubicBezTo>
                    <a:cubicBezTo>
                      <a:pt x="17127" y="9085"/>
                      <a:pt x="16629" y="8991"/>
                      <a:pt x="16202" y="8730"/>
                    </a:cubicBezTo>
                    <a:cubicBezTo>
                      <a:pt x="16012" y="8587"/>
                      <a:pt x="15799" y="8516"/>
                      <a:pt x="15562" y="8492"/>
                    </a:cubicBezTo>
                    <a:cubicBezTo>
                      <a:pt x="15064" y="8397"/>
                      <a:pt x="14589" y="8160"/>
                      <a:pt x="14210" y="7804"/>
                    </a:cubicBezTo>
                    <a:cubicBezTo>
                      <a:pt x="13996" y="7638"/>
                      <a:pt x="13783" y="7496"/>
                      <a:pt x="13498" y="7283"/>
                    </a:cubicBezTo>
                    <a:close/>
                    <a:moveTo>
                      <a:pt x="3962" y="5859"/>
                    </a:moveTo>
                    <a:cubicBezTo>
                      <a:pt x="3939" y="6144"/>
                      <a:pt x="3678" y="6357"/>
                      <a:pt x="3393" y="6357"/>
                    </a:cubicBezTo>
                    <a:cubicBezTo>
                      <a:pt x="3322" y="6357"/>
                      <a:pt x="3227" y="6476"/>
                      <a:pt x="3156" y="6547"/>
                    </a:cubicBezTo>
                    <a:cubicBezTo>
                      <a:pt x="2919" y="6856"/>
                      <a:pt x="2587" y="7093"/>
                      <a:pt x="2231" y="7259"/>
                    </a:cubicBezTo>
                    <a:cubicBezTo>
                      <a:pt x="2112" y="7306"/>
                      <a:pt x="1993" y="7401"/>
                      <a:pt x="1875" y="7496"/>
                    </a:cubicBezTo>
                    <a:cubicBezTo>
                      <a:pt x="1472" y="8042"/>
                      <a:pt x="1068" y="8611"/>
                      <a:pt x="1140" y="9346"/>
                    </a:cubicBezTo>
                    <a:cubicBezTo>
                      <a:pt x="1163" y="9584"/>
                      <a:pt x="1140" y="9844"/>
                      <a:pt x="1140" y="10082"/>
                    </a:cubicBezTo>
                    <a:cubicBezTo>
                      <a:pt x="1140" y="10556"/>
                      <a:pt x="1329" y="10983"/>
                      <a:pt x="1709" y="11268"/>
                    </a:cubicBezTo>
                    <a:cubicBezTo>
                      <a:pt x="2420" y="11837"/>
                      <a:pt x="3274" y="12193"/>
                      <a:pt x="4176" y="12288"/>
                    </a:cubicBezTo>
                    <a:cubicBezTo>
                      <a:pt x="5101" y="12454"/>
                      <a:pt x="6050" y="12406"/>
                      <a:pt x="6927" y="12145"/>
                    </a:cubicBezTo>
                    <a:cubicBezTo>
                      <a:pt x="7592" y="11979"/>
                      <a:pt x="8208" y="11647"/>
                      <a:pt x="8706" y="11197"/>
                    </a:cubicBezTo>
                    <a:cubicBezTo>
                      <a:pt x="9181" y="10698"/>
                      <a:pt x="9560" y="10129"/>
                      <a:pt x="9798" y="9489"/>
                    </a:cubicBezTo>
                    <a:cubicBezTo>
                      <a:pt x="9916" y="9204"/>
                      <a:pt x="9940" y="8872"/>
                      <a:pt x="9893" y="8587"/>
                    </a:cubicBezTo>
                    <a:cubicBezTo>
                      <a:pt x="9869" y="8374"/>
                      <a:pt x="9821" y="8184"/>
                      <a:pt x="9750" y="7994"/>
                    </a:cubicBezTo>
                    <a:cubicBezTo>
                      <a:pt x="9703" y="7804"/>
                      <a:pt x="9608" y="7638"/>
                      <a:pt x="9489" y="7496"/>
                    </a:cubicBezTo>
                    <a:cubicBezTo>
                      <a:pt x="8612" y="6452"/>
                      <a:pt x="7497" y="5788"/>
                      <a:pt x="6073" y="5764"/>
                    </a:cubicBezTo>
                    <a:cubicBezTo>
                      <a:pt x="5409" y="5741"/>
                      <a:pt x="4698" y="5670"/>
                      <a:pt x="3962" y="5859"/>
                    </a:cubicBezTo>
                    <a:close/>
                    <a:moveTo>
                      <a:pt x="20425" y="1068"/>
                    </a:moveTo>
                    <a:cubicBezTo>
                      <a:pt x="19974" y="1044"/>
                      <a:pt x="19523" y="1091"/>
                      <a:pt x="19072" y="1186"/>
                    </a:cubicBezTo>
                    <a:cubicBezTo>
                      <a:pt x="18124" y="1471"/>
                      <a:pt x="17222" y="1874"/>
                      <a:pt x="16345" y="2349"/>
                    </a:cubicBezTo>
                    <a:cubicBezTo>
                      <a:pt x="16179" y="2467"/>
                      <a:pt x="15989" y="2538"/>
                      <a:pt x="15799" y="2657"/>
                    </a:cubicBezTo>
                    <a:cubicBezTo>
                      <a:pt x="15609" y="2752"/>
                      <a:pt x="15419" y="2894"/>
                      <a:pt x="15253" y="3037"/>
                    </a:cubicBezTo>
                    <a:cubicBezTo>
                      <a:pt x="14969" y="3298"/>
                      <a:pt x="14732" y="3630"/>
                      <a:pt x="14471" y="3914"/>
                    </a:cubicBezTo>
                    <a:cubicBezTo>
                      <a:pt x="13949" y="4507"/>
                      <a:pt x="13996" y="5266"/>
                      <a:pt x="14020" y="6002"/>
                    </a:cubicBezTo>
                    <a:cubicBezTo>
                      <a:pt x="14067" y="6524"/>
                      <a:pt x="14518" y="6737"/>
                      <a:pt x="14850" y="7022"/>
                    </a:cubicBezTo>
                    <a:cubicBezTo>
                      <a:pt x="14898" y="7069"/>
                      <a:pt x="14945" y="7093"/>
                      <a:pt x="14992" y="7140"/>
                    </a:cubicBezTo>
                    <a:cubicBezTo>
                      <a:pt x="15372" y="7449"/>
                      <a:pt x="15799" y="7638"/>
                      <a:pt x="16273" y="7686"/>
                    </a:cubicBezTo>
                    <a:cubicBezTo>
                      <a:pt x="16463" y="7710"/>
                      <a:pt x="16653" y="7757"/>
                      <a:pt x="16819" y="7828"/>
                    </a:cubicBezTo>
                    <a:cubicBezTo>
                      <a:pt x="17032" y="7923"/>
                      <a:pt x="17246" y="7947"/>
                      <a:pt x="17483" y="7876"/>
                    </a:cubicBezTo>
                    <a:cubicBezTo>
                      <a:pt x="18503" y="7686"/>
                      <a:pt x="19476" y="7377"/>
                      <a:pt x="20401" y="6927"/>
                    </a:cubicBezTo>
                    <a:cubicBezTo>
                      <a:pt x="21279" y="6524"/>
                      <a:pt x="22038" y="5931"/>
                      <a:pt x="22654" y="5195"/>
                    </a:cubicBezTo>
                    <a:cubicBezTo>
                      <a:pt x="23081" y="4697"/>
                      <a:pt x="23224" y="4033"/>
                      <a:pt x="23010" y="3392"/>
                    </a:cubicBezTo>
                    <a:cubicBezTo>
                      <a:pt x="22939" y="3131"/>
                      <a:pt x="22868" y="2847"/>
                      <a:pt x="22773" y="2562"/>
                    </a:cubicBezTo>
                    <a:cubicBezTo>
                      <a:pt x="22749" y="2396"/>
                      <a:pt x="22654" y="2230"/>
                      <a:pt x="22536" y="2088"/>
                    </a:cubicBezTo>
                    <a:cubicBezTo>
                      <a:pt x="22204" y="1756"/>
                      <a:pt x="21824" y="1447"/>
                      <a:pt x="21468" y="1139"/>
                    </a:cubicBezTo>
                    <a:lnTo>
                      <a:pt x="20496" y="109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8" name="Google Shape;2117;p73">
                <a:extLst>
                  <a:ext uri="{FF2B5EF4-FFF2-40B4-BE49-F238E27FC236}">
                    <a16:creationId xmlns:a16="http://schemas.microsoft.com/office/drawing/2014/main" id="{97245156-36FB-4E1B-9B7F-11EAD6FBCC2D}"/>
                  </a:ext>
                </a:extLst>
              </p:cNvPr>
              <p:cNvSpPr/>
              <p:nvPr/>
            </p:nvSpPr>
            <p:spPr>
              <a:xfrm>
                <a:off x="7504800" y="3472575"/>
                <a:ext cx="288225" cy="142950"/>
              </a:xfrm>
              <a:custGeom>
                <a:avLst/>
                <a:gdLst/>
                <a:ahLst/>
                <a:cxnLst/>
                <a:rect l="l" t="t" r="r" b="b"/>
                <a:pathLst>
                  <a:path w="11529" h="5718" extrusionOk="0">
                    <a:moveTo>
                      <a:pt x="5361" y="5717"/>
                    </a:moveTo>
                    <a:cubicBezTo>
                      <a:pt x="4578" y="5694"/>
                      <a:pt x="4009" y="5646"/>
                      <a:pt x="3463" y="5646"/>
                    </a:cubicBezTo>
                    <a:cubicBezTo>
                      <a:pt x="2870" y="5599"/>
                      <a:pt x="2325" y="5433"/>
                      <a:pt x="1827" y="5100"/>
                    </a:cubicBezTo>
                    <a:cubicBezTo>
                      <a:pt x="1352" y="4792"/>
                      <a:pt x="878" y="4436"/>
                      <a:pt x="403" y="4128"/>
                    </a:cubicBezTo>
                    <a:cubicBezTo>
                      <a:pt x="237" y="4009"/>
                      <a:pt x="95" y="3820"/>
                      <a:pt x="48" y="3630"/>
                    </a:cubicBezTo>
                    <a:cubicBezTo>
                      <a:pt x="0" y="3321"/>
                      <a:pt x="166" y="3132"/>
                      <a:pt x="451" y="3179"/>
                    </a:cubicBezTo>
                    <a:cubicBezTo>
                      <a:pt x="712" y="3227"/>
                      <a:pt x="949" y="3321"/>
                      <a:pt x="1162" y="3416"/>
                    </a:cubicBezTo>
                    <a:cubicBezTo>
                      <a:pt x="1495" y="3606"/>
                      <a:pt x="1827" y="3820"/>
                      <a:pt x="2159" y="4057"/>
                    </a:cubicBezTo>
                    <a:cubicBezTo>
                      <a:pt x="2586" y="4389"/>
                      <a:pt x="3131" y="4602"/>
                      <a:pt x="3701" y="4602"/>
                    </a:cubicBezTo>
                    <a:cubicBezTo>
                      <a:pt x="4649" y="4602"/>
                      <a:pt x="5598" y="4579"/>
                      <a:pt x="6547" y="4555"/>
                    </a:cubicBezTo>
                    <a:cubicBezTo>
                      <a:pt x="7021" y="4507"/>
                      <a:pt x="7472" y="4389"/>
                      <a:pt x="7899" y="4175"/>
                    </a:cubicBezTo>
                    <a:cubicBezTo>
                      <a:pt x="8089" y="4080"/>
                      <a:pt x="8255" y="3962"/>
                      <a:pt x="8445" y="3867"/>
                    </a:cubicBezTo>
                    <a:cubicBezTo>
                      <a:pt x="9014" y="3630"/>
                      <a:pt x="9441" y="3155"/>
                      <a:pt x="9583" y="2562"/>
                    </a:cubicBezTo>
                    <a:cubicBezTo>
                      <a:pt x="9797" y="1851"/>
                      <a:pt x="10129" y="1163"/>
                      <a:pt x="10414" y="451"/>
                    </a:cubicBezTo>
                    <a:cubicBezTo>
                      <a:pt x="10485" y="167"/>
                      <a:pt x="10769" y="1"/>
                      <a:pt x="11054" y="72"/>
                    </a:cubicBezTo>
                    <a:cubicBezTo>
                      <a:pt x="11339" y="143"/>
                      <a:pt x="11528" y="451"/>
                      <a:pt x="11457" y="736"/>
                    </a:cubicBezTo>
                    <a:cubicBezTo>
                      <a:pt x="11362" y="1115"/>
                      <a:pt x="11244" y="1495"/>
                      <a:pt x="11101" y="1851"/>
                    </a:cubicBezTo>
                    <a:cubicBezTo>
                      <a:pt x="10888" y="2420"/>
                      <a:pt x="10651" y="2966"/>
                      <a:pt x="10414" y="3511"/>
                    </a:cubicBezTo>
                    <a:cubicBezTo>
                      <a:pt x="10271" y="3867"/>
                      <a:pt x="10034" y="4175"/>
                      <a:pt x="9749" y="4389"/>
                    </a:cubicBezTo>
                    <a:cubicBezTo>
                      <a:pt x="8943" y="4958"/>
                      <a:pt x="8065" y="5361"/>
                      <a:pt x="7093" y="5575"/>
                    </a:cubicBezTo>
                    <a:cubicBezTo>
                      <a:pt x="6523" y="5646"/>
                      <a:pt x="5954" y="5717"/>
                      <a:pt x="5361" y="57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99" name="Google Shape;2118;p73">
                <a:extLst>
                  <a:ext uri="{FF2B5EF4-FFF2-40B4-BE49-F238E27FC236}">
                    <a16:creationId xmlns:a16="http://schemas.microsoft.com/office/drawing/2014/main" id="{31D91015-A0C9-4FC7-8BDB-9CE69BBC47F1}"/>
                  </a:ext>
                </a:extLst>
              </p:cNvPr>
              <p:cNvSpPr/>
              <p:nvPr/>
            </p:nvSpPr>
            <p:spPr>
              <a:xfrm>
                <a:off x="7416425" y="3426325"/>
                <a:ext cx="47475" cy="50425"/>
              </a:xfrm>
              <a:custGeom>
                <a:avLst/>
                <a:gdLst/>
                <a:ahLst/>
                <a:cxnLst/>
                <a:rect l="l" t="t" r="r" b="b"/>
                <a:pathLst>
                  <a:path w="1899" h="2017" extrusionOk="0">
                    <a:moveTo>
                      <a:pt x="1021" y="1993"/>
                    </a:moveTo>
                    <a:cubicBezTo>
                      <a:pt x="760" y="1993"/>
                      <a:pt x="546" y="1874"/>
                      <a:pt x="428" y="1661"/>
                    </a:cubicBezTo>
                    <a:cubicBezTo>
                      <a:pt x="190" y="1305"/>
                      <a:pt x="1" y="949"/>
                      <a:pt x="214" y="522"/>
                    </a:cubicBezTo>
                    <a:cubicBezTo>
                      <a:pt x="333" y="166"/>
                      <a:pt x="712" y="0"/>
                      <a:pt x="1068" y="119"/>
                    </a:cubicBezTo>
                    <a:cubicBezTo>
                      <a:pt x="1329" y="190"/>
                      <a:pt x="1543" y="356"/>
                      <a:pt x="1685" y="593"/>
                    </a:cubicBezTo>
                    <a:cubicBezTo>
                      <a:pt x="1898" y="831"/>
                      <a:pt x="1898" y="1210"/>
                      <a:pt x="1685" y="1447"/>
                    </a:cubicBezTo>
                    <a:cubicBezTo>
                      <a:pt x="1637" y="1542"/>
                      <a:pt x="1566" y="1661"/>
                      <a:pt x="1519" y="1756"/>
                    </a:cubicBezTo>
                    <a:cubicBezTo>
                      <a:pt x="1400" y="1945"/>
                      <a:pt x="1210" y="2017"/>
                      <a:pt x="1021" y="199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0" name="Google Shape;2119;p73">
                <a:extLst>
                  <a:ext uri="{FF2B5EF4-FFF2-40B4-BE49-F238E27FC236}">
                    <a16:creationId xmlns:a16="http://schemas.microsoft.com/office/drawing/2014/main" id="{FB5C19FF-911B-4017-97A0-ACD3D37D7C29}"/>
                  </a:ext>
                </a:extLst>
              </p:cNvPr>
              <p:cNvSpPr/>
              <p:nvPr/>
            </p:nvSpPr>
            <p:spPr>
              <a:xfrm>
                <a:off x="7709375" y="3323125"/>
                <a:ext cx="44500" cy="36800"/>
              </a:xfrm>
              <a:custGeom>
                <a:avLst/>
                <a:gdLst/>
                <a:ahLst/>
                <a:cxnLst/>
                <a:rect l="l" t="t" r="r" b="b"/>
                <a:pathLst>
                  <a:path w="1780" h="1472" extrusionOk="0">
                    <a:moveTo>
                      <a:pt x="950" y="1472"/>
                    </a:moveTo>
                    <a:cubicBezTo>
                      <a:pt x="475" y="1472"/>
                      <a:pt x="262" y="1306"/>
                      <a:pt x="119" y="902"/>
                    </a:cubicBezTo>
                    <a:cubicBezTo>
                      <a:pt x="1" y="665"/>
                      <a:pt x="119" y="404"/>
                      <a:pt x="357" y="286"/>
                    </a:cubicBezTo>
                    <a:cubicBezTo>
                      <a:pt x="475" y="238"/>
                      <a:pt x="641" y="214"/>
                      <a:pt x="760" y="143"/>
                    </a:cubicBezTo>
                    <a:cubicBezTo>
                      <a:pt x="950" y="1"/>
                      <a:pt x="1211" y="1"/>
                      <a:pt x="1400" y="143"/>
                    </a:cubicBezTo>
                    <a:cubicBezTo>
                      <a:pt x="1638" y="286"/>
                      <a:pt x="1780" y="570"/>
                      <a:pt x="1780" y="855"/>
                    </a:cubicBezTo>
                    <a:cubicBezTo>
                      <a:pt x="1780" y="973"/>
                      <a:pt x="1709" y="1092"/>
                      <a:pt x="1638" y="1187"/>
                    </a:cubicBezTo>
                    <a:cubicBezTo>
                      <a:pt x="1448" y="1353"/>
                      <a:pt x="1211" y="1472"/>
                      <a:pt x="950" y="147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6" name="Google Shape;2125;p73">
              <a:extLst>
                <a:ext uri="{FF2B5EF4-FFF2-40B4-BE49-F238E27FC236}">
                  <a16:creationId xmlns:a16="http://schemas.microsoft.com/office/drawing/2014/main" id="{4669EB9F-DC00-4BB7-947C-E802506FC6A2}"/>
                </a:ext>
              </a:extLst>
            </p:cNvPr>
            <p:cNvGrpSpPr/>
            <p:nvPr/>
          </p:nvGrpSpPr>
          <p:grpSpPr>
            <a:xfrm>
              <a:off x="11013301" y="5811918"/>
              <a:ext cx="649367" cy="652167"/>
              <a:chOff x="7047525" y="3892375"/>
              <a:chExt cx="487025" cy="489125"/>
            </a:xfrm>
          </p:grpSpPr>
          <p:sp>
            <p:nvSpPr>
              <p:cNvPr id="170" name="Google Shape;2126;p73">
                <a:extLst>
                  <a:ext uri="{FF2B5EF4-FFF2-40B4-BE49-F238E27FC236}">
                    <a16:creationId xmlns:a16="http://schemas.microsoft.com/office/drawing/2014/main" id="{9483DE17-AE07-4BB7-816C-8A0EBDAFC176}"/>
                  </a:ext>
                </a:extLst>
              </p:cNvPr>
              <p:cNvSpPr/>
              <p:nvPr/>
            </p:nvSpPr>
            <p:spPr>
              <a:xfrm flipH="1">
                <a:off x="7087800" y="4105800"/>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1" name="Google Shape;2127;p73">
                <a:extLst>
                  <a:ext uri="{FF2B5EF4-FFF2-40B4-BE49-F238E27FC236}">
                    <a16:creationId xmlns:a16="http://schemas.microsoft.com/office/drawing/2014/main" id="{FC2C0504-14DD-420B-A4DB-6A7E64821AD9}"/>
                  </a:ext>
                </a:extLst>
              </p:cNvPr>
              <p:cNvSpPr/>
              <p:nvPr/>
            </p:nvSpPr>
            <p:spPr>
              <a:xfrm flipH="1">
                <a:off x="7071075" y="4308775"/>
                <a:ext cx="55475" cy="45525"/>
              </a:xfrm>
              <a:custGeom>
                <a:avLst/>
                <a:gdLst/>
                <a:ahLst/>
                <a:cxnLst/>
                <a:rect l="l" t="t" r="r" b="b"/>
                <a:pathLst>
                  <a:path w="2219" h="1821" extrusionOk="0">
                    <a:moveTo>
                      <a:pt x="1863" y="1820"/>
                    </a:moveTo>
                    <a:cubicBezTo>
                      <a:pt x="1319" y="1235"/>
                      <a:pt x="503" y="1025"/>
                      <a:pt x="1" y="314"/>
                    </a:cubicBezTo>
                    <a:cubicBezTo>
                      <a:pt x="629" y="188"/>
                      <a:pt x="1173" y="105"/>
                      <a:pt x="1737" y="0"/>
                    </a:cubicBezTo>
                    <a:cubicBezTo>
                      <a:pt x="1758" y="0"/>
                      <a:pt x="1779" y="21"/>
                      <a:pt x="1800" y="21"/>
                    </a:cubicBezTo>
                    <a:cubicBezTo>
                      <a:pt x="1905" y="356"/>
                      <a:pt x="2051" y="712"/>
                      <a:pt x="2156" y="1046"/>
                    </a:cubicBezTo>
                    <a:cubicBezTo>
                      <a:pt x="2219" y="1297"/>
                      <a:pt x="2219" y="1569"/>
                      <a:pt x="1863" y="182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2" name="Google Shape;2128;p73">
                <a:extLst>
                  <a:ext uri="{FF2B5EF4-FFF2-40B4-BE49-F238E27FC236}">
                    <a16:creationId xmlns:a16="http://schemas.microsoft.com/office/drawing/2014/main" id="{747484B1-F227-4D6B-BEA2-3576645E12CB}"/>
                  </a:ext>
                </a:extLst>
              </p:cNvPr>
              <p:cNvSpPr/>
              <p:nvPr/>
            </p:nvSpPr>
            <p:spPr>
              <a:xfrm flipH="1">
                <a:off x="7047525" y="4077025"/>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3" name="Google Shape;2129;p73">
                <a:extLst>
                  <a:ext uri="{FF2B5EF4-FFF2-40B4-BE49-F238E27FC236}">
                    <a16:creationId xmlns:a16="http://schemas.microsoft.com/office/drawing/2014/main" id="{E38DF7A4-F758-45E1-A7CC-4CA3EEB96E3A}"/>
                  </a:ext>
                </a:extLst>
              </p:cNvPr>
              <p:cNvSpPr/>
              <p:nvPr/>
            </p:nvSpPr>
            <p:spPr>
              <a:xfrm flipH="1">
                <a:off x="7382300" y="3976075"/>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4" name="Google Shape;2130;p73">
                <a:extLst>
                  <a:ext uri="{FF2B5EF4-FFF2-40B4-BE49-F238E27FC236}">
                    <a16:creationId xmlns:a16="http://schemas.microsoft.com/office/drawing/2014/main" id="{FF275064-69AA-4E5A-A212-10C8FF9DCFFA}"/>
                  </a:ext>
                </a:extLst>
              </p:cNvPr>
              <p:cNvSpPr/>
              <p:nvPr/>
            </p:nvSpPr>
            <p:spPr>
              <a:xfrm flipH="1">
                <a:off x="7371850" y="3934750"/>
                <a:ext cx="29325" cy="35075"/>
              </a:xfrm>
              <a:custGeom>
                <a:avLst/>
                <a:gdLst/>
                <a:ahLst/>
                <a:cxnLst/>
                <a:rect l="l" t="t" r="r" b="b"/>
                <a:pathLst>
                  <a:path w="1173" h="1403" extrusionOk="0">
                    <a:moveTo>
                      <a:pt x="942" y="1403"/>
                    </a:moveTo>
                    <a:cubicBezTo>
                      <a:pt x="608" y="1277"/>
                      <a:pt x="294" y="1152"/>
                      <a:pt x="1" y="1047"/>
                    </a:cubicBezTo>
                    <a:cubicBezTo>
                      <a:pt x="482" y="231"/>
                      <a:pt x="587" y="126"/>
                      <a:pt x="1068" y="1"/>
                    </a:cubicBezTo>
                    <a:cubicBezTo>
                      <a:pt x="1173" y="461"/>
                      <a:pt x="1026" y="921"/>
                      <a:pt x="942" y="1403"/>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75" name="Google Shape;2131;p73">
                <a:extLst>
                  <a:ext uri="{FF2B5EF4-FFF2-40B4-BE49-F238E27FC236}">
                    <a16:creationId xmlns:a16="http://schemas.microsoft.com/office/drawing/2014/main" id="{1FEA4DB3-9AE7-4E49-8900-A2F589FE55D7}"/>
                  </a:ext>
                </a:extLst>
              </p:cNvPr>
              <p:cNvSpPr/>
              <p:nvPr/>
            </p:nvSpPr>
            <p:spPr>
              <a:xfrm flipH="1">
                <a:off x="7351975" y="3892375"/>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57" name="Google Shape;2155;p73">
              <a:extLst>
                <a:ext uri="{FF2B5EF4-FFF2-40B4-BE49-F238E27FC236}">
                  <a16:creationId xmlns:a16="http://schemas.microsoft.com/office/drawing/2014/main" id="{081FC9EB-335D-4FB3-8D87-43078819001D}"/>
                </a:ext>
              </a:extLst>
            </p:cNvPr>
            <p:cNvGrpSpPr/>
            <p:nvPr/>
          </p:nvGrpSpPr>
          <p:grpSpPr>
            <a:xfrm>
              <a:off x="8298867" y="6003618"/>
              <a:ext cx="1275667" cy="738633"/>
              <a:chOff x="-1199475" y="2658325"/>
              <a:chExt cx="956750" cy="553975"/>
            </a:xfrm>
          </p:grpSpPr>
          <p:sp>
            <p:nvSpPr>
              <p:cNvPr id="158" name="Google Shape;2156;p73">
                <a:extLst>
                  <a:ext uri="{FF2B5EF4-FFF2-40B4-BE49-F238E27FC236}">
                    <a16:creationId xmlns:a16="http://schemas.microsoft.com/office/drawing/2014/main" id="{E7181389-23AE-4E68-A181-FEA76FA5AE48}"/>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59" name="Google Shape;2157;p73">
                <a:extLst>
                  <a:ext uri="{FF2B5EF4-FFF2-40B4-BE49-F238E27FC236}">
                    <a16:creationId xmlns:a16="http://schemas.microsoft.com/office/drawing/2014/main" id="{11FB1603-3278-44C7-8AEA-8734DD2F028D}"/>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0" name="Google Shape;2158;p73">
                <a:extLst>
                  <a:ext uri="{FF2B5EF4-FFF2-40B4-BE49-F238E27FC236}">
                    <a16:creationId xmlns:a16="http://schemas.microsoft.com/office/drawing/2014/main" id="{C5B170E3-D05A-4296-A9A1-DBDAF9DFEE8C}"/>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1" name="Google Shape;2159;p73">
                <a:extLst>
                  <a:ext uri="{FF2B5EF4-FFF2-40B4-BE49-F238E27FC236}">
                    <a16:creationId xmlns:a16="http://schemas.microsoft.com/office/drawing/2014/main" id="{EA6D7839-F71B-47D1-8E2D-E361B5AA4A0E}"/>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2" name="Google Shape;2160;p73">
                <a:extLst>
                  <a:ext uri="{FF2B5EF4-FFF2-40B4-BE49-F238E27FC236}">
                    <a16:creationId xmlns:a16="http://schemas.microsoft.com/office/drawing/2014/main" id="{D0872C0D-AA50-4915-A540-D5B87942CCA3}"/>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3" name="Google Shape;2161;p73">
                <a:extLst>
                  <a:ext uri="{FF2B5EF4-FFF2-40B4-BE49-F238E27FC236}">
                    <a16:creationId xmlns:a16="http://schemas.microsoft.com/office/drawing/2014/main" id="{07752627-5F5C-4FA5-899F-02B6FE6C2D0C}"/>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4" name="Google Shape;2162;p73">
                <a:extLst>
                  <a:ext uri="{FF2B5EF4-FFF2-40B4-BE49-F238E27FC236}">
                    <a16:creationId xmlns:a16="http://schemas.microsoft.com/office/drawing/2014/main" id="{5E8A5DD1-3C2D-4C84-B07C-FEE727F3537A}"/>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5" name="Google Shape;2163;p73">
                <a:extLst>
                  <a:ext uri="{FF2B5EF4-FFF2-40B4-BE49-F238E27FC236}">
                    <a16:creationId xmlns:a16="http://schemas.microsoft.com/office/drawing/2014/main" id="{5C4FD5B8-F9E8-49A7-A115-02E204EA8D76}"/>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6" name="Google Shape;2164;p73">
                <a:extLst>
                  <a:ext uri="{FF2B5EF4-FFF2-40B4-BE49-F238E27FC236}">
                    <a16:creationId xmlns:a16="http://schemas.microsoft.com/office/drawing/2014/main" id="{D9094B09-332E-4552-B05A-DE84CD732BA4}"/>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7" name="Google Shape;2165;p73">
                <a:extLst>
                  <a:ext uri="{FF2B5EF4-FFF2-40B4-BE49-F238E27FC236}">
                    <a16:creationId xmlns:a16="http://schemas.microsoft.com/office/drawing/2014/main" id="{EC4A8AC0-5D8D-4374-992E-2CCD6B82ECC7}"/>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168" name="Google Shape;2166;p73">
                <a:extLst>
                  <a:ext uri="{FF2B5EF4-FFF2-40B4-BE49-F238E27FC236}">
                    <a16:creationId xmlns:a16="http://schemas.microsoft.com/office/drawing/2014/main" id="{B8394E6F-15F6-4EA8-B68A-07A0CB773164}"/>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69" name="Google Shape;2167;p73">
                <a:extLst>
                  <a:ext uri="{FF2B5EF4-FFF2-40B4-BE49-F238E27FC236}">
                    <a16:creationId xmlns:a16="http://schemas.microsoft.com/office/drawing/2014/main" id="{704CB9B2-603A-4182-A974-D006CC48E984}"/>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01" name="Nhóm 200">
            <a:extLst>
              <a:ext uri="{FF2B5EF4-FFF2-40B4-BE49-F238E27FC236}">
                <a16:creationId xmlns:a16="http://schemas.microsoft.com/office/drawing/2014/main" id="{9CE45C48-A9DF-4D36-9113-E93EC698E200}"/>
              </a:ext>
            </a:extLst>
          </p:cNvPr>
          <p:cNvGrpSpPr/>
          <p:nvPr/>
        </p:nvGrpSpPr>
        <p:grpSpPr>
          <a:xfrm>
            <a:off x="9349717" y="5585811"/>
            <a:ext cx="928885" cy="1057575"/>
            <a:chOff x="395423" y="3453233"/>
            <a:chExt cx="3213061" cy="3037099"/>
          </a:xfrm>
        </p:grpSpPr>
        <p:grpSp>
          <p:nvGrpSpPr>
            <p:cNvPr id="202" name="Google Shape;2132;p73">
              <a:extLst>
                <a:ext uri="{FF2B5EF4-FFF2-40B4-BE49-F238E27FC236}">
                  <a16:creationId xmlns:a16="http://schemas.microsoft.com/office/drawing/2014/main" id="{36C81397-DC42-4981-BDD7-F00C91CD389A}"/>
                </a:ext>
              </a:extLst>
            </p:cNvPr>
            <p:cNvGrpSpPr/>
            <p:nvPr/>
          </p:nvGrpSpPr>
          <p:grpSpPr>
            <a:xfrm>
              <a:off x="2749884" y="6007534"/>
              <a:ext cx="858600" cy="260900"/>
              <a:chOff x="806663" y="3241275"/>
              <a:chExt cx="643950" cy="195675"/>
            </a:xfrm>
          </p:grpSpPr>
          <p:sp>
            <p:nvSpPr>
              <p:cNvPr id="239" name="Google Shape;2133;p73">
                <a:extLst>
                  <a:ext uri="{FF2B5EF4-FFF2-40B4-BE49-F238E27FC236}">
                    <a16:creationId xmlns:a16="http://schemas.microsoft.com/office/drawing/2014/main" id="{9383641D-77DE-423C-B7AE-E7D314BBAE2A}"/>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40" name="Google Shape;2134;p73">
                <a:extLst>
                  <a:ext uri="{FF2B5EF4-FFF2-40B4-BE49-F238E27FC236}">
                    <a16:creationId xmlns:a16="http://schemas.microsoft.com/office/drawing/2014/main" id="{DD52617E-8C3B-4040-8C7F-8A42C7280AC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3" name="Google Shape;2135;p73">
              <a:extLst>
                <a:ext uri="{FF2B5EF4-FFF2-40B4-BE49-F238E27FC236}">
                  <a16:creationId xmlns:a16="http://schemas.microsoft.com/office/drawing/2014/main" id="{076E3E26-8123-4653-80BE-A38C425F284B}"/>
                </a:ext>
              </a:extLst>
            </p:cNvPr>
            <p:cNvGrpSpPr/>
            <p:nvPr/>
          </p:nvGrpSpPr>
          <p:grpSpPr>
            <a:xfrm>
              <a:off x="1046067" y="3453233"/>
              <a:ext cx="2495533" cy="2693600"/>
              <a:chOff x="653975" y="2589925"/>
              <a:chExt cx="1871650" cy="2020200"/>
            </a:xfrm>
          </p:grpSpPr>
          <p:sp>
            <p:nvSpPr>
              <p:cNvPr id="220" name="Google Shape;2136;p73">
                <a:extLst>
                  <a:ext uri="{FF2B5EF4-FFF2-40B4-BE49-F238E27FC236}">
                    <a16:creationId xmlns:a16="http://schemas.microsoft.com/office/drawing/2014/main" id="{781074AB-6EE4-4BF8-A2AF-AD98AA58C436}"/>
                  </a:ext>
                </a:extLst>
              </p:cNvPr>
              <p:cNvSpPr/>
              <p:nvPr/>
            </p:nvSpPr>
            <p:spPr>
              <a:xfrm>
                <a:off x="685350" y="2612400"/>
                <a:ext cx="1293650" cy="959900"/>
              </a:xfrm>
              <a:custGeom>
                <a:avLst/>
                <a:gdLst/>
                <a:ahLst/>
                <a:cxnLst/>
                <a:rect l="l" t="t" r="r" b="b"/>
                <a:pathLst>
                  <a:path w="51746" h="38396" extrusionOk="0">
                    <a:moveTo>
                      <a:pt x="51745" y="19857"/>
                    </a:moveTo>
                    <a:cubicBezTo>
                      <a:pt x="51661" y="19753"/>
                      <a:pt x="51557" y="19669"/>
                      <a:pt x="51515" y="19564"/>
                    </a:cubicBezTo>
                    <a:cubicBezTo>
                      <a:pt x="51222" y="19083"/>
                      <a:pt x="50824" y="18811"/>
                      <a:pt x="50218" y="18916"/>
                    </a:cubicBezTo>
                    <a:cubicBezTo>
                      <a:pt x="50113" y="18937"/>
                      <a:pt x="50050" y="18916"/>
                      <a:pt x="49946" y="18916"/>
                    </a:cubicBezTo>
                    <a:cubicBezTo>
                      <a:pt x="48753" y="18769"/>
                      <a:pt x="47749" y="19167"/>
                      <a:pt x="46849" y="20004"/>
                    </a:cubicBezTo>
                    <a:cubicBezTo>
                      <a:pt x="46661" y="19753"/>
                      <a:pt x="46535" y="19544"/>
                      <a:pt x="46347" y="19272"/>
                    </a:cubicBezTo>
                    <a:cubicBezTo>
                      <a:pt x="46200" y="19292"/>
                      <a:pt x="46033" y="19292"/>
                      <a:pt x="45907" y="19376"/>
                    </a:cubicBezTo>
                    <a:cubicBezTo>
                      <a:pt x="45510" y="19606"/>
                      <a:pt x="45091" y="19564"/>
                      <a:pt x="44715" y="19397"/>
                    </a:cubicBezTo>
                    <a:cubicBezTo>
                      <a:pt x="43417" y="18895"/>
                      <a:pt x="42162" y="18414"/>
                      <a:pt x="40907" y="17828"/>
                    </a:cubicBezTo>
                    <a:cubicBezTo>
                      <a:pt x="39630" y="17263"/>
                      <a:pt x="38500" y="16405"/>
                      <a:pt x="37412" y="15526"/>
                    </a:cubicBezTo>
                    <a:cubicBezTo>
                      <a:pt x="37308" y="15443"/>
                      <a:pt x="37182" y="15380"/>
                      <a:pt x="37119" y="15275"/>
                    </a:cubicBezTo>
                    <a:cubicBezTo>
                      <a:pt x="36806" y="14585"/>
                      <a:pt x="36094" y="14354"/>
                      <a:pt x="35550" y="13915"/>
                    </a:cubicBezTo>
                    <a:cubicBezTo>
                      <a:pt x="35257" y="13664"/>
                      <a:pt x="35006" y="13748"/>
                      <a:pt x="34839" y="14082"/>
                    </a:cubicBezTo>
                    <a:cubicBezTo>
                      <a:pt x="34483" y="14899"/>
                      <a:pt x="33855" y="15589"/>
                      <a:pt x="33583" y="16447"/>
                    </a:cubicBezTo>
                    <a:cubicBezTo>
                      <a:pt x="33521" y="16698"/>
                      <a:pt x="33311" y="16865"/>
                      <a:pt x="33102" y="16991"/>
                    </a:cubicBezTo>
                    <a:cubicBezTo>
                      <a:pt x="32433" y="17388"/>
                      <a:pt x="31763" y="17744"/>
                      <a:pt x="31072" y="18058"/>
                    </a:cubicBezTo>
                    <a:cubicBezTo>
                      <a:pt x="29378" y="18874"/>
                      <a:pt x="27557" y="19146"/>
                      <a:pt x="25716" y="19397"/>
                    </a:cubicBezTo>
                    <a:cubicBezTo>
                      <a:pt x="24461" y="19564"/>
                      <a:pt x="23226" y="19251"/>
                      <a:pt x="22054" y="18895"/>
                    </a:cubicBezTo>
                    <a:cubicBezTo>
                      <a:pt x="21866" y="18853"/>
                      <a:pt x="21720" y="18728"/>
                      <a:pt x="21552" y="18623"/>
                    </a:cubicBezTo>
                    <a:cubicBezTo>
                      <a:pt x="21176" y="18351"/>
                      <a:pt x="20778" y="18100"/>
                      <a:pt x="20381" y="17807"/>
                    </a:cubicBezTo>
                    <a:cubicBezTo>
                      <a:pt x="20234" y="17702"/>
                      <a:pt x="20088" y="17577"/>
                      <a:pt x="19983" y="17409"/>
                    </a:cubicBezTo>
                    <a:cubicBezTo>
                      <a:pt x="19669" y="16991"/>
                      <a:pt x="19711" y="16991"/>
                      <a:pt x="19251" y="17116"/>
                    </a:cubicBezTo>
                    <a:cubicBezTo>
                      <a:pt x="19104" y="17179"/>
                      <a:pt x="18958" y="17221"/>
                      <a:pt x="18811" y="17284"/>
                    </a:cubicBezTo>
                    <a:cubicBezTo>
                      <a:pt x="18811" y="17409"/>
                      <a:pt x="18769" y="17514"/>
                      <a:pt x="18790" y="17577"/>
                    </a:cubicBezTo>
                    <a:cubicBezTo>
                      <a:pt x="19125" y="18016"/>
                      <a:pt x="19041" y="18539"/>
                      <a:pt x="19020" y="19041"/>
                    </a:cubicBezTo>
                    <a:cubicBezTo>
                      <a:pt x="19020" y="19292"/>
                      <a:pt x="19000" y="19564"/>
                      <a:pt x="19020" y="19795"/>
                    </a:cubicBezTo>
                    <a:cubicBezTo>
                      <a:pt x="19104" y="20925"/>
                      <a:pt x="18832" y="22013"/>
                      <a:pt x="18518" y="23080"/>
                    </a:cubicBezTo>
                    <a:cubicBezTo>
                      <a:pt x="18309" y="23770"/>
                      <a:pt x="17974" y="24377"/>
                      <a:pt x="17577" y="24942"/>
                    </a:cubicBezTo>
                    <a:cubicBezTo>
                      <a:pt x="17326" y="25318"/>
                      <a:pt x="15359" y="26532"/>
                      <a:pt x="14940" y="26616"/>
                    </a:cubicBezTo>
                    <a:cubicBezTo>
                      <a:pt x="14731" y="26637"/>
                      <a:pt x="14501" y="26616"/>
                      <a:pt x="14292" y="26637"/>
                    </a:cubicBezTo>
                    <a:cubicBezTo>
                      <a:pt x="14020" y="26679"/>
                      <a:pt x="13748" y="26595"/>
                      <a:pt x="13497" y="26846"/>
                    </a:cubicBezTo>
                    <a:cubicBezTo>
                      <a:pt x="13392" y="26992"/>
                      <a:pt x="13078" y="26951"/>
                      <a:pt x="12869" y="26930"/>
                    </a:cubicBezTo>
                    <a:cubicBezTo>
                      <a:pt x="11697" y="26804"/>
                      <a:pt x="10923" y="27536"/>
                      <a:pt x="10965" y="28834"/>
                    </a:cubicBezTo>
                    <a:cubicBezTo>
                      <a:pt x="10986" y="29524"/>
                      <a:pt x="11174" y="30110"/>
                      <a:pt x="11655" y="30570"/>
                    </a:cubicBezTo>
                    <a:cubicBezTo>
                      <a:pt x="12074" y="30968"/>
                      <a:pt x="12450" y="31386"/>
                      <a:pt x="12869" y="31805"/>
                    </a:cubicBezTo>
                    <a:cubicBezTo>
                      <a:pt x="13350" y="32265"/>
                      <a:pt x="13915" y="32495"/>
                      <a:pt x="14606" y="32474"/>
                    </a:cubicBezTo>
                    <a:cubicBezTo>
                      <a:pt x="15108" y="32453"/>
                      <a:pt x="15631" y="32474"/>
                      <a:pt x="16175" y="32474"/>
                    </a:cubicBezTo>
                    <a:cubicBezTo>
                      <a:pt x="16677" y="33081"/>
                      <a:pt x="17200" y="33688"/>
                      <a:pt x="17723" y="34316"/>
                    </a:cubicBezTo>
                    <a:cubicBezTo>
                      <a:pt x="18246" y="34901"/>
                      <a:pt x="18665" y="35592"/>
                      <a:pt x="19418" y="36010"/>
                    </a:cubicBezTo>
                    <a:cubicBezTo>
                      <a:pt x="19334" y="36408"/>
                      <a:pt x="19293" y="36764"/>
                      <a:pt x="19209" y="37161"/>
                    </a:cubicBezTo>
                    <a:cubicBezTo>
                      <a:pt x="18184" y="37935"/>
                      <a:pt x="17012" y="38228"/>
                      <a:pt x="15756" y="38312"/>
                    </a:cubicBezTo>
                    <a:cubicBezTo>
                      <a:pt x="14083" y="38396"/>
                      <a:pt x="12450" y="37998"/>
                      <a:pt x="10839" y="37622"/>
                    </a:cubicBezTo>
                    <a:cubicBezTo>
                      <a:pt x="10777" y="37601"/>
                      <a:pt x="10714" y="37580"/>
                      <a:pt x="10651" y="37580"/>
                    </a:cubicBezTo>
                    <a:cubicBezTo>
                      <a:pt x="9019" y="37245"/>
                      <a:pt x="7492" y="36617"/>
                      <a:pt x="6027" y="35822"/>
                    </a:cubicBezTo>
                    <a:cubicBezTo>
                      <a:pt x="4792" y="35173"/>
                      <a:pt x="3453" y="34671"/>
                      <a:pt x="2219" y="34044"/>
                    </a:cubicBezTo>
                    <a:cubicBezTo>
                      <a:pt x="1528" y="33688"/>
                      <a:pt x="901" y="33186"/>
                      <a:pt x="231" y="32746"/>
                    </a:cubicBezTo>
                    <a:cubicBezTo>
                      <a:pt x="126" y="32663"/>
                      <a:pt x="85" y="32558"/>
                      <a:pt x="1" y="32453"/>
                    </a:cubicBezTo>
                    <a:cubicBezTo>
                      <a:pt x="64" y="32349"/>
                      <a:pt x="64" y="32244"/>
                      <a:pt x="106" y="32160"/>
                    </a:cubicBezTo>
                    <a:cubicBezTo>
                      <a:pt x="942" y="31344"/>
                      <a:pt x="1696" y="30403"/>
                      <a:pt x="2700" y="29754"/>
                    </a:cubicBezTo>
                    <a:cubicBezTo>
                      <a:pt x="2909" y="29629"/>
                      <a:pt x="3098" y="29420"/>
                      <a:pt x="3223" y="29231"/>
                    </a:cubicBezTo>
                    <a:cubicBezTo>
                      <a:pt x="3935" y="28248"/>
                      <a:pt x="4604" y="27243"/>
                      <a:pt x="5316" y="26260"/>
                    </a:cubicBezTo>
                    <a:cubicBezTo>
                      <a:pt x="5608" y="25862"/>
                      <a:pt x="5776" y="25444"/>
                      <a:pt x="5880" y="24942"/>
                    </a:cubicBezTo>
                    <a:cubicBezTo>
                      <a:pt x="6152" y="23791"/>
                      <a:pt x="6466" y="22640"/>
                      <a:pt x="6696" y="21489"/>
                    </a:cubicBezTo>
                    <a:cubicBezTo>
                      <a:pt x="6801" y="20987"/>
                      <a:pt x="6822" y="20464"/>
                      <a:pt x="6885" y="19983"/>
                    </a:cubicBezTo>
                    <a:cubicBezTo>
                      <a:pt x="6927" y="19502"/>
                      <a:pt x="6927" y="19000"/>
                      <a:pt x="7010" y="18560"/>
                    </a:cubicBezTo>
                    <a:cubicBezTo>
                      <a:pt x="7199" y="17472"/>
                      <a:pt x="7429" y="16363"/>
                      <a:pt x="7638" y="15275"/>
                    </a:cubicBezTo>
                    <a:cubicBezTo>
                      <a:pt x="7889" y="14020"/>
                      <a:pt x="8329" y="12806"/>
                      <a:pt x="8935" y="11676"/>
                    </a:cubicBezTo>
                    <a:cubicBezTo>
                      <a:pt x="9375" y="10881"/>
                      <a:pt x="9814" y="10065"/>
                      <a:pt x="10295" y="9249"/>
                    </a:cubicBezTo>
                    <a:cubicBezTo>
                      <a:pt x="11090" y="7910"/>
                      <a:pt x="12283" y="6948"/>
                      <a:pt x="13601" y="6132"/>
                    </a:cubicBezTo>
                    <a:cubicBezTo>
                      <a:pt x="14438" y="5922"/>
                      <a:pt x="15254" y="5608"/>
                      <a:pt x="16091" y="5546"/>
                    </a:cubicBezTo>
                    <a:cubicBezTo>
                      <a:pt x="17033" y="5441"/>
                      <a:pt x="17995" y="5504"/>
                      <a:pt x="18958" y="5504"/>
                    </a:cubicBezTo>
                    <a:cubicBezTo>
                      <a:pt x="19418" y="5504"/>
                      <a:pt x="19837" y="5650"/>
                      <a:pt x="20234" y="5880"/>
                    </a:cubicBezTo>
                    <a:cubicBezTo>
                      <a:pt x="20778" y="6194"/>
                      <a:pt x="21385" y="6424"/>
                      <a:pt x="21950" y="6696"/>
                    </a:cubicBezTo>
                    <a:cubicBezTo>
                      <a:pt x="22222" y="6801"/>
                      <a:pt x="22494" y="6634"/>
                      <a:pt x="22494" y="6341"/>
                    </a:cubicBezTo>
                    <a:cubicBezTo>
                      <a:pt x="22494" y="6173"/>
                      <a:pt x="22410" y="5985"/>
                      <a:pt x="22389" y="5797"/>
                    </a:cubicBezTo>
                    <a:cubicBezTo>
                      <a:pt x="22410" y="5755"/>
                      <a:pt x="22452" y="5671"/>
                      <a:pt x="22494" y="5650"/>
                    </a:cubicBezTo>
                    <a:cubicBezTo>
                      <a:pt x="22933" y="5253"/>
                      <a:pt x="23498" y="4918"/>
                      <a:pt x="23833" y="4437"/>
                    </a:cubicBezTo>
                    <a:cubicBezTo>
                      <a:pt x="24189" y="3935"/>
                      <a:pt x="24649" y="3558"/>
                      <a:pt x="25067" y="3098"/>
                    </a:cubicBezTo>
                    <a:cubicBezTo>
                      <a:pt x="25695" y="2449"/>
                      <a:pt x="26469" y="2030"/>
                      <a:pt x="27285" y="1633"/>
                    </a:cubicBezTo>
                    <a:cubicBezTo>
                      <a:pt x="27536" y="1507"/>
                      <a:pt x="27829" y="1424"/>
                      <a:pt x="28059" y="1277"/>
                    </a:cubicBezTo>
                    <a:cubicBezTo>
                      <a:pt x="29461" y="461"/>
                      <a:pt x="30947" y="126"/>
                      <a:pt x="32537" y="64"/>
                    </a:cubicBezTo>
                    <a:cubicBezTo>
                      <a:pt x="33855" y="22"/>
                      <a:pt x="35153" y="126"/>
                      <a:pt x="36471" y="43"/>
                    </a:cubicBezTo>
                    <a:cubicBezTo>
                      <a:pt x="37894" y="1"/>
                      <a:pt x="39233" y="315"/>
                      <a:pt x="40593" y="670"/>
                    </a:cubicBezTo>
                    <a:cubicBezTo>
                      <a:pt x="41702" y="984"/>
                      <a:pt x="42664" y="1486"/>
                      <a:pt x="43522" y="2219"/>
                    </a:cubicBezTo>
                    <a:cubicBezTo>
                      <a:pt x="44422" y="2972"/>
                      <a:pt x="45384" y="3683"/>
                      <a:pt x="46326" y="4395"/>
                    </a:cubicBezTo>
                    <a:cubicBezTo>
                      <a:pt x="46933" y="4834"/>
                      <a:pt x="47393" y="5399"/>
                      <a:pt x="47665" y="6111"/>
                    </a:cubicBezTo>
                    <a:cubicBezTo>
                      <a:pt x="47790" y="6487"/>
                      <a:pt x="47937" y="6822"/>
                      <a:pt x="48230" y="7073"/>
                    </a:cubicBezTo>
                    <a:cubicBezTo>
                      <a:pt x="48293" y="7136"/>
                      <a:pt x="48334" y="7157"/>
                      <a:pt x="48355" y="7220"/>
                    </a:cubicBezTo>
                    <a:cubicBezTo>
                      <a:pt x="48606" y="8077"/>
                      <a:pt x="49297" y="8621"/>
                      <a:pt x="49674" y="9417"/>
                    </a:cubicBezTo>
                    <a:cubicBezTo>
                      <a:pt x="49799" y="9689"/>
                      <a:pt x="49987" y="9961"/>
                      <a:pt x="50218" y="10191"/>
                    </a:cubicBezTo>
                    <a:cubicBezTo>
                      <a:pt x="50490" y="10463"/>
                      <a:pt x="50594" y="10797"/>
                      <a:pt x="50657" y="11132"/>
                    </a:cubicBezTo>
                    <a:cubicBezTo>
                      <a:pt x="50762" y="11572"/>
                      <a:pt x="50866" y="11990"/>
                      <a:pt x="50908" y="12450"/>
                    </a:cubicBezTo>
                    <a:cubicBezTo>
                      <a:pt x="50971" y="13350"/>
                      <a:pt x="51347" y="14250"/>
                      <a:pt x="51222" y="15191"/>
                    </a:cubicBezTo>
                    <a:cubicBezTo>
                      <a:pt x="51473" y="16175"/>
                      <a:pt x="51452" y="17200"/>
                      <a:pt x="51640" y="18204"/>
                    </a:cubicBezTo>
                    <a:cubicBezTo>
                      <a:pt x="51619" y="18748"/>
                      <a:pt x="51661" y="19292"/>
                      <a:pt x="51745" y="19857"/>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1" name="Google Shape;2137;p73">
                <a:extLst>
                  <a:ext uri="{FF2B5EF4-FFF2-40B4-BE49-F238E27FC236}">
                    <a16:creationId xmlns:a16="http://schemas.microsoft.com/office/drawing/2014/main" id="{3D1FA474-12FC-4B0F-83D9-0B63153A912E}"/>
                  </a:ext>
                </a:extLst>
              </p:cNvPr>
              <p:cNvSpPr/>
              <p:nvPr/>
            </p:nvSpPr>
            <p:spPr>
              <a:xfrm>
                <a:off x="1063025" y="2992700"/>
                <a:ext cx="786225" cy="556075"/>
              </a:xfrm>
              <a:custGeom>
                <a:avLst/>
                <a:gdLst/>
                <a:ahLst/>
                <a:cxnLst/>
                <a:rect l="l" t="t" r="r" b="b"/>
                <a:pathLst>
                  <a:path w="31449" h="22243" extrusionOk="0">
                    <a:moveTo>
                      <a:pt x="1" y="12178"/>
                    </a:moveTo>
                    <a:cubicBezTo>
                      <a:pt x="1110" y="12199"/>
                      <a:pt x="1884" y="11508"/>
                      <a:pt x="2721" y="11027"/>
                    </a:cubicBezTo>
                    <a:cubicBezTo>
                      <a:pt x="2930" y="10881"/>
                      <a:pt x="3097" y="10713"/>
                      <a:pt x="3244" y="10504"/>
                    </a:cubicBezTo>
                    <a:cubicBezTo>
                      <a:pt x="3495" y="10086"/>
                      <a:pt x="3788" y="9625"/>
                      <a:pt x="3976" y="9165"/>
                    </a:cubicBezTo>
                    <a:cubicBezTo>
                      <a:pt x="4499" y="7951"/>
                      <a:pt x="4813" y="6675"/>
                      <a:pt x="4813" y="5378"/>
                    </a:cubicBezTo>
                    <a:cubicBezTo>
                      <a:pt x="4813" y="4917"/>
                      <a:pt x="4771" y="4478"/>
                      <a:pt x="4771" y="4039"/>
                    </a:cubicBezTo>
                    <a:cubicBezTo>
                      <a:pt x="4771" y="3871"/>
                      <a:pt x="4813" y="3746"/>
                      <a:pt x="4834" y="3536"/>
                    </a:cubicBezTo>
                    <a:cubicBezTo>
                      <a:pt x="5253" y="3662"/>
                      <a:pt x="5504" y="3934"/>
                      <a:pt x="5755" y="4143"/>
                    </a:cubicBezTo>
                    <a:cubicBezTo>
                      <a:pt x="6173" y="4499"/>
                      <a:pt x="6654" y="4708"/>
                      <a:pt x="7178" y="4855"/>
                    </a:cubicBezTo>
                    <a:cubicBezTo>
                      <a:pt x="8161" y="5064"/>
                      <a:pt x="9103" y="5336"/>
                      <a:pt x="10107" y="5273"/>
                    </a:cubicBezTo>
                    <a:cubicBezTo>
                      <a:pt x="10504" y="5231"/>
                      <a:pt x="10881" y="5210"/>
                      <a:pt x="11258" y="5168"/>
                    </a:cubicBezTo>
                    <a:cubicBezTo>
                      <a:pt x="11864" y="5085"/>
                      <a:pt x="12471" y="4980"/>
                      <a:pt x="13078" y="4876"/>
                    </a:cubicBezTo>
                    <a:cubicBezTo>
                      <a:pt x="13810" y="4771"/>
                      <a:pt x="14501" y="4604"/>
                      <a:pt x="15191" y="4290"/>
                    </a:cubicBezTo>
                    <a:cubicBezTo>
                      <a:pt x="15945" y="3955"/>
                      <a:pt x="16698" y="3641"/>
                      <a:pt x="17472" y="3306"/>
                    </a:cubicBezTo>
                    <a:cubicBezTo>
                      <a:pt x="17493" y="3306"/>
                      <a:pt x="17514" y="3244"/>
                      <a:pt x="17535" y="3244"/>
                    </a:cubicBezTo>
                    <a:cubicBezTo>
                      <a:pt x="18644" y="3181"/>
                      <a:pt x="18937" y="2260"/>
                      <a:pt x="19355" y="1507"/>
                    </a:cubicBezTo>
                    <a:cubicBezTo>
                      <a:pt x="19606" y="984"/>
                      <a:pt x="19878" y="482"/>
                      <a:pt x="20234" y="63"/>
                    </a:cubicBezTo>
                    <a:cubicBezTo>
                      <a:pt x="20548" y="0"/>
                      <a:pt x="20757" y="147"/>
                      <a:pt x="20883" y="356"/>
                    </a:cubicBezTo>
                    <a:cubicBezTo>
                      <a:pt x="21385" y="1151"/>
                      <a:pt x="22201" y="1632"/>
                      <a:pt x="22933" y="2176"/>
                    </a:cubicBezTo>
                    <a:cubicBezTo>
                      <a:pt x="24314" y="3223"/>
                      <a:pt x="25862" y="3976"/>
                      <a:pt x="27473" y="4562"/>
                    </a:cubicBezTo>
                    <a:cubicBezTo>
                      <a:pt x="27892" y="4687"/>
                      <a:pt x="28373" y="4645"/>
                      <a:pt x="28771" y="4792"/>
                    </a:cubicBezTo>
                    <a:cubicBezTo>
                      <a:pt x="29147" y="4959"/>
                      <a:pt x="29545" y="5085"/>
                      <a:pt x="29963" y="5064"/>
                    </a:cubicBezTo>
                    <a:lnTo>
                      <a:pt x="30570" y="5064"/>
                    </a:lnTo>
                    <a:cubicBezTo>
                      <a:pt x="30675" y="5273"/>
                      <a:pt x="30779" y="5441"/>
                      <a:pt x="30863" y="5650"/>
                    </a:cubicBezTo>
                    <a:cubicBezTo>
                      <a:pt x="31240" y="6759"/>
                      <a:pt x="31449" y="7847"/>
                      <a:pt x="31344" y="9039"/>
                    </a:cubicBezTo>
                    <a:cubicBezTo>
                      <a:pt x="31323" y="9207"/>
                      <a:pt x="31386" y="9458"/>
                      <a:pt x="31303" y="9604"/>
                    </a:cubicBezTo>
                    <a:cubicBezTo>
                      <a:pt x="30863" y="10420"/>
                      <a:pt x="30884" y="11383"/>
                      <a:pt x="30466" y="12220"/>
                    </a:cubicBezTo>
                    <a:cubicBezTo>
                      <a:pt x="30256" y="12638"/>
                      <a:pt x="30194" y="13161"/>
                      <a:pt x="29775" y="13454"/>
                    </a:cubicBezTo>
                    <a:cubicBezTo>
                      <a:pt x="29608" y="14270"/>
                      <a:pt x="28938" y="14793"/>
                      <a:pt x="28478" y="15421"/>
                    </a:cubicBezTo>
                    <a:cubicBezTo>
                      <a:pt x="28038" y="16049"/>
                      <a:pt x="27536" y="16614"/>
                      <a:pt x="27034" y="17221"/>
                    </a:cubicBezTo>
                    <a:cubicBezTo>
                      <a:pt x="26846" y="17430"/>
                      <a:pt x="26637" y="17639"/>
                      <a:pt x="26406" y="17785"/>
                    </a:cubicBezTo>
                    <a:cubicBezTo>
                      <a:pt x="25423" y="18497"/>
                      <a:pt x="24419" y="19187"/>
                      <a:pt x="23456" y="19878"/>
                    </a:cubicBezTo>
                    <a:cubicBezTo>
                      <a:pt x="23121" y="20129"/>
                      <a:pt x="22745" y="20296"/>
                      <a:pt x="22326" y="20401"/>
                    </a:cubicBezTo>
                    <a:cubicBezTo>
                      <a:pt x="21238" y="20694"/>
                      <a:pt x="20108" y="20987"/>
                      <a:pt x="18999" y="21322"/>
                    </a:cubicBezTo>
                    <a:cubicBezTo>
                      <a:pt x="18016" y="21614"/>
                      <a:pt x="16991" y="21719"/>
                      <a:pt x="16007" y="21824"/>
                    </a:cubicBezTo>
                    <a:cubicBezTo>
                      <a:pt x="14333" y="21991"/>
                      <a:pt x="12660" y="22242"/>
                      <a:pt x="10944" y="22138"/>
                    </a:cubicBezTo>
                    <a:cubicBezTo>
                      <a:pt x="9772" y="22054"/>
                      <a:pt x="8621" y="21845"/>
                      <a:pt x="7575" y="21217"/>
                    </a:cubicBezTo>
                    <a:cubicBezTo>
                      <a:pt x="6696" y="20694"/>
                      <a:pt x="5797" y="20213"/>
                      <a:pt x="4918" y="19689"/>
                    </a:cubicBezTo>
                    <a:cubicBezTo>
                      <a:pt x="4667" y="19564"/>
                      <a:pt x="4416" y="19417"/>
                      <a:pt x="4227" y="19166"/>
                    </a:cubicBezTo>
                    <a:cubicBezTo>
                      <a:pt x="3181" y="17890"/>
                      <a:pt x="2030" y="16697"/>
                      <a:pt x="1110" y="15296"/>
                    </a:cubicBezTo>
                    <a:cubicBezTo>
                      <a:pt x="733" y="14731"/>
                      <a:pt x="440" y="14145"/>
                      <a:pt x="273" y="13496"/>
                    </a:cubicBezTo>
                    <a:cubicBezTo>
                      <a:pt x="252" y="13078"/>
                      <a:pt x="126" y="12659"/>
                      <a:pt x="1" y="12178"/>
                    </a:cubicBezTo>
                    <a:close/>
                    <a:moveTo>
                      <a:pt x="16238" y="20171"/>
                    </a:moveTo>
                    <a:cubicBezTo>
                      <a:pt x="17430" y="20359"/>
                      <a:pt x="19292" y="19543"/>
                      <a:pt x="20150" y="19229"/>
                    </a:cubicBezTo>
                    <a:cubicBezTo>
                      <a:pt x="21196" y="18434"/>
                      <a:pt x="22556" y="17995"/>
                      <a:pt x="23247" y="16739"/>
                    </a:cubicBezTo>
                    <a:cubicBezTo>
                      <a:pt x="23289" y="16656"/>
                      <a:pt x="23372" y="16614"/>
                      <a:pt x="23435" y="16530"/>
                    </a:cubicBezTo>
                    <a:cubicBezTo>
                      <a:pt x="24293" y="15651"/>
                      <a:pt x="24440" y="14521"/>
                      <a:pt x="24502" y="13350"/>
                    </a:cubicBezTo>
                    <a:cubicBezTo>
                      <a:pt x="24502" y="13287"/>
                      <a:pt x="24502" y="13203"/>
                      <a:pt x="24440" y="13161"/>
                    </a:cubicBezTo>
                    <a:cubicBezTo>
                      <a:pt x="24377" y="13057"/>
                      <a:pt x="24293" y="12952"/>
                      <a:pt x="24188" y="12931"/>
                    </a:cubicBezTo>
                    <a:cubicBezTo>
                      <a:pt x="24084" y="12889"/>
                      <a:pt x="23896" y="12973"/>
                      <a:pt x="23875" y="13057"/>
                    </a:cubicBezTo>
                    <a:cubicBezTo>
                      <a:pt x="23686" y="13412"/>
                      <a:pt x="23498" y="13810"/>
                      <a:pt x="23393" y="14208"/>
                    </a:cubicBezTo>
                    <a:cubicBezTo>
                      <a:pt x="23163" y="15296"/>
                      <a:pt x="22326" y="16007"/>
                      <a:pt x="21719" y="16844"/>
                    </a:cubicBezTo>
                    <a:cubicBezTo>
                      <a:pt x="21699" y="16907"/>
                      <a:pt x="21615" y="16928"/>
                      <a:pt x="21573" y="16948"/>
                    </a:cubicBezTo>
                    <a:cubicBezTo>
                      <a:pt x="20443" y="17660"/>
                      <a:pt x="19355" y="18434"/>
                      <a:pt x="18016" y="18790"/>
                    </a:cubicBezTo>
                    <a:cubicBezTo>
                      <a:pt x="16572" y="19166"/>
                      <a:pt x="15191" y="19250"/>
                      <a:pt x="13852" y="18476"/>
                    </a:cubicBezTo>
                    <a:cubicBezTo>
                      <a:pt x="13769" y="18413"/>
                      <a:pt x="13664" y="18392"/>
                      <a:pt x="13601" y="18371"/>
                    </a:cubicBezTo>
                    <a:cubicBezTo>
                      <a:pt x="12764" y="18099"/>
                      <a:pt x="12199" y="17534"/>
                      <a:pt x="11781" y="16781"/>
                    </a:cubicBezTo>
                    <a:cubicBezTo>
                      <a:pt x="11530" y="16321"/>
                      <a:pt x="11320" y="15881"/>
                      <a:pt x="11341" y="15337"/>
                    </a:cubicBezTo>
                    <a:cubicBezTo>
                      <a:pt x="11341" y="15065"/>
                      <a:pt x="11320" y="14814"/>
                      <a:pt x="11237" y="14584"/>
                    </a:cubicBezTo>
                    <a:cubicBezTo>
                      <a:pt x="11216" y="14480"/>
                      <a:pt x="11007" y="14312"/>
                      <a:pt x="10902" y="14312"/>
                    </a:cubicBezTo>
                    <a:cubicBezTo>
                      <a:pt x="10776" y="14312"/>
                      <a:pt x="10588" y="14480"/>
                      <a:pt x="10546" y="14584"/>
                    </a:cubicBezTo>
                    <a:cubicBezTo>
                      <a:pt x="10400" y="15337"/>
                      <a:pt x="10274" y="16091"/>
                      <a:pt x="10693" y="16802"/>
                    </a:cubicBezTo>
                    <a:cubicBezTo>
                      <a:pt x="10965" y="17283"/>
                      <a:pt x="11237" y="17785"/>
                      <a:pt x="11572" y="18288"/>
                    </a:cubicBezTo>
                    <a:cubicBezTo>
                      <a:pt x="11697" y="18497"/>
                      <a:pt x="11948" y="18643"/>
                      <a:pt x="12157" y="18769"/>
                    </a:cubicBezTo>
                    <a:cubicBezTo>
                      <a:pt x="12597" y="19020"/>
                      <a:pt x="13057" y="19229"/>
                      <a:pt x="13517" y="19459"/>
                    </a:cubicBezTo>
                    <a:cubicBezTo>
                      <a:pt x="14396" y="19982"/>
                      <a:pt x="15317" y="20296"/>
                      <a:pt x="16238" y="20171"/>
                    </a:cubicBezTo>
                    <a:close/>
                    <a:moveTo>
                      <a:pt x="9521" y="9290"/>
                    </a:moveTo>
                    <a:cubicBezTo>
                      <a:pt x="9458" y="9521"/>
                      <a:pt x="9416" y="9772"/>
                      <a:pt x="9375" y="9981"/>
                    </a:cubicBezTo>
                    <a:cubicBezTo>
                      <a:pt x="9375" y="10420"/>
                      <a:pt x="9563" y="10609"/>
                      <a:pt x="10002" y="10630"/>
                    </a:cubicBezTo>
                    <a:cubicBezTo>
                      <a:pt x="10609" y="10650"/>
                      <a:pt x="10818" y="10441"/>
                      <a:pt x="10797" y="9834"/>
                    </a:cubicBezTo>
                    <a:cubicBezTo>
                      <a:pt x="10776" y="9395"/>
                      <a:pt x="10588" y="9186"/>
                      <a:pt x="10149" y="9186"/>
                    </a:cubicBezTo>
                    <a:cubicBezTo>
                      <a:pt x="9960" y="9165"/>
                      <a:pt x="9751" y="9249"/>
                      <a:pt x="9521" y="9290"/>
                    </a:cubicBezTo>
                    <a:close/>
                    <a:moveTo>
                      <a:pt x="22243" y="8684"/>
                    </a:moveTo>
                    <a:cubicBezTo>
                      <a:pt x="22243" y="8788"/>
                      <a:pt x="22243" y="8956"/>
                      <a:pt x="22305" y="9102"/>
                    </a:cubicBezTo>
                    <a:cubicBezTo>
                      <a:pt x="22347" y="9311"/>
                      <a:pt x="22515" y="9416"/>
                      <a:pt x="22724" y="9416"/>
                    </a:cubicBezTo>
                    <a:cubicBezTo>
                      <a:pt x="22996" y="9416"/>
                      <a:pt x="23372" y="9060"/>
                      <a:pt x="23456" y="8746"/>
                    </a:cubicBezTo>
                    <a:cubicBezTo>
                      <a:pt x="23540" y="8433"/>
                      <a:pt x="23393" y="8140"/>
                      <a:pt x="23059" y="7951"/>
                    </a:cubicBezTo>
                    <a:cubicBezTo>
                      <a:pt x="22619" y="7700"/>
                      <a:pt x="22305" y="7847"/>
                      <a:pt x="22243" y="8349"/>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2" name="Google Shape;2138;p73">
                <a:extLst>
                  <a:ext uri="{FF2B5EF4-FFF2-40B4-BE49-F238E27FC236}">
                    <a16:creationId xmlns:a16="http://schemas.microsoft.com/office/drawing/2014/main" id="{5D8F8411-D63B-405B-BD2E-4CF43603E833}"/>
                  </a:ext>
                </a:extLst>
              </p:cNvPr>
              <p:cNvSpPr/>
              <p:nvPr/>
            </p:nvSpPr>
            <p:spPr>
              <a:xfrm>
                <a:off x="1250825" y="3528875"/>
                <a:ext cx="511075" cy="522050"/>
              </a:xfrm>
              <a:custGeom>
                <a:avLst/>
                <a:gdLst/>
                <a:ahLst/>
                <a:cxnLst/>
                <a:rect l="l" t="t" r="r" b="b"/>
                <a:pathLst>
                  <a:path w="20443" h="20882" extrusionOk="0">
                    <a:moveTo>
                      <a:pt x="12303" y="11989"/>
                    </a:moveTo>
                    <a:cubicBezTo>
                      <a:pt x="10378" y="11655"/>
                      <a:pt x="8663" y="10985"/>
                      <a:pt x="7345" y="9604"/>
                    </a:cubicBezTo>
                    <a:lnTo>
                      <a:pt x="6529" y="8788"/>
                    </a:lnTo>
                    <a:cubicBezTo>
                      <a:pt x="5608" y="7909"/>
                      <a:pt x="4980" y="6821"/>
                      <a:pt x="4562" y="5649"/>
                    </a:cubicBezTo>
                    <a:cubicBezTo>
                      <a:pt x="4478" y="5440"/>
                      <a:pt x="4457" y="5210"/>
                      <a:pt x="4478" y="5022"/>
                    </a:cubicBezTo>
                    <a:cubicBezTo>
                      <a:pt x="4666" y="4059"/>
                      <a:pt x="4896" y="3097"/>
                      <a:pt x="5106" y="2072"/>
                    </a:cubicBezTo>
                    <a:cubicBezTo>
                      <a:pt x="5524" y="1862"/>
                      <a:pt x="6047" y="1946"/>
                      <a:pt x="6549" y="1862"/>
                    </a:cubicBezTo>
                    <a:cubicBezTo>
                      <a:pt x="7052" y="1779"/>
                      <a:pt x="7575" y="1758"/>
                      <a:pt x="8035" y="1695"/>
                    </a:cubicBezTo>
                    <a:cubicBezTo>
                      <a:pt x="8391" y="2009"/>
                      <a:pt x="8684" y="2281"/>
                      <a:pt x="8977" y="2595"/>
                    </a:cubicBezTo>
                    <a:cubicBezTo>
                      <a:pt x="9207" y="2825"/>
                      <a:pt x="9479" y="2950"/>
                      <a:pt x="9855" y="2929"/>
                    </a:cubicBezTo>
                    <a:cubicBezTo>
                      <a:pt x="10399" y="2908"/>
                      <a:pt x="10922" y="2908"/>
                      <a:pt x="11466" y="2929"/>
                    </a:cubicBezTo>
                    <a:cubicBezTo>
                      <a:pt x="11864" y="2950"/>
                      <a:pt x="12115" y="2783"/>
                      <a:pt x="12387" y="2511"/>
                    </a:cubicBezTo>
                    <a:cubicBezTo>
                      <a:pt x="12743" y="2155"/>
                      <a:pt x="12952" y="1674"/>
                      <a:pt x="13057" y="1172"/>
                    </a:cubicBezTo>
                    <a:cubicBezTo>
                      <a:pt x="13078" y="1025"/>
                      <a:pt x="13119" y="858"/>
                      <a:pt x="13140" y="691"/>
                    </a:cubicBezTo>
                    <a:cubicBezTo>
                      <a:pt x="13956" y="439"/>
                      <a:pt x="14731" y="230"/>
                      <a:pt x="15526" y="0"/>
                    </a:cubicBezTo>
                    <a:cubicBezTo>
                      <a:pt x="15630" y="105"/>
                      <a:pt x="15735" y="188"/>
                      <a:pt x="15756" y="272"/>
                    </a:cubicBezTo>
                    <a:cubicBezTo>
                      <a:pt x="15902" y="795"/>
                      <a:pt x="16007" y="1318"/>
                      <a:pt x="16363" y="1758"/>
                    </a:cubicBezTo>
                    <a:cubicBezTo>
                      <a:pt x="16446" y="1862"/>
                      <a:pt x="16467" y="1988"/>
                      <a:pt x="16467" y="2113"/>
                    </a:cubicBezTo>
                    <a:cubicBezTo>
                      <a:pt x="16404" y="2699"/>
                      <a:pt x="16593" y="3160"/>
                      <a:pt x="16928" y="3641"/>
                    </a:cubicBezTo>
                    <a:cubicBezTo>
                      <a:pt x="17074" y="3829"/>
                      <a:pt x="17095" y="4059"/>
                      <a:pt x="17179" y="4268"/>
                    </a:cubicBezTo>
                    <a:cubicBezTo>
                      <a:pt x="17346" y="4833"/>
                      <a:pt x="17492" y="5440"/>
                      <a:pt x="17660" y="6026"/>
                    </a:cubicBezTo>
                    <a:cubicBezTo>
                      <a:pt x="17953" y="6863"/>
                      <a:pt x="18225" y="7721"/>
                      <a:pt x="18329" y="8600"/>
                    </a:cubicBezTo>
                    <a:cubicBezTo>
                      <a:pt x="18350" y="8872"/>
                      <a:pt x="18371" y="9123"/>
                      <a:pt x="18476" y="9374"/>
                    </a:cubicBezTo>
                    <a:cubicBezTo>
                      <a:pt x="19125" y="11048"/>
                      <a:pt x="19313" y="12826"/>
                      <a:pt x="19710" y="14563"/>
                    </a:cubicBezTo>
                    <a:cubicBezTo>
                      <a:pt x="19836" y="15170"/>
                      <a:pt x="20003" y="15756"/>
                      <a:pt x="20108" y="16341"/>
                    </a:cubicBezTo>
                    <a:cubicBezTo>
                      <a:pt x="20213" y="16844"/>
                      <a:pt x="20338" y="17325"/>
                      <a:pt x="20254" y="17848"/>
                    </a:cubicBezTo>
                    <a:cubicBezTo>
                      <a:pt x="20213" y="18266"/>
                      <a:pt x="20359" y="18706"/>
                      <a:pt x="20443" y="19208"/>
                    </a:cubicBezTo>
                    <a:cubicBezTo>
                      <a:pt x="20275" y="19271"/>
                      <a:pt x="20129" y="19375"/>
                      <a:pt x="19941" y="19438"/>
                    </a:cubicBezTo>
                    <a:cubicBezTo>
                      <a:pt x="19020" y="19731"/>
                      <a:pt x="18099" y="19982"/>
                      <a:pt x="17200" y="20275"/>
                    </a:cubicBezTo>
                    <a:cubicBezTo>
                      <a:pt x="16467" y="20505"/>
                      <a:pt x="15714" y="20610"/>
                      <a:pt x="14940" y="20589"/>
                    </a:cubicBezTo>
                    <a:cubicBezTo>
                      <a:pt x="14731" y="20568"/>
                      <a:pt x="14500" y="20589"/>
                      <a:pt x="14291" y="20631"/>
                    </a:cubicBezTo>
                    <a:cubicBezTo>
                      <a:pt x="13433" y="20882"/>
                      <a:pt x="12534" y="20882"/>
                      <a:pt x="11634" y="20882"/>
                    </a:cubicBezTo>
                    <a:cubicBezTo>
                      <a:pt x="9814" y="20882"/>
                      <a:pt x="7993" y="20840"/>
                      <a:pt x="6194" y="20882"/>
                    </a:cubicBezTo>
                    <a:cubicBezTo>
                      <a:pt x="5210" y="20882"/>
                      <a:pt x="4269" y="20798"/>
                      <a:pt x="3327" y="20673"/>
                    </a:cubicBezTo>
                    <a:cubicBezTo>
                      <a:pt x="3034" y="20610"/>
                      <a:pt x="2762" y="20589"/>
                      <a:pt x="2469" y="20589"/>
                    </a:cubicBezTo>
                    <a:cubicBezTo>
                      <a:pt x="1674" y="20589"/>
                      <a:pt x="942" y="20422"/>
                      <a:pt x="377" y="19878"/>
                    </a:cubicBezTo>
                    <a:cubicBezTo>
                      <a:pt x="314" y="19836"/>
                      <a:pt x="189" y="19794"/>
                      <a:pt x="84" y="19773"/>
                    </a:cubicBezTo>
                    <a:cubicBezTo>
                      <a:pt x="0" y="19166"/>
                      <a:pt x="189" y="18580"/>
                      <a:pt x="377" y="18015"/>
                    </a:cubicBezTo>
                    <a:cubicBezTo>
                      <a:pt x="900" y="16341"/>
                      <a:pt x="1339" y="14647"/>
                      <a:pt x="2051" y="13056"/>
                    </a:cubicBezTo>
                    <a:cubicBezTo>
                      <a:pt x="2155" y="12826"/>
                      <a:pt x="2260" y="12575"/>
                      <a:pt x="2302" y="12345"/>
                    </a:cubicBezTo>
                    <a:cubicBezTo>
                      <a:pt x="2553" y="10859"/>
                      <a:pt x="3118" y="9478"/>
                      <a:pt x="3557" y="8035"/>
                    </a:cubicBezTo>
                    <a:cubicBezTo>
                      <a:pt x="3641" y="7742"/>
                      <a:pt x="3746" y="7449"/>
                      <a:pt x="3913" y="7030"/>
                    </a:cubicBezTo>
                    <a:cubicBezTo>
                      <a:pt x="4060" y="7240"/>
                      <a:pt x="4143" y="7386"/>
                      <a:pt x="4227" y="7491"/>
                    </a:cubicBezTo>
                    <a:cubicBezTo>
                      <a:pt x="4645" y="8328"/>
                      <a:pt x="5210" y="9060"/>
                      <a:pt x="5880" y="9709"/>
                    </a:cubicBezTo>
                    <a:cubicBezTo>
                      <a:pt x="6549" y="10378"/>
                      <a:pt x="7240" y="11048"/>
                      <a:pt x="8014" y="11592"/>
                    </a:cubicBezTo>
                    <a:cubicBezTo>
                      <a:pt x="9018" y="12261"/>
                      <a:pt x="10106" y="12659"/>
                      <a:pt x="11278" y="12868"/>
                    </a:cubicBezTo>
                    <a:cubicBezTo>
                      <a:pt x="11759" y="12952"/>
                      <a:pt x="12094" y="13140"/>
                      <a:pt x="12408" y="13496"/>
                    </a:cubicBezTo>
                    <a:cubicBezTo>
                      <a:pt x="12785" y="13914"/>
                      <a:pt x="13203" y="14333"/>
                      <a:pt x="13622" y="14730"/>
                    </a:cubicBezTo>
                    <a:cubicBezTo>
                      <a:pt x="13768" y="14856"/>
                      <a:pt x="13977" y="14960"/>
                      <a:pt x="14187" y="15023"/>
                    </a:cubicBezTo>
                    <a:cubicBezTo>
                      <a:pt x="14375" y="15065"/>
                      <a:pt x="14563" y="14940"/>
                      <a:pt x="14668" y="14751"/>
                    </a:cubicBezTo>
                    <a:cubicBezTo>
                      <a:pt x="14772" y="14542"/>
                      <a:pt x="14689" y="14396"/>
                      <a:pt x="14521" y="14249"/>
                    </a:cubicBezTo>
                    <a:cubicBezTo>
                      <a:pt x="14145" y="13977"/>
                      <a:pt x="13789" y="13663"/>
                      <a:pt x="13538" y="13287"/>
                    </a:cubicBezTo>
                    <a:cubicBezTo>
                      <a:pt x="13622" y="13035"/>
                      <a:pt x="13789" y="13077"/>
                      <a:pt x="13915" y="13077"/>
                    </a:cubicBezTo>
                    <a:cubicBezTo>
                      <a:pt x="14166" y="13056"/>
                      <a:pt x="14375" y="13056"/>
                      <a:pt x="14605" y="13077"/>
                    </a:cubicBezTo>
                    <a:cubicBezTo>
                      <a:pt x="15337" y="13140"/>
                      <a:pt x="15651" y="12575"/>
                      <a:pt x="16007" y="12115"/>
                    </a:cubicBezTo>
                    <a:cubicBezTo>
                      <a:pt x="16091" y="12010"/>
                      <a:pt x="15902" y="11738"/>
                      <a:pt x="15777" y="11780"/>
                    </a:cubicBezTo>
                    <a:cubicBezTo>
                      <a:pt x="15568" y="11801"/>
                      <a:pt x="15316" y="11801"/>
                      <a:pt x="15149" y="11906"/>
                    </a:cubicBezTo>
                    <a:cubicBezTo>
                      <a:pt x="14689" y="12199"/>
                      <a:pt x="14187" y="12157"/>
                      <a:pt x="13705" y="12094"/>
                    </a:cubicBezTo>
                    <a:cubicBezTo>
                      <a:pt x="13601" y="11885"/>
                      <a:pt x="13684" y="11738"/>
                      <a:pt x="13852" y="11675"/>
                    </a:cubicBezTo>
                    <a:cubicBezTo>
                      <a:pt x="14270" y="11487"/>
                      <a:pt x="14584" y="11152"/>
                      <a:pt x="14835" y="10797"/>
                    </a:cubicBezTo>
                    <a:cubicBezTo>
                      <a:pt x="14898" y="10755"/>
                      <a:pt x="14856" y="10629"/>
                      <a:pt x="14835" y="10546"/>
                    </a:cubicBezTo>
                    <a:cubicBezTo>
                      <a:pt x="14793" y="10462"/>
                      <a:pt x="14689" y="10378"/>
                      <a:pt x="14605" y="10420"/>
                    </a:cubicBezTo>
                    <a:cubicBezTo>
                      <a:pt x="13915" y="10483"/>
                      <a:pt x="13287" y="10734"/>
                      <a:pt x="12868" y="11299"/>
                    </a:cubicBezTo>
                    <a:cubicBezTo>
                      <a:pt x="12617" y="11445"/>
                      <a:pt x="12492" y="11696"/>
                      <a:pt x="12303" y="11989"/>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3" name="Google Shape;2139;p73">
                <a:extLst>
                  <a:ext uri="{FF2B5EF4-FFF2-40B4-BE49-F238E27FC236}">
                    <a16:creationId xmlns:a16="http://schemas.microsoft.com/office/drawing/2014/main" id="{A45C870D-47D9-4A4E-BF93-CB9C475455C5}"/>
                  </a:ext>
                </a:extLst>
              </p:cNvPr>
              <p:cNvSpPr/>
              <p:nvPr/>
            </p:nvSpPr>
            <p:spPr>
              <a:xfrm>
                <a:off x="1220475" y="4039400"/>
                <a:ext cx="563400" cy="142825"/>
              </a:xfrm>
              <a:custGeom>
                <a:avLst/>
                <a:gdLst/>
                <a:ahLst/>
                <a:cxnLst/>
                <a:rect l="l" t="t" r="r" b="b"/>
                <a:pathLst>
                  <a:path w="22536" h="5713" extrusionOk="0">
                    <a:moveTo>
                      <a:pt x="1" y="3892"/>
                    </a:moveTo>
                    <a:cubicBezTo>
                      <a:pt x="336" y="3390"/>
                      <a:pt x="691" y="2972"/>
                      <a:pt x="942" y="2490"/>
                    </a:cubicBezTo>
                    <a:cubicBezTo>
                      <a:pt x="1173" y="2051"/>
                      <a:pt x="1256" y="1549"/>
                      <a:pt x="1403" y="1109"/>
                    </a:cubicBezTo>
                    <a:cubicBezTo>
                      <a:pt x="1758" y="921"/>
                      <a:pt x="2030" y="1026"/>
                      <a:pt x="2302" y="1089"/>
                    </a:cubicBezTo>
                    <a:cubicBezTo>
                      <a:pt x="2533" y="1130"/>
                      <a:pt x="2805" y="1214"/>
                      <a:pt x="3035" y="1235"/>
                    </a:cubicBezTo>
                    <a:cubicBezTo>
                      <a:pt x="3683" y="1319"/>
                      <a:pt x="4374" y="1381"/>
                      <a:pt x="5022" y="1423"/>
                    </a:cubicBezTo>
                    <a:cubicBezTo>
                      <a:pt x="5859" y="1465"/>
                      <a:pt x="6675" y="1549"/>
                      <a:pt x="7512" y="1549"/>
                    </a:cubicBezTo>
                    <a:cubicBezTo>
                      <a:pt x="9542" y="1591"/>
                      <a:pt x="11592" y="1549"/>
                      <a:pt x="13622" y="1549"/>
                    </a:cubicBezTo>
                    <a:cubicBezTo>
                      <a:pt x="14020" y="1549"/>
                      <a:pt x="14375" y="1528"/>
                      <a:pt x="14773" y="1465"/>
                    </a:cubicBezTo>
                    <a:cubicBezTo>
                      <a:pt x="15568" y="1340"/>
                      <a:pt x="16342" y="1214"/>
                      <a:pt x="17158" y="1256"/>
                    </a:cubicBezTo>
                    <a:cubicBezTo>
                      <a:pt x="17346" y="1256"/>
                      <a:pt x="17556" y="1235"/>
                      <a:pt x="17723" y="1193"/>
                    </a:cubicBezTo>
                    <a:cubicBezTo>
                      <a:pt x="18958" y="879"/>
                      <a:pt x="20213" y="628"/>
                      <a:pt x="21364" y="63"/>
                    </a:cubicBezTo>
                    <a:cubicBezTo>
                      <a:pt x="21447" y="1"/>
                      <a:pt x="21552" y="42"/>
                      <a:pt x="21657" y="1"/>
                    </a:cubicBezTo>
                    <a:cubicBezTo>
                      <a:pt x="21761" y="691"/>
                      <a:pt x="21971" y="1319"/>
                      <a:pt x="22264" y="1925"/>
                    </a:cubicBezTo>
                    <a:cubicBezTo>
                      <a:pt x="22536" y="2449"/>
                      <a:pt x="22515" y="2470"/>
                      <a:pt x="22494" y="3223"/>
                    </a:cubicBezTo>
                    <a:cubicBezTo>
                      <a:pt x="21992" y="3830"/>
                      <a:pt x="21280" y="4164"/>
                      <a:pt x="20590" y="4394"/>
                    </a:cubicBezTo>
                    <a:cubicBezTo>
                      <a:pt x="20004" y="4583"/>
                      <a:pt x="19376" y="4792"/>
                      <a:pt x="18748" y="4792"/>
                    </a:cubicBezTo>
                    <a:cubicBezTo>
                      <a:pt x="18351" y="4792"/>
                      <a:pt x="17995" y="4771"/>
                      <a:pt x="17598" y="4792"/>
                    </a:cubicBezTo>
                    <a:cubicBezTo>
                      <a:pt x="17242" y="4813"/>
                      <a:pt x="16844" y="4876"/>
                      <a:pt x="16468" y="4959"/>
                    </a:cubicBezTo>
                    <a:cubicBezTo>
                      <a:pt x="15673" y="5169"/>
                      <a:pt x="14877" y="5336"/>
                      <a:pt x="14041" y="5378"/>
                    </a:cubicBezTo>
                    <a:cubicBezTo>
                      <a:pt x="13748" y="5378"/>
                      <a:pt x="13476" y="5399"/>
                      <a:pt x="13204" y="5483"/>
                    </a:cubicBezTo>
                    <a:cubicBezTo>
                      <a:pt x="12555" y="5650"/>
                      <a:pt x="11906" y="5692"/>
                      <a:pt x="11216" y="5692"/>
                    </a:cubicBezTo>
                    <a:cubicBezTo>
                      <a:pt x="10170" y="5650"/>
                      <a:pt x="9123" y="5692"/>
                      <a:pt x="8056" y="5692"/>
                    </a:cubicBezTo>
                    <a:cubicBezTo>
                      <a:pt x="6529" y="5713"/>
                      <a:pt x="5064" y="5566"/>
                      <a:pt x="3600" y="5190"/>
                    </a:cubicBezTo>
                    <a:cubicBezTo>
                      <a:pt x="3223" y="5085"/>
                      <a:pt x="2805" y="5043"/>
                      <a:pt x="2386" y="4959"/>
                    </a:cubicBezTo>
                    <a:cubicBezTo>
                      <a:pt x="1507" y="4792"/>
                      <a:pt x="859" y="4520"/>
                      <a:pt x="1" y="3892"/>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4" name="Google Shape;2140;p73">
                <a:extLst>
                  <a:ext uri="{FF2B5EF4-FFF2-40B4-BE49-F238E27FC236}">
                    <a16:creationId xmlns:a16="http://schemas.microsoft.com/office/drawing/2014/main" id="{4EF3D3E8-BD0A-497B-BC70-2190F0BE26F9}"/>
                  </a:ext>
                </a:extLst>
              </p:cNvPr>
              <p:cNvSpPr/>
              <p:nvPr/>
            </p:nvSpPr>
            <p:spPr>
              <a:xfrm>
                <a:off x="2167800" y="2832625"/>
                <a:ext cx="337425" cy="305000"/>
              </a:xfrm>
              <a:custGeom>
                <a:avLst/>
                <a:gdLst/>
                <a:ahLst/>
                <a:cxnLst/>
                <a:rect l="l" t="t" r="r" b="b"/>
                <a:pathLst>
                  <a:path w="13497" h="12200" extrusionOk="0">
                    <a:moveTo>
                      <a:pt x="8265" y="8014"/>
                    </a:moveTo>
                    <a:cubicBezTo>
                      <a:pt x="8077" y="8454"/>
                      <a:pt x="7931" y="8872"/>
                      <a:pt x="7931" y="9312"/>
                    </a:cubicBezTo>
                    <a:cubicBezTo>
                      <a:pt x="7931" y="9709"/>
                      <a:pt x="7889" y="10023"/>
                      <a:pt x="7575" y="10358"/>
                    </a:cubicBezTo>
                    <a:cubicBezTo>
                      <a:pt x="7303" y="10651"/>
                      <a:pt x="7198" y="11069"/>
                      <a:pt x="6989" y="11425"/>
                    </a:cubicBezTo>
                    <a:cubicBezTo>
                      <a:pt x="6926" y="11530"/>
                      <a:pt x="6822" y="11676"/>
                      <a:pt x="6759" y="11718"/>
                    </a:cubicBezTo>
                    <a:cubicBezTo>
                      <a:pt x="6173" y="11906"/>
                      <a:pt x="5629" y="12199"/>
                      <a:pt x="5001" y="12053"/>
                    </a:cubicBezTo>
                    <a:cubicBezTo>
                      <a:pt x="4373" y="11927"/>
                      <a:pt x="3997" y="11488"/>
                      <a:pt x="3976" y="10965"/>
                    </a:cubicBezTo>
                    <a:cubicBezTo>
                      <a:pt x="3955" y="10379"/>
                      <a:pt x="3934" y="9814"/>
                      <a:pt x="3976" y="9228"/>
                    </a:cubicBezTo>
                    <a:cubicBezTo>
                      <a:pt x="4039" y="8768"/>
                      <a:pt x="4269" y="8328"/>
                      <a:pt x="4373" y="7868"/>
                    </a:cubicBezTo>
                    <a:cubicBezTo>
                      <a:pt x="4457" y="7617"/>
                      <a:pt x="4478" y="7324"/>
                      <a:pt x="4499" y="7031"/>
                    </a:cubicBezTo>
                    <a:cubicBezTo>
                      <a:pt x="4499" y="6801"/>
                      <a:pt x="4185" y="6592"/>
                      <a:pt x="3934" y="6696"/>
                    </a:cubicBezTo>
                    <a:cubicBezTo>
                      <a:pt x="3557" y="6864"/>
                      <a:pt x="3160" y="7031"/>
                      <a:pt x="2825" y="7282"/>
                    </a:cubicBezTo>
                    <a:cubicBezTo>
                      <a:pt x="2197" y="7659"/>
                      <a:pt x="1549" y="7826"/>
                      <a:pt x="816" y="7722"/>
                    </a:cubicBezTo>
                    <a:cubicBezTo>
                      <a:pt x="691" y="7701"/>
                      <a:pt x="544" y="7701"/>
                      <a:pt x="440" y="7638"/>
                    </a:cubicBezTo>
                    <a:cubicBezTo>
                      <a:pt x="189" y="7554"/>
                      <a:pt x="0" y="7345"/>
                      <a:pt x="21" y="7073"/>
                    </a:cubicBezTo>
                    <a:cubicBezTo>
                      <a:pt x="126" y="6194"/>
                      <a:pt x="231" y="5357"/>
                      <a:pt x="1068" y="4834"/>
                    </a:cubicBezTo>
                    <a:cubicBezTo>
                      <a:pt x="1381" y="4625"/>
                      <a:pt x="1653" y="4290"/>
                      <a:pt x="2009" y="4185"/>
                    </a:cubicBezTo>
                    <a:cubicBezTo>
                      <a:pt x="2490" y="4039"/>
                      <a:pt x="3013" y="4039"/>
                      <a:pt x="3537" y="3976"/>
                    </a:cubicBezTo>
                    <a:cubicBezTo>
                      <a:pt x="3662" y="3955"/>
                      <a:pt x="3788" y="3997"/>
                      <a:pt x="3934" y="3976"/>
                    </a:cubicBezTo>
                    <a:cubicBezTo>
                      <a:pt x="4039" y="3955"/>
                      <a:pt x="4206" y="3934"/>
                      <a:pt x="4248" y="3851"/>
                    </a:cubicBezTo>
                    <a:cubicBezTo>
                      <a:pt x="4373" y="3516"/>
                      <a:pt x="4792" y="3662"/>
                      <a:pt x="4980" y="3369"/>
                    </a:cubicBezTo>
                    <a:cubicBezTo>
                      <a:pt x="4918" y="3035"/>
                      <a:pt x="4708" y="2721"/>
                      <a:pt x="4415" y="2491"/>
                    </a:cubicBezTo>
                    <a:cubicBezTo>
                      <a:pt x="3871" y="2009"/>
                      <a:pt x="3850" y="1382"/>
                      <a:pt x="3976" y="733"/>
                    </a:cubicBezTo>
                    <a:cubicBezTo>
                      <a:pt x="4060" y="419"/>
                      <a:pt x="4353" y="189"/>
                      <a:pt x="4687" y="126"/>
                    </a:cubicBezTo>
                    <a:cubicBezTo>
                      <a:pt x="5462" y="1"/>
                      <a:pt x="6194" y="22"/>
                      <a:pt x="6801" y="670"/>
                    </a:cubicBezTo>
                    <a:cubicBezTo>
                      <a:pt x="7135" y="1047"/>
                      <a:pt x="7386" y="1444"/>
                      <a:pt x="7324" y="1968"/>
                    </a:cubicBezTo>
                    <a:cubicBezTo>
                      <a:pt x="7303" y="2114"/>
                      <a:pt x="7324" y="2281"/>
                      <a:pt x="7345" y="2428"/>
                    </a:cubicBezTo>
                    <a:cubicBezTo>
                      <a:pt x="7386" y="2637"/>
                      <a:pt x="7512" y="2805"/>
                      <a:pt x="7721" y="2825"/>
                    </a:cubicBezTo>
                    <a:cubicBezTo>
                      <a:pt x="8077" y="2846"/>
                      <a:pt x="8475" y="2909"/>
                      <a:pt x="8851" y="2700"/>
                    </a:cubicBezTo>
                    <a:cubicBezTo>
                      <a:pt x="9207" y="2512"/>
                      <a:pt x="9604" y="2386"/>
                      <a:pt x="10002" y="2198"/>
                    </a:cubicBezTo>
                    <a:cubicBezTo>
                      <a:pt x="10525" y="1988"/>
                      <a:pt x="10985" y="2009"/>
                      <a:pt x="11404" y="2407"/>
                    </a:cubicBezTo>
                    <a:cubicBezTo>
                      <a:pt x="11467" y="2470"/>
                      <a:pt x="11508" y="2491"/>
                      <a:pt x="11571" y="2512"/>
                    </a:cubicBezTo>
                    <a:cubicBezTo>
                      <a:pt x="12429" y="3118"/>
                      <a:pt x="12617" y="3139"/>
                      <a:pt x="12408" y="4562"/>
                    </a:cubicBezTo>
                    <a:cubicBezTo>
                      <a:pt x="11927" y="4813"/>
                      <a:pt x="11404" y="5022"/>
                      <a:pt x="10860" y="5148"/>
                    </a:cubicBezTo>
                    <a:cubicBezTo>
                      <a:pt x="10651" y="5211"/>
                      <a:pt x="10420" y="5253"/>
                      <a:pt x="10232" y="5336"/>
                    </a:cubicBezTo>
                    <a:cubicBezTo>
                      <a:pt x="10127" y="5399"/>
                      <a:pt x="10002" y="5525"/>
                      <a:pt x="10023" y="5629"/>
                    </a:cubicBezTo>
                    <a:cubicBezTo>
                      <a:pt x="10044" y="5755"/>
                      <a:pt x="10148" y="5943"/>
                      <a:pt x="10253" y="5985"/>
                    </a:cubicBezTo>
                    <a:cubicBezTo>
                      <a:pt x="10651" y="6173"/>
                      <a:pt x="11069" y="6194"/>
                      <a:pt x="11467" y="6090"/>
                    </a:cubicBezTo>
                    <a:cubicBezTo>
                      <a:pt x="11676" y="6048"/>
                      <a:pt x="11885" y="5943"/>
                      <a:pt x="12115" y="5859"/>
                    </a:cubicBezTo>
                    <a:cubicBezTo>
                      <a:pt x="12366" y="6027"/>
                      <a:pt x="12659" y="6152"/>
                      <a:pt x="12931" y="6299"/>
                    </a:cubicBezTo>
                    <a:cubicBezTo>
                      <a:pt x="13308" y="6592"/>
                      <a:pt x="13496" y="7219"/>
                      <a:pt x="13287" y="7659"/>
                    </a:cubicBezTo>
                    <a:cubicBezTo>
                      <a:pt x="13245" y="7805"/>
                      <a:pt x="13078" y="7952"/>
                      <a:pt x="12952" y="7952"/>
                    </a:cubicBezTo>
                    <a:cubicBezTo>
                      <a:pt x="12136" y="8056"/>
                      <a:pt x="11362" y="8391"/>
                      <a:pt x="10525" y="8328"/>
                    </a:cubicBezTo>
                    <a:cubicBezTo>
                      <a:pt x="9939" y="8266"/>
                      <a:pt x="9374" y="8224"/>
                      <a:pt x="8809" y="8056"/>
                    </a:cubicBezTo>
                    <a:cubicBezTo>
                      <a:pt x="8663" y="8035"/>
                      <a:pt x="8475" y="8035"/>
                      <a:pt x="8265" y="8014"/>
                    </a:cubicBezTo>
                    <a:close/>
                    <a:moveTo>
                      <a:pt x="5524" y="3641"/>
                    </a:moveTo>
                    <a:cubicBezTo>
                      <a:pt x="5357" y="4060"/>
                      <a:pt x="5190" y="4395"/>
                      <a:pt x="5127" y="4771"/>
                    </a:cubicBezTo>
                    <a:cubicBezTo>
                      <a:pt x="5085" y="5232"/>
                      <a:pt x="5001" y="5755"/>
                      <a:pt x="5127" y="6173"/>
                    </a:cubicBezTo>
                    <a:cubicBezTo>
                      <a:pt x="5462" y="7219"/>
                      <a:pt x="5252" y="7303"/>
                      <a:pt x="6529" y="7282"/>
                    </a:cubicBezTo>
                    <a:cubicBezTo>
                      <a:pt x="6717" y="7282"/>
                      <a:pt x="6926" y="7282"/>
                      <a:pt x="7114" y="7240"/>
                    </a:cubicBezTo>
                    <a:cubicBezTo>
                      <a:pt x="7282" y="7219"/>
                      <a:pt x="7428" y="7198"/>
                      <a:pt x="7554" y="7115"/>
                    </a:cubicBezTo>
                    <a:cubicBezTo>
                      <a:pt x="8726" y="6403"/>
                      <a:pt x="8830" y="6194"/>
                      <a:pt x="8726" y="4813"/>
                    </a:cubicBezTo>
                    <a:cubicBezTo>
                      <a:pt x="8726" y="4667"/>
                      <a:pt x="8726" y="4499"/>
                      <a:pt x="8684" y="4332"/>
                    </a:cubicBezTo>
                    <a:cubicBezTo>
                      <a:pt x="8600" y="3893"/>
                      <a:pt x="8056" y="3411"/>
                      <a:pt x="7617" y="3411"/>
                    </a:cubicBezTo>
                    <a:cubicBezTo>
                      <a:pt x="6926" y="3411"/>
                      <a:pt x="6236" y="3369"/>
                      <a:pt x="5524" y="364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5" name="Google Shape;2141;p73">
                <a:extLst>
                  <a:ext uri="{FF2B5EF4-FFF2-40B4-BE49-F238E27FC236}">
                    <a16:creationId xmlns:a16="http://schemas.microsoft.com/office/drawing/2014/main" id="{FD909C46-FAEB-4D2B-AA99-1C91ADED20AB}"/>
                  </a:ext>
                </a:extLst>
              </p:cNvPr>
              <p:cNvSpPr/>
              <p:nvPr/>
            </p:nvSpPr>
            <p:spPr>
              <a:xfrm>
                <a:off x="1840875" y="3108825"/>
                <a:ext cx="255800" cy="256325"/>
              </a:xfrm>
              <a:custGeom>
                <a:avLst/>
                <a:gdLst/>
                <a:ahLst/>
                <a:cxnLst/>
                <a:rect l="l" t="t" r="r" b="b"/>
                <a:pathLst>
                  <a:path w="10232" h="10253" extrusionOk="0">
                    <a:moveTo>
                      <a:pt x="5503" y="21"/>
                    </a:moveTo>
                    <a:cubicBezTo>
                      <a:pt x="5963" y="523"/>
                      <a:pt x="6173" y="1151"/>
                      <a:pt x="6256" y="1800"/>
                    </a:cubicBezTo>
                    <a:cubicBezTo>
                      <a:pt x="6298" y="2156"/>
                      <a:pt x="6403" y="2469"/>
                      <a:pt x="6570" y="2783"/>
                    </a:cubicBezTo>
                    <a:lnTo>
                      <a:pt x="7575" y="4834"/>
                    </a:lnTo>
                    <a:cubicBezTo>
                      <a:pt x="8077" y="5775"/>
                      <a:pt x="8704" y="6591"/>
                      <a:pt x="9374" y="7428"/>
                    </a:cubicBezTo>
                    <a:cubicBezTo>
                      <a:pt x="9646" y="7784"/>
                      <a:pt x="9918" y="8182"/>
                      <a:pt x="10232" y="8579"/>
                    </a:cubicBezTo>
                    <a:cubicBezTo>
                      <a:pt x="9730" y="8893"/>
                      <a:pt x="9207" y="9060"/>
                      <a:pt x="8704" y="9228"/>
                    </a:cubicBezTo>
                    <a:cubicBezTo>
                      <a:pt x="8139" y="9416"/>
                      <a:pt x="7554" y="9563"/>
                      <a:pt x="6926" y="9583"/>
                    </a:cubicBezTo>
                    <a:cubicBezTo>
                      <a:pt x="6298" y="9625"/>
                      <a:pt x="5670" y="9835"/>
                      <a:pt x="5085" y="9981"/>
                    </a:cubicBezTo>
                    <a:cubicBezTo>
                      <a:pt x="4269" y="10190"/>
                      <a:pt x="3453" y="10253"/>
                      <a:pt x="2637" y="9855"/>
                    </a:cubicBezTo>
                    <a:cubicBezTo>
                      <a:pt x="2385" y="9730"/>
                      <a:pt x="2093" y="9667"/>
                      <a:pt x="1821" y="9563"/>
                    </a:cubicBezTo>
                    <a:cubicBezTo>
                      <a:pt x="1256" y="9374"/>
                      <a:pt x="712" y="9102"/>
                      <a:pt x="0" y="9416"/>
                    </a:cubicBezTo>
                    <a:cubicBezTo>
                      <a:pt x="84" y="8328"/>
                      <a:pt x="628" y="7554"/>
                      <a:pt x="774" y="6696"/>
                    </a:cubicBezTo>
                    <a:cubicBezTo>
                      <a:pt x="1360" y="6424"/>
                      <a:pt x="1862" y="6131"/>
                      <a:pt x="2385" y="5922"/>
                    </a:cubicBezTo>
                    <a:cubicBezTo>
                      <a:pt x="3013" y="5692"/>
                      <a:pt x="3474" y="5294"/>
                      <a:pt x="3871" y="4771"/>
                    </a:cubicBezTo>
                    <a:cubicBezTo>
                      <a:pt x="4269" y="4227"/>
                      <a:pt x="4624" y="3683"/>
                      <a:pt x="5022" y="3139"/>
                    </a:cubicBezTo>
                    <a:cubicBezTo>
                      <a:pt x="5357" y="2616"/>
                      <a:pt x="5545" y="2030"/>
                      <a:pt x="5524" y="1423"/>
                    </a:cubicBezTo>
                    <a:cubicBezTo>
                      <a:pt x="5545" y="963"/>
                      <a:pt x="5545" y="482"/>
                      <a:pt x="5503" y="21"/>
                    </a:cubicBezTo>
                    <a:cubicBezTo>
                      <a:pt x="5524" y="0"/>
                      <a:pt x="5503" y="21"/>
                      <a:pt x="5503" y="2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6" name="Google Shape;2142;p73">
                <a:extLst>
                  <a:ext uri="{FF2B5EF4-FFF2-40B4-BE49-F238E27FC236}">
                    <a16:creationId xmlns:a16="http://schemas.microsoft.com/office/drawing/2014/main" id="{7143D2F5-A364-4258-9D50-862BB8CB3C3E}"/>
                  </a:ext>
                </a:extLst>
              </p:cNvPr>
              <p:cNvSpPr/>
              <p:nvPr/>
            </p:nvSpPr>
            <p:spPr>
              <a:xfrm>
                <a:off x="1672950" y="4438000"/>
                <a:ext cx="165325" cy="74300"/>
              </a:xfrm>
              <a:custGeom>
                <a:avLst/>
                <a:gdLst/>
                <a:ahLst/>
                <a:cxnLst/>
                <a:rect l="l" t="t" r="r" b="b"/>
                <a:pathLst>
                  <a:path w="6613" h="2972" extrusionOk="0">
                    <a:moveTo>
                      <a:pt x="1277" y="2951"/>
                    </a:moveTo>
                    <a:cubicBezTo>
                      <a:pt x="942" y="2699"/>
                      <a:pt x="628" y="2490"/>
                      <a:pt x="335" y="2218"/>
                    </a:cubicBezTo>
                    <a:cubicBezTo>
                      <a:pt x="210" y="2114"/>
                      <a:pt x="84" y="1925"/>
                      <a:pt x="22" y="1779"/>
                    </a:cubicBezTo>
                    <a:cubicBezTo>
                      <a:pt x="1" y="1653"/>
                      <a:pt x="84" y="1402"/>
                      <a:pt x="147" y="1360"/>
                    </a:cubicBezTo>
                    <a:cubicBezTo>
                      <a:pt x="921" y="942"/>
                      <a:pt x="1675" y="461"/>
                      <a:pt x="2616" y="419"/>
                    </a:cubicBezTo>
                    <a:cubicBezTo>
                      <a:pt x="3056" y="377"/>
                      <a:pt x="3474" y="251"/>
                      <a:pt x="3913" y="189"/>
                    </a:cubicBezTo>
                    <a:cubicBezTo>
                      <a:pt x="4102" y="147"/>
                      <a:pt x="4290" y="105"/>
                      <a:pt x="4478" y="84"/>
                    </a:cubicBezTo>
                    <a:cubicBezTo>
                      <a:pt x="5211" y="0"/>
                      <a:pt x="5859" y="189"/>
                      <a:pt x="6403" y="712"/>
                    </a:cubicBezTo>
                    <a:cubicBezTo>
                      <a:pt x="6613" y="1172"/>
                      <a:pt x="6487" y="1570"/>
                      <a:pt x="6069" y="1863"/>
                    </a:cubicBezTo>
                    <a:cubicBezTo>
                      <a:pt x="5273" y="2448"/>
                      <a:pt x="4437" y="2971"/>
                      <a:pt x="3390" y="2930"/>
                    </a:cubicBezTo>
                    <a:cubicBezTo>
                      <a:pt x="2930" y="2909"/>
                      <a:pt x="2449" y="2867"/>
                      <a:pt x="1968" y="2867"/>
                    </a:cubicBezTo>
                    <a:cubicBezTo>
                      <a:pt x="1758" y="2867"/>
                      <a:pt x="1549" y="2930"/>
                      <a:pt x="1277" y="295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7" name="Google Shape;2143;p73">
                <a:extLst>
                  <a:ext uri="{FF2B5EF4-FFF2-40B4-BE49-F238E27FC236}">
                    <a16:creationId xmlns:a16="http://schemas.microsoft.com/office/drawing/2014/main" id="{80377608-F93F-48A1-BB19-434DCE1C5762}"/>
                  </a:ext>
                </a:extLst>
              </p:cNvPr>
              <p:cNvSpPr/>
              <p:nvPr/>
            </p:nvSpPr>
            <p:spPr>
              <a:xfrm>
                <a:off x="1863350" y="3107250"/>
                <a:ext cx="95750" cy="130800"/>
              </a:xfrm>
              <a:custGeom>
                <a:avLst/>
                <a:gdLst/>
                <a:ahLst/>
                <a:cxnLst/>
                <a:rect l="l" t="t" r="r" b="b"/>
                <a:pathLst>
                  <a:path w="3830" h="5232" extrusionOk="0">
                    <a:moveTo>
                      <a:pt x="419" y="5232"/>
                    </a:moveTo>
                    <a:lnTo>
                      <a:pt x="419" y="3746"/>
                    </a:lnTo>
                    <a:cubicBezTo>
                      <a:pt x="440" y="3118"/>
                      <a:pt x="419" y="2470"/>
                      <a:pt x="168" y="1863"/>
                    </a:cubicBezTo>
                    <a:cubicBezTo>
                      <a:pt x="1" y="1382"/>
                      <a:pt x="147" y="1047"/>
                      <a:pt x="482" y="754"/>
                    </a:cubicBezTo>
                    <a:cubicBezTo>
                      <a:pt x="984" y="335"/>
                      <a:pt x="1507" y="1"/>
                      <a:pt x="2198" y="22"/>
                    </a:cubicBezTo>
                    <a:cubicBezTo>
                      <a:pt x="2491" y="22"/>
                      <a:pt x="2826" y="22"/>
                      <a:pt x="3160" y="63"/>
                    </a:cubicBezTo>
                    <a:cubicBezTo>
                      <a:pt x="3474" y="84"/>
                      <a:pt x="3663" y="210"/>
                      <a:pt x="3704" y="503"/>
                    </a:cubicBezTo>
                    <a:cubicBezTo>
                      <a:pt x="3809" y="1340"/>
                      <a:pt x="3830" y="2156"/>
                      <a:pt x="3223" y="2846"/>
                    </a:cubicBezTo>
                    <a:cubicBezTo>
                      <a:pt x="2909" y="3244"/>
                      <a:pt x="2595" y="3662"/>
                      <a:pt x="2323" y="4081"/>
                    </a:cubicBezTo>
                    <a:cubicBezTo>
                      <a:pt x="1884" y="4708"/>
                      <a:pt x="1298" y="5106"/>
                      <a:pt x="419" y="5232"/>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8" name="Google Shape;2144;p73">
                <a:extLst>
                  <a:ext uri="{FF2B5EF4-FFF2-40B4-BE49-F238E27FC236}">
                    <a16:creationId xmlns:a16="http://schemas.microsoft.com/office/drawing/2014/main" id="{26097F59-E7DC-4804-8A20-0537E58B553B}"/>
                  </a:ext>
                </a:extLst>
              </p:cNvPr>
              <p:cNvSpPr/>
              <p:nvPr/>
            </p:nvSpPr>
            <p:spPr>
              <a:xfrm>
                <a:off x="1287950" y="4461525"/>
                <a:ext cx="82150" cy="120875"/>
              </a:xfrm>
              <a:custGeom>
                <a:avLst/>
                <a:gdLst/>
                <a:ahLst/>
                <a:cxnLst/>
                <a:rect l="l" t="t" r="r" b="b"/>
                <a:pathLst>
                  <a:path w="3286" h="4835" extrusionOk="0">
                    <a:moveTo>
                      <a:pt x="126" y="1"/>
                    </a:moveTo>
                    <a:cubicBezTo>
                      <a:pt x="336" y="105"/>
                      <a:pt x="482" y="147"/>
                      <a:pt x="629" y="231"/>
                    </a:cubicBezTo>
                    <a:cubicBezTo>
                      <a:pt x="1068" y="524"/>
                      <a:pt x="1507" y="859"/>
                      <a:pt x="1947" y="1152"/>
                    </a:cubicBezTo>
                    <a:cubicBezTo>
                      <a:pt x="2323" y="1361"/>
                      <a:pt x="2533" y="1696"/>
                      <a:pt x="2763" y="2030"/>
                    </a:cubicBezTo>
                    <a:cubicBezTo>
                      <a:pt x="3286" y="2826"/>
                      <a:pt x="3286" y="3621"/>
                      <a:pt x="2951" y="4458"/>
                    </a:cubicBezTo>
                    <a:cubicBezTo>
                      <a:pt x="2930" y="4541"/>
                      <a:pt x="2888" y="4646"/>
                      <a:pt x="2847" y="4730"/>
                    </a:cubicBezTo>
                    <a:cubicBezTo>
                      <a:pt x="2847" y="4751"/>
                      <a:pt x="2784" y="4771"/>
                      <a:pt x="2742" y="4834"/>
                    </a:cubicBezTo>
                    <a:cubicBezTo>
                      <a:pt x="2303" y="4730"/>
                      <a:pt x="1863" y="4520"/>
                      <a:pt x="1445" y="4207"/>
                    </a:cubicBezTo>
                    <a:cubicBezTo>
                      <a:pt x="796" y="3767"/>
                      <a:pt x="587" y="3160"/>
                      <a:pt x="398" y="2470"/>
                    </a:cubicBezTo>
                    <a:cubicBezTo>
                      <a:pt x="168" y="1717"/>
                      <a:pt x="1" y="963"/>
                      <a:pt x="1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29" name="Google Shape;2145;p73">
                <a:extLst>
                  <a:ext uri="{FF2B5EF4-FFF2-40B4-BE49-F238E27FC236}">
                    <a16:creationId xmlns:a16="http://schemas.microsoft.com/office/drawing/2014/main" id="{6EA3BC7B-EC04-44D4-9B29-DF95D9DEB75D}"/>
                  </a:ext>
                </a:extLst>
              </p:cNvPr>
              <p:cNvSpPr/>
              <p:nvPr/>
            </p:nvSpPr>
            <p:spPr>
              <a:xfrm>
                <a:off x="980900" y="3303925"/>
                <a:ext cx="86350" cy="98375"/>
              </a:xfrm>
              <a:custGeom>
                <a:avLst/>
                <a:gdLst/>
                <a:ahLst/>
                <a:cxnLst/>
                <a:rect l="l" t="t" r="r" b="b"/>
                <a:pathLst>
                  <a:path w="3454" h="3935" extrusionOk="0">
                    <a:moveTo>
                      <a:pt x="3453" y="3725"/>
                    </a:moveTo>
                    <a:cubicBezTo>
                      <a:pt x="2595" y="3935"/>
                      <a:pt x="1968" y="3767"/>
                      <a:pt x="1465" y="3181"/>
                    </a:cubicBezTo>
                    <a:cubicBezTo>
                      <a:pt x="1214" y="2867"/>
                      <a:pt x="900" y="2575"/>
                      <a:pt x="587" y="2303"/>
                    </a:cubicBezTo>
                    <a:cubicBezTo>
                      <a:pt x="84" y="1884"/>
                      <a:pt x="1" y="1340"/>
                      <a:pt x="105" y="733"/>
                    </a:cubicBezTo>
                    <a:cubicBezTo>
                      <a:pt x="168" y="461"/>
                      <a:pt x="315" y="273"/>
                      <a:pt x="587" y="189"/>
                    </a:cubicBezTo>
                    <a:cubicBezTo>
                      <a:pt x="670" y="168"/>
                      <a:pt x="775" y="147"/>
                      <a:pt x="859" y="147"/>
                    </a:cubicBezTo>
                    <a:cubicBezTo>
                      <a:pt x="1905" y="1"/>
                      <a:pt x="2072" y="85"/>
                      <a:pt x="2302" y="1026"/>
                    </a:cubicBezTo>
                    <a:cubicBezTo>
                      <a:pt x="2386" y="1319"/>
                      <a:pt x="2491" y="1570"/>
                      <a:pt x="2553" y="1863"/>
                    </a:cubicBezTo>
                    <a:cubicBezTo>
                      <a:pt x="2658" y="2344"/>
                      <a:pt x="2867" y="2763"/>
                      <a:pt x="3118" y="3139"/>
                    </a:cubicBezTo>
                    <a:cubicBezTo>
                      <a:pt x="3223" y="3307"/>
                      <a:pt x="3328" y="3495"/>
                      <a:pt x="3453" y="3725"/>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0" name="Google Shape;2146;p73">
                <a:extLst>
                  <a:ext uri="{FF2B5EF4-FFF2-40B4-BE49-F238E27FC236}">
                    <a16:creationId xmlns:a16="http://schemas.microsoft.com/office/drawing/2014/main" id="{17089C1F-3D7B-48DA-96D5-7BB32F6ED2F1}"/>
                  </a:ext>
                </a:extLst>
              </p:cNvPr>
              <p:cNvSpPr/>
              <p:nvPr/>
            </p:nvSpPr>
            <p:spPr>
              <a:xfrm>
                <a:off x="1487775" y="3556075"/>
                <a:ext cx="62275" cy="22500"/>
              </a:xfrm>
              <a:custGeom>
                <a:avLst/>
                <a:gdLst/>
                <a:ahLst/>
                <a:cxnLst/>
                <a:rect l="l" t="t" r="r" b="b"/>
                <a:pathLst>
                  <a:path w="2491" h="900" extrusionOk="0">
                    <a:moveTo>
                      <a:pt x="64" y="481"/>
                    </a:moveTo>
                    <a:cubicBezTo>
                      <a:pt x="859" y="335"/>
                      <a:pt x="1654" y="167"/>
                      <a:pt x="2470" y="0"/>
                    </a:cubicBezTo>
                    <a:cubicBezTo>
                      <a:pt x="2491" y="649"/>
                      <a:pt x="2323" y="858"/>
                      <a:pt x="1758" y="879"/>
                    </a:cubicBezTo>
                    <a:cubicBezTo>
                      <a:pt x="1444" y="900"/>
                      <a:pt x="1110" y="900"/>
                      <a:pt x="817" y="879"/>
                    </a:cubicBezTo>
                    <a:cubicBezTo>
                      <a:pt x="545" y="858"/>
                      <a:pt x="294" y="732"/>
                      <a:pt x="22" y="649"/>
                    </a:cubicBezTo>
                    <a:cubicBezTo>
                      <a:pt x="1" y="628"/>
                      <a:pt x="22" y="565"/>
                      <a:pt x="64" y="48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1" name="Google Shape;2147;p73">
                <a:extLst>
                  <a:ext uri="{FF2B5EF4-FFF2-40B4-BE49-F238E27FC236}">
                    <a16:creationId xmlns:a16="http://schemas.microsoft.com/office/drawing/2014/main" id="{21A6A86E-C3C4-44C4-8FBA-B97D97A61C4D}"/>
                  </a:ext>
                </a:extLst>
              </p:cNvPr>
              <p:cNvSpPr/>
              <p:nvPr/>
            </p:nvSpPr>
            <p:spPr>
              <a:xfrm>
                <a:off x="2317400" y="2928875"/>
                <a:ext cx="51300" cy="60700"/>
              </a:xfrm>
              <a:custGeom>
                <a:avLst/>
                <a:gdLst/>
                <a:ahLst/>
                <a:cxnLst/>
                <a:rect l="l" t="t" r="r" b="b"/>
                <a:pathLst>
                  <a:path w="2052" h="2428" extrusionOk="0">
                    <a:moveTo>
                      <a:pt x="398" y="105"/>
                    </a:moveTo>
                    <a:cubicBezTo>
                      <a:pt x="796" y="1"/>
                      <a:pt x="1193" y="84"/>
                      <a:pt x="1612" y="126"/>
                    </a:cubicBezTo>
                    <a:cubicBezTo>
                      <a:pt x="1863" y="147"/>
                      <a:pt x="2051" y="398"/>
                      <a:pt x="2051" y="649"/>
                    </a:cubicBezTo>
                    <a:cubicBezTo>
                      <a:pt x="2051" y="1026"/>
                      <a:pt x="2030" y="1403"/>
                      <a:pt x="1988" y="1800"/>
                    </a:cubicBezTo>
                    <a:lnTo>
                      <a:pt x="1298" y="2281"/>
                    </a:lnTo>
                    <a:cubicBezTo>
                      <a:pt x="1089" y="2428"/>
                      <a:pt x="817" y="2428"/>
                      <a:pt x="566" y="2428"/>
                    </a:cubicBezTo>
                    <a:cubicBezTo>
                      <a:pt x="294" y="2428"/>
                      <a:pt x="147" y="2240"/>
                      <a:pt x="84" y="2030"/>
                    </a:cubicBezTo>
                    <a:cubicBezTo>
                      <a:pt x="42" y="1863"/>
                      <a:pt x="1" y="1654"/>
                      <a:pt x="63" y="1486"/>
                    </a:cubicBezTo>
                    <a:cubicBezTo>
                      <a:pt x="147" y="1047"/>
                      <a:pt x="273" y="607"/>
                      <a:pt x="398" y="1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2" name="Google Shape;2148;p73">
                <a:extLst>
                  <a:ext uri="{FF2B5EF4-FFF2-40B4-BE49-F238E27FC236}">
                    <a16:creationId xmlns:a16="http://schemas.microsoft.com/office/drawing/2014/main" id="{37AC2817-8987-40B3-821B-E7451580318E}"/>
                  </a:ext>
                </a:extLst>
              </p:cNvPr>
              <p:cNvSpPr/>
              <p:nvPr/>
            </p:nvSpPr>
            <p:spPr>
              <a:xfrm>
                <a:off x="1164000" y="3271500"/>
                <a:ext cx="190425" cy="187825"/>
              </a:xfrm>
              <a:custGeom>
                <a:avLst/>
                <a:gdLst/>
                <a:ahLst/>
                <a:cxnLst/>
                <a:rect l="l" t="t" r="r" b="b"/>
                <a:pathLst>
                  <a:path w="7617" h="7513" extrusionOk="0">
                    <a:moveTo>
                      <a:pt x="5566" y="670"/>
                    </a:moveTo>
                    <a:cubicBezTo>
                      <a:pt x="3724" y="1"/>
                      <a:pt x="1318" y="1151"/>
                      <a:pt x="649" y="3014"/>
                    </a:cubicBezTo>
                    <a:cubicBezTo>
                      <a:pt x="0" y="4855"/>
                      <a:pt x="1276" y="7324"/>
                      <a:pt x="3264" y="7429"/>
                    </a:cubicBezTo>
                    <a:cubicBezTo>
                      <a:pt x="4352" y="7512"/>
                      <a:pt x="5315" y="6947"/>
                      <a:pt x="5942" y="6173"/>
                    </a:cubicBezTo>
                    <a:cubicBezTo>
                      <a:pt x="6152" y="6006"/>
                      <a:pt x="6340" y="5838"/>
                      <a:pt x="6486" y="5650"/>
                    </a:cubicBezTo>
                    <a:cubicBezTo>
                      <a:pt x="7114" y="4939"/>
                      <a:pt x="7616" y="4018"/>
                      <a:pt x="7533" y="3056"/>
                    </a:cubicBezTo>
                    <a:cubicBezTo>
                      <a:pt x="7512" y="1926"/>
                      <a:pt x="6591" y="1047"/>
                      <a:pt x="5566" y="67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3" name="Google Shape;2149;p73">
                <a:extLst>
                  <a:ext uri="{FF2B5EF4-FFF2-40B4-BE49-F238E27FC236}">
                    <a16:creationId xmlns:a16="http://schemas.microsoft.com/office/drawing/2014/main" id="{36A773DA-56C5-4728-8858-EA0E96A48D4F}"/>
                  </a:ext>
                </a:extLst>
              </p:cNvPr>
              <p:cNvSpPr/>
              <p:nvPr/>
            </p:nvSpPr>
            <p:spPr>
              <a:xfrm>
                <a:off x="1611225" y="3201400"/>
                <a:ext cx="187300" cy="174225"/>
              </a:xfrm>
              <a:custGeom>
                <a:avLst/>
                <a:gdLst/>
                <a:ahLst/>
                <a:cxnLst/>
                <a:rect l="l" t="t" r="r" b="b"/>
                <a:pathLst>
                  <a:path w="7492" h="6969" extrusionOk="0">
                    <a:moveTo>
                      <a:pt x="7052" y="1800"/>
                    </a:moveTo>
                    <a:cubicBezTo>
                      <a:pt x="6466" y="796"/>
                      <a:pt x="5608" y="273"/>
                      <a:pt x="4457" y="168"/>
                    </a:cubicBezTo>
                    <a:cubicBezTo>
                      <a:pt x="2595" y="1"/>
                      <a:pt x="1193" y="1026"/>
                      <a:pt x="545" y="2700"/>
                    </a:cubicBezTo>
                    <a:cubicBezTo>
                      <a:pt x="1" y="4186"/>
                      <a:pt x="440" y="5860"/>
                      <a:pt x="1988" y="6445"/>
                    </a:cubicBezTo>
                    <a:cubicBezTo>
                      <a:pt x="3411" y="6968"/>
                      <a:pt x="5022" y="6362"/>
                      <a:pt x="6131" y="5462"/>
                    </a:cubicBezTo>
                    <a:cubicBezTo>
                      <a:pt x="6362" y="5295"/>
                      <a:pt x="6571" y="5043"/>
                      <a:pt x="6738" y="4813"/>
                    </a:cubicBezTo>
                    <a:cubicBezTo>
                      <a:pt x="6801" y="4730"/>
                      <a:pt x="6864" y="4667"/>
                      <a:pt x="6947" y="4562"/>
                    </a:cubicBezTo>
                    <a:cubicBezTo>
                      <a:pt x="7491" y="3788"/>
                      <a:pt x="7491" y="2616"/>
                      <a:pt x="7052" y="180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4" name="Google Shape;2150;p73">
                <a:extLst>
                  <a:ext uri="{FF2B5EF4-FFF2-40B4-BE49-F238E27FC236}">
                    <a16:creationId xmlns:a16="http://schemas.microsoft.com/office/drawing/2014/main" id="{2F718C9E-F834-46F3-A032-59A3AFE1A09C}"/>
                  </a:ext>
                </a:extLst>
              </p:cNvPr>
              <p:cNvSpPr/>
              <p:nvPr/>
            </p:nvSpPr>
            <p:spPr>
              <a:xfrm>
                <a:off x="653975" y="2589925"/>
                <a:ext cx="1871650" cy="2020200"/>
              </a:xfrm>
              <a:custGeom>
                <a:avLst/>
                <a:gdLst/>
                <a:ahLst/>
                <a:cxnLst/>
                <a:rect l="l" t="t" r="r" b="b"/>
                <a:pathLst>
                  <a:path w="74866" h="80808" extrusionOk="0">
                    <a:moveTo>
                      <a:pt x="40802" y="63859"/>
                    </a:moveTo>
                    <a:cubicBezTo>
                      <a:pt x="40258" y="63796"/>
                      <a:pt x="39755" y="63775"/>
                      <a:pt x="39274" y="63922"/>
                    </a:cubicBezTo>
                    <a:cubicBezTo>
                      <a:pt x="38374" y="64194"/>
                      <a:pt x="37454" y="64319"/>
                      <a:pt x="36554" y="64382"/>
                    </a:cubicBezTo>
                    <a:cubicBezTo>
                      <a:pt x="36408" y="64382"/>
                      <a:pt x="36282" y="64382"/>
                      <a:pt x="36157" y="64403"/>
                    </a:cubicBezTo>
                    <a:cubicBezTo>
                      <a:pt x="35048" y="64738"/>
                      <a:pt x="33939" y="64612"/>
                      <a:pt x="32830" y="64633"/>
                    </a:cubicBezTo>
                    <a:lnTo>
                      <a:pt x="31595" y="64633"/>
                    </a:lnTo>
                    <a:cubicBezTo>
                      <a:pt x="31281" y="65763"/>
                      <a:pt x="31030" y="66851"/>
                      <a:pt x="30654" y="67897"/>
                    </a:cubicBezTo>
                    <a:cubicBezTo>
                      <a:pt x="30444" y="68525"/>
                      <a:pt x="30089" y="69111"/>
                      <a:pt x="29754" y="69676"/>
                    </a:cubicBezTo>
                    <a:cubicBezTo>
                      <a:pt x="29566" y="70032"/>
                      <a:pt x="29252" y="70283"/>
                      <a:pt x="29126" y="70659"/>
                    </a:cubicBezTo>
                    <a:cubicBezTo>
                      <a:pt x="28770" y="71454"/>
                      <a:pt x="28206" y="72082"/>
                      <a:pt x="27578" y="72689"/>
                    </a:cubicBezTo>
                    <a:cubicBezTo>
                      <a:pt x="27159" y="73086"/>
                      <a:pt x="26762" y="73505"/>
                      <a:pt x="26322" y="73944"/>
                    </a:cubicBezTo>
                    <a:cubicBezTo>
                      <a:pt x="26427" y="74049"/>
                      <a:pt x="26490" y="74174"/>
                      <a:pt x="26615" y="74258"/>
                    </a:cubicBezTo>
                    <a:cubicBezTo>
                      <a:pt x="27097" y="74593"/>
                      <a:pt x="27599" y="74949"/>
                      <a:pt x="28101" y="75304"/>
                    </a:cubicBezTo>
                    <a:cubicBezTo>
                      <a:pt x="28268" y="75430"/>
                      <a:pt x="28478" y="75576"/>
                      <a:pt x="28582" y="75723"/>
                    </a:cubicBezTo>
                    <a:cubicBezTo>
                      <a:pt x="28875" y="76162"/>
                      <a:pt x="29147" y="76643"/>
                      <a:pt x="29398" y="77146"/>
                    </a:cubicBezTo>
                    <a:cubicBezTo>
                      <a:pt x="29482" y="77271"/>
                      <a:pt x="29482" y="77459"/>
                      <a:pt x="29503" y="77606"/>
                    </a:cubicBezTo>
                    <a:cubicBezTo>
                      <a:pt x="29587" y="78443"/>
                      <a:pt x="29461" y="79259"/>
                      <a:pt x="29168" y="80033"/>
                    </a:cubicBezTo>
                    <a:cubicBezTo>
                      <a:pt x="29001" y="80431"/>
                      <a:pt x="28729" y="80640"/>
                      <a:pt x="28310" y="80703"/>
                    </a:cubicBezTo>
                    <a:cubicBezTo>
                      <a:pt x="27620" y="80807"/>
                      <a:pt x="27055" y="80451"/>
                      <a:pt x="26469" y="80242"/>
                    </a:cubicBezTo>
                    <a:cubicBezTo>
                      <a:pt x="26260" y="80179"/>
                      <a:pt x="26176" y="79803"/>
                      <a:pt x="25967" y="79698"/>
                    </a:cubicBezTo>
                    <a:cubicBezTo>
                      <a:pt x="25276" y="79301"/>
                      <a:pt x="25088" y="78631"/>
                      <a:pt x="24900" y="77982"/>
                    </a:cubicBezTo>
                    <a:cubicBezTo>
                      <a:pt x="24586" y="76936"/>
                      <a:pt x="24502" y="75827"/>
                      <a:pt x="24649" y="74760"/>
                    </a:cubicBezTo>
                    <a:cubicBezTo>
                      <a:pt x="24711" y="74070"/>
                      <a:pt x="25025" y="73505"/>
                      <a:pt x="25548" y="73024"/>
                    </a:cubicBezTo>
                    <a:cubicBezTo>
                      <a:pt x="26176" y="72459"/>
                      <a:pt x="26804" y="71852"/>
                      <a:pt x="27431" y="71245"/>
                    </a:cubicBezTo>
                    <a:cubicBezTo>
                      <a:pt x="27620" y="71078"/>
                      <a:pt x="27745" y="70868"/>
                      <a:pt x="27892" y="70638"/>
                    </a:cubicBezTo>
                    <a:cubicBezTo>
                      <a:pt x="28226" y="70157"/>
                      <a:pt x="28519" y="69634"/>
                      <a:pt x="28875" y="69132"/>
                    </a:cubicBezTo>
                    <a:cubicBezTo>
                      <a:pt x="29294" y="68525"/>
                      <a:pt x="29628" y="67876"/>
                      <a:pt x="29838" y="67165"/>
                    </a:cubicBezTo>
                    <a:cubicBezTo>
                      <a:pt x="30005" y="66600"/>
                      <a:pt x="30235" y="66014"/>
                      <a:pt x="30444" y="65449"/>
                    </a:cubicBezTo>
                    <a:cubicBezTo>
                      <a:pt x="30507" y="65282"/>
                      <a:pt x="30549" y="65156"/>
                      <a:pt x="30570" y="64989"/>
                    </a:cubicBezTo>
                    <a:cubicBezTo>
                      <a:pt x="30612" y="64926"/>
                      <a:pt x="30549" y="64822"/>
                      <a:pt x="30528" y="64675"/>
                    </a:cubicBezTo>
                    <a:cubicBezTo>
                      <a:pt x="30340" y="64654"/>
                      <a:pt x="30151" y="64633"/>
                      <a:pt x="29942" y="64633"/>
                    </a:cubicBezTo>
                    <a:cubicBezTo>
                      <a:pt x="28645" y="64612"/>
                      <a:pt x="27327" y="64445"/>
                      <a:pt x="26071" y="64131"/>
                    </a:cubicBezTo>
                    <a:cubicBezTo>
                      <a:pt x="26029" y="64110"/>
                      <a:pt x="25946" y="64089"/>
                      <a:pt x="25904" y="64089"/>
                    </a:cubicBezTo>
                    <a:cubicBezTo>
                      <a:pt x="24544" y="63985"/>
                      <a:pt x="23309" y="63441"/>
                      <a:pt x="22096" y="62876"/>
                    </a:cubicBezTo>
                    <a:cubicBezTo>
                      <a:pt x="21845" y="62750"/>
                      <a:pt x="21677" y="62562"/>
                      <a:pt x="21656" y="62311"/>
                    </a:cubicBezTo>
                    <a:cubicBezTo>
                      <a:pt x="21615" y="61871"/>
                      <a:pt x="21573" y="61369"/>
                      <a:pt x="21970" y="61076"/>
                    </a:cubicBezTo>
                    <a:cubicBezTo>
                      <a:pt x="22703" y="60511"/>
                      <a:pt x="22975" y="59716"/>
                      <a:pt x="23142" y="58858"/>
                    </a:cubicBezTo>
                    <a:cubicBezTo>
                      <a:pt x="23184" y="58775"/>
                      <a:pt x="23205" y="58670"/>
                      <a:pt x="23226" y="58544"/>
                    </a:cubicBezTo>
                    <a:cubicBezTo>
                      <a:pt x="22765" y="58231"/>
                      <a:pt x="22682" y="57749"/>
                      <a:pt x="22703" y="57205"/>
                    </a:cubicBezTo>
                    <a:cubicBezTo>
                      <a:pt x="22765" y="56431"/>
                      <a:pt x="22912" y="55699"/>
                      <a:pt x="23142" y="54946"/>
                    </a:cubicBezTo>
                    <a:cubicBezTo>
                      <a:pt x="23665" y="53293"/>
                      <a:pt x="24167" y="51598"/>
                      <a:pt x="24879" y="49987"/>
                    </a:cubicBezTo>
                    <a:cubicBezTo>
                      <a:pt x="24962" y="49777"/>
                      <a:pt x="25025" y="49568"/>
                      <a:pt x="25088" y="49359"/>
                    </a:cubicBezTo>
                    <a:cubicBezTo>
                      <a:pt x="25276" y="48292"/>
                      <a:pt x="25653" y="47267"/>
                      <a:pt x="26009" y="46241"/>
                    </a:cubicBezTo>
                    <a:cubicBezTo>
                      <a:pt x="26281" y="45404"/>
                      <a:pt x="26615" y="44547"/>
                      <a:pt x="26741" y="43689"/>
                    </a:cubicBezTo>
                    <a:cubicBezTo>
                      <a:pt x="26783" y="43270"/>
                      <a:pt x="27138" y="42956"/>
                      <a:pt x="27013" y="42517"/>
                    </a:cubicBezTo>
                    <a:cubicBezTo>
                      <a:pt x="26908" y="42140"/>
                      <a:pt x="26846" y="41764"/>
                      <a:pt x="26762" y="41387"/>
                    </a:cubicBezTo>
                    <a:cubicBezTo>
                      <a:pt x="26657" y="40822"/>
                      <a:pt x="26553" y="40257"/>
                      <a:pt x="26448" y="39609"/>
                    </a:cubicBezTo>
                    <a:cubicBezTo>
                      <a:pt x="26406" y="39567"/>
                      <a:pt x="26260" y="39462"/>
                      <a:pt x="26134" y="39441"/>
                    </a:cubicBezTo>
                    <a:cubicBezTo>
                      <a:pt x="24690" y="39211"/>
                      <a:pt x="23414" y="38583"/>
                      <a:pt x="22180" y="37830"/>
                    </a:cubicBezTo>
                    <a:cubicBezTo>
                      <a:pt x="22054" y="37746"/>
                      <a:pt x="21908" y="37663"/>
                      <a:pt x="21740" y="37579"/>
                    </a:cubicBezTo>
                    <a:cubicBezTo>
                      <a:pt x="21656" y="37725"/>
                      <a:pt x="21615" y="37851"/>
                      <a:pt x="21510" y="37956"/>
                    </a:cubicBezTo>
                    <a:cubicBezTo>
                      <a:pt x="21112" y="38374"/>
                      <a:pt x="20694" y="38772"/>
                      <a:pt x="20296" y="39190"/>
                    </a:cubicBezTo>
                    <a:cubicBezTo>
                      <a:pt x="19983" y="39525"/>
                      <a:pt x="19648" y="39776"/>
                      <a:pt x="19208" y="39922"/>
                    </a:cubicBezTo>
                    <a:cubicBezTo>
                      <a:pt x="18413" y="40174"/>
                      <a:pt x="17639" y="40341"/>
                      <a:pt x="16781" y="40383"/>
                    </a:cubicBezTo>
                    <a:cubicBezTo>
                      <a:pt x="15107" y="40446"/>
                      <a:pt x="13475" y="40048"/>
                      <a:pt x="11864" y="39671"/>
                    </a:cubicBezTo>
                    <a:cubicBezTo>
                      <a:pt x="11718" y="39650"/>
                      <a:pt x="11613" y="39609"/>
                      <a:pt x="11488" y="39588"/>
                    </a:cubicBezTo>
                    <a:cubicBezTo>
                      <a:pt x="9876" y="39211"/>
                      <a:pt x="8328" y="38604"/>
                      <a:pt x="6863" y="37851"/>
                    </a:cubicBezTo>
                    <a:cubicBezTo>
                      <a:pt x="5692" y="37223"/>
                      <a:pt x="4436" y="36700"/>
                      <a:pt x="3223" y="36156"/>
                    </a:cubicBezTo>
                    <a:cubicBezTo>
                      <a:pt x="2281" y="35738"/>
                      <a:pt x="1465" y="35110"/>
                      <a:pt x="628" y="34524"/>
                    </a:cubicBezTo>
                    <a:cubicBezTo>
                      <a:pt x="189" y="34210"/>
                      <a:pt x="1" y="33834"/>
                      <a:pt x="42" y="33311"/>
                    </a:cubicBezTo>
                    <a:cubicBezTo>
                      <a:pt x="42" y="33122"/>
                      <a:pt x="42" y="32913"/>
                      <a:pt x="63" y="32725"/>
                    </a:cubicBezTo>
                    <a:cubicBezTo>
                      <a:pt x="84" y="32495"/>
                      <a:pt x="168" y="32285"/>
                      <a:pt x="398" y="32181"/>
                    </a:cubicBezTo>
                    <a:cubicBezTo>
                      <a:pt x="900" y="31971"/>
                      <a:pt x="1193" y="31532"/>
                      <a:pt x="1549" y="31176"/>
                    </a:cubicBezTo>
                    <a:cubicBezTo>
                      <a:pt x="2051" y="30716"/>
                      <a:pt x="2511" y="30172"/>
                      <a:pt x="3118" y="29795"/>
                    </a:cubicBezTo>
                    <a:cubicBezTo>
                      <a:pt x="3286" y="29691"/>
                      <a:pt x="3411" y="29544"/>
                      <a:pt x="3516" y="29398"/>
                    </a:cubicBezTo>
                    <a:lnTo>
                      <a:pt x="5545" y="26510"/>
                    </a:lnTo>
                    <a:cubicBezTo>
                      <a:pt x="5734" y="26238"/>
                      <a:pt x="5838" y="25925"/>
                      <a:pt x="5943" y="25632"/>
                    </a:cubicBezTo>
                    <a:cubicBezTo>
                      <a:pt x="6215" y="24732"/>
                      <a:pt x="6445" y="23790"/>
                      <a:pt x="6654" y="22870"/>
                    </a:cubicBezTo>
                    <a:cubicBezTo>
                      <a:pt x="6843" y="22075"/>
                      <a:pt x="6989" y="21300"/>
                      <a:pt x="6947" y="20505"/>
                    </a:cubicBezTo>
                    <a:cubicBezTo>
                      <a:pt x="6947" y="20233"/>
                      <a:pt x="6968" y="19940"/>
                      <a:pt x="7010" y="19647"/>
                    </a:cubicBezTo>
                    <a:cubicBezTo>
                      <a:pt x="7303" y="18183"/>
                      <a:pt x="7596" y="16718"/>
                      <a:pt x="7910" y="15253"/>
                    </a:cubicBezTo>
                    <a:cubicBezTo>
                      <a:pt x="8203" y="13914"/>
                      <a:pt x="8768" y="12722"/>
                      <a:pt x="9416" y="11550"/>
                    </a:cubicBezTo>
                    <a:cubicBezTo>
                      <a:pt x="9667" y="11090"/>
                      <a:pt x="9939" y="10650"/>
                      <a:pt x="10190" y="10211"/>
                    </a:cubicBezTo>
                    <a:cubicBezTo>
                      <a:pt x="11132" y="8474"/>
                      <a:pt x="12555" y="7219"/>
                      <a:pt x="14229" y="6235"/>
                    </a:cubicBezTo>
                    <a:cubicBezTo>
                      <a:pt x="14333" y="6173"/>
                      <a:pt x="14480" y="6110"/>
                      <a:pt x="14584" y="6068"/>
                    </a:cubicBezTo>
                    <a:cubicBezTo>
                      <a:pt x="15630" y="5817"/>
                      <a:pt x="16635" y="5419"/>
                      <a:pt x="17765" y="5503"/>
                    </a:cubicBezTo>
                    <a:cubicBezTo>
                      <a:pt x="18246" y="5524"/>
                      <a:pt x="18727" y="5524"/>
                      <a:pt x="19208" y="5524"/>
                    </a:cubicBezTo>
                    <a:cubicBezTo>
                      <a:pt x="20255" y="5503"/>
                      <a:pt x="21217" y="5712"/>
                      <a:pt x="22159" y="6173"/>
                    </a:cubicBezTo>
                    <a:cubicBezTo>
                      <a:pt x="22493" y="6361"/>
                      <a:pt x="22661" y="6319"/>
                      <a:pt x="22912" y="6026"/>
                    </a:cubicBezTo>
                    <a:cubicBezTo>
                      <a:pt x="23079" y="5859"/>
                      <a:pt x="23205" y="5691"/>
                      <a:pt x="23288" y="5482"/>
                    </a:cubicBezTo>
                    <a:cubicBezTo>
                      <a:pt x="23644" y="4750"/>
                      <a:pt x="24209" y="4164"/>
                      <a:pt x="24774" y="3620"/>
                    </a:cubicBezTo>
                    <a:cubicBezTo>
                      <a:pt x="24858" y="3536"/>
                      <a:pt x="24983" y="3411"/>
                      <a:pt x="25088" y="3411"/>
                    </a:cubicBezTo>
                    <a:cubicBezTo>
                      <a:pt x="25569" y="3494"/>
                      <a:pt x="25737" y="3097"/>
                      <a:pt x="26050" y="2888"/>
                    </a:cubicBezTo>
                    <a:cubicBezTo>
                      <a:pt x="26720" y="2469"/>
                      <a:pt x="27369" y="1967"/>
                      <a:pt x="28122" y="1674"/>
                    </a:cubicBezTo>
                    <a:cubicBezTo>
                      <a:pt x="28394" y="1569"/>
                      <a:pt x="28666" y="1465"/>
                      <a:pt x="28875" y="1318"/>
                    </a:cubicBezTo>
                    <a:cubicBezTo>
                      <a:pt x="29335" y="1005"/>
                      <a:pt x="29817" y="795"/>
                      <a:pt x="30382" y="670"/>
                    </a:cubicBezTo>
                    <a:cubicBezTo>
                      <a:pt x="31030" y="481"/>
                      <a:pt x="31658" y="314"/>
                      <a:pt x="32307" y="168"/>
                    </a:cubicBezTo>
                    <a:cubicBezTo>
                      <a:pt x="32683" y="84"/>
                      <a:pt x="33060" y="42"/>
                      <a:pt x="33436" y="42"/>
                    </a:cubicBezTo>
                    <a:cubicBezTo>
                      <a:pt x="35194" y="0"/>
                      <a:pt x="36931" y="0"/>
                      <a:pt x="38688" y="42"/>
                    </a:cubicBezTo>
                    <a:cubicBezTo>
                      <a:pt x="39086" y="42"/>
                      <a:pt x="39442" y="63"/>
                      <a:pt x="39818" y="168"/>
                    </a:cubicBezTo>
                    <a:cubicBezTo>
                      <a:pt x="40739" y="398"/>
                      <a:pt x="41639" y="691"/>
                      <a:pt x="42580" y="900"/>
                    </a:cubicBezTo>
                    <a:cubicBezTo>
                      <a:pt x="43417" y="1109"/>
                      <a:pt x="44107" y="1528"/>
                      <a:pt x="44756" y="2051"/>
                    </a:cubicBezTo>
                    <a:cubicBezTo>
                      <a:pt x="45886" y="2929"/>
                      <a:pt x="47037" y="3808"/>
                      <a:pt x="48167" y="4666"/>
                    </a:cubicBezTo>
                    <a:cubicBezTo>
                      <a:pt x="48815" y="5189"/>
                      <a:pt x="49338" y="5838"/>
                      <a:pt x="49652" y="6633"/>
                    </a:cubicBezTo>
                    <a:cubicBezTo>
                      <a:pt x="49778" y="6947"/>
                      <a:pt x="49882" y="7219"/>
                      <a:pt x="50113" y="7428"/>
                    </a:cubicBezTo>
                    <a:cubicBezTo>
                      <a:pt x="50196" y="7491"/>
                      <a:pt x="50280" y="7575"/>
                      <a:pt x="50301" y="7637"/>
                    </a:cubicBezTo>
                    <a:cubicBezTo>
                      <a:pt x="50531" y="8453"/>
                      <a:pt x="51222" y="8997"/>
                      <a:pt x="51577" y="9772"/>
                    </a:cubicBezTo>
                    <a:cubicBezTo>
                      <a:pt x="51724" y="10023"/>
                      <a:pt x="51870" y="10295"/>
                      <a:pt x="52058" y="10462"/>
                    </a:cubicBezTo>
                    <a:cubicBezTo>
                      <a:pt x="52456" y="10839"/>
                      <a:pt x="52623" y="11341"/>
                      <a:pt x="52707" y="11822"/>
                    </a:cubicBezTo>
                    <a:cubicBezTo>
                      <a:pt x="52874" y="12764"/>
                      <a:pt x="53042" y="13705"/>
                      <a:pt x="53293" y="14626"/>
                    </a:cubicBezTo>
                    <a:cubicBezTo>
                      <a:pt x="53335" y="14856"/>
                      <a:pt x="53335" y="15128"/>
                      <a:pt x="53335" y="15379"/>
                    </a:cubicBezTo>
                    <a:cubicBezTo>
                      <a:pt x="53335" y="15944"/>
                      <a:pt x="53314" y="16488"/>
                      <a:pt x="53565" y="16990"/>
                    </a:cubicBezTo>
                    <a:cubicBezTo>
                      <a:pt x="53628" y="17053"/>
                      <a:pt x="53628" y="17158"/>
                      <a:pt x="53628" y="17262"/>
                    </a:cubicBezTo>
                    <a:cubicBezTo>
                      <a:pt x="53586" y="18036"/>
                      <a:pt x="53753" y="18790"/>
                      <a:pt x="53879" y="19543"/>
                    </a:cubicBezTo>
                    <a:cubicBezTo>
                      <a:pt x="53963" y="20024"/>
                      <a:pt x="54088" y="20484"/>
                      <a:pt x="54276" y="20903"/>
                    </a:cubicBezTo>
                    <a:cubicBezTo>
                      <a:pt x="54507" y="21426"/>
                      <a:pt x="54716" y="21949"/>
                      <a:pt x="54799" y="22556"/>
                    </a:cubicBezTo>
                    <a:cubicBezTo>
                      <a:pt x="54820" y="22702"/>
                      <a:pt x="54841" y="22870"/>
                      <a:pt x="54904" y="23016"/>
                    </a:cubicBezTo>
                    <a:cubicBezTo>
                      <a:pt x="55532" y="24167"/>
                      <a:pt x="55992" y="25381"/>
                      <a:pt x="56787" y="26448"/>
                    </a:cubicBezTo>
                    <a:cubicBezTo>
                      <a:pt x="57352" y="27201"/>
                      <a:pt x="57980" y="27933"/>
                      <a:pt x="58649" y="28624"/>
                    </a:cubicBezTo>
                    <a:cubicBezTo>
                      <a:pt x="58775" y="28749"/>
                      <a:pt x="58900" y="28917"/>
                      <a:pt x="59005" y="29063"/>
                    </a:cubicBezTo>
                    <a:cubicBezTo>
                      <a:pt x="59214" y="29482"/>
                      <a:pt x="59110" y="29816"/>
                      <a:pt x="58649" y="29963"/>
                    </a:cubicBezTo>
                    <a:cubicBezTo>
                      <a:pt x="58419" y="30026"/>
                      <a:pt x="58252" y="30088"/>
                      <a:pt x="58189" y="30339"/>
                    </a:cubicBezTo>
                    <a:cubicBezTo>
                      <a:pt x="58189" y="30402"/>
                      <a:pt x="58126" y="30423"/>
                      <a:pt x="58043" y="30444"/>
                    </a:cubicBezTo>
                    <a:cubicBezTo>
                      <a:pt x="56996" y="30925"/>
                      <a:pt x="55971" y="31427"/>
                      <a:pt x="54799" y="31490"/>
                    </a:cubicBezTo>
                    <a:cubicBezTo>
                      <a:pt x="54172" y="31553"/>
                      <a:pt x="53544" y="31699"/>
                      <a:pt x="52916" y="31867"/>
                    </a:cubicBezTo>
                    <a:cubicBezTo>
                      <a:pt x="51828" y="32160"/>
                      <a:pt x="50719" y="32264"/>
                      <a:pt x="49652" y="31741"/>
                    </a:cubicBezTo>
                    <a:cubicBezTo>
                      <a:pt x="49338" y="31574"/>
                      <a:pt x="49004" y="31490"/>
                      <a:pt x="48627" y="31574"/>
                    </a:cubicBezTo>
                    <a:cubicBezTo>
                      <a:pt x="48250" y="31658"/>
                      <a:pt x="47957" y="31553"/>
                      <a:pt x="47665" y="31281"/>
                    </a:cubicBezTo>
                    <a:cubicBezTo>
                      <a:pt x="47455" y="31114"/>
                      <a:pt x="47183" y="31009"/>
                      <a:pt x="46911" y="30821"/>
                    </a:cubicBezTo>
                    <a:cubicBezTo>
                      <a:pt x="46723" y="31009"/>
                      <a:pt x="46556" y="31155"/>
                      <a:pt x="46430" y="31344"/>
                    </a:cubicBezTo>
                    <a:cubicBezTo>
                      <a:pt x="45760" y="32202"/>
                      <a:pt x="45091" y="33039"/>
                      <a:pt x="44442" y="33896"/>
                    </a:cubicBezTo>
                    <a:cubicBezTo>
                      <a:pt x="44149" y="34294"/>
                      <a:pt x="43815" y="34608"/>
                      <a:pt x="43417" y="34901"/>
                    </a:cubicBezTo>
                    <a:cubicBezTo>
                      <a:pt x="42685" y="35424"/>
                      <a:pt x="41952" y="35947"/>
                      <a:pt x="41241" y="36470"/>
                    </a:cubicBezTo>
                    <a:cubicBezTo>
                      <a:pt x="41094" y="36575"/>
                      <a:pt x="40990" y="36700"/>
                      <a:pt x="40864" y="36826"/>
                    </a:cubicBezTo>
                    <a:cubicBezTo>
                      <a:pt x="41032" y="37119"/>
                      <a:pt x="41283" y="37223"/>
                      <a:pt x="41513" y="37223"/>
                    </a:cubicBezTo>
                    <a:cubicBezTo>
                      <a:pt x="42475" y="37202"/>
                      <a:pt x="43396" y="37579"/>
                      <a:pt x="44338" y="37705"/>
                    </a:cubicBezTo>
                    <a:cubicBezTo>
                      <a:pt x="45781" y="37851"/>
                      <a:pt x="47183" y="37956"/>
                      <a:pt x="48564" y="37453"/>
                    </a:cubicBezTo>
                    <a:cubicBezTo>
                      <a:pt x="49087" y="37244"/>
                      <a:pt x="49694" y="37202"/>
                      <a:pt x="50238" y="37077"/>
                    </a:cubicBezTo>
                    <a:cubicBezTo>
                      <a:pt x="50552" y="36993"/>
                      <a:pt x="50866" y="36972"/>
                      <a:pt x="51159" y="36805"/>
                    </a:cubicBezTo>
                    <a:cubicBezTo>
                      <a:pt x="53105" y="35842"/>
                      <a:pt x="55030" y="34880"/>
                      <a:pt x="56934" y="33834"/>
                    </a:cubicBezTo>
                    <a:cubicBezTo>
                      <a:pt x="57959" y="33248"/>
                      <a:pt x="58942" y="32536"/>
                      <a:pt x="59947" y="31888"/>
                    </a:cubicBezTo>
                    <a:cubicBezTo>
                      <a:pt x="60051" y="31532"/>
                      <a:pt x="60156" y="31072"/>
                      <a:pt x="60261" y="30653"/>
                    </a:cubicBezTo>
                    <a:cubicBezTo>
                      <a:pt x="60344" y="30339"/>
                      <a:pt x="60449" y="30067"/>
                      <a:pt x="60553" y="29774"/>
                    </a:cubicBezTo>
                    <a:cubicBezTo>
                      <a:pt x="60679" y="29377"/>
                      <a:pt x="60784" y="28979"/>
                      <a:pt x="60909" y="28603"/>
                    </a:cubicBezTo>
                    <a:cubicBezTo>
                      <a:pt x="61056" y="28122"/>
                      <a:pt x="61286" y="27703"/>
                      <a:pt x="61788" y="27515"/>
                    </a:cubicBezTo>
                    <a:cubicBezTo>
                      <a:pt x="61893" y="27494"/>
                      <a:pt x="62018" y="27557"/>
                      <a:pt x="62123" y="27598"/>
                    </a:cubicBezTo>
                    <a:cubicBezTo>
                      <a:pt x="62165" y="27619"/>
                      <a:pt x="62227" y="27787"/>
                      <a:pt x="62206" y="27829"/>
                    </a:cubicBezTo>
                    <a:cubicBezTo>
                      <a:pt x="61809" y="28707"/>
                      <a:pt x="61830" y="29712"/>
                      <a:pt x="61369" y="30549"/>
                    </a:cubicBezTo>
                    <a:cubicBezTo>
                      <a:pt x="61328" y="30632"/>
                      <a:pt x="61369" y="30737"/>
                      <a:pt x="61369" y="30821"/>
                    </a:cubicBezTo>
                    <a:cubicBezTo>
                      <a:pt x="61621" y="30946"/>
                      <a:pt x="61767" y="30800"/>
                      <a:pt x="61830" y="30632"/>
                    </a:cubicBezTo>
                    <a:cubicBezTo>
                      <a:pt x="61934" y="30444"/>
                      <a:pt x="61997" y="30214"/>
                      <a:pt x="62018" y="30005"/>
                    </a:cubicBezTo>
                    <a:cubicBezTo>
                      <a:pt x="62248" y="28917"/>
                      <a:pt x="62458" y="27808"/>
                      <a:pt x="62730" y="26741"/>
                    </a:cubicBezTo>
                    <a:cubicBezTo>
                      <a:pt x="62855" y="26134"/>
                      <a:pt x="63022" y="25569"/>
                      <a:pt x="63190" y="24983"/>
                    </a:cubicBezTo>
                    <a:cubicBezTo>
                      <a:pt x="63378" y="24376"/>
                      <a:pt x="63587" y="23790"/>
                      <a:pt x="63797" y="23184"/>
                    </a:cubicBezTo>
                    <a:cubicBezTo>
                      <a:pt x="63985" y="22660"/>
                      <a:pt x="64110" y="22158"/>
                      <a:pt x="63608" y="21698"/>
                    </a:cubicBezTo>
                    <a:cubicBezTo>
                      <a:pt x="63462" y="21531"/>
                      <a:pt x="63462" y="21217"/>
                      <a:pt x="63441" y="20987"/>
                    </a:cubicBezTo>
                    <a:cubicBezTo>
                      <a:pt x="63441" y="20066"/>
                      <a:pt x="63441" y="19145"/>
                      <a:pt x="63462" y="18246"/>
                    </a:cubicBezTo>
                    <a:lnTo>
                      <a:pt x="63399" y="18204"/>
                    </a:lnTo>
                    <a:cubicBezTo>
                      <a:pt x="62604" y="18664"/>
                      <a:pt x="61725" y="18559"/>
                      <a:pt x="60888" y="18518"/>
                    </a:cubicBezTo>
                    <a:cubicBezTo>
                      <a:pt x="60721" y="18518"/>
                      <a:pt x="60533" y="18455"/>
                      <a:pt x="60344" y="18371"/>
                    </a:cubicBezTo>
                    <a:cubicBezTo>
                      <a:pt x="59403" y="17869"/>
                      <a:pt x="59172" y="17262"/>
                      <a:pt x="59424" y="16153"/>
                    </a:cubicBezTo>
                    <a:cubicBezTo>
                      <a:pt x="59507" y="15798"/>
                      <a:pt x="59612" y="15463"/>
                      <a:pt x="59717" y="15128"/>
                    </a:cubicBezTo>
                    <a:cubicBezTo>
                      <a:pt x="59779" y="14940"/>
                      <a:pt x="59884" y="14751"/>
                      <a:pt x="60009" y="14626"/>
                    </a:cubicBezTo>
                    <a:cubicBezTo>
                      <a:pt x="60344" y="14312"/>
                      <a:pt x="60742" y="13998"/>
                      <a:pt x="61097" y="13705"/>
                    </a:cubicBezTo>
                    <a:cubicBezTo>
                      <a:pt x="61286" y="13580"/>
                      <a:pt x="61495" y="13475"/>
                      <a:pt x="61662" y="13329"/>
                    </a:cubicBezTo>
                    <a:cubicBezTo>
                      <a:pt x="61934" y="13015"/>
                      <a:pt x="62290" y="12931"/>
                      <a:pt x="62709" y="12952"/>
                    </a:cubicBezTo>
                    <a:cubicBezTo>
                      <a:pt x="63043" y="12973"/>
                      <a:pt x="63378" y="12952"/>
                      <a:pt x="63797" y="12952"/>
                    </a:cubicBezTo>
                    <a:cubicBezTo>
                      <a:pt x="63880" y="12638"/>
                      <a:pt x="63901" y="12324"/>
                      <a:pt x="63755" y="12031"/>
                    </a:cubicBezTo>
                    <a:cubicBezTo>
                      <a:pt x="63441" y="11508"/>
                      <a:pt x="63546" y="10922"/>
                      <a:pt x="63566" y="10357"/>
                    </a:cubicBezTo>
                    <a:cubicBezTo>
                      <a:pt x="63566" y="10148"/>
                      <a:pt x="63713" y="9939"/>
                      <a:pt x="63859" y="9792"/>
                    </a:cubicBezTo>
                    <a:cubicBezTo>
                      <a:pt x="64550" y="8893"/>
                      <a:pt x="65533" y="8830"/>
                      <a:pt x="66538" y="9039"/>
                    </a:cubicBezTo>
                    <a:cubicBezTo>
                      <a:pt x="67584" y="9248"/>
                      <a:pt x="68253" y="9981"/>
                      <a:pt x="68693" y="10922"/>
                    </a:cubicBezTo>
                    <a:cubicBezTo>
                      <a:pt x="68776" y="11132"/>
                      <a:pt x="68818" y="11341"/>
                      <a:pt x="68902" y="11592"/>
                    </a:cubicBezTo>
                    <a:cubicBezTo>
                      <a:pt x="69320" y="11445"/>
                      <a:pt x="69739" y="11278"/>
                      <a:pt x="70136" y="11132"/>
                    </a:cubicBezTo>
                    <a:cubicBezTo>
                      <a:pt x="70513" y="10943"/>
                      <a:pt x="70932" y="10922"/>
                      <a:pt x="71350" y="10922"/>
                    </a:cubicBezTo>
                    <a:cubicBezTo>
                      <a:pt x="71706" y="10922"/>
                      <a:pt x="71978" y="10985"/>
                      <a:pt x="72250" y="11194"/>
                    </a:cubicBezTo>
                    <a:cubicBezTo>
                      <a:pt x="72605" y="11487"/>
                      <a:pt x="73024" y="11780"/>
                      <a:pt x="73401" y="12073"/>
                    </a:cubicBezTo>
                    <a:cubicBezTo>
                      <a:pt x="73819" y="12408"/>
                      <a:pt x="74049" y="12826"/>
                      <a:pt x="74007" y="13391"/>
                    </a:cubicBezTo>
                    <a:cubicBezTo>
                      <a:pt x="73945" y="13977"/>
                      <a:pt x="74112" y="14542"/>
                      <a:pt x="73756" y="15107"/>
                    </a:cubicBezTo>
                    <a:cubicBezTo>
                      <a:pt x="73819" y="15170"/>
                      <a:pt x="73861" y="15253"/>
                      <a:pt x="73924" y="15316"/>
                    </a:cubicBezTo>
                    <a:cubicBezTo>
                      <a:pt x="74761" y="15902"/>
                      <a:pt x="74865" y="16781"/>
                      <a:pt x="74782" y="17681"/>
                    </a:cubicBezTo>
                    <a:cubicBezTo>
                      <a:pt x="74761" y="17869"/>
                      <a:pt x="74656" y="18057"/>
                      <a:pt x="74530" y="18183"/>
                    </a:cubicBezTo>
                    <a:cubicBezTo>
                      <a:pt x="74342" y="18371"/>
                      <a:pt x="74133" y="18559"/>
                      <a:pt x="73903" y="18601"/>
                    </a:cubicBezTo>
                    <a:cubicBezTo>
                      <a:pt x="73170" y="18790"/>
                      <a:pt x="72459" y="19124"/>
                      <a:pt x="71664" y="19103"/>
                    </a:cubicBezTo>
                    <a:cubicBezTo>
                      <a:pt x="71036" y="19083"/>
                      <a:pt x="70388" y="19083"/>
                      <a:pt x="69760" y="19041"/>
                    </a:cubicBezTo>
                    <a:cubicBezTo>
                      <a:pt x="69530" y="19627"/>
                      <a:pt x="69341" y="20254"/>
                      <a:pt x="69048" y="20819"/>
                    </a:cubicBezTo>
                    <a:cubicBezTo>
                      <a:pt x="68693" y="21593"/>
                      <a:pt x="68065" y="22137"/>
                      <a:pt x="67333" y="22535"/>
                    </a:cubicBezTo>
                    <a:cubicBezTo>
                      <a:pt x="67040" y="22681"/>
                      <a:pt x="66747" y="22765"/>
                      <a:pt x="66412" y="22765"/>
                    </a:cubicBezTo>
                    <a:lnTo>
                      <a:pt x="65031" y="22765"/>
                    </a:lnTo>
                    <a:cubicBezTo>
                      <a:pt x="64947" y="22953"/>
                      <a:pt x="64864" y="23100"/>
                      <a:pt x="64822" y="23288"/>
                    </a:cubicBezTo>
                    <a:cubicBezTo>
                      <a:pt x="64759" y="23414"/>
                      <a:pt x="64759" y="23539"/>
                      <a:pt x="64717" y="23644"/>
                    </a:cubicBezTo>
                    <a:cubicBezTo>
                      <a:pt x="63880" y="25715"/>
                      <a:pt x="63671" y="27912"/>
                      <a:pt x="63127" y="30109"/>
                    </a:cubicBezTo>
                    <a:cubicBezTo>
                      <a:pt x="63357" y="30193"/>
                      <a:pt x="63587" y="30235"/>
                      <a:pt x="63797" y="30339"/>
                    </a:cubicBezTo>
                    <a:cubicBezTo>
                      <a:pt x="63985" y="30423"/>
                      <a:pt x="64006" y="30716"/>
                      <a:pt x="63880" y="30842"/>
                    </a:cubicBezTo>
                    <a:cubicBezTo>
                      <a:pt x="63650" y="31030"/>
                      <a:pt x="63441" y="31218"/>
                      <a:pt x="63169" y="31323"/>
                    </a:cubicBezTo>
                    <a:cubicBezTo>
                      <a:pt x="62834" y="31427"/>
                      <a:pt x="62730" y="31658"/>
                      <a:pt x="62730" y="32013"/>
                    </a:cubicBezTo>
                    <a:cubicBezTo>
                      <a:pt x="62876" y="32097"/>
                      <a:pt x="63085" y="32181"/>
                      <a:pt x="63274" y="32306"/>
                    </a:cubicBezTo>
                    <a:cubicBezTo>
                      <a:pt x="63378" y="32390"/>
                      <a:pt x="63504" y="32536"/>
                      <a:pt x="63504" y="32683"/>
                    </a:cubicBezTo>
                    <a:cubicBezTo>
                      <a:pt x="63546" y="32892"/>
                      <a:pt x="63357" y="33018"/>
                      <a:pt x="63148" y="33039"/>
                    </a:cubicBezTo>
                    <a:cubicBezTo>
                      <a:pt x="62939" y="33059"/>
                      <a:pt x="62709" y="33039"/>
                      <a:pt x="62437" y="33039"/>
                    </a:cubicBezTo>
                    <a:cubicBezTo>
                      <a:pt x="62227" y="33332"/>
                      <a:pt x="62185" y="33666"/>
                      <a:pt x="62144" y="34001"/>
                    </a:cubicBezTo>
                    <a:cubicBezTo>
                      <a:pt x="62081" y="34796"/>
                      <a:pt x="62018" y="35612"/>
                      <a:pt x="61934" y="36386"/>
                    </a:cubicBezTo>
                    <a:cubicBezTo>
                      <a:pt x="61913" y="36721"/>
                      <a:pt x="61830" y="37077"/>
                      <a:pt x="61788" y="37433"/>
                    </a:cubicBezTo>
                    <a:cubicBezTo>
                      <a:pt x="61704" y="37851"/>
                      <a:pt x="61621" y="38249"/>
                      <a:pt x="61516" y="38646"/>
                    </a:cubicBezTo>
                    <a:cubicBezTo>
                      <a:pt x="61474" y="38855"/>
                      <a:pt x="61390" y="39065"/>
                      <a:pt x="61307" y="39274"/>
                    </a:cubicBezTo>
                    <a:cubicBezTo>
                      <a:pt x="61286" y="39316"/>
                      <a:pt x="61202" y="39337"/>
                      <a:pt x="61160" y="39337"/>
                    </a:cubicBezTo>
                    <a:cubicBezTo>
                      <a:pt x="61077" y="39316"/>
                      <a:pt x="60951" y="39295"/>
                      <a:pt x="60930" y="39232"/>
                    </a:cubicBezTo>
                    <a:cubicBezTo>
                      <a:pt x="60721" y="38793"/>
                      <a:pt x="60616" y="38332"/>
                      <a:pt x="60742" y="37851"/>
                    </a:cubicBezTo>
                    <a:cubicBezTo>
                      <a:pt x="61035" y="36554"/>
                      <a:pt x="61035" y="35194"/>
                      <a:pt x="61181" y="33855"/>
                    </a:cubicBezTo>
                    <a:cubicBezTo>
                      <a:pt x="61244" y="33457"/>
                      <a:pt x="61286" y="33039"/>
                      <a:pt x="61369" y="32599"/>
                    </a:cubicBezTo>
                    <a:cubicBezTo>
                      <a:pt x="61056" y="32515"/>
                      <a:pt x="60784" y="32474"/>
                      <a:pt x="60470" y="32390"/>
                    </a:cubicBezTo>
                    <a:cubicBezTo>
                      <a:pt x="60261" y="32578"/>
                      <a:pt x="60051" y="32746"/>
                      <a:pt x="59842" y="32955"/>
                    </a:cubicBezTo>
                    <a:cubicBezTo>
                      <a:pt x="58754" y="34064"/>
                      <a:pt x="57499" y="34922"/>
                      <a:pt x="56139" y="35612"/>
                    </a:cubicBezTo>
                    <a:cubicBezTo>
                      <a:pt x="54799" y="36282"/>
                      <a:pt x="53439" y="36930"/>
                      <a:pt x="52142" y="37621"/>
                    </a:cubicBezTo>
                    <a:cubicBezTo>
                      <a:pt x="51577" y="37914"/>
                      <a:pt x="51012" y="38060"/>
                      <a:pt x="50406" y="38186"/>
                    </a:cubicBezTo>
                    <a:cubicBezTo>
                      <a:pt x="49778" y="38332"/>
                      <a:pt x="49150" y="38458"/>
                      <a:pt x="48543" y="38667"/>
                    </a:cubicBezTo>
                    <a:cubicBezTo>
                      <a:pt x="47999" y="38855"/>
                      <a:pt x="47455" y="38918"/>
                      <a:pt x="46848" y="38918"/>
                    </a:cubicBezTo>
                    <a:cubicBezTo>
                      <a:pt x="45405" y="38981"/>
                      <a:pt x="43982" y="38876"/>
                      <a:pt x="42580" y="38458"/>
                    </a:cubicBezTo>
                    <a:cubicBezTo>
                      <a:pt x="42517" y="38437"/>
                      <a:pt x="42413" y="38395"/>
                      <a:pt x="42308" y="38395"/>
                    </a:cubicBezTo>
                    <a:cubicBezTo>
                      <a:pt x="41994" y="38374"/>
                      <a:pt x="41680" y="38353"/>
                      <a:pt x="41366" y="38290"/>
                    </a:cubicBezTo>
                    <a:cubicBezTo>
                      <a:pt x="41053" y="38249"/>
                      <a:pt x="40760" y="38144"/>
                      <a:pt x="40341" y="38018"/>
                    </a:cubicBezTo>
                    <a:cubicBezTo>
                      <a:pt x="40467" y="38249"/>
                      <a:pt x="40530" y="38374"/>
                      <a:pt x="40592" y="38479"/>
                    </a:cubicBezTo>
                    <a:cubicBezTo>
                      <a:pt x="40969" y="38897"/>
                      <a:pt x="41199" y="39378"/>
                      <a:pt x="41262" y="39943"/>
                    </a:cubicBezTo>
                    <a:cubicBezTo>
                      <a:pt x="41283" y="40174"/>
                      <a:pt x="41408" y="40425"/>
                      <a:pt x="41513" y="40655"/>
                    </a:cubicBezTo>
                    <a:cubicBezTo>
                      <a:pt x="41639" y="40948"/>
                      <a:pt x="41806" y="41220"/>
                      <a:pt x="41911" y="41513"/>
                    </a:cubicBezTo>
                    <a:cubicBezTo>
                      <a:pt x="42203" y="42350"/>
                      <a:pt x="42475" y="43207"/>
                      <a:pt x="42747" y="44044"/>
                    </a:cubicBezTo>
                    <a:cubicBezTo>
                      <a:pt x="42873" y="44505"/>
                      <a:pt x="43061" y="44965"/>
                      <a:pt x="43103" y="45446"/>
                    </a:cubicBezTo>
                    <a:cubicBezTo>
                      <a:pt x="43250" y="46283"/>
                      <a:pt x="43501" y="47057"/>
                      <a:pt x="43731" y="47852"/>
                    </a:cubicBezTo>
                    <a:cubicBezTo>
                      <a:pt x="43982" y="48606"/>
                      <a:pt x="44107" y="49380"/>
                      <a:pt x="44296" y="50175"/>
                    </a:cubicBezTo>
                    <a:cubicBezTo>
                      <a:pt x="44610" y="51577"/>
                      <a:pt x="44924" y="52979"/>
                      <a:pt x="45196" y="54381"/>
                    </a:cubicBezTo>
                    <a:cubicBezTo>
                      <a:pt x="45384" y="55322"/>
                      <a:pt x="45468" y="56264"/>
                      <a:pt x="45154" y="57205"/>
                    </a:cubicBezTo>
                    <a:cubicBezTo>
                      <a:pt x="45091" y="57373"/>
                      <a:pt x="45133" y="57582"/>
                      <a:pt x="45154" y="57749"/>
                    </a:cubicBezTo>
                    <a:cubicBezTo>
                      <a:pt x="45279" y="58356"/>
                      <a:pt x="45488" y="58900"/>
                      <a:pt x="45802" y="59465"/>
                    </a:cubicBezTo>
                    <a:cubicBezTo>
                      <a:pt x="46095" y="59925"/>
                      <a:pt x="46179" y="60449"/>
                      <a:pt x="46200" y="60993"/>
                    </a:cubicBezTo>
                    <a:cubicBezTo>
                      <a:pt x="46221" y="61725"/>
                      <a:pt x="45970" y="62248"/>
                      <a:pt x="45342" y="62562"/>
                    </a:cubicBezTo>
                    <a:cubicBezTo>
                      <a:pt x="44547" y="62959"/>
                      <a:pt x="43835" y="63545"/>
                      <a:pt x="42894" y="63587"/>
                    </a:cubicBezTo>
                    <a:cubicBezTo>
                      <a:pt x="42559" y="63608"/>
                      <a:pt x="42245" y="63817"/>
                      <a:pt x="41890" y="63985"/>
                    </a:cubicBezTo>
                    <a:cubicBezTo>
                      <a:pt x="42224" y="65052"/>
                      <a:pt x="42099" y="66182"/>
                      <a:pt x="42308" y="67249"/>
                    </a:cubicBezTo>
                    <a:cubicBezTo>
                      <a:pt x="42517" y="68316"/>
                      <a:pt x="42455" y="69425"/>
                      <a:pt x="42434" y="70492"/>
                    </a:cubicBezTo>
                    <a:cubicBezTo>
                      <a:pt x="42413" y="71392"/>
                      <a:pt x="42266" y="72270"/>
                      <a:pt x="42015" y="73128"/>
                    </a:cubicBezTo>
                    <a:cubicBezTo>
                      <a:pt x="41952" y="73296"/>
                      <a:pt x="41931" y="73484"/>
                      <a:pt x="41890" y="73756"/>
                    </a:cubicBezTo>
                    <a:cubicBezTo>
                      <a:pt x="42308" y="73651"/>
                      <a:pt x="42643" y="73589"/>
                      <a:pt x="42957" y="73505"/>
                    </a:cubicBezTo>
                    <a:lnTo>
                      <a:pt x="43898" y="73337"/>
                    </a:lnTo>
                    <a:cubicBezTo>
                      <a:pt x="44547" y="73212"/>
                      <a:pt x="45237" y="73107"/>
                      <a:pt x="45886" y="73191"/>
                    </a:cubicBezTo>
                    <a:cubicBezTo>
                      <a:pt x="46953" y="73317"/>
                      <a:pt x="47790" y="73840"/>
                      <a:pt x="48271" y="74865"/>
                    </a:cubicBezTo>
                    <a:cubicBezTo>
                      <a:pt x="48418" y="75221"/>
                      <a:pt x="48418" y="75534"/>
                      <a:pt x="48167" y="75827"/>
                    </a:cubicBezTo>
                    <a:cubicBezTo>
                      <a:pt x="47853" y="76204"/>
                      <a:pt x="47497" y="76539"/>
                      <a:pt x="47141" y="76853"/>
                    </a:cubicBezTo>
                    <a:cubicBezTo>
                      <a:pt x="46974" y="76978"/>
                      <a:pt x="46744" y="77041"/>
                      <a:pt x="46535" y="77146"/>
                    </a:cubicBezTo>
                    <a:cubicBezTo>
                      <a:pt x="46514" y="77146"/>
                      <a:pt x="46493" y="77146"/>
                      <a:pt x="46430" y="77166"/>
                    </a:cubicBezTo>
                    <a:cubicBezTo>
                      <a:pt x="45677" y="77250"/>
                      <a:pt x="45028" y="77731"/>
                      <a:pt x="44233" y="77731"/>
                    </a:cubicBezTo>
                    <a:cubicBezTo>
                      <a:pt x="43501" y="77731"/>
                      <a:pt x="42768" y="77836"/>
                      <a:pt x="42036" y="77941"/>
                    </a:cubicBezTo>
                    <a:cubicBezTo>
                      <a:pt x="41639" y="78003"/>
                      <a:pt x="41366" y="77899"/>
                      <a:pt x="41074" y="77669"/>
                    </a:cubicBezTo>
                    <a:cubicBezTo>
                      <a:pt x="40843" y="77459"/>
                      <a:pt x="40571" y="77271"/>
                      <a:pt x="40320" y="77083"/>
                    </a:cubicBezTo>
                    <a:cubicBezTo>
                      <a:pt x="39797" y="76685"/>
                      <a:pt x="39525" y="76037"/>
                      <a:pt x="39693" y="75388"/>
                    </a:cubicBezTo>
                    <a:cubicBezTo>
                      <a:pt x="39734" y="75200"/>
                      <a:pt x="39839" y="75011"/>
                      <a:pt x="40006" y="74907"/>
                    </a:cubicBezTo>
                    <a:cubicBezTo>
                      <a:pt x="40530" y="74551"/>
                      <a:pt x="40697" y="74049"/>
                      <a:pt x="40781" y="73442"/>
                    </a:cubicBezTo>
                    <a:cubicBezTo>
                      <a:pt x="40885" y="72773"/>
                      <a:pt x="41074" y="72082"/>
                      <a:pt x="41199" y="71392"/>
                    </a:cubicBezTo>
                    <a:cubicBezTo>
                      <a:pt x="41492" y="69760"/>
                      <a:pt x="41408" y="68148"/>
                      <a:pt x="41178" y="66516"/>
                    </a:cubicBezTo>
                    <a:cubicBezTo>
                      <a:pt x="41157" y="66307"/>
                      <a:pt x="41074" y="66077"/>
                      <a:pt x="41094" y="65868"/>
                    </a:cubicBezTo>
                    <a:cubicBezTo>
                      <a:pt x="41220" y="65156"/>
                      <a:pt x="41094" y="64529"/>
                      <a:pt x="40802" y="63859"/>
                    </a:cubicBezTo>
                    <a:close/>
                    <a:moveTo>
                      <a:pt x="53000" y="20756"/>
                    </a:moveTo>
                    <a:cubicBezTo>
                      <a:pt x="53000" y="21217"/>
                      <a:pt x="53021" y="21719"/>
                      <a:pt x="53021" y="22179"/>
                    </a:cubicBezTo>
                    <a:cubicBezTo>
                      <a:pt x="53042" y="22807"/>
                      <a:pt x="52874" y="23393"/>
                      <a:pt x="52519" y="23895"/>
                    </a:cubicBezTo>
                    <a:cubicBezTo>
                      <a:pt x="52163" y="24439"/>
                      <a:pt x="51766" y="24983"/>
                      <a:pt x="51368" y="25527"/>
                    </a:cubicBezTo>
                    <a:cubicBezTo>
                      <a:pt x="51012" y="26050"/>
                      <a:pt x="50510" y="26448"/>
                      <a:pt x="49882" y="26678"/>
                    </a:cubicBezTo>
                    <a:cubicBezTo>
                      <a:pt x="49359" y="26887"/>
                      <a:pt x="48857" y="27159"/>
                      <a:pt x="48292" y="27452"/>
                    </a:cubicBezTo>
                    <a:cubicBezTo>
                      <a:pt x="48125" y="28331"/>
                      <a:pt x="47581" y="29084"/>
                      <a:pt x="47497" y="30172"/>
                    </a:cubicBezTo>
                    <a:cubicBezTo>
                      <a:pt x="48209" y="29858"/>
                      <a:pt x="48753" y="30130"/>
                      <a:pt x="49338" y="30319"/>
                    </a:cubicBezTo>
                    <a:cubicBezTo>
                      <a:pt x="49589" y="30402"/>
                      <a:pt x="49882" y="30486"/>
                      <a:pt x="50154" y="30611"/>
                    </a:cubicBezTo>
                    <a:cubicBezTo>
                      <a:pt x="50929" y="31009"/>
                      <a:pt x="51745" y="30946"/>
                      <a:pt x="52582" y="30737"/>
                    </a:cubicBezTo>
                    <a:cubicBezTo>
                      <a:pt x="53209" y="30591"/>
                      <a:pt x="53816" y="30381"/>
                      <a:pt x="54444" y="30339"/>
                    </a:cubicBezTo>
                    <a:cubicBezTo>
                      <a:pt x="55051" y="30319"/>
                      <a:pt x="55636" y="30172"/>
                      <a:pt x="56222" y="29984"/>
                    </a:cubicBezTo>
                    <a:cubicBezTo>
                      <a:pt x="56704" y="29816"/>
                      <a:pt x="57227" y="29649"/>
                      <a:pt x="57729" y="29335"/>
                    </a:cubicBezTo>
                    <a:cubicBezTo>
                      <a:pt x="57415" y="28917"/>
                      <a:pt x="57164" y="28519"/>
                      <a:pt x="56871" y="28184"/>
                    </a:cubicBezTo>
                    <a:cubicBezTo>
                      <a:pt x="56222" y="27368"/>
                      <a:pt x="55553" y="26531"/>
                      <a:pt x="55092" y="25590"/>
                    </a:cubicBezTo>
                    <a:cubicBezTo>
                      <a:pt x="54716" y="24899"/>
                      <a:pt x="54402" y="24230"/>
                      <a:pt x="54067" y="23539"/>
                    </a:cubicBezTo>
                    <a:cubicBezTo>
                      <a:pt x="53921" y="23225"/>
                      <a:pt x="53816" y="22912"/>
                      <a:pt x="53753" y="22556"/>
                    </a:cubicBezTo>
                    <a:cubicBezTo>
                      <a:pt x="53649" y="21907"/>
                      <a:pt x="53460" y="21279"/>
                      <a:pt x="53000" y="20756"/>
                    </a:cubicBezTo>
                    <a:cubicBezTo>
                      <a:pt x="52895" y="20191"/>
                      <a:pt x="52833" y="19627"/>
                      <a:pt x="52770" y="19083"/>
                    </a:cubicBezTo>
                    <a:cubicBezTo>
                      <a:pt x="52582" y="18078"/>
                      <a:pt x="52582" y="17053"/>
                      <a:pt x="52351" y="16070"/>
                    </a:cubicBezTo>
                    <a:cubicBezTo>
                      <a:pt x="52477" y="15128"/>
                      <a:pt x="52100" y="14228"/>
                      <a:pt x="52038" y="13329"/>
                    </a:cubicBezTo>
                    <a:cubicBezTo>
                      <a:pt x="51996" y="12868"/>
                      <a:pt x="51870" y="12450"/>
                      <a:pt x="51786" y="12010"/>
                    </a:cubicBezTo>
                    <a:cubicBezTo>
                      <a:pt x="51724" y="11676"/>
                      <a:pt x="51619" y="11362"/>
                      <a:pt x="51347" y="11069"/>
                    </a:cubicBezTo>
                    <a:cubicBezTo>
                      <a:pt x="51138" y="10839"/>
                      <a:pt x="50929" y="10567"/>
                      <a:pt x="50803" y="10295"/>
                    </a:cubicBezTo>
                    <a:cubicBezTo>
                      <a:pt x="50426" y="9500"/>
                      <a:pt x="49736" y="8955"/>
                      <a:pt x="49485" y="8098"/>
                    </a:cubicBezTo>
                    <a:cubicBezTo>
                      <a:pt x="49464" y="8035"/>
                      <a:pt x="49422" y="7972"/>
                      <a:pt x="49359" y="7951"/>
                    </a:cubicBezTo>
                    <a:cubicBezTo>
                      <a:pt x="49066" y="7700"/>
                      <a:pt x="48920" y="7323"/>
                      <a:pt x="48794" y="6989"/>
                    </a:cubicBezTo>
                    <a:cubicBezTo>
                      <a:pt x="48522" y="6277"/>
                      <a:pt x="48062" y="5733"/>
                      <a:pt x="47455" y="5273"/>
                    </a:cubicBezTo>
                    <a:cubicBezTo>
                      <a:pt x="46514" y="4562"/>
                      <a:pt x="45572" y="3850"/>
                      <a:pt x="44652" y="3097"/>
                    </a:cubicBezTo>
                    <a:cubicBezTo>
                      <a:pt x="43794" y="2365"/>
                      <a:pt x="42831" y="1841"/>
                      <a:pt x="41722" y="1549"/>
                    </a:cubicBezTo>
                    <a:cubicBezTo>
                      <a:pt x="40362" y="1151"/>
                      <a:pt x="39023" y="837"/>
                      <a:pt x="37600" y="921"/>
                    </a:cubicBezTo>
                    <a:cubicBezTo>
                      <a:pt x="36282" y="963"/>
                      <a:pt x="34985" y="900"/>
                      <a:pt x="33667" y="942"/>
                    </a:cubicBezTo>
                    <a:cubicBezTo>
                      <a:pt x="32097" y="1005"/>
                      <a:pt x="30591" y="1339"/>
                      <a:pt x="29189" y="2155"/>
                    </a:cubicBezTo>
                    <a:cubicBezTo>
                      <a:pt x="28959" y="2302"/>
                      <a:pt x="28666" y="2385"/>
                      <a:pt x="28415" y="2511"/>
                    </a:cubicBezTo>
                    <a:cubicBezTo>
                      <a:pt x="27599" y="2909"/>
                      <a:pt x="26825" y="3306"/>
                      <a:pt x="26197" y="3976"/>
                    </a:cubicBezTo>
                    <a:cubicBezTo>
                      <a:pt x="25778" y="4415"/>
                      <a:pt x="25318" y="4813"/>
                      <a:pt x="24962" y="5315"/>
                    </a:cubicBezTo>
                    <a:cubicBezTo>
                      <a:pt x="24628" y="5775"/>
                      <a:pt x="24063" y="6131"/>
                      <a:pt x="23623" y="6507"/>
                    </a:cubicBezTo>
                    <a:cubicBezTo>
                      <a:pt x="23581" y="6549"/>
                      <a:pt x="23581" y="6612"/>
                      <a:pt x="23519" y="6675"/>
                    </a:cubicBezTo>
                    <a:cubicBezTo>
                      <a:pt x="23540" y="6863"/>
                      <a:pt x="23623" y="7031"/>
                      <a:pt x="23623" y="7219"/>
                    </a:cubicBezTo>
                    <a:cubicBezTo>
                      <a:pt x="23623" y="7512"/>
                      <a:pt x="23330" y="7700"/>
                      <a:pt x="23079" y="7554"/>
                    </a:cubicBezTo>
                    <a:cubicBezTo>
                      <a:pt x="22493" y="7303"/>
                      <a:pt x="21908" y="7093"/>
                      <a:pt x="21343" y="6759"/>
                    </a:cubicBezTo>
                    <a:cubicBezTo>
                      <a:pt x="20966" y="6507"/>
                      <a:pt x="20548" y="6382"/>
                      <a:pt x="20087" y="6382"/>
                    </a:cubicBezTo>
                    <a:cubicBezTo>
                      <a:pt x="19125" y="6382"/>
                      <a:pt x="18162" y="6298"/>
                      <a:pt x="17221" y="6403"/>
                    </a:cubicBezTo>
                    <a:cubicBezTo>
                      <a:pt x="16384" y="6507"/>
                      <a:pt x="15547" y="6800"/>
                      <a:pt x="14731" y="7010"/>
                    </a:cubicBezTo>
                    <a:cubicBezTo>
                      <a:pt x="13433" y="7826"/>
                      <a:pt x="12220" y="8767"/>
                      <a:pt x="11404" y="10127"/>
                    </a:cubicBezTo>
                    <a:cubicBezTo>
                      <a:pt x="10944" y="10901"/>
                      <a:pt x="10504" y="11717"/>
                      <a:pt x="10044" y="12554"/>
                    </a:cubicBezTo>
                    <a:cubicBezTo>
                      <a:pt x="9458" y="13684"/>
                      <a:pt x="8998" y="14898"/>
                      <a:pt x="8768" y="16132"/>
                    </a:cubicBezTo>
                    <a:cubicBezTo>
                      <a:pt x="8558" y="17241"/>
                      <a:pt x="8328" y="18350"/>
                      <a:pt x="8140" y="19438"/>
                    </a:cubicBezTo>
                    <a:cubicBezTo>
                      <a:pt x="8056" y="19919"/>
                      <a:pt x="8056" y="20380"/>
                      <a:pt x="8014" y="20840"/>
                    </a:cubicBezTo>
                    <a:cubicBezTo>
                      <a:pt x="7951" y="21342"/>
                      <a:pt x="7931" y="21865"/>
                      <a:pt x="7826" y="22368"/>
                    </a:cubicBezTo>
                    <a:cubicBezTo>
                      <a:pt x="7575" y="23518"/>
                      <a:pt x="7282" y="24669"/>
                      <a:pt x="7010" y="25820"/>
                    </a:cubicBezTo>
                    <a:cubicBezTo>
                      <a:pt x="6905" y="26301"/>
                      <a:pt x="6738" y="26741"/>
                      <a:pt x="6445" y="27117"/>
                    </a:cubicBezTo>
                    <a:cubicBezTo>
                      <a:pt x="5734" y="28122"/>
                      <a:pt x="5064" y="29105"/>
                      <a:pt x="4353" y="30109"/>
                    </a:cubicBezTo>
                    <a:cubicBezTo>
                      <a:pt x="4185" y="30319"/>
                      <a:pt x="4018" y="30507"/>
                      <a:pt x="3830" y="30632"/>
                    </a:cubicBezTo>
                    <a:cubicBezTo>
                      <a:pt x="2825" y="31281"/>
                      <a:pt x="2093" y="32223"/>
                      <a:pt x="1235" y="33039"/>
                    </a:cubicBezTo>
                    <a:cubicBezTo>
                      <a:pt x="1193" y="33101"/>
                      <a:pt x="1151" y="33227"/>
                      <a:pt x="1130" y="33332"/>
                    </a:cubicBezTo>
                    <a:cubicBezTo>
                      <a:pt x="1214" y="33436"/>
                      <a:pt x="1256" y="33541"/>
                      <a:pt x="1361" y="33624"/>
                    </a:cubicBezTo>
                    <a:cubicBezTo>
                      <a:pt x="2030" y="34064"/>
                      <a:pt x="2658" y="34566"/>
                      <a:pt x="3348" y="34922"/>
                    </a:cubicBezTo>
                    <a:cubicBezTo>
                      <a:pt x="4604" y="35549"/>
                      <a:pt x="5922" y="36052"/>
                      <a:pt x="7156" y="36700"/>
                    </a:cubicBezTo>
                    <a:cubicBezTo>
                      <a:pt x="8642" y="37495"/>
                      <a:pt x="10148" y="38102"/>
                      <a:pt x="11781" y="38458"/>
                    </a:cubicBezTo>
                    <a:cubicBezTo>
                      <a:pt x="11822" y="38458"/>
                      <a:pt x="11906" y="38500"/>
                      <a:pt x="11969" y="38500"/>
                    </a:cubicBezTo>
                    <a:cubicBezTo>
                      <a:pt x="13580" y="38876"/>
                      <a:pt x="15170" y="39295"/>
                      <a:pt x="16886" y="39190"/>
                    </a:cubicBezTo>
                    <a:cubicBezTo>
                      <a:pt x="18162" y="39106"/>
                      <a:pt x="19334" y="38813"/>
                      <a:pt x="20338" y="38039"/>
                    </a:cubicBezTo>
                    <a:cubicBezTo>
                      <a:pt x="20401" y="37642"/>
                      <a:pt x="20485" y="37286"/>
                      <a:pt x="20548" y="36889"/>
                    </a:cubicBezTo>
                    <a:cubicBezTo>
                      <a:pt x="19773" y="36470"/>
                      <a:pt x="19355" y="35780"/>
                      <a:pt x="18832" y="35194"/>
                    </a:cubicBezTo>
                    <a:cubicBezTo>
                      <a:pt x="18309" y="34587"/>
                      <a:pt x="17827" y="33959"/>
                      <a:pt x="17304" y="33352"/>
                    </a:cubicBezTo>
                    <a:cubicBezTo>
                      <a:pt x="16739" y="33352"/>
                      <a:pt x="16258" y="33332"/>
                      <a:pt x="15735" y="33352"/>
                    </a:cubicBezTo>
                    <a:cubicBezTo>
                      <a:pt x="15045" y="33373"/>
                      <a:pt x="14480" y="33143"/>
                      <a:pt x="13998" y="32683"/>
                    </a:cubicBezTo>
                    <a:cubicBezTo>
                      <a:pt x="13601" y="32264"/>
                      <a:pt x="13182" y="31867"/>
                      <a:pt x="12764" y="31448"/>
                    </a:cubicBezTo>
                    <a:cubicBezTo>
                      <a:pt x="12304" y="30967"/>
                      <a:pt x="12115" y="30402"/>
                      <a:pt x="12094" y="29712"/>
                    </a:cubicBezTo>
                    <a:cubicBezTo>
                      <a:pt x="12032" y="28414"/>
                      <a:pt x="12827" y="27682"/>
                      <a:pt x="13998" y="27808"/>
                    </a:cubicBezTo>
                    <a:cubicBezTo>
                      <a:pt x="14208" y="27829"/>
                      <a:pt x="14522" y="27870"/>
                      <a:pt x="14626" y="27724"/>
                    </a:cubicBezTo>
                    <a:cubicBezTo>
                      <a:pt x="14856" y="27473"/>
                      <a:pt x="15149" y="27557"/>
                      <a:pt x="15421" y="27515"/>
                    </a:cubicBezTo>
                    <a:cubicBezTo>
                      <a:pt x="15630" y="27494"/>
                      <a:pt x="15861" y="27515"/>
                      <a:pt x="16070" y="27494"/>
                    </a:cubicBezTo>
                    <a:cubicBezTo>
                      <a:pt x="16488" y="27452"/>
                      <a:pt x="18455" y="26197"/>
                      <a:pt x="18706" y="25820"/>
                    </a:cubicBezTo>
                    <a:cubicBezTo>
                      <a:pt x="19125" y="25255"/>
                      <a:pt x="19439" y="24648"/>
                      <a:pt x="19648" y="23958"/>
                    </a:cubicBezTo>
                    <a:cubicBezTo>
                      <a:pt x="19983" y="22891"/>
                      <a:pt x="20234" y="21824"/>
                      <a:pt x="20150" y="20673"/>
                    </a:cubicBezTo>
                    <a:cubicBezTo>
                      <a:pt x="20129" y="20401"/>
                      <a:pt x="20150" y="20150"/>
                      <a:pt x="20150" y="19919"/>
                    </a:cubicBezTo>
                    <a:cubicBezTo>
                      <a:pt x="20171" y="19417"/>
                      <a:pt x="20255" y="18894"/>
                      <a:pt x="19920" y="18455"/>
                    </a:cubicBezTo>
                    <a:cubicBezTo>
                      <a:pt x="19857" y="18392"/>
                      <a:pt x="19920" y="18266"/>
                      <a:pt x="19941" y="18162"/>
                    </a:cubicBezTo>
                    <a:cubicBezTo>
                      <a:pt x="20087" y="18099"/>
                      <a:pt x="20234" y="18057"/>
                      <a:pt x="20380" y="17994"/>
                    </a:cubicBezTo>
                    <a:cubicBezTo>
                      <a:pt x="20820" y="17869"/>
                      <a:pt x="20820" y="17869"/>
                      <a:pt x="21112" y="18287"/>
                    </a:cubicBezTo>
                    <a:cubicBezTo>
                      <a:pt x="21217" y="18455"/>
                      <a:pt x="21384" y="18580"/>
                      <a:pt x="21510" y="18685"/>
                    </a:cubicBezTo>
                    <a:cubicBezTo>
                      <a:pt x="21908" y="18978"/>
                      <a:pt x="22284" y="19229"/>
                      <a:pt x="22682" y="19501"/>
                    </a:cubicBezTo>
                    <a:cubicBezTo>
                      <a:pt x="22849" y="19606"/>
                      <a:pt x="22996" y="19731"/>
                      <a:pt x="23184" y="19773"/>
                    </a:cubicBezTo>
                    <a:cubicBezTo>
                      <a:pt x="24377" y="20129"/>
                      <a:pt x="25590" y="20443"/>
                      <a:pt x="26846" y="20275"/>
                    </a:cubicBezTo>
                    <a:cubicBezTo>
                      <a:pt x="28666" y="20045"/>
                      <a:pt x="30507" y="19752"/>
                      <a:pt x="32202" y="18936"/>
                    </a:cubicBezTo>
                    <a:cubicBezTo>
                      <a:pt x="32913" y="18601"/>
                      <a:pt x="33562" y="18246"/>
                      <a:pt x="34211" y="17869"/>
                    </a:cubicBezTo>
                    <a:cubicBezTo>
                      <a:pt x="34420" y="17743"/>
                      <a:pt x="34629" y="17576"/>
                      <a:pt x="34713" y="17325"/>
                    </a:cubicBezTo>
                    <a:cubicBezTo>
                      <a:pt x="35006" y="16467"/>
                      <a:pt x="35633" y="15798"/>
                      <a:pt x="35968" y="14961"/>
                    </a:cubicBezTo>
                    <a:cubicBezTo>
                      <a:pt x="36136" y="14626"/>
                      <a:pt x="36387" y="14584"/>
                      <a:pt x="36680" y="14793"/>
                    </a:cubicBezTo>
                    <a:cubicBezTo>
                      <a:pt x="37224" y="15212"/>
                      <a:pt x="37914" y="15463"/>
                      <a:pt x="38249" y="16153"/>
                    </a:cubicBezTo>
                    <a:cubicBezTo>
                      <a:pt x="38291" y="16258"/>
                      <a:pt x="38437" y="16321"/>
                      <a:pt x="38542" y="16404"/>
                    </a:cubicBezTo>
                    <a:cubicBezTo>
                      <a:pt x="39630" y="17304"/>
                      <a:pt x="40760" y="18141"/>
                      <a:pt x="42036" y="18706"/>
                    </a:cubicBezTo>
                    <a:cubicBezTo>
                      <a:pt x="43291" y="19250"/>
                      <a:pt x="44547" y="19773"/>
                      <a:pt x="45823" y="20275"/>
                    </a:cubicBezTo>
                    <a:cubicBezTo>
                      <a:pt x="46221" y="20443"/>
                      <a:pt x="46639" y="20484"/>
                      <a:pt x="47037" y="20254"/>
                    </a:cubicBezTo>
                    <a:cubicBezTo>
                      <a:pt x="47162" y="20171"/>
                      <a:pt x="47330" y="20171"/>
                      <a:pt x="47476" y="20150"/>
                    </a:cubicBezTo>
                    <a:cubicBezTo>
                      <a:pt x="47665" y="20401"/>
                      <a:pt x="47790" y="20610"/>
                      <a:pt x="47978" y="20882"/>
                    </a:cubicBezTo>
                    <a:cubicBezTo>
                      <a:pt x="48857" y="20045"/>
                      <a:pt x="49882" y="19647"/>
                      <a:pt x="51054" y="19773"/>
                    </a:cubicBezTo>
                    <a:lnTo>
                      <a:pt x="51347" y="19773"/>
                    </a:lnTo>
                    <a:cubicBezTo>
                      <a:pt x="51933" y="19710"/>
                      <a:pt x="52310" y="19961"/>
                      <a:pt x="52623" y="20443"/>
                    </a:cubicBezTo>
                    <a:cubicBezTo>
                      <a:pt x="52833" y="20568"/>
                      <a:pt x="52916" y="20673"/>
                      <a:pt x="53000" y="20756"/>
                    </a:cubicBezTo>
                    <a:close/>
                    <a:moveTo>
                      <a:pt x="16363" y="28289"/>
                    </a:moveTo>
                    <a:cubicBezTo>
                      <a:pt x="16488" y="28770"/>
                      <a:pt x="16614" y="29189"/>
                      <a:pt x="16718" y="29607"/>
                    </a:cubicBezTo>
                    <a:cubicBezTo>
                      <a:pt x="16886" y="30277"/>
                      <a:pt x="17158" y="30863"/>
                      <a:pt x="17555" y="31427"/>
                    </a:cubicBezTo>
                    <a:cubicBezTo>
                      <a:pt x="18497" y="32808"/>
                      <a:pt x="19627" y="34001"/>
                      <a:pt x="20673" y="35298"/>
                    </a:cubicBezTo>
                    <a:cubicBezTo>
                      <a:pt x="20861" y="35508"/>
                      <a:pt x="21112" y="35654"/>
                      <a:pt x="21343" y="35821"/>
                    </a:cubicBezTo>
                    <a:cubicBezTo>
                      <a:pt x="22242" y="36345"/>
                      <a:pt x="23121" y="36805"/>
                      <a:pt x="24021" y="37328"/>
                    </a:cubicBezTo>
                    <a:cubicBezTo>
                      <a:pt x="25067" y="37935"/>
                      <a:pt x="26218" y="38165"/>
                      <a:pt x="27390" y="38249"/>
                    </a:cubicBezTo>
                    <a:cubicBezTo>
                      <a:pt x="29084" y="38353"/>
                      <a:pt x="30758" y="38123"/>
                      <a:pt x="32432" y="37935"/>
                    </a:cubicBezTo>
                    <a:cubicBezTo>
                      <a:pt x="33457" y="37830"/>
                      <a:pt x="34483" y="37725"/>
                      <a:pt x="35445" y="37433"/>
                    </a:cubicBezTo>
                    <a:cubicBezTo>
                      <a:pt x="36554" y="37098"/>
                      <a:pt x="37642" y="36805"/>
                      <a:pt x="38772" y="36512"/>
                    </a:cubicBezTo>
                    <a:cubicBezTo>
                      <a:pt x="39190" y="36407"/>
                      <a:pt x="39546" y="36261"/>
                      <a:pt x="39902" y="35989"/>
                    </a:cubicBezTo>
                    <a:cubicBezTo>
                      <a:pt x="40885" y="35298"/>
                      <a:pt x="41890" y="34608"/>
                      <a:pt x="42852" y="33896"/>
                    </a:cubicBezTo>
                    <a:cubicBezTo>
                      <a:pt x="43082" y="33750"/>
                      <a:pt x="43291" y="33541"/>
                      <a:pt x="43480" y="33332"/>
                    </a:cubicBezTo>
                    <a:cubicBezTo>
                      <a:pt x="43982" y="32746"/>
                      <a:pt x="44442" y="32160"/>
                      <a:pt x="44924" y="31532"/>
                    </a:cubicBezTo>
                    <a:cubicBezTo>
                      <a:pt x="45384" y="30904"/>
                      <a:pt x="46032" y="30381"/>
                      <a:pt x="46221" y="29565"/>
                    </a:cubicBezTo>
                    <a:cubicBezTo>
                      <a:pt x="46639" y="29251"/>
                      <a:pt x="46702" y="28749"/>
                      <a:pt x="46911" y="28331"/>
                    </a:cubicBezTo>
                    <a:cubicBezTo>
                      <a:pt x="47330" y="27494"/>
                      <a:pt x="47267" y="26531"/>
                      <a:pt x="47748" y="25715"/>
                    </a:cubicBezTo>
                    <a:cubicBezTo>
                      <a:pt x="47811" y="25569"/>
                      <a:pt x="47790" y="25360"/>
                      <a:pt x="47790" y="25150"/>
                    </a:cubicBezTo>
                    <a:cubicBezTo>
                      <a:pt x="47895" y="23958"/>
                      <a:pt x="47685" y="22870"/>
                      <a:pt x="47288" y="21761"/>
                    </a:cubicBezTo>
                    <a:cubicBezTo>
                      <a:pt x="47204" y="21552"/>
                      <a:pt x="47120" y="21384"/>
                      <a:pt x="47016" y="21175"/>
                    </a:cubicBezTo>
                    <a:lnTo>
                      <a:pt x="46409" y="21175"/>
                    </a:lnTo>
                    <a:cubicBezTo>
                      <a:pt x="45991" y="21175"/>
                      <a:pt x="45593" y="21028"/>
                      <a:pt x="45196" y="20903"/>
                    </a:cubicBezTo>
                    <a:cubicBezTo>
                      <a:pt x="44819" y="20756"/>
                      <a:pt x="44317" y="20798"/>
                      <a:pt x="43919" y="20673"/>
                    </a:cubicBezTo>
                    <a:cubicBezTo>
                      <a:pt x="42266" y="20087"/>
                      <a:pt x="40739" y="19334"/>
                      <a:pt x="39358" y="18287"/>
                    </a:cubicBezTo>
                    <a:cubicBezTo>
                      <a:pt x="38626" y="17743"/>
                      <a:pt x="37830" y="17262"/>
                      <a:pt x="37328" y="16467"/>
                    </a:cubicBezTo>
                    <a:cubicBezTo>
                      <a:pt x="37203" y="16258"/>
                      <a:pt x="36952" y="16090"/>
                      <a:pt x="36680" y="16174"/>
                    </a:cubicBezTo>
                    <a:cubicBezTo>
                      <a:pt x="36303" y="16593"/>
                      <a:pt x="36052" y="17116"/>
                      <a:pt x="35780" y="17618"/>
                    </a:cubicBezTo>
                    <a:cubicBezTo>
                      <a:pt x="35382" y="18371"/>
                      <a:pt x="35068" y="19292"/>
                      <a:pt x="33980" y="19355"/>
                    </a:cubicBezTo>
                    <a:cubicBezTo>
                      <a:pt x="33960" y="19355"/>
                      <a:pt x="33918" y="19396"/>
                      <a:pt x="33897" y="19417"/>
                    </a:cubicBezTo>
                    <a:cubicBezTo>
                      <a:pt x="33144" y="19752"/>
                      <a:pt x="32390" y="20066"/>
                      <a:pt x="31616" y="20401"/>
                    </a:cubicBezTo>
                    <a:cubicBezTo>
                      <a:pt x="30947" y="20715"/>
                      <a:pt x="30235" y="20882"/>
                      <a:pt x="29503" y="20987"/>
                    </a:cubicBezTo>
                    <a:cubicBezTo>
                      <a:pt x="28896" y="21091"/>
                      <a:pt x="28310" y="21196"/>
                      <a:pt x="27703" y="21279"/>
                    </a:cubicBezTo>
                    <a:cubicBezTo>
                      <a:pt x="27327" y="21321"/>
                      <a:pt x="26950" y="21342"/>
                      <a:pt x="26553" y="21384"/>
                    </a:cubicBezTo>
                    <a:cubicBezTo>
                      <a:pt x="25548" y="21447"/>
                      <a:pt x="24586" y="21133"/>
                      <a:pt x="23623" y="20966"/>
                    </a:cubicBezTo>
                    <a:cubicBezTo>
                      <a:pt x="23079" y="20861"/>
                      <a:pt x="22598" y="20610"/>
                      <a:pt x="22180" y="20254"/>
                    </a:cubicBezTo>
                    <a:cubicBezTo>
                      <a:pt x="21928" y="20045"/>
                      <a:pt x="21656" y="19773"/>
                      <a:pt x="21259" y="19647"/>
                    </a:cubicBezTo>
                    <a:cubicBezTo>
                      <a:pt x="21238" y="19857"/>
                      <a:pt x="21217" y="20024"/>
                      <a:pt x="21217" y="20150"/>
                    </a:cubicBezTo>
                    <a:cubicBezTo>
                      <a:pt x="21217" y="20589"/>
                      <a:pt x="21238" y="21028"/>
                      <a:pt x="21238" y="21489"/>
                    </a:cubicBezTo>
                    <a:cubicBezTo>
                      <a:pt x="21238" y="22807"/>
                      <a:pt x="20924" y="24062"/>
                      <a:pt x="20401" y="25276"/>
                    </a:cubicBezTo>
                    <a:cubicBezTo>
                      <a:pt x="20192" y="25736"/>
                      <a:pt x="19941" y="26197"/>
                      <a:pt x="19669" y="26615"/>
                    </a:cubicBezTo>
                    <a:cubicBezTo>
                      <a:pt x="19543" y="26824"/>
                      <a:pt x="19355" y="27033"/>
                      <a:pt x="19146" y="27138"/>
                    </a:cubicBezTo>
                    <a:cubicBezTo>
                      <a:pt x="18246" y="27619"/>
                      <a:pt x="17472" y="28310"/>
                      <a:pt x="16363" y="28289"/>
                    </a:cubicBezTo>
                    <a:close/>
                    <a:moveTo>
                      <a:pt x="36177" y="49547"/>
                    </a:moveTo>
                    <a:cubicBezTo>
                      <a:pt x="36366" y="49233"/>
                      <a:pt x="36491" y="48961"/>
                      <a:pt x="36659" y="48752"/>
                    </a:cubicBezTo>
                    <a:cubicBezTo>
                      <a:pt x="37077" y="48187"/>
                      <a:pt x="37705" y="47957"/>
                      <a:pt x="38374" y="47873"/>
                    </a:cubicBezTo>
                    <a:cubicBezTo>
                      <a:pt x="38458" y="47873"/>
                      <a:pt x="38563" y="47957"/>
                      <a:pt x="38605" y="47999"/>
                    </a:cubicBezTo>
                    <a:cubicBezTo>
                      <a:pt x="38646" y="48083"/>
                      <a:pt x="38667" y="48208"/>
                      <a:pt x="38605" y="48271"/>
                    </a:cubicBezTo>
                    <a:cubicBezTo>
                      <a:pt x="38333" y="48606"/>
                      <a:pt x="38040" y="48941"/>
                      <a:pt x="37621" y="49129"/>
                    </a:cubicBezTo>
                    <a:cubicBezTo>
                      <a:pt x="37454" y="49213"/>
                      <a:pt x="37391" y="49338"/>
                      <a:pt x="37496" y="49547"/>
                    </a:cubicBezTo>
                    <a:cubicBezTo>
                      <a:pt x="37977" y="49631"/>
                      <a:pt x="38458" y="49652"/>
                      <a:pt x="38918" y="49359"/>
                    </a:cubicBezTo>
                    <a:cubicBezTo>
                      <a:pt x="39107" y="49254"/>
                      <a:pt x="39337" y="49254"/>
                      <a:pt x="39546" y="49233"/>
                    </a:cubicBezTo>
                    <a:cubicBezTo>
                      <a:pt x="39693" y="49213"/>
                      <a:pt x="39860" y="49464"/>
                      <a:pt x="39797" y="49568"/>
                    </a:cubicBezTo>
                    <a:cubicBezTo>
                      <a:pt x="39442" y="50070"/>
                      <a:pt x="39107" y="50593"/>
                      <a:pt x="38374" y="50531"/>
                    </a:cubicBezTo>
                    <a:cubicBezTo>
                      <a:pt x="38165" y="50510"/>
                      <a:pt x="37935" y="50531"/>
                      <a:pt x="37705" y="50531"/>
                    </a:cubicBezTo>
                    <a:cubicBezTo>
                      <a:pt x="37537" y="50531"/>
                      <a:pt x="37349" y="50510"/>
                      <a:pt x="37307" y="50740"/>
                    </a:cubicBezTo>
                    <a:cubicBezTo>
                      <a:pt x="37558" y="51117"/>
                      <a:pt x="37935" y="51430"/>
                      <a:pt x="38291" y="51723"/>
                    </a:cubicBezTo>
                    <a:cubicBezTo>
                      <a:pt x="38458" y="51849"/>
                      <a:pt x="38563" y="51995"/>
                      <a:pt x="38437" y="52205"/>
                    </a:cubicBezTo>
                    <a:cubicBezTo>
                      <a:pt x="38333" y="52393"/>
                      <a:pt x="38144" y="52518"/>
                      <a:pt x="37956" y="52477"/>
                    </a:cubicBezTo>
                    <a:cubicBezTo>
                      <a:pt x="37747" y="52414"/>
                      <a:pt x="37537" y="52309"/>
                      <a:pt x="37391" y="52184"/>
                    </a:cubicBezTo>
                    <a:cubicBezTo>
                      <a:pt x="36973" y="51786"/>
                      <a:pt x="36554" y="51410"/>
                      <a:pt x="36177" y="50949"/>
                    </a:cubicBezTo>
                    <a:cubicBezTo>
                      <a:pt x="35864" y="50614"/>
                      <a:pt x="35529" y="50426"/>
                      <a:pt x="35048" y="50321"/>
                    </a:cubicBezTo>
                    <a:cubicBezTo>
                      <a:pt x="33897" y="50112"/>
                      <a:pt x="32809" y="49736"/>
                      <a:pt x="31783" y="49045"/>
                    </a:cubicBezTo>
                    <a:cubicBezTo>
                      <a:pt x="30967" y="48501"/>
                      <a:pt x="30319" y="47811"/>
                      <a:pt x="29649" y="47162"/>
                    </a:cubicBezTo>
                    <a:cubicBezTo>
                      <a:pt x="28980" y="46513"/>
                      <a:pt x="28415" y="45781"/>
                      <a:pt x="27996" y="44944"/>
                    </a:cubicBezTo>
                    <a:cubicBezTo>
                      <a:pt x="27934" y="44819"/>
                      <a:pt x="27829" y="44714"/>
                      <a:pt x="27682" y="44505"/>
                    </a:cubicBezTo>
                    <a:cubicBezTo>
                      <a:pt x="27557" y="44923"/>
                      <a:pt x="27452" y="45195"/>
                      <a:pt x="27348" y="45488"/>
                    </a:cubicBezTo>
                    <a:cubicBezTo>
                      <a:pt x="26887" y="46932"/>
                      <a:pt x="26322" y="48313"/>
                      <a:pt x="26092" y="49798"/>
                    </a:cubicBezTo>
                    <a:cubicBezTo>
                      <a:pt x="26050" y="50049"/>
                      <a:pt x="25925" y="50301"/>
                      <a:pt x="25820" y="50510"/>
                    </a:cubicBezTo>
                    <a:cubicBezTo>
                      <a:pt x="25088" y="52100"/>
                      <a:pt x="24669" y="53816"/>
                      <a:pt x="24146" y="55490"/>
                    </a:cubicBezTo>
                    <a:cubicBezTo>
                      <a:pt x="23958" y="56055"/>
                      <a:pt x="23770" y="56640"/>
                      <a:pt x="23853" y="57226"/>
                    </a:cubicBezTo>
                    <a:cubicBezTo>
                      <a:pt x="23958" y="57289"/>
                      <a:pt x="24105" y="57289"/>
                      <a:pt x="24146" y="57331"/>
                    </a:cubicBezTo>
                    <a:cubicBezTo>
                      <a:pt x="24753" y="57917"/>
                      <a:pt x="25444" y="58042"/>
                      <a:pt x="26239" y="58042"/>
                    </a:cubicBezTo>
                    <a:cubicBezTo>
                      <a:pt x="26532" y="58042"/>
                      <a:pt x="26804" y="58063"/>
                      <a:pt x="27097" y="58126"/>
                    </a:cubicBezTo>
                    <a:cubicBezTo>
                      <a:pt x="28038" y="58252"/>
                      <a:pt x="29022" y="58335"/>
                      <a:pt x="29963" y="58335"/>
                    </a:cubicBezTo>
                    <a:lnTo>
                      <a:pt x="35403" y="58335"/>
                    </a:lnTo>
                    <a:cubicBezTo>
                      <a:pt x="36282" y="58335"/>
                      <a:pt x="37182" y="58335"/>
                      <a:pt x="38061" y="58105"/>
                    </a:cubicBezTo>
                    <a:cubicBezTo>
                      <a:pt x="38270" y="58042"/>
                      <a:pt x="38500" y="58021"/>
                      <a:pt x="38709" y="58042"/>
                    </a:cubicBezTo>
                    <a:cubicBezTo>
                      <a:pt x="39504" y="58105"/>
                      <a:pt x="40237" y="57959"/>
                      <a:pt x="40969" y="57728"/>
                    </a:cubicBezTo>
                    <a:cubicBezTo>
                      <a:pt x="41890" y="57436"/>
                      <a:pt x="42789" y="57184"/>
                      <a:pt x="43710" y="56891"/>
                    </a:cubicBezTo>
                    <a:cubicBezTo>
                      <a:pt x="43898" y="56850"/>
                      <a:pt x="44045" y="56745"/>
                      <a:pt x="44212" y="56661"/>
                    </a:cubicBezTo>
                    <a:cubicBezTo>
                      <a:pt x="44128" y="56159"/>
                      <a:pt x="43982" y="55720"/>
                      <a:pt x="44024" y="55301"/>
                    </a:cubicBezTo>
                    <a:cubicBezTo>
                      <a:pt x="44107" y="54778"/>
                      <a:pt x="43982" y="54276"/>
                      <a:pt x="43877" y="53816"/>
                    </a:cubicBezTo>
                    <a:cubicBezTo>
                      <a:pt x="43731" y="53209"/>
                      <a:pt x="43605" y="52623"/>
                      <a:pt x="43480" y="52037"/>
                    </a:cubicBezTo>
                    <a:cubicBezTo>
                      <a:pt x="43082" y="50301"/>
                      <a:pt x="42873" y="48501"/>
                      <a:pt x="42245" y="46827"/>
                    </a:cubicBezTo>
                    <a:cubicBezTo>
                      <a:pt x="42162" y="46597"/>
                      <a:pt x="42120" y="46325"/>
                      <a:pt x="42099" y="46074"/>
                    </a:cubicBezTo>
                    <a:cubicBezTo>
                      <a:pt x="42015" y="45174"/>
                      <a:pt x="41722" y="44316"/>
                      <a:pt x="41429" y="43479"/>
                    </a:cubicBezTo>
                    <a:cubicBezTo>
                      <a:pt x="41262" y="42894"/>
                      <a:pt x="41094" y="42329"/>
                      <a:pt x="40948" y="41722"/>
                    </a:cubicBezTo>
                    <a:cubicBezTo>
                      <a:pt x="40885" y="41513"/>
                      <a:pt x="40843" y="41282"/>
                      <a:pt x="40697" y="41094"/>
                    </a:cubicBezTo>
                    <a:cubicBezTo>
                      <a:pt x="40383" y="40634"/>
                      <a:pt x="40174" y="40153"/>
                      <a:pt x="40237" y="39588"/>
                    </a:cubicBezTo>
                    <a:cubicBezTo>
                      <a:pt x="40237" y="39483"/>
                      <a:pt x="40216" y="39316"/>
                      <a:pt x="40132" y="39211"/>
                    </a:cubicBezTo>
                    <a:cubicBezTo>
                      <a:pt x="39797" y="38772"/>
                      <a:pt x="39693" y="38249"/>
                      <a:pt x="39525" y="37725"/>
                    </a:cubicBezTo>
                    <a:cubicBezTo>
                      <a:pt x="39504" y="37642"/>
                      <a:pt x="39400" y="37600"/>
                      <a:pt x="39295" y="37453"/>
                    </a:cubicBezTo>
                    <a:cubicBezTo>
                      <a:pt x="38500" y="37663"/>
                      <a:pt x="37726" y="37914"/>
                      <a:pt x="36910" y="38144"/>
                    </a:cubicBezTo>
                    <a:cubicBezTo>
                      <a:pt x="36889" y="38332"/>
                      <a:pt x="36868" y="38479"/>
                      <a:pt x="36826" y="38646"/>
                    </a:cubicBezTo>
                    <a:cubicBezTo>
                      <a:pt x="36721" y="39127"/>
                      <a:pt x="36512" y="39609"/>
                      <a:pt x="36157" y="39964"/>
                    </a:cubicBezTo>
                    <a:cubicBezTo>
                      <a:pt x="35885" y="40236"/>
                      <a:pt x="35613" y="40383"/>
                      <a:pt x="35236" y="40383"/>
                    </a:cubicBezTo>
                    <a:cubicBezTo>
                      <a:pt x="34692" y="40362"/>
                      <a:pt x="34169" y="40362"/>
                      <a:pt x="33625" y="40383"/>
                    </a:cubicBezTo>
                    <a:cubicBezTo>
                      <a:pt x="33269" y="40383"/>
                      <a:pt x="33018" y="40278"/>
                      <a:pt x="32746" y="40048"/>
                    </a:cubicBezTo>
                    <a:cubicBezTo>
                      <a:pt x="32474" y="39755"/>
                      <a:pt x="32160" y="39483"/>
                      <a:pt x="31804" y="39169"/>
                    </a:cubicBezTo>
                    <a:cubicBezTo>
                      <a:pt x="31323" y="39211"/>
                      <a:pt x="30821" y="39211"/>
                      <a:pt x="30319" y="39316"/>
                    </a:cubicBezTo>
                    <a:cubicBezTo>
                      <a:pt x="29817" y="39399"/>
                      <a:pt x="29294" y="39337"/>
                      <a:pt x="28875" y="39525"/>
                    </a:cubicBezTo>
                    <a:cubicBezTo>
                      <a:pt x="28645" y="40550"/>
                      <a:pt x="28436" y="41513"/>
                      <a:pt x="28247" y="42475"/>
                    </a:cubicBezTo>
                    <a:cubicBezTo>
                      <a:pt x="28206" y="42684"/>
                      <a:pt x="28247" y="42935"/>
                      <a:pt x="28331" y="43103"/>
                    </a:cubicBezTo>
                    <a:cubicBezTo>
                      <a:pt x="28770" y="44295"/>
                      <a:pt x="29398" y="45363"/>
                      <a:pt x="30298" y="46241"/>
                    </a:cubicBezTo>
                    <a:lnTo>
                      <a:pt x="31114" y="47057"/>
                    </a:lnTo>
                    <a:cubicBezTo>
                      <a:pt x="32579" y="48543"/>
                      <a:pt x="34252" y="49233"/>
                      <a:pt x="36177" y="49547"/>
                    </a:cubicBezTo>
                    <a:close/>
                    <a:moveTo>
                      <a:pt x="22661" y="61871"/>
                    </a:moveTo>
                    <a:cubicBezTo>
                      <a:pt x="23519" y="62499"/>
                      <a:pt x="24167" y="62771"/>
                      <a:pt x="25046" y="62917"/>
                    </a:cubicBezTo>
                    <a:cubicBezTo>
                      <a:pt x="25444" y="62980"/>
                      <a:pt x="25841" y="63043"/>
                      <a:pt x="26260" y="63148"/>
                    </a:cubicBezTo>
                    <a:cubicBezTo>
                      <a:pt x="27724" y="63503"/>
                      <a:pt x="29231" y="63671"/>
                      <a:pt x="30716" y="63629"/>
                    </a:cubicBezTo>
                    <a:cubicBezTo>
                      <a:pt x="31763" y="63629"/>
                      <a:pt x="32809" y="63608"/>
                      <a:pt x="33876" y="63629"/>
                    </a:cubicBezTo>
                    <a:cubicBezTo>
                      <a:pt x="34545" y="63629"/>
                      <a:pt x="35215" y="63608"/>
                      <a:pt x="35864" y="63420"/>
                    </a:cubicBezTo>
                    <a:cubicBezTo>
                      <a:pt x="36115" y="63357"/>
                      <a:pt x="36429" y="63315"/>
                      <a:pt x="36701" y="63315"/>
                    </a:cubicBezTo>
                    <a:cubicBezTo>
                      <a:pt x="37537" y="63294"/>
                      <a:pt x="38353" y="63148"/>
                      <a:pt x="39128" y="62897"/>
                    </a:cubicBezTo>
                    <a:cubicBezTo>
                      <a:pt x="39504" y="62792"/>
                      <a:pt x="39881" y="62771"/>
                      <a:pt x="40258" y="62750"/>
                    </a:cubicBezTo>
                    <a:cubicBezTo>
                      <a:pt x="40655" y="62729"/>
                      <a:pt x="41011" y="62729"/>
                      <a:pt x="41408" y="62750"/>
                    </a:cubicBezTo>
                    <a:cubicBezTo>
                      <a:pt x="42057" y="62771"/>
                      <a:pt x="42664" y="62562"/>
                      <a:pt x="43250" y="62353"/>
                    </a:cubicBezTo>
                    <a:cubicBezTo>
                      <a:pt x="43940" y="62122"/>
                      <a:pt x="44652" y="61788"/>
                      <a:pt x="45154" y="61181"/>
                    </a:cubicBezTo>
                    <a:cubicBezTo>
                      <a:pt x="45175" y="60428"/>
                      <a:pt x="45175" y="60428"/>
                      <a:pt x="44924" y="59863"/>
                    </a:cubicBezTo>
                    <a:cubicBezTo>
                      <a:pt x="44610" y="59277"/>
                      <a:pt x="44421" y="58649"/>
                      <a:pt x="44317" y="57959"/>
                    </a:cubicBezTo>
                    <a:cubicBezTo>
                      <a:pt x="44212" y="57980"/>
                      <a:pt x="44107" y="57980"/>
                      <a:pt x="44024" y="58021"/>
                    </a:cubicBezTo>
                    <a:cubicBezTo>
                      <a:pt x="42873" y="58586"/>
                      <a:pt x="41618" y="58816"/>
                      <a:pt x="40383" y="59130"/>
                    </a:cubicBezTo>
                    <a:cubicBezTo>
                      <a:pt x="40216" y="59193"/>
                      <a:pt x="40027" y="59214"/>
                      <a:pt x="39818" y="59214"/>
                    </a:cubicBezTo>
                    <a:cubicBezTo>
                      <a:pt x="39002" y="59193"/>
                      <a:pt x="38228" y="59298"/>
                      <a:pt x="37433" y="59423"/>
                    </a:cubicBezTo>
                    <a:cubicBezTo>
                      <a:pt x="37077" y="59507"/>
                      <a:pt x="36680" y="59507"/>
                      <a:pt x="36282" y="59507"/>
                    </a:cubicBezTo>
                    <a:cubicBezTo>
                      <a:pt x="34252" y="59507"/>
                      <a:pt x="32202" y="59528"/>
                      <a:pt x="30172" y="59507"/>
                    </a:cubicBezTo>
                    <a:cubicBezTo>
                      <a:pt x="29335" y="59507"/>
                      <a:pt x="28519" y="59423"/>
                      <a:pt x="27682" y="59381"/>
                    </a:cubicBezTo>
                    <a:cubicBezTo>
                      <a:pt x="27013" y="59319"/>
                      <a:pt x="26343" y="59277"/>
                      <a:pt x="25695" y="59193"/>
                    </a:cubicBezTo>
                    <a:cubicBezTo>
                      <a:pt x="25423" y="59172"/>
                      <a:pt x="25193" y="59088"/>
                      <a:pt x="24962" y="59026"/>
                    </a:cubicBezTo>
                    <a:cubicBezTo>
                      <a:pt x="24669" y="58984"/>
                      <a:pt x="24397" y="58879"/>
                      <a:pt x="24063" y="59068"/>
                    </a:cubicBezTo>
                    <a:cubicBezTo>
                      <a:pt x="23937" y="59507"/>
                      <a:pt x="23833" y="60009"/>
                      <a:pt x="23602" y="60449"/>
                    </a:cubicBezTo>
                    <a:cubicBezTo>
                      <a:pt x="23351" y="60972"/>
                      <a:pt x="22996" y="61390"/>
                      <a:pt x="22661" y="61871"/>
                    </a:cubicBezTo>
                    <a:close/>
                    <a:moveTo>
                      <a:pt x="68818" y="17722"/>
                    </a:moveTo>
                    <a:cubicBezTo>
                      <a:pt x="69028" y="17743"/>
                      <a:pt x="69216" y="17743"/>
                      <a:pt x="69404" y="17764"/>
                    </a:cubicBezTo>
                    <a:cubicBezTo>
                      <a:pt x="69948" y="17890"/>
                      <a:pt x="70513" y="17974"/>
                      <a:pt x="71099" y="18036"/>
                    </a:cubicBezTo>
                    <a:cubicBezTo>
                      <a:pt x="71957" y="18099"/>
                      <a:pt x="72710" y="17764"/>
                      <a:pt x="73526" y="17660"/>
                    </a:cubicBezTo>
                    <a:cubicBezTo>
                      <a:pt x="73652" y="17639"/>
                      <a:pt x="73819" y="17513"/>
                      <a:pt x="73861" y="17367"/>
                    </a:cubicBezTo>
                    <a:cubicBezTo>
                      <a:pt x="74070" y="16927"/>
                      <a:pt x="73903" y="16279"/>
                      <a:pt x="73505" y="16007"/>
                    </a:cubicBezTo>
                    <a:cubicBezTo>
                      <a:pt x="73233" y="15839"/>
                      <a:pt x="72961" y="15693"/>
                      <a:pt x="72689" y="15567"/>
                    </a:cubicBezTo>
                    <a:cubicBezTo>
                      <a:pt x="72459" y="15651"/>
                      <a:pt x="72250" y="15756"/>
                      <a:pt x="72041" y="15798"/>
                    </a:cubicBezTo>
                    <a:cubicBezTo>
                      <a:pt x="71622" y="15902"/>
                      <a:pt x="71204" y="15881"/>
                      <a:pt x="70827" y="15693"/>
                    </a:cubicBezTo>
                    <a:cubicBezTo>
                      <a:pt x="70722" y="15651"/>
                      <a:pt x="70618" y="15463"/>
                      <a:pt x="70597" y="15337"/>
                    </a:cubicBezTo>
                    <a:cubicBezTo>
                      <a:pt x="70576" y="15253"/>
                      <a:pt x="70722" y="15107"/>
                      <a:pt x="70806" y="15044"/>
                    </a:cubicBezTo>
                    <a:cubicBezTo>
                      <a:pt x="71015" y="14961"/>
                      <a:pt x="71225" y="14919"/>
                      <a:pt x="71434" y="14856"/>
                    </a:cubicBezTo>
                    <a:cubicBezTo>
                      <a:pt x="71978" y="14730"/>
                      <a:pt x="72501" y="14521"/>
                      <a:pt x="72982" y="14270"/>
                    </a:cubicBezTo>
                    <a:cubicBezTo>
                      <a:pt x="73191" y="12847"/>
                      <a:pt x="73003" y="12826"/>
                      <a:pt x="72145" y="12220"/>
                    </a:cubicBezTo>
                    <a:cubicBezTo>
                      <a:pt x="72082" y="12199"/>
                      <a:pt x="72041" y="12136"/>
                      <a:pt x="71978" y="12115"/>
                    </a:cubicBezTo>
                    <a:cubicBezTo>
                      <a:pt x="71559" y="11717"/>
                      <a:pt x="71057" y="11696"/>
                      <a:pt x="70576" y="11906"/>
                    </a:cubicBezTo>
                    <a:cubicBezTo>
                      <a:pt x="70178" y="12073"/>
                      <a:pt x="69781" y="12199"/>
                      <a:pt x="69425" y="12408"/>
                    </a:cubicBezTo>
                    <a:cubicBezTo>
                      <a:pt x="69048" y="12617"/>
                      <a:pt x="68693" y="12554"/>
                      <a:pt x="68295" y="12533"/>
                    </a:cubicBezTo>
                    <a:cubicBezTo>
                      <a:pt x="68086" y="12513"/>
                      <a:pt x="67960" y="12345"/>
                      <a:pt x="67939" y="12136"/>
                    </a:cubicBezTo>
                    <a:cubicBezTo>
                      <a:pt x="67898" y="11989"/>
                      <a:pt x="67877" y="11822"/>
                      <a:pt x="67898" y="11676"/>
                    </a:cubicBezTo>
                    <a:cubicBezTo>
                      <a:pt x="67960" y="11152"/>
                      <a:pt x="67730" y="10776"/>
                      <a:pt x="67375" y="10378"/>
                    </a:cubicBezTo>
                    <a:cubicBezTo>
                      <a:pt x="66789" y="9730"/>
                      <a:pt x="66035" y="9709"/>
                      <a:pt x="65261" y="9834"/>
                    </a:cubicBezTo>
                    <a:cubicBezTo>
                      <a:pt x="64947" y="9897"/>
                      <a:pt x="64634" y="10106"/>
                      <a:pt x="64550" y="10441"/>
                    </a:cubicBezTo>
                    <a:cubicBezTo>
                      <a:pt x="64424" y="11069"/>
                      <a:pt x="64445" y="11717"/>
                      <a:pt x="64989" y="12199"/>
                    </a:cubicBezTo>
                    <a:cubicBezTo>
                      <a:pt x="65282" y="12450"/>
                      <a:pt x="65491" y="12743"/>
                      <a:pt x="65554" y="13077"/>
                    </a:cubicBezTo>
                    <a:cubicBezTo>
                      <a:pt x="65345" y="13370"/>
                      <a:pt x="64926" y="13224"/>
                      <a:pt x="64822" y="13559"/>
                    </a:cubicBezTo>
                    <a:cubicBezTo>
                      <a:pt x="64780" y="13642"/>
                      <a:pt x="64613" y="13663"/>
                      <a:pt x="64508" y="13684"/>
                    </a:cubicBezTo>
                    <a:cubicBezTo>
                      <a:pt x="64382" y="13705"/>
                      <a:pt x="64236" y="13663"/>
                      <a:pt x="64110" y="13684"/>
                    </a:cubicBezTo>
                    <a:cubicBezTo>
                      <a:pt x="63608" y="13747"/>
                      <a:pt x="63085" y="13747"/>
                      <a:pt x="62604" y="13893"/>
                    </a:cubicBezTo>
                    <a:cubicBezTo>
                      <a:pt x="62248" y="13998"/>
                      <a:pt x="61997" y="14333"/>
                      <a:pt x="61641" y="14542"/>
                    </a:cubicBezTo>
                    <a:cubicBezTo>
                      <a:pt x="60805" y="15065"/>
                      <a:pt x="60700" y="15902"/>
                      <a:pt x="60595" y="16781"/>
                    </a:cubicBezTo>
                    <a:cubicBezTo>
                      <a:pt x="60574" y="17053"/>
                      <a:pt x="60742" y="17241"/>
                      <a:pt x="61035" y="17346"/>
                    </a:cubicBezTo>
                    <a:cubicBezTo>
                      <a:pt x="61160" y="17409"/>
                      <a:pt x="61265" y="17409"/>
                      <a:pt x="61390" y="17430"/>
                    </a:cubicBezTo>
                    <a:cubicBezTo>
                      <a:pt x="62123" y="17513"/>
                      <a:pt x="62771" y="17367"/>
                      <a:pt x="63399" y="16990"/>
                    </a:cubicBezTo>
                    <a:cubicBezTo>
                      <a:pt x="63734" y="16781"/>
                      <a:pt x="64110" y="16593"/>
                      <a:pt x="64508" y="16404"/>
                    </a:cubicBezTo>
                    <a:cubicBezTo>
                      <a:pt x="64738" y="16300"/>
                      <a:pt x="65073" y="16488"/>
                      <a:pt x="65073" y="16739"/>
                    </a:cubicBezTo>
                    <a:cubicBezTo>
                      <a:pt x="65073" y="17032"/>
                      <a:pt x="65031" y="17325"/>
                      <a:pt x="64947" y="17576"/>
                    </a:cubicBezTo>
                    <a:cubicBezTo>
                      <a:pt x="64822" y="18057"/>
                      <a:pt x="64613" y="18476"/>
                      <a:pt x="64550" y="18936"/>
                    </a:cubicBezTo>
                    <a:cubicBezTo>
                      <a:pt x="64466" y="19522"/>
                      <a:pt x="64529" y="20087"/>
                      <a:pt x="64550" y="20673"/>
                    </a:cubicBezTo>
                    <a:cubicBezTo>
                      <a:pt x="64571" y="21196"/>
                      <a:pt x="64947" y="21635"/>
                      <a:pt x="65575" y="21761"/>
                    </a:cubicBezTo>
                    <a:cubicBezTo>
                      <a:pt x="66203" y="21907"/>
                      <a:pt x="66747" y="21614"/>
                      <a:pt x="67333" y="21426"/>
                    </a:cubicBezTo>
                    <a:cubicBezTo>
                      <a:pt x="67437" y="21405"/>
                      <a:pt x="67500" y="21279"/>
                      <a:pt x="67563" y="21133"/>
                    </a:cubicBezTo>
                    <a:cubicBezTo>
                      <a:pt x="67772" y="20777"/>
                      <a:pt x="67877" y="20359"/>
                      <a:pt x="68170" y="20066"/>
                    </a:cubicBezTo>
                    <a:cubicBezTo>
                      <a:pt x="68484" y="19752"/>
                      <a:pt x="68504" y="19417"/>
                      <a:pt x="68504" y="19020"/>
                    </a:cubicBezTo>
                    <a:cubicBezTo>
                      <a:pt x="68484" y="18580"/>
                      <a:pt x="68651" y="18162"/>
                      <a:pt x="68818" y="17722"/>
                    </a:cubicBezTo>
                    <a:close/>
                    <a:moveTo>
                      <a:pt x="42036" y="76874"/>
                    </a:moveTo>
                    <a:cubicBezTo>
                      <a:pt x="42308" y="76853"/>
                      <a:pt x="42517" y="76790"/>
                      <a:pt x="42727" y="76790"/>
                    </a:cubicBezTo>
                    <a:cubicBezTo>
                      <a:pt x="43187" y="76790"/>
                      <a:pt x="43668" y="76832"/>
                      <a:pt x="44149" y="76853"/>
                    </a:cubicBezTo>
                    <a:cubicBezTo>
                      <a:pt x="45237" y="76894"/>
                      <a:pt x="46032" y="76371"/>
                      <a:pt x="46828" y="75786"/>
                    </a:cubicBezTo>
                    <a:cubicBezTo>
                      <a:pt x="47204" y="75472"/>
                      <a:pt x="47351" y="75095"/>
                      <a:pt x="47162" y="74635"/>
                    </a:cubicBezTo>
                    <a:cubicBezTo>
                      <a:pt x="46618" y="74112"/>
                      <a:pt x="45970" y="73923"/>
                      <a:pt x="45237" y="74007"/>
                    </a:cubicBezTo>
                    <a:cubicBezTo>
                      <a:pt x="45049" y="74028"/>
                      <a:pt x="44861" y="74070"/>
                      <a:pt x="44672" y="74112"/>
                    </a:cubicBezTo>
                    <a:cubicBezTo>
                      <a:pt x="44233" y="74174"/>
                      <a:pt x="43815" y="74342"/>
                      <a:pt x="43375" y="74342"/>
                    </a:cubicBezTo>
                    <a:cubicBezTo>
                      <a:pt x="42434" y="74363"/>
                      <a:pt x="41701" y="74823"/>
                      <a:pt x="40906" y="75283"/>
                    </a:cubicBezTo>
                    <a:cubicBezTo>
                      <a:pt x="40802" y="75325"/>
                      <a:pt x="40739" y="75576"/>
                      <a:pt x="40781" y="75702"/>
                    </a:cubicBezTo>
                    <a:cubicBezTo>
                      <a:pt x="40822" y="75848"/>
                      <a:pt x="40969" y="76037"/>
                      <a:pt x="41094" y="76141"/>
                    </a:cubicBezTo>
                    <a:cubicBezTo>
                      <a:pt x="41387" y="76413"/>
                      <a:pt x="41701" y="76622"/>
                      <a:pt x="42036" y="76874"/>
                    </a:cubicBezTo>
                    <a:close/>
                    <a:moveTo>
                      <a:pt x="48794" y="25925"/>
                    </a:moveTo>
                    <a:cubicBezTo>
                      <a:pt x="49694" y="25799"/>
                      <a:pt x="50280" y="25401"/>
                      <a:pt x="50698" y="24753"/>
                    </a:cubicBezTo>
                    <a:cubicBezTo>
                      <a:pt x="50991" y="24334"/>
                      <a:pt x="51263" y="23916"/>
                      <a:pt x="51619" y="23518"/>
                    </a:cubicBezTo>
                    <a:cubicBezTo>
                      <a:pt x="52184" y="22807"/>
                      <a:pt x="52184" y="22012"/>
                      <a:pt x="52079" y="21175"/>
                    </a:cubicBezTo>
                    <a:cubicBezTo>
                      <a:pt x="52058" y="20882"/>
                      <a:pt x="51849" y="20756"/>
                      <a:pt x="51535" y="20715"/>
                    </a:cubicBezTo>
                    <a:cubicBezTo>
                      <a:pt x="51222" y="20694"/>
                      <a:pt x="50908" y="20715"/>
                      <a:pt x="50573" y="20694"/>
                    </a:cubicBezTo>
                    <a:cubicBezTo>
                      <a:pt x="49882" y="20694"/>
                      <a:pt x="49338" y="21007"/>
                      <a:pt x="48857" y="21426"/>
                    </a:cubicBezTo>
                    <a:cubicBezTo>
                      <a:pt x="48522" y="21719"/>
                      <a:pt x="48376" y="22054"/>
                      <a:pt x="48543" y="22535"/>
                    </a:cubicBezTo>
                    <a:cubicBezTo>
                      <a:pt x="48794" y="23121"/>
                      <a:pt x="48815" y="23748"/>
                      <a:pt x="48794" y="24418"/>
                    </a:cubicBezTo>
                    <a:cubicBezTo>
                      <a:pt x="48753" y="24899"/>
                      <a:pt x="48794" y="25381"/>
                      <a:pt x="48794" y="25925"/>
                    </a:cubicBezTo>
                    <a:close/>
                    <a:moveTo>
                      <a:pt x="25485" y="74865"/>
                    </a:moveTo>
                    <a:cubicBezTo>
                      <a:pt x="25381" y="75806"/>
                      <a:pt x="25527" y="76581"/>
                      <a:pt x="25737" y="77355"/>
                    </a:cubicBezTo>
                    <a:cubicBezTo>
                      <a:pt x="25925" y="78024"/>
                      <a:pt x="26155" y="78631"/>
                      <a:pt x="26783" y="79071"/>
                    </a:cubicBezTo>
                    <a:cubicBezTo>
                      <a:pt x="27201" y="79363"/>
                      <a:pt x="27620" y="79573"/>
                      <a:pt x="28080" y="79698"/>
                    </a:cubicBezTo>
                    <a:cubicBezTo>
                      <a:pt x="28143" y="79615"/>
                      <a:pt x="28185" y="79615"/>
                      <a:pt x="28185" y="79594"/>
                    </a:cubicBezTo>
                    <a:cubicBezTo>
                      <a:pt x="28206" y="79510"/>
                      <a:pt x="28226" y="79405"/>
                      <a:pt x="28289" y="79343"/>
                    </a:cubicBezTo>
                    <a:cubicBezTo>
                      <a:pt x="28624" y="78506"/>
                      <a:pt x="28624" y="77690"/>
                      <a:pt x="28101" y="76894"/>
                    </a:cubicBezTo>
                    <a:cubicBezTo>
                      <a:pt x="27871" y="76560"/>
                      <a:pt x="27662" y="76225"/>
                      <a:pt x="27285" y="76016"/>
                    </a:cubicBezTo>
                    <a:cubicBezTo>
                      <a:pt x="26825" y="75744"/>
                      <a:pt x="26406" y="75409"/>
                      <a:pt x="25946" y="75095"/>
                    </a:cubicBezTo>
                    <a:cubicBezTo>
                      <a:pt x="25841" y="75011"/>
                      <a:pt x="25695" y="74969"/>
                      <a:pt x="25485" y="74865"/>
                    </a:cubicBezTo>
                    <a:close/>
                    <a:moveTo>
                      <a:pt x="16530" y="32285"/>
                    </a:moveTo>
                    <a:cubicBezTo>
                      <a:pt x="16384" y="32013"/>
                      <a:pt x="16300" y="31867"/>
                      <a:pt x="16195" y="31699"/>
                    </a:cubicBezTo>
                    <a:cubicBezTo>
                      <a:pt x="15902" y="31323"/>
                      <a:pt x="15735" y="30904"/>
                      <a:pt x="15630" y="30423"/>
                    </a:cubicBezTo>
                    <a:cubicBezTo>
                      <a:pt x="15568" y="30130"/>
                      <a:pt x="15463" y="29879"/>
                      <a:pt x="15379" y="29586"/>
                    </a:cubicBezTo>
                    <a:cubicBezTo>
                      <a:pt x="15149" y="28645"/>
                      <a:pt x="14982" y="28561"/>
                      <a:pt x="13936" y="28707"/>
                    </a:cubicBezTo>
                    <a:cubicBezTo>
                      <a:pt x="13831" y="28707"/>
                      <a:pt x="13768" y="28728"/>
                      <a:pt x="13664" y="28749"/>
                    </a:cubicBezTo>
                    <a:cubicBezTo>
                      <a:pt x="13392" y="28833"/>
                      <a:pt x="13224" y="29021"/>
                      <a:pt x="13182" y="29293"/>
                    </a:cubicBezTo>
                    <a:cubicBezTo>
                      <a:pt x="13120" y="29900"/>
                      <a:pt x="13182" y="30423"/>
                      <a:pt x="13664" y="30863"/>
                    </a:cubicBezTo>
                    <a:cubicBezTo>
                      <a:pt x="13977" y="31135"/>
                      <a:pt x="14270" y="31427"/>
                      <a:pt x="14542" y="31741"/>
                    </a:cubicBezTo>
                    <a:cubicBezTo>
                      <a:pt x="15045" y="32369"/>
                      <a:pt x="15672" y="32515"/>
                      <a:pt x="16530" y="32285"/>
                    </a:cubicBezTo>
                    <a:close/>
                    <a:moveTo>
                      <a:pt x="33416" y="39127"/>
                    </a:moveTo>
                    <a:cubicBezTo>
                      <a:pt x="33374" y="39190"/>
                      <a:pt x="33374" y="39274"/>
                      <a:pt x="33353" y="39316"/>
                    </a:cubicBezTo>
                    <a:cubicBezTo>
                      <a:pt x="33625" y="39399"/>
                      <a:pt x="33876" y="39525"/>
                      <a:pt x="34148" y="39546"/>
                    </a:cubicBezTo>
                    <a:cubicBezTo>
                      <a:pt x="34462" y="39588"/>
                      <a:pt x="34776" y="39588"/>
                      <a:pt x="35089" y="39546"/>
                    </a:cubicBezTo>
                    <a:cubicBezTo>
                      <a:pt x="35654" y="39525"/>
                      <a:pt x="35822" y="39295"/>
                      <a:pt x="35780" y="38667"/>
                    </a:cubicBezTo>
                    <a:cubicBezTo>
                      <a:pt x="35006" y="38813"/>
                      <a:pt x="34190" y="38981"/>
                      <a:pt x="33416" y="39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5" name="Google Shape;2151;p73">
                <a:extLst>
                  <a:ext uri="{FF2B5EF4-FFF2-40B4-BE49-F238E27FC236}">
                    <a16:creationId xmlns:a16="http://schemas.microsoft.com/office/drawing/2014/main" id="{BFCB601E-D484-46CD-823E-CA9CD65EAB62}"/>
                  </a:ext>
                </a:extLst>
              </p:cNvPr>
              <p:cNvSpPr/>
              <p:nvPr/>
            </p:nvSpPr>
            <p:spPr>
              <a:xfrm>
                <a:off x="1320925" y="3317025"/>
                <a:ext cx="355725" cy="184675"/>
              </a:xfrm>
              <a:custGeom>
                <a:avLst/>
                <a:gdLst/>
                <a:ahLst/>
                <a:cxnLst/>
                <a:rect l="l" t="t" r="r" b="b"/>
                <a:pathLst>
                  <a:path w="14229" h="7387" extrusionOk="0">
                    <a:moveTo>
                      <a:pt x="5922" y="7198"/>
                    </a:moveTo>
                    <a:cubicBezTo>
                      <a:pt x="5001" y="7323"/>
                      <a:pt x="4122" y="7009"/>
                      <a:pt x="3243" y="6570"/>
                    </a:cubicBezTo>
                    <a:cubicBezTo>
                      <a:pt x="2804" y="6340"/>
                      <a:pt x="2344" y="6131"/>
                      <a:pt x="1883" y="5859"/>
                    </a:cubicBezTo>
                    <a:cubicBezTo>
                      <a:pt x="1674" y="5733"/>
                      <a:pt x="1444" y="5587"/>
                      <a:pt x="1318" y="5398"/>
                    </a:cubicBezTo>
                    <a:cubicBezTo>
                      <a:pt x="1004" y="4917"/>
                      <a:pt x="732" y="4394"/>
                      <a:pt x="419" y="3913"/>
                    </a:cubicBezTo>
                    <a:cubicBezTo>
                      <a:pt x="0" y="3180"/>
                      <a:pt x="147" y="2406"/>
                      <a:pt x="293" y="1674"/>
                    </a:cubicBezTo>
                    <a:cubicBezTo>
                      <a:pt x="314" y="1569"/>
                      <a:pt x="502" y="1423"/>
                      <a:pt x="628" y="1423"/>
                    </a:cubicBezTo>
                    <a:cubicBezTo>
                      <a:pt x="774" y="1423"/>
                      <a:pt x="942" y="1548"/>
                      <a:pt x="984" y="1674"/>
                    </a:cubicBezTo>
                    <a:cubicBezTo>
                      <a:pt x="1046" y="1925"/>
                      <a:pt x="1088" y="2176"/>
                      <a:pt x="1088" y="2448"/>
                    </a:cubicBezTo>
                    <a:cubicBezTo>
                      <a:pt x="1046" y="2971"/>
                      <a:pt x="1256" y="3411"/>
                      <a:pt x="1528" y="3871"/>
                    </a:cubicBezTo>
                    <a:cubicBezTo>
                      <a:pt x="1946" y="4645"/>
                      <a:pt x="2490" y="5189"/>
                      <a:pt x="3327" y="5482"/>
                    </a:cubicBezTo>
                    <a:cubicBezTo>
                      <a:pt x="3411" y="5503"/>
                      <a:pt x="3515" y="5545"/>
                      <a:pt x="3599" y="5587"/>
                    </a:cubicBezTo>
                    <a:cubicBezTo>
                      <a:pt x="4917" y="6340"/>
                      <a:pt x="6319" y="6256"/>
                      <a:pt x="7742" y="5880"/>
                    </a:cubicBezTo>
                    <a:cubicBezTo>
                      <a:pt x="9081" y="5524"/>
                      <a:pt x="10148" y="4771"/>
                      <a:pt x="11299" y="4059"/>
                    </a:cubicBezTo>
                    <a:cubicBezTo>
                      <a:pt x="11362" y="4038"/>
                      <a:pt x="11403" y="4017"/>
                      <a:pt x="11466" y="3955"/>
                    </a:cubicBezTo>
                    <a:cubicBezTo>
                      <a:pt x="12073" y="3118"/>
                      <a:pt x="12910" y="2406"/>
                      <a:pt x="13140" y="1318"/>
                    </a:cubicBezTo>
                    <a:cubicBezTo>
                      <a:pt x="13224" y="921"/>
                      <a:pt x="13433" y="523"/>
                      <a:pt x="13600" y="167"/>
                    </a:cubicBezTo>
                    <a:cubicBezTo>
                      <a:pt x="13663" y="84"/>
                      <a:pt x="13810" y="0"/>
                      <a:pt x="13914" y="21"/>
                    </a:cubicBezTo>
                    <a:cubicBezTo>
                      <a:pt x="14019" y="63"/>
                      <a:pt x="14103" y="188"/>
                      <a:pt x="14186" y="272"/>
                    </a:cubicBezTo>
                    <a:cubicBezTo>
                      <a:pt x="14207" y="314"/>
                      <a:pt x="14228" y="398"/>
                      <a:pt x="14228" y="439"/>
                    </a:cubicBezTo>
                    <a:cubicBezTo>
                      <a:pt x="14186" y="1590"/>
                      <a:pt x="14019" y="2720"/>
                      <a:pt x="13161" y="3641"/>
                    </a:cubicBezTo>
                    <a:cubicBezTo>
                      <a:pt x="13077" y="3724"/>
                      <a:pt x="13015" y="3766"/>
                      <a:pt x="12973" y="3850"/>
                    </a:cubicBezTo>
                    <a:cubicBezTo>
                      <a:pt x="12303" y="5105"/>
                      <a:pt x="10943" y="5524"/>
                      <a:pt x="9897" y="6340"/>
                    </a:cubicBezTo>
                    <a:cubicBezTo>
                      <a:pt x="8955" y="6549"/>
                      <a:pt x="7114" y="7386"/>
                      <a:pt x="5922" y="719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6" name="Google Shape;2152;p73">
                <a:extLst>
                  <a:ext uri="{FF2B5EF4-FFF2-40B4-BE49-F238E27FC236}">
                    <a16:creationId xmlns:a16="http://schemas.microsoft.com/office/drawing/2014/main" id="{B6475FD6-DB23-451F-9C82-6E8B14155843}"/>
                  </a:ext>
                </a:extLst>
              </p:cNvPr>
              <p:cNvSpPr/>
              <p:nvPr/>
            </p:nvSpPr>
            <p:spPr>
              <a:xfrm>
                <a:off x="1297375" y="3221800"/>
                <a:ext cx="37700" cy="36650"/>
              </a:xfrm>
              <a:custGeom>
                <a:avLst/>
                <a:gdLst/>
                <a:ahLst/>
                <a:cxnLst/>
                <a:rect l="l" t="t" r="r" b="b"/>
                <a:pathLst>
                  <a:path w="1508" h="1466" extrusionOk="0">
                    <a:moveTo>
                      <a:pt x="147" y="126"/>
                    </a:moveTo>
                    <a:cubicBezTo>
                      <a:pt x="377" y="85"/>
                      <a:pt x="586" y="1"/>
                      <a:pt x="817" y="1"/>
                    </a:cubicBezTo>
                    <a:cubicBezTo>
                      <a:pt x="1256" y="1"/>
                      <a:pt x="1444" y="210"/>
                      <a:pt x="1465" y="650"/>
                    </a:cubicBezTo>
                    <a:cubicBezTo>
                      <a:pt x="1507" y="1256"/>
                      <a:pt x="1298" y="1466"/>
                      <a:pt x="691" y="1445"/>
                    </a:cubicBezTo>
                    <a:cubicBezTo>
                      <a:pt x="252" y="1403"/>
                      <a:pt x="42" y="1235"/>
                      <a:pt x="63" y="775"/>
                    </a:cubicBezTo>
                    <a:cubicBezTo>
                      <a:pt x="1" y="566"/>
                      <a:pt x="84" y="357"/>
                      <a:pt x="147" y="12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7" name="Google Shape;2153;p73">
                <a:extLst>
                  <a:ext uri="{FF2B5EF4-FFF2-40B4-BE49-F238E27FC236}">
                    <a16:creationId xmlns:a16="http://schemas.microsoft.com/office/drawing/2014/main" id="{0FF669F5-5407-42AF-9BF4-75F8BD8EA391}"/>
                  </a:ext>
                </a:extLst>
              </p:cNvPr>
              <p:cNvSpPr/>
              <p:nvPr/>
            </p:nvSpPr>
            <p:spPr>
              <a:xfrm>
                <a:off x="1619075" y="3185725"/>
                <a:ext cx="31925" cy="42375"/>
              </a:xfrm>
              <a:custGeom>
                <a:avLst/>
                <a:gdLst/>
                <a:ahLst/>
                <a:cxnLst/>
                <a:rect l="l" t="t" r="r" b="b"/>
                <a:pathLst>
                  <a:path w="1277" h="1695" extrusionOk="0">
                    <a:moveTo>
                      <a:pt x="1" y="963"/>
                    </a:moveTo>
                    <a:cubicBezTo>
                      <a:pt x="1" y="816"/>
                      <a:pt x="42" y="712"/>
                      <a:pt x="42" y="628"/>
                    </a:cubicBezTo>
                    <a:cubicBezTo>
                      <a:pt x="84" y="126"/>
                      <a:pt x="398" y="0"/>
                      <a:pt x="838" y="230"/>
                    </a:cubicBezTo>
                    <a:cubicBezTo>
                      <a:pt x="1151" y="419"/>
                      <a:pt x="1277" y="712"/>
                      <a:pt x="1235" y="1025"/>
                    </a:cubicBezTo>
                    <a:cubicBezTo>
                      <a:pt x="1151" y="1339"/>
                      <a:pt x="796" y="1674"/>
                      <a:pt x="503" y="1695"/>
                    </a:cubicBezTo>
                    <a:cubicBezTo>
                      <a:pt x="294" y="1695"/>
                      <a:pt x="126" y="1590"/>
                      <a:pt x="84" y="1381"/>
                    </a:cubicBezTo>
                    <a:cubicBezTo>
                      <a:pt x="1" y="1235"/>
                      <a:pt x="1" y="1067"/>
                      <a:pt x="1"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38" name="Google Shape;2154;p73">
                <a:extLst>
                  <a:ext uri="{FF2B5EF4-FFF2-40B4-BE49-F238E27FC236}">
                    <a16:creationId xmlns:a16="http://schemas.microsoft.com/office/drawing/2014/main" id="{13F1613E-1601-4C08-ACA6-13F0A01351CE}"/>
                  </a:ext>
                </a:extLst>
              </p:cNvPr>
              <p:cNvSpPr/>
              <p:nvPr/>
            </p:nvSpPr>
            <p:spPr>
              <a:xfrm>
                <a:off x="2293350" y="2916850"/>
                <a:ext cx="95750" cy="98375"/>
              </a:xfrm>
              <a:custGeom>
                <a:avLst/>
                <a:gdLst/>
                <a:ahLst/>
                <a:cxnLst/>
                <a:rect l="l" t="t" r="r" b="b"/>
                <a:pathLst>
                  <a:path w="3830" h="3935" extrusionOk="0">
                    <a:moveTo>
                      <a:pt x="502" y="272"/>
                    </a:moveTo>
                    <a:cubicBezTo>
                      <a:pt x="1214" y="0"/>
                      <a:pt x="1904" y="42"/>
                      <a:pt x="2616" y="42"/>
                    </a:cubicBezTo>
                    <a:cubicBezTo>
                      <a:pt x="3055" y="42"/>
                      <a:pt x="3578" y="524"/>
                      <a:pt x="3683" y="963"/>
                    </a:cubicBezTo>
                    <a:cubicBezTo>
                      <a:pt x="3725" y="1130"/>
                      <a:pt x="3725" y="1277"/>
                      <a:pt x="3745" y="1444"/>
                    </a:cubicBezTo>
                    <a:cubicBezTo>
                      <a:pt x="3829" y="2825"/>
                      <a:pt x="3725" y="3034"/>
                      <a:pt x="2574" y="3746"/>
                    </a:cubicBezTo>
                    <a:cubicBezTo>
                      <a:pt x="2427" y="3829"/>
                      <a:pt x="2281" y="3871"/>
                      <a:pt x="2113" y="3871"/>
                    </a:cubicBezTo>
                    <a:cubicBezTo>
                      <a:pt x="1946" y="3913"/>
                      <a:pt x="1737" y="3913"/>
                      <a:pt x="1548" y="3913"/>
                    </a:cubicBezTo>
                    <a:cubicBezTo>
                      <a:pt x="272" y="3934"/>
                      <a:pt x="481" y="3850"/>
                      <a:pt x="126" y="2804"/>
                    </a:cubicBezTo>
                    <a:cubicBezTo>
                      <a:pt x="0" y="2386"/>
                      <a:pt x="63" y="1863"/>
                      <a:pt x="126" y="1402"/>
                    </a:cubicBezTo>
                    <a:cubicBezTo>
                      <a:pt x="168" y="1026"/>
                      <a:pt x="335" y="691"/>
                      <a:pt x="502" y="272"/>
                    </a:cubicBezTo>
                    <a:close/>
                    <a:moveTo>
                      <a:pt x="1360" y="586"/>
                    </a:moveTo>
                    <a:cubicBezTo>
                      <a:pt x="1235" y="1088"/>
                      <a:pt x="1130" y="1528"/>
                      <a:pt x="1025" y="1967"/>
                    </a:cubicBezTo>
                    <a:cubicBezTo>
                      <a:pt x="984" y="2156"/>
                      <a:pt x="1025" y="2365"/>
                      <a:pt x="1046" y="2511"/>
                    </a:cubicBezTo>
                    <a:cubicBezTo>
                      <a:pt x="1109" y="2762"/>
                      <a:pt x="1256" y="2909"/>
                      <a:pt x="1528" y="2909"/>
                    </a:cubicBezTo>
                    <a:cubicBezTo>
                      <a:pt x="1779" y="2909"/>
                      <a:pt x="2009" y="2930"/>
                      <a:pt x="2260" y="2762"/>
                    </a:cubicBezTo>
                    <a:lnTo>
                      <a:pt x="2950" y="2281"/>
                    </a:lnTo>
                    <a:cubicBezTo>
                      <a:pt x="2992" y="1863"/>
                      <a:pt x="3013" y="1507"/>
                      <a:pt x="3013" y="1130"/>
                    </a:cubicBezTo>
                    <a:cubicBezTo>
                      <a:pt x="3013" y="879"/>
                      <a:pt x="2804" y="628"/>
                      <a:pt x="2574" y="607"/>
                    </a:cubicBezTo>
                    <a:cubicBezTo>
                      <a:pt x="2155" y="586"/>
                      <a:pt x="1737" y="482"/>
                      <a:pt x="1360" y="58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04" name="Google Shape;2168;p73">
              <a:extLst>
                <a:ext uri="{FF2B5EF4-FFF2-40B4-BE49-F238E27FC236}">
                  <a16:creationId xmlns:a16="http://schemas.microsoft.com/office/drawing/2014/main" id="{7714F04C-9122-455A-BA44-65AD31BC4AF6}"/>
                </a:ext>
              </a:extLst>
            </p:cNvPr>
            <p:cNvGrpSpPr/>
            <p:nvPr/>
          </p:nvGrpSpPr>
          <p:grpSpPr>
            <a:xfrm>
              <a:off x="395423" y="5376301"/>
              <a:ext cx="1022604" cy="1114031"/>
              <a:chOff x="296567" y="4032225"/>
              <a:chExt cx="766953" cy="835523"/>
            </a:xfrm>
          </p:grpSpPr>
          <p:sp>
            <p:nvSpPr>
              <p:cNvPr id="205" name="Google Shape;2169;p73">
                <a:extLst>
                  <a:ext uri="{FF2B5EF4-FFF2-40B4-BE49-F238E27FC236}">
                    <a16:creationId xmlns:a16="http://schemas.microsoft.com/office/drawing/2014/main" id="{5447904E-3FF9-4D25-AFFE-F2B225075FF9}"/>
                  </a:ext>
                </a:extLst>
              </p:cNvPr>
              <p:cNvSpPr/>
              <p:nvPr/>
            </p:nvSpPr>
            <p:spPr>
              <a:xfrm>
                <a:off x="541554" y="4620021"/>
                <a:ext cx="242990" cy="224922"/>
              </a:xfrm>
              <a:custGeom>
                <a:avLst/>
                <a:gdLst/>
                <a:ahLst/>
                <a:cxnLst/>
                <a:rect l="l" t="t" r="r" b="b"/>
                <a:pathLst>
                  <a:path w="12722" h="11776" extrusionOk="0">
                    <a:moveTo>
                      <a:pt x="9347" y="1"/>
                    </a:moveTo>
                    <a:cubicBezTo>
                      <a:pt x="9174" y="1"/>
                      <a:pt x="9001" y="13"/>
                      <a:pt x="8830" y="39"/>
                    </a:cubicBezTo>
                    <a:cubicBezTo>
                      <a:pt x="6068" y="395"/>
                      <a:pt x="3306" y="750"/>
                      <a:pt x="544" y="1085"/>
                    </a:cubicBezTo>
                    <a:cubicBezTo>
                      <a:pt x="440" y="1085"/>
                      <a:pt x="356" y="1127"/>
                      <a:pt x="272" y="1190"/>
                    </a:cubicBezTo>
                    <a:cubicBezTo>
                      <a:pt x="0" y="1545"/>
                      <a:pt x="63" y="1922"/>
                      <a:pt x="126" y="2320"/>
                    </a:cubicBezTo>
                    <a:cubicBezTo>
                      <a:pt x="482" y="5186"/>
                      <a:pt x="858" y="8094"/>
                      <a:pt x="1214" y="10961"/>
                    </a:cubicBezTo>
                    <a:cubicBezTo>
                      <a:pt x="1256" y="11170"/>
                      <a:pt x="1298" y="11379"/>
                      <a:pt x="1360" y="11631"/>
                    </a:cubicBezTo>
                    <a:cubicBezTo>
                      <a:pt x="1932" y="11707"/>
                      <a:pt x="2480" y="11775"/>
                      <a:pt x="3024" y="11775"/>
                    </a:cubicBezTo>
                    <a:cubicBezTo>
                      <a:pt x="3376" y="11775"/>
                      <a:pt x="3727" y="11746"/>
                      <a:pt x="4080" y="11672"/>
                    </a:cubicBezTo>
                    <a:cubicBezTo>
                      <a:pt x="4645" y="11568"/>
                      <a:pt x="5231" y="11526"/>
                      <a:pt x="5796" y="11442"/>
                    </a:cubicBezTo>
                    <a:cubicBezTo>
                      <a:pt x="6030" y="11424"/>
                      <a:pt x="6249" y="11375"/>
                      <a:pt x="6478" y="11375"/>
                    </a:cubicBezTo>
                    <a:cubicBezTo>
                      <a:pt x="6516" y="11375"/>
                      <a:pt x="6553" y="11377"/>
                      <a:pt x="6591" y="11379"/>
                    </a:cubicBezTo>
                    <a:cubicBezTo>
                      <a:pt x="6854" y="11416"/>
                      <a:pt x="7118" y="11428"/>
                      <a:pt x="7382" y="11428"/>
                    </a:cubicBezTo>
                    <a:cubicBezTo>
                      <a:pt x="8002" y="11428"/>
                      <a:pt x="8626" y="11358"/>
                      <a:pt x="9247" y="11358"/>
                    </a:cubicBezTo>
                    <a:cubicBezTo>
                      <a:pt x="9583" y="11358"/>
                      <a:pt x="9919" y="11379"/>
                      <a:pt x="10253" y="11442"/>
                    </a:cubicBezTo>
                    <a:cubicBezTo>
                      <a:pt x="10295" y="11442"/>
                      <a:pt x="10378" y="11442"/>
                      <a:pt x="10420" y="11421"/>
                    </a:cubicBezTo>
                    <a:cubicBezTo>
                      <a:pt x="10569" y="11397"/>
                      <a:pt x="10711" y="11385"/>
                      <a:pt x="10849" y="11385"/>
                    </a:cubicBezTo>
                    <a:cubicBezTo>
                      <a:pt x="11061" y="11385"/>
                      <a:pt x="11264" y="11412"/>
                      <a:pt x="11466" y="11463"/>
                    </a:cubicBezTo>
                    <a:cubicBezTo>
                      <a:pt x="11622" y="11502"/>
                      <a:pt x="11774" y="11524"/>
                      <a:pt x="11925" y="11524"/>
                    </a:cubicBezTo>
                    <a:cubicBezTo>
                      <a:pt x="12183" y="11524"/>
                      <a:pt x="12438" y="11462"/>
                      <a:pt x="12701" y="11317"/>
                    </a:cubicBezTo>
                    <a:cubicBezTo>
                      <a:pt x="12722" y="10752"/>
                      <a:pt x="12722" y="10208"/>
                      <a:pt x="12513" y="9768"/>
                    </a:cubicBezTo>
                    <a:cubicBezTo>
                      <a:pt x="12282" y="9057"/>
                      <a:pt x="12136" y="8325"/>
                      <a:pt x="12052" y="7530"/>
                    </a:cubicBezTo>
                    <a:cubicBezTo>
                      <a:pt x="12031" y="7404"/>
                      <a:pt x="11990" y="7278"/>
                      <a:pt x="11948" y="7174"/>
                    </a:cubicBezTo>
                    <a:cubicBezTo>
                      <a:pt x="11634" y="6483"/>
                      <a:pt x="11571" y="5730"/>
                      <a:pt x="11508" y="4998"/>
                    </a:cubicBezTo>
                    <a:lnTo>
                      <a:pt x="11027" y="1232"/>
                    </a:lnTo>
                    <a:cubicBezTo>
                      <a:pt x="11006" y="1064"/>
                      <a:pt x="10985" y="855"/>
                      <a:pt x="10943" y="667"/>
                    </a:cubicBezTo>
                    <a:cubicBezTo>
                      <a:pt x="10922" y="374"/>
                      <a:pt x="10734" y="185"/>
                      <a:pt x="10462" y="144"/>
                    </a:cubicBezTo>
                    <a:cubicBezTo>
                      <a:pt x="10103" y="57"/>
                      <a:pt x="9725" y="1"/>
                      <a:pt x="9347"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6" name="Google Shape;2170;p73">
                <a:extLst>
                  <a:ext uri="{FF2B5EF4-FFF2-40B4-BE49-F238E27FC236}">
                    <a16:creationId xmlns:a16="http://schemas.microsoft.com/office/drawing/2014/main" id="{440704CB-1E1D-4472-89DF-D9650B53BD50}"/>
                  </a:ext>
                </a:extLst>
              </p:cNvPr>
              <p:cNvSpPr/>
              <p:nvPr/>
            </p:nvSpPr>
            <p:spPr>
              <a:xfrm>
                <a:off x="766152" y="4553209"/>
                <a:ext cx="134292" cy="276186"/>
              </a:xfrm>
              <a:custGeom>
                <a:avLst/>
                <a:gdLst/>
                <a:ahLst/>
                <a:cxnLst/>
                <a:rect l="l" t="t" r="r" b="b"/>
                <a:pathLst>
                  <a:path w="7031" h="14460" extrusionOk="0">
                    <a:moveTo>
                      <a:pt x="4938" y="1"/>
                    </a:moveTo>
                    <a:cubicBezTo>
                      <a:pt x="4624" y="84"/>
                      <a:pt x="4394" y="126"/>
                      <a:pt x="4143" y="210"/>
                    </a:cubicBezTo>
                    <a:cubicBezTo>
                      <a:pt x="3997" y="273"/>
                      <a:pt x="3892" y="315"/>
                      <a:pt x="3788" y="398"/>
                    </a:cubicBezTo>
                    <a:cubicBezTo>
                      <a:pt x="3516" y="649"/>
                      <a:pt x="3202" y="859"/>
                      <a:pt x="2804" y="1005"/>
                    </a:cubicBezTo>
                    <a:cubicBezTo>
                      <a:pt x="2679" y="1047"/>
                      <a:pt x="2532" y="1173"/>
                      <a:pt x="2427" y="1277"/>
                    </a:cubicBezTo>
                    <a:cubicBezTo>
                      <a:pt x="2260" y="1445"/>
                      <a:pt x="2072" y="1633"/>
                      <a:pt x="1863" y="1779"/>
                    </a:cubicBezTo>
                    <a:cubicBezTo>
                      <a:pt x="1235" y="2261"/>
                      <a:pt x="628" y="2721"/>
                      <a:pt x="0" y="3160"/>
                    </a:cubicBezTo>
                    <a:cubicBezTo>
                      <a:pt x="63" y="3683"/>
                      <a:pt x="126" y="4165"/>
                      <a:pt x="189" y="4625"/>
                    </a:cubicBezTo>
                    <a:cubicBezTo>
                      <a:pt x="377" y="6069"/>
                      <a:pt x="586" y="7512"/>
                      <a:pt x="795" y="8977"/>
                    </a:cubicBezTo>
                    <a:cubicBezTo>
                      <a:pt x="837" y="9291"/>
                      <a:pt x="858" y="9626"/>
                      <a:pt x="1005" y="9919"/>
                    </a:cubicBezTo>
                    <a:cubicBezTo>
                      <a:pt x="1235" y="10463"/>
                      <a:pt x="1360" y="11007"/>
                      <a:pt x="1444" y="11592"/>
                    </a:cubicBezTo>
                    <a:cubicBezTo>
                      <a:pt x="1465" y="11781"/>
                      <a:pt x="1486" y="11990"/>
                      <a:pt x="1570" y="12157"/>
                    </a:cubicBezTo>
                    <a:cubicBezTo>
                      <a:pt x="1904" y="12827"/>
                      <a:pt x="1988" y="13517"/>
                      <a:pt x="2093" y="14229"/>
                    </a:cubicBezTo>
                    <a:cubicBezTo>
                      <a:pt x="2093" y="14313"/>
                      <a:pt x="2176" y="14396"/>
                      <a:pt x="2197" y="14459"/>
                    </a:cubicBezTo>
                    <a:lnTo>
                      <a:pt x="2323" y="14459"/>
                    </a:lnTo>
                    <a:cubicBezTo>
                      <a:pt x="2992" y="13601"/>
                      <a:pt x="3934" y="12953"/>
                      <a:pt x="4415" y="11948"/>
                    </a:cubicBezTo>
                    <a:cubicBezTo>
                      <a:pt x="4478" y="11864"/>
                      <a:pt x="4520" y="11802"/>
                      <a:pt x="4604" y="11718"/>
                    </a:cubicBezTo>
                    <a:cubicBezTo>
                      <a:pt x="5294" y="11111"/>
                      <a:pt x="5943" y="10504"/>
                      <a:pt x="6612" y="9940"/>
                    </a:cubicBezTo>
                    <a:cubicBezTo>
                      <a:pt x="6905" y="9647"/>
                      <a:pt x="7031" y="9395"/>
                      <a:pt x="6821" y="8998"/>
                    </a:cubicBezTo>
                    <a:cubicBezTo>
                      <a:pt x="6508" y="8454"/>
                      <a:pt x="6487" y="7826"/>
                      <a:pt x="6382" y="7219"/>
                    </a:cubicBezTo>
                    <a:cubicBezTo>
                      <a:pt x="6319" y="6885"/>
                      <a:pt x="6236" y="6508"/>
                      <a:pt x="6068" y="6194"/>
                    </a:cubicBezTo>
                    <a:cubicBezTo>
                      <a:pt x="5650" y="5336"/>
                      <a:pt x="5420" y="4458"/>
                      <a:pt x="5336" y="3516"/>
                    </a:cubicBezTo>
                    <a:cubicBezTo>
                      <a:pt x="5273" y="2784"/>
                      <a:pt x="5189" y="2009"/>
                      <a:pt x="5106" y="1277"/>
                    </a:cubicBezTo>
                    <a:cubicBezTo>
                      <a:pt x="5043" y="859"/>
                      <a:pt x="5001" y="440"/>
                      <a:pt x="4938"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7" name="Google Shape;2171;p73">
                <a:extLst>
                  <a:ext uri="{FF2B5EF4-FFF2-40B4-BE49-F238E27FC236}">
                    <a16:creationId xmlns:a16="http://schemas.microsoft.com/office/drawing/2014/main" id="{6D21FA36-4203-4974-B0DF-A6EBE9EB13EA}"/>
                  </a:ext>
                </a:extLst>
              </p:cNvPr>
              <p:cNvSpPr/>
              <p:nvPr/>
            </p:nvSpPr>
            <p:spPr>
              <a:xfrm>
                <a:off x="561533" y="4522019"/>
                <a:ext cx="278975" cy="100351"/>
              </a:xfrm>
              <a:custGeom>
                <a:avLst/>
                <a:gdLst/>
                <a:ahLst/>
                <a:cxnLst/>
                <a:rect l="l" t="t" r="r" b="b"/>
                <a:pathLst>
                  <a:path w="14606" h="5254" extrusionOk="0">
                    <a:moveTo>
                      <a:pt x="6885" y="1"/>
                    </a:moveTo>
                    <a:cubicBezTo>
                      <a:pt x="6649" y="1"/>
                      <a:pt x="6449" y="74"/>
                      <a:pt x="6278" y="274"/>
                    </a:cubicBezTo>
                    <a:cubicBezTo>
                      <a:pt x="5650" y="922"/>
                      <a:pt x="4750" y="1236"/>
                      <a:pt x="4185" y="1969"/>
                    </a:cubicBezTo>
                    <a:cubicBezTo>
                      <a:pt x="4101" y="2073"/>
                      <a:pt x="3976" y="2115"/>
                      <a:pt x="3829" y="2178"/>
                    </a:cubicBezTo>
                    <a:cubicBezTo>
                      <a:pt x="3411" y="2471"/>
                      <a:pt x="2972" y="2743"/>
                      <a:pt x="2553" y="3057"/>
                    </a:cubicBezTo>
                    <a:cubicBezTo>
                      <a:pt x="1695" y="3705"/>
                      <a:pt x="858" y="4417"/>
                      <a:pt x="0" y="5086"/>
                    </a:cubicBezTo>
                    <a:lnTo>
                      <a:pt x="63" y="5254"/>
                    </a:lnTo>
                    <a:cubicBezTo>
                      <a:pt x="272" y="5212"/>
                      <a:pt x="524" y="5191"/>
                      <a:pt x="733" y="5170"/>
                    </a:cubicBezTo>
                    <a:lnTo>
                      <a:pt x="6696" y="4375"/>
                    </a:lnTo>
                    <a:cubicBezTo>
                      <a:pt x="7236" y="4309"/>
                      <a:pt x="7775" y="4227"/>
                      <a:pt x="8315" y="4227"/>
                    </a:cubicBezTo>
                    <a:cubicBezTo>
                      <a:pt x="8633" y="4227"/>
                      <a:pt x="8951" y="4255"/>
                      <a:pt x="9270" y="4333"/>
                    </a:cubicBezTo>
                    <a:cubicBezTo>
                      <a:pt x="9376" y="4357"/>
                      <a:pt x="9479" y="4369"/>
                      <a:pt x="9577" y="4369"/>
                    </a:cubicBezTo>
                    <a:cubicBezTo>
                      <a:pt x="9901" y="4369"/>
                      <a:pt x="10179" y="4239"/>
                      <a:pt x="10420" y="3998"/>
                    </a:cubicBezTo>
                    <a:cubicBezTo>
                      <a:pt x="10734" y="3705"/>
                      <a:pt x="11048" y="3433"/>
                      <a:pt x="11404" y="3203"/>
                    </a:cubicBezTo>
                    <a:cubicBezTo>
                      <a:pt x="11969" y="2910"/>
                      <a:pt x="12450" y="2659"/>
                      <a:pt x="12785" y="2178"/>
                    </a:cubicBezTo>
                    <a:cubicBezTo>
                      <a:pt x="12848" y="2052"/>
                      <a:pt x="13036" y="1969"/>
                      <a:pt x="13182" y="1948"/>
                    </a:cubicBezTo>
                    <a:cubicBezTo>
                      <a:pt x="13747" y="1843"/>
                      <a:pt x="14061" y="1383"/>
                      <a:pt x="14605" y="1006"/>
                    </a:cubicBezTo>
                    <a:cubicBezTo>
                      <a:pt x="13991" y="795"/>
                      <a:pt x="13466" y="690"/>
                      <a:pt x="12931" y="690"/>
                    </a:cubicBezTo>
                    <a:cubicBezTo>
                      <a:pt x="12882" y="690"/>
                      <a:pt x="12834" y="690"/>
                      <a:pt x="12785" y="692"/>
                    </a:cubicBezTo>
                    <a:cubicBezTo>
                      <a:pt x="12675" y="702"/>
                      <a:pt x="12566" y="706"/>
                      <a:pt x="12456" y="706"/>
                    </a:cubicBezTo>
                    <a:cubicBezTo>
                      <a:pt x="11833" y="706"/>
                      <a:pt x="11211" y="569"/>
                      <a:pt x="10588" y="462"/>
                    </a:cubicBezTo>
                    <a:cubicBezTo>
                      <a:pt x="10169" y="378"/>
                      <a:pt x="9751" y="337"/>
                      <a:pt x="9332" y="274"/>
                    </a:cubicBezTo>
                    <a:cubicBezTo>
                      <a:pt x="8621" y="190"/>
                      <a:pt x="7910" y="169"/>
                      <a:pt x="7240" y="44"/>
                    </a:cubicBezTo>
                    <a:cubicBezTo>
                      <a:pt x="7113" y="17"/>
                      <a:pt x="6995" y="1"/>
                      <a:pt x="688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8" name="Google Shape;2172;p73">
                <a:extLst>
                  <a:ext uri="{FF2B5EF4-FFF2-40B4-BE49-F238E27FC236}">
                    <a16:creationId xmlns:a16="http://schemas.microsoft.com/office/drawing/2014/main" id="{436D5C29-CBAA-4EBD-8F44-0A382BD83DF3}"/>
                  </a:ext>
                </a:extLst>
              </p:cNvPr>
              <p:cNvSpPr/>
              <p:nvPr/>
            </p:nvSpPr>
            <p:spPr>
              <a:xfrm>
                <a:off x="519971" y="4505650"/>
                <a:ext cx="400050" cy="362098"/>
              </a:xfrm>
              <a:custGeom>
                <a:avLst/>
                <a:gdLst/>
                <a:ahLst/>
                <a:cxnLst/>
                <a:rect l="l" t="t" r="r" b="b"/>
                <a:pathLst>
                  <a:path w="20945" h="18958" extrusionOk="0">
                    <a:moveTo>
                      <a:pt x="18392" y="1361"/>
                    </a:moveTo>
                    <a:cubicBezTo>
                      <a:pt x="18434" y="1633"/>
                      <a:pt x="18497" y="1926"/>
                      <a:pt x="18539" y="2198"/>
                    </a:cubicBezTo>
                    <a:cubicBezTo>
                      <a:pt x="18727" y="3453"/>
                      <a:pt x="18915" y="4709"/>
                      <a:pt x="19041" y="5964"/>
                    </a:cubicBezTo>
                    <a:cubicBezTo>
                      <a:pt x="19125" y="6759"/>
                      <a:pt x="19334" y="7492"/>
                      <a:pt x="19690" y="8203"/>
                    </a:cubicBezTo>
                    <a:cubicBezTo>
                      <a:pt x="19920" y="8663"/>
                      <a:pt x="20087" y="9165"/>
                      <a:pt x="20108" y="9689"/>
                    </a:cubicBezTo>
                    <a:cubicBezTo>
                      <a:pt x="20129" y="10170"/>
                      <a:pt x="20275" y="10630"/>
                      <a:pt x="20506" y="11069"/>
                    </a:cubicBezTo>
                    <a:cubicBezTo>
                      <a:pt x="20945" y="11948"/>
                      <a:pt x="20736" y="12597"/>
                      <a:pt x="20003" y="13225"/>
                    </a:cubicBezTo>
                    <a:cubicBezTo>
                      <a:pt x="19397" y="13706"/>
                      <a:pt x="18853" y="14229"/>
                      <a:pt x="18246" y="14752"/>
                    </a:cubicBezTo>
                    <a:cubicBezTo>
                      <a:pt x="18204" y="14815"/>
                      <a:pt x="18120" y="14836"/>
                      <a:pt x="18099" y="14878"/>
                    </a:cubicBezTo>
                    <a:cubicBezTo>
                      <a:pt x="17723" y="15840"/>
                      <a:pt x="16781" y="16321"/>
                      <a:pt x="16258" y="17137"/>
                    </a:cubicBezTo>
                    <a:cubicBezTo>
                      <a:pt x="15986" y="17577"/>
                      <a:pt x="15693" y="17974"/>
                      <a:pt x="15379" y="18456"/>
                    </a:cubicBezTo>
                    <a:cubicBezTo>
                      <a:pt x="14626" y="18518"/>
                      <a:pt x="13789" y="18665"/>
                      <a:pt x="12952" y="18686"/>
                    </a:cubicBezTo>
                    <a:cubicBezTo>
                      <a:pt x="12241" y="18707"/>
                      <a:pt x="11529" y="18581"/>
                      <a:pt x="10818" y="18518"/>
                    </a:cubicBezTo>
                    <a:cubicBezTo>
                      <a:pt x="10692" y="18518"/>
                      <a:pt x="10567" y="18476"/>
                      <a:pt x="10441" y="18497"/>
                    </a:cubicBezTo>
                    <a:cubicBezTo>
                      <a:pt x="9123" y="18686"/>
                      <a:pt x="7763" y="18414"/>
                      <a:pt x="6466" y="18644"/>
                    </a:cubicBezTo>
                    <a:cubicBezTo>
                      <a:pt x="5943" y="18728"/>
                      <a:pt x="5441" y="18790"/>
                      <a:pt x="4917" y="18853"/>
                    </a:cubicBezTo>
                    <a:cubicBezTo>
                      <a:pt x="4394" y="18937"/>
                      <a:pt x="3892" y="18958"/>
                      <a:pt x="3369" y="18895"/>
                    </a:cubicBezTo>
                    <a:cubicBezTo>
                      <a:pt x="3013" y="18832"/>
                      <a:pt x="2595" y="18916"/>
                      <a:pt x="2218" y="18916"/>
                    </a:cubicBezTo>
                    <a:cubicBezTo>
                      <a:pt x="1674" y="18937"/>
                      <a:pt x="1465" y="18748"/>
                      <a:pt x="1360" y="18225"/>
                    </a:cubicBezTo>
                    <a:lnTo>
                      <a:pt x="1277" y="17765"/>
                    </a:lnTo>
                    <a:cubicBezTo>
                      <a:pt x="879" y="14668"/>
                      <a:pt x="523" y="11593"/>
                      <a:pt x="105" y="8517"/>
                    </a:cubicBezTo>
                    <a:cubicBezTo>
                      <a:pt x="0" y="7805"/>
                      <a:pt x="189" y="7178"/>
                      <a:pt x="356" y="6508"/>
                    </a:cubicBezTo>
                    <a:cubicBezTo>
                      <a:pt x="461" y="6090"/>
                      <a:pt x="837" y="5818"/>
                      <a:pt x="1172" y="5608"/>
                    </a:cubicBezTo>
                    <a:cubicBezTo>
                      <a:pt x="2386" y="4834"/>
                      <a:pt x="3390" y="3851"/>
                      <a:pt x="4541" y="3014"/>
                    </a:cubicBezTo>
                    <a:cubicBezTo>
                      <a:pt x="4813" y="2826"/>
                      <a:pt x="5064" y="2637"/>
                      <a:pt x="5357" y="2470"/>
                    </a:cubicBezTo>
                    <a:cubicBezTo>
                      <a:pt x="5482" y="2386"/>
                      <a:pt x="5692" y="2323"/>
                      <a:pt x="5775" y="2219"/>
                    </a:cubicBezTo>
                    <a:cubicBezTo>
                      <a:pt x="6382" y="1466"/>
                      <a:pt x="7324" y="1152"/>
                      <a:pt x="7972" y="482"/>
                    </a:cubicBezTo>
                    <a:cubicBezTo>
                      <a:pt x="8349" y="85"/>
                      <a:pt x="8830" y="1"/>
                      <a:pt x="9311" y="43"/>
                    </a:cubicBezTo>
                    <a:cubicBezTo>
                      <a:pt x="9939" y="64"/>
                      <a:pt x="10588" y="189"/>
                      <a:pt x="11215" y="273"/>
                    </a:cubicBezTo>
                    <a:cubicBezTo>
                      <a:pt x="12324" y="419"/>
                      <a:pt x="13392" y="629"/>
                      <a:pt x="14480" y="712"/>
                    </a:cubicBezTo>
                    <a:cubicBezTo>
                      <a:pt x="15086" y="754"/>
                      <a:pt x="15714" y="754"/>
                      <a:pt x="16321" y="796"/>
                    </a:cubicBezTo>
                    <a:cubicBezTo>
                      <a:pt x="17074" y="796"/>
                      <a:pt x="17723" y="1005"/>
                      <a:pt x="18392" y="1361"/>
                    </a:cubicBezTo>
                    <a:close/>
                    <a:moveTo>
                      <a:pt x="2511" y="17577"/>
                    </a:moveTo>
                    <a:cubicBezTo>
                      <a:pt x="3453" y="17702"/>
                      <a:pt x="4332" y="17807"/>
                      <a:pt x="5231" y="17639"/>
                    </a:cubicBezTo>
                    <a:cubicBezTo>
                      <a:pt x="5796" y="17535"/>
                      <a:pt x="6382" y="17472"/>
                      <a:pt x="6947" y="17409"/>
                    </a:cubicBezTo>
                    <a:cubicBezTo>
                      <a:pt x="7219" y="17367"/>
                      <a:pt x="7470" y="17326"/>
                      <a:pt x="7742" y="17347"/>
                    </a:cubicBezTo>
                    <a:cubicBezTo>
                      <a:pt x="8977" y="17514"/>
                      <a:pt x="10190" y="17158"/>
                      <a:pt x="11404" y="17409"/>
                    </a:cubicBezTo>
                    <a:cubicBezTo>
                      <a:pt x="11446" y="17409"/>
                      <a:pt x="11529" y="17409"/>
                      <a:pt x="11592" y="17367"/>
                    </a:cubicBezTo>
                    <a:cubicBezTo>
                      <a:pt x="11948" y="17326"/>
                      <a:pt x="12283" y="17347"/>
                      <a:pt x="12638" y="17430"/>
                    </a:cubicBezTo>
                    <a:cubicBezTo>
                      <a:pt x="13057" y="17535"/>
                      <a:pt x="13433" y="17493"/>
                      <a:pt x="13852" y="17263"/>
                    </a:cubicBezTo>
                    <a:cubicBezTo>
                      <a:pt x="13894" y="16719"/>
                      <a:pt x="13894" y="16175"/>
                      <a:pt x="13684" y="15715"/>
                    </a:cubicBezTo>
                    <a:cubicBezTo>
                      <a:pt x="13371" y="14982"/>
                      <a:pt x="13224" y="14229"/>
                      <a:pt x="13120" y="13476"/>
                    </a:cubicBezTo>
                    <a:cubicBezTo>
                      <a:pt x="13099" y="13350"/>
                      <a:pt x="13078" y="13204"/>
                      <a:pt x="13015" y="13099"/>
                    </a:cubicBezTo>
                    <a:cubicBezTo>
                      <a:pt x="12701" y="12430"/>
                      <a:pt x="12659" y="11676"/>
                      <a:pt x="12575" y="10944"/>
                    </a:cubicBezTo>
                    <a:lnTo>
                      <a:pt x="12115" y="7178"/>
                    </a:lnTo>
                    <a:cubicBezTo>
                      <a:pt x="12073" y="6989"/>
                      <a:pt x="12052" y="6780"/>
                      <a:pt x="12031" y="6592"/>
                    </a:cubicBezTo>
                    <a:cubicBezTo>
                      <a:pt x="12011" y="6299"/>
                      <a:pt x="11822" y="6132"/>
                      <a:pt x="11529" y="6069"/>
                    </a:cubicBezTo>
                    <a:cubicBezTo>
                      <a:pt x="11006" y="5943"/>
                      <a:pt x="10462" y="5901"/>
                      <a:pt x="9918" y="5964"/>
                    </a:cubicBezTo>
                    <a:cubicBezTo>
                      <a:pt x="7135" y="6341"/>
                      <a:pt x="4394" y="6676"/>
                      <a:pt x="1612" y="7010"/>
                    </a:cubicBezTo>
                    <a:cubicBezTo>
                      <a:pt x="1507" y="7010"/>
                      <a:pt x="1444" y="7073"/>
                      <a:pt x="1360" y="7115"/>
                    </a:cubicBezTo>
                    <a:cubicBezTo>
                      <a:pt x="1068" y="7492"/>
                      <a:pt x="1151" y="7847"/>
                      <a:pt x="1193" y="8245"/>
                    </a:cubicBezTo>
                    <a:cubicBezTo>
                      <a:pt x="1570" y="11132"/>
                      <a:pt x="1925" y="14020"/>
                      <a:pt x="2302" y="16907"/>
                    </a:cubicBezTo>
                    <a:cubicBezTo>
                      <a:pt x="2407" y="17158"/>
                      <a:pt x="2448" y="17367"/>
                      <a:pt x="2511" y="17577"/>
                    </a:cubicBezTo>
                    <a:close/>
                    <a:moveTo>
                      <a:pt x="12868" y="5692"/>
                    </a:moveTo>
                    <a:cubicBezTo>
                      <a:pt x="12910" y="6194"/>
                      <a:pt x="12994" y="6676"/>
                      <a:pt x="13057" y="7157"/>
                    </a:cubicBezTo>
                    <a:cubicBezTo>
                      <a:pt x="13224" y="8580"/>
                      <a:pt x="13433" y="10023"/>
                      <a:pt x="13643" y="11488"/>
                    </a:cubicBezTo>
                    <a:cubicBezTo>
                      <a:pt x="13705" y="11802"/>
                      <a:pt x="13726" y="12137"/>
                      <a:pt x="13852" y="12430"/>
                    </a:cubicBezTo>
                    <a:cubicBezTo>
                      <a:pt x="14082" y="12974"/>
                      <a:pt x="14228" y="13538"/>
                      <a:pt x="14312" y="14103"/>
                    </a:cubicBezTo>
                    <a:cubicBezTo>
                      <a:pt x="14333" y="14292"/>
                      <a:pt x="14354" y="14501"/>
                      <a:pt x="14438" y="14689"/>
                    </a:cubicBezTo>
                    <a:cubicBezTo>
                      <a:pt x="14772" y="15338"/>
                      <a:pt x="14856" y="16049"/>
                      <a:pt x="14961" y="16740"/>
                    </a:cubicBezTo>
                    <a:cubicBezTo>
                      <a:pt x="14961" y="16823"/>
                      <a:pt x="15024" y="16907"/>
                      <a:pt x="15065" y="16970"/>
                    </a:cubicBezTo>
                    <a:lnTo>
                      <a:pt x="15191" y="16970"/>
                    </a:lnTo>
                    <a:cubicBezTo>
                      <a:pt x="15840" y="16112"/>
                      <a:pt x="16781" y="15463"/>
                      <a:pt x="17283" y="14459"/>
                    </a:cubicBezTo>
                    <a:cubicBezTo>
                      <a:pt x="17346" y="14396"/>
                      <a:pt x="17388" y="14313"/>
                      <a:pt x="17472" y="14229"/>
                    </a:cubicBezTo>
                    <a:cubicBezTo>
                      <a:pt x="18141" y="13622"/>
                      <a:pt x="18811" y="13036"/>
                      <a:pt x="19480" y="12450"/>
                    </a:cubicBezTo>
                    <a:cubicBezTo>
                      <a:pt x="19815" y="12158"/>
                      <a:pt x="19962" y="11906"/>
                      <a:pt x="19710" y="11509"/>
                    </a:cubicBezTo>
                    <a:cubicBezTo>
                      <a:pt x="19397" y="10965"/>
                      <a:pt x="19376" y="10337"/>
                      <a:pt x="19271" y="9730"/>
                    </a:cubicBezTo>
                    <a:cubicBezTo>
                      <a:pt x="19208" y="9396"/>
                      <a:pt x="19125" y="9019"/>
                      <a:pt x="18957" y="8705"/>
                    </a:cubicBezTo>
                    <a:cubicBezTo>
                      <a:pt x="18539" y="7847"/>
                      <a:pt x="18309" y="6968"/>
                      <a:pt x="18225" y="6027"/>
                    </a:cubicBezTo>
                    <a:cubicBezTo>
                      <a:pt x="18162" y="5295"/>
                      <a:pt x="18078" y="4520"/>
                      <a:pt x="17995" y="3788"/>
                    </a:cubicBezTo>
                    <a:cubicBezTo>
                      <a:pt x="17932" y="3370"/>
                      <a:pt x="17890" y="2951"/>
                      <a:pt x="17827" y="2512"/>
                    </a:cubicBezTo>
                    <a:cubicBezTo>
                      <a:pt x="17513" y="2595"/>
                      <a:pt x="17283" y="2637"/>
                      <a:pt x="17032" y="2721"/>
                    </a:cubicBezTo>
                    <a:cubicBezTo>
                      <a:pt x="16886" y="2784"/>
                      <a:pt x="16781" y="2826"/>
                      <a:pt x="16677" y="2909"/>
                    </a:cubicBezTo>
                    <a:cubicBezTo>
                      <a:pt x="16405" y="3160"/>
                      <a:pt x="16091" y="3370"/>
                      <a:pt x="15693" y="3516"/>
                    </a:cubicBezTo>
                    <a:cubicBezTo>
                      <a:pt x="15568" y="3558"/>
                      <a:pt x="15421" y="3683"/>
                      <a:pt x="15316" y="3788"/>
                    </a:cubicBezTo>
                    <a:cubicBezTo>
                      <a:pt x="15149" y="3955"/>
                      <a:pt x="14961" y="4144"/>
                      <a:pt x="14752" y="4290"/>
                    </a:cubicBezTo>
                    <a:cubicBezTo>
                      <a:pt x="14103" y="4771"/>
                      <a:pt x="13475" y="5232"/>
                      <a:pt x="12868" y="5692"/>
                    </a:cubicBezTo>
                    <a:close/>
                    <a:moveTo>
                      <a:pt x="2218" y="5964"/>
                    </a:moveTo>
                    <a:lnTo>
                      <a:pt x="2302" y="6132"/>
                    </a:lnTo>
                    <a:cubicBezTo>
                      <a:pt x="2511" y="6111"/>
                      <a:pt x="2741" y="6069"/>
                      <a:pt x="2951" y="6048"/>
                    </a:cubicBezTo>
                    <a:lnTo>
                      <a:pt x="8914" y="5274"/>
                    </a:lnTo>
                    <a:cubicBezTo>
                      <a:pt x="9772" y="5169"/>
                      <a:pt x="10651" y="5002"/>
                      <a:pt x="11508" y="5211"/>
                    </a:cubicBezTo>
                    <a:cubicBezTo>
                      <a:pt x="11948" y="5315"/>
                      <a:pt x="12345" y="5190"/>
                      <a:pt x="12659" y="4876"/>
                    </a:cubicBezTo>
                    <a:cubicBezTo>
                      <a:pt x="12973" y="4583"/>
                      <a:pt x="13287" y="4332"/>
                      <a:pt x="13622" y="4081"/>
                    </a:cubicBezTo>
                    <a:cubicBezTo>
                      <a:pt x="14061" y="3767"/>
                      <a:pt x="14542" y="3495"/>
                      <a:pt x="14877" y="3035"/>
                    </a:cubicBezTo>
                    <a:cubicBezTo>
                      <a:pt x="14961" y="2909"/>
                      <a:pt x="15128" y="2826"/>
                      <a:pt x="15275" y="2805"/>
                    </a:cubicBezTo>
                    <a:cubicBezTo>
                      <a:pt x="15840" y="2700"/>
                      <a:pt x="16153" y="2240"/>
                      <a:pt x="16697" y="1863"/>
                    </a:cubicBezTo>
                    <a:cubicBezTo>
                      <a:pt x="16028" y="1633"/>
                      <a:pt x="15484" y="1528"/>
                      <a:pt x="14877" y="1549"/>
                    </a:cubicBezTo>
                    <a:cubicBezTo>
                      <a:pt x="14145" y="1612"/>
                      <a:pt x="13412" y="1445"/>
                      <a:pt x="12680" y="1319"/>
                    </a:cubicBezTo>
                    <a:cubicBezTo>
                      <a:pt x="12262" y="1235"/>
                      <a:pt x="11843" y="1194"/>
                      <a:pt x="11425" y="1131"/>
                    </a:cubicBezTo>
                    <a:cubicBezTo>
                      <a:pt x="10713" y="1047"/>
                      <a:pt x="10023" y="1026"/>
                      <a:pt x="9332" y="901"/>
                    </a:cubicBezTo>
                    <a:cubicBezTo>
                      <a:pt x="8935" y="817"/>
                      <a:pt x="8621" y="838"/>
                      <a:pt x="8370" y="1131"/>
                    </a:cubicBezTo>
                    <a:cubicBezTo>
                      <a:pt x="7742" y="1779"/>
                      <a:pt x="6842" y="2093"/>
                      <a:pt x="6277" y="2826"/>
                    </a:cubicBezTo>
                    <a:cubicBezTo>
                      <a:pt x="6194" y="2930"/>
                      <a:pt x="6068" y="2972"/>
                      <a:pt x="5943" y="3035"/>
                    </a:cubicBezTo>
                    <a:cubicBezTo>
                      <a:pt x="5524" y="3328"/>
                      <a:pt x="5064" y="3600"/>
                      <a:pt x="4645" y="3914"/>
                    </a:cubicBezTo>
                    <a:cubicBezTo>
                      <a:pt x="3913" y="4583"/>
                      <a:pt x="3076" y="5295"/>
                      <a:pt x="2218" y="5964"/>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09" name="Google Shape;2173;p73">
                <a:extLst>
                  <a:ext uri="{FF2B5EF4-FFF2-40B4-BE49-F238E27FC236}">
                    <a16:creationId xmlns:a16="http://schemas.microsoft.com/office/drawing/2014/main" id="{AD78E193-0F5D-4502-89F6-8F0C876A69E6}"/>
                  </a:ext>
                </a:extLst>
              </p:cNvPr>
              <p:cNvSpPr/>
              <p:nvPr/>
            </p:nvSpPr>
            <p:spPr>
              <a:xfrm>
                <a:off x="608290" y="4680703"/>
                <a:ext cx="101536" cy="115918"/>
              </a:xfrm>
              <a:custGeom>
                <a:avLst/>
                <a:gdLst/>
                <a:ahLst/>
                <a:cxnLst/>
                <a:rect l="l" t="t" r="r" b="b"/>
                <a:pathLst>
                  <a:path w="5316" h="6069" extrusionOk="0">
                    <a:moveTo>
                      <a:pt x="1549" y="126"/>
                    </a:moveTo>
                    <a:cubicBezTo>
                      <a:pt x="1863" y="84"/>
                      <a:pt x="2072" y="0"/>
                      <a:pt x="2281" y="0"/>
                    </a:cubicBezTo>
                    <a:cubicBezTo>
                      <a:pt x="2742" y="0"/>
                      <a:pt x="3034" y="252"/>
                      <a:pt x="3202" y="691"/>
                    </a:cubicBezTo>
                    <a:cubicBezTo>
                      <a:pt x="3453" y="1528"/>
                      <a:pt x="3746" y="2344"/>
                      <a:pt x="4248" y="3076"/>
                    </a:cubicBezTo>
                    <a:cubicBezTo>
                      <a:pt x="4290" y="3160"/>
                      <a:pt x="4374" y="3244"/>
                      <a:pt x="4394" y="3306"/>
                    </a:cubicBezTo>
                    <a:cubicBezTo>
                      <a:pt x="4562" y="3934"/>
                      <a:pt x="4834" y="4520"/>
                      <a:pt x="5210" y="5064"/>
                    </a:cubicBezTo>
                    <a:cubicBezTo>
                      <a:pt x="5294" y="5189"/>
                      <a:pt x="5315" y="5378"/>
                      <a:pt x="5315" y="5545"/>
                    </a:cubicBezTo>
                    <a:cubicBezTo>
                      <a:pt x="5315" y="5754"/>
                      <a:pt x="5210" y="5901"/>
                      <a:pt x="5001" y="5985"/>
                    </a:cubicBezTo>
                    <a:cubicBezTo>
                      <a:pt x="4792" y="6068"/>
                      <a:pt x="4604" y="6026"/>
                      <a:pt x="4478" y="5880"/>
                    </a:cubicBezTo>
                    <a:cubicBezTo>
                      <a:pt x="4081" y="5399"/>
                      <a:pt x="3830" y="4855"/>
                      <a:pt x="3578" y="4290"/>
                    </a:cubicBezTo>
                    <a:cubicBezTo>
                      <a:pt x="3537" y="4185"/>
                      <a:pt x="3474" y="4060"/>
                      <a:pt x="3432" y="3913"/>
                    </a:cubicBezTo>
                    <a:cubicBezTo>
                      <a:pt x="2825" y="3997"/>
                      <a:pt x="2260" y="4081"/>
                      <a:pt x="1674" y="4122"/>
                    </a:cubicBezTo>
                    <a:cubicBezTo>
                      <a:pt x="1319" y="4164"/>
                      <a:pt x="1068" y="4353"/>
                      <a:pt x="963" y="4708"/>
                    </a:cubicBezTo>
                    <a:cubicBezTo>
                      <a:pt x="858" y="5106"/>
                      <a:pt x="754" y="5524"/>
                      <a:pt x="649" y="5901"/>
                    </a:cubicBezTo>
                    <a:cubicBezTo>
                      <a:pt x="628" y="5964"/>
                      <a:pt x="545" y="6006"/>
                      <a:pt x="524" y="6006"/>
                    </a:cubicBezTo>
                    <a:cubicBezTo>
                      <a:pt x="440" y="6006"/>
                      <a:pt x="314" y="5985"/>
                      <a:pt x="252" y="5922"/>
                    </a:cubicBezTo>
                    <a:cubicBezTo>
                      <a:pt x="42" y="5692"/>
                      <a:pt x="1" y="5399"/>
                      <a:pt x="84" y="5127"/>
                    </a:cubicBezTo>
                    <a:cubicBezTo>
                      <a:pt x="231" y="4604"/>
                      <a:pt x="398" y="4081"/>
                      <a:pt x="565" y="3557"/>
                    </a:cubicBezTo>
                    <a:cubicBezTo>
                      <a:pt x="817" y="2867"/>
                      <a:pt x="1089" y="2239"/>
                      <a:pt x="1172" y="1507"/>
                    </a:cubicBezTo>
                    <a:cubicBezTo>
                      <a:pt x="1235" y="1068"/>
                      <a:pt x="1423" y="628"/>
                      <a:pt x="1549" y="126"/>
                    </a:cubicBezTo>
                    <a:close/>
                    <a:moveTo>
                      <a:pt x="1591" y="3118"/>
                    </a:moveTo>
                    <a:cubicBezTo>
                      <a:pt x="2051" y="3139"/>
                      <a:pt x="2428" y="3118"/>
                      <a:pt x="2783" y="2909"/>
                    </a:cubicBezTo>
                    <a:cubicBezTo>
                      <a:pt x="2804" y="2197"/>
                      <a:pt x="2386" y="1653"/>
                      <a:pt x="2093" y="921"/>
                    </a:cubicBezTo>
                    <a:cubicBezTo>
                      <a:pt x="1800" y="1716"/>
                      <a:pt x="1800" y="2407"/>
                      <a:pt x="1591" y="311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0" name="Google Shape;2174;p73">
                <a:extLst>
                  <a:ext uri="{FF2B5EF4-FFF2-40B4-BE49-F238E27FC236}">
                    <a16:creationId xmlns:a16="http://schemas.microsoft.com/office/drawing/2014/main" id="{EEC0B82F-5659-47D7-9B9D-C02018DA2E7B}"/>
                  </a:ext>
                </a:extLst>
              </p:cNvPr>
              <p:cNvSpPr/>
              <p:nvPr/>
            </p:nvSpPr>
            <p:spPr>
              <a:xfrm>
                <a:off x="423563" y="4218193"/>
                <a:ext cx="205860" cy="140722"/>
              </a:xfrm>
              <a:custGeom>
                <a:avLst/>
                <a:gdLst/>
                <a:ahLst/>
                <a:cxnLst/>
                <a:rect l="l" t="t" r="r" b="b"/>
                <a:pathLst>
                  <a:path w="9124" h="6237" extrusionOk="0">
                    <a:moveTo>
                      <a:pt x="7490" y="0"/>
                    </a:moveTo>
                    <a:cubicBezTo>
                      <a:pt x="6544" y="0"/>
                      <a:pt x="5616" y="317"/>
                      <a:pt x="4664" y="317"/>
                    </a:cubicBezTo>
                    <a:cubicBezTo>
                      <a:pt x="4616" y="317"/>
                      <a:pt x="4568" y="316"/>
                      <a:pt x="4520" y="315"/>
                    </a:cubicBezTo>
                    <a:cubicBezTo>
                      <a:pt x="4394" y="315"/>
                      <a:pt x="4248" y="419"/>
                      <a:pt x="4101" y="482"/>
                    </a:cubicBezTo>
                    <a:cubicBezTo>
                      <a:pt x="3519" y="696"/>
                      <a:pt x="2937" y="819"/>
                      <a:pt x="2321" y="819"/>
                    </a:cubicBezTo>
                    <a:cubicBezTo>
                      <a:pt x="2273" y="819"/>
                      <a:pt x="2225" y="818"/>
                      <a:pt x="2176" y="817"/>
                    </a:cubicBezTo>
                    <a:cubicBezTo>
                      <a:pt x="2029" y="817"/>
                      <a:pt x="1876" y="798"/>
                      <a:pt x="1719" y="798"/>
                    </a:cubicBezTo>
                    <a:cubicBezTo>
                      <a:pt x="1543" y="798"/>
                      <a:pt x="1360" y="822"/>
                      <a:pt x="1172" y="922"/>
                    </a:cubicBezTo>
                    <a:cubicBezTo>
                      <a:pt x="1109" y="1110"/>
                      <a:pt x="1005" y="1298"/>
                      <a:pt x="942" y="1466"/>
                    </a:cubicBezTo>
                    <a:cubicBezTo>
                      <a:pt x="796" y="2093"/>
                      <a:pt x="628" y="2763"/>
                      <a:pt x="482" y="3391"/>
                    </a:cubicBezTo>
                    <a:cubicBezTo>
                      <a:pt x="440" y="3495"/>
                      <a:pt x="482" y="3621"/>
                      <a:pt x="440" y="3746"/>
                    </a:cubicBezTo>
                    <a:cubicBezTo>
                      <a:pt x="398" y="4144"/>
                      <a:pt x="314" y="4499"/>
                      <a:pt x="231" y="4876"/>
                    </a:cubicBezTo>
                    <a:cubicBezTo>
                      <a:pt x="189" y="5127"/>
                      <a:pt x="84" y="5399"/>
                      <a:pt x="21" y="5650"/>
                    </a:cubicBezTo>
                    <a:cubicBezTo>
                      <a:pt x="0" y="5818"/>
                      <a:pt x="63" y="5964"/>
                      <a:pt x="84" y="6236"/>
                    </a:cubicBezTo>
                    <a:cubicBezTo>
                      <a:pt x="398" y="6152"/>
                      <a:pt x="649" y="6069"/>
                      <a:pt x="921" y="6027"/>
                    </a:cubicBezTo>
                    <a:cubicBezTo>
                      <a:pt x="1151" y="5964"/>
                      <a:pt x="1381" y="5901"/>
                      <a:pt x="1591" y="5860"/>
                    </a:cubicBezTo>
                    <a:cubicBezTo>
                      <a:pt x="1904" y="5839"/>
                      <a:pt x="2176" y="5797"/>
                      <a:pt x="2469" y="5692"/>
                    </a:cubicBezTo>
                    <a:cubicBezTo>
                      <a:pt x="2679" y="5608"/>
                      <a:pt x="2930" y="5588"/>
                      <a:pt x="3160" y="5546"/>
                    </a:cubicBezTo>
                    <a:cubicBezTo>
                      <a:pt x="3788" y="5525"/>
                      <a:pt x="4415" y="5546"/>
                      <a:pt x="5022" y="5316"/>
                    </a:cubicBezTo>
                    <a:cubicBezTo>
                      <a:pt x="5096" y="5291"/>
                      <a:pt x="5184" y="5281"/>
                      <a:pt x="5273" y="5281"/>
                    </a:cubicBezTo>
                    <a:cubicBezTo>
                      <a:pt x="5337" y="5281"/>
                      <a:pt x="5401" y="5286"/>
                      <a:pt x="5461" y="5295"/>
                    </a:cubicBezTo>
                    <a:cubicBezTo>
                      <a:pt x="5563" y="5307"/>
                      <a:pt x="5661" y="5313"/>
                      <a:pt x="5758" y="5313"/>
                    </a:cubicBezTo>
                    <a:cubicBezTo>
                      <a:pt x="6305" y="5313"/>
                      <a:pt x="6800" y="5125"/>
                      <a:pt x="7386" y="4876"/>
                    </a:cubicBezTo>
                    <a:cubicBezTo>
                      <a:pt x="7554" y="4541"/>
                      <a:pt x="7826" y="4227"/>
                      <a:pt x="7910" y="3851"/>
                    </a:cubicBezTo>
                    <a:cubicBezTo>
                      <a:pt x="7972" y="3453"/>
                      <a:pt x="8077" y="3098"/>
                      <a:pt x="8265" y="2763"/>
                    </a:cubicBezTo>
                    <a:cubicBezTo>
                      <a:pt x="8433" y="2407"/>
                      <a:pt x="8495" y="2093"/>
                      <a:pt x="8537" y="1738"/>
                    </a:cubicBezTo>
                    <a:cubicBezTo>
                      <a:pt x="8558" y="1445"/>
                      <a:pt x="8684" y="1152"/>
                      <a:pt x="8788" y="901"/>
                    </a:cubicBezTo>
                    <a:cubicBezTo>
                      <a:pt x="8872" y="712"/>
                      <a:pt x="8998" y="524"/>
                      <a:pt x="9123" y="294"/>
                    </a:cubicBezTo>
                    <a:cubicBezTo>
                      <a:pt x="8767" y="210"/>
                      <a:pt x="8433" y="85"/>
                      <a:pt x="8056" y="43"/>
                    </a:cubicBezTo>
                    <a:cubicBezTo>
                      <a:pt x="7866" y="13"/>
                      <a:pt x="7678" y="0"/>
                      <a:pt x="749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1" name="Google Shape;2175;p73">
                <a:extLst>
                  <a:ext uri="{FF2B5EF4-FFF2-40B4-BE49-F238E27FC236}">
                    <a16:creationId xmlns:a16="http://schemas.microsoft.com/office/drawing/2014/main" id="{B3B8CFC2-B625-4FE1-9655-FBE0D39E34D0}"/>
                  </a:ext>
                </a:extLst>
              </p:cNvPr>
              <p:cNvSpPr/>
              <p:nvPr/>
            </p:nvSpPr>
            <p:spPr>
              <a:xfrm>
                <a:off x="367386" y="4055598"/>
                <a:ext cx="253061" cy="160825"/>
              </a:xfrm>
              <a:custGeom>
                <a:avLst/>
                <a:gdLst/>
                <a:ahLst/>
                <a:cxnLst/>
                <a:rect l="l" t="t" r="r" b="b"/>
                <a:pathLst>
                  <a:path w="11216" h="7128" extrusionOk="0">
                    <a:moveTo>
                      <a:pt x="7293" y="0"/>
                    </a:moveTo>
                    <a:cubicBezTo>
                      <a:pt x="7221" y="0"/>
                      <a:pt x="7147" y="10"/>
                      <a:pt x="7073" y="31"/>
                    </a:cubicBezTo>
                    <a:cubicBezTo>
                      <a:pt x="6863" y="73"/>
                      <a:pt x="6654" y="94"/>
                      <a:pt x="6466" y="157"/>
                    </a:cubicBezTo>
                    <a:cubicBezTo>
                      <a:pt x="5127" y="408"/>
                      <a:pt x="3746" y="575"/>
                      <a:pt x="2469" y="1077"/>
                    </a:cubicBezTo>
                    <a:cubicBezTo>
                      <a:pt x="1967" y="1245"/>
                      <a:pt x="1444" y="1391"/>
                      <a:pt x="900" y="1391"/>
                    </a:cubicBezTo>
                    <a:cubicBezTo>
                      <a:pt x="607" y="1391"/>
                      <a:pt x="293" y="1391"/>
                      <a:pt x="1" y="1642"/>
                    </a:cubicBezTo>
                    <a:cubicBezTo>
                      <a:pt x="565" y="2730"/>
                      <a:pt x="1047" y="3902"/>
                      <a:pt x="1863" y="4864"/>
                    </a:cubicBezTo>
                    <a:cubicBezTo>
                      <a:pt x="2051" y="5116"/>
                      <a:pt x="2281" y="5408"/>
                      <a:pt x="2407" y="5722"/>
                    </a:cubicBezTo>
                    <a:cubicBezTo>
                      <a:pt x="2679" y="6266"/>
                      <a:pt x="3014" y="6748"/>
                      <a:pt x="3599" y="7103"/>
                    </a:cubicBezTo>
                    <a:cubicBezTo>
                      <a:pt x="3928" y="7103"/>
                      <a:pt x="4266" y="7127"/>
                      <a:pt x="4610" y="7127"/>
                    </a:cubicBezTo>
                    <a:cubicBezTo>
                      <a:pt x="4987" y="7127"/>
                      <a:pt x="5371" y="7098"/>
                      <a:pt x="5755" y="6978"/>
                    </a:cubicBezTo>
                    <a:cubicBezTo>
                      <a:pt x="6358" y="6783"/>
                      <a:pt x="6962" y="6557"/>
                      <a:pt x="7591" y="6557"/>
                    </a:cubicBezTo>
                    <a:cubicBezTo>
                      <a:pt x="7703" y="6557"/>
                      <a:pt x="7816" y="6564"/>
                      <a:pt x="7931" y="6580"/>
                    </a:cubicBezTo>
                    <a:cubicBezTo>
                      <a:pt x="7972" y="6580"/>
                      <a:pt x="8056" y="6580"/>
                      <a:pt x="8119" y="6559"/>
                    </a:cubicBezTo>
                    <a:cubicBezTo>
                      <a:pt x="8565" y="6336"/>
                      <a:pt x="9030" y="6308"/>
                      <a:pt x="9508" y="6308"/>
                    </a:cubicBezTo>
                    <a:cubicBezTo>
                      <a:pt x="9667" y="6308"/>
                      <a:pt x="9827" y="6311"/>
                      <a:pt x="9989" y="6311"/>
                    </a:cubicBezTo>
                    <a:cubicBezTo>
                      <a:pt x="10070" y="6311"/>
                      <a:pt x="10151" y="6311"/>
                      <a:pt x="10232" y="6308"/>
                    </a:cubicBezTo>
                    <a:cubicBezTo>
                      <a:pt x="10350" y="6308"/>
                      <a:pt x="10470" y="6317"/>
                      <a:pt x="10593" y="6317"/>
                    </a:cubicBezTo>
                    <a:cubicBezTo>
                      <a:pt x="10797" y="6317"/>
                      <a:pt x="11006" y="6293"/>
                      <a:pt x="11216" y="6162"/>
                    </a:cubicBezTo>
                    <a:cubicBezTo>
                      <a:pt x="11195" y="6036"/>
                      <a:pt x="11195" y="5848"/>
                      <a:pt x="11111" y="5785"/>
                    </a:cubicBezTo>
                    <a:cubicBezTo>
                      <a:pt x="10274" y="4844"/>
                      <a:pt x="9960" y="3546"/>
                      <a:pt x="9165" y="2605"/>
                    </a:cubicBezTo>
                    <a:cubicBezTo>
                      <a:pt x="9123" y="2584"/>
                      <a:pt x="9123" y="2563"/>
                      <a:pt x="9102" y="2542"/>
                    </a:cubicBezTo>
                    <a:cubicBezTo>
                      <a:pt x="8893" y="1747"/>
                      <a:pt x="8265" y="1182"/>
                      <a:pt x="7951" y="450"/>
                    </a:cubicBezTo>
                    <a:cubicBezTo>
                      <a:pt x="7834" y="164"/>
                      <a:pt x="7582" y="0"/>
                      <a:pt x="729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2" name="Google Shape;2176;p73">
                <a:extLst>
                  <a:ext uri="{FF2B5EF4-FFF2-40B4-BE49-F238E27FC236}">
                    <a16:creationId xmlns:a16="http://schemas.microsoft.com/office/drawing/2014/main" id="{EA897CC1-AE07-4520-9B1A-A47E9D51A076}"/>
                  </a:ext>
                </a:extLst>
              </p:cNvPr>
              <p:cNvSpPr/>
              <p:nvPr/>
            </p:nvSpPr>
            <p:spPr>
              <a:xfrm>
                <a:off x="326799" y="4118136"/>
                <a:ext cx="108593" cy="236997"/>
              </a:xfrm>
              <a:custGeom>
                <a:avLst/>
                <a:gdLst/>
                <a:ahLst/>
                <a:cxnLst/>
                <a:rect l="l" t="t" r="r" b="b"/>
                <a:pathLst>
                  <a:path w="4813" h="10504" extrusionOk="0">
                    <a:moveTo>
                      <a:pt x="1255" y="0"/>
                    </a:moveTo>
                    <a:cubicBezTo>
                      <a:pt x="858" y="356"/>
                      <a:pt x="816" y="753"/>
                      <a:pt x="732" y="1130"/>
                    </a:cubicBezTo>
                    <a:cubicBezTo>
                      <a:pt x="502" y="2616"/>
                      <a:pt x="272" y="4122"/>
                      <a:pt x="63" y="5629"/>
                    </a:cubicBezTo>
                    <a:cubicBezTo>
                      <a:pt x="0" y="6047"/>
                      <a:pt x="63" y="6466"/>
                      <a:pt x="63" y="6905"/>
                    </a:cubicBezTo>
                    <a:cubicBezTo>
                      <a:pt x="398" y="7156"/>
                      <a:pt x="711" y="7407"/>
                      <a:pt x="1025" y="7679"/>
                    </a:cubicBezTo>
                    <a:cubicBezTo>
                      <a:pt x="1235" y="7867"/>
                      <a:pt x="1444" y="8035"/>
                      <a:pt x="1569" y="8265"/>
                    </a:cubicBezTo>
                    <a:cubicBezTo>
                      <a:pt x="2051" y="8914"/>
                      <a:pt x="2469" y="9604"/>
                      <a:pt x="2908" y="10253"/>
                    </a:cubicBezTo>
                    <a:cubicBezTo>
                      <a:pt x="2978" y="10357"/>
                      <a:pt x="3076" y="10504"/>
                      <a:pt x="3214" y="10504"/>
                    </a:cubicBezTo>
                    <a:cubicBezTo>
                      <a:pt x="3243" y="10504"/>
                      <a:pt x="3274" y="10497"/>
                      <a:pt x="3306" y="10483"/>
                    </a:cubicBezTo>
                    <a:cubicBezTo>
                      <a:pt x="3452" y="10023"/>
                      <a:pt x="3620" y="9541"/>
                      <a:pt x="3745" y="9102"/>
                    </a:cubicBezTo>
                    <a:cubicBezTo>
                      <a:pt x="3829" y="8830"/>
                      <a:pt x="3955" y="8579"/>
                      <a:pt x="3955" y="8307"/>
                    </a:cubicBezTo>
                    <a:cubicBezTo>
                      <a:pt x="3955" y="7826"/>
                      <a:pt x="4080" y="7365"/>
                      <a:pt x="4268" y="6926"/>
                    </a:cubicBezTo>
                    <a:cubicBezTo>
                      <a:pt x="4457" y="6403"/>
                      <a:pt x="4624" y="5880"/>
                      <a:pt x="4813" y="5315"/>
                    </a:cubicBezTo>
                    <a:cubicBezTo>
                      <a:pt x="4101" y="4792"/>
                      <a:pt x="3724" y="4059"/>
                      <a:pt x="3348" y="3285"/>
                    </a:cubicBezTo>
                    <a:cubicBezTo>
                      <a:pt x="3264" y="3118"/>
                      <a:pt x="3139" y="2950"/>
                      <a:pt x="3013" y="2762"/>
                    </a:cubicBezTo>
                    <a:cubicBezTo>
                      <a:pt x="2741" y="2385"/>
                      <a:pt x="2427" y="2009"/>
                      <a:pt x="2176" y="1611"/>
                    </a:cubicBezTo>
                    <a:cubicBezTo>
                      <a:pt x="1862" y="1130"/>
                      <a:pt x="1590" y="607"/>
                      <a:pt x="125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3" name="Google Shape;2177;p73">
                <a:extLst>
                  <a:ext uri="{FF2B5EF4-FFF2-40B4-BE49-F238E27FC236}">
                    <a16:creationId xmlns:a16="http://schemas.microsoft.com/office/drawing/2014/main" id="{CE28CAFA-B48F-4192-A5DB-5B39FEE2AC25}"/>
                  </a:ext>
                </a:extLst>
              </p:cNvPr>
              <p:cNvSpPr/>
              <p:nvPr/>
            </p:nvSpPr>
            <p:spPr>
              <a:xfrm>
                <a:off x="296567" y="4032225"/>
                <a:ext cx="357413" cy="362106"/>
              </a:xfrm>
              <a:custGeom>
                <a:avLst/>
                <a:gdLst/>
                <a:ahLst/>
                <a:cxnLst/>
                <a:rect l="l" t="t" r="r" b="b"/>
                <a:pathLst>
                  <a:path w="15841" h="16049" extrusionOk="0">
                    <a:moveTo>
                      <a:pt x="1" y="10169"/>
                    </a:moveTo>
                    <a:cubicBezTo>
                      <a:pt x="357" y="9792"/>
                      <a:pt x="461" y="9353"/>
                      <a:pt x="524" y="8872"/>
                    </a:cubicBezTo>
                    <a:cubicBezTo>
                      <a:pt x="712" y="7553"/>
                      <a:pt x="943" y="6235"/>
                      <a:pt x="1194" y="4896"/>
                    </a:cubicBezTo>
                    <a:cubicBezTo>
                      <a:pt x="1361" y="3850"/>
                      <a:pt x="1821" y="2950"/>
                      <a:pt x="2365" y="2051"/>
                    </a:cubicBezTo>
                    <a:cubicBezTo>
                      <a:pt x="2470" y="1862"/>
                      <a:pt x="2616" y="1737"/>
                      <a:pt x="2826" y="1674"/>
                    </a:cubicBezTo>
                    <a:cubicBezTo>
                      <a:pt x="3286" y="1611"/>
                      <a:pt x="3684" y="1507"/>
                      <a:pt x="4144" y="1423"/>
                    </a:cubicBezTo>
                    <a:cubicBezTo>
                      <a:pt x="4395" y="1381"/>
                      <a:pt x="4688" y="1402"/>
                      <a:pt x="4918" y="1297"/>
                    </a:cubicBezTo>
                    <a:cubicBezTo>
                      <a:pt x="6362" y="753"/>
                      <a:pt x="7847" y="502"/>
                      <a:pt x="9375" y="251"/>
                    </a:cubicBezTo>
                    <a:cubicBezTo>
                      <a:pt x="9605" y="230"/>
                      <a:pt x="9835" y="146"/>
                      <a:pt x="10086" y="105"/>
                    </a:cubicBezTo>
                    <a:cubicBezTo>
                      <a:pt x="10651" y="0"/>
                      <a:pt x="11153" y="167"/>
                      <a:pt x="11593" y="481"/>
                    </a:cubicBezTo>
                    <a:cubicBezTo>
                      <a:pt x="11802" y="628"/>
                      <a:pt x="12011" y="816"/>
                      <a:pt x="12053" y="1109"/>
                    </a:cubicBezTo>
                    <a:cubicBezTo>
                      <a:pt x="12137" y="1527"/>
                      <a:pt x="12409" y="1862"/>
                      <a:pt x="12618" y="2239"/>
                    </a:cubicBezTo>
                    <a:lnTo>
                      <a:pt x="13015" y="2950"/>
                    </a:lnTo>
                    <a:cubicBezTo>
                      <a:pt x="13057" y="3013"/>
                      <a:pt x="13057" y="3118"/>
                      <a:pt x="13099" y="3180"/>
                    </a:cubicBezTo>
                    <a:cubicBezTo>
                      <a:pt x="13811" y="3913"/>
                      <a:pt x="13999" y="4896"/>
                      <a:pt x="14606" y="5691"/>
                    </a:cubicBezTo>
                    <a:cubicBezTo>
                      <a:pt x="14710" y="5817"/>
                      <a:pt x="14815" y="6005"/>
                      <a:pt x="14920" y="6110"/>
                    </a:cubicBezTo>
                    <a:cubicBezTo>
                      <a:pt x="15129" y="6319"/>
                      <a:pt x="15254" y="6570"/>
                      <a:pt x="15359" y="6863"/>
                    </a:cubicBezTo>
                    <a:cubicBezTo>
                      <a:pt x="15443" y="7177"/>
                      <a:pt x="15673" y="7428"/>
                      <a:pt x="15756" y="7721"/>
                    </a:cubicBezTo>
                    <a:cubicBezTo>
                      <a:pt x="15840" y="8014"/>
                      <a:pt x="15422" y="8202"/>
                      <a:pt x="15484" y="8537"/>
                    </a:cubicBezTo>
                    <a:cubicBezTo>
                      <a:pt x="15526" y="8641"/>
                      <a:pt x="15526" y="8809"/>
                      <a:pt x="15443" y="8872"/>
                    </a:cubicBezTo>
                    <a:cubicBezTo>
                      <a:pt x="14857" y="9688"/>
                      <a:pt x="15108" y="10734"/>
                      <a:pt x="14627" y="11592"/>
                    </a:cubicBezTo>
                    <a:cubicBezTo>
                      <a:pt x="14585" y="11696"/>
                      <a:pt x="14522" y="11843"/>
                      <a:pt x="14522" y="11947"/>
                    </a:cubicBezTo>
                    <a:cubicBezTo>
                      <a:pt x="14543" y="12429"/>
                      <a:pt x="14334" y="12889"/>
                      <a:pt x="14103" y="13266"/>
                    </a:cubicBezTo>
                    <a:cubicBezTo>
                      <a:pt x="14062" y="13349"/>
                      <a:pt x="14020" y="13433"/>
                      <a:pt x="13999" y="13538"/>
                    </a:cubicBezTo>
                    <a:cubicBezTo>
                      <a:pt x="13957" y="13998"/>
                      <a:pt x="13685" y="14165"/>
                      <a:pt x="13225" y="14186"/>
                    </a:cubicBezTo>
                    <a:cubicBezTo>
                      <a:pt x="12723" y="14207"/>
                      <a:pt x="12220" y="14375"/>
                      <a:pt x="11718" y="14416"/>
                    </a:cubicBezTo>
                    <a:cubicBezTo>
                      <a:pt x="11258" y="14458"/>
                      <a:pt x="10756" y="14416"/>
                      <a:pt x="10316" y="14605"/>
                    </a:cubicBezTo>
                    <a:cubicBezTo>
                      <a:pt x="10233" y="14626"/>
                      <a:pt x="10128" y="14667"/>
                      <a:pt x="10044" y="14667"/>
                    </a:cubicBezTo>
                    <a:cubicBezTo>
                      <a:pt x="9103" y="14605"/>
                      <a:pt x="8224" y="14835"/>
                      <a:pt x="7303" y="14939"/>
                    </a:cubicBezTo>
                    <a:cubicBezTo>
                      <a:pt x="6843" y="15002"/>
                      <a:pt x="6362" y="15086"/>
                      <a:pt x="5901" y="15149"/>
                    </a:cubicBezTo>
                    <a:cubicBezTo>
                      <a:pt x="5608" y="15211"/>
                      <a:pt x="5483" y="15442"/>
                      <a:pt x="5316" y="15672"/>
                    </a:cubicBezTo>
                    <a:cubicBezTo>
                      <a:pt x="5064" y="16048"/>
                      <a:pt x="4772" y="16028"/>
                      <a:pt x="4541" y="15672"/>
                    </a:cubicBezTo>
                    <a:cubicBezTo>
                      <a:pt x="4374" y="15463"/>
                      <a:pt x="4207" y="15232"/>
                      <a:pt x="4144" y="14981"/>
                    </a:cubicBezTo>
                    <a:cubicBezTo>
                      <a:pt x="3809" y="14040"/>
                      <a:pt x="3119" y="13370"/>
                      <a:pt x="2344" y="12805"/>
                    </a:cubicBezTo>
                    <a:cubicBezTo>
                      <a:pt x="2093" y="12617"/>
                      <a:pt x="1884" y="12429"/>
                      <a:pt x="1717" y="12178"/>
                    </a:cubicBezTo>
                    <a:cubicBezTo>
                      <a:pt x="1403" y="11780"/>
                      <a:pt x="1026" y="11424"/>
                      <a:pt x="691" y="11048"/>
                    </a:cubicBezTo>
                    <a:cubicBezTo>
                      <a:pt x="482" y="10838"/>
                      <a:pt x="168" y="10650"/>
                      <a:pt x="1" y="10169"/>
                    </a:cubicBezTo>
                    <a:close/>
                    <a:moveTo>
                      <a:pt x="13036" y="13140"/>
                    </a:moveTo>
                    <a:cubicBezTo>
                      <a:pt x="13225" y="12805"/>
                      <a:pt x="13476" y="12491"/>
                      <a:pt x="13559" y="12115"/>
                    </a:cubicBezTo>
                    <a:cubicBezTo>
                      <a:pt x="13622" y="11738"/>
                      <a:pt x="13748" y="11362"/>
                      <a:pt x="13915" y="11027"/>
                    </a:cubicBezTo>
                    <a:cubicBezTo>
                      <a:pt x="14083" y="10692"/>
                      <a:pt x="14145" y="10378"/>
                      <a:pt x="14187" y="10002"/>
                    </a:cubicBezTo>
                    <a:cubicBezTo>
                      <a:pt x="14208" y="9709"/>
                      <a:pt x="14334" y="9437"/>
                      <a:pt x="14438" y="9165"/>
                    </a:cubicBezTo>
                    <a:cubicBezTo>
                      <a:pt x="14522" y="8976"/>
                      <a:pt x="14648" y="8809"/>
                      <a:pt x="14773" y="8558"/>
                    </a:cubicBezTo>
                    <a:cubicBezTo>
                      <a:pt x="14396" y="8453"/>
                      <a:pt x="14062" y="8349"/>
                      <a:pt x="13706" y="8307"/>
                    </a:cubicBezTo>
                    <a:cubicBezTo>
                      <a:pt x="12513" y="8118"/>
                      <a:pt x="11362" y="8621"/>
                      <a:pt x="10170" y="8600"/>
                    </a:cubicBezTo>
                    <a:cubicBezTo>
                      <a:pt x="10044" y="8600"/>
                      <a:pt x="9898" y="8704"/>
                      <a:pt x="9751" y="8746"/>
                    </a:cubicBezTo>
                    <a:cubicBezTo>
                      <a:pt x="9124" y="8976"/>
                      <a:pt x="8496" y="9123"/>
                      <a:pt x="7826" y="9081"/>
                    </a:cubicBezTo>
                    <a:cubicBezTo>
                      <a:pt x="7513" y="9081"/>
                      <a:pt x="7178" y="8997"/>
                      <a:pt x="6822" y="9185"/>
                    </a:cubicBezTo>
                    <a:cubicBezTo>
                      <a:pt x="6759" y="9374"/>
                      <a:pt x="6655" y="9562"/>
                      <a:pt x="6592" y="9750"/>
                    </a:cubicBezTo>
                    <a:cubicBezTo>
                      <a:pt x="6445" y="10378"/>
                      <a:pt x="6278" y="11027"/>
                      <a:pt x="6132" y="11654"/>
                    </a:cubicBezTo>
                    <a:cubicBezTo>
                      <a:pt x="6111" y="11759"/>
                      <a:pt x="6132" y="11885"/>
                      <a:pt x="6111" y="12010"/>
                    </a:cubicBezTo>
                    <a:cubicBezTo>
                      <a:pt x="6048" y="12408"/>
                      <a:pt x="5964" y="12784"/>
                      <a:pt x="5901" y="13140"/>
                    </a:cubicBezTo>
                    <a:cubicBezTo>
                      <a:pt x="5839" y="13412"/>
                      <a:pt x="5734" y="13663"/>
                      <a:pt x="5692" y="13935"/>
                    </a:cubicBezTo>
                    <a:cubicBezTo>
                      <a:pt x="5650" y="14082"/>
                      <a:pt x="5713" y="14249"/>
                      <a:pt x="5734" y="14500"/>
                    </a:cubicBezTo>
                    <a:cubicBezTo>
                      <a:pt x="6048" y="14416"/>
                      <a:pt x="6320" y="14354"/>
                      <a:pt x="6571" y="14291"/>
                    </a:cubicBezTo>
                    <a:cubicBezTo>
                      <a:pt x="6801" y="14249"/>
                      <a:pt x="7052" y="14165"/>
                      <a:pt x="7261" y="14144"/>
                    </a:cubicBezTo>
                    <a:cubicBezTo>
                      <a:pt x="7575" y="14103"/>
                      <a:pt x="7826" y="14061"/>
                      <a:pt x="8119" y="13956"/>
                    </a:cubicBezTo>
                    <a:cubicBezTo>
                      <a:pt x="8329" y="13872"/>
                      <a:pt x="8580" y="13851"/>
                      <a:pt x="8831" y="13831"/>
                    </a:cubicBezTo>
                    <a:cubicBezTo>
                      <a:pt x="9458" y="13789"/>
                      <a:pt x="10086" y="13831"/>
                      <a:pt x="10672" y="13579"/>
                    </a:cubicBezTo>
                    <a:cubicBezTo>
                      <a:pt x="10818" y="13538"/>
                      <a:pt x="10965" y="13538"/>
                      <a:pt x="11132" y="13559"/>
                    </a:cubicBezTo>
                    <a:cubicBezTo>
                      <a:pt x="11781" y="13621"/>
                      <a:pt x="12346" y="13412"/>
                      <a:pt x="13036" y="13140"/>
                    </a:cubicBezTo>
                    <a:close/>
                    <a:moveTo>
                      <a:pt x="6738" y="8139"/>
                    </a:moveTo>
                    <a:cubicBezTo>
                      <a:pt x="7429" y="8139"/>
                      <a:pt x="8161" y="8244"/>
                      <a:pt x="8894" y="8014"/>
                    </a:cubicBezTo>
                    <a:cubicBezTo>
                      <a:pt x="9605" y="7784"/>
                      <a:pt x="10316" y="7512"/>
                      <a:pt x="11070" y="7616"/>
                    </a:cubicBezTo>
                    <a:cubicBezTo>
                      <a:pt x="11111" y="7616"/>
                      <a:pt x="11195" y="7616"/>
                      <a:pt x="11258" y="7595"/>
                    </a:cubicBezTo>
                    <a:cubicBezTo>
                      <a:pt x="11927" y="7261"/>
                      <a:pt x="12639" y="7365"/>
                      <a:pt x="13371" y="7344"/>
                    </a:cubicBezTo>
                    <a:cubicBezTo>
                      <a:pt x="13685" y="7344"/>
                      <a:pt x="14020" y="7407"/>
                      <a:pt x="14355" y="7198"/>
                    </a:cubicBezTo>
                    <a:cubicBezTo>
                      <a:pt x="14334" y="7072"/>
                      <a:pt x="14334" y="6884"/>
                      <a:pt x="14250" y="6821"/>
                    </a:cubicBezTo>
                    <a:cubicBezTo>
                      <a:pt x="13413" y="5880"/>
                      <a:pt x="13099" y="4582"/>
                      <a:pt x="12304" y="3641"/>
                    </a:cubicBezTo>
                    <a:cubicBezTo>
                      <a:pt x="12262" y="3620"/>
                      <a:pt x="12262" y="3599"/>
                      <a:pt x="12241" y="3578"/>
                    </a:cubicBezTo>
                    <a:cubicBezTo>
                      <a:pt x="12032" y="2783"/>
                      <a:pt x="11404" y="2218"/>
                      <a:pt x="11090" y="1486"/>
                    </a:cubicBezTo>
                    <a:cubicBezTo>
                      <a:pt x="10944" y="1130"/>
                      <a:pt x="10588" y="963"/>
                      <a:pt x="10212" y="1067"/>
                    </a:cubicBezTo>
                    <a:cubicBezTo>
                      <a:pt x="10002" y="1109"/>
                      <a:pt x="9793" y="1130"/>
                      <a:pt x="9605" y="1193"/>
                    </a:cubicBezTo>
                    <a:cubicBezTo>
                      <a:pt x="8266" y="1444"/>
                      <a:pt x="6885" y="1611"/>
                      <a:pt x="5608" y="2113"/>
                    </a:cubicBezTo>
                    <a:cubicBezTo>
                      <a:pt x="5106" y="2281"/>
                      <a:pt x="4583" y="2427"/>
                      <a:pt x="4039" y="2427"/>
                    </a:cubicBezTo>
                    <a:cubicBezTo>
                      <a:pt x="3746" y="2427"/>
                      <a:pt x="3432" y="2427"/>
                      <a:pt x="3140" y="2678"/>
                    </a:cubicBezTo>
                    <a:cubicBezTo>
                      <a:pt x="3704" y="3766"/>
                      <a:pt x="4186" y="4938"/>
                      <a:pt x="5002" y="5900"/>
                    </a:cubicBezTo>
                    <a:cubicBezTo>
                      <a:pt x="5232" y="6193"/>
                      <a:pt x="5441" y="6465"/>
                      <a:pt x="5608" y="6779"/>
                    </a:cubicBezTo>
                    <a:cubicBezTo>
                      <a:pt x="5818" y="7302"/>
                      <a:pt x="6153" y="7784"/>
                      <a:pt x="6738" y="8139"/>
                    </a:cubicBezTo>
                    <a:close/>
                    <a:moveTo>
                      <a:pt x="2616" y="3808"/>
                    </a:moveTo>
                    <a:cubicBezTo>
                      <a:pt x="2240" y="4164"/>
                      <a:pt x="2177" y="4561"/>
                      <a:pt x="2093" y="4938"/>
                    </a:cubicBezTo>
                    <a:cubicBezTo>
                      <a:pt x="1863" y="6424"/>
                      <a:pt x="1633" y="7930"/>
                      <a:pt x="1424" y="9437"/>
                    </a:cubicBezTo>
                    <a:cubicBezTo>
                      <a:pt x="1361" y="9855"/>
                      <a:pt x="1424" y="10274"/>
                      <a:pt x="1424" y="10713"/>
                    </a:cubicBezTo>
                    <a:cubicBezTo>
                      <a:pt x="1759" y="10964"/>
                      <a:pt x="2072" y="11215"/>
                      <a:pt x="2386" y="11487"/>
                    </a:cubicBezTo>
                    <a:cubicBezTo>
                      <a:pt x="2595" y="11675"/>
                      <a:pt x="2805" y="11843"/>
                      <a:pt x="2930" y="12073"/>
                    </a:cubicBezTo>
                    <a:cubicBezTo>
                      <a:pt x="3412" y="12722"/>
                      <a:pt x="3830" y="13412"/>
                      <a:pt x="4269" y="14061"/>
                    </a:cubicBezTo>
                    <a:cubicBezTo>
                      <a:pt x="4353" y="14186"/>
                      <a:pt x="4479" y="14375"/>
                      <a:pt x="4667" y="14291"/>
                    </a:cubicBezTo>
                    <a:cubicBezTo>
                      <a:pt x="4813" y="13831"/>
                      <a:pt x="4981" y="13349"/>
                      <a:pt x="5106" y="12910"/>
                    </a:cubicBezTo>
                    <a:cubicBezTo>
                      <a:pt x="5190" y="12638"/>
                      <a:pt x="5316" y="12387"/>
                      <a:pt x="5316" y="12115"/>
                    </a:cubicBezTo>
                    <a:cubicBezTo>
                      <a:pt x="5316" y="11634"/>
                      <a:pt x="5441" y="11173"/>
                      <a:pt x="5629" y="10734"/>
                    </a:cubicBezTo>
                    <a:cubicBezTo>
                      <a:pt x="5818" y="10211"/>
                      <a:pt x="6006" y="9688"/>
                      <a:pt x="6173" y="9123"/>
                    </a:cubicBezTo>
                    <a:cubicBezTo>
                      <a:pt x="5483" y="8621"/>
                      <a:pt x="5064" y="7909"/>
                      <a:pt x="4709" y="7135"/>
                    </a:cubicBezTo>
                    <a:cubicBezTo>
                      <a:pt x="4646" y="6947"/>
                      <a:pt x="4500" y="6779"/>
                      <a:pt x="4374" y="6612"/>
                    </a:cubicBezTo>
                    <a:cubicBezTo>
                      <a:pt x="4123" y="6214"/>
                      <a:pt x="3809" y="5838"/>
                      <a:pt x="3537" y="5461"/>
                    </a:cubicBezTo>
                    <a:cubicBezTo>
                      <a:pt x="3223" y="4938"/>
                      <a:pt x="2972" y="4415"/>
                      <a:pt x="2616" y="380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4" name="Google Shape;2178;p73">
                <a:extLst>
                  <a:ext uri="{FF2B5EF4-FFF2-40B4-BE49-F238E27FC236}">
                    <a16:creationId xmlns:a16="http://schemas.microsoft.com/office/drawing/2014/main" id="{98829C26-EC55-46E9-9A19-6560D5BB60E0}"/>
                  </a:ext>
                </a:extLst>
              </p:cNvPr>
              <p:cNvSpPr/>
              <p:nvPr/>
            </p:nvSpPr>
            <p:spPr>
              <a:xfrm>
                <a:off x="442446" y="4076579"/>
                <a:ext cx="118521" cy="129847"/>
              </a:xfrm>
              <a:custGeom>
                <a:avLst/>
                <a:gdLst/>
                <a:ahLst/>
                <a:cxnLst/>
                <a:rect l="l" t="t" r="r" b="b"/>
                <a:pathLst>
                  <a:path w="5253" h="5755" extrusionOk="0">
                    <a:moveTo>
                      <a:pt x="3348" y="524"/>
                    </a:moveTo>
                    <a:lnTo>
                      <a:pt x="3348" y="2177"/>
                    </a:lnTo>
                    <a:cubicBezTo>
                      <a:pt x="3474" y="2198"/>
                      <a:pt x="3620" y="2240"/>
                      <a:pt x="3725" y="2240"/>
                    </a:cubicBezTo>
                    <a:cubicBezTo>
                      <a:pt x="4708" y="2177"/>
                      <a:pt x="5252" y="3181"/>
                      <a:pt x="4938" y="4060"/>
                    </a:cubicBezTo>
                    <a:cubicBezTo>
                      <a:pt x="4771" y="4562"/>
                      <a:pt x="4352" y="4960"/>
                      <a:pt x="3829" y="5169"/>
                    </a:cubicBezTo>
                    <a:cubicBezTo>
                      <a:pt x="3474" y="5295"/>
                      <a:pt x="3139" y="5399"/>
                      <a:pt x="2825" y="5546"/>
                    </a:cubicBezTo>
                    <a:cubicBezTo>
                      <a:pt x="2469" y="5755"/>
                      <a:pt x="2072" y="5713"/>
                      <a:pt x="1695" y="5650"/>
                    </a:cubicBezTo>
                    <a:cubicBezTo>
                      <a:pt x="1465" y="5629"/>
                      <a:pt x="1319" y="5420"/>
                      <a:pt x="1381" y="5211"/>
                    </a:cubicBezTo>
                    <a:cubicBezTo>
                      <a:pt x="1632" y="4499"/>
                      <a:pt x="1235" y="3955"/>
                      <a:pt x="1026" y="3349"/>
                    </a:cubicBezTo>
                    <a:cubicBezTo>
                      <a:pt x="837" y="2888"/>
                      <a:pt x="523" y="2470"/>
                      <a:pt x="440" y="1947"/>
                    </a:cubicBezTo>
                    <a:cubicBezTo>
                      <a:pt x="419" y="1821"/>
                      <a:pt x="314" y="1675"/>
                      <a:pt x="210" y="1570"/>
                    </a:cubicBezTo>
                    <a:cubicBezTo>
                      <a:pt x="63" y="1361"/>
                      <a:pt x="0" y="1152"/>
                      <a:pt x="0" y="901"/>
                    </a:cubicBezTo>
                    <a:cubicBezTo>
                      <a:pt x="0" y="712"/>
                      <a:pt x="84" y="566"/>
                      <a:pt x="272" y="461"/>
                    </a:cubicBezTo>
                    <a:cubicBezTo>
                      <a:pt x="942" y="85"/>
                      <a:pt x="1695" y="1"/>
                      <a:pt x="2428" y="105"/>
                    </a:cubicBezTo>
                    <a:cubicBezTo>
                      <a:pt x="2720" y="168"/>
                      <a:pt x="3013" y="377"/>
                      <a:pt x="3348" y="524"/>
                    </a:cubicBezTo>
                    <a:close/>
                    <a:moveTo>
                      <a:pt x="2093" y="3411"/>
                    </a:moveTo>
                    <a:cubicBezTo>
                      <a:pt x="2030" y="3809"/>
                      <a:pt x="2176" y="4144"/>
                      <a:pt x="2448" y="4437"/>
                    </a:cubicBezTo>
                    <a:cubicBezTo>
                      <a:pt x="2532" y="4541"/>
                      <a:pt x="2720" y="4604"/>
                      <a:pt x="2846" y="4583"/>
                    </a:cubicBezTo>
                    <a:cubicBezTo>
                      <a:pt x="3348" y="4478"/>
                      <a:pt x="3829" y="4332"/>
                      <a:pt x="4122" y="3872"/>
                    </a:cubicBezTo>
                    <a:cubicBezTo>
                      <a:pt x="4373" y="3558"/>
                      <a:pt x="4206" y="3098"/>
                      <a:pt x="3850" y="3035"/>
                    </a:cubicBezTo>
                    <a:cubicBezTo>
                      <a:pt x="3641" y="2993"/>
                      <a:pt x="3432" y="3014"/>
                      <a:pt x="3244" y="3077"/>
                    </a:cubicBezTo>
                    <a:cubicBezTo>
                      <a:pt x="2846" y="3139"/>
                      <a:pt x="2511" y="3286"/>
                      <a:pt x="2093" y="3411"/>
                    </a:cubicBezTo>
                    <a:close/>
                    <a:moveTo>
                      <a:pt x="1695" y="2470"/>
                    </a:moveTo>
                    <a:cubicBezTo>
                      <a:pt x="2030" y="2261"/>
                      <a:pt x="2281" y="1989"/>
                      <a:pt x="2511" y="1737"/>
                    </a:cubicBezTo>
                    <a:cubicBezTo>
                      <a:pt x="2804" y="1382"/>
                      <a:pt x="2616" y="921"/>
                      <a:pt x="2176" y="838"/>
                    </a:cubicBezTo>
                    <a:cubicBezTo>
                      <a:pt x="1653" y="754"/>
                      <a:pt x="1130" y="817"/>
                      <a:pt x="733" y="1214"/>
                    </a:cubicBezTo>
                    <a:cubicBezTo>
                      <a:pt x="921" y="1382"/>
                      <a:pt x="1109" y="1549"/>
                      <a:pt x="1235" y="1737"/>
                    </a:cubicBezTo>
                    <a:cubicBezTo>
                      <a:pt x="1360" y="1968"/>
                      <a:pt x="1360" y="2282"/>
                      <a:pt x="1695" y="24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5" name="Google Shape;2179;p73">
                <a:extLst>
                  <a:ext uri="{FF2B5EF4-FFF2-40B4-BE49-F238E27FC236}">
                    <a16:creationId xmlns:a16="http://schemas.microsoft.com/office/drawing/2014/main" id="{5E9C6629-C1F7-42B1-AA88-3A27BC0FE63A}"/>
                  </a:ext>
                </a:extLst>
              </p:cNvPr>
              <p:cNvSpPr/>
              <p:nvPr/>
            </p:nvSpPr>
            <p:spPr>
              <a:xfrm>
                <a:off x="805268" y="4102292"/>
                <a:ext cx="193889" cy="134723"/>
              </a:xfrm>
              <a:custGeom>
                <a:avLst/>
                <a:gdLst/>
                <a:ahLst/>
                <a:cxnLst/>
                <a:rect l="l" t="t" r="r" b="b"/>
                <a:pathLst>
                  <a:path w="10965" h="7619" extrusionOk="0">
                    <a:moveTo>
                      <a:pt x="8579" y="1"/>
                    </a:moveTo>
                    <a:cubicBezTo>
                      <a:pt x="8391" y="1"/>
                      <a:pt x="8181" y="1"/>
                      <a:pt x="8035" y="84"/>
                    </a:cubicBezTo>
                    <a:cubicBezTo>
                      <a:pt x="7491" y="294"/>
                      <a:pt x="6905" y="294"/>
                      <a:pt x="6340" y="294"/>
                    </a:cubicBezTo>
                    <a:cubicBezTo>
                      <a:pt x="5545" y="294"/>
                      <a:pt x="4729" y="273"/>
                      <a:pt x="3955" y="273"/>
                    </a:cubicBezTo>
                    <a:cubicBezTo>
                      <a:pt x="3662" y="273"/>
                      <a:pt x="3369" y="294"/>
                      <a:pt x="3118" y="356"/>
                    </a:cubicBezTo>
                    <a:cubicBezTo>
                      <a:pt x="2658" y="419"/>
                      <a:pt x="2260" y="503"/>
                      <a:pt x="1779" y="587"/>
                    </a:cubicBezTo>
                    <a:cubicBezTo>
                      <a:pt x="1402" y="880"/>
                      <a:pt x="1151" y="1298"/>
                      <a:pt x="984" y="1821"/>
                    </a:cubicBezTo>
                    <a:cubicBezTo>
                      <a:pt x="837" y="2365"/>
                      <a:pt x="670" y="2909"/>
                      <a:pt x="712" y="3495"/>
                    </a:cubicBezTo>
                    <a:cubicBezTo>
                      <a:pt x="712" y="3704"/>
                      <a:pt x="670" y="3934"/>
                      <a:pt x="607" y="4144"/>
                    </a:cubicBezTo>
                    <a:cubicBezTo>
                      <a:pt x="398" y="4688"/>
                      <a:pt x="356" y="5274"/>
                      <a:pt x="398" y="5838"/>
                    </a:cubicBezTo>
                    <a:cubicBezTo>
                      <a:pt x="419" y="6341"/>
                      <a:pt x="398" y="6780"/>
                      <a:pt x="63" y="7198"/>
                    </a:cubicBezTo>
                    <a:cubicBezTo>
                      <a:pt x="0" y="7261"/>
                      <a:pt x="21" y="7387"/>
                      <a:pt x="21" y="7596"/>
                    </a:cubicBezTo>
                    <a:cubicBezTo>
                      <a:pt x="272" y="7596"/>
                      <a:pt x="398" y="7617"/>
                      <a:pt x="544" y="7617"/>
                    </a:cubicBezTo>
                    <a:cubicBezTo>
                      <a:pt x="581" y="7618"/>
                      <a:pt x="617" y="7618"/>
                      <a:pt x="654" y="7618"/>
                    </a:cubicBezTo>
                    <a:cubicBezTo>
                      <a:pt x="1475" y="7618"/>
                      <a:pt x="2294" y="7398"/>
                      <a:pt x="3055" y="7178"/>
                    </a:cubicBezTo>
                    <a:cubicBezTo>
                      <a:pt x="4080" y="6885"/>
                      <a:pt x="5085" y="6654"/>
                      <a:pt x="6131" y="6466"/>
                    </a:cubicBezTo>
                    <a:cubicBezTo>
                      <a:pt x="6696" y="6362"/>
                      <a:pt x="7240" y="6236"/>
                      <a:pt x="7826" y="6215"/>
                    </a:cubicBezTo>
                    <a:cubicBezTo>
                      <a:pt x="8642" y="6215"/>
                      <a:pt x="9332" y="5818"/>
                      <a:pt x="10148" y="5818"/>
                    </a:cubicBezTo>
                    <a:cubicBezTo>
                      <a:pt x="10253" y="5818"/>
                      <a:pt x="10357" y="5692"/>
                      <a:pt x="10483" y="5608"/>
                    </a:cubicBezTo>
                    <a:cubicBezTo>
                      <a:pt x="10525" y="5001"/>
                      <a:pt x="10525" y="4395"/>
                      <a:pt x="10546" y="3830"/>
                    </a:cubicBezTo>
                    <a:cubicBezTo>
                      <a:pt x="10546" y="3537"/>
                      <a:pt x="10546" y="3223"/>
                      <a:pt x="10671" y="2993"/>
                    </a:cubicBezTo>
                    <a:cubicBezTo>
                      <a:pt x="10881" y="2574"/>
                      <a:pt x="10860" y="2135"/>
                      <a:pt x="10860" y="1675"/>
                    </a:cubicBezTo>
                    <a:cubicBezTo>
                      <a:pt x="10881" y="1152"/>
                      <a:pt x="10943" y="608"/>
                      <a:pt x="10964" y="64"/>
                    </a:cubicBezTo>
                    <a:cubicBezTo>
                      <a:pt x="10902" y="64"/>
                      <a:pt x="10776" y="1"/>
                      <a:pt x="1067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6" name="Google Shape;2180;p73">
                <a:extLst>
                  <a:ext uri="{FF2B5EF4-FFF2-40B4-BE49-F238E27FC236}">
                    <a16:creationId xmlns:a16="http://schemas.microsoft.com/office/drawing/2014/main" id="{4D3A82A4-A319-4A6B-A248-316A01F1C48E}"/>
                  </a:ext>
                </a:extLst>
              </p:cNvPr>
              <p:cNvSpPr/>
              <p:nvPr/>
            </p:nvSpPr>
            <p:spPr>
              <a:xfrm>
                <a:off x="806753" y="4223983"/>
                <a:ext cx="204604" cy="144908"/>
              </a:xfrm>
              <a:custGeom>
                <a:avLst/>
                <a:gdLst/>
                <a:ahLst/>
                <a:cxnLst/>
                <a:rect l="l" t="t" r="r" b="b"/>
                <a:pathLst>
                  <a:path w="11571" h="8195" extrusionOk="0">
                    <a:moveTo>
                      <a:pt x="9753" y="0"/>
                    </a:moveTo>
                    <a:cubicBezTo>
                      <a:pt x="9523" y="0"/>
                      <a:pt x="9381" y="43"/>
                      <a:pt x="9039" y="128"/>
                    </a:cubicBezTo>
                    <a:cubicBezTo>
                      <a:pt x="8788" y="212"/>
                      <a:pt x="8495" y="275"/>
                      <a:pt x="8202" y="296"/>
                    </a:cubicBezTo>
                    <a:cubicBezTo>
                      <a:pt x="6612" y="421"/>
                      <a:pt x="5064" y="672"/>
                      <a:pt x="3557" y="1153"/>
                    </a:cubicBezTo>
                    <a:cubicBezTo>
                      <a:pt x="2532" y="1467"/>
                      <a:pt x="1486" y="1718"/>
                      <a:pt x="377" y="1718"/>
                    </a:cubicBezTo>
                    <a:cubicBezTo>
                      <a:pt x="340" y="1718"/>
                      <a:pt x="302" y="1716"/>
                      <a:pt x="265" y="1716"/>
                    </a:cubicBezTo>
                    <a:cubicBezTo>
                      <a:pt x="153" y="1716"/>
                      <a:pt x="47" y="1739"/>
                      <a:pt x="0" y="1928"/>
                    </a:cubicBezTo>
                    <a:cubicBezTo>
                      <a:pt x="628" y="2974"/>
                      <a:pt x="1109" y="4104"/>
                      <a:pt x="1527" y="5275"/>
                    </a:cubicBezTo>
                    <a:cubicBezTo>
                      <a:pt x="1883" y="6259"/>
                      <a:pt x="2364" y="7200"/>
                      <a:pt x="2825" y="8163"/>
                    </a:cubicBezTo>
                    <a:cubicBezTo>
                      <a:pt x="2966" y="8163"/>
                      <a:pt x="3140" y="8195"/>
                      <a:pt x="3296" y="8195"/>
                    </a:cubicBezTo>
                    <a:cubicBezTo>
                      <a:pt x="3394" y="8195"/>
                      <a:pt x="3485" y="8182"/>
                      <a:pt x="3557" y="8142"/>
                    </a:cubicBezTo>
                    <a:cubicBezTo>
                      <a:pt x="3886" y="7956"/>
                      <a:pt x="4225" y="7926"/>
                      <a:pt x="4568" y="7926"/>
                    </a:cubicBezTo>
                    <a:cubicBezTo>
                      <a:pt x="4725" y="7926"/>
                      <a:pt x="4884" y="7933"/>
                      <a:pt x="5043" y="7933"/>
                    </a:cubicBezTo>
                    <a:cubicBezTo>
                      <a:pt x="5282" y="7933"/>
                      <a:pt x="5523" y="7937"/>
                      <a:pt x="5765" y="7937"/>
                    </a:cubicBezTo>
                    <a:cubicBezTo>
                      <a:pt x="6409" y="7937"/>
                      <a:pt x="7055" y="7904"/>
                      <a:pt x="7679" y="7661"/>
                    </a:cubicBezTo>
                    <a:cubicBezTo>
                      <a:pt x="7763" y="7640"/>
                      <a:pt x="7867" y="7640"/>
                      <a:pt x="7972" y="7640"/>
                    </a:cubicBezTo>
                    <a:cubicBezTo>
                      <a:pt x="9102" y="7640"/>
                      <a:pt x="10148" y="7263"/>
                      <a:pt x="11236" y="7033"/>
                    </a:cubicBezTo>
                    <a:cubicBezTo>
                      <a:pt x="11445" y="6991"/>
                      <a:pt x="11571" y="6824"/>
                      <a:pt x="11508" y="6614"/>
                    </a:cubicBezTo>
                    <a:cubicBezTo>
                      <a:pt x="11341" y="6091"/>
                      <a:pt x="11320" y="5568"/>
                      <a:pt x="11341" y="5087"/>
                    </a:cubicBezTo>
                    <a:cubicBezTo>
                      <a:pt x="11382" y="4669"/>
                      <a:pt x="11278" y="4271"/>
                      <a:pt x="11173" y="3873"/>
                    </a:cubicBezTo>
                    <a:cubicBezTo>
                      <a:pt x="11006" y="3329"/>
                      <a:pt x="10818" y="2785"/>
                      <a:pt x="10797" y="2200"/>
                    </a:cubicBezTo>
                    <a:cubicBezTo>
                      <a:pt x="10776" y="1467"/>
                      <a:pt x="10546" y="756"/>
                      <a:pt x="10483" y="65"/>
                    </a:cubicBezTo>
                    <a:cubicBezTo>
                      <a:pt x="10125" y="22"/>
                      <a:pt x="9917" y="0"/>
                      <a:pt x="975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7" name="Google Shape;2181;p73">
                <a:extLst>
                  <a:ext uri="{FF2B5EF4-FFF2-40B4-BE49-F238E27FC236}">
                    <a16:creationId xmlns:a16="http://schemas.microsoft.com/office/drawing/2014/main" id="{C75EB62F-538B-4BEC-8B00-76AAE1E788DA}"/>
                  </a:ext>
                </a:extLst>
              </p:cNvPr>
              <p:cNvSpPr/>
              <p:nvPr/>
            </p:nvSpPr>
            <p:spPr>
              <a:xfrm>
                <a:off x="1003206" y="4132494"/>
                <a:ext cx="44047" cy="171096"/>
              </a:xfrm>
              <a:custGeom>
                <a:avLst/>
                <a:gdLst/>
                <a:ahLst/>
                <a:cxnLst/>
                <a:rect l="l" t="t" r="r" b="b"/>
                <a:pathLst>
                  <a:path w="2491" h="9676" extrusionOk="0">
                    <a:moveTo>
                      <a:pt x="730" y="1"/>
                    </a:moveTo>
                    <a:cubicBezTo>
                      <a:pt x="696" y="1"/>
                      <a:pt x="655" y="9"/>
                      <a:pt x="607" y="29"/>
                    </a:cubicBezTo>
                    <a:cubicBezTo>
                      <a:pt x="628" y="573"/>
                      <a:pt x="607" y="1159"/>
                      <a:pt x="335" y="1682"/>
                    </a:cubicBezTo>
                    <a:cubicBezTo>
                      <a:pt x="293" y="1787"/>
                      <a:pt x="293" y="1933"/>
                      <a:pt x="293" y="2038"/>
                    </a:cubicBezTo>
                    <a:cubicBezTo>
                      <a:pt x="398" y="3586"/>
                      <a:pt x="0" y="5156"/>
                      <a:pt x="524" y="6662"/>
                    </a:cubicBezTo>
                    <a:cubicBezTo>
                      <a:pt x="544" y="6725"/>
                      <a:pt x="544" y="6809"/>
                      <a:pt x="544" y="6851"/>
                    </a:cubicBezTo>
                    <a:cubicBezTo>
                      <a:pt x="524" y="7687"/>
                      <a:pt x="816" y="8483"/>
                      <a:pt x="1068" y="9257"/>
                    </a:cubicBezTo>
                    <a:cubicBezTo>
                      <a:pt x="1130" y="9382"/>
                      <a:pt x="1214" y="9529"/>
                      <a:pt x="1277" y="9675"/>
                    </a:cubicBezTo>
                    <a:cubicBezTo>
                      <a:pt x="1528" y="9424"/>
                      <a:pt x="1632" y="9152"/>
                      <a:pt x="1632" y="8838"/>
                    </a:cubicBezTo>
                    <a:cubicBezTo>
                      <a:pt x="1570" y="8273"/>
                      <a:pt x="1716" y="7708"/>
                      <a:pt x="1904" y="7164"/>
                    </a:cubicBezTo>
                    <a:cubicBezTo>
                      <a:pt x="2051" y="6767"/>
                      <a:pt x="2093" y="6348"/>
                      <a:pt x="2176" y="5972"/>
                    </a:cubicBezTo>
                    <a:cubicBezTo>
                      <a:pt x="2281" y="5407"/>
                      <a:pt x="2386" y="4842"/>
                      <a:pt x="2490" y="4214"/>
                    </a:cubicBezTo>
                    <a:cubicBezTo>
                      <a:pt x="2428" y="4089"/>
                      <a:pt x="2365" y="3817"/>
                      <a:pt x="2281" y="3586"/>
                    </a:cubicBezTo>
                    <a:cubicBezTo>
                      <a:pt x="1884" y="2457"/>
                      <a:pt x="1591" y="1285"/>
                      <a:pt x="963" y="239"/>
                    </a:cubicBezTo>
                    <a:cubicBezTo>
                      <a:pt x="912" y="154"/>
                      <a:pt x="875" y="1"/>
                      <a:pt x="730"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8" name="Google Shape;2182;p73">
                <a:extLst>
                  <a:ext uri="{FF2B5EF4-FFF2-40B4-BE49-F238E27FC236}">
                    <a16:creationId xmlns:a16="http://schemas.microsoft.com/office/drawing/2014/main" id="{D937EF4F-DEA7-4090-ADA5-971D7FA59602}"/>
                  </a:ext>
                </a:extLst>
              </p:cNvPr>
              <p:cNvSpPr/>
              <p:nvPr/>
            </p:nvSpPr>
            <p:spPr>
              <a:xfrm>
                <a:off x="784544" y="4086395"/>
                <a:ext cx="278977" cy="300443"/>
              </a:xfrm>
              <a:custGeom>
                <a:avLst/>
                <a:gdLst/>
                <a:ahLst/>
                <a:cxnLst/>
                <a:rect l="l" t="t" r="r" b="b"/>
                <a:pathLst>
                  <a:path w="15777" h="16991" extrusionOk="0">
                    <a:moveTo>
                      <a:pt x="13580" y="15609"/>
                    </a:moveTo>
                    <a:cubicBezTo>
                      <a:pt x="12450" y="15839"/>
                      <a:pt x="11341" y="16153"/>
                      <a:pt x="10232" y="16258"/>
                    </a:cubicBezTo>
                    <a:cubicBezTo>
                      <a:pt x="9040" y="16383"/>
                      <a:pt x="7868" y="16760"/>
                      <a:pt x="6633" y="16655"/>
                    </a:cubicBezTo>
                    <a:cubicBezTo>
                      <a:pt x="6152" y="16592"/>
                      <a:pt x="5650" y="16676"/>
                      <a:pt x="5148" y="16823"/>
                    </a:cubicBezTo>
                    <a:cubicBezTo>
                      <a:pt x="4687" y="16990"/>
                      <a:pt x="4164" y="16906"/>
                      <a:pt x="3641" y="16885"/>
                    </a:cubicBezTo>
                    <a:cubicBezTo>
                      <a:pt x="3495" y="16885"/>
                      <a:pt x="3369" y="16718"/>
                      <a:pt x="3244" y="16655"/>
                    </a:cubicBezTo>
                    <a:cubicBezTo>
                      <a:pt x="3181" y="16613"/>
                      <a:pt x="3160" y="16551"/>
                      <a:pt x="3160" y="16488"/>
                    </a:cubicBezTo>
                    <a:cubicBezTo>
                      <a:pt x="2804" y="15107"/>
                      <a:pt x="2009" y="13872"/>
                      <a:pt x="1591" y="12512"/>
                    </a:cubicBezTo>
                    <a:cubicBezTo>
                      <a:pt x="1382" y="11780"/>
                      <a:pt x="984" y="11131"/>
                      <a:pt x="649" y="10441"/>
                    </a:cubicBezTo>
                    <a:cubicBezTo>
                      <a:pt x="545" y="10211"/>
                      <a:pt x="440" y="9981"/>
                      <a:pt x="294" y="9792"/>
                    </a:cubicBezTo>
                    <a:cubicBezTo>
                      <a:pt x="1" y="9437"/>
                      <a:pt x="1" y="9060"/>
                      <a:pt x="189" y="8641"/>
                    </a:cubicBezTo>
                    <a:cubicBezTo>
                      <a:pt x="294" y="8453"/>
                      <a:pt x="294" y="8223"/>
                      <a:pt x="314" y="7993"/>
                    </a:cubicBezTo>
                    <a:cubicBezTo>
                      <a:pt x="398" y="7261"/>
                      <a:pt x="419" y="6528"/>
                      <a:pt x="503" y="5817"/>
                    </a:cubicBezTo>
                    <a:cubicBezTo>
                      <a:pt x="524" y="5566"/>
                      <a:pt x="607" y="5315"/>
                      <a:pt x="628" y="5064"/>
                    </a:cubicBezTo>
                    <a:cubicBezTo>
                      <a:pt x="670" y="4833"/>
                      <a:pt x="775" y="4561"/>
                      <a:pt x="754" y="4331"/>
                    </a:cubicBezTo>
                    <a:cubicBezTo>
                      <a:pt x="712" y="3473"/>
                      <a:pt x="1047" y="2699"/>
                      <a:pt x="1361" y="1946"/>
                    </a:cubicBezTo>
                    <a:cubicBezTo>
                      <a:pt x="1444" y="1716"/>
                      <a:pt x="1612" y="1527"/>
                      <a:pt x="1800" y="1339"/>
                    </a:cubicBezTo>
                    <a:cubicBezTo>
                      <a:pt x="2030" y="1088"/>
                      <a:pt x="2323" y="879"/>
                      <a:pt x="2616" y="607"/>
                    </a:cubicBezTo>
                    <a:cubicBezTo>
                      <a:pt x="3118" y="732"/>
                      <a:pt x="3579" y="649"/>
                      <a:pt x="4081" y="481"/>
                    </a:cubicBezTo>
                    <a:cubicBezTo>
                      <a:pt x="4374" y="377"/>
                      <a:pt x="4708" y="377"/>
                      <a:pt x="5022" y="356"/>
                    </a:cubicBezTo>
                    <a:cubicBezTo>
                      <a:pt x="5901" y="335"/>
                      <a:pt x="6801" y="356"/>
                      <a:pt x="7680" y="335"/>
                    </a:cubicBezTo>
                    <a:cubicBezTo>
                      <a:pt x="8056" y="335"/>
                      <a:pt x="8454" y="230"/>
                      <a:pt x="8809" y="167"/>
                    </a:cubicBezTo>
                    <a:cubicBezTo>
                      <a:pt x="9123" y="126"/>
                      <a:pt x="9437" y="21"/>
                      <a:pt x="9751" y="21"/>
                    </a:cubicBezTo>
                    <a:cubicBezTo>
                      <a:pt x="10609" y="0"/>
                      <a:pt x="11488" y="0"/>
                      <a:pt x="12325" y="21"/>
                    </a:cubicBezTo>
                    <a:cubicBezTo>
                      <a:pt x="12994" y="21"/>
                      <a:pt x="12994" y="63"/>
                      <a:pt x="13224" y="732"/>
                    </a:cubicBezTo>
                    <a:cubicBezTo>
                      <a:pt x="13287" y="900"/>
                      <a:pt x="13392" y="1067"/>
                      <a:pt x="13475" y="1255"/>
                    </a:cubicBezTo>
                    <a:cubicBezTo>
                      <a:pt x="13852" y="2030"/>
                      <a:pt x="14270" y="2825"/>
                      <a:pt x="14668" y="3620"/>
                    </a:cubicBezTo>
                    <a:cubicBezTo>
                      <a:pt x="14794" y="3913"/>
                      <a:pt x="14898" y="4206"/>
                      <a:pt x="15003" y="4520"/>
                    </a:cubicBezTo>
                    <a:cubicBezTo>
                      <a:pt x="15212" y="5189"/>
                      <a:pt x="15421" y="5900"/>
                      <a:pt x="15631" y="6612"/>
                    </a:cubicBezTo>
                    <a:cubicBezTo>
                      <a:pt x="15693" y="6821"/>
                      <a:pt x="15777" y="7051"/>
                      <a:pt x="15714" y="7261"/>
                    </a:cubicBezTo>
                    <a:cubicBezTo>
                      <a:pt x="15568" y="7846"/>
                      <a:pt x="15568" y="8474"/>
                      <a:pt x="15463" y="9039"/>
                    </a:cubicBezTo>
                    <a:cubicBezTo>
                      <a:pt x="15379" y="9520"/>
                      <a:pt x="15254" y="9960"/>
                      <a:pt x="15149" y="10420"/>
                    </a:cubicBezTo>
                    <a:cubicBezTo>
                      <a:pt x="15087" y="10608"/>
                      <a:pt x="14982" y="10797"/>
                      <a:pt x="15003" y="10985"/>
                    </a:cubicBezTo>
                    <a:cubicBezTo>
                      <a:pt x="15087" y="11759"/>
                      <a:pt x="14794" y="12471"/>
                      <a:pt x="14542" y="13161"/>
                    </a:cubicBezTo>
                    <a:cubicBezTo>
                      <a:pt x="14480" y="13287"/>
                      <a:pt x="14438" y="13433"/>
                      <a:pt x="14459" y="13538"/>
                    </a:cubicBezTo>
                    <a:cubicBezTo>
                      <a:pt x="14480" y="14354"/>
                      <a:pt x="14061" y="15002"/>
                      <a:pt x="13580" y="15609"/>
                    </a:cubicBezTo>
                    <a:close/>
                    <a:moveTo>
                      <a:pt x="1193" y="8474"/>
                    </a:moveTo>
                    <a:cubicBezTo>
                      <a:pt x="1402" y="8495"/>
                      <a:pt x="1570" y="8516"/>
                      <a:pt x="1716" y="8516"/>
                    </a:cubicBezTo>
                    <a:cubicBezTo>
                      <a:pt x="2574" y="8537"/>
                      <a:pt x="3432" y="8307"/>
                      <a:pt x="4227" y="8077"/>
                    </a:cubicBezTo>
                    <a:cubicBezTo>
                      <a:pt x="5252" y="7784"/>
                      <a:pt x="6257" y="7553"/>
                      <a:pt x="7303" y="7365"/>
                    </a:cubicBezTo>
                    <a:cubicBezTo>
                      <a:pt x="7868" y="7261"/>
                      <a:pt x="8412" y="7135"/>
                      <a:pt x="8998" y="7114"/>
                    </a:cubicBezTo>
                    <a:cubicBezTo>
                      <a:pt x="9814" y="7114"/>
                      <a:pt x="10504" y="6717"/>
                      <a:pt x="11320" y="6717"/>
                    </a:cubicBezTo>
                    <a:cubicBezTo>
                      <a:pt x="11425" y="6717"/>
                      <a:pt x="11529" y="6591"/>
                      <a:pt x="11655" y="6507"/>
                    </a:cubicBezTo>
                    <a:cubicBezTo>
                      <a:pt x="11697" y="5900"/>
                      <a:pt x="11697" y="5294"/>
                      <a:pt x="11718" y="4729"/>
                    </a:cubicBezTo>
                    <a:cubicBezTo>
                      <a:pt x="11718" y="4436"/>
                      <a:pt x="11718" y="4122"/>
                      <a:pt x="11843" y="3892"/>
                    </a:cubicBezTo>
                    <a:cubicBezTo>
                      <a:pt x="12053" y="3473"/>
                      <a:pt x="12032" y="3034"/>
                      <a:pt x="12032" y="2574"/>
                    </a:cubicBezTo>
                    <a:cubicBezTo>
                      <a:pt x="12053" y="2051"/>
                      <a:pt x="12115" y="1507"/>
                      <a:pt x="12136" y="963"/>
                    </a:cubicBezTo>
                    <a:cubicBezTo>
                      <a:pt x="12074" y="963"/>
                      <a:pt x="11948" y="900"/>
                      <a:pt x="11843" y="900"/>
                    </a:cubicBezTo>
                    <a:lnTo>
                      <a:pt x="9751" y="900"/>
                    </a:lnTo>
                    <a:cubicBezTo>
                      <a:pt x="9563" y="900"/>
                      <a:pt x="9353" y="900"/>
                      <a:pt x="9207" y="983"/>
                    </a:cubicBezTo>
                    <a:cubicBezTo>
                      <a:pt x="8663" y="1193"/>
                      <a:pt x="8077" y="1193"/>
                      <a:pt x="7512" y="1193"/>
                    </a:cubicBezTo>
                    <a:cubicBezTo>
                      <a:pt x="6717" y="1193"/>
                      <a:pt x="5901" y="1172"/>
                      <a:pt x="5127" y="1172"/>
                    </a:cubicBezTo>
                    <a:cubicBezTo>
                      <a:pt x="4834" y="1172"/>
                      <a:pt x="4541" y="1193"/>
                      <a:pt x="4290" y="1255"/>
                    </a:cubicBezTo>
                    <a:cubicBezTo>
                      <a:pt x="3830" y="1318"/>
                      <a:pt x="3432" y="1402"/>
                      <a:pt x="2951" y="1486"/>
                    </a:cubicBezTo>
                    <a:cubicBezTo>
                      <a:pt x="2574" y="1779"/>
                      <a:pt x="2323" y="2197"/>
                      <a:pt x="2156" y="2720"/>
                    </a:cubicBezTo>
                    <a:cubicBezTo>
                      <a:pt x="2009" y="3264"/>
                      <a:pt x="1842" y="3808"/>
                      <a:pt x="1884" y="4394"/>
                    </a:cubicBezTo>
                    <a:cubicBezTo>
                      <a:pt x="1884" y="4603"/>
                      <a:pt x="1842" y="4833"/>
                      <a:pt x="1779" y="5043"/>
                    </a:cubicBezTo>
                    <a:cubicBezTo>
                      <a:pt x="1570" y="5587"/>
                      <a:pt x="1528" y="6173"/>
                      <a:pt x="1570" y="6737"/>
                    </a:cubicBezTo>
                    <a:cubicBezTo>
                      <a:pt x="1591" y="7240"/>
                      <a:pt x="1570" y="7679"/>
                      <a:pt x="1235" y="8097"/>
                    </a:cubicBezTo>
                    <a:cubicBezTo>
                      <a:pt x="1172" y="8160"/>
                      <a:pt x="1235" y="8265"/>
                      <a:pt x="1193" y="8474"/>
                    </a:cubicBezTo>
                    <a:close/>
                    <a:moveTo>
                      <a:pt x="11739" y="7846"/>
                    </a:moveTo>
                    <a:cubicBezTo>
                      <a:pt x="10881" y="7742"/>
                      <a:pt x="10881" y="7763"/>
                      <a:pt x="10295" y="7909"/>
                    </a:cubicBezTo>
                    <a:cubicBezTo>
                      <a:pt x="10044" y="7993"/>
                      <a:pt x="9751" y="8056"/>
                      <a:pt x="9458" y="8077"/>
                    </a:cubicBezTo>
                    <a:cubicBezTo>
                      <a:pt x="7868" y="8202"/>
                      <a:pt x="6320" y="8453"/>
                      <a:pt x="4813" y="8934"/>
                    </a:cubicBezTo>
                    <a:cubicBezTo>
                      <a:pt x="3788" y="9248"/>
                      <a:pt x="2742" y="9499"/>
                      <a:pt x="1654" y="9499"/>
                    </a:cubicBezTo>
                    <a:cubicBezTo>
                      <a:pt x="1486" y="9499"/>
                      <a:pt x="1340" y="9458"/>
                      <a:pt x="1256" y="9709"/>
                    </a:cubicBezTo>
                    <a:cubicBezTo>
                      <a:pt x="1884" y="10755"/>
                      <a:pt x="2386" y="11885"/>
                      <a:pt x="2804" y="13056"/>
                    </a:cubicBezTo>
                    <a:cubicBezTo>
                      <a:pt x="3139" y="14040"/>
                      <a:pt x="3641" y="14981"/>
                      <a:pt x="4081" y="15944"/>
                    </a:cubicBezTo>
                    <a:cubicBezTo>
                      <a:pt x="4311" y="15944"/>
                      <a:pt x="4625" y="16028"/>
                      <a:pt x="4813" y="15923"/>
                    </a:cubicBezTo>
                    <a:cubicBezTo>
                      <a:pt x="5294" y="15651"/>
                      <a:pt x="5796" y="15714"/>
                      <a:pt x="6299" y="15714"/>
                    </a:cubicBezTo>
                    <a:cubicBezTo>
                      <a:pt x="7198" y="15714"/>
                      <a:pt x="8077" y="15776"/>
                      <a:pt x="8935" y="15442"/>
                    </a:cubicBezTo>
                    <a:cubicBezTo>
                      <a:pt x="9019" y="15421"/>
                      <a:pt x="9123" y="15421"/>
                      <a:pt x="9228" y="15421"/>
                    </a:cubicBezTo>
                    <a:cubicBezTo>
                      <a:pt x="10358" y="15421"/>
                      <a:pt x="11404" y="15044"/>
                      <a:pt x="12492" y="14814"/>
                    </a:cubicBezTo>
                    <a:cubicBezTo>
                      <a:pt x="12701" y="14772"/>
                      <a:pt x="12848" y="14605"/>
                      <a:pt x="12764" y="14395"/>
                    </a:cubicBezTo>
                    <a:cubicBezTo>
                      <a:pt x="12638" y="13893"/>
                      <a:pt x="12576" y="13412"/>
                      <a:pt x="12597" y="12889"/>
                    </a:cubicBezTo>
                    <a:cubicBezTo>
                      <a:pt x="12638" y="12471"/>
                      <a:pt x="12534" y="12073"/>
                      <a:pt x="12429" y="11675"/>
                    </a:cubicBezTo>
                    <a:cubicBezTo>
                      <a:pt x="12262" y="11131"/>
                      <a:pt x="12074" y="10587"/>
                      <a:pt x="12053" y="10002"/>
                    </a:cubicBezTo>
                    <a:cubicBezTo>
                      <a:pt x="12053" y="9227"/>
                      <a:pt x="11822" y="8537"/>
                      <a:pt x="11739" y="7846"/>
                    </a:cubicBezTo>
                    <a:close/>
                    <a:moveTo>
                      <a:pt x="14856" y="6821"/>
                    </a:moveTo>
                    <a:lnTo>
                      <a:pt x="14647" y="6193"/>
                    </a:lnTo>
                    <a:cubicBezTo>
                      <a:pt x="14250" y="5064"/>
                      <a:pt x="13957" y="3892"/>
                      <a:pt x="13329" y="2846"/>
                    </a:cubicBezTo>
                    <a:cubicBezTo>
                      <a:pt x="13266" y="2741"/>
                      <a:pt x="13224" y="2532"/>
                      <a:pt x="12973" y="2636"/>
                    </a:cubicBezTo>
                    <a:cubicBezTo>
                      <a:pt x="12994" y="3180"/>
                      <a:pt x="12973" y="3766"/>
                      <a:pt x="12701" y="4289"/>
                    </a:cubicBezTo>
                    <a:cubicBezTo>
                      <a:pt x="12659" y="4394"/>
                      <a:pt x="12659" y="4540"/>
                      <a:pt x="12659" y="4645"/>
                    </a:cubicBezTo>
                    <a:cubicBezTo>
                      <a:pt x="12764" y="6193"/>
                      <a:pt x="12366" y="7763"/>
                      <a:pt x="12890" y="9269"/>
                    </a:cubicBezTo>
                    <a:cubicBezTo>
                      <a:pt x="12910" y="9332"/>
                      <a:pt x="12910" y="9416"/>
                      <a:pt x="12910" y="9458"/>
                    </a:cubicBezTo>
                    <a:cubicBezTo>
                      <a:pt x="12890" y="10294"/>
                      <a:pt x="13182" y="11090"/>
                      <a:pt x="13434" y="11864"/>
                    </a:cubicBezTo>
                    <a:cubicBezTo>
                      <a:pt x="13496" y="11989"/>
                      <a:pt x="13580" y="12136"/>
                      <a:pt x="13643" y="12282"/>
                    </a:cubicBezTo>
                    <a:cubicBezTo>
                      <a:pt x="13894" y="12031"/>
                      <a:pt x="13998" y="11759"/>
                      <a:pt x="13998" y="11445"/>
                    </a:cubicBezTo>
                    <a:cubicBezTo>
                      <a:pt x="13936" y="10880"/>
                      <a:pt x="14082" y="10315"/>
                      <a:pt x="14270" y="9771"/>
                    </a:cubicBezTo>
                    <a:cubicBezTo>
                      <a:pt x="14417" y="9374"/>
                      <a:pt x="14459" y="8955"/>
                      <a:pt x="14542" y="8579"/>
                    </a:cubicBezTo>
                    <a:cubicBezTo>
                      <a:pt x="14647" y="8014"/>
                      <a:pt x="14731" y="7470"/>
                      <a:pt x="14856" y="682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19" name="Google Shape;2183;p73">
                <a:extLst>
                  <a:ext uri="{FF2B5EF4-FFF2-40B4-BE49-F238E27FC236}">
                    <a16:creationId xmlns:a16="http://schemas.microsoft.com/office/drawing/2014/main" id="{CEC23DC8-B0E1-49A0-9028-78EA6179AA31}"/>
                  </a:ext>
                </a:extLst>
              </p:cNvPr>
              <p:cNvSpPr/>
              <p:nvPr/>
            </p:nvSpPr>
            <p:spPr>
              <a:xfrm>
                <a:off x="856689" y="4262867"/>
                <a:ext cx="85495" cy="83267"/>
              </a:xfrm>
              <a:custGeom>
                <a:avLst/>
                <a:gdLst/>
                <a:ahLst/>
                <a:cxnLst/>
                <a:rect l="l" t="t" r="r" b="b"/>
                <a:pathLst>
                  <a:path w="4835" h="4709" extrusionOk="0">
                    <a:moveTo>
                      <a:pt x="4834" y="3620"/>
                    </a:moveTo>
                    <a:cubicBezTo>
                      <a:pt x="4499" y="4290"/>
                      <a:pt x="3955" y="4708"/>
                      <a:pt x="3139" y="4687"/>
                    </a:cubicBezTo>
                    <a:cubicBezTo>
                      <a:pt x="2867" y="4687"/>
                      <a:pt x="2616" y="4708"/>
                      <a:pt x="2386" y="4687"/>
                    </a:cubicBezTo>
                    <a:cubicBezTo>
                      <a:pt x="1696" y="4604"/>
                      <a:pt x="1089" y="4374"/>
                      <a:pt x="754" y="3725"/>
                    </a:cubicBezTo>
                    <a:cubicBezTo>
                      <a:pt x="670" y="3579"/>
                      <a:pt x="587" y="3432"/>
                      <a:pt x="503" y="3327"/>
                    </a:cubicBezTo>
                    <a:cubicBezTo>
                      <a:pt x="231" y="3055"/>
                      <a:pt x="126" y="2742"/>
                      <a:pt x="147" y="2386"/>
                    </a:cubicBezTo>
                    <a:cubicBezTo>
                      <a:pt x="147" y="2281"/>
                      <a:pt x="189" y="2198"/>
                      <a:pt x="147" y="2093"/>
                    </a:cubicBezTo>
                    <a:cubicBezTo>
                      <a:pt x="1" y="1214"/>
                      <a:pt x="566" y="691"/>
                      <a:pt x="1151" y="189"/>
                    </a:cubicBezTo>
                    <a:cubicBezTo>
                      <a:pt x="1256" y="84"/>
                      <a:pt x="1444" y="22"/>
                      <a:pt x="1591" y="1"/>
                    </a:cubicBezTo>
                    <a:cubicBezTo>
                      <a:pt x="2240" y="1"/>
                      <a:pt x="2930" y="1"/>
                      <a:pt x="3579" y="22"/>
                    </a:cubicBezTo>
                    <a:cubicBezTo>
                      <a:pt x="3662" y="22"/>
                      <a:pt x="3767" y="84"/>
                      <a:pt x="3851" y="126"/>
                    </a:cubicBezTo>
                    <a:cubicBezTo>
                      <a:pt x="4081" y="231"/>
                      <a:pt x="4102" y="649"/>
                      <a:pt x="3872" y="754"/>
                    </a:cubicBezTo>
                    <a:cubicBezTo>
                      <a:pt x="3683" y="858"/>
                      <a:pt x="3453" y="921"/>
                      <a:pt x="3244" y="942"/>
                    </a:cubicBezTo>
                    <a:cubicBezTo>
                      <a:pt x="2867" y="963"/>
                      <a:pt x="2491" y="942"/>
                      <a:pt x="2093" y="963"/>
                    </a:cubicBezTo>
                    <a:cubicBezTo>
                      <a:pt x="1549" y="1005"/>
                      <a:pt x="1256" y="1340"/>
                      <a:pt x="1193" y="1884"/>
                    </a:cubicBezTo>
                    <a:cubicBezTo>
                      <a:pt x="1131" y="3118"/>
                      <a:pt x="2281" y="3955"/>
                      <a:pt x="3537" y="3620"/>
                    </a:cubicBezTo>
                    <a:cubicBezTo>
                      <a:pt x="3767" y="3537"/>
                      <a:pt x="3997" y="3411"/>
                      <a:pt x="4227" y="3348"/>
                    </a:cubicBezTo>
                    <a:cubicBezTo>
                      <a:pt x="4499" y="3265"/>
                      <a:pt x="4709" y="3327"/>
                      <a:pt x="4834" y="362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nvGrpSpPr>
          <p:cNvPr id="242" name="Google Shape;2195;p73">
            <a:extLst>
              <a:ext uri="{FF2B5EF4-FFF2-40B4-BE49-F238E27FC236}">
                <a16:creationId xmlns:a16="http://schemas.microsoft.com/office/drawing/2014/main" id="{62E000FE-EA36-48A0-BDF4-E2157F041327}"/>
              </a:ext>
            </a:extLst>
          </p:cNvPr>
          <p:cNvGrpSpPr/>
          <p:nvPr/>
        </p:nvGrpSpPr>
        <p:grpSpPr>
          <a:xfrm>
            <a:off x="266955" y="-25079"/>
            <a:ext cx="737428" cy="426936"/>
            <a:chOff x="4137713" y="525925"/>
            <a:chExt cx="608900" cy="407500"/>
          </a:xfrm>
        </p:grpSpPr>
        <p:sp>
          <p:nvSpPr>
            <p:cNvPr id="269" name="Google Shape;2196;p73">
              <a:extLst>
                <a:ext uri="{FF2B5EF4-FFF2-40B4-BE49-F238E27FC236}">
                  <a16:creationId xmlns:a16="http://schemas.microsoft.com/office/drawing/2014/main" id="{C8339BBC-4C13-45FB-B257-909B62B0F455}"/>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0" name="Google Shape;2197;p73">
              <a:extLst>
                <a:ext uri="{FF2B5EF4-FFF2-40B4-BE49-F238E27FC236}">
                  <a16:creationId xmlns:a16="http://schemas.microsoft.com/office/drawing/2014/main" id="{DBF5EE10-D31F-4C36-83F2-056AE8289050}"/>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3" name="Google Shape;2198;p73">
            <a:extLst>
              <a:ext uri="{FF2B5EF4-FFF2-40B4-BE49-F238E27FC236}">
                <a16:creationId xmlns:a16="http://schemas.microsoft.com/office/drawing/2014/main" id="{37FE97CB-FEBF-4DAC-BF8F-AE1A0161C534}"/>
              </a:ext>
            </a:extLst>
          </p:cNvPr>
          <p:cNvGrpSpPr/>
          <p:nvPr/>
        </p:nvGrpSpPr>
        <p:grpSpPr>
          <a:xfrm>
            <a:off x="6959584" y="285939"/>
            <a:ext cx="575900" cy="301448"/>
            <a:chOff x="622013" y="907250"/>
            <a:chExt cx="475525" cy="287725"/>
          </a:xfrm>
        </p:grpSpPr>
        <p:sp>
          <p:nvSpPr>
            <p:cNvPr id="267" name="Google Shape;2199;p73">
              <a:extLst>
                <a:ext uri="{FF2B5EF4-FFF2-40B4-BE49-F238E27FC236}">
                  <a16:creationId xmlns:a16="http://schemas.microsoft.com/office/drawing/2014/main" id="{C89E0C65-CF23-45F3-ACFC-8456CC36E086}"/>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8" name="Google Shape;2200;p73">
              <a:extLst>
                <a:ext uri="{FF2B5EF4-FFF2-40B4-BE49-F238E27FC236}">
                  <a16:creationId xmlns:a16="http://schemas.microsoft.com/office/drawing/2014/main" id="{069F1102-C60F-4180-9A84-0B93F00D4DFD}"/>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44" name="Google Shape;2201;p73">
            <a:extLst>
              <a:ext uri="{FF2B5EF4-FFF2-40B4-BE49-F238E27FC236}">
                <a16:creationId xmlns:a16="http://schemas.microsoft.com/office/drawing/2014/main" id="{905BF5D4-3651-44E4-936D-A26173858C2F}"/>
              </a:ext>
            </a:extLst>
          </p:cNvPr>
          <p:cNvGrpSpPr/>
          <p:nvPr/>
        </p:nvGrpSpPr>
        <p:grpSpPr>
          <a:xfrm>
            <a:off x="1175131" y="4899670"/>
            <a:ext cx="481973" cy="949007"/>
            <a:chOff x="1474325" y="858525"/>
            <a:chExt cx="808300" cy="1469525"/>
          </a:xfrm>
        </p:grpSpPr>
        <p:sp>
          <p:nvSpPr>
            <p:cNvPr id="245" name="Google Shape;2202;p73">
              <a:extLst>
                <a:ext uri="{FF2B5EF4-FFF2-40B4-BE49-F238E27FC236}">
                  <a16:creationId xmlns:a16="http://schemas.microsoft.com/office/drawing/2014/main" id="{C0B3EE5E-1748-4A82-929C-2FFEA9C8CA81}"/>
                </a:ext>
              </a:extLst>
            </p:cNvPr>
            <p:cNvSpPr/>
            <p:nvPr/>
          </p:nvSpPr>
          <p:spPr>
            <a:xfrm flipH="1">
              <a:off x="1835475" y="881650"/>
              <a:ext cx="292975" cy="224175"/>
            </a:xfrm>
            <a:custGeom>
              <a:avLst/>
              <a:gdLst/>
              <a:ahLst/>
              <a:cxnLst/>
              <a:rect l="l" t="t" r="r" b="b"/>
              <a:pathLst>
                <a:path w="11719" h="8967" extrusionOk="0">
                  <a:moveTo>
                    <a:pt x="7758" y="8967"/>
                  </a:moveTo>
                  <a:cubicBezTo>
                    <a:pt x="7663" y="8825"/>
                    <a:pt x="7544" y="8682"/>
                    <a:pt x="7449" y="8540"/>
                  </a:cubicBezTo>
                  <a:cubicBezTo>
                    <a:pt x="6429" y="7354"/>
                    <a:pt x="5124" y="6452"/>
                    <a:pt x="3654" y="5931"/>
                  </a:cubicBezTo>
                  <a:cubicBezTo>
                    <a:pt x="3037" y="5693"/>
                    <a:pt x="2373" y="5646"/>
                    <a:pt x="1756" y="5812"/>
                  </a:cubicBezTo>
                  <a:lnTo>
                    <a:pt x="1424" y="5670"/>
                  </a:lnTo>
                  <a:cubicBezTo>
                    <a:pt x="1116" y="5504"/>
                    <a:pt x="855" y="5219"/>
                    <a:pt x="736" y="4887"/>
                  </a:cubicBezTo>
                  <a:cubicBezTo>
                    <a:pt x="475" y="4365"/>
                    <a:pt x="285" y="3796"/>
                    <a:pt x="143" y="3226"/>
                  </a:cubicBezTo>
                  <a:cubicBezTo>
                    <a:pt x="25" y="2823"/>
                    <a:pt x="1" y="2420"/>
                    <a:pt x="25" y="1993"/>
                  </a:cubicBezTo>
                  <a:cubicBezTo>
                    <a:pt x="96" y="1163"/>
                    <a:pt x="641" y="475"/>
                    <a:pt x="1448" y="238"/>
                  </a:cubicBezTo>
                  <a:cubicBezTo>
                    <a:pt x="1780" y="143"/>
                    <a:pt x="2136" y="72"/>
                    <a:pt x="2491" y="0"/>
                  </a:cubicBezTo>
                  <a:cubicBezTo>
                    <a:pt x="2563" y="0"/>
                    <a:pt x="2634" y="0"/>
                    <a:pt x="2729" y="0"/>
                  </a:cubicBezTo>
                  <a:cubicBezTo>
                    <a:pt x="3559" y="214"/>
                    <a:pt x="4342" y="522"/>
                    <a:pt x="4745" y="1400"/>
                  </a:cubicBezTo>
                  <a:cubicBezTo>
                    <a:pt x="5077" y="2159"/>
                    <a:pt x="5314" y="2965"/>
                    <a:pt x="5433" y="3796"/>
                  </a:cubicBezTo>
                  <a:cubicBezTo>
                    <a:pt x="5480" y="4080"/>
                    <a:pt x="5457" y="4365"/>
                    <a:pt x="5362" y="4626"/>
                  </a:cubicBezTo>
                  <a:cubicBezTo>
                    <a:pt x="5314" y="4839"/>
                    <a:pt x="5267" y="5053"/>
                    <a:pt x="5291" y="5243"/>
                  </a:cubicBezTo>
                  <a:cubicBezTo>
                    <a:pt x="5291" y="5409"/>
                    <a:pt x="5338" y="5551"/>
                    <a:pt x="5409" y="5670"/>
                  </a:cubicBezTo>
                  <a:cubicBezTo>
                    <a:pt x="5480" y="5836"/>
                    <a:pt x="5670" y="5931"/>
                    <a:pt x="5836" y="5883"/>
                  </a:cubicBezTo>
                  <a:cubicBezTo>
                    <a:pt x="6050" y="5883"/>
                    <a:pt x="6216" y="5765"/>
                    <a:pt x="6263" y="5575"/>
                  </a:cubicBezTo>
                  <a:cubicBezTo>
                    <a:pt x="6334" y="5361"/>
                    <a:pt x="6382" y="5124"/>
                    <a:pt x="6405" y="4887"/>
                  </a:cubicBezTo>
                  <a:cubicBezTo>
                    <a:pt x="6405" y="4626"/>
                    <a:pt x="6548" y="4389"/>
                    <a:pt x="6761" y="4223"/>
                  </a:cubicBezTo>
                  <a:cubicBezTo>
                    <a:pt x="6832" y="4152"/>
                    <a:pt x="6927" y="4104"/>
                    <a:pt x="6998" y="4057"/>
                  </a:cubicBezTo>
                  <a:cubicBezTo>
                    <a:pt x="8208" y="3392"/>
                    <a:pt x="9442" y="3321"/>
                    <a:pt x="10675" y="3985"/>
                  </a:cubicBezTo>
                  <a:cubicBezTo>
                    <a:pt x="11244" y="4294"/>
                    <a:pt x="11600" y="4839"/>
                    <a:pt x="11671" y="5456"/>
                  </a:cubicBezTo>
                  <a:cubicBezTo>
                    <a:pt x="11719" y="5812"/>
                    <a:pt x="11648" y="6192"/>
                    <a:pt x="11482" y="6500"/>
                  </a:cubicBezTo>
                  <a:cubicBezTo>
                    <a:pt x="11268" y="6856"/>
                    <a:pt x="10984" y="7188"/>
                    <a:pt x="10675" y="7449"/>
                  </a:cubicBezTo>
                  <a:cubicBezTo>
                    <a:pt x="10153" y="7899"/>
                    <a:pt x="9537" y="8279"/>
                    <a:pt x="8896" y="8540"/>
                  </a:cubicBezTo>
                  <a:cubicBezTo>
                    <a:pt x="8540" y="8730"/>
                    <a:pt x="8161" y="8896"/>
                    <a:pt x="7758" y="8967"/>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6" name="Google Shape;2203;p73">
              <a:extLst>
                <a:ext uri="{FF2B5EF4-FFF2-40B4-BE49-F238E27FC236}">
                  <a16:creationId xmlns:a16="http://schemas.microsoft.com/office/drawing/2014/main" id="{19701FE3-2B38-4BBB-9454-A7441645EDBB}"/>
                </a:ext>
              </a:extLst>
            </p:cNvPr>
            <p:cNvSpPr/>
            <p:nvPr/>
          </p:nvSpPr>
          <p:spPr>
            <a:xfrm flipH="1">
              <a:off x="1975425" y="1054800"/>
              <a:ext cx="218850" cy="182675"/>
            </a:xfrm>
            <a:custGeom>
              <a:avLst/>
              <a:gdLst/>
              <a:ahLst/>
              <a:cxnLst/>
              <a:rect l="l" t="t" r="r" b="b"/>
              <a:pathLst>
                <a:path w="8754" h="7307" extrusionOk="0">
                  <a:moveTo>
                    <a:pt x="4223" y="1"/>
                  </a:moveTo>
                  <a:cubicBezTo>
                    <a:pt x="4626" y="1045"/>
                    <a:pt x="5457" y="1709"/>
                    <a:pt x="6263" y="2397"/>
                  </a:cubicBezTo>
                  <a:cubicBezTo>
                    <a:pt x="6548" y="2658"/>
                    <a:pt x="6856" y="2871"/>
                    <a:pt x="7141" y="3108"/>
                  </a:cubicBezTo>
                  <a:cubicBezTo>
                    <a:pt x="7520" y="3417"/>
                    <a:pt x="7947" y="3678"/>
                    <a:pt x="8422" y="3844"/>
                  </a:cubicBezTo>
                  <a:cubicBezTo>
                    <a:pt x="8493" y="3867"/>
                    <a:pt x="8564" y="3915"/>
                    <a:pt x="8611" y="3962"/>
                  </a:cubicBezTo>
                  <a:cubicBezTo>
                    <a:pt x="8754" y="4484"/>
                    <a:pt x="8683" y="5053"/>
                    <a:pt x="8398" y="5552"/>
                  </a:cubicBezTo>
                  <a:cubicBezTo>
                    <a:pt x="8279" y="5765"/>
                    <a:pt x="8161" y="5979"/>
                    <a:pt x="8018" y="6168"/>
                  </a:cubicBezTo>
                  <a:cubicBezTo>
                    <a:pt x="7473" y="6927"/>
                    <a:pt x="6714" y="7188"/>
                    <a:pt x="5836" y="7236"/>
                  </a:cubicBezTo>
                  <a:cubicBezTo>
                    <a:pt x="5480" y="7307"/>
                    <a:pt x="5148" y="7093"/>
                    <a:pt x="5030" y="6761"/>
                  </a:cubicBezTo>
                  <a:cubicBezTo>
                    <a:pt x="4579" y="5789"/>
                    <a:pt x="4389" y="4721"/>
                    <a:pt x="4508" y="3654"/>
                  </a:cubicBezTo>
                  <a:cubicBezTo>
                    <a:pt x="4531" y="3322"/>
                    <a:pt x="4650" y="2990"/>
                    <a:pt x="4816" y="2705"/>
                  </a:cubicBezTo>
                  <a:cubicBezTo>
                    <a:pt x="4911" y="2539"/>
                    <a:pt x="5006" y="2373"/>
                    <a:pt x="5077" y="2207"/>
                  </a:cubicBezTo>
                  <a:cubicBezTo>
                    <a:pt x="5124" y="1946"/>
                    <a:pt x="4982" y="1685"/>
                    <a:pt x="4745" y="1614"/>
                  </a:cubicBezTo>
                  <a:cubicBezTo>
                    <a:pt x="4555" y="1495"/>
                    <a:pt x="4318" y="1566"/>
                    <a:pt x="4199" y="1732"/>
                  </a:cubicBezTo>
                  <a:cubicBezTo>
                    <a:pt x="4057" y="1922"/>
                    <a:pt x="3938" y="2112"/>
                    <a:pt x="3844" y="2326"/>
                  </a:cubicBezTo>
                  <a:cubicBezTo>
                    <a:pt x="3535" y="3013"/>
                    <a:pt x="2895" y="3512"/>
                    <a:pt x="2159" y="3654"/>
                  </a:cubicBezTo>
                  <a:cubicBezTo>
                    <a:pt x="1732" y="3772"/>
                    <a:pt x="1258" y="3820"/>
                    <a:pt x="807" y="3772"/>
                  </a:cubicBezTo>
                  <a:cubicBezTo>
                    <a:pt x="665" y="3749"/>
                    <a:pt x="546" y="3725"/>
                    <a:pt x="428" y="3701"/>
                  </a:cubicBezTo>
                  <a:cubicBezTo>
                    <a:pt x="262" y="3654"/>
                    <a:pt x="143" y="3559"/>
                    <a:pt x="96" y="3393"/>
                  </a:cubicBezTo>
                  <a:cubicBezTo>
                    <a:pt x="1" y="3132"/>
                    <a:pt x="1" y="2847"/>
                    <a:pt x="72" y="2563"/>
                  </a:cubicBezTo>
                  <a:cubicBezTo>
                    <a:pt x="214" y="1946"/>
                    <a:pt x="641" y="1424"/>
                    <a:pt x="1211" y="1163"/>
                  </a:cubicBezTo>
                  <a:cubicBezTo>
                    <a:pt x="1685" y="950"/>
                    <a:pt x="2159" y="784"/>
                    <a:pt x="2658" y="618"/>
                  </a:cubicBezTo>
                  <a:cubicBezTo>
                    <a:pt x="2942" y="523"/>
                    <a:pt x="3251" y="475"/>
                    <a:pt x="3535" y="380"/>
                  </a:cubicBezTo>
                  <a:cubicBezTo>
                    <a:pt x="3796" y="333"/>
                    <a:pt x="4033" y="214"/>
                    <a:pt x="4223" y="1"/>
                  </a:cubicBezTo>
                  <a:close/>
                </a:path>
              </a:pathLst>
            </a:custGeom>
            <a:solidFill>
              <a:srgbClr val="FF007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47" name="Google Shape;2204;p73">
              <a:extLst>
                <a:ext uri="{FF2B5EF4-FFF2-40B4-BE49-F238E27FC236}">
                  <a16:creationId xmlns:a16="http://schemas.microsoft.com/office/drawing/2014/main" id="{791A1118-D91B-4586-8F01-DC8148421290}"/>
                </a:ext>
              </a:extLst>
            </p:cNvPr>
            <p:cNvSpPr/>
            <p:nvPr/>
          </p:nvSpPr>
          <p:spPr>
            <a:xfrm flipH="1">
              <a:off x="1952300" y="1043550"/>
              <a:ext cx="119225" cy="86600"/>
            </a:xfrm>
            <a:custGeom>
              <a:avLst/>
              <a:gdLst/>
              <a:ahLst/>
              <a:cxnLst/>
              <a:rect l="l" t="t" r="r" b="b"/>
              <a:pathLst>
                <a:path w="4769" h="3464" extrusionOk="0">
                  <a:moveTo>
                    <a:pt x="1" y="0"/>
                  </a:moveTo>
                  <a:cubicBezTo>
                    <a:pt x="428" y="24"/>
                    <a:pt x="855" y="119"/>
                    <a:pt x="1234" y="285"/>
                  </a:cubicBezTo>
                  <a:cubicBezTo>
                    <a:pt x="2421" y="759"/>
                    <a:pt x="3464" y="1518"/>
                    <a:pt x="4318" y="2491"/>
                  </a:cubicBezTo>
                  <a:cubicBezTo>
                    <a:pt x="4413" y="2609"/>
                    <a:pt x="4508" y="2752"/>
                    <a:pt x="4603" y="2894"/>
                  </a:cubicBezTo>
                  <a:cubicBezTo>
                    <a:pt x="4769" y="3108"/>
                    <a:pt x="4627" y="3416"/>
                    <a:pt x="4342" y="3440"/>
                  </a:cubicBezTo>
                  <a:cubicBezTo>
                    <a:pt x="4128" y="3463"/>
                    <a:pt x="3891" y="3416"/>
                    <a:pt x="3678" y="3321"/>
                  </a:cubicBezTo>
                  <a:cubicBezTo>
                    <a:pt x="3346" y="3131"/>
                    <a:pt x="2990" y="2918"/>
                    <a:pt x="2681" y="2681"/>
                  </a:cubicBezTo>
                  <a:cubicBezTo>
                    <a:pt x="2041" y="2182"/>
                    <a:pt x="1424" y="1661"/>
                    <a:pt x="808" y="1115"/>
                  </a:cubicBezTo>
                  <a:cubicBezTo>
                    <a:pt x="475" y="783"/>
                    <a:pt x="191" y="427"/>
                    <a:pt x="1" y="0"/>
                  </a:cubicBezTo>
                  <a:close/>
                </a:path>
              </a:pathLst>
            </a:custGeom>
            <a:solidFill>
              <a:srgbClr val="FF834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48" name="Google Shape;2205;p73">
              <a:extLst>
                <a:ext uri="{FF2B5EF4-FFF2-40B4-BE49-F238E27FC236}">
                  <a16:creationId xmlns:a16="http://schemas.microsoft.com/office/drawing/2014/main" id="{F1000D67-ED87-4745-A1E4-20FD06444B90}"/>
                </a:ext>
              </a:extLst>
            </p:cNvPr>
            <p:cNvGrpSpPr/>
            <p:nvPr/>
          </p:nvGrpSpPr>
          <p:grpSpPr>
            <a:xfrm>
              <a:off x="1474325" y="858525"/>
              <a:ext cx="808300" cy="1469525"/>
              <a:chOff x="1474325" y="858525"/>
              <a:chExt cx="808300" cy="1469525"/>
            </a:xfrm>
          </p:grpSpPr>
          <p:sp>
            <p:nvSpPr>
              <p:cNvPr id="249" name="Google Shape;2206;p73">
                <a:extLst>
                  <a:ext uri="{FF2B5EF4-FFF2-40B4-BE49-F238E27FC236}">
                    <a16:creationId xmlns:a16="http://schemas.microsoft.com/office/drawing/2014/main" id="{025B8AE8-AD47-411F-80B0-66041E7A18DE}"/>
                  </a:ext>
                </a:extLst>
              </p:cNvPr>
              <p:cNvSpPr/>
              <p:nvPr/>
            </p:nvSpPr>
            <p:spPr>
              <a:xfrm flipH="1">
                <a:off x="1809975" y="858525"/>
                <a:ext cx="472650" cy="402675"/>
              </a:xfrm>
              <a:custGeom>
                <a:avLst/>
                <a:gdLst/>
                <a:ahLst/>
                <a:cxnLst/>
                <a:rect l="l" t="t" r="r" b="b"/>
                <a:pathLst>
                  <a:path w="18906" h="16107" extrusionOk="0">
                    <a:moveTo>
                      <a:pt x="4911" y="5812"/>
                    </a:moveTo>
                    <a:cubicBezTo>
                      <a:pt x="4816" y="5670"/>
                      <a:pt x="4768" y="5575"/>
                      <a:pt x="4697" y="5503"/>
                    </a:cubicBezTo>
                    <a:cubicBezTo>
                      <a:pt x="4009" y="4602"/>
                      <a:pt x="3487" y="3582"/>
                      <a:pt x="3108" y="2515"/>
                    </a:cubicBezTo>
                    <a:cubicBezTo>
                      <a:pt x="3013" y="2230"/>
                      <a:pt x="2918" y="1945"/>
                      <a:pt x="2847" y="1637"/>
                    </a:cubicBezTo>
                    <a:cubicBezTo>
                      <a:pt x="2799" y="1471"/>
                      <a:pt x="2728" y="1329"/>
                      <a:pt x="2633" y="1186"/>
                    </a:cubicBezTo>
                    <a:cubicBezTo>
                      <a:pt x="2491" y="1068"/>
                      <a:pt x="2539" y="830"/>
                      <a:pt x="2705" y="759"/>
                    </a:cubicBezTo>
                    <a:cubicBezTo>
                      <a:pt x="2847" y="641"/>
                      <a:pt x="3060" y="664"/>
                      <a:pt x="3155" y="830"/>
                    </a:cubicBezTo>
                    <a:cubicBezTo>
                      <a:pt x="3226" y="925"/>
                      <a:pt x="3298" y="1044"/>
                      <a:pt x="3345" y="1163"/>
                    </a:cubicBezTo>
                    <a:cubicBezTo>
                      <a:pt x="3772" y="2064"/>
                      <a:pt x="4199" y="2942"/>
                      <a:pt x="4626" y="3843"/>
                    </a:cubicBezTo>
                    <a:cubicBezTo>
                      <a:pt x="4863" y="4317"/>
                      <a:pt x="5148" y="4768"/>
                      <a:pt x="5527" y="5148"/>
                    </a:cubicBezTo>
                    <a:cubicBezTo>
                      <a:pt x="5575" y="5195"/>
                      <a:pt x="5622" y="5243"/>
                      <a:pt x="5741" y="5337"/>
                    </a:cubicBezTo>
                    <a:cubicBezTo>
                      <a:pt x="5622" y="4958"/>
                      <a:pt x="5551" y="4650"/>
                      <a:pt x="5456" y="4341"/>
                    </a:cubicBezTo>
                    <a:cubicBezTo>
                      <a:pt x="5290" y="3772"/>
                      <a:pt x="5266" y="3155"/>
                      <a:pt x="5385" y="2562"/>
                    </a:cubicBezTo>
                    <a:cubicBezTo>
                      <a:pt x="5551" y="1590"/>
                      <a:pt x="6192" y="783"/>
                      <a:pt x="7093" y="427"/>
                    </a:cubicBezTo>
                    <a:cubicBezTo>
                      <a:pt x="7591" y="214"/>
                      <a:pt x="8113" y="71"/>
                      <a:pt x="8635" y="48"/>
                    </a:cubicBezTo>
                    <a:cubicBezTo>
                      <a:pt x="9014" y="0"/>
                      <a:pt x="9394" y="71"/>
                      <a:pt x="9750" y="214"/>
                    </a:cubicBezTo>
                    <a:cubicBezTo>
                      <a:pt x="10082" y="356"/>
                      <a:pt x="10390" y="522"/>
                      <a:pt x="10698" y="712"/>
                    </a:cubicBezTo>
                    <a:cubicBezTo>
                      <a:pt x="11054" y="949"/>
                      <a:pt x="11339" y="1257"/>
                      <a:pt x="11552" y="1613"/>
                    </a:cubicBezTo>
                    <a:cubicBezTo>
                      <a:pt x="11908" y="2254"/>
                      <a:pt x="12193" y="2942"/>
                      <a:pt x="12359" y="3677"/>
                    </a:cubicBezTo>
                    <a:cubicBezTo>
                      <a:pt x="12406" y="3843"/>
                      <a:pt x="12454" y="3985"/>
                      <a:pt x="12501" y="4199"/>
                    </a:cubicBezTo>
                    <a:lnTo>
                      <a:pt x="12833" y="4033"/>
                    </a:lnTo>
                    <a:cubicBezTo>
                      <a:pt x="13830" y="3582"/>
                      <a:pt x="14850" y="3321"/>
                      <a:pt x="15964" y="3558"/>
                    </a:cubicBezTo>
                    <a:cubicBezTo>
                      <a:pt x="16676" y="3724"/>
                      <a:pt x="17340" y="4033"/>
                      <a:pt x="17910" y="4460"/>
                    </a:cubicBezTo>
                    <a:cubicBezTo>
                      <a:pt x="18076" y="4626"/>
                      <a:pt x="18218" y="4816"/>
                      <a:pt x="18313" y="5005"/>
                    </a:cubicBezTo>
                    <a:cubicBezTo>
                      <a:pt x="18740" y="5598"/>
                      <a:pt x="18906" y="6357"/>
                      <a:pt x="18764" y="7069"/>
                    </a:cubicBezTo>
                    <a:cubicBezTo>
                      <a:pt x="18692" y="7472"/>
                      <a:pt x="18550" y="7876"/>
                      <a:pt x="18313" y="8208"/>
                    </a:cubicBezTo>
                    <a:cubicBezTo>
                      <a:pt x="17720" y="9038"/>
                      <a:pt x="16913" y="9678"/>
                      <a:pt x="16012" y="10082"/>
                    </a:cubicBezTo>
                    <a:cubicBezTo>
                      <a:pt x="15466" y="10343"/>
                      <a:pt x="14897" y="10556"/>
                      <a:pt x="14328" y="10770"/>
                    </a:cubicBezTo>
                    <a:cubicBezTo>
                      <a:pt x="14185" y="11386"/>
                      <a:pt x="14185" y="11386"/>
                      <a:pt x="13545" y="11600"/>
                    </a:cubicBezTo>
                    <a:cubicBezTo>
                      <a:pt x="13450" y="11623"/>
                      <a:pt x="13355" y="11671"/>
                      <a:pt x="13213" y="11718"/>
                    </a:cubicBezTo>
                    <a:lnTo>
                      <a:pt x="13213" y="12003"/>
                    </a:lnTo>
                    <a:cubicBezTo>
                      <a:pt x="13260" y="12738"/>
                      <a:pt x="13071" y="13450"/>
                      <a:pt x="12691" y="14067"/>
                    </a:cubicBezTo>
                    <a:cubicBezTo>
                      <a:pt x="12644" y="14162"/>
                      <a:pt x="12572" y="14256"/>
                      <a:pt x="12501" y="14351"/>
                    </a:cubicBezTo>
                    <a:cubicBezTo>
                      <a:pt x="11885" y="15419"/>
                      <a:pt x="10888" y="15917"/>
                      <a:pt x="9702" y="16083"/>
                    </a:cubicBezTo>
                    <a:cubicBezTo>
                      <a:pt x="9465" y="16107"/>
                      <a:pt x="9204" y="16107"/>
                      <a:pt x="8967" y="16059"/>
                    </a:cubicBezTo>
                    <a:cubicBezTo>
                      <a:pt x="8374" y="15988"/>
                      <a:pt x="7852" y="15585"/>
                      <a:pt x="7638" y="15039"/>
                    </a:cubicBezTo>
                    <a:cubicBezTo>
                      <a:pt x="7306" y="14304"/>
                      <a:pt x="7093" y="13521"/>
                      <a:pt x="7022" y="12738"/>
                    </a:cubicBezTo>
                    <a:cubicBezTo>
                      <a:pt x="7022" y="12525"/>
                      <a:pt x="6998" y="12311"/>
                      <a:pt x="6927" y="12098"/>
                    </a:cubicBezTo>
                    <a:cubicBezTo>
                      <a:pt x="6429" y="12335"/>
                      <a:pt x="5883" y="12501"/>
                      <a:pt x="5338" y="12572"/>
                    </a:cubicBezTo>
                    <a:cubicBezTo>
                      <a:pt x="4816" y="12667"/>
                      <a:pt x="4270" y="12643"/>
                      <a:pt x="3748" y="12501"/>
                    </a:cubicBezTo>
                    <a:cubicBezTo>
                      <a:pt x="3179" y="12406"/>
                      <a:pt x="2728" y="11932"/>
                      <a:pt x="2633" y="11363"/>
                    </a:cubicBezTo>
                    <a:cubicBezTo>
                      <a:pt x="2420" y="10532"/>
                      <a:pt x="2657" y="9631"/>
                      <a:pt x="3226" y="8990"/>
                    </a:cubicBezTo>
                    <a:cubicBezTo>
                      <a:pt x="3725" y="8397"/>
                      <a:pt x="4389" y="7994"/>
                      <a:pt x="5148" y="7804"/>
                    </a:cubicBezTo>
                    <a:cubicBezTo>
                      <a:pt x="5551" y="7710"/>
                      <a:pt x="5954" y="7591"/>
                      <a:pt x="6358" y="7472"/>
                    </a:cubicBezTo>
                    <a:cubicBezTo>
                      <a:pt x="6547" y="7449"/>
                      <a:pt x="6737" y="7377"/>
                      <a:pt x="6903" y="7283"/>
                    </a:cubicBezTo>
                    <a:cubicBezTo>
                      <a:pt x="6571" y="7022"/>
                      <a:pt x="6192" y="6856"/>
                      <a:pt x="5788" y="6784"/>
                    </a:cubicBezTo>
                    <a:cubicBezTo>
                      <a:pt x="4579" y="6642"/>
                      <a:pt x="3369" y="6618"/>
                      <a:pt x="2159" y="6713"/>
                    </a:cubicBezTo>
                    <a:cubicBezTo>
                      <a:pt x="1827" y="6737"/>
                      <a:pt x="1471" y="6784"/>
                      <a:pt x="1139" y="6808"/>
                    </a:cubicBezTo>
                    <a:cubicBezTo>
                      <a:pt x="902" y="6784"/>
                      <a:pt x="641" y="6879"/>
                      <a:pt x="475" y="7045"/>
                    </a:cubicBezTo>
                    <a:cubicBezTo>
                      <a:pt x="380" y="7117"/>
                      <a:pt x="238" y="7117"/>
                      <a:pt x="166" y="7045"/>
                    </a:cubicBezTo>
                    <a:cubicBezTo>
                      <a:pt x="72" y="6974"/>
                      <a:pt x="24" y="6856"/>
                      <a:pt x="24" y="6737"/>
                    </a:cubicBezTo>
                    <a:cubicBezTo>
                      <a:pt x="0" y="6523"/>
                      <a:pt x="119" y="6334"/>
                      <a:pt x="309" y="6239"/>
                    </a:cubicBezTo>
                    <a:cubicBezTo>
                      <a:pt x="593" y="6120"/>
                      <a:pt x="854" y="6002"/>
                      <a:pt x="1163" y="5930"/>
                    </a:cubicBezTo>
                    <a:cubicBezTo>
                      <a:pt x="2230" y="5741"/>
                      <a:pt x="3345" y="5693"/>
                      <a:pt x="4436" y="5764"/>
                    </a:cubicBezTo>
                    <a:cubicBezTo>
                      <a:pt x="4579" y="5812"/>
                      <a:pt x="4697" y="5812"/>
                      <a:pt x="4911" y="5812"/>
                    </a:cubicBezTo>
                    <a:close/>
                    <a:moveTo>
                      <a:pt x="13925" y="9892"/>
                    </a:moveTo>
                    <a:cubicBezTo>
                      <a:pt x="14328" y="9797"/>
                      <a:pt x="14684" y="9655"/>
                      <a:pt x="15039" y="9465"/>
                    </a:cubicBezTo>
                    <a:cubicBezTo>
                      <a:pt x="15680" y="9180"/>
                      <a:pt x="16297" y="8824"/>
                      <a:pt x="16818" y="8374"/>
                    </a:cubicBezTo>
                    <a:cubicBezTo>
                      <a:pt x="17151" y="8113"/>
                      <a:pt x="17411" y="7781"/>
                      <a:pt x="17649" y="7425"/>
                    </a:cubicBezTo>
                    <a:cubicBezTo>
                      <a:pt x="17815" y="7117"/>
                      <a:pt x="17886" y="6737"/>
                      <a:pt x="17838" y="6381"/>
                    </a:cubicBezTo>
                    <a:cubicBezTo>
                      <a:pt x="17767" y="5764"/>
                      <a:pt x="17411" y="5219"/>
                      <a:pt x="16866" y="4934"/>
                    </a:cubicBezTo>
                    <a:cubicBezTo>
                      <a:pt x="15632" y="4246"/>
                      <a:pt x="14399" y="4341"/>
                      <a:pt x="13165" y="5005"/>
                    </a:cubicBezTo>
                    <a:cubicBezTo>
                      <a:pt x="13094" y="5029"/>
                      <a:pt x="13023" y="5100"/>
                      <a:pt x="12952" y="5148"/>
                    </a:cubicBezTo>
                    <a:cubicBezTo>
                      <a:pt x="12715" y="5314"/>
                      <a:pt x="12596" y="5551"/>
                      <a:pt x="12572" y="5836"/>
                    </a:cubicBezTo>
                    <a:cubicBezTo>
                      <a:pt x="12549" y="6049"/>
                      <a:pt x="12501" y="6286"/>
                      <a:pt x="12454" y="6500"/>
                    </a:cubicBezTo>
                    <a:cubicBezTo>
                      <a:pt x="12383" y="6690"/>
                      <a:pt x="12217" y="6808"/>
                      <a:pt x="12027" y="6808"/>
                    </a:cubicBezTo>
                    <a:cubicBezTo>
                      <a:pt x="11837" y="6856"/>
                      <a:pt x="11671" y="6761"/>
                      <a:pt x="11576" y="6618"/>
                    </a:cubicBezTo>
                    <a:cubicBezTo>
                      <a:pt x="11505" y="6476"/>
                      <a:pt x="11458" y="6334"/>
                      <a:pt x="11458" y="6191"/>
                    </a:cubicBezTo>
                    <a:cubicBezTo>
                      <a:pt x="11458" y="5978"/>
                      <a:pt x="11481" y="5764"/>
                      <a:pt x="11552" y="5575"/>
                    </a:cubicBezTo>
                    <a:cubicBezTo>
                      <a:pt x="11647" y="5290"/>
                      <a:pt x="11671" y="5005"/>
                      <a:pt x="11624" y="4721"/>
                    </a:cubicBezTo>
                    <a:cubicBezTo>
                      <a:pt x="11481" y="3914"/>
                      <a:pt x="11244" y="3108"/>
                      <a:pt x="10912" y="2325"/>
                    </a:cubicBezTo>
                    <a:cubicBezTo>
                      <a:pt x="10532" y="1471"/>
                      <a:pt x="9726" y="1139"/>
                      <a:pt x="8896" y="949"/>
                    </a:cubicBezTo>
                    <a:cubicBezTo>
                      <a:pt x="8825" y="925"/>
                      <a:pt x="8753" y="925"/>
                      <a:pt x="8658" y="949"/>
                    </a:cubicBezTo>
                    <a:cubicBezTo>
                      <a:pt x="8303" y="997"/>
                      <a:pt x="7947" y="1068"/>
                      <a:pt x="7615" y="1186"/>
                    </a:cubicBezTo>
                    <a:cubicBezTo>
                      <a:pt x="6832" y="1400"/>
                      <a:pt x="6263" y="2111"/>
                      <a:pt x="6215" y="2918"/>
                    </a:cubicBezTo>
                    <a:cubicBezTo>
                      <a:pt x="6168" y="3345"/>
                      <a:pt x="6192" y="3772"/>
                      <a:pt x="6310" y="4175"/>
                    </a:cubicBezTo>
                    <a:cubicBezTo>
                      <a:pt x="6452" y="4721"/>
                      <a:pt x="6666" y="5290"/>
                      <a:pt x="6903" y="5812"/>
                    </a:cubicBezTo>
                    <a:cubicBezTo>
                      <a:pt x="7022" y="6168"/>
                      <a:pt x="7283" y="6429"/>
                      <a:pt x="7615" y="6595"/>
                    </a:cubicBezTo>
                    <a:lnTo>
                      <a:pt x="7923" y="6761"/>
                    </a:lnTo>
                    <a:cubicBezTo>
                      <a:pt x="8564" y="6571"/>
                      <a:pt x="9228" y="6618"/>
                      <a:pt x="9821" y="6856"/>
                    </a:cubicBezTo>
                    <a:cubicBezTo>
                      <a:pt x="11291" y="7377"/>
                      <a:pt x="12596" y="8279"/>
                      <a:pt x="13616" y="9489"/>
                    </a:cubicBezTo>
                    <a:cubicBezTo>
                      <a:pt x="13735" y="9607"/>
                      <a:pt x="13830" y="9750"/>
                      <a:pt x="13925" y="9892"/>
                    </a:cubicBezTo>
                    <a:close/>
                    <a:moveTo>
                      <a:pt x="7757" y="7852"/>
                    </a:moveTo>
                    <a:cubicBezTo>
                      <a:pt x="7567" y="8042"/>
                      <a:pt x="7330" y="8184"/>
                      <a:pt x="7069" y="8231"/>
                    </a:cubicBezTo>
                    <a:cubicBezTo>
                      <a:pt x="6761" y="8303"/>
                      <a:pt x="6476" y="8350"/>
                      <a:pt x="6168" y="8445"/>
                    </a:cubicBezTo>
                    <a:cubicBezTo>
                      <a:pt x="5693" y="8611"/>
                      <a:pt x="5219" y="8777"/>
                      <a:pt x="4745" y="8990"/>
                    </a:cubicBezTo>
                    <a:cubicBezTo>
                      <a:pt x="4175" y="9275"/>
                      <a:pt x="3748" y="9773"/>
                      <a:pt x="3582" y="10390"/>
                    </a:cubicBezTo>
                    <a:cubicBezTo>
                      <a:pt x="3511" y="10675"/>
                      <a:pt x="3535" y="10959"/>
                      <a:pt x="3630" y="11244"/>
                    </a:cubicBezTo>
                    <a:cubicBezTo>
                      <a:pt x="3677" y="11386"/>
                      <a:pt x="3796" y="11505"/>
                      <a:pt x="3938" y="11529"/>
                    </a:cubicBezTo>
                    <a:cubicBezTo>
                      <a:pt x="4057" y="11576"/>
                      <a:pt x="4199" y="11600"/>
                      <a:pt x="4318" y="11600"/>
                    </a:cubicBezTo>
                    <a:cubicBezTo>
                      <a:pt x="4792" y="11647"/>
                      <a:pt x="5243" y="11600"/>
                      <a:pt x="5670" y="11481"/>
                    </a:cubicBezTo>
                    <a:cubicBezTo>
                      <a:pt x="6429" y="11339"/>
                      <a:pt x="7045" y="10841"/>
                      <a:pt x="7354" y="10177"/>
                    </a:cubicBezTo>
                    <a:cubicBezTo>
                      <a:pt x="7449" y="9963"/>
                      <a:pt x="7567" y="9750"/>
                      <a:pt x="7710" y="9583"/>
                    </a:cubicBezTo>
                    <a:cubicBezTo>
                      <a:pt x="7828" y="9394"/>
                      <a:pt x="8065" y="9346"/>
                      <a:pt x="8279" y="9441"/>
                    </a:cubicBezTo>
                    <a:cubicBezTo>
                      <a:pt x="8516" y="9536"/>
                      <a:pt x="8635" y="9773"/>
                      <a:pt x="8587" y="10034"/>
                    </a:cubicBezTo>
                    <a:cubicBezTo>
                      <a:pt x="8540" y="10200"/>
                      <a:pt x="8445" y="10366"/>
                      <a:pt x="8350" y="10532"/>
                    </a:cubicBezTo>
                    <a:cubicBezTo>
                      <a:pt x="8160" y="10817"/>
                      <a:pt x="8065" y="11149"/>
                      <a:pt x="8018" y="11505"/>
                    </a:cubicBezTo>
                    <a:cubicBezTo>
                      <a:pt x="7923" y="12549"/>
                      <a:pt x="8113" y="13616"/>
                      <a:pt x="8540" y="14589"/>
                    </a:cubicBezTo>
                    <a:cubicBezTo>
                      <a:pt x="8658" y="14944"/>
                      <a:pt x="9014" y="15134"/>
                      <a:pt x="9370" y="15087"/>
                    </a:cubicBezTo>
                    <a:cubicBezTo>
                      <a:pt x="10224" y="15016"/>
                      <a:pt x="11007" y="14755"/>
                      <a:pt x="11529" y="14019"/>
                    </a:cubicBezTo>
                    <a:cubicBezTo>
                      <a:pt x="11671" y="13806"/>
                      <a:pt x="11813" y="13592"/>
                      <a:pt x="11908" y="13379"/>
                    </a:cubicBezTo>
                    <a:cubicBezTo>
                      <a:pt x="12193" y="12904"/>
                      <a:pt x="12288" y="12335"/>
                      <a:pt x="12145" y="11790"/>
                    </a:cubicBezTo>
                    <a:cubicBezTo>
                      <a:pt x="12074" y="11742"/>
                      <a:pt x="12027" y="11695"/>
                      <a:pt x="11956" y="11671"/>
                    </a:cubicBezTo>
                    <a:cubicBezTo>
                      <a:pt x="11481" y="11505"/>
                      <a:pt x="11054" y="11268"/>
                      <a:pt x="10675" y="10936"/>
                    </a:cubicBezTo>
                    <a:cubicBezTo>
                      <a:pt x="10366" y="10698"/>
                      <a:pt x="10082" y="10485"/>
                      <a:pt x="9773" y="10224"/>
                    </a:cubicBezTo>
                    <a:cubicBezTo>
                      <a:pt x="8991" y="9560"/>
                      <a:pt x="8160" y="8896"/>
                      <a:pt x="7757" y="7852"/>
                    </a:cubicBezTo>
                    <a:close/>
                    <a:moveTo>
                      <a:pt x="8421" y="7401"/>
                    </a:moveTo>
                    <a:cubicBezTo>
                      <a:pt x="8635" y="7804"/>
                      <a:pt x="8919" y="8184"/>
                      <a:pt x="9275" y="8492"/>
                    </a:cubicBezTo>
                    <a:cubicBezTo>
                      <a:pt x="9868" y="9038"/>
                      <a:pt x="10485" y="9583"/>
                      <a:pt x="11125" y="10082"/>
                    </a:cubicBezTo>
                    <a:cubicBezTo>
                      <a:pt x="11434" y="10319"/>
                      <a:pt x="11766" y="10532"/>
                      <a:pt x="12122" y="10722"/>
                    </a:cubicBezTo>
                    <a:cubicBezTo>
                      <a:pt x="12335" y="10817"/>
                      <a:pt x="12549" y="10864"/>
                      <a:pt x="12786" y="10841"/>
                    </a:cubicBezTo>
                    <a:cubicBezTo>
                      <a:pt x="13071" y="10817"/>
                      <a:pt x="13213" y="10509"/>
                      <a:pt x="13047" y="10295"/>
                    </a:cubicBezTo>
                    <a:cubicBezTo>
                      <a:pt x="12952" y="10153"/>
                      <a:pt x="12857" y="10010"/>
                      <a:pt x="12738" y="9892"/>
                    </a:cubicBezTo>
                    <a:cubicBezTo>
                      <a:pt x="11908" y="8919"/>
                      <a:pt x="10865" y="8160"/>
                      <a:pt x="9678" y="7686"/>
                    </a:cubicBezTo>
                    <a:cubicBezTo>
                      <a:pt x="9299" y="7520"/>
                      <a:pt x="8872" y="7425"/>
                      <a:pt x="8445" y="7401"/>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nvGrpSpPr>
              <p:cNvPr id="250" name="Google Shape;2207;p73">
                <a:extLst>
                  <a:ext uri="{FF2B5EF4-FFF2-40B4-BE49-F238E27FC236}">
                    <a16:creationId xmlns:a16="http://schemas.microsoft.com/office/drawing/2014/main" id="{5A379F2E-88EE-4961-B133-8CF25F26E12C}"/>
                  </a:ext>
                </a:extLst>
              </p:cNvPr>
              <p:cNvGrpSpPr/>
              <p:nvPr/>
            </p:nvGrpSpPr>
            <p:grpSpPr>
              <a:xfrm>
                <a:off x="1474325" y="1168675"/>
                <a:ext cx="407425" cy="1159375"/>
                <a:chOff x="1474325" y="1168675"/>
                <a:chExt cx="407425" cy="1159375"/>
              </a:xfrm>
            </p:grpSpPr>
            <p:sp>
              <p:nvSpPr>
                <p:cNvPr id="251" name="Google Shape;2208;p73">
                  <a:extLst>
                    <a:ext uri="{FF2B5EF4-FFF2-40B4-BE49-F238E27FC236}">
                      <a16:creationId xmlns:a16="http://schemas.microsoft.com/office/drawing/2014/main" id="{92D1F398-41E9-4825-8CBA-58CCD2C789B1}"/>
                    </a:ext>
                  </a:extLst>
                </p:cNvPr>
                <p:cNvSpPr/>
                <p:nvPr/>
              </p:nvSpPr>
              <p:spPr>
                <a:xfrm flipH="1">
                  <a:off x="1751250" y="1216700"/>
                  <a:ext cx="55175" cy="52225"/>
                </a:xfrm>
                <a:custGeom>
                  <a:avLst/>
                  <a:gdLst/>
                  <a:ahLst/>
                  <a:cxnLst/>
                  <a:rect l="l" t="t" r="r" b="b"/>
                  <a:pathLst>
                    <a:path w="2207" h="2089" extrusionOk="0">
                      <a:moveTo>
                        <a:pt x="1661" y="190"/>
                      </a:moveTo>
                      <a:cubicBezTo>
                        <a:pt x="2206" y="499"/>
                        <a:pt x="2183" y="949"/>
                        <a:pt x="1850" y="1543"/>
                      </a:cubicBezTo>
                      <a:cubicBezTo>
                        <a:pt x="1589" y="1922"/>
                        <a:pt x="1068" y="2088"/>
                        <a:pt x="641" y="1875"/>
                      </a:cubicBezTo>
                      <a:cubicBezTo>
                        <a:pt x="237" y="1685"/>
                        <a:pt x="0" y="1234"/>
                        <a:pt x="95" y="807"/>
                      </a:cubicBezTo>
                      <a:cubicBezTo>
                        <a:pt x="166" y="333"/>
                        <a:pt x="593" y="1"/>
                        <a:pt x="1068" y="24"/>
                      </a:cubicBezTo>
                      <a:cubicBezTo>
                        <a:pt x="1281" y="48"/>
                        <a:pt x="1471" y="119"/>
                        <a:pt x="1661" y="19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2" name="Google Shape;2209;p73">
                  <a:extLst>
                    <a:ext uri="{FF2B5EF4-FFF2-40B4-BE49-F238E27FC236}">
                      <a16:creationId xmlns:a16="http://schemas.microsoft.com/office/drawing/2014/main" id="{6090C3E8-7554-4EC9-B455-56E98F515A96}"/>
                    </a:ext>
                  </a:extLst>
                </p:cNvPr>
                <p:cNvSpPr/>
                <p:nvPr/>
              </p:nvSpPr>
              <p:spPr>
                <a:xfrm flipH="1">
                  <a:off x="1594700" y="1504900"/>
                  <a:ext cx="51025" cy="51025"/>
                </a:xfrm>
                <a:custGeom>
                  <a:avLst/>
                  <a:gdLst/>
                  <a:ahLst/>
                  <a:cxnLst/>
                  <a:rect l="l" t="t" r="r" b="b"/>
                  <a:pathLst>
                    <a:path w="2041" h="2041" extrusionOk="0">
                      <a:moveTo>
                        <a:pt x="1495" y="262"/>
                      </a:moveTo>
                      <a:cubicBezTo>
                        <a:pt x="1922" y="523"/>
                        <a:pt x="2041" y="1092"/>
                        <a:pt x="1780" y="1495"/>
                      </a:cubicBezTo>
                      <a:cubicBezTo>
                        <a:pt x="1495" y="1922"/>
                        <a:pt x="949" y="2041"/>
                        <a:pt x="522" y="1756"/>
                      </a:cubicBezTo>
                      <a:cubicBezTo>
                        <a:pt x="119" y="1495"/>
                        <a:pt x="1" y="926"/>
                        <a:pt x="261" y="523"/>
                      </a:cubicBezTo>
                      <a:cubicBezTo>
                        <a:pt x="522" y="120"/>
                        <a:pt x="1092" y="1"/>
                        <a:pt x="1495" y="262"/>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3" name="Google Shape;2210;p73">
                  <a:extLst>
                    <a:ext uri="{FF2B5EF4-FFF2-40B4-BE49-F238E27FC236}">
                      <a16:creationId xmlns:a16="http://schemas.microsoft.com/office/drawing/2014/main" id="{0656B168-41B5-4952-A785-38588FCE5533}"/>
                    </a:ext>
                  </a:extLst>
                </p:cNvPr>
                <p:cNvSpPr/>
                <p:nvPr/>
              </p:nvSpPr>
              <p:spPr>
                <a:xfrm flipH="1">
                  <a:off x="1592925" y="1618775"/>
                  <a:ext cx="74150" cy="68225"/>
                </a:xfrm>
                <a:custGeom>
                  <a:avLst/>
                  <a:gdLst/>
                  <a:ahLst/>
                  <a:cxnLst/>
                  <a:rect l="l" t="t" r="r" b="b"/>
                  <a:pathLst>
                    <a:path w="2966" h="2729" extrusionOk="0">
                      <a:moveTo>
                        <a:pt x="1922" y="570"/>
                      </a:moveTo>
                      <a:cubicBezTo>
                        <a:pt x="2966" y="1139"/>
                        <a:pt x="2088" y="2728"/>
                        <a:pt x="1044" y="2159"/>
                      </a:cubicBezTo>
                      <a:cubicBezTo>
                        <a:pt x="1" y="1566"/>
                        <a:pt x="855" y="0"/>
                        <a:pt x="1922" y="570"/>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4" name="Google Shape;2211;p73">
                  <a:extLst>
                    <a:ext uri="{FF2B5EF4-FFF2-40B4-BE49-F238E27FC236}">
                      <a16:creationId xmlns:a16="http://schemas.microsoft.com/office/drawing/2014/main" id="{B7E72747-A289-46C3-96CA-D9F5491B369D}"/>
                    </a:ext>
                  </a:extLst>
                </p:cNvPr>
                <p:cNvSpPr/>
                <p:nvPr/>
              </p:nvSpPr>
              <p:spPr>
                <a:xfrm flipH="1">
                  <a:off x="1800475" y="1719000"/>
                  <a:ext cx="58725" cy="61100"/>
                </a:xfrm>
                <a:custGeom>
                  <a:avLst/>
                  <a:gdLst/>
                  <a:ahLst/>
                  <a:cxnLst/>
                  <a:rect l="l" t="t" r="r" b="b"/>
                  <a:pathLst>
                    <a:path w="2349" h="2444" extrusionOk="0">
                      <a:moveTo>
                        <a:pt x="1755" y="237"/>
                      </a:moveTo>
                      <a:cubicBezTo>
                        <a:pt x="2182" y="475"/>
                        <a:pt x="2348" y="996"/>
                        <a:pt x="2087" y="1423"/>
                      </a:cubicBezTo>
                      <a:cubicBezTo>
                        <a:pt x="1518" y="2443"/>
                        <a:pt x="0" y="1566"/>
                        <a:pt x="569" y="570"/>
                      </a:cubicBezTo>
                      <a:cubicBezTo>
                        <a:pt x="807" y="143"/>
                        <a:pt x="1352" y="0"/>
                        <a:pt x="1755" y="23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5" name="Google Shape;2212;p73">
                  <a:extLst>
                    <a:ext uri="{FF2B5EF4-FFF2-40B4-BE49-F238E27FC236}">
                      <a16:creationId xmlns:a16="http://schemas.microsoft.com/office/drawing/2014/main" id="{1D590157-DC99-4C5F-BB4D-398715C703F6}"/>
                    </a:ext>
                  </a:extLst>
                </p:cNvPr>
                <p:cNvSpPr/>
                <p:nvPr/>
              </p:nvSpPr>
              <p:spPr>
                <a:xfrm flipH="1">
                  <a:off x="1585800" y="2272875"/>
                  <a:ext cx="51025" cy="55175"/>
                </a:xfrm>
                <a:custGeom>
                  <a:avLst/>
                  <a:gdLst/>
                  <a:ahLst/>
                  <a:cxnLst/>
                  <a:rect l="l" t="t" r="r" b="b"/>
                  <a:pathLst>
                    <a:path w="2041" h="2207" extrusionOk="0">
                      <a:moveTo>
                        <a:pt x="1779" y="1566"/>
                      </a:moveTo>
                      <a:cubicBezTo>
                        <a:pt x="1400" y="2207"/>
                        <a:pt x="404" y="2088"/>
                        <a:pt x="214" y="1353"/>
                      </a:cubicBezTo>
                      <a:cubicBezTo>
                        <a:pt x="0" y="594"/>
                        <a:pt x="807" y="0"/>
                        <a:pt x="1471" y="380"/>
                      </a:cubicBezTo>
                      <a:cubicBezTo>
                        <a:pt x="1898" y="594"/>
                        <a:pt x="2040" y="1139"/>
                        <a:pt x="1779" y="15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6" name="Google Shape;2213;p73">
                  <a:extLst>
                    <a:ext uri="{FF2B5EF4-FFF2-40B4-BE49-F238E27FC236}">
                      <a16:creationId xmlns:a16="http://schemas.microsoft.com/office/drawing/2014/main" id="{F9571853-5364-46E9-8883-22FF00E0E541}"/>
                    </a:ext>
                  </a:extLst>
                </p:cNvPr>
                <p:cNvSpPr/>
                <p:nvPr/>
              </p:nvSpPr>
              <p:spPr>
                <a:xfrm flipH="1">
                  <a:off x="1474325" y="2036250"/>
                  <a:ext cx="43900" cy="49250"/>
                </a:xfrm>
                <a:custGeom>
                  <a:avLst/>
                  <a:gdLst/>
                  <a:ahLst/>
                  <a:cxnLst/>
                  <a:rect l="l" t="t" r="r" b="b"/>
                  <a:pathLst>
                    <a:path w="1756" h="1970" extrusionOk="0">
                      <a:moveTo>
                        <a:pt x="451" y="1804"/>
                      </a:moveTo>
                      <a:cubicBezTo>
                        <a:pt x="167" y="1614"/>
                        <a:pt x="1" y="1258"/>
                        <a:pt x="72" y="926"/>
                      </a:cubicBezTo>
                      <a:cubicBezTo>
                        <a:pt x="238" y="96"/>
                        <a:pt x="1353" y="1"/>
                        <a:pt x="1661" y="784"/>
                      </a:cubicBezTo>
                      <a:cubicBezTo>
                        <a:pt x="1708" y="950"/>
                        <a:pt x="1732" y="1116"/>
                        <a:pt x="1732" y="1282"/>
                      </a:cubicBezTo>
                      <a:cubicBezTo>
                        <a:pt x="1756" y="1638"/>
                        <a:pt x="1471" y="1922"/>
                        <a:pt x="1115" y="1946"/>
                      </a:cubicBezTo>
                      <a:cubicBezTo>
                        <a:pt x="878" y="1970"/>
                        <a:pt x="665" y="1899"/>
                        <a:pt x="451" y="180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7" name="Google Shape;2214;p73">
                  <a:extLst>
                    <a:ext uri="{FF2B5EF4-FFF2-40B4-BE49-F238E27FC236}">
                      <a16:creationId xmlns:a16="http://schemas.microsoft.com/office/drawing/2014/main" id="{4C9ECAC5-03EB-4883-9628-3E7CC415D454}"/>
                    </a:ext>
                  </a:extLst>
                </p:cNvPr>
                <p:cNvSpPr/>
                <p:nvPr/>
              </p:nvSpPr>
              <p:spPr>
                <a:xfrm flipH="1">
                  <a:off x="1735250" y="1797875"/>
                  <a:ext cx="58125" cy="55750"/>
                </a:xfrm>
                <a:custGeom>
                  <a:avLst/>
                  <a:gdLst/>
                  <a:ahLst/>
                  <a:cxnLst/>
                  <a:rect l="l" t="t" r="r" b="b"/>
                  <a:pathLst>
                    <a:path w="2325" h="2230" extrusionOk="0">
                      <a:moveTo>
                        <a:pt x="546" y="1684"/>
                      </a:moveTo>
                      <a:cubicBezTo>
                        <a:pt x="142" y="1471"/>
                        <a:pt x="0" y="949"/>
                        <a:pt x="261" y="546"/>
                      </a:cubicBezTo>
                      <a:cubicBezTo>
                        <a:pt x="451" y="142"/>
                        <a:pt x="973" y="0"/>
                        <a:pt x="1376" y="261"/>
                      </a:cubicBezTo>
                      <a:cubicBezTo>
                        <a:pt x="2325" y="807"/>
                        <a:pt x="1471" y="2230"/>
                        <a:pt x="546" y="168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8" name="Google Shape;2215;p73">
                  <a:extLst>
                    <a:ext uri="{FF2B5EF4-FFF2-40B4-BE49-F238E27FC236}">
                      <a16:creationId xmlns:a16="http://schemas.microsoft.com/office/drawing/2014/main" id="{FF5561CB-55A1-4184-8AE4-776BFA7B7561}"/>
                    </a:ext>
                  </a:extLst>
                </p:cNvPr>
                <p:cNvSpPr/>
                <p:nvPr/>
              </p:nvSpPr>
              <p:spPr>
                <a:xfrm flipH="1">
                  <a:off x="1723975" y="1648425"/>
                  <a:ext cx="46275" cy="36200"/>
                </a:xfrm>
                <a:custGeom>
                  <a:avLst/>
                  <a:gdLst/>
                  <a:ahLst/>
                  <a:cxnLst/>
                  <a:rect l="l" t="t" r="r" b="b"/>
                  <a:pathLst>
                    <a:path w="1851" h="1448" extrusionOk="0">
                      <a:moveTo>
                        <a:pt x="1305" y="95"/>
                      </a:moveTo>
                      <a:cubicBezTo>
                        <a:pt x="1850" y="427"/>
                        <a:pt x="1779" y="1068"/>
                        <a:pt x="1423" y="1258"/>
                      </a:cubicBezTo>
                      <a:cubicBezTo>
                        <a:pt x="1115" y="1424"/>
                        <a:pt x="759" y="1447"/>
                        <a:pt x="427" y="1329"/>
                      </a:cubicBezTo>
                      <a:cubicBezTo>
                        <a:pt x="142" y="1186"/>
                        <a:pt x="0" y="902"/>
                        <a:pt x="48" y="593"/>
                      </a:cubicBezTo>
                      <a:cubicBezTo>
                        <a:pt x="95" y="285"/>
                        <a:pt x="332" y="48"/>
                        <a:pt x="641" y="0"/>
                      </a:cubicBezTo>
                      <a:cubicBezTo>
                        <a:pt x="854" y="24"/>
                        <a:pt x="1068" y="48"/>
                        <a:pt x="1305" y="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59" name="Google Shape;2216;p73">
                  <a:extLst>
                    <a:ext uri="{FF2B5EF4-FFF2-40B4-BE49-F238E27FC236}">
                      <a16:creationId xmlns:a16="http://schemas.microsoft.com/office/drawing/2014/main" id="{6A3E2850-7EF4-4E21-8991-3A2115AF965D}"/>
                    </a:ext>
                  </a:extLst>
                </p:cNvPr>
                <p:cNvSpPr/>
                <p:nvPr/>
              </p:nvSpPr>
              <p:spPr>
                <a:xfrm flipH="1">
                  <a:off x="1504550" y="2170275"/>
                  <a:ext cx="41550" cy="42125"/>
                </a:xfrm>
                <a:custGeom>
                  <a:avLst/>
                  <a:gdLst/>
                  <a:ahLst/>
                  <a:cxnLst/>
                  <a:rect l="l" t="t" r="r" b="b"/>
                  <a:pathLst>
                    <a:path w="1662" h="1685" extrusionOk="0">
                      <a:moveTo>
                        <a:pt x="1448" y="1234"/>
                      </a:moveTo>
                      <a:cubicBezTo>
                        <a:pt x="1234" y="1590"/>
                        <a:pt x="783" y="1685"/>
                        <a:pt x="451" y="1471"/>
                      </a:cubicBezTo>
                      <a:cubicBezTo>
                        <a:pt x="119" y="1258"/>
                        <a:pt x="1" y="831"/>
                        <a:pt x="190" y="475"/>
                      </a:cubicBezTo>
                      <a:cubicBezTo>
                        <a:pt x="404" y="119"/>
                        <a:pt x="878" y="1"/>
                        <a:pt x="1234" y="238"/>
                      </a:cubicBezTo>
                      <a:cubicBezTo>
                        <a:pt x="1566" y="451"/>
                        <a:pt x="1661" y="902"/>
                        <a:pt x="1448" y="1234"/>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0" name="Google Shape;2217;p73">
                  <a:extLst>
                    <a:ext uri="{FF2B5EF4-FFF2-40B4-BE49-F238E27FC236}">
                      <a16:creationId xmlns:a16="http://schemas.microsoft.com/office/drawing/2014/main" id="{214864E6-426B-464B-8050-7702D202E81D}"/>
                    </a:ext>
                  </a:extLst>
                </p:cNvPr>
                <p:cNvSpPr/>
                <p:nvPr/>
              </p:nvSpPr>
              <p:spPr>
                <a:xfrm flipH="1">
                  <a:off x="1657550" y="1759325"/>
                  <a:ext cx="51025" cy="48050"/>
                </a:xfrm>
                <a:custGeom>
                  <a:avLst/>
                  <a:gdLst/>
                  <a:ahLst/>
                  <a:cxnLst/>
                  <a:rect l="l" t="t" r="r" b="b"/>
                  <a:pathLst>
                    <a:path w="2041" h="1922" extrusionOk="0">
                      <a:moveTo>
                        <a:pt x="807" y="1708"/>
                      </a:moveTo>
                      <a:cubicBezTo>
                        <a:pt x="0" y="1210"/>
                        <a:pt x="735" y="0"/>
                        <a:pt x="1542" y="475"/>
                      </a:cubicBezTo>
                      <a:cubicBezTo>
                        <a:pt x="1922" y="664"/>
                        <a:pt x="2040" y="1139"/>
                        <a:pt x="1803" y="1495"/>
                      </a:cubicBezTo>
                      <a:cubicBezTo>
                        <a:pt x="1589" y="1827"/>
                        <a:pt x="1139" y="1922"/>
                        <a:pt x="807" y="1708"/>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1" name="Google Shape;2218;p73">
                  <a:extLst>
                    <a:ext uri="{FF2B5EF4-FFF2-40B4-BE49-F238E27FC236}">
                      <a16:creationId xmlns:a16="http://schemas.microsoft.com/office/drawing/2014/main" id="{DB86CBA7-2406-42AC-AC33-DE1FC8373140}"/>
                    </a:ext>
                  </a:extLst>
                </p:cNvPr>
                <p:cNvSpPr/>
                <p:nvPr/>
              </p:nvSpPr>
              <p:spPr>
                <a:xfrm flipH="1">
                  <a:off x="1554375" y="1686975"/>
                  <a:ext cx="54575" cy="58725"/>
                </a:xfrm>
                <a:custGeom>
                  <a:avLst/>
                  <a:gdLst/>
                  <a:ahLst/>
                  <a:cxnLst/>
                  <a:rect l="l" t="t" r="r" b="b"/>
                  <a:pathLst>
                    <a:path w="2183" h="2349" extrusionOk="0">
                      <a:moveTo>
                        <a:pt x="498" y="783"/>
                      </a:moveTo>
                      <a:cubicBezTo>
                        <a:pt x="973" y="0"/>
                        <a:pt x="2183" y="688"/>
                        <a:pt x="1732" y="1518"/>
                      </a:cubicBezTo>
                      <a:cubicBezTo>
                        <a:pt x="1257" y="2349"/>
                        <a:pt x="0" y="1613"/>
                        <a:pt x="498" y="78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2" name="Google Shape;2219;p73">
                  <a:extLst>
                    <a:ext uri="{FF2B5EF4-FFF2-40B4-BE49-F238E27FC236}">
                      <a16:creationId xmlns:a16="http://schemas.microsoft.com/office/drawing/2014/main" id="{09B188E7-87C9-4978-99CE-2D1815A32FF0}"/>
                    </a:ext>
                  </a:extLst>
                </p:cNvPr>
                <p:cNvSpPr/>
                <p:nvPr/>
              </p:nvSpPr>
              <p:spPr>
                <a:xfrm flipH="1">
                  <a:off x="1511075" y="1793725"/>
                  <a:ext cx="37975" cy="39750"/>
                </a:xfrm>
                <a:custGeom>
                  <a:avLst/>
                  <a:gdLst/>
                  <a:ahLst/>
                  <a:cxnLst/>
                  <a:rect l="l" t="t" r="r" b="b"/>
                  <a:pathLst>
                    <a:path w="1519" h="1590" extrusionOk="0">
                      <a:moveTo>
                        <a:pt x="474" y="1376"/>
                      </a:moveTo>
                      <a:cubicBezTo>
                        <a:pt x="166" y="1234"/>
                        <a:pt x="0" y="854"/>
                        <a:pt x="142" y="522"/>
                      </a:cubicBezTo>
                      <a:cubicBezTo>
                        <a:pt x="261" y="190"/>
                        <a:pt x="617" y="0"/>
                        <a:pt x="949" y="71"/>
                      </a:cubicBezTo>
                      <a:cubicBezTo>
                        <a:pt x="1305" y="166"/>
                        <a:pt x="1518" y="498"/>
                        <a:pt x="1494" y="830"/>
                      </a:cubicBezTo>
                      <a:cubicBezTo>
                        <a:pt x="1471" y="925"/>
                        <a:pt x="1447" y="996"/>
                        <a:pt x="1423" y="1067"/>
                      </a:cubicBezTo>
                      <a:cubicBezTo>
                        <a:pt x="1352" y="1400"/>
                        <a:pt x="996" y="1589"/>
                        <a:pt x="688" y="1471"/>
                      </a:cubicBezTo>
                      <a:cubicBezTo>
                        <a:pt x="593" y="1447"/>
                        <a:pt x="522" y="1400"/>
                        <a:pt x="474" y="137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3" name="Google Shape;2220;p73">
                  <a:extLst>
                    <a:ext uri="{FF2B5EF4-FFF2-40B4-BE49-F238E27FC236}">
                      <a16:creationId xmlns:a16="http://schemas.microsoft.com/office/drawing/2014/main" id="{EDD53C33-8B3E-4DFF-A4CC-0D42EA4409EC}"/>
                    </a:ext>
                  </a:extLst>
                </p:cNvPr>
                <p:cNvSpPr/>
                <p:nvPr/>
              </p:nvSpPr>
              <p:spPr>
                <a:xfrm flipH="1">
                  <a:off x="1620200" y="1401125"/>
                  <a:ext cx="40350" cy="45700"/>
                </a:xfrm>
                <a:custGeom>
                  <a:avLst/>
                  <a:gdLst/>
                  <a:ahLst/>
                  <a:cxnLst/>
                  <a:rect l="l" t="t" r="r" b="b"/>
                  <a:pathLst>
                    <a:path w="1614" h="1828" extrusionOk="0">
                      <a:moveTo>
                        <a:pt x="404" y="1495"/>
                      </a:moveTo>
                      <a:cubicBezTo>
                        <a:pt x="95" y="1282"/>
                        <a:pt x="1" y="879"/>
                        <a:pt x="167" y="546"/>
                      </a:cubicBezTo>
                      <a:cubicBezTo>
                        <a:pt x="475" y="1"/>
                        <a:pt x="1305" y="119"/>
                        <a:pt x="1471" y="736"/>
                      </a:cubicBezTo>
                      <a:cubicBezTo>
                        <a:pt x="1614" y="1353"/>
                        <a:pt x="949" y="1827"/>
                        <a:pt x="404" y="1495"/>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4" name="Google Shape;2221;p73">
                  <a:extLst>
                    <a:ext uri="{FF2B5EF4-FFF2-40B4-BE49-F238E27FC236}">
                      <a16:creationId xmlns:a16="http://schemas.microsoft.com/office/drawing/2014/main" id="{1BF6DFC0-A625-4749-AE6E-56ADCF82092F}"/>
                    </a:ext>
                  </a:extLst>
                </p:cNvPr>
                <p:cNvSpPr/>
                <p:nvPr/>
              </p:nvSpPr>
              <p:spPr>
                <a:xfrm flipH="1">
                  <a:off x="1663500" y="1304475"/>
                  <a:ext cx="40350" cy="39750"/>
                </a:xfrm>
                <a:custGeom>
                  <a:avLst/>
                  <a:gdLst/>
                  <a:ahLst/>
                  <a:cxnLst/>
                  <a:rect l="l" t="t" r="r" b="b"/>
                  <a:pathLst>
                    <a:path w="1614" h="1590" extrusionOk="0">
                      <a:moveTo>
                        <a:pt x="1424" y="1163"/>
                      </a:moveTo>
                      <a:cubicBezTo>
                        <a:pt x="1234" y="1471"/>
                        <a:pt x="807" y="1590"/>
                        <a:pt x="499" y="1424"/>
                      </a:cubicBezTo>
                      <a:cubicBezTo>
                        <a:pt x="143" y="1234"/>
                        <a:pt x="1" y="783"/>
                        <a:pt x="214" y="451"/>
                      </a:cubicBezTo>
                      <a:cubicBezTo>
                        <a:pt x="380" y="119"/>
                        <a:pt x="807" y="0"/>
                        <a:pt x="1139" y="190"/>
                      </a:cubicBezTo>
                      <a:cubicBezTo>
                        <a:pt x="1495" y="356"/>
                        <a:pt x="1614" y="807"/>
                        <a:pt x="1424" y="1163"/>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65" name="Google Shape;2222;p73">
                  <a:extLst>
                    <a:ext uri="{FF2B5EF4-FFF2-40B4-BE49-F238E27FC236}">
                      <a16:creationId xmlns:a16="http://schemas.microsoft.com/office/drawing/2014/main" id="{E1D080E4-AB41-4988-8F39-5050CD9802B9}"/>
                    </a:ext>
                  </a:extLst>
                </p:cNvPr>
                <p:cNvSpPr/>
                <p:nvPr/>
              </p:nvSpPr>
              <p:spPr>
                <a:xfrm flipH="1">
                  <a:off x="1842575" y="1168675"/>
                  <a:ext cx="39175" cy="39150"/>
                </a:xfrm>
                <a:custGeom>
                  <a:avLst/>
                  <a:gdLst/>
                  <a:ahLst/>
                  <a:cxnLst/>
                  <a:rect l="l" t="t" r="r" b="b"/>
                  <a:pathLst>
                    <a:path w="1567" h="1566" extrusionOk="0">
                      <a:moveTo>
                        <a:pt x="1092" y="166"/>
                      </a:moveTo>
                      <a:cubicBezTo>
                        <a:pt x="1448" y="356"/>
                        <a:pt x="1566" y="759"/>
                        <a:pt x="1400" y="1115"/>
                      </a:cubicBezTo>
                      <a:cubicBezTo>
                        <a:pt x="1210" y="1447"/>
                        <a:pt x="807" y="1566"/>
                        <a:pt x="475" y="1400"/>
                      </a:cubicBezTo>
                      <a:cubicBezTo>
                        <a:pt x="119" y="1234"/>
                        <a:pt x="1" y="807"/>
                        <a:pt x="167" y="475"/>
                      </a:cubicBezTo>
                      <a:cubicBezTo>
                        <a:pt x="333" y="119"/>
                        <a:pt x="760" y="0"/>
                        <a:pt x="1092" y="166"/>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66" name="Google Shape;2223;p73">
                  <a:extLst>
                    <a:ext uri="{FF2B5EF4-FFF2-40B4-BE49-F238E27FC236}">
                      <a16:creationId xmlns:a16="http://schemas.microsoft.com/office/drawing/2014/main" id="{4CEBACAF-A6EB-494A-BFF4-41206D3FBCC2}"/>
                    </a:ext>
                  </a:extLst>
                </p:cNvPr>
                <p:cNvSpPr/>
                <p:nvPr/>
              </p:nvSpPr>
              <p:spPr>
                <a:xfrm flipH="1">
                  <a:off x="1483200" y="1905200"/>
                  <a:ext cx="33850" cy="40350"/>
                </a:xfrm>
                <a:custGeom>
                  <a:avLst/>
                  <a:gdLst/>
                  <a:ahLst/>
                  <a:cxnLst/>
                  <a:rect l="l" t="t" r="r" b="b"/>
                  <a:pathLst>
                    <a:path w="1354" h="1614" extrusionOk="0">
                      <a:moveTo>
                        <a:pt x="1140" y="1187"/>
                      </a:moveTo>
                      <a:cubicBezTo>
                        <a:pt x="997" y="1471"/>
                        <a:pt x="689" y="1614"/>
                        <a:pt x="404" y="1519"/>
                      </a:cubicBezTo>
                      <a:cubicBezTo>
                        <a:pt x="167" y="1448"/>
                        <a:pt x="1" y="1210"/>
                        <a:pt x="1" y="973"/>
                      </a:cubicBezTo>
                      <a:cubicBezTo>
                        <a:pt x="1" y="807"/>
                        <a:pt x="48" y="617"/>
                        <a:pt x="96" y="475"/>
                      </a:cubicBezTo>
                      <a:cubicBezTo>
                        <a:pt x="191" y="167"/>
                        <a:pt x="499" y="1"/>
                        <a:pt x="807" y="72"/>
                      </a:cubicBezTo>
                      <a:cubicBezTo>
                        <a:pt x="1140" y="167"/>
                        <a:pt x="1353" y="475"/>
                        <a:pt x="1282" y="807"/>
                      </a:cubicBezTo>
                      <a:cubicBezTo>
                        <a:pt x="1258" y="949"/>
                        <a:pt x="1211" y="1068"/>
                        <a:pt x="1140" y="1187"/>
                      </a:cubicBezTo>
                      <a:close/>
                    </a:path>
                  </a:pathLst>
                </a:custGeom>
                <a:solidFill>
                  <a:srgbClr val="4F24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grpSp>
      <p:grpSp>
        <p:nvGrpSpPr>
          <p:cNvPr id="272" name="Google Shape;2184;p73">
            <a:extLst>
              <a:ext uri="{FF2B5EF4-FFF2-40B4-BE49-F238E27FC236}">
                <a16:creationId xmlns:a16="http://schemas.microsoft.com/office/drawing/2014/main" id="{DCBAD8D2-98E4-4380-9236-4F5BC38ACF41}"/>
              </a:ext>
            </a:extLst>
          </p:cNvPr>
          <p:cNvGrpSpPr/>
          <p:nvPr/>
        </p:nvGrpSpPr>
        <p:grpSpPr>
          <a:xfrm>
            <a:off x="10489535" y="77867"/>
            <a:ext cx="1419854" cy="1199786"/>
            <a:chOff x="-3118700" y="2365900"/>
            <a:chExt cx="741250" cy="792000"/>
          </a:xfrm>
        </p:grpSpPr>
        <p:sp>
          <p:nvSpPr>
            <p:cNvPr id="290" name="Google Shape;2185;p73">
              <a:extLst>
                <a:ext uri="{FF2B5EF4-FFF2-40B4-BE49-F238E27FC236}">
                  <a16:creationId xmlns:a16="http://schemas.microsoft.com/office/drawing/2014/main" id="{332A34E3-7754-4240-AFD6-5AFC0EA9B489}"/>
                </a:ext>
              </a:extLst>
            </p:cNvPr>
            <p:cNvSpPr/>
            <p:nvPr/>
          </p:nvSpPr>
          <p:spPr>
            <a:xfrm>
              <a:off x="-2848250" y="2598675"/>
              <a:ext cx="266800" cy="290350"/>
            </a:xfrm>
            <a:custGeom>
              <a:avLst/>
              <a:gdLst/>
              <a:ahLst/>
              <a:cxnLst/>
              <a:rect l="l" t="t" r="r" b="b"/>
              <a:pathLst>
                <a:path w="10672" h="11614" extrusionOk="0">
                  <a:moveTo>
                    <a:pt x="3139" y="1005"/>
                  </a:moveTo>
                  <a:cubicBezTo>
                    <a:pt x="3013" y="775"/>
                    <a:pt x="2929" y="628"/>
                    <a:pt x="2846" y="503"/>
                  </a:cubicBezTo>
                  <a:cubicBezTo>
                    <a:pt x="2950" y="419"/>
                    <a:pt x="3034" y="315"/>
                    <a:pt x="3139" y="294"/>
                  </a:cubicBezTo>
                  <a:cubicBezTo>
                    <a:pt x="4394" y="105"/>
                    <a:pt x="5649" y="1"/>
                    <a:pt x="6779" y="817"/>
                  </a:cubicBezTo>
                  <a:cubicBezTo>
                    <a:pt x="7030" y="1005"/>
                    <a:pt x="7302" y="1193"/>
                    <a:pt x="7553" y="1340"/>
                  </a:cubicBezTo>
                  <a:cubicBezTo>
                    <a:pt x="8118" y="1675"/>
                    <a:pt x="8516" y="2135"/>
                    <a:pt x="8872" y="2679"/>
                  </a:cubicBezTo>
                  <a:cubicBezTo>
                    <a:pt x="9227" y="3286"/>
                    <a:pt x="9625" y="3872"/>
                    <a:pt x="10022" y="4457"/>
                  </a:cubicBezTo>
                  <a:cubicBezTo>
                    <a:pt x="10441" y="5106"/>
                    <a:pt x="10671" y="5797"/>
                    <a:pt x="10650" y="6571"/>
                  </a:cubicBezTo>
                  <a:cubicBezTo>
                    <a:pt x="10608" y="7115"/>
                    <a:pt x="10650" y="7680"/>
                    <a:pt x="10587" y="8224"/>
                  </a:cubicBezTo>
                  <a:cubicBezTo>
                    <a:pt x="10546" y="8872"/>
                    <a:pt x="10294" y="9416"/>
                    <a:pt x="9813" y="9898"/>
                  </a:cubicBezTo>
                  <a:cubicBezTo>
                    <a:pt x="9123" y="10525"/>
                    <a:pt x="8390" y="11048"/>
                    <a:pt x="7470" y="11237"/>
                  </a:cubicBezTo>
                  <a:cubicBezTo>
                    <a:pt x="6926" y="11362"/>
                    <a:pt x="6403" y="11488"/>
                    <a:pt x="5859" y="11551"/>
                  </a:cubicBezTo>
                  <a:cubicBezTo>
                    <a:pt x="5147" y="11613"/>
                    <a:pt x="4478" y="11509"/>
                    <a:pt x="3787" y="11258"/>
                  </a:cubicBezTo>
                  <a:cubicBezTo>
                    <a:pt x="2636" y="10818"/>
                    <a:pt x="1758" y="10107"/>
                    <a:pt x="942" y="9207"/>
                  </a:cubicBezTo>
                  <a:cubicBezTo>
                    <a:pt x="628" y="8872"/>
                    <a:pt x="419" y="8538"/>
                    <a:pt x="439" y="8056"/>
                  </a:cubicBezTo>
                  <a:cubicBezTo>
                    <a:pt x="439" y="7805"/>
                    <a:pt x="439" y="7491"/>
                    <a:pt x="377" y="7261"/>
                  </a:cubicBezTo>
                  <a:cubicBezTo>
                    <a:pt x="0" y="6257"/>
                    <a:pt x="230" y="5294"/>
                    <a:pt x="544" y="4353"/>
                  </a:cubicBezTo>
                  <a:cubicBezTo>
                    <a:pt x="1046" y="2888"/>
                    <a:pt x="1067" y="2888"/>
                    <a:pt x="2323" y="1758"/>
                  </a:cubicBezTo>
                  <a:cubicBezTo>
                    <a:pt x="2574" y="1549"/>
                    <a:pt x="2825" y="1298"/>
                    <a:pt x="3139" y="1005"/>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1" name="Google Shape;2186;p73">
              <a:extLst>
                <a:ext uri="{FF2B5EF4-FFF2-40B4-BE49-F238E27FC236}">
                  <a16:creationId xmlns:a16="http://schemas.microsoft.com/office/drawing/2014/main" id="{17FA1487-B742-43C3-84DF-84377D290E0B}"/>
                </a:ext>
              </a:extLst>
            </p:cNvPr>
            <p:cNvSpPr/>
            <p:nvPr/>
          </p:nvSpPr>
          <p:spPr>
            <a:xfrm>
              <a:off x="-2877550" y="2577750"/>
              <a:ext cx="325375" cy="344750"/>
            </a:xfrm>
            <a:custGeom>
              <a:avLst/>
              <a:gdLst/>
              <a:ahLst/>
              <a:cxnLst/>
              <a:rect l="l" t="t" r="r" b="b"/>
              <a:pathLst>
                <a:path w="13015" h="13790" extrusionOk="0">
                  <a:moveTo>
                    <a:pt x="12868" y="7889"/>
                  </a:moveTo>
                  <a:cubicBezTo>
                    <a:pt x="12910" y="8789"/>
                    <a:pt x="13015" y="9563"/>
                    <a:pt x="12701" y="10253"/>
                  </a:cubicBezTo>
                  <a:cubicBezTo>
                    <a:pt x="12575" y="10546"/>
                    <a:pt x="12471" y="10860"/>
                    <a:pt x="12262" y="11090"/>
                  </a:cubicBezTo>
                  <a:cubicBezTo>
                    <a:pt x="11404" y="12095"/>
                    <a:pt x="10399" y="12932"/>
                    <a:pt x="9081" y="13245"/>
                  </a:cubicBezTo>
                  <a:cubicBezTo>
                    <a:pt x="8495" y="13371"/>
                    <a:pt x="7930" y="13559"/>
                    <a:pt x="7345" y="13643"/>
                  </a:cubicBezTo>
                  <a:cubicBezTo>
                    <a:pt x="6277" y="13789"/>
                    <a:pt x="5252" y="13643"/>
                    <a:pt x="4227" y="13245"/>
                  </a:cubicBezTo>
                  <a:cubicBezTo>
                    <a:pt x="2867" y="12722"/>
                    <a:pt x="1904" y="11802"/>
                    <a:pt x="963" y="10776"/>
                  </a:cubicBezTo>
                  <a:cubicBezTo>
                    <a:pt x="775" y="10567"/>
                    <a:pt x="607" y="10337"/>
                    <a:pt x="523" y="10086"/>
                  </a:cubicBezTo>
                  <a:cubicBezTo>
                    <a:pt x="231" y="9061"/>
                    <a:pt x="0" y="8015"/>
                    <a:pt x="21" y="6947"/>
                  </a:cubicBezTo>
                  <a:cubicBezTo>
                    <a:pt x="42" y="5650"/>
                    <a:pt x="544" y="4478"/>
                    <a:pt x="1047" y="3307"/>
                  </a:cubicBezTo>
                  <a:cubicBezTo>
                    <a:pt x="1088" y="3181"/>
                    <a:pt x="1193" y="3014"/>
                    <a:pt x="1298" y="2909"/>
                  </a:cubicBezTo>
                  <a:cubicBezTo>
                    <a:pt x="1695" y="2553"/>
                    <a:pt x="2218" y="2240"/>
                    <a:pt x="2511" y="1779"/>
                  </a:cubicBezTo>
                  <a:cubicBezTo>
                    <a:pt x="2804" y="1340"/>
                    <a:pt x="3181" y="1026"/>
                    <a:pt x="3578" y="712"/>
                  </a:cubicBezTo>
                  <a:cubicBezTo>
                    <a:pt x="3976" y="377"/>
                    <a:pt x="4478" y="210"/>
                    <a:pt x="5001" y="168"/>
                  </a:cubicBezTo>
                  <a:cubicBezTo>
                    <a:pt x="6424" y="1"/>
                    <a:pt x="7721" y="315"/>
                    <a:pt x="8914" y="1152"/>
                  </a:cubicBezTo>
                  <a:cubicBezTo>
                    <a:pt x="9772" y="1758"/>
                    <a:pt x="10546" y="2386"/>
                    <a:pt x="11090" y="3307"/>
                  </a:cubicBezTo>
                  <a:cubicBezTo>
                    <a:pt x="11383" y="3767"/>
                    <a:pt x="11697" y="4227"/>
                    <a:pt x="12031" y="4667"/>
                  </a:cubicBezTo>
                  <a:cubicBezTo>
                    <a:pt x="12638" y="5504"/>
                    <a:pt x="12952" y="6424"/>
                    <a:pt x="12889" y="7429"/>
                  </a:cubicBezTo>
                  <a:cubicBezTo>
                    <a:pt x="12868" y="7638"/>
                    <a:pt x="12868" y="7847"/>
                    <a:pt x="12868" y="7889"/>
                  </a:cubicBezTo>
                  <a:close/>
                  <a:moveTo>
                    <a:pt x="4311" y="1842"/>
                  </a:moveTo>
                  <a:cubicBezTo>
                    <a:pt x="3997" y="2156"/>
                    <a:pt x="3746" y="2386"/>
                    <a:pt x="3474" y="2616"/>
                  </a:cubicBezTo>
                  <a:cubicBezTo>
                    <a:pt x="2239" y="3746"/>
                    <a:pt x="2218" y="3725"/>
                    <a:pt x="1695" y="5211"/>
                  </a:cubicBezTo>
                  <a:cubicBezTo>
                    <a:pt x="1381" y="6152"/>
                    <a:pt x="1151" y="7094"/>
                    <a:pt x="1507" y="8119"/>
                  </a:cubicBezTo>
                  <a:cubicBezTo>
                    <a:pt x="1611" y="8370"/>
                    <a:pt x="1611" y="8663"/>
                    <a:pt x="1591" y="8935"/>
                  </a:cubicBezTo>
                  <a:cubicBezTo>
                    <a:pt x="1591" y="9396"/>
                    <a:pt x="1800" y="9730"/>
                    <a:pt x="2093" y="10086"/>
                  </a:cubicBezTo>
                  <a:cubicBezTo>
                    <a:pt x="2909" y="10965"/>
                    <a:pt x="3788" y="11697"/>
                    <a:pt x="4938" y="12116"/>
                  </a:cubicBezTo>
                  <a:cubicBezTo>
                    <a:pt x="5650" y="12388"/>
                    <a:pt x="6298" y="12492"/>
                    <a:pt x="7010" y="12409"/>
                  </a:cubicBezTo>
                  <a:cubicBezTo>
                    <a:pt x="7554" y="12325"/>
                    <a:pt x="8098" y="12199"/>
                    <a:pt x="8621" y="12095"/>
                  </a:cubicBezTo>
                  <a:cubicBezTo>
                    <a:pt x="9542" y="11885"/>
                    <a:pt x="10274" y="11383"/>
                    <a:pt x="10943" y="10756"/>
                  </a:cubicBezTo>
                  <a:cubicBezTo>
                    <a:pt x="11446" y="10295"/>
                    <a:pt x="11676" y="9730"/>
                    <a:pt x="11738" y="9082"/>
                  </a:cubicBezTo>
                  <a:cubicBezTo>
                    <a:pt x="11759" y="8538"/>
                    <a:pt x="11759" y="7994"/>
                    <a:pt x="11780" y="7429"/>
                  </a:cubicBezTo>
                  <a:cubicBezTo>
                    <a:pt x="11822" y="6655"/>
                    <a:pt x="11571" y="5964"/>
                    <a:pt x="11153" y="5315"/>
                  </a:cubicBezTo>
                  <a:cubicBezTo>
                    <a:pt x="10776" y="4709"/>
                    <a:pt x="10378" y="4144"/>
                    <a:pt x="10002" y="3537"/>
                  </a:cubicBezTo>
                  <a:cubicBezTo>
                    <a:pt x="9667" y="2993"/>
                    <a:pt x="9249" y="2512"/>
                    <a:pt x="8705" y="2198"/>
                  </a:cubicBezTo>
                  <a:cubicBezTo>
                    <a:pt x="8433" y="2051"/>
                    <a:pt x="8181" y="1863"/>
                    <a:pt x="7909" y="1675"/>
                  </a:cubicBezTo>
                  <a:cubicBezTo>
                    <a:pt x="6801" y="859"/>
                    <a:pt x="5545" y="984"/>
                    <a:pt x="4290" y="1152"/>
                  </a:cubicBezTo>
                  <a:cubicBezTo>
                    <a:pt x="4185" y="1193"/>
                    <a:pt x="4101" y="1298"/>
                    <a:pt x="3997" y="1361"/>
                  </a:cubicBezTo>
                  <a:cubicBezTo>
                    <a:pt x="4101" y="1465"/>
                    <a:pt x="4185" y="1612"/>
                    <a:pt x="4311"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2" name="Google Shape;2187;p73">
              <a:extLst>
                <a:ext uri="{FF2B5EF4-FFF2-40B4-BE49-F238E27FC236}">
                  <a16:creationId xmlns:a16="http://schemas.microsoft.com/office/drawing/2014/main" id="{0EE3DBB1-4216-44D6-82F0-A146A716EA6F}"/>
                </a:ext>
              </a:extLst>
            </p:cNvPr>
            <p:cNvSpPr/>
            <p:nvPr/>
          </p:nvSpPr>
          <p:spPr>
            <a:xfrm>
              <a:off x="-3102475" y="2877500"/>
              <a:ext cx="144400" cy="69050"/>
            </a:xfrm>
            <a:custGeom>
              <a:avLst/>
              <a:gdLst/>
              <a:ahLst/>
              <a:cxnLst/>
              <a:rect l="l" t="t" r="r" b="b"/>
              <a:pathLst>
                <a:path w="5776" h="2762" extrusionOk="0">
                  <a:moveTo>
                    <a:pt x="1256" y="2762"/>
                  </a:moveTo>
                  <a:cubicBezTo>
                    <a:pt x="1025" y="2720"/>
                    <a:pt x="816" y="2699"/>
                    <a:pt x="628" y="2636"/>
                  </a:cubicBezTo>
                  <a:cubicBezTo>
                    <a:pt x="209" y="2511"/>
                    <a:pt x="0" y="1946"/>
                    <a:pt x="293" y="1569"/>
                  </a:cubicBezTo>
                  <a:cubicBezTo>
                    <a:pt x="398" y="1423"/>
                    <a:pt x="649" y="1297"/>
                    <a:pt x="774" y="1339"/>
                  </a:cubicBezTo>
                  <a:cubicBezTo>
                    <a:pt x="1716" y="1653"/>
                    <a:pt x="2490" y="1276"/>
                    <a:pt x="3181" y="732"/>
                  </a:cubicBezTo>
                  <a:cubicBezTo>
                    <a:pt x="3766" y="293"/>
                    <a:pt x="4436" y="84"/>
                    <a:pt x="5147" y="21"/>
                  </a:cubicBezTo>
                  <a:cubicBezTo>
                    <a:pt x="5545" y="0"/>
                    <a:pt x="5775" y="356"/>
                    <a:pt x="5629" y="732"/>
                  </a:cubicBezTo>
                  <a:cubicBezTo>
                    <a:pt x="5482" y="983"/>
                    <a:pt x="5315" y="1193"/>
                    <a:pt x="5022" y="1255"/>
                  </a:cubicBezTo>
                  <a:cubicBezTo>
                    <a:pt x="4436" y="1360"/>
                    <a:pt x="3976" y="1653"/>
                    <a:pt x="3557" y="1988"/>
                  </a:cubicBezTo>
                  <a:cubicBezTo>
                    <a:pt x="2825" y="2553"/>
                    <a:pt x="1988" y="2553"/>
                    <a:pt x="1256" y="27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3" name="Google Shape;2188;p73">
              <a:extLst>
                <a:ext uri="{FF2B5EF4-FFF2-40B4-BE49-F238E27FC236}">
                  <a16:creationId xmlns:a16="http://schemas.microsoft.com/office/drawing/2014/main" id="{65AB060E-5BD2-4A6F-9E3C-FCD4BCCB0531}"/>
                </a:ext>
              </a:extLst>
            </p:cNvPr>
            <p:cNvSpPr/>
            <p:nvPr/>
          </p:nvSpPr>
          <p:spPr>
            <a:xfrm>
              <a:off x="-2830475" y="2365900"/>
              <a:ext cx="54950" cy="134475"/>
            </a:xfrm>
            <a:custGeom>
              <a:avLst/>
              <a:gdLst/>
              <a:ahLst/>
              <a:cxnLst/>
              <a:rect l="l" t="t" r="r" b="b"/>
              <a:pathLst>
                <a:path w="2198" h="5379" extrusionOk="0">
                  <a:moveTo>
                    <a:pt x="837" y="5127"/>
                  </a:moveTo>
                  <a:cubicBezTo>
                    <a:pt x="314" y="4165"/>
                    <a:pt x="189" y="3118"/>
                    <a:pt x="231" y="2051"/>
                  </a:cubicBezTo>
                  <a:cubicBezTo>
                    <a:pt x="252" y="1716"/>
                    <a:pt x="147" y="1340"/>
                    <a:pt x="105" y="1005"/>
                  </a:cubicBezTo>
                  <a:cubicBezTo>
                    <a:pt x="84" y="838"/>
                    <a:pt x="21" y="691"/>
                    <a:pt x="0" y="566"/>
                  </a:cubicBezTo>
                  <a:cubicBezTo>
                    <a:pt x="0" y="294"/>
                    <a:pt x="105" y="64"/>
                    <a:pt x="356" y="43"/>
                  </a:cubicBezTo>
                  <a:cubicBezTo>
                    <a:pt x="524" y="1"/>
                    <a:pt x="775" y="84"/>
                    <a:pt x="879" y="189"/>
                  </a:cubicBezTo>
                  <a:cubicBezTo>
                    <a:pt x="1172" y="503"/>
                    <a:pt x="1381" y="900"/>
                    <a:pt x="1402" y="1340"/>
                  </a:cubicBezTo>
                  <a:cubicBezTo>
                    <a:pt x="1402" y="1549"/>
                    <a:pt x="1444" y="1737"/>
                    <a:pt x="1444" y="1947"/>
                  </a:cubicBezTo>
                  <a:cubicBezTo>
                    <a:pt x="1361" y="2867"/>
                    <a:pt x="1549" y="3725"/>
                    <a:pt x="2009" y="4541"/>
                  </a:cubicBezTo>
                  <a:cubicBezTo>
                    <a:pt x="2197" y="4876"/>
                    <a:pt x="2072" y="5127"/>
                    <a:pt x="1695" y="5273"/>
                  </a:cubicBezTo>
                  <a:cubicBezTo>
                    <a:pt x="1381" y="5378"/>
                    <a:pt x="1068" y="5336"/>
                    <a:pt x="837" y="512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4" name="Google Shape;2189;p73">
              <a:extLst>
                <a:ext uri="{FF2B5EF4-FFF2-40B4-BE49-F238E27FC236}">
                  <a16:creationId xmlns:a16="http://schemas.microsoft.com/office/drawing/2014/main" id="{AC781218-6730-4645-8B96-727435CEB19B}"/>
                </a:ext>
              </a:extLst>
            </p:cNvPr>
            <p:cNvSpPr/>
            <p:nvPr/>
          </p:nvSpPr>
          <p:spPr>
            <a:xfrm>
              <a:off x="-3118700" y="2615950"/>
              <a:ext cx="139700" cy="50750"/>
            </a:xfrm>
            <a:custGeom>
              <a:avLst/>
              <a:gdLst/>
              <a:ahLst/>
              <a:cxnLst/>
              <a:rect l="l" t="t" r="r" b="b"/>
              <a:pathLst>
                <a:path w="5588" h="2030" extrusionOk="0">
                  <a:moveTo>
                    <a:pt x="3662" y="1862"/>
                  </a:moveTo>
                  <a:cubicBezTo>
                    <a:pt x="2407" y="2030"/>
                    <a:pt x="1382" y="1339"/>
                    <a:pt x="273" y="879"/>
                  </a:cubicBezTo>
                  <a:cubicBezTo>
                    <a:pt x="147" y="837"/>
                    <a:pt x="1" y="565"/>
                    <a:pt x="21" y="440"/>
                  </a:cubicBezTo>
                  <a:cubicBezTo>
                    <a:pt x="42" y="293"/>
                    <a:pt x="231" y="126"/>
                    <a:pt x="419" y="42"/>
                  </a:cubicBezTo>
                  <a:cubicBezTo>
                    <a:pt x="545" y="0"/>
                    <a:pt x="733" y="0"/>
                    <a:pt x="879" y="21"/>
                  </a:cubicBezTo>
                  <a:cubicBezTo>
                    <a:pt x="1151" y="84"/>
                    <a:pt x="1423" y="126"/>
                    <a:pt x="1674" y="251"/>
                  </a:cubicBezTo>
                  <a:cubicBezTo>
                    <a:pt x="2428" y="670"/>
                    <a:pt x="3265" y="649"/>
                    <a:pt x="4081" y="649"/>
                  </a:cubicBezTo>
                  <a:cubicBezTo>
                    <a:pt x="4415" y="649"/>
                    <a:pt x="4771" y="670"/>
                    <a:pt x="5127" y="733"/>
                  </a:cubicBezTo>
                  <a:cubicBezTo>
                    <a:pt x="5357" y="753"/>
                    <a:pt x="5587" y="1067"/>
                    <a:pt x="5503" y="1214"/>
                  </a:cubicBezTo>
                  <a:cubicBezTo>
                    <a:pt x="5441" y="1381"/>
                    <a:pt x="5294" y="1611"/>
                    <a:pt x="5148" y="1653"/>
                  </a:cubicBezTo>
                  <a:cubicBezTo>
                    <a:pt x="4667" y="1758"/>
                    <a:pt x="4143" y="1779"/>
                    <a:pt x="3662" y="186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5" name="Google Shape;2190;p73">
              <a:extLst>
                <a:ext uri="{FF2B5EF4-FFF2-40B4-BE49-F238E27FC236}">
                  <a16:creationId xmlns:a16="http://schemas.microsoft.com/office/drawing/2014/main" id="{7CD286D5-096F-4B4D-B474-597DD8EE9EF7}"/>
                </a:ext>
              </a:extLst>
            </p:cNvPr>
            <p:cNvSpPr/>
            <p:nvPr/>
          </p:nvSpPr>
          <p:spPr>
            <a:xfrm>
              <a:off x="-2646875" y="2412450"/>
              <a:ext cx="59150" cy="106225"/>
            </a:xfrm>
            <a:custGeom>
              <a:avLst/>
              <a:gdLst/>
              <a:ahLst/>
              <a:cxnLst/>
              <a:rect l="l" t="t" r="r" b="b"/>
              <a:pathLst>
                <a:path w="2366" h="4249" extrusionOk="0">
                  <a:moveTo>
                    <a:pt x="2365" y="1256"/>
                  </a:moveTo>
                  <a:cubicBezTo>
                    <a:pt x="2051" y="2282"/>
                    <a:pt x="1633" y="3223"/>
                    <a:pt x="942" y="3997"/>
                  </a:cubicBezTo>
                  <a:cubicBezTo>
                    <a:pt x="733" y="4248"/>
                    <a:pt x="273" y="4102"/>
                    <a:pt x="126" y="3830"/>
                  </a:cubicBezTo>
                  <a:cubicBezTo>
                    <a:pt x="63" y="3621"/>
                    <a:pt x="1" y="3349"/>
                    <a:pt x="63" y="3139"/>
                  </a:cubicBezTo>
                  <a:cubicBezTo>
                    <a:pt x="126" y="2847"/>
                    <a:pt x="294" y="2575"/>
                    <a:pt x="419" y="2282"/>
                  </a:cubicBezTo>
                  <a:cubicBezTo>
                    <a:pt x="712" y="1675"/>
                    <a:pt x="1068" y="1131"/>
                    <a:pt x="1172" y="440"/>
                  </a:cubicBezTo>
                  <a:cubicBezTo>
                    <a:pt x="1193" y="189"/>
                    <a:pt x="1403" y="1"/>
                    <a:pt x="1675" y="64"/>
                  </a:cubicBezTo>
                  <a:cubicBezTo>
                    <a:pt x="1821" y="85"/>
                    <a:pt x="2030" y="231"/>
                    <a:pt x="2093" y="398"/>
                  </a:cubicBezTo>
                  <a:cubicBezTo>
                    <a:pt x="2281" y="691"/>
                    <a:pt x="2302" y="1005"/>
                    <a:pt x="2365" y="1256"/>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6" name="Google Shape;2191;p73">
              <a:extLst>
                <a:ext uri="{FF2B5EF4-FFF2-40B4-BE49-F238E27FC236}">
                  <a16:creationId xmlns:a16="http://schemas.microsoft.com/office/drawing/2014/main" id="{26CBEE17-0C2F-47E9-BAC4-CD9825C8287E}"/>
                </a:ext>
              </a:extLst>
            </p:cNvPr>
            <p:cNvSpPr/>
            <p:nvPr/>
          </p:nvSpPr>
          <p:spPr>
            <a:xfrm>
              <a:off x="-2480525" y="2633725"/>
              <a:ext cx="103075" cy="53375"/>
            </a:xfrm>
            <a:custGeom>
              <a:avLst/>
              <a:gdLst/>
              <a:ahLst/>
              <a:cxnLst/>
              <a:rect l="l" t="t" r="r" b="b"/>
              <a:pathLst>
                <a:path w="4123" h="2135" extrusionOk="0">
                  <a:moveTo>
                    <a:pt x="1151" y="2135"/>
                  </a:moveTo>
                  <a:cubicBezTo>
                    <a:pt x="858" y="2093"/>
                    <a:pt x="586" y="2051"/>
                    <a:pt x="335" y="1947"/>
                  </a:cubicBezTo>
                  <a:cubicBezTo>
                    <a:pt x="147" y="1905"/>
                    <a:pt x="0" y="1716"/>
                    <a:pt x="42" y="1507"/>
                  </a:cubicBezTo>
                  <a:cubicBezTo>
                    <a:pt x="63" y="1382"/>
                    <a:pt x="210" y="1193"/>
                    <a:pt x="335" y="1172"/>
                  </a:cubicBezTo>
                  <a:cubicBezTo>
                    <a:pt x="1277" y="1005"/>
                    <a:pt x="2093" y="482"/>
                    <a:pt x="2909" y="105"/>
                  </a:cubicBezTo>
                  <a:cubicBezTo>
                    <a:pt x="3160" y="1"/>
                    <a:pt x="3432" y="1"/>
                    <a:pt x="3704" y="42"/>
                  </a:cubicBezTo>
                  <a:cubicBezTo>
                    <a:pt x="4018" y="105"/>
                    <a:pt x="4122" y="628"/>
                    <a:pt x="3871" y="796"/>
                  </a:cubicBezTo>
                  <a:cubicBezTo>
                    <a:pt x="3683" y="963"/>
                    <a:pt x="3474" y="1068"/>
                    <a:pt x="3264" y="1193"/>
                  </a:cubicBezTo>
                  <a:cubicBezTo>
                    <a:pt x="2762" y="1465"/>
                    <a:pt x="2302" y="1695"/>
                    <a:pt x="1800" y="1926"/>
                  </a:cubicBezTo>
                  <a:cubicBezTo>
                    <a:pt x="1611" y="2030"/>
                    <a:pt x="1381" y="2093"/>
                    <a:pt x="1151" y="21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7" name="Google Shape;2192;p73">
              <a:extLst>
                <a:ext uri="{FF2B5EF4-FFF2-40B4-BE49-F238E27FC236}">
                  <a16:creationId xmlns:a16="http://schemas.microsoft.com/office/drawing/2014/main" id="{ADAE13FB-140C-4B40-B1E5-AB670BF59EE8}"/>
                </a:ext>
              </a:extLst>
            </p:cNvPr>
            <p:cNvSpPr/>
            <p:nvPr/>
          </p:nvSpPr>
          <p:spPr>
            <a:xfrm>
              <a:off x="-2797525" y="3065275"/>
              <a:ext cx="46050" cy="92625"/>
            </a:xfrm>
            <a:custGeom>
              <a:avLst/>
              <a:gdLst/>
              <a:ahLst/>
              <a:cxnLst/>
              <a:rect l="l" t="t" r="r" b="b"/>
              <a:pathLst>
                <a:path w="1842" h="3705" extrusionOk="0">
                  <a:moveTo>
                    <a:pt x="1842" y="963"/>
                  </a:moveTo>
                  <a:cubicBezTo>
                    <a:pt x="1842" y="1089"/>
                    <a:pt x="1842" y="1172"/>
                    <a:pt x="1821" y="1256"/>
                  </a:cubicBezTo>
                  <a:cubicBezTo>
                    <a:pt x="1716" y="1905"/>
                    <a:pt x="1633" y="2574"/>
                    <a:pt x="1528" y="3244"/>
                  </a:cubicBezTo>
                  <a:cubicBezTo>
                    <a:pt x="1465" y="3495"/>
                    <a:pt x="1319" y="3704"/>
                    <a:pt x="1047" y="3683"/>
                  </a:cubicBezTo>
                  <a:cubicBezTo>
                    <a:pt x="838" y="3683"/>
                    <a:pt x="566" y="3599"/>
                    <a:pt x="419" y="3453"/>
                  </a:cubicBezTo>
                  <a:cubicBezTo>
                    <a:pt x="168" y="3160"/>
                    <a:pt x="1" y="2783"/>
                    <a:pt x="189" y="2344"/>
                  </a:cubicBezTo>
                  <a:cubicBezTo>
                    <a:pt x="461" y="1695"/>
                    <a:pt x="649" y="1005"/>
                    <a:pt x="900" y="335"/>
                  </a:cubicBezTo>
                  <a:cubicBezTo>
                    <a:pt x="942" y="210"/>
                    <a:pt x="1172" y="42"/>
                    <a:pt x="1340" y="22"/>
                  </a:cubicBezTo>
                  <a:cubicBezTo>
                    <a:pt x="1549" y="1"/>
                    <a:pt x="1695" y="168"/>
                    <a:pt x="1737" y="377"/>
                  </a:cubicBezTo>
                  <a:cubicBezTo>
                    <a:pt x="1800" y="628"/>
                    <a:pt x="1821" y="796"/>
                    <a:pt x="1842" y="96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8" name="Google Shape;2193;p73">
              <a:extLst>
                <a:ext uri="{FF2B5EF4-FFF2-40B4-BE49-F238E27FC236}">
                  <a16:creationId xmlns:a16="http://schemas.microsoft.com/office/drawing/2014/main" id="{7E245953-9827-4D33-8C51-AFB49F1EC1EB}"/>
                </a:ext>
              </a:extLst>
            </p:cNvPr>
            <p:cNvSpPr/>
            <p:nvPr/>
          </p:nvSpPr>
          <p:spPr>
            <a:xfrm>
              <a:off x="-2633800" y="3047500"/>
              <a:ext cx="65950" cy="71675"/>
            </a:xfrm>
            <a:custGeom>
              <a:avLst/>
              <a:gdLst/>
              <a:ahLst/>
              <a:cxnLst/>
              <a:rect l="l" t="t" r="r" b="b"/>
              <a:pathLst>
                <a:path w="2638" h="2867" extrusionOk="0">
                  <a:moveTo>
                    <a:pt x="1" y="670"/>
                  </a:moveTo>
                  <a:cubicBezTo>
                    <a:pt x="608" y="42"/>
                    <a:pt x="1131" y="0"/>
                    <a:pt x="1528" y="628"/>
                  </a:cubicBezTo>
                  <a:cubicBezTo>
                    <a:pt x="1800" y="1088"/>
                    <a:pt x="2114" y="1549"/>
                    <a:pt x="2491" y="1967"/>
                  </a:cubicBezTo>
                  <a:cubicBezTo>
                    <a:pt x="2574" y="2030"/>
                    <a:pt x="2637" y="2176"/>
                    <a:pt x="2616" y="2281"/>
                  </a:cubicBezTo>
                  <a:cubicBezTo>
                    <a:pt x="2595" y="2448"/>
                    <a:pt x="2512" y="2658"/>
                    <a:pt x="2407" y="2762"/>
                  </a:cubicBezTo>
                  <a:cubicBezTo>
                    <a:pt x="2323" y="2846"/>
                    <a:pt x="2072" y="2867"/>
                    <a:pt x="1968" y="2804"/>
                  </a:cubicBezTo>
                  <a:cubicBezTo>
                    <a:pt x="1591" y="2511"/>
                    <a:pt x="1214" y="2218"/>
                    <a:pt x="900" y="1862"/>
                  </a:cubicBezTo>
                  <a:cubicBezTo>
                    <a:pt x="587" y="1507"/>
                    <a:pt x="294" y="1067"/>
                    <a:pt x="1" y="6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99" name="Google Shape;2194;p73">
              <a:extLst>
                <a:ext uri="{FF2B5EF4-FFF2-40B4-BE49-F238E27FC236}">
                  <a16:creationId xmlns:a16="http://schemas.microsoft.com/office/drawing/2014/main" id="{90298277-58A5-4120-B3F6-2732B59281FD}"/>
                </a:ext>
              </a:extLst>
            </p:cNvPr>
            <p:cNvSpPr/>
            <p:nvPr/>
          </p:nvSpPr>
          <p:spPr>
            <a:xfrm>
              <a:off x="-2507725" y="2909400"/>
              <a:ext cx="75350" cy="59650"/>
            </a:xfrm>
            <a:custGeom>
              <a:avLst/>
              <a:gdLst/>
              <a:ahLst/>
              <a:cxnLst/>
              <a:rect l="l" t="t" r="r" b="b"/>
              <a:pathLst>
                <a:path w="3014" h="2386" extrusionOk="0">
                  <a:moveTo>
                    <a:pt x="2992" y="1842"/>
                  </a:moveTo>
                  <a:cubicBezTo>
                    <a:pt x="3013" y="2093"/>
                    <a:pt x="2720" y="2386"/>
                    <a:pt x="2469" y="2323"/>
                  </a:cubicBezTo>
                  <a:cubicBezTo>
                    <a:pt x="2302" y="2302"/>
                    <a:pt x="2135" y="2281"/>
                    <a:pt x="2051" y="2176"/>
                  </a:cubicBezTo>
                  <a:cubicBezTo>
                    <a:pt x="1611" y="1674"/>
                    <a:pt x="1005" y="1360"/>
                    <a:pt x="440" y="984"/>
                  </a:cubicBezTo>
                  <a:cubicBezTo>
                    <a:pt x="314" y="921"/>
                    <a:pt x="210" y="775"/>
                    <a:pt x="105" y="670"/>
                  </a:cubicBezTo>
                  <a:cubicBezTo>
                    <a:pt x="0" y="544"/>
                    <a:pt x="84" y="231"/>
                    <a:pt x="231" y="147"/>
                  </a:cubicBezTo>
                  <a:cubicBezTo>
                    <a:pt x="377" y="105"/>
                    <a:pt x="544" y="0"/>
                    <a:pt x="691" y="21"/>
                  </a:cubicBezTo>
                  <a:cubicBezTo>
                    <a:pt x="1653" y="231"/>
                    <a:pt x="2365" y="775"/>
                    <a:pt x="2909" y="1591"/>
                  </a:cubicBezTo>
                  <a:cubicBezTo>
                    <a:pt x="2971" y="1674"/>
                    <a:pt x="2971" y="1758"/>
                    <a:pt x="2992" y="184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3" name="Google Shape;2224;p73">
            <a:extLst>
              <a:ext uri="{FF2B5EF4-FFF2-40B4-BE49-F238E27FC236}">
                <a16:creationId xmlns:a16="http://schemas.microsoft.com/office/drawing/2014/main" id="{013518EE-577A-497C-9AB2-35E69323BDA3}"/>
              </a:ext>
            </a:extLst>
          </p:cNvPr>
          <p:cNvGrpSpPr/>
          <p:nvPr/>
        </p:nvGrpSpPr>
        <p:grpSpPr>
          <a:xfrm>
            <a:off x="6458364" y="1113000"/>
            <a:ext cx="1040357" cy="435113"/>
            <a:chOff x="6876425" y="1268933"/>
            <a:chExt cx="1561487" cy="1065909"/>
          </a:xfrm>
        </p:grpSpPr>
        <p:grpSp>
          <p:nvGrpSpPr>
            <p:cNvPr id="274" name="Google Shape;2225;p73">
              <a:extLst>
                <a:ext uri="{FF2B5EF4-FFF2-40B4-BE49-F238E27FC236}">
                  <a16:creationId xmlns:a16="http://schemas.microsoft.com/office/drawing/2014/main" id="{1B79D979-1E6D-44B3-A84A-88EA170EB3EF}"/>
                </a:ext>
              </a:extLst>
            </p:cNvPr>
            <p:cNvGrpSpPr/>
            <p:nvPr/>
          </p:nvGrpSpPr>
          <p:grpSpPr>
            <a:xfrm rot="1400853">
              <a:off x="7594471" y="1724483"/>
              <a:ext cx="781309" cy="474987"/>
              <a:chOff x="10471811" y="1727339"/>
              <a:chExt cx="781324" cy="474996"/>
            </a:xfrm>
          </p:grpSpPr>
          <p:sp>
            <p:nvSpPr>
              <p:cNvPr id="284" name="Google Shape;2226;p73">
                <a:extLst>
                  <a:ext uri="{FF2B5EF4-FFF2-40B4-BE49-F238E27FC236}">
                    <a16:creationId xmlns:a16="http://schemas.microsoft.com/office/drawing/2014/main" id="{5891E2D7-AC49-472B-B068-CA400F701875}"/>
                  </a:ext>
                </a:extLst>
              </p:cNvPr>
              <p:cNvSpPr/>
              <p:nvPr/>
            </p:nvSpPr>
            <p:spPr>
              <a:xfrm flipH="1">
                <a:off x="11173365" y="1727339"/>
                <a:ext cx="53741" cy="51853"/>
              </a:xfrm>
              <a:custGeom>
                <a:avLst/>
                <a:gdLst/>
                <a:ahLst/>
                <a:cxnLst/>
                <a:rect l="l" t="t" r="r" b="b"/>
                <a:pathLst>
                  <a:path w="1340" h="1293" extrusionOk="0">
                    <a:moveTo>
                      <a:pt x="649" y="1"/>
                    </a:moveTo>
                    <a:cubicBezTo>
                      <a:pt x="356" y="1"/>
                      <a:pt x="105" y="210"/>
                      <a:pt x="21" y="461"/>
                    </a:cubicBezTo>
                    <a:cubicBezTo>
                      <a:pt x="0" y="566"/>
                      <a:pt x="0" y="691"/>
                      <a:pt x="21" y="796"/>
                    </a:cubicBezTo>
                    <a:cubicBezTo>
                      <a:pt x="84" y="984"/>
                      <a:pt x="189" y="1089"/>
                      <a:pt x="314" y="1194"/>
                    </a:cubicBezTo>
                    <a:cubicBezTo>
                      <a:pt x="335" y="1194"/>
                      <a:pt x="335" y="1214"/>
                      <a:pt x="356" y="1214"/>
                    </a:cubicBezTo>
                    <a:cubicBezTo>
                      <a:pt x="440" y="1267"/>
                      <a:pt x="544" y="1293"/>
                      <a:pt x="649" y="1293"/>
                    </a:cubicBezTo>
                    <a:cubicBezTo>
                      <a:pt x="754" y="1293"/>
                      <a:pt x="858" y="1267"/>
                      <a:pt x="942" y="1214"/>
                    </a:cubicBezTo>
                    <a:cubicBezTo>
                      <a:pt x="963" y="1214"/>
                      <a:pt x="963" y="1194"/>
                      <a:pt x="984" y="1194"/>
                    </a:cubicBezTo>
                    <a:cubicBezTo>
                      <a:pt x="1088" y="1152"/>
                      <a:pt x="1172" y="1068"/>
                      <a:pt x="1214" y="963"/>
                    </a:cubicBezTo>
                    <a:cubicBezTo>
                      <a:pt x="1298" y="838"/>
                      <a:pt x="1339" y="649"/>
                      <a:pt x="1277" y="461"/>
                    </a:cubicBezTo>
                    <a:cubicBezTo>
                      <a:pt x="1193" y="168"/>
                      <a:pt x="942" y="1"/>
                      <a:pt x="6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5" name="Google Shape;2227;p73">
                <a:extLst>
                  <a:ext uri="{FF2B5EF4-FFF2-40B4-BE49-F238E27FC236}">
                    <a16:creationId xmlns:a16="http://schemas.microsoft.com/office/drawing/2014/main" id="{793A2FED-F568-417B-A53C-E13EE90971AC}"/>
                  </a:ext>
                </a:extLst>
              </p:cNvPr>
              <p:cNvSpPr/>
              <p:nvPr/>
            </p:nvSpPr>
            <p:spPr>
              <a:xfrm flipH="1">
                <a:off x="11198553" y="1897703"/>
                <a:ext cx="54583" cy="53737"/>
              </a:xfrm>
              <a:custGeom>
                <a:avLst/>
                <a:gdLst/>
                <a:ahLst/>
                <a:cxnLst/>
                <a:rect l="l" t="t" r="r" b="b"/>
                <a:pathLst>
                  <a:path w="1361" h="1340" extrusionOk="0">
                    <a:moveTo>
                      <a:pt x="670" y="0"/>
                    </a:moveTo>
                    <a:cubicBezTo>
                      <a:pt x="273" y="0"/>
                      <a:pt x="1" y="398"/>
                      <a:pt x="63" y="795"/>
                    </a:cubicBezTo>
                    <a:cubicBezTo>
                      <a:pt x="63" y="837"/>
                      <a:pt x="105" y="900"/>
                      <a:pt x="105" y="921"/>
                    </a:cubicBezTo>
                    <a:cubicBezTo>
                      <a:pt x="147" y="1151"/>
                      <a:pt x="377" y="1339"/>
                      <a:pt x="649" y="1339"/>
                    </a:cubicBezTo>
                    <a:cubicBezTo>
                      <a:pt x="900" y="1339"/>
                      <a:pt x="1151" y="1151"/>
                      <a:pt x="1193" y="921"/>
                    </a:cubicBezTo>
                    <a:cubicBezTo>
                      <a:pt x="1193" y="879"/>
                      <a:pt x="1214" y="816"/>
                      <a:pt x="1214" y="795"/>
                    </a:cubicBezTo>
                    <a:cubicBezTo>
                      <a:pt x="1361" y="398"/>
                      <a:pt x="1068" y="0"/>
                      <a:pt x="67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6" name="Google Shape;2228;p73">
                <a:extLst>
                  <a:ext uri="{FF2B5EF4-FFF2-40B4-BE49-F238E27FC236}">
                    <a16:creationId xmlns:a16="http://schemas.microsoft.com/office/drawing/2014/main" id="{9CBFF9D6-917E-4369-83A5-E963CB50C8C1}"/>
                  </a:ext>
                </a:extLst>
              </p:cNvPr>
              <p:cNvSpPr/>
              <p:nvPr/>
            </p:nvSpPr>
            <p:spPr>
              <a:xfrm flipH="1">
                <a:off x="11055049" y="2028324"/>
                <a:ext cx="48687" cy="42749"/>
              </a:xfrm>
              <a:custGeom>
                <a:avLst/>
                <a:gdLst/>
                <a:ahLst/>
                <a:cxnLst/>
                <a:rect l="l" t="t" r="r" b="b"/>
                <a:pathLst>
                  <a:path w="1214" h="1066" extrusionOk="0">
                    <a:moveTo>
                      <a:pt x="501" y="1"/>
                    </a:moveTo>
                    <a:cubicBezTo>
                      <a:pt x="419" y="1"/>
                      <a:pt x="346" y="21"/>
                      <a:pt x="272" y="70"/>
                    </a:cubicBezTo>
                    <a:cubicBezTo>
                      <a:pt x="105" y="175"/>
                      <a:pt x="0" y="342"/>
                      <a:pt x="0" y="551"/>
                    </a:cubicBezTo>
                    <a:cubicBezTo>
                      <a:pt x="0" y="677"/>
                      <a:pt x="63" y="823"/>
                      <a:pt x="167" y="907"/>
                    </a:cubicBezTo>
                    <a:cubicBezTo>
                      <a:pt x="265" y="1019"/>
                      <a:pt x="372" y="1065"/>
                      <a:pt x="494" y="1065"/>
                    </a:cubicBezTo>
                    <a:cubicBezTo>
                      <a:pt x="556" y="1065"/>
                      <a:pt x="621" y="1054"/>
                      <a:pt x="691" y="1033"/>
                    </a:cubicBezTo>
                    <a:cubicBezTo>
                      <a:pt x="732" y="1033"/>
                      <a:pt x="795" y="1012"/>
                      <a:pt x="837" y="1012"/>
                    </a:cubicBezTo>
                    <a:cubicBezTo>
                      <a:pt x="1046" y="991"/>
                      <a:pt x="1214" y="719"/>
                      <a:pt x="1214" y="510"/>
                    </a:cubicBezTo>
                    <a:cubicBezTo>
                      <a:pt x="1214" y="300"/>
                      <a:pt x="1046" y="70"/>
                      <a:pt x="837" y="49"/>
                    </a:cubicBezTo>
                    <a:cubicBezTo>
                      <a:pt x="795" y="49"/>
                      <a:pt x="732" y="28"/>
                      <a:pt x="691" y="28"/>
                    </a:cubicBezTo>
                    <a:cubicBezTo>
                      <a:pt x="621" y="11"/>
                      <a:pt x="559" y="1"/>
                      <a:pt x="50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7" name="Google Shape;2229;p73">
                <a:extLst>
                  <a:ext uri="{FF2B5EF4-FFF2-40B4-BE49-F238E27FC236}">
                    <a16:creationId xmlns:a16="http://schemas.microsoft.com/office/drawing/2014/main" id="{3014CF12-1BD2-4E20-99E0-675EB745ECD1}"/>
                  </a:ext>
                </a:extLst>
              </p:cNvPr>
              <p:cNvSpPr/>
              <p:nvPr/>
            </p:nvSpPr>
            <p:spPr>
              <a:xfrm flipH="1">
                <a:off x="10860369" y="2063014"/>
                <a:ext cx="57912" cy="40303"/>
              </a:xfrm>
              <a:custGeom>
                <a:avLst/>
                <a:gdLst/>
                <a:ahLst/>
                <a:cxnLst/>
                <a:rect l="l" t="t" r="r" b="b"/>
                <a:pathLst>
                  <a:path w="1444" h="1005" extrusionOk="0">
                    <a:moveTo>
                      <a:pt x="586" y="0"/>
                    </a:moveTo>
                    <a:cubicBezTo>
                      <a:pt x="398" y="21"/>
                      <a:pt x="188" y="105"/>
                      <a:pt x="105" y="272"/>
                    </a:cubicBezTo>
                    <a:cubicBezTo>
                      <a:pt x="0" y="419"/>
                      <a:pt x="0" y="586"/>
                      <a:pt x="105" y="733"/>
                    </a:cubicBezTo>
                    <a:cubicBezTo>
                      <a:pt x="188" y="900"/>
                      <a:pt x="398" y="984"/>
                      <a:pt x="586" y="1005"/>
                    </a:cubicBezTo>
                    <a:cubicBezTo>
                      <a:pt x="712" y="1005"/>
                      <a:pt x="879" y="1005"/>
                      <a:pt x="1005" y="963"/>
                    </a:cubicBezTo>
                    <a:cubicBezTo>
                      <a:pt x="1444" y="774"/>
                      <a:pt x="1444" y="230"/>
                      <a:pt x="1005" y="42"/>
                    </a:cubicBezTo>
                    <a:cubicBezTo>
                      <a:pt x="879" y="0"/>
                      <a:pt x="712" y="0"/>
                      <a:pt x="58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8" name="Google Shape;2230;p73">
                <a:extLst>
                  <a:ext uri="{FF2B5EF4-FFF2-40B4-BE49-F238E27FC236}">
                    <a16:creationId xmlns:a16="http://schemas.microsoft.com/office/drawing/2014/main" id="{D88D64DF-F3EB-4A21-AEC0-FF1C9C78E3D4}"/>
                  </a:ext>
                </a:extLst>
              </p:cNvPr>
              <p:cNvSpPr/>
              <p:nvPr/>
            </p:nvSpPr>
            <p:spPr>
              <a:xfrm flipH="1">
                <a:off x="10651412" y="2055435"/>
                <a:ext cx="78887" cy="55542"/>
              </a:xfrm>
              <a:custGeom>
                <a:avLst/>
                <a:gdLst/>
                <a:ahLst/>
                <a:cxnLst/>
                <a:rect l="l" t="t" r="r" b="b"/>
                <a:pathLst>
                  <a:path w="1967" h="1385" extrusionOk="0">
                    <a:moveTo>
                      <a:pt x="1088" y="1"/>
                    </a:moveTo>
                    <a:cubicBezTo>
                      <a:pt x="1004" y="1"/>
                      <a:pt x="879" y="1"/>
                      <a:pt x="795" y="22"/>
                    </a:cubicBezTo>
                    <a:cubicBezTo>
                      <a:pt x="711" y="43"/>
                      <a:pt x="628" y="85"/>
                      <a:pt x="565" y="127"/>
                    </a:cubicBezTo>
                    <a:cubicBezTo>
                      <a:pt x="0" y="294"/>
                      <a:pt x="42" y="1089"/>
                      <a:pt x="586" y="1256"/>
                    </a:cubicBezTo>
                    <a:cubicBezTo>
                      <a:pt x="607" y="1256"/>
                      <a:pt x="607" y="1277"/>
                      <a:pt x="628" y="1277"/>
                    </a:cubicBezTo>
                    <a:cubicBezTo>
                      <a:pt x="774" y="1361"/>
                      <a:pt x="900" y="1361"/>
                      <a:pt x="1025" y="1382"/>
                    </a:cubicBezTo>
                    <a:cubicBezTo>
                      <a:pt x="1040" y="1384"/>
                      <a:pt x="1056" y="1385"/>
                      <a:pt x="1072" y="1385"/>
                    </a:cubicBezTo>
                    <a:cubicBezTo>
                      <a:pt x="1236" y="1385"/>
                      <a:pt x="1455" y="1293"/>
                      <a:pt x="1569" y="1235"/>
                    </a:cubicBezTo>
                    <a:cubicBezTo>
                      <a:pt x="1967" y="963"/>
                      <a:pt x="1967" y="419"/>
                      <a:pt x="1569" y="147"/>
                    </a:cubicBezTo>
                    <a:cubicBezTo>
                      <a:pt x="1444" y="43"/>
                      <a:pt x="1235" y="1"/>
                      <a:pt x="108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9" name="Google Shape;2231;p73">
                <a:extLst>
                  <a:ext uri="{FF2B5EF4-FFF2-40B4-BE49-F238E27FC236}">
                    <a16:creationId xmlns:a16="http://schemas.microsoft.com/office/drawing/2014/main" id="{C96605B1-27FB-4AB0-8DD3-592A45F6CA59}"/>
                  </a:ext>
                </a:extLst>
              </p:cNvPr>
              <p:cNvSpPr/>
              <p:nvPr/>
            </p:nvSpPr>
            <p:spPr>
              <a:xfrm flipH="1">
                <a:off x="10471811" y="2149440"/>
                <a:ext cx="69702" cy="52895"/>
              </a:xfrm>
              <a:custGeom>
                <a:avLst/>
                <a:gdLst/>
                <a:ahLst/>
                <a:cxnLst/>
                <a:rect l="l" t="t" r="r" b="b"/>
                <a:pathLst>
                  <a:path w="1738" h="1319" extrusionOk="0">
                    <a:moveTo>
                      <a:pt x="880" y="0"/>
                    </a:moveTo>
                    <a:cubicBezTo>
                      <a:pt x="1" y="0"/>
                      <a:pt x="1" y="1319"/>
                      <a:pt x="880" y="1319"/>
                    </a:cubicBezTo>
                    <a:cubicBezTo>
                      <a:pt x="886" y="1319"/>
                      <a:pt x="893" y="1319"/>
                      <a:pt x="899" y="1319"/>
                    </a:cubicBezTo>
                    <a:cubicBezTo>
                      <a:pt x="1737" y="1319"/>
                      <a:pt x="1731" y="0"/>
                      <a:pt x="88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275" name="Google Shape;2232;p73">
              <a:extLst>
                <a:ext uri="{FF2B5EF4-FFF2-40B4-BE49-F238E27FC236}">
                  <a16:creationId xmlns:a16="http://schemas.microsoft.com/office/drawing/2014/main" id="{94C01C7A-9DFD-46E4-8AFC-99214145CA04}"/>
                </a:ext>
              </a:extLst>
            </p:cNvPr>
            <p:cNvGrpSpPr/>
            <p:nvPr/>
          </p:nvGrpSpPr>
          <p:grpSpPr>
            <a:xfrm>
              <a:off x="6907063" y="1389007"/>
              <a:ext cx="626852" cy="654662"/>
              <a:chOff x="6907063" y="1389007"/>
              <a:chExt cx="626852" cy="654662"/>
            </a:xfrm>
          </p:grpSpPr>
          <p:sp>
            <p:nvSpPr>
              <p:cNvPr id="277" name="Google Shape;2233;p73">
                <a:extLst>
                  <a:ext uri="{FF2B5EF4-FFF2-40B4-BE49-F238E27FC236}">
                    <a16:creationId xmlns:a16="http://schemas.microsoft.com/office/drawing/2014/main" id="{98A0047A-9546-4E0A-BF42-F7D22460A67C}"/>
                  </a:ext>
                </a:extLst>
              </p:cNvPr>
              <p:cNvSpPr/>
              <p:nvPr/>
            </p:nvSpPr>
            <p:spPr>
              <a:xfrm>
                <a:off x="7008200" y="1636200"/>
                <a:ext cx="336322" cy="287712"/>
              </a:xfrm>
              <a:custGeom>
                <a:avLst/>
                <a:gdLst/>
                <a:ahLst/>
                <a:cxnLst/>
                <a:rect l="l" t="t" r="r" b="b"/>
                <a:pathLst>
                  <a:path w="16907" h="14004" extrusionOk="0">
                    <a:moveTo>
                      <a:pt x="4184" y="1"/>
                    </a:moveTo>
                    <a:cubicBezTo>
                      <a:pt x="2780" y="1"/>
                      <a:pt x="1460" y="547"/>
                      <a:pt x="733" y="1960"/>
                    </a:cubicBezTo>
                    <a:cubicBezTo>
                      <a:pt x="440" y="2525"/>
                      <a:pt x="356" y="3278"/>
                      <a:pt x="419" y="4052"/>
                    </a:cubicBezTo>
                    <a:lnTo>
                      <a:pt x="335" y="4283"/>
                    </a:lnTo>
                    <a:cubicBezTo>
                      <a:pt x="126" y="4806"/>
                      <a:pt x="1" y="5371"/>
                      <a:pt x="1" y="5956"/>
                    </a:cubicBezTo>
                    <a:cubicBezTo>
                      <a:pt x="1" y="6375"/>
                      <a:pt x="168" y="6835"/>
                      <a:pt x="440" y="7170"/>
                    </a:cubicBezTo>
                    <a:cubicBezTo>
                      <a:pt x="524" y="7316"/>
                      <a:pt x="587" y="7505"/>
                      <a:pt x="670" y="7672"/>
                    </a:cubicBezTo>
                    <a:cubicBezTo>
                      <a:pt x="1214" y="8656"/>
                      <a:pt x="2470" y="9283"/>
                      <a:pt x="3495" y="9765"/>
                    </a:cubicBezTo>
                    <a:cubicBezTo>
                      <a:pt x="6069" y="11773"/>
                      <a:pt x="9730" y="12694"/>
                      <a:pt x="12806" y="13740"/>
                    </a:cubicBezTo>
                    <a:cubicBezTo>
                      <a:pt x="13274" y="13899"/>
                      <a:pt x="13794" y="14003"/>
                      <a:pt x="14300" y="14003"/>
                    </a:cubicBezTo>
                    <a:cubicBezTo>
                      <a:pt x="15127" y="14003"/>
                      <a:pt x="15916" y="13724"/>
                      <a:pt x="16384" y="12945"/>
                    </a:cubicBezTo>
                    <a:cubicBezTo>
                      <a:pt x="16907" y="12066"/>
                      <a:pt x="16698" y="11062"/>
                      <a:pt x="16258" y="10225"/>
                    </a:cubicBezTo>
                    <a:cubicBezTo>
                      <a:pt x="15965" y="9534"/>
                      <a:pt x="15484" y="8886"/>
                      <a:pt x="14856" y="8321"/>
                    </a:cubicBezTo>
                    <a:cubicBezTo>
                      <a:pt x="14229" y="7568"/>
                      <a:pt x="13601" y="6793"/>
                      <a:pt x="12931" y="6103"/>
                    </a:cubicBezTo>
                    <a:cubicBezTo>
                      <a:pt x="11927" y="4136"/>
                      <a:pt x="9835" y="2588"/>
                      <a:pt x="8182" y="1353"/>
                    </a:cubicBezTo>
                    <a:cubicBezTo>
                      <a:pt x="7118" y="563"/>
                      <a:pt x="5608" y="1"/>
                      <a:pt x="418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8" name="Google Shape;2234;p73">
                <a:extLst>
                  <a:ext uri="{FF2B5EF4-FFF2-40B4-BE49-F238E27FC236}">
                    <a16:creationId xmlns:a16="http://schemas.microsoft.com/office/drawing/2014/main" id="{38B855A4-357B-43CF-A74F-227D1A4282DF}"/>
                  </a:ext>
                </a:extLst>
              </p:cNvPr>
              <p:cNvSpPr/>
              <p:nvPr/>
            </p:nvSpPr>
            <p:spPr>
              <a:xfrm>
                <a:off x="7200974" y="1405675"/>
                <a:ext cx="305423" cy="400854"/>
              </a:xfrm>
              <a:custGeom>
                <a:avLst/>
                <a:gdLst/>
                <a:ahLst/>
                <a:cxnLst/>
                <a:rect l="l" t="t" r="r" b="b"/>
                <a:pathLst>
                  <a:path w="14812" h="20151" extrusionOk="0">
                    <a:moveTo>
                      <a:pt x="2073" y="1"/>
                    </a:moveTo>
                    <a:cubicBezTo>
                      <a:pt x="1829" y="1"/>
                      <a:pt x="1581" y="149"/>
                      <a:pt x="1525" y="429"/>
                    </a:cubicBezTo>
                    <a:cubicBezTo>
                      <a:pt x="1127" y="2751"/>
                      <a:pt x="709" y="5116"/>
                      <a:pt x="374" y="7459"/>
                    </a:cubicBezTo>
                    <a:cubicBezTo>
                      <a:pt x="60" y="9677"/>
                      <a:pt x="39" y="11874"/>
                      <a:pt x="39" y="14113"/>
                    </a:cubicBezTo>
                    <a:cubicBezTo>
                      <a:pt x="1" y="14976"/>
                      <a:pt x="613" y="15400"/>
                      <a:pt x="1280" y="15400"/>
                    </a:cubicBezTo>
                    <a:cubicBezTo>
                      <a:pt x="1340" y="15400"/>
                      <a:pt x="1401" y="15396"/>
                      <a:pt x="1462" y="15389"/>
                    </a:cubicBezTo>
                    <a:cubicBezTo>
                      <a:pt x="1629" y="15536"/>
                      <a:pt x="1859" y="15682"/>
                      <a:pt x="2090" y="15724"/>
                    </a:cubicBezTo>
                    <a:cubicBezTo>
                      <a:pt x="2571" y="16247"/>
                      <a:pt x="3115" y="16645"/>
                      <a:pt x="3743" y="16979"/>
                    </a:cubicBezTo>
                    <a:cubicBezTo>
                      <a:pt x="4328" y="17314"/>
                      <a:pt x="4893" y="17712"/>
                      <a:pt x="5500" y="18005"/>
                    </a:cubicBezTo>
                    <a:cubicBezTo>
                      <a:pt x="5751" y="18298"/>
                      <a:pt x="6065" y="18570"/>
                      <a:pt x="6316" y="18842"/>
                    </a:cubicBezTo>
                    <a:cubicBezTo>
                      <a:pt x="6860" y="19490"/>
                      <a:pt x="7488" y="20034"/>
                      <a:pt x="8367" y="20139"/>
                    </a:cubicBezTo>
                    <a:cubicBezTo>
                      <a:pt x="8430" y="20147"/>
                      <a:pt x="8494" y="20151"/>
                      <a:pt x="8558" y="20151"/>
                    </a:cubicBezTo>
                    <a:cubicBezTo>
                      <a:pt x="9322" y="20151"/>
                      <a:pt x="10115" y="19587"/>
                      <a:pt x="9999" y="18737"/>
                    </a:cubicBezTo>
                    <a:cubicBezTo>
                      <a:pt x="9915" y="18130"/>
                      <a:pt x="9664" y="17795"/>
                      <a:pt x="9308" y="17314"/>
                    </a:cubicBezTo>
                    <a:cubicBezTo>
                      <a:pt x="9162" y="17147"/>
                      <a:pt x="8974" y="17063"/>
                      <a:pt x="8869" y="16854"/>
                    </a:cubicBezTo>
                    <a:lnTo>
                      <a:pt x="8869" y="16854"/>
                    </a:lnTo>
                    <a:cubicBezTo>
                      <a:pt x="9831" y="17377"/>
                      <a:pt x="10710" y="17942"/>
                      <a:pt x="11903" y="17984"/>
                    </a:cubicBezTo>
                    <a:cubicBezTo>
                      <a:pt x="11912" y="17984"/>
                      <a:pt x="11922" y="17984"/>
                      <a:pt x="11931" y="17984"/>
                    </a:cubicBezTo>
                    <a:cubicBezTo>
                      <a:pt x="12671" y="17984"/>
                      <a:pt x="13262" y="17180"/>
                      <a:pt x="13221" y="16477"/>
                    </a:cubicBezTo>
                    <a:cubicBezTo>
                      <a:pt x="13221" y="16415"/>
                      <a:pt x="13221" y="16331"/>
                      <a:pt x="13179" y="16226"/>
                    </a:cubicBezTo>
                    <a:cubicBezTo>
                      <a:pt x="13101" y="15368"/>
                      <a:pt x="12465" y="14952"/>
                      <a:pt x="11808" y="14952"/>
                    </a:cubicBezTo>
                    <a:cubicBezTo>
                      <a:pt x="11584" y="14952"/>
                      <a:pt x="11357" y="15001"/>
                      <a:pt x="11150" y="15096"/>
                    </a:cubicBezTo>
                    <a:cubicBezTo>
                      <a:pt x="10668" y="15013"/>
                      <a:pt x="10250" y="14845"/>
                      <a:pt x="9831" y="14741"/>
                    </a:cubicBezTo>
                    <a:cubicBezTo>
                      <a:pt x="10564" y="14280"/>
                      <a:pt x="11254" y="13841"/>
                      <a:pt x="11903" y="13234"/>
                    </a:cubicBezTo>
                    <a:cubicBezTo>
                      <a:pt x="12970" y="12230"/>
                      <a:pt x="14811" y="10137"/>
                      <a:pt x="13535" y="8631"/>
                    </a:cubicBezTo>
                    <a:cubicBezTo>
                      <a:pt x="13079" y="8096"/>
                      <a:pt x="12516" y="7892"/>
                      <a:pt x="11914" y="7892"/>
                    </a:cubicBezTo>
                    <a:cubicBezTo>
                      <a:pt x="10611" y="7892"/>
                      <a:pt x="9124" y="8846"/>
                      <a:pt x="8137" y="9447"/>
                    </a:cubicBezTo>
                    <a:cubicBezTo>
                      <a:pt x="7090" y="10096"/>
                      <a:pt x="6379" y="11309"/>
                      <a:pt x="5396" y="11979"/>
                    </a:cubicBezTo>
                    <a:cubicBezTo>
                      <a:pt x="5877" y="11016"/>
                      <a:pt x="6337" y="10033"/>
                      <a:pt x="6588" y="8987"/>
                    </a:cubicBezTo>
                    <a:cubicBezTo>
                      <a:pt x="6797" y="8108"/>
                      <a:pt x="6274" y="7543"/>
                      <a:pt x="5605" y="7355"/>
                    </a:cubicBezTo>
                    <a:cubicBezTo>
                      <a:pt x="5605" y="7334"/>
                      <a:pt x="5626" y="7271"/>
                      <a:pt x="5626" y="7250"/>
                    </a:cubicBezTo>
                    <a:cubicBezTo>
                      <a:pt x="5919" y="6162"/>
                      <a:pt x="6379" y="4446"/>
                      <a:pt x="5312" y="3609"/>
                    </a:cubicBezTo>
                    <a:cubicBezTo>
                      <a:pt x="5015" y="3389"/>
                      <a:pt x="4695" y="3282"/>
                      <a:pt x="4386" y="3282"/>
                    </a:cubicBezTo>
                    <a:cubicBezTo>
                      <a:pt x="4021" y="3282"/>
                      <a:pt x="3670" y="3431"/>
                      <a:pt x="3387" y="3714"/>
                    </a:cubicBezTo>
                    <a:lnTo>
                      <a:pt x="3387" y="3651"/>
                    </a:lnTo>
                    <a:cubicBezTo>
                      <a:pt x="3387" y="2438"/>
                      <a:pt x="2927" y="1475"/>
                      <a:pt x="2571" y="345"/>
                    </a:cubicBezTo>
                    <a:cubicBezTo>
                      <a:pt x="2493" y="112"/>
                      <a:pt x="2285" y="1"/>
                      <a:pt x="207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79" name="Google Shape;2235;p73">
                <a:extLst>
                  <a:ext uri="{FF2B5EF4-FFF2-40B4-BE49-F238E27FC236}">
                    <a16:creationId xmlns:a16="http://schemas.microsoft.com/office/drawing/2014/main" id="{03F223FE-7638-4E58-94BC-E5ECACDEBB49}"/>
                  </a:ext>
                </a:extLst>
              </p:cNvPr>
              <p:cNvSpPr/>
              <p:nvPr/>
            </p:nvSpPr>
            <p:spPr>
              <a:xfrm>
                <a:off x="7315391" y="1878639"/>
                <a:ext cx="193733" cy="151342"/>
              </a:xfrm>
              <a:custGeom>
                <a:avLst/>
                <a:gdLst/>
                <a:ahLst/>
                <a:cxnLst/>
                <a:rect l="l" t="t" r="r" b="b"/>
                <a:pathLst>
                  <a:path w="9739" h="7608" extrusionOk="0">
                    <a:moveTo>
                      <a:pt x="6299" y="1"/>
                    </a:moveTo>
                    <a:cubicBezTo>
                      <a:pt x="5625" y="1"/>
                      <a:pt x="4947" y="50"/>
                      <a:pt x="4269" y="130"/>
                    </a:cubicBezTo>
                    <a:cubicBezTo>
                      <a:pt x="3934" y="193"/>
                      <a:pt x="3662" y="298"/>
                      <a:pt x="3453" y="486"/>
                    </a:cubicBezTo>
                    <a:cubicBezTo>
                      <a:pt x="3243" y="486"/>
                      <a:pt x="3013" y="528"/>
                      <a:pt x="2804" y="611"/>
                    </a:cubicBezTo>
                    <a:cubicBezTo>
                      <a:pt x="2093" y="863"/>
                      <a:pt x="1758" y="1365"/>
                      <a:pt x="1632" y="1992"/>
                    </a:cubicBezTo>
                    <a:cubicBezTo>
                      <a:pt x="733" y="2013"/>
                      <a:pt x="0" y="2955"/>
                      <a:pt x="607" y="3959"/>
                    </a:cubicBezTo>
                    <a:cubicBezTo>
                      <a:pt x="1214" y="4901"/>
                      <a:pt x="1235" y="6052"/>
                      <a:pt x="1925" y="6993"/>
                    </a:cubicBezTo>
                    <a:cubicBezTo>
                      <a:pt x="2214" y="7405"/>
                      <a:pt x="2690" y="7607"/>
                      <a:pt x="3161" y="7607"/>
                    </a:cubicBezTo>
                    <a:cubicBezTo>
                      <a:pt x="3815" y="7607"/>
                      <a:pt x="4461" y="7216"/>
                      <a:pt x="4583" y="6449"/>
                    </a:cubicBezTo>
                    <a:cubicBezTo>
                      <a:pt x="4687" y="5717"/>
                      <a:pt x="4603" y="4984"/>
                      <a:pt x="4478" y="4252"/>
                    </a:cubicBezTo>
                    <a:lnTo>
                      <a:pt x="4478" y="4252"/>
                    </a:lnTo>
                    <a:cubicBezTo>
                      <a:pt x="4750" y="4500"/>
                      <a:pt x="5088" y="4617"/>
                      <a:pt x="5426" y="4617"/>
                    </a:cubicBezTo>
                    <a:cubicBezTo>
                      <a:pt x="5946" y="4617"/>
                      <a:pt x="6467" y="4340"/>
                      <a:pt x="6759" y="3834"/>
                    </a:cubicBezTo>
                    <a:cubicBezTo>
                      <a:pt x="6947" y="3520"/>
                      <a:pt x="6989" y="3227"/>
                      <a:pt x="6968" y="2913"/>
                    </a:cubicBezTo>
                    <a:cubicBezTo>
                      <a:pt x="7093" y="2913"/>
                      <a:pt x="7198" y="2934"/>
                      <a:pt x="7324" y="2955"/>
                    </a:cubicBezTo>
                    <a:cubicBezTo>
                      <a:pt x="7421" y="2971"/>
                      <a:pt x="7515" y="2978"/>
                      <a:pt x="7606" y="2978"/>
                    </a:cubicBezTo>
                    <a:cubicBezTo>
                      <a:pt x="9302" y="2978"/>
                      <a:pt x="9739" y="328"/>
                      <a:pt x="7951" y="109"/>
                    </a:cubicBezTo>
                    <a:cubicBezTo>
                      <a:pt x="7404" y="34"/>
                      <a:pt x="6853" y="1"/>
                      <a:pt x="6299"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0" name="Google Shape;2236;p73">
                <a:extLst>
                  <a:ext uri="{FF2B5EF4-FFF2-40B4-BE49-F238E27FC236}">
                    <a16:creationId xmlns:a16="http://schemas.microsoft.com/office/drawing/2014/main" id="{1DD2EE03-29F8-4A62-BCBA-43FA102048E3}"/>
                  </a:ext>
                </a:extLst>
              </p:cNvPr>
              <p:cNvSpPr/>
              <p:nvPr/>
            </p:nvSpPr>
            <p:spPr>
              <a:xfrm>
                <a:off x="6941597" y="1650822"/>
                <a:ext cx="89835" cy="78695"/>
              </a:xfrm>
              <a:custGeom>
                <a:avLst/>
                <a:gdLst/>
                <a:ahLst/>
                <a:cxnLst/>
                <a:rect l="l" t="t" r="r" b="b"/>
                <a:pathLst>
                  <a:path w="4516" h="3956" extrusionOk="0">
                    <a:moveTo>
                      <a:pt x="3951" y="2157"/>
                    </a:moveTo>
                    <a:cubicBezTo>
                      <a:pt x="3952" y="2157"/>
                      <a:pt x="3943" y="2184"/>
                      <a:pt x="3932" y="2205"/>
                    </a:cubicBezTo>
                    <a:lnTo>
                      <a:pt x="3932" y="2205"/>
                    </a:lnTo>
                    <a:cubicBezTo>
                      <a:pt x="3945" y="2169"/>
                      <a:pt x="3951" y="2157"/>
                      <a:pt x="3951" y="2157"/>
                    </a:cubicBezTo>
                    <a:close/>
                    <a:moveTo>
                      <a:pt x="3920" y="2225"/>
                    </a:moveTo>
                    <a:lnTo>
                      <a:pt x="3920" y="2225"/>
                    </a:lnTo>
                    <a:cubicBezTo>
                      <a:pt x="3918" y="2228"/>
                      <a:pt x="3915" y="2229"/>
                      <a:pt x="3914" y="2229"/>
                    </a:cubicBezTo>
                    <a:cubicBezTo>
                      <a:pt x="3916" y="2228"/>
                      <a:pt x="3918" y="2226"/>
                      <a:pt x="3920" y="2225"/>
                    </a:cubicBezTo>
                    <a:close/>
                    <a:moveTo>
                      <a:pt x="1714" y="0"/>
                    </a:moveTo>
                    <a:cubicBezTo>
                      <a:pt x="1668" y="0"/>
                      <a:pt x="1620" y="4"/>
                      <a:pt x="1570" y="11"/>
                    </a:cubicBezTo>
                    <a:cubicBezTo>
                      <a:pt x="1382" y="11"/>
                      <a:pt x="1194" y="53"/>
                      <a:pt x="1005" y="74"/>
                    </a:cubicBezTo>
                    <a:cubicBezTo>
                      <a:pt x="231" y="179"/>
                      <a:pt x="1" y="890"/>
                      <a:pt x="189" y="1434"/>
                    </a:cubicBezTo>
                    <a:cubicBezTo>
                      <a:pt x="168" y="1434"/>
                      <a:pt x="168" y="1413"/>
                      <a:pt x="147" y="1413"/>
                    </a:cubicBezTo>
                    <a:cubicBezTo>
                      <a:pt x="189" y="1623"/>
                      <a:pt x="336" y="1769"/>
                      <a:pt x="482" y="1874"/>
                    </a:cubicBezTo>
                    <a:cubicBezTo>
                      <a:pt x="608" y="2146"/>
                      <a:pt x="754" y="2397"/>
                      <a:pt x="901" y="2669"/>
                    </a:cubicBezTo>
                    <a:cubicBezTo>
                      <a:pt x="1194" y="3171"/>
                      <a:pt x="1717" y="3694"/>
                      <a:pt x="2261" y="3882"/>
                    </a:cubicBezTo>
                    <a:cubicBezTo>
                      <a:pt x="2398" y="3930"/>
                      <a:pt x="2548" y="3956"/>
                      <a:pt x="2696" y="3956"/>
                    </a:cubicBezTo>
                    <a:cubicBezTo>
                      <a:pt x="3066" y="3956"/>
                      <a:pt x="3429" y="3796"/>
                      <a:pt x="3579" y="3422"/>
                    </a:cubicBezTo>
                    <a:cubicBezTo>
                      <a:pt x="3683" y="3150"/>
                      <a:pt x="3746" y="2878"/>
                      <a:pt x="3830" y="2564"/>
                    </a:cubicBezTo>
                    <a:cubicBezTo>
                      <a:pt x="3830" y="2565"/>
                      <a:pt x="3830" y="2565"/>
                      <a:pt x="3830" y="2565"/>
                    </a:cubicBezTo>
                    <a:cubicBezTo>
                      <a:pt x="3834" y="2565"/>
                      <a:pt x="3900" y="2305"/>
                      <a:pt x="3896" y="2305"/>
                    </a:cubicBezTo>
                    <a:lnTo>
                      <a:pt x="3896" y="2305"/>
                    </a:lnTo>
                    <a:cubicBezTo>
                      <a:pt x="3896" y="2305"/>
                      <a:pt x="3895" y="2306"/>
                      <a:pt x="3895" y="2307"/>
                    </a:cubicBezTo>
                    <a:lnTo>
                      <a:pt x="3895" y="2307"/>
                    </a:lnTo>
                    <a:cubicBezTo>
                      <a:pt x="3908" y="2271"/>
                      <a:pt x="3918" y="2242"/>
                      <a:pt x="3926" y="2221"/>
                    </a:cubicBezTo>
                    <a:lnTo>
                      <a:pt x="3926" y="2221"/>
                    </a:lnTo>
                    <a:cubicBezTo>
                      <a:pt x="4500" y="1817"/>
                      <a:pt x="4515" y="784"/>
                      <a:pt x="3788" y="535"/>
                    </a:cubicBezTo>
                    <a:cubicBezTo>
                      <a:pt x="3307" y="346"/>
                      <a:pt x="2846" y="242"/>
                      <a:pt x="2344" y="137"/>
                    </a:cubicBezTo>
                    <a:cubicBezTo>
                      <a:pt x="2105" y="69"/>
                      <a:pt x="1922" y="0"/>
                      <a:pt x="171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1" name="Google Shape;2237;p73">
                <a:extLst>
                  <a:ext uri="{FF2B5EF4-FFF2-40B4-BE49-F238E27FC236}">
                    <a16:creationId xmlns:a16="http://schemas.microsoft.com/office/drawing/2014/main" id="{89D4FBFD-B072-4681-8643-7A3E45F10D27}"/>
                  </a:ext>
                </a:extLst>
              </p:cNvPr>
              <p:cNvSpPr/>
              <p:nvPr/>
            </p:nvSpPr>
            <p:spPr>
              <a:xfrm>
                <a:off x="7071480" y="1725083"/>
                <a:ext cx="66600" cy="70738"/>
              </a:xfrm>
              <a:custGeom>
                <a:avLst/>
                <a:gdLst/>
                <a:ahLst/>
                <a:cxnLst/>
                <a:rect l="l" t="t" r="r" b="b"/>
                <a:pathLst>
                  <a:path w="3348" h="3556" extrusionOk="0">
                    <a:moveTo>
                      <a:pt x="1642" y="1"/>
                    </a:moveTo>
                    <a:cubicBezTo>
                      <a:pt x="1611" y="1"/>
                      <a:pt x="1580" y="1"/>
                      <a:pt x="1548" y="3"/>
                    </a:cubicBezTo>
                    <a:cubicBezTo>
                      <a:pt x="1109" y="45"/>
                      <a:pt x="711" y="233"/>
                      <a:pt x="419" y="568"/>
                    </a:cubicBezTo>
                    <a:cubicBezTo>
                      <a:pt x="126" y="882"/>
                      <a:pt x="21" y="1237"/>
                      <a:pt x="21" y="1656"/>
                    </a:cubicBezTo>
                    <a:cubicBezTo>
                      <a:pt x="0" y="1760"/>
                      <a:pt x="0" y="1886"/>
                      <a:pt x="21" y="1991"/>
                    </a:cubicBezTo>
                    <a:cubicBezTo>
                      <a:pt x="84" y="2597"/>
                      <a:pt x="419" y="3100"/>
                      <a:pt x="942" y="3392"/>
                    </a:cubicBezTo>
                    <a:cubicBezTo>
                      <a:pt x="1169" y="3502"/>
                      <a:pt x="1429" y="3556"/>
                      <a:pt x="1687" y="3556"/>
                    </a:cubicBezTo>
                    <a:cubicBezTo>
                      <a:pt x="2022" y="3556"/>
                      <a:pt x="2356" y="3465"/>
                      <a:pt x="2615" y="3288"/>
                    </a:cubicBezTo>
                    <a:cubicBezTo>
                      <a:pt x="2971" y="3016"/>
                      <a:pt x="3222" y="2660"/>
                      <a:pt x="3327" y="2242"/>
                    </a:cubicBezTo>
                    <a:cubicBezTo>
                      <a:pt x="3348" y="1970"/>
                      <a:pt x="3348" y="1719"/>
                      <a:pt x="3306" y="1467"/>
                    </a:cubicBezTo>
                    <a:cubicBezTo>
                      <a:pt x="3222" y="1049"/>
                      <a:pt x="3097" y="693"/>
                      <a:pt x="2741" y="400"/>
                    </a:cubicBezTo>
                    <a:cubicBezTo>
                      <a:pt x="2449" y="128"/>
                      <a:pt x="2050" y="1"/>
                      <a:pt x="1642"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282" name="Google Shape;2238;p73">
                <a:extLst>
                  <a:ext uri="{FF2B5EF4-FFF2-40B4-BE49-F238E27FC236}">
                    <a16:creationId xmlns:a16="http://schemas.microsoft.com/office/drawing/2014/main" id="{FB97267F-BE8D-4AE7-8315-146730D7E215}"/>
                  </a:ext>
                </a:extLst>
              </p:cNvPr>
              <p:cNvSpPr/>
              <p:nvPr/>
            </p:nvSpPr>
            <p:spPr>
              <a:xfrm>
                <a:off x="6907063" y="1389007"/>
                <a:ext cx="626852" cy="654662"/>
              </a:xfrm>
              <a:custGeom>
                <a:avLst/>
                <a:gdLst/>
                <a:ahLst/>
                <a:cxnLst/>
                <a:rect l="l" t="t" r="r" b="b"/>
                <a:pathLst>
                  <a:path w="31512" h="32910" extrusionOk="0">
                    <a:moveTo>
                      <a:pt x="17370" y="1026"/>
                    </a:moveTo>
                    <a:cubicBezTo>
                      <a:pt x="17881" y="1026"/>
                      <a:pt x="18254" y="2077"/>
                      <a:pt x="18308" y="2460"/>
                    </a:cubicBezTo>
                    <a:cubicBezTo>
                      <a:pt x="18392" y="3192"/>
                      <a:pt x="18308" y="3924"/>
                      <a:pt x="18225" y="4657"/>
                    </a:cubicBezTo>
                    <a:cubicBezTo>
                      <a:pt x="18195" y="5026"/>
                      <a:pt x="18489" y="5343"/>
                      <a:pt x="18797" y="5343"/>
                    </a:cubicBezTo>
                    <a:cubicBezTo>
                      <a:pt x="18925" y="5343"/>
                      <a:pt x="19055" y="5288"/>
                      <a:pt x="19166" y="5159"/>
                    </a:cubicBezTo>
                    <a:cubicBezTo>
                      <a:pt x="19283" y="5029"/>
                      <a:pt x="19404" y="4976"/>
                      <a:pt x="19519" y="4976"/>
                    </a:cubicBezTo>
                    <a:cubicBezTo>
                      <a:pt x="19793" y="4976"/>
                      <a:pt x="20034" y="5282"/>
                      <a:pt x="20108" y="5577"/>
                    </a:cubicBezTo>
                    <a:cubicBezTo>
                      <a:pt x="20275" y="6079"/>
                      <a:pt x="20192" y="6477"/>
                      <a:pt x="19752" y="6812"/>
                    </a:cubicBezTo>
                    <a:cubicBezTo>
                      <a:pt x="19355" y="7126"/>
                      <a:pt x="19480" y="7628"/>
                      <a:pt x="19940" y="7774"/>
                    </a:cubicBezTo>
                    <a:cubicBezTo>
                      <a:pt x="20673" y="8025"/>
                      <a:pt x="21363" y="8716"/>
                      <a:pt x="20945" y="9553"/>
                    </a:cubicBezTo>
                    <a:cubicBezTo>
                      <a:pt x="20610" y="10243"/>
                      <a:pt x="20003" y="10724"/>
                      <a:pt x="19857" y="11478"/>
                    </a:cubicBezTo>
                    <a:cubicBezTo>
                      <a:pt x="19836" y="11645"/>
                      <a:pt x="19857" y="11750"/>
                      <a:pt x="19940" y="11854"/>
                    </a:cubicBezTo>
                    <a:cubicBezTo>
                      <a:pt x="18831" y="13110"/>
                      <a:pt x="17911" y="14512"/>
                      <a:pt x="16760" y="15725"/>
                    </a:cubicBezTo>
                    <a:cubicBezTo>
                      <a:pt x="16509" y="15495"/>
                      <a:pt x="16237" y="15244"/>
                      <a:pt x="15944" y="15014"/>
                    </a:cubicBezTo>
                    <a:cubicBezTo>
                      <a:pt x="16216" y="13633"/>
                      <a:pt x="16216" y="12189"/>
                      <a:pt x="16174" y="10787"/>
                    </a:cubicBezTo>
                    <a:cubicBezTo>
                      <a:pt x="16090" y="9030"/>
                      <a:pt x="16132" y="7230"/>
                      <a:pt x="16216" y="5473"/>
                    </a:cubicBezTo>
                    <a:cubicBezTo>
                      <a:pt x="16258" y="4573"/>
                      <a:pt x="16237" y="3673"/>
                      <a:pt x="16425" y="2794"/>
                    </a:cubicBezTo>
                    <a:cubicBezTo>
                      <a:pt x="16530" y="2313"/>
                      <a:pt x="16655" y="1392"/>
                      <a:pt x="17137" y="1100"/>
                    </a:cubicBezTo>
                    <a:cubicBezTo>
                      <a:pt x="17217" y="1048"/>
                      <a:pt x="17295" y="1026"/>
                      <a:pt x="17370" y="1026"/>
                    </a:cubicBezTo>
                    <a:close/>
                    <a:moveTo>
                      <a:pt x="2090" y="14127"/>
                    </a:moveTo>
                    <a:cubicBezTo>
                      <a:pt x="3094" y="14127"/>
                      <a:pt x="4137" y="14377"/>
                      <a:pt x="5106" y="14553"/>
                    </a:cubicBezTo>
                    <a:cubicBezTo>
                      <a:pt x="4478" y="15390"/>
                      <a:pt x="4038" y="16374"/>
                      <a:pt x="3850" y="17420"/>
                    </a:cubicBezTo>
                    <a:cubicBezTo>
                      <a:pt x="3348" y="16792"/>
                      <a:pt x="2825" y="16206"/>
                      <a:pt x="2323" y="15600"/>
                    </a:cubicBezTo>
                    <a:cubicBezTo>
                      <a:pt x="2072" y="15286"/>
                      <a:pt x="1800" y="14867"/>
                      <a:pt x="1486" y="14574"/>
                    </a:cubicBezTo>
                    <a:cubicBezTo>
                      <a:pt x="1256" y="14365"/>
                      <a:pt x="1130" y="14219"/>
                      <a:pt x="1528" y="14156"/>
                    </a:cubicBezTo>
                    <a:cubicBezTo>
                      <a:pt x="1713" y="14136"/>
                      <a:pt x="1901" y="14127"/>
                      <a:pt x="2090" y="14127"/>
                    </a:cubicBezTo>
                    <a:close/>
                    <a:moveTo>
                      <a:pt x="27722" y="9224"/>
                    </a:moveTo>
                    <a:cubicBezTo>
                      <a:pt x="28300" y="9224"/>
                      <a:pt x="28877" y="9308"/>
                      <a:pt x="29335" y="9574"/>
                    </a:cubicBezTo>
                    <a:cubicBezTo>
                      <a:pt x="30214" y="10076"/>
                      <a:pt x="29586" y="11080"/>
                      <a:pt x="29126" y="11666"/>
                    </a:cubicBezTo>
                    <a:cubicBezTo>
                      <a:pt x="27933" y="13298"/>
                      <a:pt x="26469" y="14763"/>
                      <a:pt x="24397" y="15118"/>
                    </a:cubicBezTo>
                    <a:cubicBezTo>
                      <a:pt x="23686" y="15265"/>
                      <a:pt x="23539" y="16227"/>
                      <a:pt x="24293" y="16437"/>
                    </a:cubicBezTo>
                    <a:cubicBezTo>
                      <a:pt x="25088" y="16646"/>
                      <a:pt x="26050" y="16771"/>
                      <a:pt x="26615" y="17399"/>
                    </a:cubicBezTo>
                    <a:cubicBezTo>
                      <a:pt x="26782" y="17566"/>
                      <a:pt x="27034" y="17817"/>
                      <a:pt x="27013" y="18089"/>
                    </a:cubicBezTo>
                    <a:cubicBezTo>
                      <a:pt x="26992" y="18257"/>
                      <a:pt x="26406" y="18257"/>
                      <a:pt x="26301" y="18257"/>
                    </a:cubicBezTo>
                    <a:cubicBezTo>
                      <a:pt x="26067" y="18257"/>
                      <a:pt x="25802" y="18239"/>
                      <a:pt x="25534" y="18239"/>
                    </a:cubicBezTo>
                    <a:cubicBezTo>
                      <a:pt x="25036" y="18239"/>
                      <a:pt x="24528" y="18301"/>
                      <a:pt x="24188" y="18654"/>
                    </a:cubicBezTo>
                    <a:cubicBezTo>
                      <a:pt x="23749" y="19136"/>
                      <a:pt x="23853" y="19742"/>
                      <a:pt x="24041" y="20328"/>
                    </a:cubicBezTo>
                    <a:cubicBezTo>
                      <a:pt x="24083" y="20517"/>
                      <a:pt x="24167" y="20684"/>
                      <a:pt x="24209" y="20872"/>
                    </a:cubicBezTo>
                    <a:cubicBezTo>
                      <a:pt x="23539" y="20663"/>
                      <a:pt x="22932" y="20245"/>
                      <a:pt x="22388" y="19868"/>
                    </a:cubicBezTo>
                    <a:cubicBezTo>
                      <a:pt x="21677" y="19282"/>
                      <a:pt x="20924" y="18780"/>
                      <a:pt x="20192" y="18236"/>
                    </a:cubicBezTo>
                    <a:cubicBezTo>
                      <a:pt x="19438" y="17692"/>
                      <a:pt x="18727" y="17064"/>
                      <a:pt x="17890" y="16667"/>
                    </a:cubicBezTo>
                    <a:cubicBezTo>
                      <a:pt x="17869" y="16646"/>
                      <a:pt x="17806" y="16646"/>
                      <a:pt x="17785" y="16646"/>
                    </a:cubicBezTo>
                    <a:lnTo>
                      <a:pt x="17534" y="16374"/>
                    </a:lnTo>
                    <a:cubicBezTo>
                      <a:pt x="18162" y="15892"/>
                      <a:pt x="18727" y="15328"/>
                      <a:pt x="19229" y="14700"/>
                    </a:cubicBezTo>
                    <a:cubicBezTo>
                      <a:pt x="19899" y="13905"/>
                      <a:pt x="20568" y="13068"/>
                      <a:pt x="21280" y="12273"/>
                    </a:cubicBezTo>
                    <a:cubicBezTo>
                      <a:pt x="22660" y="10871"/>
                      <a:pt x="24523" y="9615"/>
                      <a:pt x="26490" y="9322"/>
                    </a:cubicBezTo>
                    <a:cubicBezTo>
                      <a:pt x="26871" y="9269"/>
                      <a:pt x="27297" y="9224"/>
                      <a:pt x="27722" y="9224"/>
                    </a:cubicBezTo>
                    <a:close/>
                    <a:moveTo>
                      <a:pt x="9450" y="13192"/>
                    </a:moveTo>
                    <a:cubicBezTo>
                      <a:pt x="12032" y="13192"/>
                      <a:pt x="14387" y="14899"/>
                      <a:pt x="16237" y="16646"/>
                    </a:cubicBezTo>
                    <a:cubicBezTo>
                      <a:pt x="16300" y="16771"/>
                      <a:pt x="16404" y="16876"/>
                      <a:pt x="16530" y="16897"/>
                    </a:cubicBezTo>
                    <a:lnTo>
                      <a:pt x="16760" y="17127"/>
                    </a:lnTo>
                    <a:cubicBezTo>
                      <a:pt x="17974" y="18320"/>
                      <a:pt x="19083" y="19596"/>
                      <a:pt x="20066" y="21019"/>
                    </a:cubicBezTo>
                    <a:cubicBezTo>
                      <a:pt x="20945" y="22316"/>
                      <a:pt x="22075" y="23927"/>
                      <a:pt x="21740" y="25580"/>
                    </a:cubicBezTo>
                    <a:lnTo>
                      <a:pt x="21740" y="25727"/>
                    </a:lnTo>
                    <a:cubicBezTo>
                      <a:pt x="21426" y="25727"/>
                      <a:pt x="21091" y="25685"/>
                      <a:pt x="20756" y="25664"/>
                    </a:cubicBezTo>
                    <a:cubicBezTo>
                      <a:pt x="20736" y="25653"/>
                      <a:pt x="20709" y="25648"/>
                      <a:pt x="20683" y="25648"/>
                    </a:cubicBezTo>
                    <a:cubicBezTo>
                      <a:pt x="20657" y="25648"/>
                      <a:pt x="20631" y="25653"/>
                      <a:pt x="20610" y="25664"/>
                    </a:cubicBezTo>
                    <a:cubicBezTo>
                      <a:pt x="17974" y="25538"/>
                      <a:pt x="15295" y="25266"/>
                      <a:pt x="12764" y="24576"/>
                    </a:cubicBezTo>
                    <a:cubicBezTo>
                      <a:pt x="11320" y="24157"/>
                      <a:pt x="9918" y="23592"/>
                      <a:pt x="8600" y="22839"/>
                    </a:cubicBezTo>
                    <a:cubicBezTo>
                      <a:pt x="7344" y="22107"/>
                      <a:pt x="5963" y="21270"/>
                      <a:pt x="5252" y="19973"/>
                    </a:cubicBezTo>
                    <a:cubicBezTo>
                      <a:pt x="3850" y="17273"/>
                      <a:pt x="6298" y="13277"/>
                      <a:pt x="9311" y="13193"/>
                    </a:cubicBezTo>
                    <a:cubicBezTo>
                      <a:pt x="9358" y="13192"/>
                      <a:pt x="9404" y="13192"/>
                      <a:pt x="9450" y="13192"/>
                    </a:cubicBezTo>
                    <a:close/>
                    <a:moveTo>
                      <a:pt x="24188" y="26040"/>
                    </a:moveTo>
                    <a:cubicBezTo>
                      <a:pt x="24878" y="26040"/>
                      <a:pt x="25527" y="26061"/>
                      <a:pt x="26176" y="26103"/>
                    </a:cubicBezTo>
                    <a:cubicBezTo>
                      <a:pt x="26866" y="26166"/>
                      <a:pt x="27578" y="26145"/>
                      <a:pt x="28247" y="26166"/>
                    </a:cubicBezTo>
                    <a:lnTo>
                      <a:pt x="28310" y="26166"/>
                    </a:lnTo>
                    <a:cubicBezTo>
                      <a:pt x="27598" y="26877"/>
                      <a:pt x="26322" y="27108"/>
                      <a:pt x="26448" y="28363"/>
                    </a:cubicBezTo>
                    <a:cubicBezTo>
                      <a:pt x="26469" y="28656"/>
                      <a:pt x="26573" y="28907"/>
                      <a:pt x="26678" y="29137"/>
                    </a:cubicBezTo>
                    <a:cubicBezTo>
                      <a:pt x="26699" y="29179"/>
                      <a:pt x="26699" y="29221"/>
                      <a:pt x="26741" y="29263"/>
                    </a:cubicBezTo>
                    <a:cubicBezTo>
                      <a:pt x="26678" y="29263"/>
                      <a:pt x="26594" y="29242"/>
                      <a:pt x="26552" y="29242"/>
                    </a:cubicBezTo>
                    <a:lnTo>
                      <a:pt x="26448" y="29200"/>
                    </a:lnTo>
                    <a:cubicBezTo>
                      <a:pt x="26218" y="29116"/>
                      <a:pt x="25966" y="29012"/>
                      <a:pt x="25736" y="28991"/>
                    </a:cubicBezTo>
                    <a:cubicBezTo>
                      <a:pt x="25672" y="28985"/>
                      <a:pt x="25610" y="28982"/>
                      <a:pt x="25549" y="28982"/>
                    </a:cubicBezTo>
                    <a:cubicBezTo>
                      <a:pt x="24545" y="28982"/>
                      <a:pt x="24062" y="29782"/>
                      <a:pt x="24397" y="30769"/>
                    </a:cubicBezTo>
                    <a:cubicBezTo>
                      <a:pt x="24460" y="30916"/>
                      <a:pt x="24544" y="31104"/>
                      <a:pt x="24585" y="31250"/>
                    </a:cubicBezTo>
                    <a:cubicBezTo>
                      <a:pt x="24447" y="31236"/>
                      <a:pt x="24311" y="31226"/>
                      <a:pt x="24177" y="31226"/>
                    </a:cubicBezTo>
                    <a:cubicBezTo>
                      <a:pt x="23926" y="31226"/>
                      <a:pt x="23680" y="31260"/>
                      <a:pt x="23435" y="31355"/>
                    </a:cubicBezTo>
                    <a:cubicBezTo>
                      <a:pt x="23330" y="31418"/>
                      <a:pt x="23205" y="31460"/>
                      <a:pt x="23100" y="31522"/>
                    </a:cubicBezTo>
                    <a:cubicBezTo>
                      <a:pt x="23026" y="31555"/>
                      <a:pt x="23000" y="31579"/>
                      <a:pt x="22993" y="31588"/>
                    </a:cubicBezTo>
                    <a:lnTo>
                      <a:pt x="22993" y="31588"/>
                    </a:lnTo>
                    <a:cubicBezTo>
                      <a:pt x="22995" y="31579"/>
                      <a:pt x="22996" y="31558"/>
                      <a:pt x="22974" y="31522"/>
                    </a:cubicBezTo>
                    <a:cubicBezTo>
                      <a:pt x="22786" y="31292"/>
                      <a:pt x="22619" y="31083"/>
                      <a:pt x="22493" y="30811"/>
                    </a:cubicBezTo>
                    <a:cubicBezTo>
                      <a:pt x="22179" y="30267"/>
                      <a:pt x="21928" y="29681"/>
                      <a:pt x="21719" y="29116"/>
                    </a:cubicBezTo>
                    <a:cubicBezTo>
                      <a:pt x="21468" y="28551"/>
                      <a:pt x="21300" y="27944"/>
                      <a:pt x="21112" y="27338"/>
                    </a:cubicBezTo>
                    <a:cubicBezTo>
                      <a:pt x="21091" y="27233"/>
                      <a:pt x="21049" y="27149"/>
                      <a:pt x="21028" y="27045"/>
                    </a:cubicBezTo>
                    <a:lnTo>
                      <a:pt x="21028" y="27045"/>
                    </a:lnTo>
                    <a:cubicBezTo>
                      <a:pt x="21245" y="27062"/>
                      <a:pt x="21458" y="27072"/>
                      <a:pt x="21671" y="27072"/>
                    </a:cubicBezTo>
                    <a:cubicBezTo>
                      <a:pt x="21971" y="27072"/>
                      <a:pt x="22270" y="27052"/>
                      <a:pt x="22577" y="27003"/>
                    </a:cubicBezTo>
                    <a:cubicBezTo>
                      <a:pt x="23079" y="26919"/>
                      <a:pt x="23246" y="26480"/>
                      <a:pt x="23121" y="26124"/>
                    </a:cubicBezTo>
                    <a:cubicBezTo>
                      <a:pt x="23497" y="26103"/>
                      <a:pt x="23853" y="26040"/>
                      <a:pt x="24188" y="26040"/>
                    </a:cubicBezTo>
                    <a:close/>
                    <a:moveTo>
                      <a:pt x="17332" y="1"/>
                    </a:moveTo>
                    <a:cubicBezTo>
                      <a:pt x="16052" y="1"/>
                      <a:pt x="15467" y="2188"/>
                      <a:pt x="15358" y="3171"/>
                    </a:cubicBezTo>
                    <a:cubicBezTo>
                      <a:pt x="15086" y="5305"/>
                      <a:pt x="15191" y="7460"/>
                      <a:pt x="15128" y="9636"/>
                    </a:cubicBezTo>
                    <a:cubicBezTo>
                      <a:pt x="15086" y="10703"/>
                      <a:pt x="15233" y="11791"/>
                      <a:pt x="15274" y="12900"/>
                    </a:cubicBezTo>
                    <a:cubicBezTo>
                      <a:pt x="15295" y="13444"/>
                      <a:pt x="15358" y="14030"/>
                      <a:pt x="15400" y="14595"/>
                    </a:cubicBezTo>
                    <a:cubicBezTo>
                      <a:pt x="14626" y="13988"/>
                      <a:pt x="13789" y="13465"/>
                      <a:pt x="12868" y="13047"/>
                    </a:cubicBezTo>
                    <a:cubicBezTo>
                      <a:pt x="11885" y="12590"/>
                      <a:pt x="10710" y="12207"/>
                      <a:pt x="9591" y="12207"/>
                    </a:cubicBezTo>
                    <a:cubicBezTo>
                      <a:pt x="9376" y="12207"/>
                      <a:pt x="9164" y="12222"/>
                      <a:pt x="8956" y="12252"/>
                    </a:cubicBezTo>
                    <a:cubicBezTo>
                      <a:pt x="7595" y="12461"/>
                      <a:pt x="6340" y="13131"/>
                      <a:pt x="5440" y="14177"/>
                    </a:cubicBezTo>
                    <a:cubicBezTo>
                      <a:pt x="4771" y="13612"/>
                      <a:pt x="3787" y="13612"/>
                      <a:pt x="2950" y="13507"/>
                    </a:cubicBezTo>
                    <a:cubicBezTo>
                      <a:pt x="2623" y="13464"/>
                      <a:pt x="2232" y="13397"/>
                      <a:pt x="1857" y="13397"/>
                    </a:cubicBezTo>
                    <a:cubicBezTo>
                      <a:pt x="1513" y="13397"/>
                      <a:pt x="1181" y="13453"/>
                      <a:pt x="921" y="13633"/>
                    </a:cubicBezTo>
                    <a:cubicBezTo>
                      <a:pt x="0" y="14177"/>
                      <a:pt x="733" y="14993"/>
                      <a:pt x="1172" y="15600"/>
                    </a:cubicBezTo>
                    <a:cubicBezTo>
                      <a:pt x="1904" y="16604"/>
                      <a:pt x="2616" y="17629"/>
                      <a:pt x="3453" y="18613"/>
                    </a:cubicBezTo>
                    <a:cubicBezTo>
                      <a:pt x="3557" y="18696"/>
                      <a:pt x="3662" y="18759"/>
                      <a:pt x="3766" y="18759"/>
                    </a:cubicBezTo>
                    <a:cubicBezTo>
                      <a:pt x="3850" y="20077"/>
                      <a:pt x="4499" y="21228"/>
                      <a:pt x="5461" y="22128"/>
                    </a:cubicBezTo>
                    <a:cubicBezTo>
                      <a:pt x="7616" y="24178"/>
                      <a:pt x="10525" y="25434"/>
                      <a:pt x="13370" y="26103"/>
                    </a:cubicBezTo>
                    <a:cubicBezTo>
                      <a:pt x="14835" y="26480"/>
                      <a:pt x="16321" y="26668"/>
                      <a:pt x="17806" y="26815"/>
                    </a:cubicBezTo>
                    <a:cubicBezTo>
                      <a:pt x="18518" y="26898"/>
                      <a:pt x="19229" y="26940"/>
                      <a:pt x="19940" y="27003"/>
                    </a:cubicBezTo>
                    <a:cubicBezTo>
                      <a:pt x="19857" y="28154"/>
                      <a:pt x="20401" y="29388"/>
                      <a:pt x="20819" y="30393"/>
                    </a:cubicBezTo>
                    <a:cubicBezTo>
                      <a:pt x="21185" y="31235"/>
                      <a:pt x="21888" y="32909"/>
                      <a:pt x="23010" y="32909"/>
                    </a:cubicBezTo>
                    <a:cubicBezTo>
                      <a:pt x="23171" y="32909"/>
                      <a:pt x="23340" y="32875"/>
                      <a:pt x="23518" y="32799"/>
                    </a:cubicBezTo>
                    <a:cubicBezTo>
                      <a:pt x="23734" y="32701"/>
                      <a:pt x="23967" y="32567"/>
                      <a:pt x="24219" y="32567"/>
                    </a:cubicBezTo>
                    <a:cubicBezTo>
                      <a:pt x="24236" y="32567"/>
                      <a:pt x="24254" y="32567"/>
                      <a:pt x="24272" y="32569"/>
                    </a:cubicBezTo>
                    <a:cubicBezTo>
                      <a:pt x="24523" y="32631"/>
                      <a:pt x="24816" y="32652"/>
                      <a:pt x="25109" y="32652"/>
                    </a:cubicBezTo>
                    <a:cubicBezTo>
                      <a:pt x="25736" y="32631"/>
                      <a:pt x="26134" y="32066"/>
                      <a:pt x="26071" y="31481"/>
                    </a:cubicBezTo>
                    <a:cubicBezTo>
                      <a:pt x="26050" y="31104"/>
                      <a:pt x="25799" y="30748"/>
                      <a:pt x="25715" y="30372"/>
                    </a:cubicBezTo>
                    <a:lnTo>
                      <a:pt x="25715" y="30372"/>
                    </a:lnTo>
                    <a:cubicBezTo>
                      <a:pt x="25820" y="30393"/>
                      <a:pt x="25925" y="30434"/>
                      <a:pt x="26008" y="30476"/>
                    </a:cubicBezTo>
                    <a:cubicBezTo>
                      <a:pt x="26238" y="30581"/>
                      <a:pt x="26531" y="30644"/>
                      <a:pt x="26782" y="30665"/>
                    </a:cubicBezTo>
                    <a:cubicBezTo>
                      <a:pt x="26830" y="30667"/>
                      <a:pt x="26878" y="30669"/>
                      <a:pt x="26926" y="30669"/>
                    </a:cubicBezTo>
                    <a:cubicBezTo>
                      <a:pt x="27571" y="30669"/>
                      <a:pt x="28205" y="30399"/>
                      <a:pt x="28205" y="29639"/>
                    </a:cubicBezTo>
                    <a:cubicBezTo>
                      <a:pt x="28205" y="29346"/>
                      <a:pt x="28122" y="29033"/>
                      <a:pt x="28017" y="28781"/>
                    </a:cubicBezTo>
                    <a:cubicBezTo>
                      <a:pt x="27954" y="28677"/>
                      <a:pt x="27808" y="28300"/>
                      <a:pt x="27829" y="28258"/>
                    </a:cubicBezTo>
                    <a:cubicBezTo>
                      <a:pt x="28017" y="27965"/>
                      <a:pt x="28582" y="27819"/>
                      <a:pt x="28854" y="27610"/>
                    </a:cubicBezTo>
                    <a:cubicBezTo>
                      <a:pt x="29021" y="27463"/>
                      <a:pt x="29231" y="27296"/>
                      <a:pt x="29398" y="27108"/>
                    </a:cubicBezTo>
                    <a:cubicBezTo>
                      <a:pt x="29712" y="26773"/>
                      <a:pt x="30109" y="26166"/>
                      <a:pt x="29900" y="25664"/>
                    </a:cubicBezTo>
                    <a:cubicBezTo>
                      <a:pt x="29628" y="25057"/>
                      <a:pt x="29189" y="24890"/>
                      <a:pt x="28561" y="24848"/>
                    </a:cubicBezTo>
                    <a:cubicBezTo>
                      <a:pt x="28129" y="24848"/>
                      <a:pt x="27687" y="24866"/>
                      <a:pt x="27248" y="24866"/>
                    </a:cubicBezTo>
                    <a:cubicBezTo>
                      <a:pt x="27029" y="24866"/>
                      <a:pt x="26810" y="24862"/>
                      <a:pt x="26594" y="24848"/>
                    </a:cubicBezTo>
                    <a:cubicBezTo>
                      <a:pt x="26136" y="24837"/>
                      <a:pt x="25678" y="24814"/>
                      <a:pt x="25217" y="24814"/>
                    </a:cubicBezTo>
                    <a:cubicBezTo>
                      <a:pt x="24814" y="24814"/>
                      <a:pt x="24409" y="24831"/>
                      <a:pt x="24000" y="24890"/>
                    </a:cubicBezTo>
                    <a:cubicBezTo>
                      <a:pt x="23644" y="24931"/>
                      <a:pt x="23205" y="24973"/>
                      <a:pt x="22807" y="25120"/>
                    </a:cubicBezTo>
                    <a:cubicBezTo>
                      <a:pt x="22849" y="23927"/>
                      <a:pt x="22409" y="22839"/>
                      <a:pt x="21803" y="21814"/>
                    </a:cubicBezTo>
                    <a:cubicBezTo>
                      <a:pt x="21552" y="21374"/>
                      <a:pt x="21280" y="20956"/>
                      <a:pt x="21008" y="20538"/>
                    </a:cubicBezTo>
                    <a:lnTo>
                      <a:pt x="21008" y="20538"/>
                    </a:lnTo>
                    <a:cubicBezTo>
                      <a:pt x="21552" y="20935"/>
                      <a:pt x="22116" y="21312"/>
                      <a:pt x="22702" y="21626"/>
                    </a:cubicBezTo>
                    <a:cubicBezTo>
                      <a:pt x="23179" y="21902"/>
                      <a:pt x="23927" y="22315"/>
                      <a:pt x="24580" y="22315"/>
                    </a:cubicBezTo>
                    <a:cubicBezTo>
                      <a:pt x="24816" y="22315"/>
                      <a:pt x="25040" y="22261"/>
                      <a:pt x="25234" y="22128"/>
                    </a:cubicBezTo>
                    <a:cubicBezTo>
                      <a:pt x="25841" y="21730"/>
                      <a:pt x="25694" y="20935"/>
                      <a:pt x="25506" y="20349"/>
                    </a:cubicBezTo>
                    <a:cubicBezTo>
                      <a:pt x="25422" y="20119"/>
                      <a:pt x="25297" y="19826"/>
                      <a:pt x="25276" y="19575"/>
                    </a:cubicBezTo>
                    <a:lnTo>
                      <a:pt x="25297" y="19575"/>
                    </a:lnTo>
                    <a:cubicBezTo>
                      <a:pt x="25360" y="19575"/>
                      <a:pt x="25443" y="19533"/>
                      <a:pt x="25548" y="19533"/>
                    </a:cubicBezTo>
                    <a:lnTo>
                      <a:pt x="26134" y="19533"/>
                    </a:lnTo>
                    <a:cubicBezTo>
                      <a:pt x="26204" y="19537"/>
                      <a:pt x="26277" y="19539"/>
                      <a:pt x="26350" y="19539"/>
                    </a:cubicBezTo>
                    <a:cubicBezTo>
                      <a:pt x="27168" y="19539"/>
                      <a:pt x="28121" y="19304"/>
                      <a:pt x="28352" y="18382"/>
                    </a:cubicBezTo>
                    <a:cubicBezTo>
                      <a:pt x="28561" y="17525"/>
                      <a:pt x="27996" y="16750"/>
                      <a:pt x="27389" y="16227"/>
                    </a:cubicBezTo>
                    <a:cubicBezTo>
                      <a:pt x="27159" y="16018"/>
                      <a:pt x="26908" y="15851"/>
                      <a:pt x="26636" y="15746"/>
                    </a:cubicBezTo>
                    <a:cubicBezTo>
                      <a:pt x="28142" y="14993"/>
                      <a:pt x="29377" y="13758"/>
                      <a:pt x="30339" y="12294"/>
                    </a:cubicBezTo>
                    <a:cubicBezTo>
                      <a:pt x="30883" y="11457"/>
                      <a:pt x="31511" y="10201"/>
                      <a:pt x="30863" y="9260"/>
                    </a:cubicBezTo>
                    <a:cubicBezTo>
                      <a:pt x="30256" y="8339"/>
                      <a:pt x="29168" y="8067"/>
                      <a:pt x="28142" y="7983"/>
                    </a:cubicBezTo>
                    <a:cubicBezTo>
                      <a:pt x="27935" y="7966"/>
                      <a:pt x="27729" y="7957"/>
                      <a:pt x="27523" y="7957"/>
                    </a:cubicBezTo>
                    <a:cubicBezTo>
                      <a:pt x="25554" y="7957"/>
                      <a:pt x="23687" y="8752"/>
                      <a:pt x="22096" y="9908"/>
                    </a:cubicBezTo>
                    <a:cubicBezTo>
                      <a:pt x="22242" y="9594"/>
                      <a:pt x="22284" y="9260"/>
                      <a:pt x="22263" y="8946"/>
                    </a:cubicBezTo>
                    <a:cubicBezTo>
                      <a:pt x="22158" y="8088"/>
                      <a:pt x="21656" y="7460"/>
                      <a:pt x="20945" y="7063"/>
                    </a:cubicBezTo>
                    <a:cubicBezTo>
                      <a:pt x="21363" y="6393"/>
                      <a:pt x="21447" y="5556"/>
                      <a:pt x="20987" y="4824"/>
                    </a:cubicBezTo>
                    <a:cubicBezTo>
                      <a:pt x="20610" y="4259"/>
                      <a:pt x="20045" y="3903"/>
                      <a:pt x="19459" y="3903"/>
                    </a:cubicBezTo>
                    <a:cubicBezTo>
                      <a:pt x="19543" y="2439"/>
                      <a:pt x="19375" y="869"/>
                      <a:pt x="17953" y="158"/>
                    </a:cubicBezTo>
                    <a:cubicBezTo>
                      <a:pt x="17730" y="49"/>
                      <a:pt x="17523" y="1"/>
                      <a:pt x="173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dirty="0">
                  <a:solidFill>
                    <a:srgbClr val="000000"/>
                  </a:solidFill>
                  <a:cs typeface="Arial"/>
                  <a:sym typeface="Arial"/>
                </a:endParaRPr>
              </a:p>
            </p:txBody>
          </p:sp>
          <p:sp>
            <p:nvSpPr>
              <p:cNvPr id="283" name="Google Shape;2239;p73">
                <a:extLst>
                  <a:ext uri="{FF2B5EF4-FFF2-40B4-BE49-F238E27FC236}">
                    <a16:creationId xmlns:a16="http://schemas.microsoft.com/office/drawing/2014/main" id="{5B94FCD1-4E71-46EC-9907-9348974E5145}"/>
                  </a:ext>
                </a:extLst>
              </p:cNvPr>
              <p:cNvSpPr/>
              <p:nvPr/>
            </p:nvSpPr>
            <p:spPr>
              <a:xfrm>
                <a:off x="7063980" y="1667910"/>
                <a:ext cx="67853" cy="75631"/>
              </a:xfrm>
              <a:custGeom>
                <a:avLst/>
                <a:gdLst/>
                <a:ahLst/>
                <a:cxnLst/>
                <a:rect l="l" t="t" r="r" b="b"/>
                <a:pathLst>
                  <a:path w="3411" h="3802" extrusionOk="0">
                    <a:moveTo>
                      <a:pt x="1899" y="1"/>
                    </a:moveTo>
                    <a:cubicBezTo>
                      <a:pt x="1390" y="1"/>
                      <a:pt x="887" y="245"/>
                      <a:pt x="586" y="659"/>
                    </a:cubicBezTo>
                    <a:cubicBezTo>
                      <a:pt x="461" y="868"/>
                      <a:pt x="293" y="1056"/>
                      <a:pt x="189" y="1266"/>
                    </a:cubicBezTo>
                    <a:cubicBezTo>
                      <a:pt x="126" y="1454"/>
                      <a:pt x="126" y="1684"/>
                      <a:pt x="63" y="1872"/>
                    </a:cubicBezTo>
                    <a:cubicBezTo>
                      <a:pt x="0" y="2087"/>
                      <a:pt x="172" y="2233"/>
                      <a:pt x="356" y="2233"/>
                    </a:cubicBezTo>
                    <a:cubicBezTo>
                      <a:pt x="477" y="2233"/>
                      <a:pt x="603" y="2169"/>
                      <a:pt x="670" y="2019"/>
                    </a:cubicBezTo>
                    <a:cubicBezTo>
                      <a:pt x="816" y="1726"/>
                      <a:pt x="921" y="1517"/>
                      <a:pt x="1214" y="1328"/>
                    </a:cubicBezTo>
                    <a:cubicBezTo>
                      <a:pt x="1324" y="1266"/>
                      <a:pt x="1565" y="1096"/>
                      <a:pt x="1757" y="1096"/>
                    </a:cubicBezTo>
                    <a:cubicBezTo>
                      <a:pt x="1820" y="1096"/>
                      <a:pt x="1879" y="1114"/>
                      <a:pt x="1925" y="1161"/>
                    </a:cubicBezTo>
                    <a:cubicBezTo>
                      <a:pt x="2365" y="1600"/>
                      <a:pt x="1946" y="2312"/>
                      <a:pt x="1737" y="2751"/>
                    </a:cubicBezTo>
                    <a:cubicBezTo>
                      <a:pt x="1549" y="3107"/>
                      <a:pt x="1528" y="3756"/>
                      <a:pt x="2051" y="3797"/>
                    </a:cubicBezTo>
                    <a:cubicBezTo>
                      <a:pt x="2071" y="3800"/>
                      <a:pt x="2091" y="3801"/>
                      <a:pt x="2111" y="3801"/>
                    </a:cubicBezTo>
                    <a:cubicBezTo>
                      <a:pt x="2598" y="3801"/>
                      <a:pt x="2894" y="3072"/>
                      <a:pt x="3055" y="2709"/>
                    </a:cubicBezTo>
                    <a:cubicBezTo>
                      <a:pt x="3411" y="1831"/>
                      <a:pt x="3327" y="136"/>
                      <a:pt x="2072" y="10"/>
                    </a:cubicBezTo>
                    <a:cubicBezTo>
                      <a:pt x="2014" y="4"/>
                      <a:pt x="1957" y="1"/>
                      <a:pt x="189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276" name="Google Shape;2240;p73">
              <a:extLst>
                <a:ext uri="{FF2B5EF4-FFF2-40B4-BE49-F238E27FC236}">
                  <a16:creationId xmlns:a16="http://schemas.microsoft.com/office/drawing/2014/main" id="{2B8D7CAE-EC51-4507-A562-D72A87CC3D56}"/>
                </a:ext>
              </a:extLst>
            </p:cNvPr>
            <p:cNvSpPr/>
            <p:nvPr/>
          </p:nvSpPr>
          <p:spPr>
            <a:xfrm>
              <a:off x="6876425" y="1268933"/>
              <a:ext cx="119223" cy="209809"/>
            </a:xfrm>
            <a:custGeom>
              <a:avLst/>
              <a:gdLst/>
              <a:ahLst/>
              <a:cxnLst/>
              <a:rect l="l" t="t" r="r" b="b"/>
              <a:pathLst>
                <a:path w="7931" h="13957" extrusionOk="0">
                  <a:moveTo>
                    <a:pt x="7868" y="4185"/>
                  </a:moveTo>
                  <a:cubicBezTo>
                    <a:pt x="7826" y="3913"/>
                    <a:pt x="7742" y="3662"/>
                    <a:pt x="7721" y="3390"/>
                  </a:cubicBezTo>
                  <a:cubicBezTo>
                    <a:pt x="7575" y="2700"/>
                    <a:pt x="7219" y="2323"/>
                    <a:pt x="6487" y="2281"/>
                  </a:cubicBezTo>
                  <a:cubicBezTo>
                    <a:pt x="6047" y="2239"/>
                    <a:pt x="5587" y="2302"/>
                    <a:pt x="5169" y="2281"/>
                  </a:cubicBezTo>
                  <a:cubicBezTo>
                    <a:pt x="3746" y="2114"/>
                    <a:pt x="3034" y="1821"/>
                    <a:pt x="2930" y="607"/>
                  </a:cubicBezTo>
                  <a:cubicBezTo>
                    <a:pt x="2930" y="566"/>
                    <a:pt x="2909" y="524"/>
                    <a:pt x="2909" y="503"/>
                  </a:cubicBezTo>
                  <a:cubicBezTo>
                    <a:pt x="2742" y="22"/>
                    <a:pt x="2511" y="1"/>
                    <a:pt x="1967" y="335"/>
                  </a:cubicBezTo>
                  <a:cubicBezTo>
                    <a:pt x="2072" y="942"/>
                    <a:pt x="1905" y="1591"/>
                    <a:pt x="2218" y="2198"/>
                  </a:cubicBezTo>
                  <a:cubicBezTo>
                    <a:pt x="2281" y="2302"/>
                    <a:pt x="2281" y="2449"/>
                    <a:pt x="2281" y="2595"/>
                  </a:cubicBezTo>
                  <a:cubicBezTo>
                    <a:pt x="2218" y="3139"/>
                    <a:pt x="2407" y="3662"/>
                    <a:pt x="2532" y="4185"/>
                  </a:cubicBezTo>
                  <a:cubicBezTo>
                    <a:pt x="2658" y="4708"/>
                    <a:pt x="2804" y="5231"/>
                    <a:pt x="2825" y="5776"/>
                  </a:cubicBezTo>
                  <a:cubicBezTo>
                    <a:pt x="2846" y="6466"/>
                    <a:pt x="3014" y="7115"/>
                    <a:pt x="3223" y="7763"/>
                  </a:cubicBezTo>
                  <a:cubicBezTo>
                    <a:pt x="3265" y="7952"/>
                    <a:pt x="3453" y="8098"/>
                    <a:pt x="3265" y="8391"/>
                  </a:cubicBezTo>
                  <a:cubicBezTo>
                    <a:pt x="2616" y="8265"/>
                    <a:pt x="2030" y="8475"/>
                    <a:pt x="1695" y="9123"/>
                  </a:cubicBezTo>
                  <a:cubicBezTo>
                    <a:pt x="1674" y="9144"/>
                    <a:pt x="1654" y="9186"/>
                    <a:pt x="1612" y="9186"/>
                  </a:cubicBezTo>
                  <a:cubicBezTo>
                    <a:pt x="1089" y="9416"/>
                    <a:pt x="858" y="9939"/>
                    <a:pt x="565" y="10379"/>
                  </a:cubicBezTo>
                  <a:cubicBezTo>
                    <a:pt x="126" y="11111"/>
                    <a:pt x="1" y="11948"/>
                    <a:pt x="42" y="12806"/>
                  </a:cubicBezTo>
                  <a:cubicBezTo>
                    <a:pt x="84" y="13099"/>
                    <a:pt x="210" y="13308"/>
                    <a:pt x="461" y="13475"/>
                  </a:cubicBezTo>
                  <a:cubicBezTo>
                    <a:pt x="1256" y="13957"/>
                    <a:pt x="1779" y="13957"/>
                    <a:pt x="2511" y="13413"/>
                  </a:cubicBezTo>
                  <a:cubicBezTo>
                    <a:pt x="3265" y="12848"/>
                    <a:pt x="4102" y="12262"/>
                    <a:pt x="4395" y="11278"/>
                  </a:cubicBezTo>
                  <a:cubicBezTo>
                    <a:pt x="4395" y="11237"/>
                    <a:pt x="4436" y="11216"/>
                    <a:pt x="4436" y="11195"/>
                  </a:cubicBezTo>
                  <a:cubicBezTo>
                    <a:pt x="4499" y="10923"/>
                    <a:pt x="4625" y="10672"/>
                    <a:pt x="4583" y="10400"/>
                  </a:cubicBezTo>
                  <a:cubicBezTo>
                    <a:pt x="4520" y="9981"/>
                    <a:pt x="4520" y="9625"/>
                    <a:pt x="4750" y="9249"/>
                  </a:cubicBezTo>
                  <a:cubicBezTo>
                    <a:pt x="4939" y="8998"/>
                    <a:pt x="4897" y="8663"/>
                    <a:pt x="4792" y="8370"/>
                  </a:cubicBezTo>
                  <a:cubicBezTo>
                    <a:pt x="4687" y="8098"/>
                    <a:pt x="4520" y="7889"/>
                    <a:pt x="4436" y="7638"/>
                  </a:cubicBezTo>
                  <a:cubicBezTo>
                    <a:pt x="4290" y="7115"/>
                    <a:pt x="4060" y="6612"/>
                    <a:pt x="4018" y="6089"/>
                  </a:cubicBezTo>
                  <a:cubicBezTo>
                    <a:pt x="3976" y="5273"/>
                    <a:pt x="3788" y="4499"/>
                    <a:pt x="3558" y="3704"/>
                  </a:cubicBezTo>
                  <a:cubicBezTo>
                    <a:pt x="3537" y="3599"/>
                    <a:pt x="3495" y="3474"/>
                    <a:pt x="3474" y="3327"/>
                  </a:cubicBezTo>
                  <a:cubicBezTo>
                    <a:pt x="3997" y="3369"/>
                    <a:pt x="4436" y="3453"/>
                    <a:pt x="4897" y="3495"/>
                  </a:cubicBezTo>
                  <a:cubicBezTo>
                    <a:pt x="5378" y="3558"/>
                    <a:pt x="5901" y="3432"/>
                    <a:pt x="6382" y="3641"/>
                  </a:cubicBezTo>
                  <a:cubicBezTo>
                    <a:pt x="6403" y="3788"/>
                    <a:pt x="6424" y="3913"/>
                    <a:pt x="6424" y="4060"/>
                  </a:cubicBezTo>
                  <a:cubicBezTo>
                    <a:pt x="6466" y="4478"/>
                    <a:pt x="6717" y="4729"/>
                    <a:pt x="7031" y="4939"/>
                  </a:cubicBezTo>
                  <a:cubicBezTo>
                    <a:pt x="7366" y="5148"/>
                    <a:pt x="7826" y="4918"/>
                    <a:pt x="7847" y="4520"/>
                  </a:cubicBezTo>
                  <a:cubicBezTo>
                    <a:pt x="7931" y="4374"/>
                    <a:pt x="7889" y="4269"/>
                    <a:pt x="7868" y="418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300" name="Google Shape;178;p33">
            <a:extLst>
              <a:ext uri="{FF2B5EF4-FFF2-40B4-BE49-F238E27FC236}">
                <a16:creationId xmlns:a16="http://schemas.microsoft.com/office/drawing/2014/main" id="{183D1F42-1DBB-4192-BBDB-9EEA323BAAAD}"/>
              </a:ext>
            </a:extLst>
          </p:cNvPr>
          <p:cNvGrpSpPr/>
          <p:nvPr/>
        </p:nvGrpSpPr>
        <p:grpSpPr>
          <a:xfrm>
            <a:off x="29100" y="5403011"/>
            <a:ext cx="1034269" cy="1419341"/>
            <a:chOff x="347000" y="2571750"/>
            <a:chExt cx="1767550" cy="2473200"/>
          </a:xfrm>
        </p:grpSpPr>
        <p:sp>
          <p:nvSpPr>
            <p:cNvPr id="301" name="Google Shape;179;p33">
              <a:extLst>
                <a:ext uri="{FF2B5EF4-FFF2-40B4-BE49-F238E27FC236}">
                  <a16:creationId xmlns:a16="http://schemas.microsoft.com/office/drawing/2014/main" id="{4D8C2B16-EA4B-4525-BC25-9C9753BBF247}"/>
                </a:ext>
              </a:extLst>
            </p:cNvPr>
            <p:cNvSpPr/>
            <p:nvPr/>
          </p:nvSpPr>
          <p:spPr>
            <a:xfrm>
              <a:off x="824075" y="3416025"/>
              <a:ext cx="940525" cy="719275"/>
            </a:xfrm>
            <a:custGeom>
              <a:avLst/>
              <a:gdLst/>
              <a:ahLst/>
              <a:cxnLst/>
              <a:rect l="l" t="t" r="r" b="b"/>
              <a:pathLst>
                <a:path w="37621" h="28771" extrusionOk="0">
                  <a:moveTo>
                    <a:pt x="36512" y="15107"/>
                  </a:moveTo>
                  <a:cubicBezTo>
                    <a:pt x="36345" y="14961"/>
                    <a:pt x="36240" y="14856"/>
                    <a:pt x="36135" y="14731"/>
                  </a:cubicBezTo>
                  <a:cubicBezTo>
                    <a:pt x="35947" y="14501"/>
                    <a:pt x="35780" y="14270"/>
                    <a:pt x="35591" y="14061"/>
                  </a:cubicBezTo>
                  <a:cubicBezTo>
                    <a:pt x="34273" y="12450"/>
                    <a:pt x="34148" y="12325"/>
                    <a:pt x="32432" y="11237"/>
                  </a:cubicBezTo>
                  <a:cubicBezTo>
                    <a:pt x="31930" y="10923"/>
                    <a:pt x="31344" y="10734"/>
                    <a:pt x="30779" y="10546"/>
                  </a:cubicBezTo>
                  <a:cubicBezTo>
                    <a:pt x="30570" y="10462"/>
                    <a:pt x="30339" y="10504"/>
                    <a:pt x="30088" y="10504"/>
                  </a:cubicBezTo>
                  <a:cubicBezTo>
                    <a:pt x="29837" y="10504"/>
                    <a:pt x="29670" y="10651"/>
                    <a:pt x="29649" y="10818"/>
                  </a:cubicBezTo>
                  <a:cubicBezTo>
                    <a:pt x="29607" y="11027"/>
                    <a:pt x="29775" y="11195"/>
                    <a:pt x="30088" y="11216"/>
                  </a:cubicBezTo>
                  <a:cubicBezTo>
                    <a:pt x="30967" y="11320"/>
                    <a:pt x="31720" y="11697"/>
                    <a:pt x="32432" y="12220"/>
                  </a:cubicBezTo>
                  <a:cubicBezTo>
                    <a:pt x="33478" y="12994"/>
                    <a:pt x="34273" y="13957"/>
                    <a:pt x="35068" y="14982"/>
                  </a:cubicBezTo>
                  <a:cubicBezTo>
                    <a:pt x="35277" y="15254"/>
                    <a:pt x="35298" y="15484"/>
                    <a:pt x="35215" y="15777"/>
                  </a:cubicBezTo>
                  <a:cubicBezTo>
                    <a:pt x="35173" y="15986"/>
                    <a:pt x="35005" y="16070"/>
                    <a:pt x="34838" y="16154"/>
                  </a:cubicBezTo>
                  <a:cubicBezTo>
                    <a:pt x="34524" y="16300"/>
                    <a:pt x="34231" y="16300"/>
                    <a:pt x="33917" y="16300"/>
                  </a:cubicBezTo>
                  <a:cubicBezTo>
                    <a:pt x="33520" y="16258"/>
                    <a:pt x="33206" y="16405"/>
                    <a:pt x="32997" y="16760"/>
                  </a:cubicBezTo>
                  <a:cubicBezTo>
                    <a:pt x="32871" y="16991"/>
                    <a:pt x="32641" y="17200"/>
                    <a:pt x="32453" y="17388"/>
                  </a:cubicBezTo>
                  <a:cubicBezTo>
                    <a:pt x="32013" y="17807"/>
                    <a:pt x="31448" y="17932"/>
                    <a:pt x="30863" y="17723"/>
                  </a:cubicBezTo>
                  <a:cubicBezTo>
                    <a:pt x="30339" y="17555"/>
                    <a:pt x="29754" y="17388"/>
                    <a:pt x="29251" y="17095"/>
                  </a:cubicBezTo>
                  <a:cubicBezTo>
                    <a:pt x="28833" y="16865"/>
                    <a:pt x="28477" y="16551"/>
                    <a:pt x="28352" y="16028"/>
                  </a:cubicBezTo>
                  <a:cubicBezTo>
                    <a:pt x="28163" y="15359"/>
                    <a:pt x="27682" y="14856"/>
                    <a:pt x="27138" y="14417"/>
                  </a:cubicBezTo>
                  <a:cubicBezTo>
                    <a:pt x="27013" y="14312"/>
                    <a:pt x="26824" y="14270"/>
                    <a:pt x="26678" y="14270"/>
                  </a:cubicBezTo>
                  <a:cubicBezTo>
                    <a:pt x="26364" y="14270"/>
                    <a:pt x="26155" y="14626"/>
                    <a:pt x="26280" y="14877"/>
                  </a:cubicBezTo>
                  <a:cubicBezTo>
                    <a:pt x="26510" y="15379"/>
                    <a:pt x="26782" y="15882"/>
                    <a:pt x="27054" y="16447"/>
                  </a:cubicBezTo>
                  <a:cubicBezTo>
                    <a:pt x="26908" y="16467"/>
                    <a:pt x="26782" y="16530"/>
                    <a:pt x="26678" y="16509"/>
                  </a:cubicBezTo>
                  <a:cubicBezTo>
                    <a:pt x="25862" y="16426"/>
                    <a:pt x="25025" y="16342"/>
                    <a:pt x="24209" y="16237"/>
                  </a:cubicBezTo>
                  <a:cubicBezTo>
                    <a:pt x="23749" y="16154"/>
                    <a:pt x="23267" y="16049"/>
                    <a:pt x="22807" y="15903"/>
                  </a:cubicBezTo>
                  <a:cubicBezTo>
                    <a:pt x="22389" y="15777"/>
                    <a:pt x="21991" y="15610"/>
                    <a:pt x="21614" y="15400"/>
                  </a:cubicBezTo>
                  <a:cubicBezTo>
                    <a:pt x="20736" y="14877"/>
                    <a:pt x="19836" y="14375"/>
                    <a:pt x="19250" y="13496"/>
                  </a:cubicBezTo>
                  <a:cubicBezTo>
                    <a:pt x="19083" y="13224"/>
                    <a:pt x="18371" y="11948"/>
                    <a:pt x="18308" y="11613"/>
                  </a:cubicBezTo>
                  <a:cubicBezTo>
                    <a:pt x="18308" y="11550"/>
                    <a:pt x="18225" y="11529"/>
                    <a:pt x="18162" y="11529"/>
                  </a:cubicBezTo>
                  <a:lnTo>
                    <a:pt x="18036" y="11529"/>
                  </a:lnTo>
                  <a:cubicBezTo>
                    <a:pt x="18015" y="11697"/>
                    <a:pt x="17953" y="11843"/>
                    <a:pt x="17932" y="12011"/>
                  </a:cubicBezTo>
                  <a:cubicBezTo>
                    <a:pt x="17890" y="12994"/>
                    <a:pt x="17785" y="13998"/>
                    <a:pt x="17785" y="14982"/>
                  </a:cubicBezTo>
                  <a:cubicBezTo>
                    <a:pt x="17785" y="15819"/>
                    <a:pt x="17513" y="16551"/>
                    <a:pt x="17095" y="17242"/>
                  </a:cubicBezTo>
                  <a:cubicBezTo>
                    <a:pt x="16551" y="18100"/>
                    <a:pt x="16007" y="18957"/>
                    <a:pt x="15337" y="19773"/>
                  </a:cubicBezTo>
                  <a:cubicBezTo>
                    <a:pt x="14877" y="20380"/>
                    <a:pt x="14249" y="20841"/>
                    <a:pt x="13705" y="21364"/>
                  </a:cubicBezTo>
                  <a:cubicBezTo>
                    <a:pt x="13538" y="21531"/>
                    <a:pt x="13329" y="21636"/>
                    <a:pt x="13119" y="21761"/>
                  </a:cubicBezTo>
                  <a:cubicBezTo>
                    <a:pt x="10839" y="23268"/>
                    <a:pt x="10839" y="23268"/>
                    <a:pt x="8328" y="24146"/>
                  </a:cubicBezTo>
                  <a:cubicBezTo>
                    <a:pt x="7993" y="24272"/>
                    <a:pt x="7637" y="24314"/>
                    <a:pt x="7261" y="24398"/>
                  </a:cubicBezTo>
                  <a:cubicBezTo>
                    <a:pt x="7156" y="24418"/>
                    <a:pt x="7052" y="24398"/>
                    <a:pt x="6926" y="24398"/>
                  </a:cubicBezTo>
                  <a:cubicBezTo>
                    <a:pt x="6696" y="24084"/>
                    <a:pt x="6738" y="23707"/>
                    <a:pt x="6696" y="23372"/>
                  </a:cubicBezTo>
                  <a:cubicBezTo>
                    <a:pt x="6654" y="23205"/>
                    <a:pt x="6633" y="22996"/>
                    <a:pt x="6549" y="22807"/>
                  </a:cubicBezTo>
                  <a:cubicBezTo>
                    <a:pt x="6528" y="22724"/>
                    <a:pt x="6382" y="22682"/>
                    <a:pt x="6277" y="22640"/>
                  </a:cubicBezTo>
                  <a:cubicBezTo>
                    <a:pt x="6215" y="22640"/>
                    <a:pt x="6089" y="22724"/>
                    <a:pt x="6068" y="22786"/>
                  </a:cubicBezTo>
                  <a:cubicBezTo>
                    <a:pt x="6005" y="22933"/>
                    <a:pt x="6005" y="23121"/>
                    <a:pt x="5963" y="23268"/>
                  </a:cubicBezTo>
                  <a:cubicBezTo>
                    <a:pt x="5901" y="23456"/>
                    <a:pt x="5817" y="23623"/>
                    <a:pt x="5712" y="23874"/>
                  </a:cubicBezTo>
                  <a:cubicBezTo>
                    <a:pt x="5984" y="24398"/>
                    <a:pt x="6215" y="25025"/>
                    <a:pt x="6194" y="25758"/>
                  </a:cubicBezTo>
                  <a:cubicBezTo>
                    <a:pt x="5817" y="25862"/>
                    <a:pt x="5461" y="25778"/>
                    <a:pt x="5085" y="25799"/>
                  </a:cubicBezTo>
                  <a:cubicBezTo>
                    <a:pt x="4311" y="25841"/>
                    <a:pt x="3578" y="26532"/>
                    <a:pt x="3557" y="27327"/>
                  </a:cubicBezTo>
                  <a:lnTo>
                    <a:pt x="3557" y="28582"/>
                  </a:lnTo>
                  <a:cubicBezTo>
                    <a:pt x="3285" y="28771"/>
                    <a:pt x="3097" y="28666"/>
                    <a:pt x="2971" y="28499"/>
                  </a:cubicBezTo>
                  <a:cubicBezTo>
                    <a:pt x="2344" y="27745"/>
                    <a:pt x="1904" y="26929"/>
                    <a:pt x="1883" y="25883"/>
                  </a:cubicBezTo>
                  <a:cubicBezTo>
                    <a:pt x="1842" y="24670"/>
                    <a:pt x="1988" y="23456"/>
                    <a:pt x="2302" y="22242"/>
                  </a:cubicBezTo>
                  <a:cubicBezTo>
                    <a:pt x="2365" y="21908"/>
                    <a:pt x="2511" y="21594"/>
                    <a:pt x="2678" y="21301"/>
                  </a:cubicBezTo>
                  <a:cubicBezTo>
                    <a:pt x="2888" y="21008"/>
                    <a:pt x="3097" y="20673"/>
                    <a:pt x="3285" y="20401"/>
                  </a:cubicBezTo>
                  <a:cubicBezTo>
                    <a:pt x="3369" y="20234"/>
                    <a:pt x="3474" y="20108"/>
                    <a:pt x="3515" y="19962"/>
                  </a:cubicBezTo>
                  <a:cubicBezTo>
                    <a:pt x="3725" y="19439"/>
                    <a:pt x="3557" y="19083"/>
                    <a:pt x="2992" y="19062"/>
                  </a:cubicBezTo>
                  <a:cubicBezTo>
                    <a:pt x="2678" y="19041"/>
                    <a:pt x="2365" y="19041"/>
                    <a:pt x="2051" y="19041"/>
                  </a:cubicBezTo>
                  <a:cubicBezTo>
                    <a:pt x="1360" y="19083"/>
                    <a:pt x="733" y="18853"/>
                    <a:pt x="126" y="18434"/>
                  </a:cubicBezTo>
                  <a:cubicBezTo>
                    <a:pt x="0" y="17388"/>
                    <a:pt x="168" y="16384"/>
                    <a:pt x="879" y="15547"/>
                  </a:cubicBezTo>
                  <a:cubicBezTo>
                    <a:pt x="1256" y="15107"/>
                    <a:pt x="1611" y="14689"/>
                    <a:pt x="1988" y="14250"/>
                  </a:cubicBezTo>
                  <a:cubicBezTo>
                    <a:pt x="2093" y="14124"/>
                    <a:pt x="2218" y="14019"/>
                    <a:pt x="2323" y="13852"/>
                  </a:cubicBezTo>
                  <a:cubicBezTo>
                    <a:pt x="2888" y="12973"/>
                    <a:pt x="3704" y="12366"/>
                    <a:pt x="4562" y="11822"/>
                  </a:cubicBezTo>
                  <a:cubicBezTo>
                    <a:pt x="4855" y="11634"/>
                    <a:pt x="5147" y="11446"/>
                    <a:pt x="5399" y="11237"/>
                  </a:cubicBezTo>
                  <a:cubicBezTo>
                    <a:pt x="5671" y="11069"/>
                    <a:pt x="5754" y="10776"/>
                    <a:pt x="5671" y="10483"/>
                  </a:cubicBezTo>
                  <a:cubicBezTo>
                    <a:pt x="5566" y="10211"/>
                    <a:pt x="5357" y="10065"/>
                    <a:pt x="5064" y="10086"/>
                  </a:cubicBezTo>
                  <a:cubicBezTo>
                    <a:pt x="4562" y="10107"/>
                    <a:pt x="4122" y="9939"/>
                    <a:pt x="3662" y="9751"/>
                  </a:cubicBezTo>
                  <a:cubicBezTo>
                    <a:pt x="3453" y="9667"/>
                    <a:pt x="3202" y="9625"/>
                    <a:pt x="2992" y="9563"/>
                  </a:cubicBezTo>
                  <a:cubicBezTo>
                    <a:pt x="2678" y="9479"/>
                    <a:pt x="2532" y="9249"/>
                    <a:pt x="2658" y="8998"/>
                  </a:cubicBezTo>
                  <a:cubicBezTo>
                    <a:pt x="2971" y="8391"/>
                    <a:pt x="3202" y="7742"/>
                    <a:pt x="3871" y="7408"/>
                  </a:cubicBezTo>
                  <a:cubicBezTo>
                    <a:pt x="4248" y="7177"/>
                    <a:pt x="4603" y="6843"/>
                    <a:pt x="4938" y="6571"/>
                  </a:cubicBezTo>
                  <a:cubicBezTo>
                    <a:pt x="5210" y="6320"/>
                    <a:pt x="5524" y="6152"/>
                    <a:pt x="5963" y="6173"/>
                  </a:cubicBezTo>
                  <a:cubicBezTo>
                    <a:pt x="6194" y="6173"/>
                    <a:pt x="6403" y="6152"/>
                    <a:pt x="6633" y="6089"/>
                  </a:cubicBezTo>
                  <a:cubicBezTo>
                    <a:pt x="7428" y="5880"/>
                    <a:pt x="8202" y="5859"/>
                    <a:pt x="9018" y="5859"/>
                  </a:cubicBezTo>
                  <a:cubicBezTo>
                    <a:pt x="9562" y="5859"/>
                    <a:pt x="10065" y="6027"/>
                    <a:pt x="10588" y="6173"/>
                  </a:cubicBezTo>
                  <a:cubicBezTo>
                    <a:pt x="10692" y="6194"/>
                    <a:pt x="10797" y="6278"/>
                    <a:pt x="10901" y="6299"/>
                  </a:cubicBezTo>
                  <a:cubicBezTo>
                    <a:pt x="11153" y="6340"/>
                    <a:pt x="11425" y="6110"/>
                    <a:pt x="11341" y="5859"/>
                  </a:cubicBezTo>
                  <a:cubicBezTo>
                    <a:pt x="11278" y="5650"/>
                    <a:pt x="11215" y="5441"/>
                    <a:pt x="11153" y="5211"/>
                  </a:cubicBezTo>
                  <a:cubicBezTo>
                    <a:pt x="11759" y="4520"/>
                    <a:pt x="12199" y="3746"/>
                    <a:pt x="12994" y="3286"/>
                  </a:cubicBezTo>
                  <a:cubicBezTo>
                    <a:pt x="13119" y="3202"/>
                    <a:pt x="13224" y="3139"/>
                    <a:pt x="13308" y="2993"/>
                  </a:cubicBezTo>
                  <a:cubicBezTo>
                    <a:pt x="13852" y="2323"/>
                    <a:pt x="14605" y="1905"/>
                    <a:pt x="15400" y="1570"/>
                  </a:cubicBezTo>
                  <a:cubicBezTo>
                    <a:pt x="16237" y="1193"/>
                    <a:pt x="17011" y="733"/>
                    <a:pt x="17911" y="461"/>
                  </a:cubicBezTo>
                  <a:cubicBezTo>
                    <a:pt x="18790" y="189"/>
                    <a:pt x="19689" y="42"/>
                    <a:pt x="20610" y="22"/>
                  </a:cubicBezTo>
                  <a:cubicBezTo>
                    <a:pt x="21468" y="1"/>
                    <a:pt x="22305" y="1"/>
                    <a:pt x="23163" y="22"/>
                  </a:cubicBezTo>
                  <a:cubicBezTo>
                    <a:pt x="23456" y="22"/>
                    <a:pt x="23749" y="105"/>
                    <a:pt x="24000" y="189"/>
                  </a:cubicBezTo>
                  <a:cubicBezTo>
                    <a:pt x="24565" y="398"/>
                    <a:pt x="25130" y="628"/>
                    <a:pt x="25674" y="838"/>
                  </a:cubicBezTo>
                  <a:cubicBezTo>
                    <a:pt x="25715" y="858"/>
                    <a:pt x="25778" y="858"/>
                    <a:pt x="25841" y="879"/>
                  </a:cubicBezTo>
                  <a:cubicBezTo>
                    <a:pt x="26364" y="1130"/>
                    <a:pt x="26762" y="1423"/>
                    <a:pt x="26657" y="2198"/>
                  </a:cubicBezTo>
                  <a:cubicBezTo>
                    <a:pt x="26510" y="2302"/>
                    <a:pt x="26322" y="2449"/>
                    <a:pt x="26113" y="2616"/>
                  </a:cubicBezTo>
                  <a:cubicBezTo>
                    <a:pt x="25841" y="2825"/>
                    <a:pt x="25653" y="3118"/>
                    <a:pt x="25569" y="3453"/>
                  </a:cubicBezTo>
                  <a:cubicBezTo>
                    <a:pt x="25485" y="3830"/>
                    <a:pt x="25715" y="4143"/>
                    <a:pt x="26113" y="4123"/>
                  </a:cubicBezTo>
                  <a:cubicBezTo>
                    <a:pt x="26301" y="4123"/>
                    <a:pt x="26510" y="4039"/>
                    <a:pt x="26657" y="3934"/>
                  </a:cubicBezTo>
                  <a:cubicBezTo>
                    <a:pt x="26908" y="3788"/>
                    <a:pt x="27075" y="3579"/>
                    <a:pt x="27264" y="3348"/>
                  </a:cubicBezTo>
                  <a:cubicBezTo>
                    <a:pt x="28080" y="2344"/>
                    <a:pt x="29147" y="1926"/>
                    <a:pt x="30402" y="1884"/>
                  </a:cubicBezTo>
                  <a:cubicBezTo>
                    <a:pt x="31009" y="1842"/>
                    <a:pt x="31595" y="1926"/>
                    <a:pt x="32160" y="2218"/>
                  </a:cubicBezTo>
                  <a:cubicBezTo>
                    <a:pt x="32892" y="2595"/>
                    <a:pt x="33625" y="2972"/>
                    <a:pt x="34210" y="3599"/>
                  </a:cubicBezTo>
                  <a:cubicBezTo>
                    <a:pt x="34482" y="3913"/>
                    <a:pt x="34838" y="4206"/>
                    <a:pt x="35173" y="4436"/>
                  </a:cubicBezTo>
                  <a:cubicBezTo>
                    <a:pt x="35863" y="4959"/>
                    <a:pt x="36303" y="5587"/>
                    <a:pt x="36533" y="6445"/>
                  </a:cubicBezTo>
                  <a:cubicBezTo>
                    <a:pt x="36679" y="7115"/>
                    <a:pt x="36784" y="7742"/>
                    <a:pt x="36784" y="8391"/>
                  </a:cubicBezTo>
                  <a:cubicBezTo>
                    <a:pt x="36763" y="8914"/>
                    <a:pt x="36805" y="9416"/>
                    <a:pt x="36784" y="9939"/>
                  </a:cubicBezTo>
                  <a:cubicBezTo>
                    <a:pt x="36763" y="10462"/>
                    <a:pt x="36889" y="10965"/>
                    <a:pt x="37119" y="11404"/>
                  </a:cubicBezTo>
                  <a:cubicBezTo>
                    <a:pt x="37412" y="11885"/>
                    <a:pt x="37579" y="12450"/>
                    <a:pt x="37600" y="13015"/>
                  </a:cubicBezTo>
                  <a:cubicBezTo>
                    <a:pt x="37621" y="13706"/>
                    <a:pt x="37454" y="14250"/>
                    <a:pt x="36930" y="14689"/>
                  </a:cubicBezTo>
                  <a:cubicBezTo>
                    <a:pt x="36847" y="14835"/>
                    <a:pt x="36679" y="14961"/>
                    <a:pt x="36512" y="15107"/>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2" name="Google Shape;180;p33">
              <a:extLst>
                <a:ext uri="{FF2B5EF4-FFF2-40B4-BE49-F238E27FC236}">
                  <a16:creationId xmlns:a16="http://schemas.microsoft.com/office/drawing/2014/main" id="{B8E13FF4-6265-4607-AD36-259A7116B229}"/>
                </a:ext>
              </a:extLst>
            </p:cNvPr>
            <p:cNvSpPr/>
            <p:nvPr/>
          </p:nvSpPr>
          <p:spPr>
            <a:xfrm>
              <a:off x="1109675" y="4396300"/>
              <a:ext cx="471850" cy="398625"/>
            </a:xfrm>
            <a:custGeom>
              <a:avLst/>
              <a:gdLst/>
              <a:ahLst/>
              <a:cxnLst/>
              <a:rect l="l" t="t" r="r" b="b"/>
              <a:pathLst>
                <a:path w="18874" h="15945" extrusionOk="0">
                  <a:moveTo>
                    <a:pt x="126" y="8747"/>
                  </a:moveTo>
                  <a:cubicBezTo>
                    <a:pt x="84" y="8621"/>
                    <a:pt x="42" y="8600"/>
                    <a:pt x="84" y="8579"/>
                  </a:cubicBezTo>
                  <a:cubicBezTo>
                    <a:pt x="356" y="7177"/>
                    <a:pt x="231" y="5775"/>
                    <a:pt x="210" y="4394"/>
                  </a:cubicBezTo>
                  <a:cubicBezTo>
                    <a:pt x="189" y="3160"/>
                    <a:pt x="335" y="1946"/>
                    <a:pt x="461" y="754"/>
                  </a:cubicBezTo>
                  <a:cubicBezTo>
                    <a:pt x="733" y="524"/>
                    <a:pt x="1026" y="461"/>
                    <a:pt x="1340" y="419"/>
                  </a:cubicBezTo>
                  <a:cubicBezTo>
                    <a:pt x="1800" y="356"/>
                    <a:pt x="2302" y="314"/>
                    <a:pt x="2762" y="168"/>
                  </a:cubicBezTo>
                  <a:cubicBezTo>
                    <a:pt x="3265" y="21"/>
                    <a:pt x="3767" y="0"/>
                    <a:pt x="4290" y="0"/>
                  </a:cubicBezTo>
                  <a:cubicBezTo>
                    <a:pt x="5566" y="42"/>
                    <a:pt x="6843" y="63"/>
                    <a:pt x="8140" y="126"/>
                  </a:cubicBezTo>
                  <a:cubicBezTo>
                    <a:pt x="9604" y="147"/>
                    <a:pt x="11027" y="210"/>
                    <a:pt x="12492" y="231"/>
                  </a:cubicBezTo>
                  <a:cubicBezTo>
                    <a:pt x="12994" y="231"/>
                    <a:pt x="13434" y="314"/>
                    <a:pt x="13915" y="482"/>
                  </a:cubicBezTo>
                  <a:cubicBezTo>
                    <a:pt x="14480" y="733"/>
                    <a:pt x="15107" y="837"/>
                    <a:pt x="15714" y="1005"/>
                  </a:cubicBezTo>
                  <a:cubicBezTo>
                    <a:pt x="15882" y="1068"/>
                    <a:pt x="16049" y="1088"/>
                    <a:pt x="16195" y="1172"/>
                  </a:cubicBezTo>
                  <a:cubicBezTo>
                    <a:pt x="16760" y="1465"/>
                    <a:pt x="17346" y="1779"/>
                    <a:pt x="17911" y="2093"/>
                  </a:cubicBezTo>
                  <a:cubicBezTo>
                    <a:pt x="18183" y="2239"/>
                    <a:pt x="18455" y="2365"/>
                    <a:pt x="18727" y="2511"/>
                  </a:cubicBezTo>
                  <a:cubicBezTo>
                    <a:pt x="18874" y="2888"/>
                    <a:pt x="18853" y="3265"/>
                    <a:pt x="18727" y="3620"/>
                  </a:cubicBezTo>
                  <a:cubicBezTo>
                    <a:pt x="18560" y="4081"/>
                    <a:pt x="18560" y="4520"/>
                    <a:pt x="18560" y="4980"/>
                  </a:cubicBezTo>
                  <a:lnTo>
                    <a:pt x="18560" y="5336"/>
                  </a:lnTo>
                  <a:cubicBezTo>
                    <a:pt x="18664" y="6403"/>
                    <a:pt x="18539" y="7449"/>
                    <a:pt x="18351" y="8474"/>
                  </a:cubicBezTo>
                  <a:cubicBezTo>
                    <a:pt x="18099" y="9876"/>
                    <a:pt x="17807" y="11257"/>
                    <a:pt x="17514" y="12659"/>
                  </a:cubicBezTo>
                  <a:cubicBezTo>
                    <a:pt x="17451" y="13015"/>
                    <a:pt x="17304" y="13350"/>
                    <a:pt x="17158" y="13705"/>
                  </a:cubicBezTo>
                  <a:cubicBezTo>
                    <a:pt x="16844" y="14396"/>
                    <a:pt x="16551" y="15107"/>
                    <a:pt x="16509" y="15923"/>
                  </a:cubicBezTo>
                  <a:cubicBezTo>
                    <a:pt x="15923" y="15944"/>
                    <a:pt x="15421" y="15756"/>
                    <a:pt x="15003" y="15421"/>
                  </a:cubicBezTo>
                  <a:cubicBezTo>
                    <a:pt x="14731" y="15191"/>
                    <a:pt x="14438" y="15086"/>
                    <a:pt x="14103" y="15065"/>
                  </a:cubicBezTo>
                  <a:cubicBezTo>
                    <a:pt x="13789" y="15024"/>
                    <a:pt x="13496" y="14898"/>
                    <a:pt x="13203" y="14773"/>
                  </a:cubicBezTo>
                  <a:cubicBezTo>
                    <a:pt x="12241" y="14354"/>
                    <a:pt x="11237" y="14019"/>
                    <a:pt x="10149" y="14040"/>
                  </a:cubicBezTo>
                  <a:cubicBezTo>
                    <a:pt x="9751" y="14040"/>
                    <a:pt x="9353" y="13915"/>
                    <a:pt x="8977" y="13810"/>
                  </a:cubicBezTo>
                  <a:cubicBezTo>
                    <a:pt x="8244" y="13601"/>
                    <a:pt x="7533" y="13517"/>
                    <a:pt x="6780" y="13538"/>
                  </a:cubicBezTo>
                  <a:cubicBezTo>
                    <a:pt x="5880" y="13559"/>
                    <a:pt x="5001" y="13601"/>
                    <a:pt x="4123" y="13538"/>
                  </a:cubicBezTo>
                  <a:cubicBezTo>
                    <a:pt x="3034" y="13496"/>
                    <a:pt x="1988" y="13726"/>
                    <a:pt x="921" y="13936"/>
                  </a:cubicBezTo>
                  <a:cubicBezTo>
                    <a:pt x="754" y="13956"/>
                    <a:pt x="607" y="14082"/>
                    <a:pt x="440" y="14145"/>
                  </a:cubicBezTo>
                  <a:cubicBezTo>
                    <a:pt x="314" y="14187"/>
                    <a:pt x="42" y="14061"/>
                    <a:pt x="42" y="13915"/>
                  </a:cubicBezTo>
                  <a:cubicBezTo>
                    <a:pt x="21" y="13726"/>
                    <a:pt x="1" y="13433"/>
                    <a:pt x="105" y="13329"/>
                  </a:cubicBezTo>
                  <a:cubicBezTo>
                    <a:pt x="419" y="12994"/>
                    <a:pt x="231" y="12680"/>
                    <a:pt x="147" y="12366"/>
                  </a:cubicBezTo>
                  <a:cubicBezTo>
                    <a:pt x="1" y="11885"/>
                    <a:pt x="1" y="11425"/>
                    <a:pt x="105" y="10902"/>
                  </a:cubicBezTo>
                  <a:cubicBezTo>
                    <a:pt x="712" y="11090"/>
                    <a:pt x="1277" y="11257"/>
                    <a:pt x="1821" y="11446"/>
                  </a:cubicBezTo>
                  <a:cubicBezTo>
                    <a:pt x="1926" y="11467"/>
                    <a:pt x="2030" y="11529"/>
                    <a:pt x="2177" y="11529"/>
                  </a:cubicBezTo>
                  <a:cubicBezTo>
                    <a:pt x="2344" y="11529"/>
                    <a:pt x="2511" y="11467"/>
                    <a:pt x="2595" y="11299"/>
                  </a:cubicBezTo>
                  <a:cubicBezTo>
                    <a:pt x="2700" y="11111"/>
                    <a:pt x="2616" y="10943"/>
                    <a:pt x="2470" y="10839"/>
                  </a:cubicBezTo>
                  <a:cubicBezTo>
                    <a:pt x="2302" y="10671"/>
                    <a:pt x="2114" y="10525"/>
                    <a:pt x="1821" y="10462"/>
                  </a:cubicBezTo>
                  <a:cubicBezTo>
                    <a:pt x="1256" y="10295"/>
                    <a:pt x="691" y="10086"/>
                    <a:pt x="126" y="9897"/>
                  </a:cubicBezTo>
                  <a:cubicBezTo>
                    <a:pt x="377" y="9667"/>
                    <a:pt x="1026" y="9353"/>
                    <a:pt x="1298" y="9311"/>
                  </a:cubicBezTo>
                  <a:cubicBezTo>
                    <a:pt x="1465" y="9270"/>
                    <a:pt x="1654" y="9270"/>
                    <a:pt x="1800" y="9228"/>
                  </a:cubicBezTo>
                  <a:cubicBezTo>
                    <a:pt x="1946" y="9165"/>
                    <a:pt x="2114" y="9019"/>
                    <a:pt x="2093" y="8830"/>
                  </a:cubicBezTo>
                  <a:cubicBezTo>
                    <a:pt x="2072" y="8705"/>
                    <a:pt x="1905" y="8516"/>
                    <a:pt x="1779" y="8474"/>
                  </a:cubicBezTo>
                  <a:cubicBezTo>
                    <a:pt x="1340" y="8328"/>
                    <a:pt x="879" y="8286"/>
                    <a:pt x="461" y="8579"/>
                  </a:cubicBezTo>
                  <a:cubicBezTo>
                    <a:pt x="335" y="8621"/>
                    <a:pt x="231" y="8684"/>
                    <a:pt x="126" y="8747"/>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3" name="Google Shape;181;p33">
              <a:extLst>
                <a:ext uri="{FF2B5EF4-FFF2-40B4-BE49-F238E27FC236}">
                  <a16:creationId xmlns:a16="http://schemas.microsoft.com/office/drawing/2014/main" id="{F1A6C1A6-7BAE-41D1-899F-201F2BB45845}"/>
                </a:ext>
              </a:extLst>
            </p:cNvPr>
            <p:cNvSpPr/>
            <p:nvPr/>
          </p:nvSpPr>
          <p:spPr>
            <a:xfrm>
              <a:off x="1008200" y="4033275"/>
              <a:ext cx="744900" cy="288250"/>
            </a:xfrm>
            <a:custGeom>
              <a:avLst/>
              <a:gdLst/>
              <a:ahLst/>
              <a:cxnLst/>
              <a:rect l="l" t="t" r="r" b="b"/>
              <a:pathLst>
                <a:path w="29796" h="11530" extrusionOk="0">
                  <a:moveTo>
                    <a:pt x="18183" y="942"/>
                  </a:moveTo>
                  <a:cubicBezTo>
                    <a:pt x="18413" y="670"/>
                    <a:pt x="18643" y="649"/>
                    <a:pt x="18915" y="670"/>
                  </a:cubicBezTo>
                  <a:cubicBezTo>
                    <a:pt x="19376" y="712"/>
                    <a:pt x="19794" y="565"/>
                    <a:pt x="20213" y="356"/>
                  </a:cubicBezTo>
                  <a:cubicBezTo>
                    <a:pt x="20610" y="189"/>
                    <a:pt x="21029" y="126"/>
                    <a:pt x="21447" y="0"/>
                  </a:cubicBezTo>
                  <a:cubicBezTo>
                    <a:pt x="21656" y="252"/>
                    <a:pt x="21656" y="607"/>
                    <a:pt x="21719" y="879"/>
                  </a:cubicBezTo>
                  <a:cubicBezTo>
                    <a:pt x="21782" y="1256"/>
                    <a:pt x="21928" y="1591"/>
                    <a:pt x="22138" y="1904"/>
                  </a:cubicBezTo>
                  <a:cubicBezTo>
                    <a:pt x="22514" y="2469"/>
                    <a:pt x="22870" y="3118"/>
                    <a:pt x="23414" y="3641"/>
                  </a:cubicBezTo>
                  <a:cubicBezTo>
                    <a:pt x="23749" y="3934"/>
                    <a:pt x="24063" y="4164"/>
                    <a:pt x="24544" y="4101"/>
                  </a:cubicBezTo>
                  <a:cubicBezTo>
                    <a:pt x="24669" y="4081"/>
                    <a:pt x="24816" y="4101"/>
                    <a:pt x="24962" y="4101"/>
                  </a:cubicBezTo>
                  <a:cubicBezTo>
                    <a:pt x="25695" y="4101"/>
                    <a:pt x="26448" y="4206"/>
                    <a:pt x="27180" y="4081"/>
                  </a:cubicBezTo>
                  <a:cubicBezTo>
                    <a:pt x="27892" y="3934"/>
                    <a:pt x="28561" y="3578"/>
                    <a:pt x="29273" y="3327"/>
                  </a:cubicBezTo>
                  <a:cubicBezTo>
                    <a:pt x="29398" y="3265"/>
                    <a:pt x="29524" y="3244"/>
                    <a:pt x="29628" y="3223"/>
                  </a:cubicBezTo>
                  <a:cubicBezTo>
                    <a:pt x="29796" y="3348"/>
                    <a:pt x="29691" y="3453"/>
                    <a:pt x="29628" y="3537"/>
                  </a:cubicBezTo>
                  <a:cubicBezTo>
                    <a:pt x="28959" y="4729"/>
                    <a:pt x="28164" y="5859"/>
                    <a:pt x="27201" y="6822"/>
                  </a:cubicBezTo>
                  <a:cubicBezTo>
                    <a:pt x="26322" y="7721"/>
                    <a:pt x="25402" y="8558"/>
                    <a:pt x="24293" y="9228"/>
                  </a:cubicBezTo>
                  <a:cubicBezTo>
                    <a:pt x="23079" y="9981"/>
                    <a:pt x="21824" y="10609"/>
                    <a:pt x="20464" y="11090"/>
                  </a:cubicBezTo>
                  <a:cubicBezTo>
                    <a:pt x="20108" y="11216"/>
                    <a:pt x="19752" y="11320"/>
                    <a:pt x="19417" y="11425"/>
                  </a:cubicBezTo>
                  <a:cubicBezTo>
                    <a:pt x="19062" y="11529"/>
                    <a:pt x="18748" y="11529"/>
                    <a:pt x="18413" y="11341"/>
                  </a:cubicBezTo>
                  <a:cubicBezTo>
                    <a:pt x="18120" y="11195"/>
                    <a:pt x="17848" y="11111"/>
                    <a:pt x="17534" y="11132"/>
                  </a:cubicBezTo>
                  <a:cubicBezTo>
                    <a:pt x="17158" y="11174"/>
                    <a:pt x="16865" y="10985"/>
                    <a:pt x="16551" y="10797"/>
                  </a:cubicBezTo>
                  <a:cubicBezTo>
                    <a:pt x="16028" y="10483"/>
                    <a:pt x="15463" y="10379"/>
                    <a:pt x="14835" y="10379"/>
                  </a:cubicBezTo>
                  <a:cubicBezTo>
                    <a:pt x="13475" y="10399"/>
                    <a:pt x="12094" y="10399"/>
                    <a:pt x="10734" y="10379"/>
                  </a:cubicBezTo>
                  <a:cubicBezTo>
                    <a:pt x="10127" y="10379"/>
                    <a:pt x="9542" y="10462"/>
                    <a:pt x="8977" y="10671"/>
                  </a:cubicBezTo>
                  <a:cubicBezTo>
                    <a:pt x="8537" y="10818"/>
                    <a:pt x="8056" y="11069"/>
                    <a:pt x="7596" y="11027"/>
                  </a:cubicBezTo>
                  <a:cubicBezTo>
                    <a:pt x="7177" y="11006"/>
                    <a:pt x="6759" y="10692"/>
                    <a:pt x="6340" y="10546"/>
                  </a:cubicBezTo>
                  <a:cubicBezTo>
                    <a:pt x="5880" y="10358"/>
                    <a:pt x="5545" y="10086"/>
                    <a:pt x="5210" y="9772"/>
                  </a:cubicBezTo>
                  <a:cubicBezTo>
                    <a:pt x="4143" y="8684"/>
                    <a:pt x="3034" y="7575"/>
                    <a:pt x="1946" y="6508"/>
                  </a:cubicBezTo>
                  <a:cubicBezTo>
                    <a:pt x="1591" y="6173"/>
                    <a:pt x="1360" y="5796"/>
                    <a:pt x="1172" y="5378"/>
                  </a:cubicBezTo>
                  <a:cubicBezTo>
                    <a:pt x="921" y="4792"/>
                    <a:pt x="649" y="4185"/>
                    <a:pt x="377" y="3578"/>
                  </a:cubicBezTo>
                  <a:cubicBezTo>
                    <a:pt x="105" y="3055"/>
                    <a:pt x="0" y="2511"/>
                    <a:pt x="189" y="1904"/>
                  </a:cubicBezTo>
                  <a:cubicBezTo>
                    <a:pt x="607" y="1653"/>
                    <a:pt x="1047" y="1591"/>
                    <a:pt x="1549" y="1591"/>
                  </a:cubicBezTo>
                  <a:cubicBezTo>
                    <a:pt x="2072" y="1591"/>
                    <a:pt x="2532" y="1570"/>
                    <a:pt x="3055" y="1381"/>
                  </a:cubicBezTo>
                  <a:cubicBezTo>
                    <a:pt x="3516" y="1235"/>
                    <a:pt x="3997" y="1256"/>
                    <a:pt x="4520" y="1172"/>
                  </a:cubicBezTo>
                  <a:lnTo>
                    <a:pt x="4604" y="1486"/>
                  </a:lnTo>
                  <a:cubicBezTo>
                    <a:pt x="4708" y="1884"/>
                    <a:pt x="4729" y="2302"/>
                    <a:pt x="4917" y="2637"/>
                  </a:cubicBezTo>
                  <a:cubicBezTo>
                    <a:pt x="5357" y="3495"/>
                    <a:pt x="5859" y="4332"/>
                    <a:pt x="6382" y="5148"/>
                  </a:cubicBezTo>
                  <a:cubicBezTo>
                    <a:pt x="6717" y="5692"/>
                    <a:pt x="7303" y="6006"/>
                    <a:pt x="7826" y="6319"/>
                  </a:cubicBezTo>
                  <a:cubicBezTo>
                    <a:pt x="8391" y="6675"/>
                    <a:pt x="8977" y="6947"/>
                    <a:pt x="9562" y="7219"/>
                  </a:cubicBezTo>
                  <a:cubicBezTo>
                    <a:pt x="10546" y="7638"/>
                    <a:pt x="11529" y="7763"/>
                    <a:pt x="12575" y="7470"/>
                  </a:cubicBezTo>
                  <a:cubicBezTo>
                    <a:pt x="14291" y="7052"/>
                    <a:pt x="14249" y="7031"/>
                    <a:pt x="15777" y="5943"/>
                  </a:cubicBezTo>
                  <a:cubicBezTo>
                    <a:pt x="16530" y="5378"/>
                    <a:pt x="17074" y="4687"/>
                    <a:pt x="17513" y="3871"/>
                  </a:cubicBezTo>
                  <a:cubicBezTo>
                    <a:pt x="17932" y="3139"/>
                    <a:pt x="18078" y="2323"/>
                    <a:pt x="18120" y="1486"/>
                  </a:cubicBezTo>
                  <a:cubicBezTo>
                    <a:pt x="18162" y="1360"/>
                    <a:pt x="18162" y="1130"/>
                    <a:pt x="18183" y="942"/>
                  </a:cubicBezTo>
                  <a:close/>
                  <a:moveTo>
                    <a:pt x="18811" y="10776"/>
                  </a:moveTo>
                  <a:cubicBezTo>
                    <a:pt x="19564" y="10797"/>
                    <a:pt x="20296" y="10797"/>
                    <a:pt x="20924" y="10295"/>
                  </a:cubicBezTo>
                  <a:cubicBezTo>
                    <a:pt x="20966" y="10253"/>
                    <a:pt x="21091" y="10253"/>
                    <a:pt x="21154" y="10211"/>
                  </a:cubicBezTo>
                  <a:cubicBezTo>
                    <a:pt x="21531" y="10169"/>
                    <a:pt x="21761" y="9939"/>
                    <a:pt x="21970" y="9646"/>
                  </a:cubicBezTo>
                  <a:cubicBezTo>
                    <a:pt x="22138" y="9437"/>
                    <a:pt x="22263" y="9207"/>
                    <a:pt x="22410" y="9019"/>
                  </a:cubicBezTo>
                  <a:cubicBezTo>
                    <a:pt x="22702" y="8684"/>
                    <a:pt x="22849" y="8307"/>
                    <a:pt x="23016" y="7889"/>
                  </a:cubicBezTo>
                  <a:cubicBezTo>
                    <a:pt x="23205" y="7407"/>
                    <a:pt x="23309" y="6884"/>
                    <a:pt x="23644" y="6403"/>
                  </a:cubicBezTo>
                  <a:cubicBezTo>
                    <a:pt x="23853" y="6110"/>
                    <a:pt x="23979" y="5754"/>
                    <a:pt x="23958" y="5357"/>
                  </a:cubicBezTo>
                  <a:cubicBezTo>
                    <a:pt x="23937" y="4897"/>
                    <a:pt x="23623" y="4687"/>
                    <a:pt x="23205" y="4855"/>
                  </a:cubicBezTo>
                  <a:cubicBezTo>
                    <a:pt x="22912" y="5001"/>
                    <a:pt x="22661" y="5169"/>
                    <a:pt x="22389" y="5336"/>
                  </a:cubicBezTo>
                  <a:cubicBezTo>
                    <a:pt x="21970" y="5629"/>
                    <a:pt x="21531" y="5859"/>
                    <a:pt x="20966" y="5838"/>
                  </a:cubicBezTo>
                  <a:cubicBezTo>
                    <a:pt x="20798" y="5838"/>
                    <a:pt x="20589" y="5880"/>
                    <a:pt x="20401" y="5901"/>
                  </a:cubicBezTo>
                  <a:cubicBezTo>
                    <a:pt x="20066" y="5964"/>
                    <a:pt x="19731" y="6047"/>
                    <a:pt x="19376" y="6047"/>
                  </a:cubicBezTo>
                  <a:cubicBezTo>
                    <a:pt x="18936" y="6068"/>
                    <a:pt x="18476" y="6047"/>
                    <a:pt x="18016" y="6047"/>
                  </a:cubicBezTo>
                  <a:cubicBezTo>
                    <a:pt x="17702" y="6047"/>
                    <a:pt x="17388" y="6089"/>
                    <a:pt x="17137" y="5859"/>
                  </a:cubicBezTo>
                  <a:cubicBezTo>
                    <a:pt x="16969" y="5754"/>
                    <a:pt x="16781" y="5796"/>
                    <a:pt x="16656" y="5901"/>
                  </a:cubicBezTo>
                  <a:cubicBezTo>
                    <a:pt x="16384" y="6173"/>
                    <a:pt x="16049" y="6424"/>
                    <a:pt x="15798" y="6717"/>
                  </a:cubicBezTo>
                  <a:cubicBezTo>
                    <a:pt x="15568" y="7031"/>
                    <a:pt x="15379" y="7407"/>
                    <a:pt x="15400" y="7826"/>
                  </a:cubicBezTo>
                  <a:cubicBezTo>
                    <a:pt x="15421" y="8140"/>
                    <a:pt x="15400" y="8454"/>
                    <a:pt x="15400" y="8767"/>
                  </a:cubicBezTo>
                  <a:cubicBezTo>
                    <a:pt x="15400" y="8998"/>
                    <a:pt x="15484" y="9207"/>
                    <a:pt x="15630" y="9395"/>
                  </a:cubicBezTo>
                  <a:cubicBezTo>
                    <a:pt x="16404" y="10190"/>
                    <a:pt x="17262" y="10818"/>
                    <a:pt x="18476" y="10713"/>
                  </a:cubicBezTo>
                  <a:cubicBezTo>
                    <a:pt x="18601" y="10734"/>
                    <a:pt x="18706" y="10776"/>
                    <a:pt x="18811" y="1077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4" name="Google Shape;182;p33">
              <a:extLst>
                <a:ext uri="{FF2B5EF4-FFF2-40B4-BE49-F238E27FC236}">
                  <a16:creationId xmlns:a16="http://schemas.microsoft.com/office/drawing/2014/main" id="{FCD0D6E0-62E0-4983-BBFC-189034841554}"/>
                </a:ext>
              </a:extLst>
            </p:cNvPr>
            <p:cNvSpPr/>
            <p:nvPr/>
          </p:nvSpPr>
          <p:spPr>
            <a:xfrm>
              <a:off x="1571050" y="4252975"/>
              <a:ext cx="268350" cy="490675"/>
            </a:xfrm>
            <a:custGeom>
              <a:avLst/>
              <a:gdLst/>
              <a:ahLst/>
              <a:cxnLst/>
              <a:rect l="l" t="t" r="r" b="b"/>
              <a:pathLst>
                <a:path w="10734" h="19627" extrusionOk="0">
                  <a:moveTo>
                    <a:pt x="7805" y="9730"/>
                  </a:moveTo>
                  <a:cubicBezTo>
                    <a:pt x="7386" y="10065"/>
                    <a:pt x="6968" y="10399"/>
                    <a:pt x="6445" y="10567"/>
                  </a:cubicBezTo>
                  <a:cubicBezTo>
                    <a:pt x="6173" y="10650"/>
                    <a:pt x="6047" y="10860"/>
                    <a:pt x="6110" y="11090"/>
                  </a:cubicBezTo>
                  <a:cubicBezTo>
                    <a:pt x="6152" y="11299"/>
                    <a:pt x="6319" y="11404"/>
                    <a:pt x="6528" y="11446"/>
                  </a:cubicBezTo>
                  <a:cubicBezTo>
                    <a:pt x="6989" y="11550"/>
                    <a:pt x="7344" y="11341"/>
                    <a:pt x="7679" y="11069"/>
                  </a:cubicBezTo>
                  <a:cubicBezTo>
                    <a:pt x="7847" y="11194"/>
                    <a:pt x="7784" y="11320"/>
                    <a:pt x="7721" y="11446"/>
                  </a:cubicBezTo>
                  <a:cubicBezTo>
                    <a:pt x="7616" y="11739"/>
                    <a:pt x="7323" y="11864"/>
                    <a:pt x="7156" y="12073"/>
                  </a:cubicBezTo>
                  <a:cubicBezTo>
                    <a:pt x="6779" y="12471"/>
                    <a:pt x="6863" y="12764"/>
                    <a:pt x="7365" y="12973"/>
                  </a:cubicBezTo>
                  <a:cubicBezTo>
                    <a:pt x="7428" y="12994"/>
                    <a:pt x="7512" y="13015"/>
                    <a:pt x="7616" y="13078"/>
                  </a:cubicBezTo>
                  <a:cubicBezTo>
                    <a:pt x="7595" y="13433"/>
                    <a:pt x="7575" y="13810"/>
                    <a:pt x="7512" y="14166"/>
                  </a:cubicBezTo>
                  <a:cubicBezTo>
                    <a:pt x="7470" y="14500"/>
                    <a:pt x="7365" y="14814"/>
                    <a:pt x="7303" y="15170"/>
                  </a:cubicBezTo>
                  <a:cubicBezTo>
                    <a:pt x="7261" y="15484"/>
                    <a:pt x="7261" y="15798"/>
                    <a:pt x="7261" y="16132"/>
                  </a:cubicBezTo>
                  <a:cubicBezTo>
                    <a:pt x="7093" y="16153"/>
                    <a:pt x="6968" y="16216"/>
                    <a:pt x="6842" y="16216"/>
                  </a:cubicBezTo>
                  <a:cubicBezTo>
                    <a:pt x="6110" y="16216"/>
                    <a:pt x="5419" y="16384"/>
                    <a:pt x="4750" y="16593"/>
                  </a:cubicBezTo>
                  <a:cubicBezTo>
                    <a:pt x="4541" y="16656"/>
                    <a:pt x="4290" y="16760"/>
                    <a:pt x="4122" y="16865"/>
                  </a:cubicBezTo>
                  <a:cubicBezTo>
                    <a:pt x="3285" y="17367"/>
                    <a:pt x="2469" y="17890"/>
                    <a:pt x="1653" y="18413"/>
                  </a:cubicBezTo>
                  <a:cubicBezTo>
                    <a:pt x="1423" y="18560"/>
                    <a:pt x="1214" y="18769"/>
                    <a:pt x="1005" y="18957"/>
                  </a:cubicBezTo>
                  <a:cubicBezTo>
                    <a:pt x="795" y="19104"/>
                    <a:pt x="607" y="19271"/>
                    <a:pt x="398" y="19417"/>
                  </a:cubicBezTo>
                  <a:cubicBezTo>
                    <a:pt x="293" y="19501"/>
                    <a:pt x="168" y="19564"/>
                    <a:pt x="0" y="19627"/>
                  </a:cubicBezTo>
                  <a:cubicBezTo>
                    <a:pt x="0" y="18622"/>
                    <a:pt x="209" y="17681"/>
                    <a:pt x="440" y="16739"/>
                  </a:cubicBezTo>
                  <a:cubicBezTo>
                    <a:pt x="858" y="15024"/>
                    <a:pt x="963" y="13308"/>
                    <a:pt x="1277" y="11571"/>
                  </a:cubicBezTo>
                  <a:lnTo>
                    <a:pt x="1674" y="9311"/>
                  </a:lnTo>
                  <a:cubicBezTo>
                    <a:pt x="1737" y="8935"/>
                    <a:pt x="1758" y="8579"/>
                    <a:pt x="1862" y="8202"/>
                  </a:cubicBezTo>
                  <a:cubicBezTo>
                    <a:pt x="1967" y="7868"/>
                    <a:pt x="2155" y="7533"/>
                    <a:pt x="2218" y="7177"/>
                  </a:cubicBezTo>
                  <a:cubicBezTo>
                    <a:pt x="2302" y="6842"/>
                    <a:pt x="2302" y="6508"/>
                    <a:pt x="2365" y="6173"/>
                  </a:cubicBezTo>
                  <a:cubicBezTo>
                    <a:pt x="2385" y="6047"/>
                    <a:pt x="2427" y="5880"/>
                    <a:pt x="2532" y="5775"/>
                  </a:cubicBezTo>
                  <a:cubicBezTo>
                    <a:pt x="2929" y="5420"/>
                    <a:pt x="3118" y="4938"/>
                    <a:pt x="3327" y="4478"/>
                  </a:cubicBezTo>
                  <a:cubicBezTo>
                    <a:pt x="3369" y="4311"/>
                    <a:pt x="3473" y="4164"/>
                    <a:pt x="3578" y="4018"/>
                  </a:cubicBezTo>
                  <a:cubicBezTo>
                    <a:pt x="4499" y="2930"/>
                    <a:pt x="5503" y="1883"/>
                    <a:pt x="6905" y="1444"/>
                  </a:cubicBezTo>
                  <a:cubicBezTo>
                    <a:pt x="7093" y="1381"/>
                    <a:pt x="7282" y="1277"/>
                    <a:pt x="7428" y="1172"/>
                  </a:cubicBezTo>
                  <a:cubicBezTo>
                    <a:pt x="8244" y="607"/>
                    <a:pt x="9207" y="440"/>
                    <a:pt x="10106" y="84"/>
                  </a:cubicBezTo>
                  <a:cubicBezTo>
                    <a:pt x="10253" y="21"/>
                    <a:pt x="10420" y="21"/>
                    <a:pt x="10567" y="0"/>
                  </a:cubicBezTo>
                  <a:cubicBezTo>
                    <a:pt x="10734" y="189"/>
                    <a:pt x="10692" y="356"/>
                    <a:pt x="10629" y="523"/>
                  </a:cubicBezTo>
                  <a:cubicBezTo>
                    <a:pt x="10211" y="1486"/>
                    <a:pt x="9834" y="2490"/>
                    <a:pt x="9646" y="3536"/>
                  </a:cubicBezTo>
                  <a:cubicBezTo>
                    <a:pt x="9646" y="3578"/>
                    <a:pt x="9625" y="3641"/>
                    <a:pt x="9604" y="3683"/>
                  </a:cubicBezTo>
                  <a:cubicBezTo>
                    <a:pt x="9018" y="4792"/>
                    <a:pt x="8872" y="6005"/>
                    <a:pt x="8704" y="7240"/>
                  </a:cubicBezTo>
                  <a:cubicBezTo>
                    <a:pt x="8600" y="7993"/>
                    <a:pt x="8056" y="8265"/>
                    <a:pt x="7595" y="8663"/>
                  </a:cubicBezTo>
                  <a:cubicBezTo>
                    <a:pt x="7491" y="8726"/>
                    <a:pt x="7240" y="8705"/>
                    <a:pt x="7093" y="8705"/>
                  </a:cubicBezTo>
                  <a:cubicBezTo>
                    <a:pt x="6884" y="8705"/>
                    <a:pt x="6696" y="8684"/>
                    <a:pt x="6487" y="8684"/>
                  </a:cubicBezTo>
                  <a:cubicBezTo>
                    <a:pt x="6277" y="8684"/>
                    <a:pt x="6173" y="8809"/>
                    <a:pt x="6131" y="8977"/>
                  </a:cubicBezTo>
                  <a:cubicBezTo>
                    <a:pt x="6047" y="9144"/>
                    <a:pt x="6152" y="9416"/>
                    <a:pt x="6298" y="9500"/>
                  </a:cubicBezTo>
                  <a:cubicBezTo>
                    <a:pt x="6507" y="9562"/>
                    <a:pt x="6759" y="9604"/>
                    <a:pt x="6968" y="9625"/>
                  </a:cubicBezTo>
                  <a:cubicBezTo>
                    <a:pt x="7282" y="9667"/>
                    <a:pt x="7533" y="9730"/>
                    <a:pt x="7805" y="9730"/>
                  </a:cubicBezTo>
                  <a:close/>
                </a:path>
              </a:pathLst>
            </a:custGeom>
            <a:solidFill>
              <a:schemeClr val="accent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5" name="Google Shape;183;p33">
              <a:extLst>
                <a:ext uri="{FF2B5EF4-FFF2-40B4-BE49-F238E27FC236}">
                  <a16:creationId xmlns:a16="http://schemas.microsoft.com/office/drawing/2014/main" id="{E0377C3C-C28E-45CF-8B0B-FF8A01F8728A}"/>
                </a:ext>
              </a:extLst>
            </p:cNvPr>
            <p:cNvSpPr/>
            <p:nvPr/>
          </p:nvSpPr>
          <p:spPr>
            <a:xfrm>
              <a:off x="1147350" y="3938600"/>
              <a:ext cx="297650" cy="264175"/>
            </a:xfrm>
            <a:custGeom>
              <a:avLst/>
              <a:gdLst/>
              <a:ahLst/>
              <a:cxnLst/>
              <a:rect l="l" t="t" r="r" b="b"/>
              <a:pathLst>
                <a:path w="11906" h="10567" extrusionOk="0">
                  <a:moveTo>
                    <a:pt x="105" y="4122"/>
                  </a:moveTo>
                  <a:cubicBezTo>
                    <a:pt x="691" y="3076"/>
                    <a:pt x="1360" y="2239"/>
                    <a:pt x="2281" y="1611"/>
                  </a:cubicBezTo>
                  <a:cubicBezTo>
                    <a:pt x="2448" y="1507"/>
                    <a:pt x="2574" y="1360"/>
                    <a:pt x="2720" y="1214"/>
                  </a:cubicBezTo>
                  <a:cubicBezTo>
                    <a:pt x="2971" y="1005"/>
                    <a:pt x="3076" y="774"/>
                    <a:pt x="3034" y="461"/>
                  </a:cubicBezTo>
                  <a:cubicBezTo>
                    <a:pt x="3662" y="147"/>
                    <a:pt x="4331" y="0"/>
                    <a:pt x="5022" y="42"/>
                  </a:cubicBezTo>
                  <a:cubicBezTo>
                    <a:pt x="5649" y="105"/>
                    <a:pt x="6277" y="63"/>
                    <a:pt x="6905" y="63"/>
                  </a:cubicBezTo>
                  <a:cubicBezTo>
                    <a:pt x="8139" y="105"/>
                    <a:pt x="9269" y="461"/>
                    <a:pt x="10211" y="1277"/>
                  </a:cubicBezTo>
                  <a:cubicBezTo>
                    <a:pt x="10336" y="1381"/>
                    <a:pt x="10483" y="1486"/>
                    <a:pt x="10546" y="1632"/>
                  </a:cubicBezTo>
                  <a:cubicBezTo>
                    <a:pt x="10943" y="2427"/>
                    <a:pt x="11466" y="3160"/>
                    <a:pt x="11592" y="4080"/>
                  </a:cubicBezTo>
                  <a:cubicBezTo>
                    <a:pt x="11906" y="6026"/>
                    <a:pt x="11341" y="7679"/>
                    <a:pt x="9771" y="8935"/>
                  </a:cubicBezTo>
                  <a:cubicBezTo>
                    <a:pt x="9646" y="9018"/>
                    <a:pt x="9520" y="9123"/>
                    <a:pt x="9416" y="9207"/>
                  </a:cubicBezTo>
                  <a:cubicBezTo>
                    <a:pt x="8160" y="10148"/>
                    <a:pt x="8160" y="10148"/>
                    <a:pt x="6654" y="10420"/>
                  </a:cubicBezTo>
                  <a:cubicBezTo>
                    <a:pt x="5963" y="10567"/>
                    <a:pt x="5252" y="10525"/>
                    <a:pt x="4624" y="10253"/>
                  </a:cubicBezTo>
                  <a:cubicBezTo>
                    <a:pt x="3745" y="9855"/>
                    <a:pt x="2846" y="9479"/>
                    <a:pt x="2071" y="8851"/>
                  </a:cubicBezTo>
                  <a:cubicBezTo>
                    <a:pt x="1841" y="8684"/>
                    <a:pt x="1590" y="8432"/>
                    <a:pt x="1423" y="8181"/>
                  </a:cubicBezTo>
                  <a:cubicBezTo>
                    <a:pt x="1025" y="7554"/>
                    <a:pt x="628" y="6926"/>
                    <a:pt x="293" y="6277"/>
                  </a:cubicBezTo>
                  <a:cubicBezTo>
                    <a:pt x="167" y="6026"/>
                    <a:pt x="84" y="5754"/>
                    <a:pt x="21" y="5461"/>
                  </a:cubicBezTo>
                  <a:cubicBezTo>
                    <a:pt x="0" y="5273"/>
                    <a:pt x="0" y="5022"/>
                    <a:pt x="105" y="4875"/>
                  </a:cubicBezTo>
                  <a:cubicBezTo>
                    <a:pt x="398" y="4624"/>
                    <a:pt x="251" y="4394"/>
                    <a:pt x="105" y="4122"/>
                  </a:cubicBezTo>
                  <a:close/>
                  <a:moveTo>
                    <a:pt x="6214" y="4980"/>
                  </a:moveTo>
                  <a:cubicBezTo>
                    <a:pt x="6152" y="5252"/>
                    <a:pt x="6110" y="5503"/>
                    <a:pt x="6047" y="5733"/>
                  </a:cubicBezTo>
                  <a:cubicBezTo>
                    <a:pt x="6026" y="5922"/>
                    <a:pt x="6110" y="6089"/>
                    <a:pt x="6256" y="6194"/>
                  </a:cubicBezTo>
                  <a:cubicBezTo>
                    <a:pt x="6696" y="6466"/>
                    <a:pt x="7365" y="6256"/>
                    <a:pt x="7533" y="5796"/>
                  </a:cubicBezTo>
                  <a:cubicBezTo>
                    <a:pt x="7637" y="5503"/>
                    <a:pt x="7616" y="5252"/>
                    <a:pt x="7470" y="4980"/>
                  </a:cubicBezTo>
                  <a:cubicBezTo>
                    <a:pt x="7302" y="4750"/>
                    <a:pt x="7072" y="4792"/>
                    <a:pt x="6863" y="4834"/>
                  </a:cubicBezTo>
                  <a:cubicBezTo>
                    <a:pt x="6654" y="4855"/>
                    <a:pt x="6445" y="4938"/>
                    <a:pt x="6214" y="4980"/>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6" name="Google Shape;184;p33">
              <a:extLst>
                <a:ext uri="{FF2B5EF4-FFF2-40B4-BE49-F238E27FC236}">
                  <a16:creationId xmlns:a16="http://schemas.microsoft.com/office/drawing/2014/main" id="{F3397B99-6D8F-4526-B025-FBD6C11C488C}"/>
                </a:ext>
              </a:extLst>
            </p:cNvPr>
            <p:cNvSpPr/>
            <p:nvPr/>
          </p:nvSpPr>
          <p:spPr>
            <a:xfrm>
              <a:off x="1018125" y="4731600"/>
              <a:ext cx="379800" cy="176300"/>
            </a:xfrm>
            <a:custGeom>
              <a:avLst/>
              <a:gdLst/>
              <a:ahLst/>
              <a:cxnLst/>
              <a:rect l="l" t="t" r="r" b="b"/>
              <a:pathLst>
                <a:path w="15192" h="7052" extrusionOk="0">
                  <a:moveTo>
                    <a:pt x="4374" y="1779"/>
                  </a:moveTo>
                  <a:cubicBezTo>
                    <a:pt x="4583" y="1277"/>
                    <a:pt x="5023" y="1130"/>
                    <a:pt x="5525" y="1088"/>
                  </a:cubicBezTo>
                  <a:cubicBezTo>
                    <a:pt x="5880" y="1068"/>
                    <a:pt x="6257" y="1005"/>
                    <a:pt x="6613" y="1005"/>
                  </a:cubicBezTo>
                  <a:cubicBezTo>
                    <a:pt x="7847" y="1005"/>
                    <a:pt x="9082" y="1047"/>
                    <a:pt x="10295" y="1005"/>
                  </a:cubicBezTo>
                  <a:cubicBezTo>
                    <a:pt x="11028" y="1005"/>
                    <a:pt x="11718" y="1068"/>
                    <a:pt x="12430" y="1277"/>
                  </a:cubicBezTo>
                  <a:cubicBezTo>
                    <a:pt x="12994" y="1465"/>
                    <a:pt x="13580" y="1570"/>
                    <a:pt x="14208" y="1528"/>
                  </a:cubicBezTo>
                  <a:cubicBezTo>
                    <a:pt x="14543" y="1507"/>
                    <a:pt x="14878" y="1591"/>
                    <a:pt x="15191" y="1821"/>
                  </a:cubicBezTo>
                  <a:cubicBezTo>
                    <a:pt x="15087" y="1967"/>
                    <a:pt x="15045" y="2051"/>
                    <a:pt x="14940" y="2177"/>
                  </a:cubicBezTo>
                  <a:cubicBezTo>
                    <a:pt x="14543" y="2490"/>
                    <a:pt x="14564" y="3055"/>
                    <a:pt x="14208" y="3369"/>
                  </a:cubicBezTo>
                  <a:cubicBezTo>
                    <a:pt x="14208" y="3662"/>
                    <a:pt x="14166" y="3955"/>
                    <a:pt x="14166" y="4227"/>
                  </a:cubicBezTo>
                  <a:lnTo>
                    <a:pt x="14166" y="5001"/>
                  </a:lnTo>
                  <a:cubicBezTo>
                    <a:pt x="14208" y="5524"/>
                    <a:pt x="13957" y="5880"/>
                    <a:pt x="13538" y="6110"/>
                  </a:cubicBezTo>
                  <a:cubicBezTo>
                    <a:pt x="12660" y="6612"/>
                    <a:pt x="11739" y="7052"/>
                    <a:pt x="10672" y="7052"/>
                  </a:cubicBezTo>
                  <a:cubicBezTo>
                    <a:pt x="10065" y="7052"/>
                    <a:pt x="9458" y="7052"/>
                    <a:pt x="8873" y="7031"/>
                  </a:cubicBezTo>
                  <a:cubicBezTo>
                    <a:pt x="8475" y="7031"/>
                    <a:pt x="8077" y="7031"/>
                    <a:pt x="7680" y="6884"/>
                  </a:cubicBezTo>
                  <a:cubicBezTo>
                    <a:pt x="7533" y="6822"/>
                    <a:pt x="7345" y="6801"/>
                    <a:pt x="7178" y="6801"/>
                  </a:cubicBezTo>
                  <a:cubicBezTo>
                    <a:pt x="6194" y="6842"/>
                    <a:pt x="5357" y="6382"/>
                    <a:pt x="4541" y="5922"/>
                  </a:cubicBezTo>
                  <a:cubicBezTo>
                    <a:pt x="3893" y="5587"/>
                    <a:pt x="3265" y="5169"/>
                    <a:pt x="2700" y="4708"/>
                  </a:cubicBezTo>
                  <a:cubicBezTo>
                    <a:pt x="2072" y="4185"/>
                    <a:pt x="1486" y="3578"/>
                    <a:pt x="880" y="3013"/>
                  </a:cubicBezTo>
                  <a:cubicBezTo>
                    <a:pt x="817" y="2930"/>
                    <a:pt x="754" y="2825"/>
                    <a:pt x="712" y="2721"/>
                  </a:cubicBezTo>
                  <a:cubicBezTo>
                    <a:pt x="378" y="1905"/>
                    <a:pt x="126" y="1088"/>
                    <a:pt x="1" y="252"/>
                  </a:cubicBezTo>
                  <a:cubicBezTo>
                    <a:pt x="1" y="210"/>
                    <a:pt x="22" y="147"/>
                    <a:pt x="43" y="105"/>
                  </a:cubicBezTo>
                  <a:cubicBezTo>
                    <a:pt x="733" y="0"/>
                    <a:pt x="1842" y="0"/>
                    <a:pt x="2637" y="105"/>
                  </a:cubicBezTo>
                  <a:cubicBezTo>
                    <a:pt x="2658" y="356"/>
                    <a:pt x="2658" y="649"/>
                    <a:pt x="2679" y="921"/>
                  </a:cubicBezTo>
                  <a:cubicBezTo>
                    <a:pt x="2721" y="1193"/>
                    <a:pt x="2826" y="1381"/>
                    <a:pt x="3077" y="1507"/>
                  </a:cubicBezTo>
                  <a:cubicBezTo>
                    <a:pt x="3558" y="1716"/>
                    <a:pt x="3642" y="1779"/>
                    <a:pt x="4374" y="1779"/>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7" name="Google Shape;185;p33">
              <a:extLst>
                <a:ext uri="{FF2B5EF4-FFF2-40B4-BE49-F238E27FC236}">
                  <a16:creationId xmlns:a16="http://schemas.microsoft.com/office/drawing/2014/main" id="{023736B3-2299-4C68-9E7A-9FE1FA95777A}"/>
                </a:ext>
              </a:extLst>
            </p:cNvPr>
            <p:cNvSpPr/>
            <p:nvPr/>
          </p:nvSpPr>
          <p:spPr>
            <a:xfrm>
              <a:off x="1573125" y="3836600"/>
              <a:ext cx="210850" cy="275675"/>
            </a:xfrm>
            <a:custGeom>
              <a:avLst/>
              <a:gdLst/>
              <a:ahLst/>
              <a:cxnLst/>
              <a:rect l="l" t="t" r="r" b="b"/>
              <a:pathLst>
                <a:path w="8434" h="11027" extrusionOk="0">
                  <a:moveTo>
                    <a:pt x="126" y="7072"/>
                  </a:moveTo>
                  <a:cubicBezTo>
                    <a:pt x="1" y="6068"/>
                    <a:pt x="315" y="5168"/>
                    <a:pt x="817" y="4310"/>
                  </a:cubicBezTo>
                  <a:lnTo>
                    <a:pt x="1047" y="3829"/>
                  </a:lnTo>
                  <a:cubicBezTo>
                    <a:pt x="1528" y="2574"/>
                    <a:pt x="2512" y="1737"/>
                    <a:pt x="3537" y="963"/>
                  </a:cubicBezTo>
                  <a:cubicBezTo>
                    <a:pt x="3997" y="586"/>
                    <a:pt x="4520" y="335"/>
                    <a:pt x="5190" y="335"/>
                  </a:cubicBezTo>
                  <a:cubicBezTo>
                    <a:pt x="5420" y="335"/>
                    <a:pt x="5650" y="209"/>
                    <a:pt x="5922" y="126"/>
                  </a:cubicBezTo>
                  <a:cubicBezTo>
                    <a:pt x="6299" y="0"/>
                    <a:pt x="6571" y="105"/>
                    <a:pt x="6759" y="460"/>
                  </a:cubicBezTo>
                  <a:cubicBezTo>
                    <a:pt x="7345" y="1716"/>
                    <a:pt x="7847" y="3034"/>
                    <a:pt x="8056" y="4436"/>
                  </a:cubicBezTo>
                  <a:cubicBezTo>
                    <a:pt x="8182" y="5252"/>
                    <a:pt x="8287" y="6089"/>
                    <a:pt x="8370" y="6884"/>
                  </a:cubicBezTo>
                  <a:cubicBezTo>
                    <a:pt x="8433" y="7282"/>
                    <a:pt x="8391" y="7679"/>
                    <a:pt x="8391" y="8098"/>
                  </a:cubicBezTo>
                  <a:cubicBezTo>
                    <a:pt x="8391" y="8579"/>
                    <a:pt x="8182" y="8976"/>
                    <a:pt x="7826" y="9311"/>
                  </a:cubicBezTo>
                  <a:cubicBezTo>
                    <a:pt x="7429" y="9646"/>
                    <a:pt x="7031" y="9960"/>
                    <a:pt x="6550" y="10148"/>
                  </a:cubicBezTo>
                  <a:cubicBezTo>
                    <a:pt x="4458" y="11027"/>
                    <a:pt x="4416" y="11027"/>
                    <a:pt x="2156" y="10943"/>
                  </a:cubicBezTo>
                  <a:cubicBezTo>
                    <a:pt x="1842" y="10943"/>
                    <a:pt x="1591" y="10839"/>
                    <a:pt x="1403" y="10608"/>
                  </a:cubicBezTo>
                  <a:cubicBezTo>
                    <a:pt x="1047" y="10106"/>
                    <a:pt x="650" y="9625"/>
                    <a:pt x="336" y="9060"/>
                  </a:cubicBezTo>
                  <a:cubicBezTo>
                    <a:pt x="210" y="8830"/>
                    <a:pt x="168" y="8516"/>
                    <a:pt x="168" y="8265"/>
                  </a:cubicBezTo>
                  <a:cubicBezTo>
                    <a:pt x="105" y="7867"/>
                    <a:pt x="126" y="7470"/>
                    <a:pt x="126" y="7072"/>
                  </a:cubicBezTo>
                  <a:close/>
                  <a:moveTo>
                    <a:pt x="5023" y="6235"/>
                  </a:moveTo>
                  <a:cubicBezTo>
                    <a:pt x="5002" y="6089"/>
                    <a:pt x="5002" y="5859"/>
                    <a:pt x="4939" y="5650"/>
                  </a:cubicBezTo>
                  <a:cubicBezTo>
                    <a:pt x="4918" y="5461"/>
                    <a:pt x="4813" y="5336"/>
                    <a:pt x="4625" y="5294"/>
                  </a:cubicBezTo>
                  <a:cubicBezTo>
                    <a:pt x="4458" y="5273"/>
                    <a:pt x="4290" y="5357"/>
                    <a:pt x="4186" y="5482"/>
                  </a:cubicBezTo>
                  <a:cubicBezTo>
                    <a:pt x="4081" y="5629"/>
                    <a:pt x="3976" y="5817"/>
                    <a:pt x="3872" y="5984"/>
                  </a:cubicBezTo>
                  <a:cubicBezTo>
                    <a:pt x="3663" y="6340"/>
                    <a:pt x="3746" y="6675"/>
                    <a:pt x="4102" y="6926"/>
                  </a:cubicBezTo>
                  <a:cubicBezTo>
                    <a:pt x="4520" y="7177"/>
                    <a:pt x="5002" y="6947"/>
                    <a:pt x="5023" y="6486"/>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8" name="Google Shape;186;p33">
              <a:extLst>
                <a:ext uri="{FF2B5EF4-FFF2-40B4-BE49-F238E27FC236}">
                  <a16:creationId xmlns:a16="http://schemas.microsoft.com/office/drawing/2014/main" id="{89AB54BC-31CB-4BA9-B8AE-DA51704F9BFB}"/>
                </a:ext>
              </a:extLst>
            </p:cNvPr>
            <p:cNvSpPr/>
            <p:nvPr/>
          </p:nvSpPr>
          <p:spPr>
            <a:xfrm>
              <a:off x="1225275" y="3765450"/>
              <a:ext cx="374050" cy="265225"/>
            </a:xfrm>
            <a:custGeom>
              <a:avLst/>
              <a:gdLst/>
              <a:ahLst/>
              <a:cxnLst/>
              <a:rect l="l" t="t" r="r" b="b"/>
              <a:pathLst>
                <a:path w="14962" h="10609" extrusionOk="0">
                  <a:moveTo>
                    <a:pt x="1" y="6633"/>
                  </a:moveTo>
                  <a:cubicBezTo>
                    <a:pt x="105" y="6403"/>
                    <a:pt x="168" y="6236"/>
                    <a:pt x="231" y="6110"/>
                  </a:cubicBezTo>
                  <a:cubicBezTo>
                    <a:pt x="691" y="5399"/>
                    <a:pt x="1131" y="4687"/>
                    <a:pt x="1591" y="4018"/>
                  </a:cubicBezTo>
                  <a:cubicBezTo>
                    <a:pt x="1967" y="3495"/>
                    <a:pt x="2177" y="2909"/>
                    <a:pt x="2386" y="2323"/>
                  </a:cubicBezTo>
                  <a:cubicBezTo>
                    <a:pt x="2470" y="2093"/>
                    <a:pt x="2470" y="1863"/>
                    <a:pt x="2470" y="1633"/>
                  </a:cubicBezTo>
                  <a:lnTo>
                    <a:pt x="2470" y="84"/>
                  </a:lnTo>
                  <a:cubicBezTo>
                    <a:pt x="2679" y="1"/>
                    <a:pt x="2721" y="168"/>
                    <a:pt x="2804" y="273"/>
                  </a:cubicBezTo>
                  <a:cubicBezTo>
                    <a:pt x="2993" y="607"/>
                    <a:pt x="3244" y="837"/>
                    <a:pt x="3558" y="1089"/>
                  </a:cubicBezTo>
                  <a:cubicBezTo>
                    <a:pt x="4081" y="1444"/>
                    <a:pt x="4583" y="1821"/>
                    <a:pt x="5106" y="2156"/>
                  </a:cubicBezTo>
                  <a:cubicBezTo>
                    <a:pt x="5859" y="2658"/>
                    <a:pt x="6717" y="2825"/>
                    <a:pt x="7596" y="3034"/>
                  </a:cubicBezTo>
                  <a:cubicBezTo>
                    <a:pt x="8705" y="3306"/>
                    <a:pt x="9814" y="3516"/>
                    <a:pt x="10965" y="3453"/>
                  </a:cubicBezTo>
                  <a:cubicBezTo>
                    <a:pt x="11299" y="3453"/>
                    <a:pt x="11634" y="3411"/>
                    <a:pt x="12053" y="3390"/>
                  </a:cubicBezTo>
                  <a:cubicBezTo>
                    <a:pt x="12785" y="4164"/>
                    <a:pt x="13936" y="4353"/>
                    <a:pt x="14961" y="4855"/>
                  </a:cubicBezTo>
                  <a:cubicBezTo>
                    <a:pt x="14522" y="5734"/>
                    <a:pt x="14103" y="6591"/>
                    <a:pt x="13664" y="7428"/>
                  </a:cubicBezTo>
                  <a:cubicBezTo>
                    <a:pt x="13371" y="7993"/>
                    <a:pt x="13183" y="8537"/>
                    <a:pt x="13245" y="9165"/>
                  </a:cubicBezTo>
                  <a:cubicBezTo>
                    <a:pt x="13266" y="9416"/>
                    <a:pt x="13203" y="9667"/>
                    <a:pt x="13203" y="10002"/>
                  </a:cubicBezTo>
                  <a:cubicBezTo>
                    <a:pt x="12367" y="9772"/>
                    <a:pt x="11697" y="10086"/>
                    <a:pt x="11006" y="10400"/>
                  </a:cubicBezTo>
                  <a:cubicBezTo>
                    <a:pt x="10839" y="10462"/>
                    <a:pt x="10651" y="10525"/>
                    <a:pt x="10442" y="10525"/>
                  </a:cubicBezTo>
                  <a:cubicBezTo>
                    <a:pt x="10107" y="10567"/>
                    <a:pt x="9751" y="10567"/>
                    <a:pt x="9416" y="10609"/>
                  </a:cubicBezTo>
                  <a:cubicBezTo>
                    <a:pt x="9061" y="9856"/>
                    <a:pt x="8663" y="9081"/>
                    <a:pt x="8286" y="8328"/>
                  </a:cubicBezTo>
                  <a:cubicBezTo>
                    <a:pt x="8140" y="8014"/>
                    <a:pt x="7931" y="7784"/>
                    <a:pt x="7638" y="7554"/>
                  </a:cubicBezTo>
                  <a:cubicBezTo>
                    <a:pt x="6487" y="6612"/>
                    <a:pt x="5190" y="6152"/>
                    <a:pt x="3683" y="6215"/>
                  </a:cubicBezTo>
                  <a:cubicBezTo>
                    <a:pt x="3056" y="6236"/>
                    <a:pt x="2428" y="6236"/>
                    <a:pt x="1800" y="6236"/>
                  </a:cubicBezTo>
                  <a:cubicBezTo>
                    <a:pt x="1319" y="6236"/>
                    <a:pt x="838" y="6257"/>
                    <a:pt x="398" y="6529"/>
                  </a:cubicBezTo>
                  <a:cubicBezTo>
                    <a:pt x="315" y="6612"/>
                    <a:pt x="189" y="6571"/>
                    <a:pt x="1" y="663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09" name="Google Shape;187;p33">
              <a:extLst>
                <a:ext uri="{FF2B5EF4-FFF2-40B4-BE49-F238E27FC236}">
                  <a16:creationId xmlns:a16="http://schemas.microsoft.com/office/drawing/2014/main" id="{9CCE053E-65AA-45AA-ADA7-60884ACFD3E6}"/>
                </a:ext>
              </a:extLst>
            </p:cNvPr>
            <p:cNvSpPr/>
            <p:nvPr/>
          </p:nvSpPr>
          <p:spPr>
            <a:xfrm>
              <a:off x="1755700" y="4748350"/>
              <a:ext cx="91025" cy="154325"/>
            </a:xfrm>
            <a:custGeom>
              <a:avLst/>
              <a:gdLst/>
              <a:ahLst/>
              <a:cxnLst/>
              <a:rect l="l" t="t" r="r" b="b"/>
              <a:pathLst>
                <a:path w="3641" h="6173" extrusionOk="0">
                  <a:moveTo>
                    <a:pt x="126" y="6172"/>
                  </a:moveTo>
                  <a:cubicBezTo>
                    <a:pt x="105" y="5022"/>
                    <a:pt x="0" y="3913"/>
                    <a:pt x="628" y="2867"/>
                  </a:cubicBezTo>
                  <a:cubicBezTo>
                    <a:pt x="942" y="2364"/>
                    <a:pt x="1172" y="1779"/>
                    <a:pt x="1381" y="1235"/>
                  </a:cubicBezTo>
                  <a:cubicBezTo>
                    <a:pt x="1569" y="691"/>
                    <a:pt x="2030" y="481"/>
                    <a:pt x="2448" y="209"/>
                  </a:cubicBezTo>
                  <a:cubicBezTo>
                    <a:pt x="2804" y="0"/>
                    <a:pt x="3243" y="209"/>
                    <a:pt x="3327" y="607"/>
                  </a:cubicBezTo>
                  <a:cubicBezTo>
                    <a:pt x="3557" y="1653"/>
                    <a:pt x="3641" y="2678"/>
                    <a:pt x="3243" y="3704"/>
                  </a:cubicBezTo>
                  <a:cubicBezTo>
                    <a:pt x="3118" y="4059"/>
                    <a:pt x="2950" y="4352"/>
                    <a:pt x="2658" y="4603"/>
                  </a:cubicBezTo>
                  <a:cubicBezTo>
                    <a:pt x="2344" y="4896"/>
                    <a:pt x="2030" y="5189"/>
                    <a:pt x="1779" y="5524"/>
                  </a:cubicBezTo>
                  <a:cubicBezTo>
                    <a:pt x="1339" y="6026"/>
                    <a:pt x="774" y="6152"/>
                    <a:pt x="126" y="617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0" name="Google Shape;188;p33">
              <a:extLst>
                <a:ext uri="{FF2B5EF4-FFF2-40B4-BE49-F238E27FC236}">
                  <a16:creationId xmlns:a16="http://schemas.microsoft.com/office/drawing/2014/main" id="{F6BA530C-F4FF-45C3-A09A-6847948058CF}"/>
                </a:ext>
              </a:extLst>
            </p:cNvPr>
            <p:cNvSpPr/>
            <p:nvPr/>
          </p:nvSpPr>
          <p:spPr>
            <a:xfrm>
              <a:off x="1188675" y="4342425"/>
              <a:ext cx="319100" cy="60700"/>
            </a:xfrm>
            <a:custGeom>
              <a:avLst/>
              <a:gdLst/>
              <a:ahLst/>
              <a:cxnLst/>
              <a:rect l="l" t="t" r="r" b="b"/>
              <a:pathLst>
                <a:path w="12764" h="2428" extrusionOk="0">
                  <a:moveTo>
                    <a:pt x="0" y="1360"/>
                  </a:moveTo>
                  <a:cubicBezTo>
                    <a:pt x="84" y="1318"/>
                    <a:pt x="167" y="1214"/>
                    <a:pt x="230" y="1172"/>
                  </a:cubicBezTo>
                  <a:cubicBezTo>
                    <a:pt x="1130" y="963"/>
                    <a:pt x="1988" y="754"/>
                    <a:pt x="2825" y="377"/>
                  </a:cubicBezTo>
                  <a:cubicBezTo>
                    <a:pt x="3201" y="189"/>
                    <a:pt x="3662" y="168"/>
                    <a:pt x="4080" y="126"/>
                  </a:cubicBezTo>
                  <a:cubicBezTo>
                    <a:pt x="5126" y="84"/>
                    <a:pt x="6193" y="0"/>
                    <a:pt x="7240" y="63"/>
                  </a:cubicBezTo>
                  <a:cubicBezTo>
                    <a:pt x="8265" y="105"/>
                    <a:pt x="9290" y="230"/>
                    <a:pt x="10253" y="649"/>
                  </a:cubicBezTo>
                  <a:cubicBezTo>
                    <a:pt x="10148" y="754"/>
                    <a:pt x="10064" y="858"/>
                    <a:pt x="9939" y="1005"/>
                  </a:cubicBezTo>
                  <a:cubicBezTo>
                    <a:pt x="10064" y="1046"/>
                    <a:pt x="10169" y="1130"/>
                    <a:pt x="10253" y="1130"/>
                  </a:cubicBezTo>
                  <a:cubicBezTo>
                    <a:pt x="11152" y="1109"/>
                    <a:pt x="11822" y="1549"/>
                    <a:pt x="12470" y="2093"/>
                  </a:cubicBezTo>
                  <a:cubicBezTo>
                    <a:pt x="12533" y="2155"/>
                    <a:pt x="12638" y="2176"/>
                    <a:pt x="12763" y="2260"/>
                  </a:cubicBezTo>
                  <a:cubicBezTo>
                    <a:pt x="12408" y="2427"/>
                    <a:pt x="12157" y="2365"/>
                    <a:pt x="11926" y="2281"/>
                  </a:cubicBezTo>
                  <a:cubicBezTo>
                    <a:pt x="10880" y="1904"/>
                    <a:pt x="9750" y="1842"/>
                    <a:pt x="8683" y="1674"/>
                  </a:cubicBezTo>
                  <a:cubicBezTo>
                    <a:pt x="5921" y="1235"/>
                    <a:pt x="3118" y="1423"/>
                    <a:pt x="335" y="136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1" name="Google Shape;189;p33">
              <a:extLst>
                <a:ext uri="{FF2B5EF4-FFF2-40B4-BE49-F238E27FC236}">
                  <a16:creationId xmlns:a16="http://schemas.microsoft.com/office/drawing/2014/main" id="{307B3705-AFDA-4C0E-A057-9FBD1499B8E7}"/>
                </a:ext>
              </a:extLst>
            </p:cNvPr>
            <p:cNvSpPr/>
            <p:nvPr/>
          </p:nvSpPr>
          <p:spPr>
            <a:xfrm>
              <a:off x="1442350" y="4889050"/>
              <a:ext cx="108850" cy="128700"/>
            </a:xfrm>
            <a:custGeom>
              <a:avLst/>
              <a:gdLst/>
              <a:ahLst/>
              <a:cxnLst/>
              <a:rect l="l" t="t" r="r" b="b"/>
              <a:pathLst>
                <a:path w="4354" h="5148" extrusionOk="0">
                  <a:moveTo>
                    <a:pt x="106" y="4876"/>
                  </a:moveTo>
                  <a:cubicBezTo>
                    <a:pt x="1" y="4478"/>
                    <a:pt x="22" y="4039"/>
                    <a:pt x="64" y="3620"/>
                  </a:cubicBezTo>
                  <a:cubicBezTo>
                    <a:pt x="64" y="3453"/>
                    <a:pt x="168" y="3306"/>
                    <a:pt x="231" y="3139"/>
                  </a:cubicBezTo>
                  <a:cubicBezTo>
                    <a:pt x="482" y="2679"/>
                    <a:pt x="733" y="2197"/>
                    <a:pt x="963" y="1695"/>
                  </a:cubicBezTo>
                  <a:cubicBezTo>
                    <a:pt x="1215" y="1214"/>
                    <a:pt x="1549" y="796"/>
                    <a:pt x="2072" y="586"/>
                  </a:cubicBezTo>
                  <a:cubicBezTo>
                    <a:pt x="2177" y="524"/>
                    <a:pt x="2282" y="503"/>
                    <a:pt x="2386" y="419"/>
                  </a:cubicBezTo>
                  <a:cubicBezTo>
                    <a:pt x="2847" y="84"/>
                    <a:pt x="3370" y="0"/>
                    <a:pt x="3935" y="147"/>
                  </a:cubicBezTo>
                  <a:cubicBezTo>
                    <a:pt x="4353" y="586"/>
                    <a:pt x="4353" y="1047"/>
                    <a:pt x="4039" y="1549"/>
                  </a:cubicBezTo>
                  <a:cubicBezTo>
                    <a:pt x="3788" y="1905"/>
                    <a:pt x="3537" y="2239"/>
                    <a:pt x="3307" y="2595"/>
                  </a:cubicBezTo>
                  <a:cubicBezTo>
                    <a:pt x="3014" y="2993"/>
                    <a:pt x="2721" y="3327"/>
                    <a:pt x="2595" y="3809"/>
                  </a:cubicBezTo>
                  <a:cubicBezTo>
                    <a:pt x="2407" y="4499"/>
                    <a:pt x="1800" y="4834"/>
                    <a:pt x="1215" y="5106"/>
                  </a:cubicBezTo>
                  <a:cubicBezTo>
                    <a:pt x="1110" y="5148"/>
                    <a:pt x="922" y="5127"/>
                    <a:pt x="796" y="5064"/>
                  </a:cubicBezTo>
                  <a:cubicBezTo>
                    <a:pt x="545" y="5043"/>
                    <a:pt x="336" y="4938"/>
                    <a:pt x="106" y="4876"/>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2" name="Google Shape;190;p33">
              <a:extLst>
                <a:ext uri="{FF2B5EF4-FFF2-40B4-BE49-F238E27FC236}">
                  <a16:creationId xmlns:a16="http://schemas.microsoft.com/office/drawing/2014/main" id="{3540436E-3672-41BE-BA7F-8443D086A9DB}"/>
                </a:ext>
              </a:extLst>
            </p:cNvPr>
            <p:cNvSpPr/>
            <p:nvPr/>
          </p:nvSpPr>
          <p:spPr>
            <a:xfrm>
              <a:off x="934975" y="4076700"/>
              <a:ext cx="94700" cy="113525"/>
            </a:xfrm>
            <a:custGeom>
              <a:avLst/>
              <a:gdLst/>
              <a:ahLst/>
              <a:cxnLst/>
              <a:rect l="l" t="t" r="r" b="b"/>
              <a:pathLst>
                <a:path w="3788" h="4541" extrusionOk="0">
                  <a:moveTo>
                    <a:pt x="3787" y="4478"/>
                  </a:moveTo>
                  <a:cubicBezTo>
                    <a:pt x="3034" y="4457"/>
                    <a:pt x="2302" y="4541"/>
                    <a:pt x="1632" y="4269"/>
                  </a:cubicBezTo>
                  <a:cubicBezTo>
                    <a:pt x="1423" y="4206"/>
                    <a:pt x="1214" y="4143"/>
                    <a:pt x="1025" y="3997"/>
                  </a:cubicBezTo>
                  <a:cubicBezTo>
                    <a:pt x="942" y="3913"/>
                    <a:pt x="858" y="3829"/>
                    <a:pt x="753" y="3766"/>
                  </a:cubicBezTo>
                  <a:cubicBezTo>
                    <a:pt x="167" y="3536"/>
                    <a:pt x="0" y="3034"/>
                    <a:pt x="21" y="2469"/>
                  </a:cubicBezTo>
                  <a:lnTo>
                    <a:pt x="21" y="1256"/>
                  </a:lnTo>
                  <a:cubicBezTo>
                    <a:pt x="63" y="356"/>
                    <a:pt x="544" y="0"/>
                    <a:pt x="1444" y="293"/>
                  </a:cubicBezTo>
                  <a:cubicBezTo>
                    <a:pt x="1632" y="356"/>
                    <a:pt x="1799" y="356"/>
                    <a:pt x="2051" y="377"/>
                  </a:cubicBezTo>
                  <a:cubicBezTo>
                    <a:pt x="2699" y="1674"/>
                    <a:pt x="2908" y="3201"/>
                    <a:pt x="3787" y="4478"/>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3" name="Google Shape;191;p33">
              <a:extLst>
                <a:ext uri="{FF2B5EF4-FFF2-40B4-BE49-F238E27FC236}">
                  <a16:creationId xmlns:a16="http://schemas.microsoft.com/office/drawing/2014/main" id="{38674CA0-A13C-44EC-8B1C-F6A8460A3DD9}"/>
                </a:ext>
              </a:extLst>
            </p:cNvPr>
            <p:cNvSpPr/>
            <p:nvPr/>
          </p:nvSpPr>
          <p:spPr>
            <a:xfrm>
              <a:off x="1133750" y="4310500"/>
              <a:ext cx="408550" cy="83200"/>
            </a:xfrm>
            <a:custGeom>
              <a:avLst/>
              <a:gdLst/>
              <a:ahLst/>
              <a:cxnLst/>
              <a:rect l="l" t="t" r="r" b="b"/>
              <a:pathLst>
                <a:path w="16342" h="3328" extrusionOk="0">
                  <a:moveTo>
                    <a:pt x="2197" y="2637"/>
                  </a:moveTo>
                  <a:cubicBezTo>
                    <a:pt x="1548" y="3014"/>
                    <a:pt x="858" y="3328"/>
                    <a:pt x="0" y="3181"/>
                  </a:cubicBezTo>
                  <a:cubicBezTo>
                    <a:pt x="0" y="2930"/>
                    <a:pt x="335" y="2909"/>
                    <a:pt x="377" y="2700"/>
                  </a:cubicBezTo>
                  <a:cubicBezTo>
                    <a:pt x="398" y="2491"/>
                    <a:pt x="419" y="2240"/>
                    <a:pt x="439" y="2072"/>
                  </a:cubicBezTo>
                  <a:cubicBezTo>
                    <a:pt x="1235" y="1445"/>
                    <a:pt x="2092" y="1068"/>
                    <a:pt x="2992" y="754"/>
                  </a:cubicBezTo>
                  <a:cubicBezTo>
                    <a:pt x="4373" y="231"/>
                    <a:pt x="5775" y="1"/>
                    <a:pt x="7240" y="85"/>
                  </a:cubicBezTo>
                  <a:cubicBezTo>
                    <a:pt x="8160" y="127"/>
                    <a:pt x="9081" y="106"/>
                    <a:pt x="10002" y="85"/>
                  </a:cubicBezTo>
                  <a:cubicBezTo>
                    <a:pt x="10357" y="85"/>
                    <a:pt x="10671" y="147"/>
                    <a:pt x="10985" y="315"/>
                  </a:cubicBezTo>
                  <a:cubicBezTo>
                    <a:pt x="11571" y="629"/>
                    <a:pt x="12136" y="943"/>
                    <a:pt x="12847" y="922"/>
                  </a:cubicBezTo>
                  <a:cubicBezTo>
                    <a:pt x="13035" y="922"/>
                    <a:pt x="13203" y="1047"/>
                    <a:pt x="13391" y="1131"/>
                  </a:cubicBezTo>
                  <a:cubicBezTo>
                    <a:pt x="14228" y="1591"/>
                    <a:pt x="15086" y="2072"/>
                    <a:pt x="15923" y="2533"/>
                  </a:cubicBezTo>
                  <a:cubicBezTo>
                    <a:pt x="16028" y="2616"/>
                    <a:pt x="16132" y="2721"/>
                    <a:pt x="16341" y="2867"/>
                  </a:cubicBezTo>
                  <a:cubicBezTo>
                    <a:pt x="16174" y="2867"/>
                    <a:pt x="16090" y="2909"/>
                    <a:pt x="16007" y="2867"/>
                  </a:cubicBezTo>
                  <a:cubicBezTo>
                    <a:pt x="15651" y="2742"/>
                    <a:pt x="15253" y="2616"/>
                    <a:pt x="14877" y="2449"/>
                  </a:cubicBezTo>
                  <a:cubicBezTo>
                    <a:pt x="14667" y="2386"/>
                    <a:pt x="14500" y="2240"/>
                    <a:pt x="14270" y="2135"/>
                  </a:cubicBezTo>
                  <a:cubicBezTo>
                    <a:pt x="14061" y="2010"/>
                    <a:pt x="13851" y="1821"/>
                    <a:pt x="13621" y="1717"/>
                  </a:cubicBezTo>
                  <a:cubicBezTo>
                    <a:pt x="12157" y="1089"/>
                    <a:pt x="10650" y="629"/>
                    <a:pt x="8997" y="671"/>
                  </a:cubicBezTo>
                  <a:cubicBezTo>
                    <a:pt x="8097" y="712"/>
                    <a:pt x="7219" y="671"/>
                    <a:pt x="6361" y="671"/>
                  </a:cubicBezTo>
                  <a:cubicBezTo>
                    <a:pt x="5942" y="671"/>
                    <a:pt x="5524" y="733"/>
                    <a:pt x="5105" y="859"/>
                  </a:cubicBezTo>
                  <a:cubicBezTo>
                    <a:pt x="4185" y="1152"/>
                    <a:pt x="3222" y="1361"/>
                    <a:pt x="2343" y="1779"/>
                  </a:cubicBezTo>
                  <a:cubicBezTo>
                    <a:pt x="2134" y="1884"/>
                    <a:pt x="1904" y="1905"/>
                    <a:pt x="1695" y="1968"/>
                  </a:cubicBezTo>
                  <a:cubicBezTo>
                    <a:pt x="1360" y="2051"/>
                    <a:pt x="983" y="2177"/>
                    <a:pt x="816" y="2533"/>
                  </a:cubicBezTo>
                  <a:cubicBezTo>
                    <a:pt x="921" y="2784"/>
                    <a:pt x="1088" y="2847"/>
                    <a:pt x="1297" y="2763"/>
                  </a:cubicBezTo>
                  <a:cubicBezTo>
                    <a:pt x="1590" y="2658"/>
                    <a:pt x="1883" y="2533"/>
                    <a:pt x="2197" y="2637"/>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4" name="Google Shape;192;p33">
              <a:extLst>
                <a:ext uri="{FF2B5EF4-FFF2-40B4-BE49-F238E27FC236}">
                  <a16:creationId xmlns:a16="http://schemas.microsoft.com/office/drawing/2014/main" id="{1E29FB1F-6ED0-4908-8659-C6CB4B421F3C}"/>
                </a:ext>
              </a:extLst>
            </p:cNvPr>
            <p:cNvSpPr/>
            <p:nvPr/>
          </p:nvSpPr>
          <p:spPr>
            <a:xfrm>
              <a:off x="1594050" y="4696025"/>
              <a:ext cx="104125" cy="91050"/>
            </a:xfrm>
            <a:custGeom>
              <a:avLst/>
              <a:gdLst/>
              <a:ahLst/>
              <a:cxnLst/>
              <a:rect l="l" t="t" r="r" b="b"/>
              <a:pathLst>
                <a:path w="4165" h="3642" extrusionOk="0">
                  <a:moveTo>
                    <a:pt x="1005" y="3641"/>
                  </a:moveTo>
                  <a:cubicBezTo>
                    <a:pt x="608" y="3181"/>
                    <a:pt x="315" y="2804"/>
                    <a:pt x="1" y="2407"/>
                  </a:cubicBezTo>
                  <a:cubicBezTo>
                    <a:pt x="1068" y="1444"/>
                    <a:pt x="2135" y="607"/>
                    <a:pt x="3474" y="1"/>
                  </a:cubicBezTo>
                  <a:cubicBezTo>
                    <a:pt x="3537" y="168"/>
                    <a:pt x="3579" y="252"/>
                    <a:pt x="3621" y="356"/>
                  </a:cubicBezTo>
                  <a:cubicBezTo>
                    <a:pt x="3746" y="900"/>
                    <a:pt x="3851" y="1444"/>
                    <a:pt x="3976" y="1988"/>
                  </a:cubicBezTo>
                  <a:cubicBezTo>
                    <a:pt x="3997" y="2135"/>
                    <a:pt x="4102" y="2260"/>
                    <a:pt x="4102" y="2386"/>
                  </a:cubicBezTo>
                  <a:cubicBezTo>
                    <a:pt x="4165" y="3139"/>
                    <a:pt x="4165" y="3348"/>
                    <a:pt x="3328" y="3328"/>
                  </a:cubicBezTo>
                  <a:cubicBezTo>
                    <a:pt x="3014" y="3307"/>
                    <a:pt x="2721" y="3411"/>
                    <a:pt x="2407" y="3495"/>
                  </a:cubicBezTo>
                  <a:cubicBezTo>
                    <a:pt x="1968" y="3600"/>
                    <a:pt x="1465" y="3600"/>
                    <a:pt x="1005" y="364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5" name="Google Shape;193;p33">
              <a:extLst>
                <a:ext uri="{FF2B5EF4-FFF2-40B4-BE49-F238E27FC236}">
                  <a16:creationId xmlns:a16="http://schemas.microsoft.com/office/drawing/2014/main" id="{27103A28-59A8-421C-9A49-C320AAF25896}"/>
                </a:ext>
              </a:extLst>
            </p:cNvPr>
            <p:cNvSpPr/>
            <p:nvPr/>
          </p:nvSpPr>
          <p:spPr>
            <a:xfrm>
              <a:off x="1647425" y="4220025"/>
              <a:ext cx="195125" cy="114050"/>
            </a:xfrm>
            <a:custGeom>
              <a:avLst/>
              <a:gdLst/>
              <a:ahLst/>
              <a:cxnLst/>
              <a:rect l="l" t="t" r="r" b="b"/>
              <a:pathLst>
                <a:path w="7805" h="4562" extrusionOk="0">
                  <a:moveTo>
                    <a:pt x="7449" y="63"/>
                  </a:moveTo>
                  <a:cubicBezTo>
                    <a:pt x="7595" y="293"/>
                    <a:pt x="7700" y="481"/>
                    <a:pt x="7805" y="670"/>
                  </a:cubicBezTo>
                  <a:cubicBezTo>
                    <a:pt x="7763" y="712"/>
                    <a:pt x="7700" y="774"/>
                    <a:pt x="7679" y="774"/>
                  </a:cubicBezTo>
                  <a:cubicBezTo>
                    <a:pt x="7135" y="565"/>
                    <a:pt x="6570" y="565"/>
                    <a:pt x="6026" y="879"/>
                  </a:cubicBezTo>
                  <a:cubicBezTo>
                    <a:pt x="5817" y="1005"/>
                    <a:pt x="5566" y="1025"/>
                    <a:pt x="5294" y="1109"/>
                  </a:cubicBezTo>
                  <a:cubicBezTo>
                    <a:pt x="5084" y="1172"/>
                    <a:pt x="4854" y="1235"/>
                    <a:pt x="4645" y="1339"/>
                  </a:cubicBezTo>
                  <a:cubicBezTo>
                    <a:pt x="3724" y="1800"/>
                    <a:pt x="2846" y="2281"/>
                    <a:pt x="1946" y="2783"/>
                  </a:cubicBezTo>
                  <a:cubicBezTo>
                    <a:pt x="1653" y="2929"/>
                    <a:pt x="1402" y="3201"/>
                    <a:pt x="1151" y="3411"/>
                  </a:cubicBezTo>
                  <a:cubicBezTo>
                    <a:pt x="795" y="3746"/>
                    <a:pt x="418" y="4101"/>
                    <a:pt x="0" y="4562"/>
                  </a:cubicBezTo>
                  <a:cubicBezTo>
                    <a:pt x="188" y="3976"/>
                    <a:pt x="586" y="3306"/>
                    <a:pt x="983" y="2888"/>
                  </a:cubicBezTo>
                  <a:cubicBezTo>
                    <a:pt x="1507" y="2323"/>
                    <a:pt x="2051" y="1779"/>
                    <a:pt x="2595" y="1256"/>
                  </a:cubicBezTo>
                  <a:cubicBezTo>
                    <a:pt x="2825" y="1046"/>
                    <a:pt x="3118" y="921"/>
                    <a:pt x="3390" y="753"/>
                  </a:cubicBezTo>
                  <a:cubicBezTo>
                    <a:pt x="3620" y="649"/>
                    <a:pt x="3871" y="628"/>
                    <a:pt x="4080" y="502"/>
                  </a:cubicBezTo>
                  <a:cubicBezTo>
                    <a:pt x="4750" y="84"/>
                    <a:pt x="5482" y="0"/>
                    <a:pt x="6214" y="63"/>
                  </a:cubicBezTo>
                  <a:cubicBezTo>
                    <a:pt x="6633" y="84"/>
                    <a:pt x="6989" y="63"/>
                    <a:pt x="7449" y="63"/>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6" name="Google Shape;194;p33">
              <a:extLst>
                <a:ext uri="{FF2B5EF4-FFF2-40B4-BE49-F238E27FC236}">
                  <a16:creationId xmlns:a16="http://schemas.microsoft.com/office/drawing/2014/main" id="{06C9B0A2-995D-49C6-970F-839DF088EA33}"/>
                </a:ext>
              </a:extLst>
            </p:cNvPr>
            <p:cNvSpPr/>
            <p:nvPr/>
          </p:nvSpPr>
          <p:spPr>
            <a:xfrm>
              <a:off x="994600" y="3994575"/>
              <a:ext cx="156425" cy="68025"/>
            </a:xfrm>
            <a:custGeom>
              <a:avLst/>
              <a:gdLst/>
              <a:ahLst/>
              <a:cxnLst/>
              <a:rect l="l" t="t" r="r" b="b"/>
              <a:pathLst>
                <a:path w="6257" h="2721" extrusionOk="0">
                  <a:moveTo>
                    <a:pt x="6257" y="0"/>
                  </a:moveTo>
                  <a:cubicBezTo>
                    <a:pt x="5775" y="732"/>
                    <a:pt x="5440" y="1297"/>
                    <a:pt x="5022" y="1967"/>
                  </a:cubicBezTo>
                  <a:cubicBezTo>
                    <a:pt x="4708" y="2092"/>
                    <a:pt x="4290" y="2134"/>
                    <a:pt x="3871" y="2218"/>
                  </a:cubicBezTo>
                  <a:cubicBezTo>
                    <a:pt x="3076" y="2385"/>
                    <a:pt x="2302" y="2427"/>
                    <a:pt x="1507" y="2490"/>
                  </a:cubicBezTo>
                  <a:cubicBezTo>
                    <a:pt x="1339" y="2511"/>
                    <a:pt x="1130" y="2595"/>
                    <a:pt x="942" y="2636"/>
                  </a:cubicBezTo>
                  <a:cubicBezTo>
                    <a:pt x="754" y="2678"/>
                    <a:pt x="544" y="2720"/>
                    <a:pt x="335" y="2720"/>
                  </a:cubicBezTo>
                  <a:cubicBezTo>
                    <a:pt x="231" y="2720"/>
                    <a:pt x="126" y="2636"/>
                    <a:pt x="84" y="2595"/>
                  </a:cubicBezTo>
                  <a:cubicBezTo>
                    <a:pt x="0" y="2511"/>
                    <a:pt x="126" y="2364"/>
                    <a:pt x="314" y="2323"/>
                  </a:cubicBezTo>
                  <a:cubicBezTo>
                    <a:pt x="1172" y="2218"/>
                    <a:pt x="1988" y="1967"/>
                    <a:pt x="2762" y="1632"/>
                  </a:cubicBezTo>
                  <a:cubicBezTo>
                    <a:pt x="2867" y="1569"/>
                    <a:pt x="2972" y="1548"/>
                    <a:pt x="3076" y="1528"/>
                  </a:cubicBezTo>
                  <a:cubicBezTo>
                    <a:pt x="4080" y="1235"/>
                    <a:pt x="5022" y="816"/>
                    <a:pt x="5838" y="188"/>
                  </a:cubicBezTo>
                  <a:cubicBezTo>
                    <a:pt x="5901" y="126"/>
                    <a:pt x="5985" y="105"/>
                    <a:pt x="6257" y="0"/>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7" name="Google Shape;195;p33">
              <a:extLst>
                <a:ext uri="{FF2B5EF4-FFF2-40B4-BE49-F238E27FC236}">
                  <a16:creationId xmlns:a16="http://schemas.microsoft.com/office/drawing/2014/main" id="{9FEDAFC7-E608-4EEF-A826-431EF71E3423}"/>
                </a:ext>
              </a:extLst>
            </p:cNvPr>
            <p:cNvSpPr/>
            <p:nvPr/>
          </p:nvSpPr>
          <p:spPr>
            <a:xfrm>
              <a:off x="1588825" y="4246700"/>
              <a:ext cx="101500" cy="139150"/>
            </a:xfrm>
            <a:custGeom>
              <a:avLst/>
              <a:gdLst/>
              <a:ahLst/>
              <a:cxnLst/>
              <a:rect l="l" t="t" r="r" b="b"/>
              <a:pathLst>
                <a:path w="4060" h="5566" extrusionOk="0">
                  <a:moveTo>
                    <a:pt x="4060" y="84"/>
                  </a:moveTo>
                  <a:cubicBezTo>
                    <a:pt x="3830" y="440"/>
                    <a:pt x="3474" y="691"/>
                    <a:pt x="3202" y="1005"/>
                  </a:cubicBezTo>
                  <a:cubicBezTo>
                    <a:pt x="2428" y="1800"/>
                    <a:pt x="1800" y="2658"/>
                    <a:pt x="1444" y="3683"/>
                  </a:cubicBezTo>
                  <a:cubicBezTo>
                    <a:pt x="1382" y="3808"/>
                    <a:pt x="1340" y="3934"/>
                    <a:pt x="1256" y="4059"/>
                  </a:cubicBezTo>
                  <a:cubicBezTo>
                    <a:pt x="963" y="4457"/>
                    <a:pt x="796" y="4896"/>
                    <a:pt x="628" y="5336"/>
                  </a:cubicBezTo>
                  <a:cubicBezTo>
                    <a:pt x="607" y="5419"/>
                    <a:pt x="524" y="5482"/>
                    <a:pt x="440" y="5566"/>
                  </a:cubicBezTo>
                  <a:cubicBezTo>
                    <a:pt x="63" y="5127"/>
                    <a:pt x="1" y="4687"/>
                    <a:pt x="231" y="4227"/>
                  </a:cubicBezTo>
                  <a:cubicBezTo>
                    <a:pt x="607" y="3432"/>
                    <a:pt x="1130" y="2762"/>
                    <a:pt x="1654" y="2093"/>
                  </a:cubicBezTo>
                  <a:cubicBezTo>
                    <a:pt x="2260" y="1339"/>
                    <a:pt x="3014" y="712"/>
                    <a:pt x="3746" y="105"/>
                  </a:cubicBezTo>
                  <a:cubicBezTo>
                    <a:pt x="3788" y="63"/>
                    <a:pt x="3892" y="42"/>
                    <a:pt x="3976" y="0"/>
                  </a:cubicBezTo>
                  <a:cubicBezTo>
                    <a:pt x="3976" y="42"/>
                    <a:pt x="3997" y="63"/>
                    <a:pt x="4060" y="84"/>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8" name="Google Shape;196;p33">
              <a:extLst>
                <a:ext uri="{FF2B5EF4-FFF2-40B4-BE49-F238E27FC236}">
                  <a16:creationId xmlns:a16="http://schemas.microsoft.com/office/drawing/2014/main" id="{5F8CCE98-1B46-4DE0-8647-11ACD1C23237}"/>
                </a:ext>
              </a:extLst>
            </p:cNvPr>
            <p:cNvSpPr/>
            <p:nvPr/>
          </p:nvSpPr>
          <p:spPr>
            <a:xfrm>
              <a:off x="1000350" y="4304750"/>
              <a:ext cx="157475" cy="315450"/>
            </a:xfrm>
            <a:custGeom>
              <a:avLst/>
              <a:gdLst/>
              <a:ahLst/>
              <a:cxnLst/>
              <a:rect l="l" t="t" r="r" b="b"/>
              <a:pathLst>
                <a:path w="6299" h="12618" extrusionOk="0">
                  <a:moveTo>
                    <a:pt x="1" y="11362"/>
                  </a:moveTo>
                  <a:cubicBezTo>
                    <a:pt x="63" y="11132"/>
                    <a:pt x="105" y="10923"/>
                    <a:pt x="168" y="10714"/>
                  </a:cubicBezTo>
                  <a:cubicBezTo>
                    <a:pt x="440" y="9647"/>
                    <a:pt x="712" y="8579"/>
                    <a:pt x="1005" y="7491"/>
                  </a:cubicBezTo>
                  <a:cubicBezTo>
                    <a:pt x="1235" y="6675"/>
                    <a:pt x="1465" y="5859"/>
                    <a:pt x="1737" y="5043"/>
                  </a:cubicBezTo>
                  <a:cubicBezTo>
                    <a:pt x="1800" y="4750"/>
                    <a:pt x="1967" y="4437"/>
                    <a:pt x="2009" y="4144"/>
                  </a:cubicBezTo>
                  <a:cubicBezTo>
                    <a:pt x="2177" y="3370"/>
                    <a:pt x="2532" y="2658"/>
                    <a:pt x="2846" y="1926"/>
                  </a:cubicBezTo>
                  <a:cubicBezTo>
                    <a:pt x="2930" y="1737"/>
                    <a:pt x="3055" y="1591"/>
                    <a:pt x="3181" y="1465"/>
                  </a:cubicBezTo>
                  <a:cubicBezTo>
                    <a:pt x="3348" y="1277"/>
                    <a:pt x="3558" y="1152"/>
                    <a:pt x="3641" y="942"/>
                  </a:cubicBezTo>
                  <a:cubicBezTo>
                    <a:pt x="3871" y="419"/>
                    <a:pt x="4311" y="168"/>
                    <a:pt x="4729" y="1"/>
                  </a:cubicBezTo>
                  <a:cubicBezTo>
                    <a:pt x="5252" y="336"/>
                    <a:pt x="5755" y="649"/>
                    <a:pt x="6299" y="963"/>
                  </a:cubicBezTo>
                  <a:cubicBezTo>
                    <a:pt x="6068" y="1256"/>
                    <a:pt x="5775" y="1424"/>
                    <a:pt x="5462" y="1570"/>
                  </a:cubicBezTo>
                  <a:cubicBezTo>
                    <a:pt x="4729" y="1884"/>
                    <a:pt x="4269" y="2512"/>
                    <a:pt x="3578" y="2888"/>
                  </a:cubicBezTo>
                  <a:cubicBezTo>
                    <a:pt x="3495" y="2951"/>
                    <a:pt x="3453" y="3035"/>
                    <a:pt x="3411" y="3077"/>
                  </a:cubicBezTo>
                  <a:cubicBezTo>
                    <a:pt x="2951" y="3600"/>
                    <a:pt x="3097" y="4144"/>
                    <a:pt x="3746" y="4416"/>
                  </a:cubicBezTo>
                  <a:cubicBezTo>
                    <a:pt x="3788" y="4437"/>
                    <a:pt x="3850" y="4458"/>
                    <a:pt x="3934" y="4520"/>
                  </a:cubicBezTo>
                  <a:cubicBezTo>
                    <a:pt x="3997" y="4960"/>
                    <a:pt x="3830" y="5378"/>
                    <a:pt x="3788" y="5818"/>
                  </a:cubicBezTo>
                  <a:cubicBezTo>
                    <a:pt x="3767" y="6341"/>
                    <a:pt x="3683" y="6843"/>
                    <a:pt x="3662" y="7345"/>
                  </a:cubicBezTo>
                  <a:cubicBezTo>
                    <a:pt x="3641" y="8433"/>
                    <a:pt x="3662" y="9563"/>
                    <a:pt x="3641" y="10693"/>
                  </a:cubicBezTo>
                  <a:cubicBezTo>
                    <a:pt x="3641" y="11320"/>
                    <a:pt x="3516" y="11927"/>
                    <a:pt x="3306" y="12513"/>
                  </a:cubicBezTo>
                  <a:cubicBezTo>
                    <a:pt x="2951" y="12618"/>
                    <a:pt x="2637" y="12618"/>
                    <a:pt x="2365" y="12555"/>
                  </a:cubicBezTo>
                  <a:cubicBezTo>
                    <a:pt x="1570" y="12241"/>
                    <a:pt x="754" y="11927"/>
                    <a:pt x="1" y="11362"/>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19" name="Google Shape;197;p33">
              <a:extLst>
                <a:ext uri="{FF2B5EF4-FFF2-40B4-BE49-F238E27FC236}">
                  <a16:creationId xmlns:a16="http://schemas.microsoft.com/office/drawing/2014/main" id="{94DFE3CD-7474-49FF-B43F-3BFBBBBDC2BF}"/>
                </a:ext>
              </a:extLst>
            </p:cNvPr>
            <p:cNvSpPr/>
            <p:nvPr/>
          </p:nvSpPr>
          <p:spPr>
            <a:xfrm>
              <a:off x="994600" y="4619650"/>
              <a:ext cx="86850" cy="93675"/>
            </a:xfrm>
            <a:custGeom>
              <a:avLst/>
              <a:gdLst/>
              <a:ahLst/>
              <a:cxnLst/>
              <a:rect l="l" t="t" r="r" b="b"/>
              <a:pathLst>
                <a:path w="3474" h="3747" extrusionOk="0">
                  <a:moveTo>
                    <a:pt x="335" y="1"/>
                  </a:moveTo>
                  <a:cubicBezTo>
                    <a:pt x="1151" y="315"/>
                    <a:pt x="1967" y="796"/>
                    <a:pt x="2867" y="921"/>
                  </a:cubicBezTo>
                  <a:cubicBezTo>
                    <a:pt x="3034" y="1277"/>
                    <a:pt x="2972" y="1654"/>
                    <a:pt x="2951" y="2009"/>
                  </a:cubicBezTo>
                  <a:cubicBezTo>
                    <a:pt x="2930" y="2491"/>
                    <a:pt x="2972" y="2930"/>
                    <a:pt x="3369" y="3265"/>
                  </a:cubicBezTo>
                  <a:cubicBezTo>
                    <a:pt x="3411" y="3328"/>
                    <a:pt x="3411" y="3432"/>
                    <a:pt x="3474" y="3558"/>
                  </a:cubicBezTo>
                  <a:cubicBezTo>
                    <a:pt x="2302" y="3621"/>
                    <a:pt x="1172" y="3746"/>
                    <a:pt x="105" y="3160"/>
                  </a:cubicBezTo>
                  <a:cubicBezTo>
                    <a:pt x="84" y="3098"/>
                    <a:pt x="21" y="2993"/>
                    <a:pt x="21" y="2888"/>
                  </a:cubicBezTo>
                  <a:lnTo>
                    <a:pt x="21" y="817"/>
                  </a:lnTo>
                  <a:cubicBezTo>
                    <a:pt x="0" y="524"/>
                    <a:pt x="42" y="231"/>
                    <a:pt x="335"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0" name="Google Shape;198;p33">
              <a:extLst>
                <a:ext uri="{FF2B5EF4-FFF2-40B4-BE49-F238E27FC236}">
                  <a16:creationId xmlns:a16="http://schemas.microsoft.com/office/drawing/2014/main" id="{F256A1F3-7D6B-4F0E-894B-3E0FC5B27219}"/>
                </a:ext>
              </a:extLst>
            </p:cNvPr>
            <p:cNvSpPr/>
            <p:nvPr/>
          </p:nvSpPr>
          <p:spPr>
            <a:xfrm>
              <a:off x="1531275" y="4316800"/>
              <a:ext cx="59150" cy="36625"/>
            </a:xfrm>
            <a:custGeom>
              <a:avLst/>
              <a:gdLst/>
              <a:ahLst/>
              <a:cxnLst/>
              <a:rect l="l" t="t" r="r" b="b"/>
              <a:pathLst>
                <a:path w="2366" h="1465" extrusionOk="0">
                  <a:moveTo>
                    <a:pt x="2365" y="0"/>
                  </a:moveTo>
                  <a:cubicBezTo>
                    <a:pt x="2093" y="502"/>
                    <a:pt x="1863" y="942"/>
                    <a:pt x="1570" y="1465"/>
                  </a:cubicBezTo>
                  <a:cubicBezTo>
                    <a:pt x="1047" y="1297"/>
                    <a:pt x="545" y="1109"/>
                    <a:pt x="1" y="921"/>
                  </a:cubicBezTo>
                  <a:cubicBezTo>
                    <a:pt x="650" y="523"/>
                    <a:pt x="1675" y="105"/>
                    <a:pt x="2365"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1" name="Google Shape;199;p33">
              <a:extLst>
                <a:ext uri="{FF2B5EF4-FFF2-40B4-BE49-F238E27FC236}">
                  <a16:creationId xmlns:a16="http://schemas.microsoft.com/office/drawing/2014/main" id="{5074D14F-7844-4A3C-B247-968D7E8D6C6C}"/>
                </a:ext>
              </a:extLst>
            </p:cNvPr>
            <p:cNvSpPr/>
            <p:nvPr/>
          </p:nvSpPr>
          <p:spPr>
            <a:xfrm>
              <a:off x="1089800" y="4279650"/>
              <a:ext cx="18325" cy="19900"/>
            </a:xfrm>
            <a:custGeom>
              <a:avLst/>
              <a:gdLst/>
              <a:ahLst/>
              <a:cxnLst/>
              <a:rect l="l" t="t" r="r" b="b"/>
              <a:pathLst>
                <a:path w="733" h="796" extrusionOk="0">
                  <a:moveTo>
                    <a:pt x="314" y="0"/>
                  </a:moveTo>
                  <a:cubicBezTo>
                    <a:pt x="482" y="189"/>
                    <a:pt x="607" y="314"/>
                    <a:pt x="733" y="503"/>
                  </a:cubicBezTo>
                  <a:cubicBezTo>
                    <a:pt x="482" y="607"/>
                    <a:pt x="293" y="670"/>
                    <a:pt x="42" y="796"/>
                  </a:cubicBezTo>
                  <a:cubicBezTo>
                    <a:pt x="0" y="482"/>
                    <a:pt x="105" y="293"/>
                    <a:pt x="314" y="0"/>
                  </a:cubicBezTo>
                  <a:close/>
                </a:path>
              </a:pathLst>
            </a:custGeom>
            <a:solidFill>
              <a:srgbClr val="2F759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2" name="Google Shape;200;p33">
              <a:extLst>
                <a:ext uri="{FF2B5EF4-FFF2-40B4-BE49-F238E27FC236}">
                  <a16:creationId xmlns:a16="http://schemas.microsoft.com/office/drawing/2014/main" id="{C8CB33A3-6056-453F-8545-BF79147E5FFE}"/>
                </a:ext>
              </a:extLst>
            </p:cNvPr>
            <p:cNvSpPr/>
            <p:nvPr/>
          </p:nvSpPr>
          <p:spPr>
            <a:xfrm>
              <a:off x="1766150" y="4493600"/>
              <a:ext cx="1075" cy="3150"/>
            </a:xfrm>
            <a:custGeom>
              <a:avLst/>
              <a:gdLst/>
              <a:ahLst/>
              <a:cxnLst/>
              <a:rect l="l" t="t" r="r" b="b"/>
              <a:pathLst>
                <a:path w="43" h="126" extrusionOk="0">
                  <a:moveTo>
                    <a:pt x="22" y="126"/>
                  </a:moveTo>
                  <a:cubicBezTo>
                    <a:pt x="22" y="84"/>
                    <a:pt x="43" y="42"/>
                    <a:pt x="43" y="0"/>
                  </a:cubicBezTo>
                  <a:cubicBezTo>
                    <a:pt x="22" y="21"/>
                    <a:pt x="22" y="84"/>
                    <a:pt x="22" y="126"/>
                  </a:cubicBezTo>
                  <a:cubicBezTo>
                    <a:pt x="1" y="105"/>
                    <a:pt x="22" y="126"/>
                    <a:pt x="22" y="126"/>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3" name="Google Shape;201;p33">
              <a:extLst>
                <a:ext uri="{FF2B5EF4-FFF2-40B4-BE49-F238E27FC236}">
                  <a16:creationId xmlns:a16="http://schemas.microsoft.com/office/drawing/2014/main" id="{9E061DED-FCE7-4A32-9E10-8D1A8C6BD31B}"/>
                </a:ext>
              </a:extLst>
            </p:cNvPr>
            <p:cNvSpPr/>
            <p:nvPr/>
          </p:nvSpPr>
          <p:spPr>
            <a:xfrm>
              <a:off x="1414125" y="4183925"/>
              <a:ext cx="168975" cy="95225"/>
            </a:xfrm>
            <a:custGeom>
              <a:avLst/>
              <a:gdLst/>
              <a:ahLst/>
              <a:cxnLst/>
              <a:rect l="l" t="t" r="r" b="b"/>
              <a:pathLst>
                <a:path w="6759" h="3809" extrusionOk="0">
                  <a:moveTo>
                    <a:pt x="5001" y="3118"/>
                  </a:moveTo>
                  <a:cubicBezTo>
                    <a:pt x="4645" y="3306"/>
                    <a:pt x="4331" y="3474"/>
                    <a:pt x="4017" y="3599"/>
                  </a:cubicBezTo>
                  <a:cubicBezTo>
                    <a:pt x="3808" y="3683"/>
                    <a:pt x="3599" y="3788"/>
                    <a:pt x="3348" y="3788"/>
                  </a:cubicBezTo>
                  <a:cubicBezTo>
                    <a:pt x="2825" y="3809"/>
                    <a:pt x="2344" y="3788"/>
                    <a:pt x="1820" y="3788"/>
                  </a:cubicBezTo>
                  <a:cubicBezTo>
                    <a:pt x="1569" y="3788"/>
                    <a:pt x="1360" y="3704"/>
                    <a:pt x="1193" y="3578"/>
                  </a:cubicBezTo>
                  <a:cubicBezTo>
                    <a:pt x="1109" y="3495"/>
                    <a:pt x="1004" y="3411"/>
                    <a:pt x="900" y="3390"/>
                  </a:cubicBezTo>
                  <a:cubicBezTo>
                    <a:pt x="0" y="3013"/>
                    <a:pt x="0" y="2428"/>
                    <a:pt x="209" y="1528"/>
                  </a:cubicBezTo>
                  <a:cubicBezTo>
                    <a:pt x="272" y="1298"/>
                    <a:pt x="419" y="1047"/>
                    <a:pt x="565" y="796"/>
                  </a:cubicBezTo>
                  <a:lnTo>
                    <a:pt x="2678" y="796"/>
                  </a:lnTo>
                  <a:cubicBezTo>
                    <a:pt x="3285" y="796"/>
                    <a:pt x="3871" y="816"/>
                    <a:pt x="4436" y="586"/>
                  </a:cubicBezTo>
                  <a:cubicBezTo>
                    <a:pt x="4499" y="565"/>
                    <a:pt x="4582" y="524"/>
                    <a:pt x="4687" y="524"/>
                  </a:cubicBezTo>
                  <a:cubicBezTo>
                    <a:pt x="5377" y="607"/>
                    <a:pt x="5963" y="377"/>
                    <a:pt x="6549" y="0"/>
                  </a:cubicBezTo>
                  <a:cubicBezTo>
                    <a:pt x="6758" y="252"/>
                    <a:pt x="6654" y="482"/>
                    <a:pt x="6486" y="607"/>
                  </a:cubicBezTo>
                  <a:cubicBezTo>
                    <a:pt x="6131" y="921"/>
                    <a:pt x="5963" y="1340"/>
                    <a:pt x="5838" y="1800"/>
                  </a:cubicBezTo>
                  <a:cubicBezTo>
                    <a:pt x="5796" y="1946"/>
                    <a:pt x="5712" y="2093"/>
                    <a:pt x="5608" y="2239"/>
                  </a:cubicBezTo>
                  <a:cubicBezTo>
                    <a:pt x="5419" y="2553"/>
                    <a:pt x="5189" y="2867"/>
                    <a:pt x="5001" y="3118"/>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4" name="Google Shape;202;p33">
              <a:extLst>
                <a:ext uri="{FF2B5EF4-FFF2-40B4-BE49-F238E27FC236}">
                  <a16:creationId xmlns:a16="http://schemas.microsoft.com/office/drawing/2014/main" id="{10BB2DFD-1A1F-461B-9D0E-34F9D170EDB3}"/>
                </a:ext>
              </a:extLst>
            </p:cNvPr>
            <p:cNvSpPr/>
            <p:nvPr/>
          </p:nvSpPr>
          <p:spPr>
            <a:xfrm>
              <a:off x="1119625" y="4146250"/>
              <a:ext cx="181000" cy="166900"/>
            </a:xfrm>
            <a:custGeom>
              <a:avLst/>
              <a:gdLst/>
              <a:ahLst/>
              <a:cxnLst/>
              <a:rect l="l" t="t" r="r" b="b"/>
              <a:pathLst>
                <a:path w="7240" h="6676" extrusionOk="0">
                  <a:moveTo>
                    <a:pt x="6947" y="2700"/>
                  </a:moveTo>
                  <a:cubicBezTo>
                    <a:pt x="6947" y="2303"/>
                    <a:pt x="6821" y="1905"/>
                    <a:pt x="6549" y="1507"/>
                  </a:cubicBezTo>
                  <a:cubicBezTo>
                    <a:pt x="6214" y="1026"/>
                    <a:pt x="5712" y="775"/>
                    <a:pt x="5168" y="712"/>
                  </a:cubicBezTo>
                  <a:cubicBezTo>
                    <a:pt x="4143" y="210"/>
                    <a:pt x="2888" y="1"/>
                    <a:pt x="1841" y="398"/>
                  </a:cubicBezTo>
                  <a:cubicBezTo>
                    <a:pt x="481" y="922"/>
                    <a:pt x="0" y="2386"/>
                    <a:pt x="377" y="3663"/>
                  </a:cubicBezTo>
                  <a:cubicBezTo>
                    <a:pt x="753" y="5650"/>
                    <a:pt x="3055" y="6676"/>
                    <a:pt x="4917" y="6006"/>
                  </a:cubicBezTo>
                  <a:cubicBezTo>
                    <a:pt x="6340" y="5525"/>
                    <a:pt x="7240" y="4039"/>
                    <a:pt x="6947" y="270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5" name="Google Shape;203;p33">
              <a:extLst>
                <a:ext uri="{FF2B5EF4-FFF2-40B4-BE49-F238E27FC236}">
                  <a16:creationId xmlns:a16="http://schemas.microsoft.com/office/drawing/2014/main" id="{F4F83601-74C0-4206-B1D6-4EB744FA5957}"/>
                </a:ext>
              </a:extLst>
            </p:cNvPr>
            <p:cNvSpPr/>
            <p:nvPr/>
          </p:nvSpPr>
          <p:spPr>
            <a:xfrm>
              <a:off x="1678275" y="4028050"/>
              <a:ext cx="114575" cy="144400"/>
            </a:xfrm>
            <a:custGeom>
              <a:avLst/>
              <a:gdLst/>
              <a:ahLst/>
              <a:cxnLst/>
              <a:rect l="l" t="t" r="r" b="b"/>
              <a:pathLst>
                <a:path w="4583" h="5776" extrusionOk="0">
                  <a:moveTo>
                    <a:pt x="4562" y="2051"/>
                  </a:moveTo>
                  <a:cubicBezTo>
                    <a:pt x="4562" y="984"/>
                    <a:pt x="3830" y="0"/>
                    <a:pt x="2658" y="0"/>
                  </a:cubicBezTo>
                  <a:cubicBezTo>
                    <a:pt x="1633" y="0"/>
                    <a:pt x="900" y="858"/>
                    <a:pt x="440" y="1695"/>
                  </a:cubicBezTo>
                  <a:cubicBezTo>
                    <a:pt x="168" y="2093"/>
                    <a:pt x="1" y="2574"/>
                    <a:pt x="63" y="3139"/>
                  </a:cubicBezTo>
                  <a:cubicBezTo>
                    <a:pt x="63" y="3243"/>
                    <a:pt x="84" y="3327"/>
                    <a:pt x="105" y="3432"/>
                  </a:cubicBezTo>
                  <a:cubicBezTo>
                    <a:pt x="189" y="3997"/>
                    <a:pt x="482" y="4541"/>
                    <a:pt x="963" y="4854"/>
                  </a:cubicBezTo>
                  <a:cubicBezTo>
                    <a:pt x="2407" y="5775"/>
                    <a:pt x="4060" y="4269"/>
                    <a:pt x="4457" y="2930"/>
                  </a:cubicBezTo>
                  <a:cubicBezTo>
                    <a:pt x="4562" y="2637"/>
                    <a:pt x="4583" y="2344"/>
                    <a:pt x="4562" y="205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6" name="Google Shape;204;p33">
              <a:extLst>
                <a:ext uri="{FF2B5EF4-FFF2-40B4-BE49-F238E27FC236}">
                  <a16:creationId xmlns:a16="http://schemas.microsoft.com/office/drawing/2014/main" id="{E2D9DE53-A625-41B4-AE8A-73346D0AF74D}"/>
                </a:ext>
              </a:extLst>
            </p:cNvPr>
            <p:cNvSpPr/>
            <p:nvPr/>
          </p:nvSpPr>
          <p:spPr>
            <a:xfrm>
              <a:off x="1835200" y="3337050"/>
              <a:ext cx="64900" cy="154325"/>
            </a:xfrm>
            <a:custGeom>
              <a:avLst/>
              <a:gdLst/>
              <a:ahLst/>
              <a:cxnLst/>
              <a:rect l="l" t="t" r="r" b="b"/>
              <a:pathLst>
                <a:path w="2596" h="6173" extrusionOk="0">
                  <a:moveTo>
                    <a:pt x="2595" y="795"/>
                  </a:moveTo>
                  <a:cubicBezTo>
                    <a:pt x="2574" y="942"/>
                    <a:pt x="2511" y="1172"/>
                    <a:pt x="2449" y="1381"/>
                  </a:cubicBezTo>
                  <a:lnTo>
                    <a:pt x="1967" y="3034"/>
                  </a:lnTo>
                  <a:cubicBezTo>
                    <a:pt x="1779" y="3599"/>
                    <a:pt x="1549" y="4143"/>
                    <a:pt x="1361" y="4729"/>
                  </a:cubicBezTo>
                  <a:cubicBezTo>
                    <a:pt x="1277" y="4959"/>
                    <a:pt x="1214" y="5189"/>
                    <a:pt x="1130" y="5461"/>
                  </a:cubicBezTo>
                  <a:cubicBezTo>
                    <a:pt x="1110" y="5566"/>
                    <a:pt x="1089" y="5691"/>
                    <a:pt x="1047" y="5796"/>
                  </a:cubicBezTo>
                  <a:cubicBezTo>
                    <a:pt x="963" y="6005"/>
                    <a:pt x="838" y="6131"/>
                    <a:pt x="607" y="6173"/>
                  </a:cubicBezTo>
                  <a:cubicBezTo>
                    <a:pt x="398" y="6173"/>
                    <a:pt x="231" y="6068"/>
                    <a:pt x="168" y="5859"/>
                  </a:cubicBezTo>
                  <a:cubicBezTo>
                    <a:pt x="63" y="5545"/>
                    <a:pt x="1" y="5252"/>
                    <a:pt x="105" y="4938"/>
                  </a:cubicBezTo>
                  <a:cubicBezTo>
                    <a:pt x="168" y="4771"/>
                    <a:pt x="252" y="4624"/>
                    <a:pt x="314" y="4457"/>
                  </a:cubicBezTo>
                  <a:cubicBezTo>
                    <a:pt x="628" y="3871"/>
                    <a:pt x="838" y="3201"/>
                    <a:pt x="1026" y="2532"/>
                  </a:cubicBezTo>
                  <a:cubicBezTo>
                    <a:pt x="1193" y="2030"/>
                    <a:pt x="1361" y="1569"/>
                    <a:pt x="1528" y="1088"/>
                  </a:cubicBezTo>
                  <a:cubicBezTo>
                    <a:pt x="1612" y="858"/>
                    <a:pt x="1654" y="586"/>
                    <a:pt x="1737" y="356"/>
                  </a:cubicBezTo>
                  <a:cubicBezTo>
                    <a:pt x="1821" y="147"/>
                    <a:pt x="1988" y="0"/>
                    <a:pt x="2177" y="21"/>
                  </a:cubicBezTo>
                  <a:cubicBezTo>
                    <a:pt x="2386" y="63"/>
                    <a:pt x="2511" y="230"/>
                    <a:pt x="2532" y="440"/>
                  </a:cubicBezTo>
                  <a:cubicBezTo>
                    <a:pt x="2532" y="460"/>
                    <a:pt x="2574" y="586"/>
                    <a:pt x="2595" y="79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7" name="Google Shape;205;p33">
              <a:extLst>
                <a:ext uri="{FF2B5EF4-FFF2-40B4-BE49-F238E27FC236}">
                  <a16:creationId xmlns:a16="http://schemas.microsoft.com/office/drawing/2014/main" id="{36EC681B-F1B3-45A2-8DEC-647CBA493DAE}"/>
                </a:ext>
              </a:extLst>
            </p:cNvPr>
            <p:cNvSpPr/>
            <p:nvPr/>
          </p:nvSpPr>
          <p:spPr>
            <a:xfrm>
              <a:off x="1948725" y="3612700"/>
              <a:ext cx="165825" cy="37175"/>
            </a:xfrm>
            <a:custGeom>
              <a:avLst/>
              <a:gdLst/>
              <a:ahLst/>
              <a:cxnLst/>
              <a:rect l="l" t="t" r="r" b="b"/>
              <a:pathLst>
                <a:path w="6633" h="1487" extrusionOk="0">
                  <a:moveTo>
                    <a:pt x="2260" y="1466"/>
                  </a:moveTo>
                  <a:cubicBezTo>
                    <a:pt x="1653" y="1382"/>
                    <a:pt x="1088" y="1340"/>
                    <a:pt x="481" y="1256"/>
                  </a:cubicBezTo>
                  <a:cubicBezTo>
                    <a:pt x="377" y="1235"/>
                    <a:pt x="272" y="1214"/>
                    <a:pt x="167" y="1152"/>
                  </a:cubicBezTo>
                  <a:cubicBezTo>
                    <a:pt x="21" y="1068"/>
                    <a:pt x="0" y="817"/>
                    <a:pt x="146" y="733"/>
                  </a:cubicBezTo>
                  <a:cubicBezTo>
                    <a:pt x="272" y="649"/>
                    <a:pt x="398" y="608"/>
                    <a:pt x="544" y="587"/>
                  </a:cubicBezTo>
                  <a:cubicBezTo>
                    <a:pt x="1109" y="524"/>
                    <a:pt x="1653" y="440"/>
                    <a:pt x="2239" y="419"/>
                  </a:cubicBezTo>
                  <a:cubicBezTo>
                    <a:pt x="2846" y="398"/>
                    <a:pt x="3411" y="398"/>
                    <a:pt x="4017" y="273"/>
                  </a:cubicBezTo>
                  <a:cubicBezTo>
                    <a:pt x="4582" y="126"/>
                    <a:pt x="5189" y="85"/>
                    <a:pt x="5796" y="22"/>
                  </a:cubicBezTo>
                  <a:cubicBezTo>
                    <a:pt x="5984" y="1"/>
                    <a:pt x="6193" y="64"/>
                    <a:pt x="6361" y="105"/>
                  </a:cubicBezTo>
                  <a:cubicBezTo>
                    <a:pt x="6612" y="189"/>
                    <a:pt x="6633" y="524"/>
                    <a:pt x="6445" y="691"/>
                  </a:cubicBezTo>
                  <a:cubicBezTo>
                    <a:pt x="6361" y="754"/>
                    <a:pt x="6277" y="817"/>
                    <a:pt x="6152" y="859"/>
                  </a:cubicBezTo>
                  <a:cubicBezTo>
                    <a:pt x="5900" y="942"/>
                    <a:pt x="5608" y="1068"/>
                    <a:pt x="5356" y="1110"/>
                  </a:cubicBezTo>
                  <a:cubicBezTo>
                    <a:pt x="4310" y="1173"/>
                    <a:pt x="3306" y="1486"/>
                    <a:pt x="2260" y="146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8" name="Google Shape;206;p33">
              <a:extLst>
                <a:ext uri="{FF2B5EF4-FFF2-40B4-BE49-F238E27FC236}">
                  <a16:creationId xmlns:a16="http://schemas.microsoft.com/office/drawing/2014/main" id="{14579CDE-74A1-4801-AEDB-3B2954D31B9A}"/>
                </a:ext>
              </a:extLst>
            </p:cNvPr>
            <p:cNvSpPr/>
            <p:nvPr/>
          </p:nvSpPr>
          <p:spPr>
            <a:xfrm>
              <a:off x="1926750" y="3445325"/>
              <a:ext cx="122425" cy="81100"/>
            </a:xfrm>
            <a:custGeom>
              <a:avLst/>
              <a:gdLst/>
              <a:ahLst/>
              <a:cxnLst/>
              <a:rect l="l" t="t" r="r" b="b"/>
              <a:pathLst>
                <a:path w="4897" h="3244" extrusionOk="0">
                  <a:moveTo>
                    <a:pt x="4373" y="0"/>
                  </a:moveTo>
                  <a:cubicBezTo>
                    <a:pt x="4415" y="21"/>
                    <a:pt x="4562" y="63"/>
                    <a:pt x="4624" y="84"/>
                  </a:cubicBezTo>
                  <a:cubicBezTo>
                    <a:pt x="4855" y="189"/>
                    <a:pt x="4896" y="502"/>
                    <a:pt x="4729" y="649"/>
                  </a:cubicBezTo>
                  <a:cubicBezTo>
                    <a:pt x="4708" y="712"/>
                    <a:pt x="4666" y="733"/>
                    <a:pt x="4603" y="754"/>
                  </a:cubicBezTo>
                  <a:cubicBezTo>
                    <a:pt x="3515" y="1528"/>
                    <a:pt x="2427" y="2302"/>
                    <a:pt x="1235" y="2909"/>
                  </a:cubicBezTo>
                  <a:cubicBezTo>
                    <a:pt x="1005" y="3013"/>
                    <a:pt x="753" y="3118"/>
                    <a:pt x="523" y="3202"/>
                  </a:cubicBezTo>
                  <a:cubicBezTo>
                    <a:pt x="356" y="3243"/>
                    <a:pt x="168" y="3202"/>
                    <a:pt x="84" y="3034"/>
                  </a:cubicBezTo>
                  <a:cubicBezTo>
                    <a:pt x="42" y="2909"/>
                    <a:pt x="0" y="2699"/>
                    <a:pt x="63" y="2574"/>
                  </a:cubicBezTo>
                  <a:cubicBezTo>
                    <a:pt x="147" y="2407"/>
                    <a:pt x="314" y="2260"/>
                    <a:pt x="481" y="2176"/>
                  </a:cubicBezTo>
                  <a:cubicBezTo>
                    <a:pt x="942" y="1883"/>
                    <a:pt x="1465" y="1632"/>
                    <a:pt x="1946" y="1298"/>
                  </a:cubicBezTo>
                  <a:cubicBezTo>
                    <a:pt x="2406" y="1026"/>
                    <a:pt x="2867" y="733"/>
                    <a:pt x="3306" y="419"/>
                  </a:cubicBezTo>
                  <a:cubicBezTo>
                    <a:pt x="3641" y="210"/>
                    <a:pt x="3955" y="21"/>
                    <a:pt x="4373"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29" name="Google Shape;207;p33">
              <a:extLst>
                <a:ext uri="{FF2B5EF4-FFF2-40B4-BE49-F238E27FC236}">
                  <a16:creationId xmlns:a16="http://schemas.microsoft.com/office/drawing/2014/main" id="{373D1D7E-CC39-47D7-B8E8-DB29E8ADCAD9}"/>
                </a:ext>
              </a:extLst>
            </p:cNvPr>
            <p:cNvSpPr/>
            <p:nvPr/>
          </p:nvSpPr>
          <p:spPr>
            <a:xfrm>
              <a:off x="802100" y="3392500"/>
              <a:ext cx="1071825" cy="1652450"/>
            </a:xfrm>
            <a:custGeom>
              <a:avLst/>
              <a:gdLst/>
              <a:ahLst/>
              <a:cxnLst/>
              <a:rect l="l" t="t" r="r" b="b"/>
              <a:pathLst>
                <a:path w="42873" h="66098" extrusionOk="0">
                  <a:moveTo>
                    <a:pt x="21029" y="61097"/>
                  </a:moveTo>
                  <a:cubicBezTo>
                    <a:pt x="20861" y="61118"/>
                    <a:pt x="20778" y="61097"/>
                    <a:pt x="20715" y="61118"/>
                  </a:cubicBezTo>
                  <a:cubicBezTo>
                    <a:pt x="20087" y="61495"/>
                    <a:pt x="19418" y="61515"/>
                    <a:pt x="18727" y="61515"/>
                  </a:cubicBezTo>
                  <a:cubicBezTo>
                    <a:pt x="18204" y="61536"/>
                    <a:pt x="17723" y="61515"/>
                    <a:pt x="17200" y="61515"/>
                  </a:cubicBezTo>
                  <a:cubicBezTo>
                    <a:pt x="16990" y="61515"/>
                    <a:pt x="16781" y="61515"/>
                    <a:pt x="16593" y="61453"/>
                  </a:cubicBezTo>
                  <a:cubicBezTo>
                    <a:pt x="16070" y="61306"/>
                    <a:pt x="15547" y="61223"/>
                    <a:pt x="15003" y="61243"/>
                  </a:cubicBezTo>
                  <a:cubicBezTo>
                    <a:pt x="14898" y="61243"/>
                    <a:pt x="14752" y="61223"/>
                    <a:pt x="14647" y="61202"/>
                  </a:cubicBezTo>
                  <a:cubicBezTo>
                    <a:pt x="13894" y="60867"/>
                    <a:pt x="13099" y="60616"/>
                    <a:pt x="12408" y="60155"/>
                  </a:cubicBezTo>
                  <a:cubicBezTo>
                    <a:pt x="12157" y="59988"/>
                    <a:pt x="11927" y="59821"/>
                    <a:pt x="11697" y="59674"/>
                  </a:cubicBezTo>
                  <a:cubicBezTo>
                    <a:pt x="10567" y="59046"/>
                    <a:pt x="9730" y="58105"/>
                    <a:pt x="8872" y="57226"/>
                  </a:cubicBezTo>
                  <a:cubicBezTo>
                    <a:pt x="8684" y="57017"/>
                    <a:pt x="8558" y="56745"/>
                    <a:pt x="8454" y="56494"/>
                  </a:cubicBezTo>
                  <a:cubicBezTo>
                    <a:pt x="8119" y="55531"/>
                    <a:pt x="7847" y="54527"/>
                    <a:pt x="7826" y="53502"/>
                  </a:cubicBezTo>
                  <a:cubicBezTo>
                    <a:pt x="7784" y="53460"/>
                    <a:pt x="7742" y="53376"/>
                    <a:pt x="7700" y="53376"/>
                  </a:cubicBezTo>
                  <a:cubicBezTo>
                    <a:pt x="6842" y="53041"/>
                    <a:pt x="6738" y="52916"/>
                    <a:pt x="6738" y="51995"/>
                  </a:cubicBezTo>
                  <a:lnTo>
                    <a:pt x="6738" y="50300"/>
                  </a:lnTo>
                  <a:cubicBezTo>
                    <a:pt x="6738" y="49882"/>
                    <a:pt x="6738" y="49422"/>
                    <a:pt x="6947" y="49045"/>
                  </a:cubicBezTo>
                  <a:cubicBezTo>
                    <a:pt x="7094" y="48752"/>
                    <a:pt x="6989" y="48480"/>
                    <a:pt x="6759" y="48271"/>
                  </a:cubicBezTo>
                  <a:cubicBezTo>
                    <a:pt x="6445" y="47999"/>
                    <a:pt x="6152" y="47685"/>
                    <a:pt x="5796" y="47476"/>
                  </a:cubicBezTo>
                  <a:cubicBezTo>
                    <a:pt x="5190" y="47120"/>
                    <a:pt x="4897" y="46597"/>
                    <a:pt x="4918" y="45906"/>
                  </a:cubicBezTo>
                  <a:cubicBezTo>
                    <a:pt x="4918" y="44986"/>
                    <a:pt x="5106" y="44086"/>
                    <a:pt x="5608" y="43312"/>
                  </a:cubicBezTo>
                  <a:cubicBezTo>
                    <a:pt x="6026" y="42663"/>
                    <a:pt x="6445" y="41994"/>
                    <a:pt x="6884" y="41366"/>
                  </a:cubicBezTo>
                  <a:cubicBezTo>
                    <a:pt x="7114" y="41052"/>
                    <a:pt x="7407" y="40780"/>
                    <a:pt x="7679" y="40487"/>
                  </a:cubicBezTo>
                  <a:cubicBezTo>
                    <a:pt x="8161" y="39964"/>
                    <a:pt x="8726" y="39525"/>
                    <a:pt x="9081" y="38897"/>
                  </a:cubicBezTo>
                  <a:cubicBezTo>
                    <a:pt x="9249" y="38625"/>
                    <a:pt x="9500" y="38416"/>
                    <a:pt x="9730" y="38207"/>
                  </a:cubicBezTo>
                  <a:cubicBezTo>
                    <a:pt x="9939" y="37997"/>
                    <a:pt x="10086" y="37767"/>
                    <a:pt x="10148" y="37474"/>
                  </a:cubicBezTo>
                  <a:cubicBezTo>
                    <a:pt x="10441" y="36616"/>
                    <a:pt x="10755" y="35758"/>
                    <a:pt x="11090" y="34838"/>
                  </a:cubicBezTo>
                  <a:cubicBezTo>
                    <a:pt x="10630" y="34231"/>
                    <a:pt x="10002" y="33708"/>
                    <a:pt x="9416" y="33101"/>
                  </a:cubicBezTo>
                  <a:cubicBezTo>
                    <a:pt x="8998" y="32997"/>
                    <a:pt x="8621" y="32787"/>
                    <a:pt x="8182" y="32808"/>
                  </a:cubicBezTo>
                  <a:cubicBezTo>
                    <a:pt x="7533" y="32850"/>
                    <a:pt x="6968" y="32557"/>
                    <a:pt x="6361" y="32494"/>
                  </a:cubicBezTo>
                  <a:cubicBezTo>
                    <a:pt x="6298" y="32494"/>
                    <a:pt x="6236" y="32473"/>
                    <a:pt x="6215" y="32453"/>
                  </a:cubicBezTo>
                  <a:cubicBezTo>
                    <a:pt x="5692" y="31909"/>
                    <a:pt x="4834" y="31699"/>
                    <a:pt x="4562" y="30925"/>
                  </a:cubicBezTo>
                  <a:cubicBezTo>
                    <a:pt x="4478" y="30883"/>
                    <a:pt x="4436" y="30862"/>
                    <a:pt x="4374" y="30841"/>
                  </a:cubicBezTo>
                  <a:cubicBezTo>
                    <a:pt x="3913" y="30611"/>
                    <a:pt x="3390" y="30590"/>
                    <a:pt x="3034" y="30130"/>
                  </a:cubicBezTo>
                  <a:cubicBezTo>
                    <a:pt x="2490" y="29293"/>
                    <a:pt x="1863" y="28498"/>
                    <a:pt x="1842" y="27431"/>
                  </a:cubicBezTo>
                  <a:cubicBezTo>
                    <a:pt x="1821" y="26594"/>
                    <a:pt x="1758" y="25757"/>
                    <a:pt x="1863" y="24941"/>
                  </a:cubicBezTo>
                  <a:cubicBezTo>
                    <a:pt x="1946" y="24146"/>
                    <a:pt x="2177" y="23330"/>
                    <a:pt x="2386" y="22514"/>
                  </a:cubicBezTo>
                  <a:cubicBezTo>
                    <a:pt x="2469" y="22242"/>
                    <a:pt x="2658" y="22012"/>
                    <a:pt x="2804" y="21782"/>
                  </a:cubicBezTo>
                  <a:cubicBezTo>
                    <a:pt x="2930" y="21572"/>
                    <a:pt x="3076" y="21363"/>
                    <a:pt x="3223" y="21070"/>
                  </a:cubicBezTo>
                  <a:cubicBezTo>
                    <a:pt x="2846" y="21049"/>
                    <a:pt x="2574" y="21070"/>
                    <a:pt x="2302" y="21028"/>
                  </a:cubicBezTo>
                  <a:cubicBezTo>
                    <a:pt x="1633" y="20903"/>
                    <a:pt x="1005" y="20589"/>
                    <a:pt x="419" y="20233"/>
                  </a:cubicBezTo>
                  <a:cubicBezTo>
                    <a:pt x="189" y="20108"/>
                    <a:pt x="84" y="19877"/>
                    <a:pt x="63" y="19585"/>
                  </a:cubicBezTo>
                  <a:cubicBezTo>
                    <a:pt x="0" y="18769"/>
                    <a:pt x="84" y="17994"/>
                    <a:pt x="314" y="17199"/>
                  </a:cubicBezTo>
                  <a:cubicBezTo>
                    <a:pt x="377" y="17032"/>
                    <a:pt x="482" y="16844"/>
                    <a:pt x="586" y="16655"/>
                  </a:cubicBezTo>
                  <a:cubicBezTo>
                    <a:pt x="1047" y="15944"/>
                    <a:pt x="1528" y="15253"/>
                    <a:pt x="2156" y="14647"/>
                  </a:cubicBezTo>
                  <a:cubicBezTo>
                    <a:pt x="2260" y="14542"/>
                    <a:pt x="2365" y="14458"/>
                    <a:pt x="2428" y="14333"/>
                  </a:cubicBezTo>
                  <a:cubicBezTo>
                    <a:pt x="2993" y="13391"/>
                    <a:pt x="3871" y="12784"/>
                    <a:pt x="4687" y="12136"/>
                  </a:cubicBezTo>
                  <a:cubicBezTo>
                    <a:pt x="4729" y="12115"/>
                    <a:pt x="4771" y="12052"/>
                    <a:pt x="4834" y="11947"/>
                  </a:cubicBezTo>
                  <a:cubicBezTo>
                    <a:pt x="4729" y="11864"/>
                    <a:pt x="4625" y="11801"/>
                    <a:pt x="4520" y="11738"/>
                  </a:cubicBezTo>
                  <a:cubicBezTo>
                    <a:pt x="4269" y="11634"/>
                    <a:pt x="3997" y="11550"/>
                    <a:pt x="3725" y="11487"/>
                  </a:cubicBezTo>
                  <a:cubicBezTo>
                    <a:pt x="2741" y="11278"/>
                    <a:pt x="2302" y="10169"/>
                    <a:pt x="2825" y="9332"/>
                  </a:cubicBezTo>
                  <a:cubicBezTo>
                    <a:pt x="2846" y="9311"/>
                    <a:pt x="2888" y="9290"/>
                    <a:pt x="2888" y="9248"/>
                  </a:cubicBezTo>
                  <a:cubicBezTo>
                    <a:pt x="3244" y="8390"/>
                    <a:pt x="3871" y="7742"/>
                    <a:pt x="4687" y="7261"/>
                  </a:cubicBezTo>
                  <a:cubicBezTo>
                    <a:pt x="4813" y="7198"/>
                    <a:pt x="4918" y="7093"/>
                    <a:pt x="5022" y="7009"/>
                  </a:cubicBezTo>
                  <a:cubicBezTo>
                    <a:pt x="5650" y="6465"/>
                    <a:pt x="6298" y="6068"/>
                    <a:pt x="7177" y="6152"/>
                  </a:cubicBezTo>
                  <a:cubicBezTo>
                    <a:pt x="7387" y="6172"/>
                    <a:pt x="7617" y="6089"/>
                    <a:pt x="7847" y="6047"/>
                  </a:cubicBezTo>
                  <a:cubicBezTo>
                    <a:pt x="9060" y="5775"/>
                    <a:pt x="10232" y="5942"/>
                    <a:pt x="11425" y="6193"/>
                  </a:cubicBezTo>
                  <a:cubicBezTo>
                    <a:pt x="11488" y="6005"/>
                    <a:pt x="11529" y="5796"/>
                    <a:pt x="11634" y="5587"/>
                  </a:cubicBezTo>
                  <a:cubicBezTo>
                    <a:pt x="11739" y="5419"/>
                    <a:pt x="11927" y="5315"/>
                    <a:pt x="12032" y="5126"/>
                  </a:cubicBezTo>
                  <a:cubicBezTo>
                    <a:pt x="12429" y="4457"/>
                    <a:pt x="12952" y="3976"/>
                    <a:pt x="13580" y="3557"/>
                  </a:cubicBezTo>
                  <a:cubicBezTo>
                    <a:pt x="13685" y="3494"/>
                    <a:pt x="13768" y="3390"/>
                    <a:pt x="13831" y="3306"/>
                  </a:cubicBezTo>
                  <a:cubicBezTo>
                    <a:pt x="14438" y="2574"/>
                    <a:pt x="15191" y="2134"/>
                    <a:pt x="16070" y="1737"/>
                  </a:cubicBezTo>
                  <a:cubicBezTo>
                    <a:pt x="16865" y="1381"/>
                    <a:pt x="17660" y="963"/>
                    <a:pt x="18476" y="628"/>
                  </a:cubicBezTo>
                  <a:cubicBezTo>
                    <a:pt x="19648" y="146"/>
                    <a:pt x="20903" y="0"/>
                    <a:pt x="22159" y="0"/>
                  </a:cubicBezTo>
                  <a:lnTo>
                    <a:pt x="24293" y="0"/>
                  </a:lnTo>
                  <a:cubicBezTo>
                    <a:pt x="24669" y="0"/>
                    <a:pt x="25025" y="42"/>
                    <a:pt x="25381" y="209"/>
                  </a:cubicBezTo>
                  <a:cubicBezTo>
                    <a:pt x="25946" y="439"/>
                    <a:pt x="26553" y="670"/>
                    <a:pt x="27117" y="900"/>
                  </a:cubicBezTo>
                  <a:cubicBezTo>
                    <a:pt x="27201" y="942"/>
                    <a:pt x="27285" y="963"/>
                    <a:pt x="27369" y="1004"/>
                  </a:cubicBezTo>
                  <a:cubicBezTo>
                    <a:pt x="27954" y="1360"/>
                    <a:pt x="28645" y="1590"/>
                    <a:pt x="28645" y="2364"/>
                  </a:cubicBezTo>
                  <a:cubicBezTo>
                    <a:pt x="28875" y="2511"/>
                    <a:pt x="28980" y="2406"/>
                    <a:pt x="29105" y="2343"/>
                  </a:cubicBezTo>
                  <a:cubicBezTo>
                    <a:pt x="30193" y="1716"/>
                    <a:pt x="31344" y="1695"/>
                    <a:pt x="32516" y="1799"/>
                  </a:cubicBezTo>
                  <a:cubicBezTo>
                    <a:pt x="32851" y="1820"/>
                    <a:pt x="33164" y="2009"/>
                    <a:pt x="33478" y="2134"/>
                  </a:cubicBezTo>
                  <a:cubicBezTo>
                    <a:pt x="34378" y="2532"/>
                    <a:pt x="35215" y="3013"/>
                    <a:pt x="35884" y="3703"/>
                  </a:cubicBezTo>
                  <a:cubicBezTo>
                    <a:pt x="36177" y="4017"/>
                    <a:pt x="36512" y="4289"/>
                    <a:pt x="36847" y="4540"/>
                  </a:cubicBezTo>
                  <a:cubicBezTo>
                    <a:pt x="37224" y="4833"/>
                    <a:pt x="37537" y="5147"/>
                    <a:pt x="37830" y="5503"/>
                  </a:cubicBezTo>
                  <a:cubicBezTo>
                    <a:pt x="38144" y="5921"/>
                    <a:pt x="38312" y="6382"/>
                    <a:pt x="38500" y="6863"/>
                  </a:cubicBezTo>
                  <a:cubicBezTo>
                    <a:pt x="38814" y="7763"/>
                    <a:pt x="38897" y="8641"/>
                    <a:pt x="38835" y="9562"/>
                  </a:cubicBezTo>
                  <a:lnTo>
                    <a:pt x="38835" y="10169"/>
                  </a:lnTo>
                  <a:cubicBezTo>
                    <a:pt x="38814" y="10901"/>
                    <a:pt x="38897" y="11571"/>
                    <a:pt x="39253" y="12240"/>
                  </a:cubicBezTo>
                  <a:cubicBezTo>
                    <a:pt x="39672" y="12931"/>
                    <a:pt x="39713" y="13768"/>
                    <a:pt x="39609" y="14563"/>
                  </a:cubicBezTo>
                  <a:cubicBezTo>
                    <a:pt x="39525" y="15128"/>
                    <a:pt x="39337" y="15651"/>
                    <a:pt x="38835" y="16048"/>
                  </a:cubicBezTo>
                  <a:cubicBezTo>
                    <a:pt x="38563" y="16279"/>
                    <a:pt x="38270" y="16530"/>
                    <a:pt x="37935" y="16802"/>
                  </a:cubicBezTo>
                  <a:cubicBezTo>
                    <a:pt x="38061" y="16885"/>
                    <a:pt x="38165" y="16990"/>
                    <a:pt x="38291" y="17011"/>
                  </a:cubicBezTo>
                  <a:cubicBezTo>
                    <a:pt x="39023" y="17241"/>
                    <a:pt x="39672" y="17576"/>
                    <a:pt x="40153" y="18141"/>
                  </a:cubicBezTo>
                  <a:cubicBezTo>
                    <a:pt x="40613" y="18727"/>
                    <a:pt x="41032" y="19354"/>
                    <a:pt x="41450" y="19961"/>
                  </a:cubicBezTo>
                  <a:cubicBezTo>
                    <a:pt x="41555" y="20087"/>
                    <a:pt x="41597" y="20275"/>
                    <a:pt x="41618" y="20442"/>
                  </a:cubicBezTo>
                  <a:cubicBezTo>
                    <a:pt x="41722" y="21133"/>
                    <a:pt x="41827" y="21802"/>
                    <a:pt x="41869" y="22493"/>
                  </a:cubicBezTo>
                  <a:cubicBezTo>
                    <a:pt x="41973" y="23790"/>
                    <a:pt x="41555" y="24941"/>
                    <a:pt x="40802" y="26029"/>
                  </a:cubicBezTo>
                  <a:cubicBezTo>
                    <a:pt x="40697" y="26175"/>
                    <a:pt x="40550" y="26343"/>
                    <a:pt x="40467" y="26489"/>
                  </a:cubicBezTo>
                  <a:cubicBezTo>
                    <a:pt x="40362" y="26699"/>
                    <a:pt x="40237" y="26908"/>
                    <a:pt x="40195" y="27117"/>
                  </a:cubicBezTo>
                  <a:cubicBezTo>
                    <a:pt x="40174" y="27535"/>
                    <a:pt x="39985" y="27870"/>
                    <a:pt x="39776" y="28247"/>
                  </a:cubicBezTo>
                  <a:cubicBezTo>
                    <a:pt x="39190" y="29230"/>
                    <a:pt x="38584" y="30256"/>
                    <a:pt x="37977" y="31260"/>
                  </a:cubicBezTo>
                  <a:cubicBezTo>
                    <a:pt x="37789" y="31532"/>
                    <a:pt x="37579" y="31804"/>
                    <a:pt x="37370" y="32097"/>
                  </a:cubicBezTo>
                  <a:cubicBezTo>
                    <a:pt x="37265" y="32243"/>
                    <a:pt x="37140" y="32411"/>
                    <a:pt x="36952" y="32641"/>
                  </a:cubicBezTo>
                  <a:cubicBezTo>
                    <a:pt x="38625" y="32411"/>
                    <a:pt x="40195" y="32557"/>
                    <a:pt x="41806" y="32536"/>
                  </a:cubicBezTo>
                  <a:cubicBezTo>
                    <a:pt x="42057" y="33038"/>
                    <a:pt x="42329" y="33499"/>
                    <a:pt x="42538" y="33980"/>
                  </a:cubicBezTo>
                  <a:cubicBezTo>
                    <a:pt x="42664" y="34252"/>
                    <a:pt x="42580" y="34608"/>
                    <a:pt x="42392" y="34880"/>
                  </a:cubicBezTo>
                  <a:cubicBezTo>
                    <a:pt x="41848" y="35717"/>
                    <a:pt x="41659" y="36658"/>
                    <a:pt x="41450" y="37600"/>
                  </a:cubicBezTo>
                  <a:cubicBezTo>
                    <a:pt x="41346" y="38102"/>
                    <a:pt x="41220" y="38604"/>
                    <a:pt x="41032" y="39064"/>
                  </a:cubicBezTo>
                  <a:cubicBezTo>
                    <a:pt x="40718" y="39880"/>
                    <a:pt x="40676" y="40738"/>
                    <a:pt x="40509" y="41575"/>
                  </a:cubicBezTo>
                  <a:cubicBezTo>
                    <a:pt x="40299" y="42621"/>
                    <a:pt x="40195" y="43668"/>
                    <a:pt x="40258" y="44714"/>
                  </a:cubicBezTo>
                  <a:cubicBezTo>
                    <a:pt x="40278" y="45174"/>
                    <a:pt x="40278" y="45593"/>
                    <a:pt x="39776" y="45823"/>
                  </a:cubicBezTo>
                  <a:cubicBezTo>
                    <a:pt x="39651" y="45865"/>
                    <a:pt x="39609" y="46116"/>
                    <a:pt x="39546" y="46262"/>
                  </a:cubicBezTo>
                  <a:cubicBezTo>
                    <a:pt x="39504" y="46555"/>
                    <a:pt x="39462" y="46848"/>
                    <a:pt x="39441" y="47099"/>
                  </a:cubicBezTo>
                  <a:cubicBezTo>
                    <a:pt x="39358" y="47936"/>
                    <a:pt x="39316" y="48752"/>
                    <a:pt x="39107" y="49568"/>
                  </a:cubicBezTo>
                  <a:cubicBezTo>
                    <a:pt x="39044" y="49798"/>
                    <a:pt x="39044" y="50049"/>
                    <a:pt x="39023" y="50321"/>
                  </a:cubicBezTo>
                  <a:cubicBezTo>
                    <a:pt x="39023" y="50677"/>
                    <a:pt x="38981" y="51054"/>
                    <a:pt x="38835" y="51409"/>
                  </a:cubicBezTo>
                  <a:cubicBezTo>
                    <a:pt x="37935" y="51556"/>
                    <a:pt x="37014" y="51451"/>
                    <a:pt x="36115" y="51619"/>
                  </a:cubicBezTo>
                  <a:cubicBezTo>
                    <a:pt x="36073" y="52037"/>
                    <a:pt x="36261" y="52393"/>
                    <a:pt x="36324" y="52728"/>
                  </a:cubicBezTo>
                  <a:cubicBezTo>
                    <a:pt x="36408" y="53062"/>
                    <a:pt x="36408" y="53439"/>
                    <a:pt x="36533" y="53711"/>
                  </a:cubicBezTo>
                  <a:cubicBezTo>
                    <a:pt x="36826" y="54339"/>
                    <a:pt x="36700" y="55029"/>
                    <a:pt x="36680" y="55657"/>
                  </a:cubicBezTo>
                  <a:cubicBezTo>
                    <a:pt x="36638" y="55887"/>
                    <a:pt x="36408" y="56117"/>
                    <a:pt x="36261" y="56389"/>
                  </a:cubicBezTo>
                  <a:cubicBezTo>
                    <a:pt x="36596" y="56829"/>
                    <a:pt x="36952" y="57310"/>
                    <a:pt x="37370" y="57833"/>
                  </a:cubicBezTo>
                  <a:cubicBezTo>
                    <a:pt x="37789" y="56912"/>
                    <a:pt x="38186" y="56096"/>
                    <a:pt x="38584" y="55280"/>
                  </a:cubicBezTo>
                  <a:cubicBezTo>
                    <a:pt x="38688" y="55071"/>
                    <a:pt x="38730" y="54841"/>
                    <a:pt x="38835" y="54652"/>
                  </a:cubicBezTo>
                  <a:cubicBezTo>
                    <a:pt x="38939" y="54485"/>
                    <a:pt x="39107" y="54297"/>
                    <a:pt x="39295" y="54129"/>
                  </a:cubicBezTo>
                  <a:cubicBezTo>
                    <a:pt x="39421" y="54004"/>
                    <a:pt x="39651" y="53920"/>
                    <a:pt x="39755" y="53795"/>
                  </a:cubicBezTo>
                  <a:cubicBezTo>
                    <a:pt x="40258" y="53230"/>
                    <a:pt x="40906" y="53292"/>
                    <a:pt x="41513" y="53439"/>
                  </a:cubicBezTo>
                  <a:cubicBezTo>
                    <a:pt x="42015" y="53544"/>
                    <a:pt x="42350" y="53962"/>
                    <a:pt x="42475" y="54443"/>
                  </a:cubicBezTo>
                  <a:cubicBezTo>
                    <a:pt x="42873" y="55908"/>
                    <a:pt x="42873" y="57373"/>
                    <a:pt x="42224" y="58795"/>
                  </a:cubicBezTo>
                  <a:cubicBezTo>
                    <a:pt x="42120" y="59005"/>
                    <a:pt x="41973" y="59193"/>
                    <a:pt x="41827" y="59339"/>
                  </a:cubicBezTo>
                  <a:lnTo>
                    <a:pt x="40258" y="60909"/>
                  </a:lnTo>
                  <a:cubicBezTo>
                    <a:pt x="40027" y="61139"/>
                    <a:pt x="39776" y="61285"/>
                    <a:pt x="39441" y="61306"/>
                  </a:cubicBezTo>
                  <a:cubicBezTo>
                    <a:pt x="39107" y="61348"/>
                    <a:pt x="38793" y="61495"/>
                    <a:pt x="38479" y="61599"/>
                  </a:cubicBezTo>
                  <a:cubicBezTo>
                    <a:pt x="37998" y="61746"/>
                    <a:pt x="37621" y="61599"/>
                    <a:pt x="37454" y="61118"/>
                  </a:cubicBezTo>
                  <a:cubicBezTo>
                    <a:pt x="37328" y="60720"/>
                    <a:pt x="37245" y="60302"/>
                    <a:pt x="37140" y="59883"/>
                  </a:cubicBezTo>
                  <a:cubicBezTo>
                    <a:pt x="37119" y="59758"/>
                    <a:pt x="37098" y="59611"/>
                    <a:pt x="36993" y="59507"/>
                  </a:cubicBezTo>
                  <a:cubicBezTo>
                    <a:pt x="36742" y="59256"/>
                    <a:pt x="36596" y="59005"/>
                    <a:pt x="36596" y="58670"/>
                  </a:cubicBezTo>
                  <a:cubicBezTo>
                    <a:pt x="36596" y="58565"/>
                    <a:pt x="36533" y="58419"/>
                    <a:pt x="36491" y="58356"/>
                  </a:cubicBezTo>
                  <a:cubicBezTo>
                    <a:pt x="36198" y="57958"/>
                    <a:pt x="35884" y="57582"/>
                    <a:pt x="35633" y="57205"/>
                  </a:cubicBezTo>
                  <a:cubicBezTo>
                    <a:pt x="35466" y="56954"/>
                    <a:pt x="35340" y="56724"/>
                    <a:pt x="35152" y="56410"/>
                  </a:cubicBezTo>
                  <a:cubicBezTo>
                    <a:pt x="35048" y="56410"/>
                    <a:pt x="34838" y="56368"/>
                    <a:pt x="34713" y="56410"/>
                  </a:cubicBezTo>
                  <a:cubicBezTo>
                    <a:pt x="34336" y="56598"/>
                    <a:pt x="33959" y="56619"/>
                    <a:pt x="33541" y="56619"/>
                  </a:cubicBezTo>
                  <a:cubicBezTo>
                    <a:pt x="33353" y="56619"/>
                    <a:pt x="33143" y="56682"/>
                    <a:pt x="32955" y="56724"/>
                  </a:cubicBezTo>
                  <a:cubicBezTo>
                    <a:pt x="32348" y="56912"/>
                    <a:pt x="32097" y="56808"/>
                    <a:pt x="31783" y="56264"/>
                  </a:cubicBezTo>
                  <a:cubicBezTo>
                    <a:pt x="31511" y="55782"/>
                    <a:pt x="31511" y="55782"/>
                    <a:pt x="30988" y="55385"/>
                  </a:cubicBezTo>
                  <a:cubicBezTo>
                    <a:pt x="30674" y="55552"/>
                    <a:pt x="30444" y="55803"/>
                    <a:pt x="30340" y="56117"/>
                  </a:cubicBezTo>
                  <a:cubicBezTo>
                    <a:pt x="30214" y="56494"/>
                    <a:pt x="29921" y="56640"/>
                    <a:pt x="29670" y="56808"/>
                  </a:cubicBezTo>
                  <a:cubicBezTo>
                    <a:pt x="29294" y="56808"/>
                    <a:pt x="28938" y="56598"/>
                    <a:pt x="28582" y="56849"/>
                  </a:cubicBezTo>
                  <a:cubicBezTo>
                    <a:pt x="27933" y="56891"/>
                    <a:pt x="27369" y="56745"/>
                    <a:pt x="26845" y="56305"/>
                  </a:cubicBezTo>
                  <a:cubicBezTo>
                    <a:pt x="26469" y="55992"/>
                    <a:pt x="25946" y="55992"/>
                    <a:pt x="25527" y="55782"/>
                  </a:cubicBezTo>
                  <a:cubicBezTo>
                    <a:pt x="25318" y="55678"/>
                    <a:pt x="25025" y="55761"/>
                    <a:pt x="24816" y="55950"/>
                  </a:cubicBezTo>
                  <a:cubicBezTo>
                    <a:pt x="24586" y="56159"/>
                    <a:pt x="24335" y="56326"/>
                    <a:pt x="24230" y="56640"/>
                  </a:cubicBezTo>
                  <a:cubicBezTo>
                    <a:pt x="24188" y="56745"/>
                    <a:pt x="24146" y="56849"/>
                    <a:pt x="24063" y="56933"/>
                  </a:cubicBezTo>
                  <a:cubicBezTo>
                    <a:pt x="23414" y="57582"/>
                    <a:pt x="23519" y="58356"/>
                    <a:pt x="23770" y="59088"/>
                  </a:cubicBezTo>
                  <a:cubicBezTo>
                    <a:pt x="23916" y="59444"/>
                    <a:pt x="23874" y="59653"/>
                    <a:pt x="23602" y="59883"/>
                  </a:cubicBezTo>
                  <a:cubicBezTo>
                    <a:pt x="23330" y="60093"/>
                    <a:pt x="23121" y="60365"/>
                    <a:pt x="22724" y="60406"/>
                  </a:cubicBezTo>
                  <a:cubicBezTo>
                    <a:pt x="22514" y="60448"/>
                    <a:pt x="22347" y="60595"/>
                    <a:pt x="22138" y="60699"/>
                  </a:cubicBezTo>
                  <a:cubicBezTo>
                    <a:pt x="22138" y="61013"/>
                    <a:pt x="22305" y="61202"/>
                    <a:pt x="22493" y="61348"/>
                  </a:cubicBezTo>
                  <a:cubicBezTo>
                    <a:pt x="22870" y="61662"/>
                    <a:pt x="23247" y="61955"/>
                    <a:pt x="23623" y="62269"/>
                  </a:cubicBezTo>
                  <a:cubicBezTo>
                    <a:pt x="23958" y="62583"/>
                    <a:pt x="24251" y="62917"/>
                    <a:pt x="24586" y="63294"/>
                  </a:cubicBezTo>
                  <a:cubicBezTo>
                    <a:pt x="24795" y="63168"/>
                    <a:pt x="24879" y="62917"/>
                    <a:pt x="24962" y="62750"/>
                  </a:cubicBezTo>
                  <a:cubicBezTo>
                    <a:pt x="25025" y="62562"/>
                    <a:pt x="25130" y="62373"/>
                    <a:pt x="25192" y="62185"/>
                  </a:cubicBezTo>
                  <a:cubicBezTo>
                    <a:pt x="25318" y="61767"/>
                    <a:pt x="25506" y="61411"/>
                    <a:pt x="25820" y="61097"/>
                  </a:cubicBezTo>
                  <a:cubicBezTo>
                    <a:pt x="25946" y="60971"/>
                    <a:pt x="26029" y="60762"/>
                    <a:pt x="26155" y="60595"/>
                  </a:cubicBezTo>
                  <a:cubicBezTo>
                    <a:pt x="26385" y="60344"/>
                    <a:pt x="26657" y="60051"/>
                    <a:pt x="26950" y="59821"/>
                  </a:cubicBezTo>
                  <a:cubicBezTo>
                    <a:pt x="27306" y="59549"/>
                    <a:pt x="27724" y="59339"/>
                    <a:pt x="28122" y="59109"/>
                  </a:cubicBezTo>
                  <a:cubicBezTo>
                    <a:pt x="28247" y="59026"/>
                    <a:pt x="28373" y="59005"/>
                    <a:pt x="28519" y="58984"/>
                  </a:cubicBezTo>
                  <a:cubicBezTo>
                    <a:pt x="28896" y="58942"/>
                    <a:pt x="29314" y="58984"/>
                    <a:pt x="29712" y="58942"/>
                  </a:cubicBezTo>
                  <a:cubicBezTo>
                    <a:pt x="29942" y="58942"/>
                    <a:pt x="30193" y="59026"/>
                    <a:pt x="30319" y="59214"/>
                  </a:cubicBezTo>
                  <a:cubicBezTo>
                    <a:pt x="30821" y="59821"/>
                    <a:pt x="31135" y="60511"/>
                    <a:pt x="30716" y="61327"/>
                  </a:cubicBezTo>
                  <a:cubicBezTo>
                    <a:pt x="30507" y="61767"/>
                    <a:pt x="30235" y="62164"/>
                    <a:pt x="29942" y="62562"/>
                  </a:cubicBezTo>
                  <a:cubicBezTo>
                    <a:pt x="29586" y="63064"/>
                    <a:pt x="29252" y="63587"/>
                    <a:pt x="28959" y="64152"/>
                  </a:cubicBezTo>
                  <a:cubicBezTo>
                    <a:pt x="28540" y="64989"/>
                    <a:pt x="27808" y="65533"/>
                    <a:pt x="26950" y="65888"/>
                  </a:cubicBezTo>
                  <a:cubicBezTo>
                    <a:pt x="26364" y="66098"/>
                    <a:pt x="25757" y="66035"/>
                    <a:pt x="25172" y="65930"/>
                  </a:cubicBezTo>
                  <a:cubicBezTo>
                    <a:pt x="24983" y="65909"/>
                    <a:pt x="24858" y="65742"/>
                    <a:pt x="24858" y="65575"/>
                  </a:cubicBezTo>
                  <a:cubicBezTo>
                    <a:pt x="24816" y="64989"/>
                    <a:pt x="24460" y="64654"/>
                    <a:pt x="24125" y="64256"/>
                  </a:cubicBezTo>
                  <a:cubicBezTo>
                    <a:pt x="23958" y="64110"/>
                    <a:pt x="23832" y="63922"/>
                    <a:pt x="23707" y="63733"/>
                  </a:cubicBezTo>
                  <a:cubicBezTo>
                    <a:pt x="23330" y="63210"/>
                    <a:pt x="22870" y="62792"/>
                    <a:pt x="22368" y="62394"/>
                  </a:cubicBezTo>
                  <a:cubicBezTo>
                    <a:pt x="21928" y="62059"/>
                    <a:pt x="21447" y="61704"/>
                    <a:pt x="21217" y="61139"/>
                  </a:cubicBezTo>
                  <a:cubicBezTo>
                    <a:pt x="21133" y="61223"/>
                    <a:pt x="21091" y="61139"/>
                    <a:pt x="21029" y="61097"/>
                  </a:cubicBezTo>
                  <a:close/>
                  <a:moveTo>
                    <a:pt x="15463" y="39357"/>
                  </a:moveTo>
                  <a:lnTo>
                    <a:pt x="15798" y="39357"/>
                  </a:lnTo>
                  <a:cubicBezTo>
                    <a:pt x="18602" y="39378"/>
                    <a:pt x="21384" y="39232"/>
                    <a:pt x="24146" y="39671"/>
                  </a:cubicBezTo>
                  <a:cubicBezTo>
                    <a:pt x="25255" y="39860"/>
                    <a:pt x="26343" y="39901"/>
                    <a:pt x="27389" y="40278"/>
                  </a:cubicBezTo>
                  <a:cubicBezTo>
                    <a:pt x="27620" y="40362"/>
                    <a:pt x="27871" y="40466"/>
                    <a:pt x="28226" y="40257"/>
                  </a:cubicBezTo>
                  <a:cubicBezTo>
                    <a:pt x="28080" y="40173"/>
                    <a:pt x="27996" y="40152"/>
                    <a:pt x="27933" y="40090"/>
                  </a:cubicBezTo>
                  <a:cubicBezTo>
                    <a:pt x="27306" y="39546"/>
                    <a:pt x="26615" y="39127"/>
                    <a:pt x="25716" y="39127"/>
                  </a:cubicBezTo>
                  <a:cubicBezTo>
                    <a:pt x="25611" y="39127"/>
                    <a:pt x="25527" y="39043"/>
                    <a:pt x="25402" y="38981"/>
                  </a:cubicBezTo>
                  <a:cubicBezTo>
                    <a:pt x="25527" y="38855"/>
                    <a:pt x="25611" y="38751"/>
                    <a:pt x="25716" y="38646"/>
                  </a:cubicBezTo>
                  <a:cubicBezTo>
                    <a:pt x="24753" y="38227"/>
                    <a:pt x="23728" y="38081"/>
                    <a:pt x="22703" y="38039"/>
                  </a:cubicBezTo>
                  <a:cubicBezTo>
                    <a:pt x="21656" y="37997"/>
                    <a:pt x="20589" y="38081"/>
                    <a:pt x="19543" y="38123"/>
                  </a:cubicBezTo>
                  <a:cubicBezTo>
                    <a:pt x="19125" y="38165"/>
                    <a:pt x="18664" y="38186"/>
                    <a:pt x="18288" y="38353"/>
                  </a:cubicBezTo>
                  <a:cubicBezTo>
                    <a:pt x="17451" y="38751"/>
                    <a:pt x="16593" y="38960"/>
                    <a:pt x="15693" y="39169"/>
                  </a:cubicBezTo>
                  <a:cubicBezTo>
                    <a:pt x="15630" y="39211"/>
                    <a:pt x="15547" y="39315"/>
                    <a:pt x="15463" y="39357"/>
                  </a:cubicBezTo>
                  <a:cubicBezTo>
                    <a:pt x="15149" y="39253"/>
                    <a:pt x="14856" y="39378"/>
                    <a:pt x="14584" y="39483"/>
                  </a:cubicBezTo>
                  <a:cubicBezTo>
                    <a:pt x="14375" y="39567"/>
                    <a:pt x="14187" y="39525"/>
                    <a:pt x="14082" y="39253"/>
                  </a:cubicBezTo>
                  <a:cubicBezTo>
                    <a:pt x="14249" y="38897"/>
                    <a:pt x="14626" y="38813"/>
                    <a:pt x="14961" y="38688"/>
                  </a:cubicBezTo>
                  <a:cubicBezTo>
                    <a:pt x="15170" y="38604"/>
                    <a:pt x="15421" y="38583"/>
                    <a:pt x="15630" y="38499"/>
                  </a:cubicBezTo>
                  <a:cubicBezTo>
                    <a:pt x="16509" y="38081"/>
                    <a:pt x="17451" y="37851"/>
                    <a:pt x="18371" y="37579"/>
                  </a:cubicBezTo>
                  <a:cubicBezTo>
                    <a:pt x="18790" y="37453"/>
                    <a:pt x="19208" y="37391"/>
                    <a:pt x="19627" y="37391"/>
                  </a:cubicBezTo>
                  <a:cubicBezTo>
                    <a:pt x="20506" y="37391"/>
                    <a:pt x="21405" y="37432"/>
                    <a:pt x="22263" y="37391"/>
                  </a:cubicBezTo>
                  <a:cubicBezTo>
                    <a:pt x="23916" y="37349"/>
                    <a:pt x="25423" y="37809"/>
                    <a:pt x="26887" y="38437"/>
                  </a:cubicBezTo>
                  <a:cubicBezTo>
                    <a:pt x="27138" y="38541"/>
                    <a:pt x="27306" y="38730"/>
                    <a:pt x="27557" y="38855"/>
                  </a:cubicBezTo>
                  <a:cubicBezTo>
                    <a:pt x="27724" y="38960"/>
                    <a:pt x="27933" y="39106"/>
                    <a:pt x="28143" y="39169"/>
                  </a:cubicBezTo>
                  <a:cubicBezTo>
                    <a:pt x="28519" y="39336"/>
                    <a:pt x="28875" y="39462"/>
                    <a:pt x="29273" y="39587"/>
                  </a:cubicBezTo>
                  <a:cubicBezTo>
                    <a:pt x="29335" y="39629"/>
                    <a:pt x="29398" y="39587"/>
                    <a:pt x="29607" y="39587"/>
                  </a:cubicBezTo>
                  <a:cubicBezTo>
                    <a:pt x="29398" y="39441"/>
                    <a:pt x="29335" y="39336"/>
                    <a:pt x="29189" y="39253"/>
                  </a:cubicBezTo>
                  <a:cubicBezTo>
                    <a:pt x="28352" y="38792"/>
                    <a:pt x="27515" y="38311"/>
                    <a:pt x="26657" y="37851"/>
                  </a:cubicBezTo>
                  <a:cubicBezTo>
                    <a:pt x="26469" y="37746"/>
                    <a:pt x="26301" y="37600"/>
                    <a:pt x="26113" y="37642"/>
                  </a:cubicBezTo>
                  <a:cubicBezTo>
                    <a:pt x="25402" y="37663"/>
                    <a:pt x="24858" y="37349"/>
                    <a:pt x="24251" y="37035"/>
                  </a:cubicBezTo>
                  <a:cubicBezTo>
                    <a:pt x="23937" y="36867"/>
                    <a:pt x="23623" y="36805"/>
                    <a:pt x="23268" y="36805"/>
                  </a:cubicBezTo>
                  <a:cubicBezTo>
                    <a:pt x="22347" y="36805"/>
                    <a:pt x="21426" y="36847"/>
                    <a:pt x="20506" y="36805"/>
                  </a:cubicBezTo>
                  <a:cubicBezTo>
                    <a:pt x="19041" y="36721"/>
                    <a:pt x="17639" y="36951"/>
                    <a:pt x="16258" y="37474"/>
                  </a:cubicBezTo>
                  <a:cubicBezTo>
                    <a:pt x="15358" y="37809"/>
                    <a:pt x="14501" y="38186"/>
                    <a:pt x="13705" y="38792"/>
                  </a:cubicBezTo>
                  <a:cubicBezTo>
                    <a:pt x="13685" y="38960"/>
                    <a:pt x="13664" y="39211"/>
                    <a:pt x="13643" y="39420"/>
                  </a:cubicBezTo>
                  <a:cubicBezTo>
                    <a:pt x="13601" y="39629"/>
                    <a:pt x="13266" y="39650"/>
                    <a:pt x="13266" y="39901"/>
                  </a:cubicBezTo>
                  <a:cubicBezTo>
                    <a:pt x="14103" y="40027"/>
                    <a:pt x="14773" y="39734"/>
                    <a:pt x="15463" y="39357"/>
                  </a:cubicBezTo>
                  <a:close/>
                  <a:moveTo>
                    <a:pt x="38584" y="44170"/>
                  </a:moveTo>
                  <a:cubicBezTo>
                    <a:pt x="38291" y="44149"/>
                    <a:pt x="38040" y="44086"/>
                    <a:pt x="37747" y="44065"/>
                  </a:cubicBezTo>
                  <a:cubicBezTo>
                    <a:pt x="37517" y="44044"/>
                    <a:pt x="37307" y="43981"/>
                    <a:pt x="37098" y="43940"/>
                  </a:cubicBezTo>
                  <a:cubicBezTo>
                    <a:pt x="36910" y="43877"/>
                    <a:pt x="36826" y="43626"/>
                    <a:pt x="36910" y="43417"/>
                  </a:cubicBezTo>
                  <a:cubicBezTo>
                    <a:pt x="36972" y="43228"/>
                    <a:pt x="37077" y="43124"/>
                    <a:pt x="37286" y="43124"/>
                  </a:cubicBezTo>
                  <a:cubicBezTo>
                    <a:pt x="37496" y="43124"/>
                    <a:pt x="37663" y="43145"/>
                    <a:pt x="37872" y="43145"/>
                  </a:cubicBezTo>
                  <a:cubicBezTo>
                    <a:pt x="38040" y="43145"/>
                    <a:pt x="38270" y="43186"/>
                    <a:pt x="38374" y="43103"/>
                  </a:cubicBezTo>
                  <a:cubicBezTo>
                    <a:pt x="38856" y="42705"/>
                    <a:pt x="39400" y="42454"/>
                    <a:pt x="39504" y="41680"/>
                  </a:cubicBezTo>
                  <a:cubicBezTo>
                    <a:pt x="39651" y="40487"/>
                    <a:pt x="39818" y="39253"/>
                    <a:pt x="40383" y="38123"/>
                  </a:cubicBezTo>
                  <a:cubicBezTo>
                    <a:pt x="40425" y="38081"/>
                    <a:pt x="40446" y="38018"/>
                    <a:pt x="40446" y="37976"/>
                  </a:cubicBezTo>
                  <a:cubicBezTo>
                    <a:pt x="40634" y="36930"/>
                    <a:pt x="40990" y="35926"/>
                    <a:pt x="41408" y="34963"/>
                  </a:cubicBezTo>
                  <a:cubicBezTo>
                    <a:pt x="41492" y="34796"/>
                    <a:pt x="41513" y="34650"/>
                    <a:pt x="41366" y="34440"/>
                  </a:cubicBezTo>
                  <a:cubicBezTo>
                    <a:pt x="41220" y="34461"/>
                    <a:pt x="41053" y="34440"/>
                    <a:pt x="40885" y="34524"/>
                  </a:cubicBezTo>
                  <a:cubicBezTo>
                    <a:pt x="40006" y="34922"/>
                    <a:pt x="39023" y="35068"/>
                    <a:pt x="38228" y="35612"/>
                  </a:cubicBezTo>
                  <a:cubicBezTo>
                    <a:pt x="38061" y="35717"/>
                    <a:pt x="37872" y="35821"/>
                    <a:pt x="37705" y="35884"/>
                  </a:cubicBezTo>
                  <a:cubicBezTo>
                    <a:pt x="36282" y="36344"/>
                    <a:pt x="35299" y="37370"/>
                    <a:pt x="34378" y="38458"/>
                  </a:cubicBezTo>
                  <a:cubicBezTo>
                    <a:pt x="34273" y="38604"/>
                    <a:pt x="34169" y="38751"/>
                    <a:pt x="34106" y="38918"/>
                  </a:cubicBezTo>
                  <a:cubicBezTo>
                    <a:pt x="33939" y="39378"/>
                    <a:pt x="33750" y="39860"/>
                    <a:pt x="33332" y="40215"/>
                  </a:cubicBezTo>
                  <a:cubicBezTo>
                    <a:pt x="33227" y="40299"/>
                    <a:pt x="33164" y="40445"/>
                    <a:pt x="33143" y="40613"/>
                  </a:cubicBezTo>
                  <a:cubicBezTo>
                    <a:pt x="33102" y="40948"/>
                    <a:pt x="33102" y="41303"/>
                    <a:pt x="33018" y="41638"/>
                  </a:cubicBezTo>
                  <a:cubicBezTo>
                    <a:pt x="32934" y="41973"/>
                    <a:pt x="32725" y="42308"/>
                    <a:pt x="32641" y="42642"/>
                  </a:cubicBezTo>
                  <a:cubicBezTo>
                    <a:pt x="32537" y="43019"/>
                    <a:pt x="32537" y="43375"/>
                    <a:pt x="32474" y="43751"/>
                  </a:cubicBezTo>
                  <a:lnTo>
                    <a:pt x="32076" y="46032"/>
                  </a:lnTo>
                  <a:cubicBezTo>
                    <a:pt x="31783" y="47727"/>
                    <a:pt x="31658" y="49484"/>
                    <a:pt x="31239" y="51179"/>
                  </a:cubicBezTo>
                  <a:cubicBezTo>
                    <a:pt x="31009" y="52121"/>
                    <a:pt x="30800" y="53062"/>
                    <a:pt x="30800" y="54088"/>
                  </a:cubicBezTo>
                  <a:cubicBezTo>
                    <a:pt x="30926" y="54004"/>
                    <a:pt x="31051" y="53941"/>
                    <a:pt x="31177" y="53878"/>
                  </a:cubicBezTo>
                  <a:cubicBezTo>
                    <a:pt x="31386" y="53711"/>
                    <a:pt x="31595" y="53564"/>
                    <a:pt x="31783" y="53397"/>
                  </a:cubicBezTo>
                  <a:cubicBezTo>
                    <a:pt x="31993" y="53209"/>
                    <a:pt x="32202" y="53000"/>
                    <a:pt x="32432" y="52853"/>
                  </a:cubicBezTo>
                  <a:cubicBezTo>
                    <a:pt x="33248" y="52330"/>
                    <a:pt x="34064" y="51807"/>
                    <a:pt x="34901" y="51305"/>
                  </a:cubicBezTo>
                  <a:cubicBezTo>
                    <a:pt x="35089" y="51179"/>
                    <a:pt x="35320" y="51095"/>
                    <a:pt x="35529" y="51054"/>
                  </a:cubicBezTo>
                  <a:cubicBezTo>
                    <a:pt x="36198" y="50844"/>
                    <a:pt x="36910" y="50656"/>
                    <a:pt x="37621" y="50656"/>
                  </a:cubicBezTo>
                  <a:cubicBezTo>
                    <a:pt x="37747" y="50656"/>
                    <a:pt x="37872" y="50593"/>
                    <a:pt x="38040" y="50572"/>
                  </a:cubicBezTo>
                  <a:cubicBezTo>
                    <a:pt x="38061" y="50217"/>
                    <a:pt x="38061" y="49903"/>
                    <a:pt x="38081" y="49610"/>
                  </a:cubicBezTo>
                  <a:cubicBezTo>
                    <a:pt x="38144" y="49275"/>
                    <a:pt x="38249" y="48961"/>
                    <a:pt x="38291" y="48606"/>
                  </a:cubicBezTo>
                  <a:cubicBezTo>
                    <a:pt x="38353" y="48250"/>
                    <a:pt x="38374" y="47873"/>
                    <a:pt x="38395" y="47518"/>
                  </a:cubicBezTo>
                  <a:cubicBezTo>
                    <a:pt x="38270" y="47455"/>
                    <a:pt x="38186" y="47434"/>
                    <a:pt x="38144" y="47413"/>
                  </a:cubicBezTo>
                  <a:cubicBezTo>
                    <a:pt x="37642" y="47204"/>
                    <a:pt x="37600" y="46890"/>
                    <a:pt x="37935" y="46513"/>
                  </a:cubicBezTo>
                  <a:cubicBezTo>
                    <a:pt x="38123" y="46304"/>
                    <a:pt x="38395" y="46199"/>
                    <a:pt x="38500" y="45886"/>
                  </a:cubicBezTo>
                  <a:cubicBezTo>
                    <a:pt x="38563" y="45760"/>
                    <a:pt x="38646" y="45634"/>
                    <a:pt x="38458" y="45509"/>
                  </a:cubicBezTo>
                  <a:cubicBezTo>
                    <a:pt x="38144" y="45802"/>
                    <a:pt x="37768" y="45990"/>
                    <a:pt x="37307" y="45886"/>
                  </a:cubicBezTo>
                  <a:cubicBezTo>
                    <a:pt x="37098" y="45844"/>
                    <a:pt x="36931" y="45739"/>
                    <a:pt x="36889" y="45530"/>
                  </a:cubicBezTo>
                  <a:cubicBezTo>
                    <a:pt x="36826" y="45321"/>
                    <a:pt x="36931" y="45090"/>
                    <a:pt x="37224" y="45007"/>
                  </a:cubicBezTo>
                  <a:cubicBezTo>
                    <a:pt x="37726" y="44818"/>
                    <a:pt x="38165" y="44505"/>
                    <a:pt x="38584" y="44170"/>
                  </a:cubicBezTo>
                  <a:cubicBezTo>
                    <a:pt x="38584" y="44128"/>
                    <a:pt x="38584" y="44065"/>
                    <a:pt x="38605" y="44044"/>
                  </a:cubicBezTo>
                  <a:cubicBezTo>
                    <a:pt x="38605" y="44086"/>
                    <a:pt x="38584" y="44128"/>
                    <a:pt x="38584" y="44170"/>
                  </a:cubicBezTo>
                  <a:close/>
                  <a:moveTo>
                    <a:pt x="37391" y="16048"/>
                  </a:moveTo>
                  <a:cubicBezTo>
                    <a:pt x="37558" y="15902"/>
                    <a:pt x="37705" y="15776"/>
                    <a:pt x="37851" y="15630"/>
                  </a:cubicBezTo>
                  <a:cubicBezTo>
                    <a:pt x="38353" y="15191"/>
                    <a:pt x="38563" y="14647"/>
                    <a:pt x="38542" y="13956"/>
                  </a:cubicBezTo>
                  <a:cubicBezTo>
                    <a:pt x="38500" y="13349"/>
                    <a:pt x="38353" y="12826"/>
                    <a:pt x="38061" y="12345"/>
                  </a:cubicBezTo>
                  <a:cubicBezTo>
                    <a:pt x="37809" y="11864"/>
                    <a:pt x="37705" y="11403"/>
                    <a:pt x="37726" y="10880"/>
                  </a:cubicBezTo>
                  <a:cubicBezTo>
                    <a:pt x="37747" y="10357"/>
                    <a:pt x="37726" y="9855"/>
                    <a:pt x="37726" y="9332"/>
                  </a:cubicBezTo>
                  <a:cubicBezTo>
                    <a:pt x="37747" y="8683"/>
                    <a:pt x="37642" y="8056"/>
                    <a:pt x="37454" y="7407"/>
                  </a:cubicBezTo>
                  <a:cubicBezTo>
                    <a:pt x="37245" y="6528"/>
                    <a:pt x="36805" y="5900"/>
                    <a:pt x="36094" y="5377"/>
                  </a:cubicBezTo>
                  <a:cubicBezTo>
                    <a:pt x="35759" y="5126"/>
                    <a:pt x="35424" y="4854"/>
                    <a:pt x="35131" y="4540"/>
                  </a:cubicBezTo>
                  <a:cubicBezTo>
                    <a:pt x="34566" y="3913"/>
                    <a:pt x="33834" y="3536"/>
                    <a:pt x="33102" y="3159"/>
                  </a:cubicBezTo>
                  <a:cubicBezTo>
                    <a:pt x="32537" y="2908"/>
                    <a:pt x="31972" y="2804"/>
                    <a:pt x="31344" y="2825"/>
                  </a:cubicBezTo>
                  <a:cubicBezTo>
                    <a:pt x="30089" y="2867"/>
                    <a:pt x="29022" y="3327"/>
                    <a:pt x="28205" y="4289"/>
                  </a:cubicBezTo>
                  <a:cubicBezTo>
                    <a:pt x="28017" y="4499"/>
                    <a:pt x="27808" y="4708"/>
                    <a:pt x="27599" y="4896"/>
                  </a:cubicBezTo>
                  <a:cubicBezTo>
                    <a:pt x="27452" y="5001"/>
                    <a:pt x="27243" y="5064"/>
                    <a:pt x="27055" y="5064"/>
                  </a:cubicBezTo>
                  <a:cubicBezTo>
                    <a:pt x="26657" y="5105"/>
                    <a:pt x="26427" y="4792"/>
                    <a:pt x="26511" y="4394"/>
                  </a:cubicBezTo>
                  <a:cubicBezTo>
                    <a:pt x="26573" y="4059"/>
                    <a:pt x="26762" y="3766"/>
                    <a:pt x="27055" y="3557"/>
                  </a:cubicBezTo>
                  <a:cubicBezTo>
                    <a:pt x="27264" y="3390"/>
                    <a:pt x="27452" y="3243"/>
                    <a:pt x="27599" y="3139"/>
                  </a:cubicBezTo>
                  <a:cubicBezTo>
                    <a:pt x="27703" y="2385"/>
                    <a:pt x="27306" y="2071"/>
                    <a:pt x="26762" y="1820"/>
                  </a:cubicBezTo>
                  <a:cubicBezTo>
                    <a:pt x="26720" y="1799"/>
                    <a:pt x="26657" y="1799"/>
                    <a:pt x="26615" y="1779"/>
                  </a:cubicBezTo>
                  <a:cubicBezTo>
                    <a:pt x="26050" y="1548"/>
                    <a:pt x="25506" y="1297"/>
                    <a:pt x="24941" y="1130"/>
                  </a:cubicBezTo>
                  <a:cubicBezTo>
                    <a:pt x="24669" y="1025"/>
                    <a:pt x="24376" y="963"/>
                    <a:pt x="24104" y="963"/>
                  </a:cubicBezTo>
                  <a:cubicBezTo>
                    <a:pt x="23226" y="942"/>
                    <a:pt x="22389" y="942"/>
                    <a:pt x="21531" y="963"/>
                  </a:cubicBezTo>
                  <a:cubicBezTo>
                    <a:pt x="20610" y="983"/>
                    <a:pt x="19731" y="1151"/>
                    <a:pt x="18832" y="1402"/>
                  </a:cubicBezTo>
                  <a:cubicBezTo>
                    <a:pt x="17953" y="1695"/>
                    <a:pt x="17158" y="2134"/>
                    <a:pt x="16321" y="2511"/>
                  </a:cubicBezTo>
                  <a:cubicBezTo>
                    <a:pt x="15547" y="2846"/>
                    <a:pt x="14773" y="3264"/>
                    <a:pt x="14229" y="3955"/>
                  </a:cubicBezTo>
                  <a:cubicBezTo>
                    <a:pt x="14145" y="4059"/>
                    <a:pt x="14019" y="4164"/>
                    <a:pt x="13915" y="4227"/>
                  </a:cubicBezTo>
                  <a:cubicBezTo>
                    <a:pt x="13140" y="4687"/>
                    <a:pt x="12701" y="5461"/>
                    <a:pt x="12094" y="6152"/>
                  </a:cubicBezTo>
                  <a:cubicBezTo>
                    <a:pt x="12178" y="6382"/>
                    <a:pt x="12220" y="6591"/>
                    <a:pt x="12283" y="6800"/>
                  </a:cubicBezTo>
                  <a:cubicBezTo>
                    <a:pt x="12345" y="7051"/>
                    <a:pt x="12094" y="7302"/>
                    <a:pt x="11822" y="7240"/>
                  </a:cubicBezTo>
                  <a:cubicBezTo>
                    <a:pt x="11718" y="7219"/>
                    <a:pt x="11613" y="7135"/>
                    <a:pt x="11508" y="7114"/>
                  </a:cubicBezTo>
                  <a:cubicBezTo>
                    <a:pt x="10985" y="6989"/>
                    <a:pt x="10504" y="6800"/>
                    <a:pt x="9939" y="6800"/>
                  </a:cubicBezTo>
                  <a:cubicBezTo>
                    <a:pt x="9144" y="6800"/>
                    <a:pt x="8349" y="6821"/>
                    <a:pt x="7575" y="7030"/>
                  </a:cubicBezTo>
                  <a:cubicBezTo>
                    <a:pt x="7366" y="7093"/>
                    <a:pt x="7114" y="7135"/>
                    <a:pt x="6884" y="7114"/>
                  </a:cubicBezTo>
                  <a:cubicBezTo>
                    <a:pt x="6487" y="7093"/>
                    <a:pt x="6173" y="7261"/>
                    <a:pt x="5859" y="7512"/>
                  </a:cubicBezTo>
                  <a:cubicBezTo>
                    <a:pt x="5503" y="7784"/>
                    <a:pt x="5190" y="8139"/>
                    <a:pt x="4792" y="8349"/>
                  </a:cubicBezTo>
                  <a:cubicBezTo>
                    <a:pt x="4143" y="8704"/>
                    <a:pt x="3913" y="9353"/>
                    <a:pt x="3599" y="9939"/>
                  </a:cubicBezTo>
                  <a:cubicBezTo>
                    <a:pt x="3453" y="10169"/>
                    <a:pt x="3620" y="10441"/>
                    <a:pt x="3934" y="10504"/>
                  </a:cubicBezTo>
                  <a:cubicBezTo>
                    <a:pt x="4143" y="10566"/>
                    <a:pt x="4374" y="10608"/>
                    <a:pt x="4583" y="10692"/>
                  </a:cubicBezTo>
                  <a:cubicBezTo>
                    <a:pt x="5022" y="10880"/>
                    <a:pt x="5482" y="11069"/>
                    <a:pt x="6006" y="11027"/>
                  </a:cubicBezTo>
                  <a:cubicBezTo>
                    <a:pt x="6278" y="11006"/>
                    <a:pt x="6487" y="11173"/>
                    <a:pt x="6591" y="11424"/>
                  </a:cubicBezTo>
                  <a:cubicBezTo>
                    <a:pt x="6696" y="11696"/>
                    <a:pt x="6633" y="11968"/>
                    <a:pt x="6340" y="12178"/>
                  </a:cubicBezTo>
                  <a:cubicBezTo>
                    <a:pt x="6047" y="12387"/>
                    <a:pt x="5796" y="12575"/>
                    <a:pt x="5503" y="12763"/>
                  </a:cubicBezTo>
                  <a:cubicBezTo>
                    <a:pt x="4646" y="13307"/>
                    <a:pt x="3809" y="13935"/>
                    <a:pt x="3244" y="14793"/>
                  </a:cubicBezTo>
                  <a:cubicBezTo>
                    <a:pt x="3181" y="14939"/>
                    <a:pt x="3013" y="15065"/>
                    <a:pt x="2909" y="15191"/>
                  </a:cubicBezTo>
                  <a:cubicBezTo>
                    <a:pt x="2553" y="15630"/>
                    <a:pt x="2177" y="16048"/>
                    <a:pt x="1821" y="16509"/>
                  </a:cubicBezTo>
                  <a:cubicBezTo>
                    <a:pt x="1109" y="17346"/>
                    <a:pt x="942" y="18329"/>
                    <a:pt x="1047" y="19375"/>
                  </a:cubicBezTo>
                  <a:cubicBezTo>
                    <a:pt x="1653" y="19794"/>
                    <a:pt x="2281" y="20024"/>
                    <a:pt x="2993" y="19982"/>
                  </a:cubicBezTo>
                  <a:cubicBezTo>
                    <a:pt x="3306" y="19961"/>
                    <a:pt x="3620" y="19961"/>
                    <a:pt x="3934" y="20003"/>
                  </a:cubicBezTo>
                  <a:cubicBezTo>
                    <a:pt x="4478" y="20066"/>
                    <a:pt x="4666" y="20401"/>
                    <a:pt x="4457" y="20903"/>
                  </a:cubicBezTo>
                  <a:cubicBezTo>
                    <a:pt x="4374" y="21049"/>
                    <a:pt x="4290" y="21217"/>
                    <a:pt x="4227" y="21342"/>
                  </a:cubicBezTo>
                  <a:cubicBezTo>
                    <a:pt x="4018" y="21656"/>
                    <a:pt x="3829" y="21970"/>
                    <a:pt x="3620" y="22263"/>
                  </a:cubicBezTo>
                  <a:cubicBezTo>
                    <a:pt x="3411" y="22535"/>
                    <a:pt x="3306" y="22849"/>
                    <a:pt x="3223" y="23204"/>
                  </a:cubicBezTo>
                  <a:cubicBezTo>
                    <a:pt x="2909" y="24397"/>
                    <a:pt x="2804" y="25611"/>
                    <a:pt x="2804" y="26824"/>
                  </a:cubicBezTo>
                  <a:cubicBezTo>
                    <a:pt x="2825" y="27870"/>
                    <a:pt x="3285" y="28686"/>
                    <a:pt x="3913" y="29440"/>
                  </a:cubicBezTo>
                  <a:cubicBezTo>
                    <a:pt x="4039" y="29607"/>
                    <a:pt x="4227" y="29712"/>
                    <a:pt x="4478" y="29523"/>
                  </a:cubicBezTo>
                  <a:lnTo>
                    <a:pt x="4478" y="28268"/>
                  </a:lnTo>
                  <a:cubicBezTo>
                    <a:pt x="4499" y="27473"/>
                    <a:pt x="5210" y="26782"/>
                    <a:pt x="6026" y="26740"/>
                  </a:cubicBezTo>
                  <a:cubicBezTo>
                    <a:pt x="6382" y="26740"/>
                    <a:pt x="6759" y="26824"/>
                    <a:pt x="7114" y="26699"/>
                  </a:cubicBezTo>
                  <a:cubicBezTo>
                    <a:pt x="7156" y="25966"/>
                    <a:pt x="6905" y="25339"/>
                    <a:pt x="6654" y="24815"/>
                  </a:cubicBezTo>
                  <a:cubicBezTo>
                    <a:pt x="6759" y="24564"/>
                    <a:pt x="6842" y="24376"/>
                    <a:pt x="6884" y="24209"/>
                  </a:cubicBezTo>
                  <a:cubicBezTo>
                    <a:pt x="6947" y="24062"/>
                    <a:pt x="6947" y="23874"/>
                    <a:pt x="6989" y="23706"/>
                  </a:cubicBezTo>
                  <a:cubicBezTo>
                    <a:pt x="7010" y="23665"/>
                    <a:pt x="7114" y="23560"/>
                    <a:pt x="7198" y="23581"/>
                  </a:cubicBezTo>
                  <a:cubicBezTo>
                    <a:pt x="7303" y="23581"/>
                    <a:pt x="7428" y="23665"/>
                    <a:pt x="7491" y="23748"/>
                  </a:cubicBezTo>
                  <a:cubicBezTo>
                    <a:pt x="7575" y="23916"/>
                    <a:pt x="7596" y="24125"/>
                    <a:pt x="7617" y="24313"/>
                  </a:cubicBezTo>
                  <a:cubicBezTo>
                    <a:pt x="7679" y="24648"/>
                    <a:pt x="7617" y="25004"/>
                    <a:pt x="7847" y="25339"/>
                  </a:cubicBezTo>
                  <a:cubicBezTo>
                    <a:pt x="7951" y="25339"/>
                    <a:pt x="8098" y="25359"/>
                    <a:pt x="8203" y="25339"/>
                  </a:cubicBezTo>
                  <a:cubicBezTo>
                    <a:pt x="8558" y="25255"/>
                    <a:pt x="8935" y="25171"/>
                    <a:pt x="9270" y="25067"/>
                  </a:cubicBezTo>
                  <a:cubicBezTo>
                    <a:pt x="11780" y="24209"/>
                    <a:pt x="11780" y="24209"/>
                    <a:pt x="14061" y="22702"/>
                  </a:cubicBezTo>
                  <a:cubicBezTo>
                    <a:pt x="14229" y="22556"/>
                    <a:pt x="14438" y="22451"/>
                    <a:pt x="14626" y="22305"/>
                  </a:cubicBezTo>
                  <a:cubicBezTo>
                    <a:pt x="15212" y="21782"/>
                    <a:pt x="15798" y="21279"/>
                    <a:pt x="16279" y="20714"/>
                  </a:cubicBezTo>
                  <a:cubicBezTo>
                    <a:pt x="16928" y="19919"/>
                    <a:pt x="17472" y="19041"/>
                    <a:pt x="18037" y="18162"/>
                  </a:cubicBezTo>
                  <a:cubicBezTo>
                    <a:pt x="18476" y="17492"/>
                    <a:pt x="18706" y="16760"/>
                    <a:pt x="18706" y="15923"/>
                  </a:cubicBezTo>
                  <a:cubicBezTo>
                    <a:pt x="18706" y="14919"/>
                    <a:pt x="18811" y="13935"/>
                    <a:pt x="18874" y="12931"/>
                  </a:cubicBezTo>
                  <a:cubicBezTo>
                    <a:pt x="18874" y="12784"/>
                    <a:pt x="18915" y="12617"/>
                    <a:pt x="18978" y="12470"/>
                  </a:cubicBezTo>
                  <a:lnTo>
                    <a:pt x="19104" y="12470"/>
                  </a:lnTo>
                  <a:cubicBezTo>
                    <a:pt x="19146" y="12491"/>
                    <a:pt x="19208" y="12512"/>
                    <a:pt x="19229" y="12554"/>
                  </a:cubicBezTo>
                  <a:cubicBezTo>
                    <a:pt x="19334" y="12868"/>
                    <a:pt x="20024" y="14165"/>
                    <a:pt x="20171" y="14437"/>
                  </a:cubicBezTo>
                  <a:cubicBezTo>
                    <a:pt x="20757" y="15316"/>
                    <a:pt x="21656" y="15818"/>
                    <a:pt x="22556" y="16341"/>
                  </a:cubicBezTo>
                  <a:cubicBezTo>
                    <a:pt x="22912" y="16551"/>
                    <a:pt x="23330" y="16697"/>
                    <a:pt x="23728" y="16844"/>
                  </a:cubicBezTo>
                  <a:cubicBezTo>
                    <a:pt x="24209" y="16990"/>
                    <a:pt x="24669" y="17095"/>
                    <a:pt x="25151" y="17178"/>
                  </a:cubicBezTo>
                  <a:cubicBezTo>
                    <a:pt x="25946" y="17283"/>
                    <a:pt x="26783" y="17367"/>
                    <a:pt x="27599" y="17429"/>
                  </a:cubicBezTo>
                  <a:cubicBezTo>
                    <a:pt x="27724" y="17429"/>
                    <a:pt x="27871" y="17408"/>
                    <a:pt x="27996" y="17388"/>
                  </a:cubicBezTo>
                  <a:cubicBezTo>
                    <a:pt x="27703" y="16844"/>
                    <a:pt x="27452" y="16341"/>
                    <a:pt x="27201" y="15818"/>
                  </a:cubicBezTo>
                  <a:cubicBezTo>
                    <a:pt x="27076" y="15567"/>
                    <a:pt x="27285" y="15211"/>
                    <a:pt x="27599" y="15211"/>
                  </a:cubicBezTo>
                  <a:cubicBezTo>
                    <a:pt x="27766" y="15211"/>
                    <a:pt x="27975" y="15274"/>
                    <a:pt x="28080" y="15337"/>
                  </a:cubicBezTo>
                  <a:cubicBezTo>
                    <a:pt x="28624" y="15797"/>
                    <a:pt x="29084" y="16279"/>
                    <a:pt x="29273" y="16969"/>
                  </a:cubicBezTo>
                  <a:cubicBezTo>
                    <a:pt x="29398" y="17492"/>
                    <a:pt x="29775" y="17806"/>
                    <a:pt x="30193" y="18036"/>
                  </a:cubicBezTo>
                  <a:cubicBezTo>
                    <a:pt x="30695" y="18308"/>
                    <a:pt x="31239" y="18455"/>
                    <a:pt x="31783" y="18664"/>
                  </a:cubicBezTo>
                  <a:cubicBezTo>
                    <a:pt x="32390" y="18873"/>
                    <a:pt x="32913" y="18769"/>
                    <a:pt x="33374" y="18329"/>
                  </a:cubicBezTo>
                  <a:cubicBezTo>
                    <a:pt x="33583" y="18141"/>
                    <a:pt x="33792" y="17932"/>
                    <a:pt x="33939" y="17701"/>
                  </a:cubicBezTo>
                  <a:cubicBezTo>
                    <a:pt x="34148" y="17304"/>
                    <a:pt x="34462" y="17199"/>
                    <a:pt x="34838" y="17220"/>
                  </a:cubicBezTo>
                  <a:cubicBezTo>
                    <a:pt x="35152" y="17220"/>
                    <a:pt x="35466" y="17220"/>
                    <a:pt x="35759" y="17095"/>
                  </a:cubicBezTo>
                  <a:cubicBezTo>
                    <a:pt x="35968" y="17011"/>
                    <a:pt x="36094" y="16906"/>
                    <a:pt x="36156" y="16697"/>
                  </a:cubicBezTo>
                  <a:cubicBezTo>
                    <a:pt x="36240" y="16425"/>
                    <a:pt x="36198" y="16153"/>
                    <a:pt x="35989" y="15923"/>
                  </a:cubicBezTo>
                  <a:cubicBezTo>
                    <a:pt x="35215" y="14898"/>
                    <a:pt x="34399" y="13914"/>
                    <a:pt x="33353" y="13140"/>
                  </a:cubicBezTo>
                  <a:cubicBezTo>
                    <a:pt x="32641" y="12617"/>
                    <a:pt x="31909" y="12261"/>
                    <a:pt x="31030" y="12157"/>
                  </a:cubicBezTo>
                  <a:cubicBezTo>
                    <a:pt x="30695" y="12136"/>
                    <a:pt x="30528" y="11968"/>
                    <a:pt x="30591" y="11759"/>
                  </a:cubicBezTo>
                  <a:cubicBezTo>
                    <a:pt x="30612" y="11571"/>
                    <a:pt x="30758" y="11445"/>
                    <a:pt x="31030" y="11445"/>
                  </a:cubicBezTo>
                  <a:cubicBezTo>
                    <a:pt x="31260" y="11445"/>
                    <a:pt x="31491" y="11403"/>
                    <a:pt x="31700" y="11466"/>
                  </a:cubicBezTo>
                  <a:cubicBezTo>
                    <a:pt x="32265" y="11675"/>
                    <a:pt x="32851" y="11864"/>
                    <a:pt x="33353" y="12178"/>
                  </a:cubicBezTo>
                  <a:cubicBezTo>
                    <a:pt x="35089" y="13245"/>
                    <a:pt x="35215" y="13391"/>
                    <a:pt x="36512" y="15002"/>
                  </a:cubicBezTo>
                  <a:cubicBezTo>
                    <a:pt x="36700" y="15211"/>
                    <a:pt x="36889" y="15442"/>
                    <a:pt x="37077" y="15651"/>
                  </a:cubicBezTo>
                  <a:cubicBezTo>
                    <a:pt x="37119" y="15776"/>
                    <a:pt x="37245" y="15902"/>
                    <a:pt x="37391" y="16048"/>
                  </a:cubicBezTo>
                  <a:close/>
                  <a:moveTo>
                    <a:pt x="12429" y="48899"/>
                  </a:moveTo>
                  <a:cubicBezTo>
                    <a:pt x="12555" y="48836"/>
                    <a:pt x="12638" y="48773"/>
                    <a:pt x="12743" y="48731"/>
                  </a:cubicBezTo>
                  <a:cubicBezTo>
                    <a:pt x="13161" y="48459"/>
                    <a:pt x="13622" y="48522"/>
                    <a:pt x="14040" y="48626"/>
                  </a:cubicBezTo>
                  <a:cubicBezTo>
                    <a:pt x="14187" y="48647"/>
                    <a:pt x="14312" y="48836"/>
                    <a:pt x="14354" y="48982"/>
                  </a:cubicBezTo>
                  <a:cubicBezTo>
                    <a:pt x="14417" y="49171"/>
                    <a:pt x="14249" y="49296"/>
                    <a:pt x="14082" y="49380"/>
                  </a:cubicBezTo>
                  <a:cubicBezTo>
                    <a:pt x="13915" y="49422"/>
                    <a:pt x="13726" y="49422"/>
                    <a:pt x="13580" y="49463"/>
                  </a:cubicBezTo>
                  <a:cubicBezTo>
                    <a:pt x="13266" y="49505"/>
                    <a:pt x="12659" y="49798"/>
                    <a:pt x="12408" y="50049"/>
                  </a:cubicBezTo>
                  <a:cubicBezTo>
                    <a:pt x="12973" y="50238"/>
                    <a:pt x="13517" y="50447"/>
                    <a:pt x="14103" y="50614"/>
                  </a:cubicBezTo>
                  <a:cubicBezTo>
                    <a:pt x="14354" y="50677"/>
                    <a:pt x="14563" y="50823"/>
                    <a:pt x="14752" y="50991"/>
                  </a:cubicBezTo>
                  <a:cubicBezTo>
                    <a:pt x="14877" y="51137"/>
                    <a:pt x="14961" y="51263"/>
                    <a:pt x="14856" y="51451"/>
                  </a:cubicBezTo>
                  <a:cubicBezTo>
                    <a:pt x="14773" y="51598"/>
                    <a:pt x="14626" y="51681"/>
                    <a:pt x="14438" y="51681"/>
                  </a:cubicBezTo>
                  <a:cubicBezTo>
                    <a:pt x="14333" y="51681"/>
                    <a:pt x="14229" y="51619"/>
                    <a:pt x="14103" y="51598"/>
                  </a:cubicBezTo>
                  <a:cubicBezTo>
                    <a:pt x="13517" y="51409"/>
                    <a:pt x="12973" y="51242"/>
                    <a:pt x="12366" y="51054"/>
                  </a:cubicBezTo>
                  <a:cubicBezTo>
                    <a:pt x="12304" y="51577"/>
                    <a:pt x="12262" y="52037"/>
                    <a:pt x="12429" y="52518"/>
                  </a:cubicBezTo>
                  <a:cubicBezTo>
                    <a:pt x="12534" y="52811"/>
                    <a:pt x="12680" y="53146"/>
                    <a:pt x="12366" y="53481"/>
                  </a:cubicBezTo>
                  <a:cubicBezTo>
                    <a:pt x="12262" y="53585"/>
                    <a:pt x="12324" y="53857"/>
                    <a:pt x="12324" y="54067"/>
                  </a:cubicBezTo>
                  <a:cubicBezTo>
                    <a:pt x="12324" y="54213"/>
                    <a:pt x="12576" y="54339"/>
                    <a:pt x="12722" y="54297"/>
                  </a:cubicBezTo>
                  <a:cubicBezTo>
                    <a:pt x="12868" y="54234"/>
                    <a:pt x="13036" y="54108"/>
                    <a:pt x="13182" y="54088"/>
                  </a:cubicBezTo>
                  <a:cubicBezTo>
                    <a:pt x="14249" y="53878"/>
                    <a:pt x="15296" y="53648"/>
                    <a:pt x="16405" y="53690"/>
                  </a:cubicBezTo>
                  <a:cubicBezTo>
                    <a:pt x="17304" y="53732"/>
                    <a:pt x="18183" y="53711"/>
                    <a:pt x="19041" y="53690"/>
                  </a:cubicBezTo>
                  <a:cubicBezTo>
                    <a:pt x="19815" y="53669"/>
                    <a:pt x="20506" y="53774"/>
                    <a:pt x="21238" y="53962"/>
                  </a:cubicBezTo>
                  <a:cubicBezTo>
                    <a:pt x="21635" y="54046"/>
                    <a:pt x="22033" y="54192"/>
                    <a:pt x="22431" y="54192"/>
                  </a:cubicBezTo>
                  <a:cubicBezTo>
                    <a:pt x="23519" y="54150"/>
                    <a:pt x="24481" y="54506"/>
                    <a:pt x="25485" y="54925"/>
                  </a:cubicBezTo>
                  <a:cubicBezTo>
                    <a:pt x="25778" y="55050"/>
                    <a:pt x="26050" y="55176"/>
                    <a:pt x="26364" y="55217"/>
                  </a:cubicBezTo>
                  <a:cubicBezTo>
                    <a:pt x="26741" y="55259"/>
                    <a:pt x="26992" y="55364"/>
                    <a:pt x="27285" y="55573"/>
                  </a:cubicBezTo>
                  <a:cubicBezTo>
                    <a:pt x="27703" y="55908"/>
                    <a:pt x="28205" y="56075"/>
                    <a:pt x="28770" y="56075"/>
                  </a:cubicBezTo>
                  <a:cubicBezTo>
                    <a:pt x="28833" y="55238"/>
                    <a:pt x="29126" y="54527"/>
                    <a:pt x="29440" y="53836"/>
                  </a:cubicBezTo>
                  <a:cubicBezTo>
                    <a:pt x="29586" y="53502"/>
                    <a:pt x="29712" y="53167"/>
                    <a:pt x="29796" y="52790"/>
                  </a:cubicBezTo>
                  <a:cubicBezTo>
                    <a:pt x="30089" y="51409"/>
                    <a:pt x="30382" y="50007"/>
                    <a:pt x="30633" y="48606"/>
                  </a:cubicBezTo>
                  <a:cubicBezTo>
                    <a:pt x="30842" y="47559"/>
                    <a:pt x="30946" y="46513"/>
                    <a:pt x="30842" y="45467"/>
                  </a:cubicBezTo>
                  <a:lnTo>
                    <a:pt x="30842" y="45132"/>
                  </a:lnTo>
                  <a:cubicBezTo>
                    <a:pt x="30842" y="44693"/>
                    <a:pt x="30842" y="44212"/>
                    <a:pt x="31009" y="43772"/>
                  </a:cubicBezTo>
                  <a:cubicBezTo>
                    <a:pt x="31135" y="43437"/>
                    <a:pt x="31156" y="43040"/>
                    <a:pt x="31009" y="42642"/>
                  </a:cubicBezTo>
                  <a:cubicBezTo>
                    <a:pt x="30737" y="42517"/>
                    <a:pt x="30444" y="42391"/>
                    <a:pt x="30193" y="42224"/>
                  </a:cubicBezTo>
                  <a:cubicBezTo>
                    <a:pt x="29607" y="41910"/>
                    <a:pt x="29042" y="41596"/>
                    <a:pt x="28457" y="41324"/>
                  </a:cubicBezTo>
                  <a:cubicBezTo>
                    <a:pt x="28310" y="41240"/>
                    <a:pt x="28143" y="41220"/>
                    <a:pt x="27996" y="41157"/>
                  </a:cubicBezTo>
                  <a:cubicBezTo>
                    <a:pt x="27389" y="40968"/>
                    <a:pt x="26762" y="40864"/>
                    <a:pt x="26197" y="40634"/>
                  </a:cubicBezTo>
                  <a:cubicBezTo>
                    <a:pt x="25716" y="40445"/>
                    <a:pt x="25276" y="40383"/>
                    <a:pt x="24774" y="40383"/>
                  </a:cubicBezTo>
                  <a:cubicBezTo>
                    <a:pt x="23309" y="40341"/>
                    <a:pt x="21866" y="40320"/>
                    <a:pt x="20401" y="40278"/>
                  </a:cubicBezTo>
                  <a:cubicBezTo>
                    <a:pt x="19125" y="40236"/>
                    <a:pt x="17848" y="40194"/>
                    <a:pt x="16572" y="40132"/>
                  </a:cubicBezTo>
                  <a:cubicBezTo>
                    <a:pt x="16049" y="40111"/>
                    <a:pt x="15547" y="40173"/>
                    <a:pt x="15045" y="40320"/>
                  </a:cubicBezTo>
                  <a:cubicBezTo>
                    <a:pt x="14563" y="40445"/>
                    <a:pt x="14103" y="40508"/>
                    <a:pt x="13601" y="40550"/>
                  </a:cubicBezTo>
                  <a:cubicBezTo>
                    <a:pt x="13287" y="40592"/>
                    <a:pt x="12973" y="40655"/>
                    <a:pt x="12743" y="40906"/>
                  </a:cubicBezTo>
                  <a:cubicBezTo>
                    <a:pt x="12617" y="42098"/>
                    <a:pt x="12450" y="43312"/>
                    <a:pt x="12471" y="44525"/>
                  </a:cubicBezTo>
                  <a:cubicBezTo>
                    <a:pt x="12513" y="45927"/>
                    <a:pt x="12617" y="47329"/>
                    <a:pt x="12345" y="48710"/>
                  </a:cubicBezTo>
                  <a:cubicBezTo>
                    <a:pt x="12345" y="48752"/>
                    <a:pt x="12387" y="48773"/>
                    <a:pt x="12429" y="48899"/>
                  </a:cubicBezTo>
                  <a:close/>
                  <a:moveTo>
                    <a:pt x="26427" y="26573"/>
                  </a:moveTo>
                  <a:cubicBezTo>
                    <a:pt x="26427" y="26740"/>
                    <a:pt x="26406" y="26991"/>
                    <a:pt x="26406" y="27201"/>
                  </a:cubicBezTo>
                  <a:cubicBezTo>
                    <a:pt x="26343" y="28038"/>
                    <a:pt x="26197" y="28833"/>
                    <a:pt x="25799" y="29565"/>
                  </a:cubicBezTo>
                  <a:cubicBezTo>
                    <a:pt x="25360" y="30381"/>
                    <a:pt x="24795" y="31093"/>
                    <a:pt x="24042" y="31637"/>
                  </a:cubicBezTo>
                  <a:cubicBezTo>
                    <a:pt x="22556" y="32745"/>
                    <a:pt x="22556" y="32745"/>
                    <a:pt x="20861" y="33185"/>
                  </a:cubicBezTo>
                  <a:cubicBezTo>
                    <a:pt x="19815" y="33436"/>
                    <a:pt x="18811" y="33310"/>
                    <a:pt x="17848" y="32913"/>
                  </a:cubicBezTo>
                  <a:cubicBezTo>
                    <a:pt x="17242" y="32662"/>
                    <a:pt x="16635" y="32369"/>
                    <a:pt x="16091" y="32034"/>
                  </a:cubicBezTo>
                  <a:cubicBezTo>
                    <a:pt x="15547" y="31720"/>
                    <a:pt x="15003" y="31406"/>
                    <a:pt x="14647" y="30862"/>
                  </a:cubicBezTo>
                  <a:cubicBezTo>
                    <a:pt x="14124" y="30046"/>
                    <a:pt x="13643" y="29209"/>
                    <a:pt x="13182" y="28352"/>
                  </a:cubicBezTo>
                  <a:cubicBezTo>
                    <a:pt x="13015" y="27996"/>
                    <a:pt x="12973" y="27577"/>
                    <a:pt x="12868" y="27201"/>
                  </a:cubicBezTo>
                  <a:lnTo>
                    <a:pt x="12806" y="26887"/>
                  </a:lnTo>
                  <a:cubicBezTo>
                    <a:pt x="12304" y="26929"/>
                    <a:pt x="11780" y="26929"/>
                    <a:pt x="11341" y="27096"/>
                  </a:cubicBezTo>
                  <a:cubicBezTo>
                    <a:pt x="10839" y="27263"/>
                    <a:pt x="10337" y="27305"/>
                    <a:pt x="9814" y="27305"/>
                  </a:cubicBezTo>
                  <a:cubicBezTo>
                    <a:pt x="9311" y="27305"/>
                    <a:pt x="8851" y="27347"/>
                    <a:pt x="8454" y="27619"/>
                  </a:cubicBezTo>
                  <a:cubicBezTo>
                    <a:pt x="8265" y="28226"/>
                    <a:pt x="8412" y="28770"/>
                    <a:pt x="8642" y="29293"/>
                  </a:cubicBezTo>
                  <a:cubicBezTo>
                    <a:pt x="8935" y="29879"/>
                    <a:pt x="9186" y="30465"/>
                    <a:pt x="9458" y="31093"/>
                  </a:cubicBezTo>
                  <a:cubicBezTo>
                    <a:pt x="9625" y="31511"/>
                    <a:pt x="9876" y="31867"/>
                    <a:pt x="10211" y="32222"/>
                  </a:cubicBezTo>
                  <a:cubicBezTo>
                    <a:pt x="11299" y="33289"/>
                    <a:pt x="12408" y="34378"/>
                    <a:pt x="13475" y="35486"/>
                  </a:cubicBezTo>
                  <a:cubicBezTo>
                    <a:pt x="13810" y="35821"/>
                    <a:pt x="14166" y="36093"/>
                    <a:pt x="14605" y="36240"/>
                  </a:cubicBezTo>
                  <a:cubicBezTo>
                    <a:pt x="15024" y="36407"/>
                    <a:pt x="15442" y="36721"/>
                    <a:pt x="15861" y="36742"/>
                  </a:cubicBezTo>
                  <a:cubicBezTo>
                    <a:pt x="16300" y="36763"/>
                    <a:pt x="16802" y="36533"/>
                    <a:pt x="17242" y="36365"/>
                  </a:cubicBezTo>
                  <a:cubicBezTo>
                    <a:pt x="17827" y="36156"/>
                    <a:pt x="18392" y="36051"/>
                    <a:pt x="18999" y="36093"/>
                  </a:cubicBezTo>
                  <a:cubicBezTo>
                    <a:pt x="20359" y="36114"/>
                    <a:pt x="21740" y="36114"/>
                    <a:pt x="23100" y="36093"/>
                  </a:cubicBezTo>
                  <a:cubicBezTo>
                    <a:pt x="23728" y="36093"/>
                    <a:pt x="24272" y="36198"/>
                    <a:pt x="24837" y="36512"/>
                  </a:cubicBezTo>
                  <a:cubicBezTo>
                    <a:pt x="25109" y="36658"/>
                    <a:pt x="25423" y="36867"/>
                    <a:pt x="25799" y="36847"/>
                  </a:cubicBezTo>
                  <a:cubicBezTo>
                    <a:pt x="26113" y="36826"/>
                    <a:pt x="26427" y="36888"/>
                    <a:pt x="26678" y="37056"/>
                  </a:cubicBezTo>
                  <a:cubicBezTo>
                    <a:pt x="26992" y="37244"/>
                    <a:pt x="27348" y="37244"/>
                    <a:pt x="27682" y="37139"/>
                  </a:cubicBezTo>
                  <a:cubicBezTo>
                    <a:pt x="28038" y="37035"/>
                    <a:pt x="28394" y="36930"/>
                    <a:pt x="28729" y="36784"/>
                  </a:cubicBezTo>
                  <a:cubicBezTo>
                    <a:pt x="30068" y="36302"/>
                    <a:pt x="31344" y="35696"/>
                    <a:pt x="32579" y="34942"/>
                  </a:cubicBezTo>
                  <a:cubicBezTo>
                    <a:pt x="33646" y="34252"/>
                    <a:pt x="34587" y="33415"/>
                    <a:pt x="35466" y="32536"/>
                  </a:cubicBezTo>
                  <a:cubicBezTo>
                    <a:pt x="36449" y="31553"/>
                    <a:pt x="37224" y="30444"/>
                    <a:pt x="37914" y="29230"/>
                  </a:cubicBezTo>
                  <a:cubicBezTo>
                    <a:pt x="37956" y="29147"/>
                    <a:pt x="38061" y="29042"/>
                    <a:pt x="37914" y="28916"/>
                  </a:cubicBezTo>
                  <a:cubicBezTo>
                    <a:pt x="37809" y="28937"/>
                    <a:pt x="37663" y="28979"/>
                    <a:pt x="37537" y="29021"/>
                  </a:cubicBezTo>
                  <a:cubicBezTo>
                    <a:pt x="36826" y="29293"/>
                    <a:pt x="36177" y="29649"/>
                    <a:pt x="35445" y="29774"/>
                  </a:cubicBezTo>
                  <a:cubicBezTo>
                    <a:pt x="34734" y="29921"/>
                    <a:pt x="33959" y="29816"/>
                    <a:pt x="33227" y="29816"/>
                  </a:cubicBezTo>
                  <a:cubicBezTo>
                    <a:pt x="33102" y="29816"/>
                    <a:pt x="32934" y="29774"/>
                    <a:pt x="32809" y="29816"/>
                  </a:cubicBezTo>
                  <a:cubicBezTo>
                    <a:pt x="32327" y="29858"/>
                    <a:pt x="31993" y="29649"/>
                    <a:pt x="31679" y="29335"/>
                  </a:cubicBezTo>
                  <a:cubicBezTo>
                    <a:pt x="31156" y="28833"/>
                    <a:pt x="30821" y="28205"/>
                    <a:pt x="30402" y="27619"/>
                  </a:cubicBezTo>
                  <a:cubicBezTo>
                    <a:pt x="30193" y="27305"/>
                    <a:pt x="30068" y="26950"/>
                    <a:pt x="29984" y="26594"/>
                  </a:cubicBezTo>
                  <a:cubicBezTo>
                    <a:pt x="29921" y="26301"/>
                    <a:pt x="29921" y="25966"/>
                    <a:pt x="29712" y="25694"/>
                  </a:cubicBezTo>
                  <a:cubicBezTo>
                    <a:pt x="29273" y="25841"/>
                    <a:pt x="28854" y="25883"/>
                    <a:pt x="28498" y="26071"/>
                  </a:cubicBezTo>
                  <a:cubicBezTo>
                    <a:pt x="28080" y="26259"/>
                    <a:pt x="27661" y="26406"/>
                    <a:pt x="27180" y="26385"/>
                  </a:cubicBezTo>
                  <a:cubicBezTo>
                    <a:pt x="26887" y="26301"/>
                    <a:pt x="26636" y="26301"/>
                    <a:pt x="26427" y="26573"/>
                  </a:cubicBezTo>
                  <a:close/>
                  <a:moveTo>
                    <a:pt x="13915" y="25966"/>
                  </a:moveTo>
                  <a:cubicBezTo>
                    <a:pt x="14061" y="26238"/>
                    <a:pt x="14208" y="26468"/>
                    <a:pt x="13957" y="26761"/>
                  </a:cubicBezTo>
                  <a:cubicBezTo>
                    <a:pt x="13852" y="26887"/>
                    <a:pt x="13852" y="27138"/>
                    <a:pt x="13873" y="27326"/>
                  </a:cubicBezTo>
                  <a:cubicBezTo>
                    <a:pt x="13915" y="27619"/>
                    <a:pt x="13998" y="27870"/>
                    <a:pt x="14124" y="28142"/>
                  </a:cubicBezTo>
                  <a:cubicBezTo>
                    <a:pt x="14501" y="28791"/>
                    <a:pt x="14856" y="29419"/>
                    <a:pt x="15254" y="30046"/>
                  </a:cubicBezTo>
                  <a:cubicBezTo>
                    <a:pt x="15421" y="30318"/>
                    <a:pt x="15651" y="30528"/>
                    <a:pt x="15902" y="30737"/>
                  </a:cubicBezTo>
                  <a:cubicBezTo>
                    <a:pt x="16677" y="31365"/>
                    <a:pt x="17576" y="31720"/>
                    <a:pt x="18476" y="32118"/>
                  </a:cubicBezTo>
                  <a:cubicBezTo>
                    <a:pt x="19104" y="32369"/>
                    <a:pt x="19815" y="32432"/>
                    <a:pt x="20485" y="32306"/>
                  </a:cubicBezTo>
                  <a:cubicBezTo>
                    <a:pt x="21970" y="32013"/>
                    <a:pt x="21970" y="32013"/>
                    <a:pt x="23268" y="31072"/>
                  </a:cubicBezTo>
                  <a:cubicBezTo>
                    <a:pt x="23372" y="30988"/>
                    <a:pt x="23498" y="30904"/>
                    <a:pt x="23602" y="30800"/>
                  </a:cubicBezTo>
                  <a:cubicBezTo>
                    <a:pt x="25151" y="29523"/>
                    <a:pt x="25737" y="27912"/>
                    <a:pt x="25423" y="25945"/>
                  </a:cubicBezTo>
                  <a:cubicBezTo>
                    <a:pt x="25276" y="25046"/>
                    <a:pt x="24774" y="24313"/>
                    <a:pt x="24376" y="23518"/>
                  </a:cubicBezTo>
                  <a:cubicBezTo>
                    <a:pt x="24314" y="23351"/>
                    <a:pt x="24146" y="23246"/>
                    <a:pt x="24042" y="23142"/>
                  </a:cubicBezTo>
                  <a:cubicBezTo>
                    <a:pt x="23100" y="22326"/>
                    <a:pt x="21970" y="21970"/>
                    <a:pt x="20757" y="21949"/>
                  </a:cubicBezTo>
                  <a:cubicBezTo>
                    <a:pt x="20129" y="21949"/>
                    <a:pt x="19501" y="21970"/>
                    <a:pt x="18874" y="21907"/>
                  </a:cubicBezTo>
                  <a:cubicBezTo>
                    <a:pt x="18162" y="21865"/>
                    <a:pt x="17514" y="22012"/>
                    <a:pt x="16886" y="22326"/>
                  </a:cubicBezTo>
                  <a:cubicBezTo>
                    <a:pt x="16907" y="22639"/>
                    <a:pt x="16802" y="22911"/>
                    <a:pt x="16572" y="23100"/>
                  </a:cubicBezTo>
                  <a:cubicBezTo>
                    <a:pt x="16405" y="23225"/>
                    <a:pt x="16279" y="23372"/>
                    <a:pt x="16112" y="23476"/>
                  </a:cubicBezTo>
                  <a:cubicBezTo>
                    <a:pt x="15170" y="24083"/>
                    <a:pt x="14501" y="24920"/>
                    <a:pt x="13915" y="25966"/>
                  </a:cubicBezTo>
                  <a:close/>
                  <a:moveTo>
                    <a:pt x="13015" y="55343"/>
                  </a:moveTo>
                  <a:cubicBezTo>
                    <a:pt x="12283" y="55343"/>
                    <a:pt x="12178" y="55301"/>
                    <a:pt x="11760" y="55071"/>
                  </a:cubicBezTo>
                  <a:cubicBezTo>
                    <a:pt x="11488" y="54945"/>
                    <a:pt x="11383" y="54736"/>
                    <a:pt x="11362" y="54485"/>
                  </a:cubicBezTo>
                  <a:cubicBezTo>
                    <a:pt x="11341" y="54192"/>
                    <a:pt x="11341" y="53920"/>
                    <a:pt x="11299" y="53669"/>
                  </a:cubicBezTo>
                  <a:cubicBezTo>
                    <a:pt x="10546" y="53523"/>
                    <a:pt x="9395" y="53564"/>
                    <a:pt x="8726" y="53669"/>
                  </a:cubicBezTo>
                  <a:cubicBezTo>
                    <a:pt x="8684" y="53711"/>
                    <a:pt x="8663" y="53774"/>
                    <a:pt x="8663" y="53816"/>
                  </a:cubicBezTo>
                  <a:cubicBezTo>
                    <a:pt x="8767" y="54694"/>
                    <a:pt x="9060" y="55489"/>
                    <a:pt x="9374" y="56285"/>
                  </a:cubicBezTo>
                  <a:cubicBezTo>
                    <a:pt x="9416" y="56389"/>
                    <a:pt x="9479" y="56494"/>
                    <a:pt x="9542" y="56577"/>
                  </a:cubicBezTo>
                  <a:cubicBezTo>
                    <a:pt x="10148" y="57142"/>
                    <a:pt x="10713" y="57749"/>
                    <a:pt x="11362" y="58272"/>
                  </a:cubicBezTo>
                  <a:cubicBezTo>
                    <a:pt x="11927" y="58733"/>
                    <a:pt x="12555" y="59151"/>
                    <a:pt x="13203" y="59486"/>
                  </a:cubicBezTo>
                  <a:cubicBezTo>
                    <a:pt x="14019" y="59946"/>
                    <a:pt x="14856" y="60406"/>
                    <a:pt x="15861" y="60365"/>
                  </a:cubicBezTo>
                  <a:cubicBezTo>
                    <a:pt x="16007" y="60365"/>
                    <a:pt x="16195" y="60386"/>
                    <a:pt x="16342" y="60448"/>
                  </a:cubicBezTo>
                  <a:cubicBezTo>
                    <a:pt x="16739" y="60595"/>
                    <a:pt x="17137" y="60595"/>
                    <a:pt x="17534" y="60595"/>
                  </a:cubicBezTo>
                  <a:cubicBezTo>
                    <a:pt x="18141" y="60595"/>
                    <a:pt x="18727" y="60595"/>
                    <a:pt x="19334" y="60616"/>
                  </a:cubicBezTo>
                  <a:cubicBezTo>
                    <a:pt x="20401" y="60658"/>
                    <a:pt x="21322" y="60197"/>
                    <a:pt x="22221" y="59674"/>
                  </a:cubicBezTo>
                  <a:cubicBezTo>
                    <a:pt x="22640" y="59444"/>
                    <a:pt x="22870" y="59046"/>
                    <a:pt x="22849" y="58565"/>
                  </a:cubicBezTo>
                  <a:cubicBezTo>
                    <a:pt x="22807" y="58293"/>
                    <a:pt x="22849" y="58042"/>
                    <a:pt x="22849" y="57791"/>
                  </a:cubicBezTo>
                  <a:cubicBezTo>
                    <a:pt x="22849" y="57519"/>
                    <a:pt x="22870" y="57226"/>
                    <a:pt x="22870" y="56933"/>
                  </a:cubicBezTo>
                  <a:cubicBezTo>
                    <a:pt x="23226" y="56598"/>
                    <a:pt x="23226" y="56054"/>
                    <a:pt x="23602" y="55741"/>
                  </a:cubicBezTo>
                  <a:cubicBezTo>
                    <a:pt x="23707" y="55657"/>
                    <a:pt x="23749" y="55531"/>
                    <a:pt x="23853" y="55385"/>
                  </a:cubicBezTo>
                  <a:cubicBezTo>
                    <a:pt x="23519" y="55155"/>
                    <a:pt x="23205" y="55092"/>
                    <a:pt x="22870" y="55092"/>
                  </a:cubicBezTo>
                  <a:cubicBezTo>
                    <a:pt x="22263" y="55134"/>
                    <a:pt x="21656" y="55029"/>
                    <a:pt x="21091" y="54841"/>
                  </a:cubicBezTo>
                  <a:cubicBezTo>
                    <a:pt x="20401" y="54632"/>
                    <a:pt x="19690" y="54548"/>
                    <a:pt x="18978" y="54569"/>
                  </a:cubicBezTo>
                  <a:cubicBezTo>
                    <a:pt x="17744" y="54611"/>
                    <a:pt x="16509" y="54569"/>
                    <a:pt x="15275" y="54569"/>
                  </a:cubicBezTo>
                  <a:cubicBezTo>
                    <a:pt x="14919" y="54569"/>
                    <a:pt x="14542" y="54632"/>
                    <a:pt x="14187" y="54652"/>
                  </a:cubicBezTo>
                  <a:cubicBezTo>
                    <a:pt x="13664" y="54694"/>
                    <a:pt x="13203" y="54841"/>
                    <a:pt x="13015" y="55343"/>
                  </a:cubicBezTo>
                  <a:close/>
                  <a:moveTo>
                    <a:pt x="30967" y="24836"/>
                  </a:moveTo>
                  <a:cubicBezTo>
                    <a:pt x="30967" y="25234"/>
                    <a:pt x="30946" y="25652"/>
                    <a:pt x="30967" y="26050"/>
                  </a:cubicBezTo>
                  <a:cubicBezTo>
                    <a:pt x="31009" y="26343"/>
                    <a:pt x="31030" y="26615"/>
                    <a:pt x="31156" y="26866"/>
                  </a:cubicBezTo>
                  <a:cubicBezTo>
                    <a:pt x="31470" y="27389"/>
                    <a:pt x="31867" y="27912"/>
                    <a:pt x="32223" y="28393"/>
                  </a:cubicBezTo>
                  <a:cubicBezTo>
                    <a:pt x="32411" y="28644"/>
                    <a:pt x="32641" y="28749"/>
                    <a:pt x="32955" y="28749"/>
                  </a:cubicBezTo>
                  <a:cubicBezTo>
                    <a:pt x="35236" y="28812"/>
                    <a:pt x="35236" y="28791"/>
                    <a:pt x="37349" y="27933"/>
                  </a:cubicBezTo>
                  <a:cubicBezTo>
                    <a:pt x="37851" y="27724"/>
                    <a:pt x="38249" y="27410"/>
                    <a:pt x="38646" y="27096"/>
                  </a:cubicBezTo>
                  <a:cubicBezTo>
                    <a:pt x="39002" y="26782"/>
                    <a:pt x="39211" y="26385"/>
                    <a:pt x="39211" y="25883"/>
                  </a:cubicBezTo>
                  <a:cubicBezTo>
                    <a:pt x="39211" y="25506"/>
                    <a:pt x="39232" y="25087"/>
                    <a:pt x="39190" y="24690"/>
                  </a:cubicBezTo>
                  <a:cubicBezTo>
                    <a:pt x="39107" y="23874"/>
                    <a:pt x="39002" y="23037"/>
                    <a:pt x="38877" y="22221"/>
                  </a:cubicBezTo>
                  <a:cubicBezTo>
                    <a:pt x="38667" y="20840"/>
                    <a:pt x="38186" y="19522"/>
                    <a:pt x="37558" y="18245"/>
                  </a:cubicBezTo>
                  <a:cubicBezTo>
                    <a:pt x="37391" y="17890"/>
                    <a:pt x="37119" y="17785"/>
                    <a:pt x="36721" y="17911"/>
                  </a:cubicBezTo>
                  <a:cubicBezTo>
                    <a:pt x="36491" y="17994"/>
                    <a:pt x="36261" y="18141"/>
                    <a:pt x="35989" y="18120"/>
                  </a:cubicBezTo>
                  <a:cubicBezTo>
                    <a:pt x="35340" y="18099"/>
                    <a:pt x="34817" y="18392"/>
                    <a:pt x="34357" y="18748"/>
                  </a:cubicBezTo>
                  <a:cubicBezTo>
                    <a:pt x="33332" y="19543"/>
                    <a:pt x="32369" y="20380"/>
                    <a:pt x="31867" y="21635"/>
                  </a:cubicBezTo>
                  <a:cubicBezTo>
                    <a:pt x="31804" y="21782"/>
                    <a:pt x="31742" y="21949"/>
                    <a:pt x="31637" y="22095"/>
                  </a:cubicBezTo>
                  <a:cubicBezTo>
                    <a:pt x="31135" y="22911"/>
                    <a:pt x="30842" y="23832"/>
                    <a:pt x="30967" y="24836"/>
                  </a:cubicBezTo>
                  <a:close/>
                  <a:moveTo>
                    <a:pt x="16928" y="21551"/>
                  </a:moveTo>
                  <a:cubicBezTo>
                    <a:pt x="17137" y="21530"/>
                    <a:pt x="17242" y="21530"/>
                    <a:pt x="17325" y="21468"/>
                  </a:cubicBezTo>
                  <a:cubicBezTo>
                    <a:pt x="17765" y="21196"/>
                    <a:pt x="18246" y="21175"/>
                    <a:pt x="18727" y="21175"/>
                  </a:cubicBezTo>
                  <a:cubicBezTo>
                    <a:pt x="19355" y="21175"/>
                    <a:pt x="19983" y="21175"/>
                    <a:pt x="20610" y="21154"/>
                  </a:cubicBezTo>
                  <a:cubicBezTo>
                    <a:pt x="22117" y="21112"/>
                    <a:pt x="23414" y="21551"/>
                    <a:pt x="24565" y="22493"/>
                  </a:cubicBezTo>
                  <a:cubicBezTo>
                    <a:pt x="24837" y="22702"/>
                    <a:pt x="25067" y="22932"/>
                    <a:pt x="25213" y="23267"/>
                  </a:cubicBezTo>
                  <a:cubicBezTo>
                    <a:pt x="25590" y="24041"/>
                    <a:pt x="25988" y="24795"/>
                    <a:pt x="26343" y="25548"/>
                  </a:cubicBezTo>
                  <a:cubicBezTo>
                    <a:pt x="26678" y="25527"/>
                    <a:pt x="27034" y="25527"/>
                    <a:pt x="27369" y="25464"/>
                  </a:cubicBezTo>
                  <a:cubicBezTo>
                    <a:pt x="27557" y="25443"/>
                    <a:pt x="27766" y="25422"/>
                    <a:pt x="27933" y="25339"/>
                  </a:cubicBezTo>
                  <a:cubicBezTo>
                    <a:pt x="28624" y="25004"/>
                    <a:pt x="29294" y="24711"/>
                    <a:pt x="30130" y="24941"/>
                  </a:cubicBezTo>
                  <a:cubicBezTo>
                    <a:pt x="30130" y="24627"/>
                    <a:pt x="30193" y="24376"/>
                    <a:pt x="30172" y="24104"/>
                  </a:cubicBezTo>
                  <a:cubicBezTo>
                    <a:pt x="30110" y="23476"/>
                    <a:pt x="30298" y="22932"/>
                    <a:pt x="30591" y="22388"/>
                  </a:cubicBezTo>
                  <a:cubicBezTo>
                    <a:pt x="31030" y="21551"/>
                    <a:pt x="31449" y="20652"/>
                    <a:pt x="31888" y="19794"/>
                  </a:cubicBezTo>
                  <a:cubicBezTo>
                    <a:pt x="30863" y="19292"/>
                    <a:pt x="29754" y="19145"/>
                    <a:pt x="28980" y="18329"/>
                  </a:cubicBezTo>
                  <a:cubicBezTo>
                    <a:pt x="28561" y="18350"/>
                    <a:pt x="28226" y="18413"/>
                    <a:pt x="27892" y="18413"/>
                  </a:cubicBezTo>
                  <a:cubicBezTo>
                    <a:pt x="26741" y="18434"/>
                    <a:pt x="25611" y="18245"/>
                    <a:pt x="24523" y="17994"/>
                  </a:cubicBezTo>
                  <a:cubicBezTo>
                    <a:pt x="23644" y="17785"/>
                    <a:pt x="22786" y="17597"/>
                    <a:pt x="22033" y="17095"/>
                  </a:cubicBezTo>
                  <a:cubicBezTo>
                    <a:pt x="21510" y="16760"/>
                    <a:pt x="21008" y="16404"/>
                    <a:pt x="20485" y="16028"/>
                  </a:cubicBezTo>
                  <a:cubicBezTo>
                    <a:pt x="20171" y="15818"/>
                    <a:pt x="19920" y="15567"/>
                    <a:pt x="19731" y="15211"/>
                  </a:cubicBezTo>
                  <a:cubicBezTo>
                    <a:pt x="19669" y="15107"/>
                    <a:pt x="19606" y="14960"/>
                    <a:pt x="19397" y="15044"/>
                  </a:cubicBezTo>
                  <a:lnTo>
                    <a:pt x="19397" y="16572"/>
                  </a:lnTo>
                  <a:cubicBezTo>
                    <a:pt x="19397" y="16823"/>
                    <a:pt x="19397" y="17053"/>
                    <a:pt x="19313" y="17262"/>
                  </a:cubicBezTo>
                  <a:cubicBezTo>
                    <a:pt x="19104" y="17869"/>
                    <a:pt x="18894" y="18434"/>
                    <a:pt x="18518" y="18957"/>
                  </a:cubicBezTo>
                  <a:cubicBezTo>
                    <a:pt x="18058" y="19647"/>
                    <a:pt x="17597" y="20338"/>
                    <a:pt x="17158" y="21049"/>
                  </a:cubicBezTo>
                  <a:cubicBezTo>
                    <a:pt x="17095" y="21154"/>
                    <a:pt x="17032" y="21321"/>
                    <a:pt x="16928" y="21551"/>
                  </a:cubicBezTo>
                  <a:close/>
                  <a:moveTo>
                    <a:pt x="7931" y="47852"/>
                  </a:moveTo>
                  <a:cubicBezTo>
                    <a:pt x="8684" y="48417"/>
                    <a:pt x="9500" y="48731"/>
                    <a:pt x="10337" y="48982"/>
                  </a:cubicBezTo>
                  <a:cubicBezTo>
                    <a:pt x="10651" y="49087"/>
                    <a:pt x="10964" y="49087"/>
                    <a:pt x="11278" y="48961"/>
                  </a:cubicBezTo>
                  <a:cubicBezTo>
                    <a:pt x="11488" y="48375"/>
                    <a:pt x="11613" y="47790"/>
                    <a:pt x="11613" y="47120"/>
                  </a:cubicBezTo>
                  <a:cubicBezTo>
                    <a:pt x="11613" y="46032"/>
                    <a:pt x="11613" y="44902"/>
                    <a:pt x="11634" y="43772"/>
                  </a:cubicBezTo>
                  <a:cubicBezTo>
                    <a:pt x="11634" y="43249"/>
                    <a:pt x="11718" y="42768"/>
                    <a:pt x="11780" y="42266"/>
                  </a:cubicBezTo>
                  <a:cubicBezTo>
                    <a:pt x="11801" y="41826"/>
                    <a:pt x="11990" y="41366"/>
                    <a:pt x="11906" y="40948"/>
                  </a:cubicBezTo>
                  <a:cubicBezTo>
                    <a:pt x="11822" y="40906"/>
                    <a:pt x="11780" y="40864"/>
                    <a:pt x="11718" y="40843"/>
                  </a:cubicBezTo>
                  <a:cubicBezTo>
                    <a:pt x="11069" y="40592"/>
                    <a:pt x="10944" y="40027"/>
                    <a:pt x="11383" y="39504"/>
                  </a:cubicBezTo>
                  <a:cubicBezTo>
                    <a:pt x="11425" y="39462"/>
                    <a:pt x="11488" y="39378"/>
                    <a:pt x="11571" y="39336"/>
                  </a:cubicBezTo>
                  <a:cubicBezTo>
                    <a:pt x="12220" y="38939"/>
                    <a:pt x="12722" y="38311"/>
                    <a:pt x="13454" y="37997"/>
                  </a:cubicBezTo>
                  <a:cubicBezTo>
                    <a:pt x="13768" y="37872"/>
                    <a:pt x="14040" y="37704"/>
                    <a:pt x="14291" y="37391"/>
                  </a:cubicBezTo>
                  <a:cubicBezTo>
                    <a:pt x="13726" y="37056"/>
                    <a:pt x="13266" y="36742"/>
                    <a:pt x="12722" y="36428"/>
                  </a:cubicBezTo>
                  <a:cubicBezTo>
                    <a:pt x="12262" y="36616"/>
                    <a:pt x="11843" y="36847"/>
                    <a:pt x="11613" y="37370"/>
                  </a:cubicBezTo>
                  <a:cubicBezTo>
                    <a:pt x="11529" y="37579"/>
                    <a:pt x="11320" y="37704"/>
                    <a:pt x="11174" y="37893"/>
                  </a:cubicBezTo>
                  <a:cubicBezTo>
                    <a:pt x="11048" y="38060"/>
                    <a:pt x="10902" y="38207"/>
                    <a:pt x="10839" y="38374"/>
                  </a:cubicBezTo>
                  <a:cubicBezTo>
                    <a:pt x="10525" y="39106"/>
                    <a:pt x="10148" y="39797"/>
                    <a:pt x="10002" y="40592"/>
                  </a:cubicBezTo>
                  <a:cubicBezTo>
                    <a:pt x="9939" y="40906"/>
                    <a:pt x="9814" y="41199"/>
                    <a:pt x="9709" y="41471"/>
                  </a:cubicBezTo>
                  <a:cubicBezTo>
                    <a:pt x="9479" y="42287"/>
                    <a:pt x="9207" y="43103"/>
                    <a:pt x="8977" y="43940"/>
                  </a:cubicBezTo>
                  <a:cubicBezTo>
                    <a:pt x="8684" y="45007"/>
                    <a:pt x="8391" y="46074"/>
                    <a:pt x="8140" y="47162"/>
                  </a:cubicBezTo>
                  <a:cubicBezTo>
                    <a:pt x="8035" y="47413"/>
                    <a:pt x="8014" y="47622"/>
                    <a:pt x="7931" y="47852"/>
                  </a:cubicBezTo>
                  <a:close/>
                  <a:moveTo>
                    <a:pt x="38270" y="60406"/>
                  </a:moveTo>
                  <a:cubicBezTo>
                    <a:pt x="38918" y="60386"/>
                    <a:pt x="39483" y="60281"/>
                    <a:pt x="39902" y="59758"/>
                  </a:cubicBezTo>
                  <a:cubicBezTo>
                    <a:pt x="40153" y="59444"/>
                    <a:pt x="40488" y="59151"/>
                    <a:pt x="40781" y="58837"/>
                  </a:cubicBezTo>
                  <a:cubicBezTo>
                    <a:pt x="41074" y="58586"/>
                    <a:pt x="41220" y="58272"/>
                    <a:pt x="41366" y="57938"/>
                  </a:cubicBezTo>
                  <a:cubicBezTo>
                    <a:pt x="41743" y="56912"/>
                    <a:pt x="41659" y="55866"/>
                    <a:pt x="41429" y="54841"/>
                  </a:cubicBezTo>
                  <a:cubicBezTo>
                    <a:pt x="41325" y="54443"/>
                    <a:pt x="40906" y="54213"/>
                    <a:pt x="40571" y="54443"/>
                  </a:cubicBezTo>
                  <a:cubicBezTo>
                    <a:pt x="40153" y="54715"/>
                    <a:pt x="39672" y="54925"/>
                    <a:pt x="39504" y="55469"/>
                  </a:cubicBezTo>
                  <a:cubicBezTo>
                    <a:pt x="39316" y="56013"/>
                    <a:pt x="39065" y="56577"/>
                    <a:pt x="38751" y="57101"/>
                  </a:cubicBezTo>
                  <a:cubicBezTo>
                    <a:pt x="38144" y="58147"/>
                    <a:pt x="38228" y="59235"/>
                    <a:pt x="38270" y="60406"/>
                  </a:cubicBezTo>
                  <a:close/>
                  <a:moveTo>
                    <a:pt x="25716" y="64738"/>
                  </a:moveTo>
                  <a:cubicBezTo>
                    <a:pt x="25946" y="64800"/>
                    <a:pt x="26155" y="64905"/>
                    <a:pt x="26364" y="64968"/>
                  </a:cubicBezTo>
                  <a:cubicBezTo>
                    <a:pt x="26511" y="64989"/>
                    <a:pt x="26657" y="65010"/>
                    <a:pt x="26783" y="64989"/>
                  </a:cubicBezTo>
                  <a:cubicBezTo>
                    <a:pt x="27410" y="64738"/>
                    <a:pt x="27996" y="64382"/>
                    <a:pt x="28185" y="63712"/>
                  </a:cubicBezTo>
                  <a:cubicBezTo>
                    <a:pt x="28310" y="63210"/>
                    <a:pt x="28603" y="62855"/>
                    <a:pt x="28875" y="62478"/>
                  </a:cubicBezTo>
                  <a:cubicBezTo>
                    <a:pt x="29147" y="62143"/>
                    <a:pt x="29377" y="61808"/>
                    <a:pt x="29607" y="61432"/>
                  </a:cubicBezTo>
                  <a:cubicBezTo>
                    <a:pt x="29921" y="60971"/>
                    <a:pt x="29963" y="60490"/>
                    <a:pt x="29503" y="60051"/>
                  </a:cubicBezTo>
                  <a:cubicBezTo>
                    <a:pt x="28938" y="59883"/>
                    <a:pt x="28436" y="59967"/>
                    <a:pt x="27975" y="60302"/>
                  </a:cubicBezTo>
                  <a:lnTo>
                    <a:pt x="27661" y="60469"/>
                  </a:lnTo>
                  <a:cubicBezTo>
                    <a:pt x="27138" y="60679"/>
                    <a:pt x="26783" y="61097"/>
                    <a:pt x="26553" y="61599"/>
                  </a:cubicBezTo>
                  <a:cubicBezTo>
                    <a:pt x="26322" y="62080"/>
                    <a:pt x="26050" y="62562"/>
                    <a:pt x="25820" y="63022"/>
                  </a:cubicBezTo>
                  <a:cubicBezTo>
                    <a:pt x="25737" y="63189"/>
                    <a:pt x="25632" y="63336"/>
                    <a:pt x="25632" y="63503"/>
                  </a:cubicBezTo>
                  <a:cubicBezTo>
                    <a:pt x="25632" y="63901"/>
                    <a:pt x="25611" y="64319"/>
                    <a:pt x="25716" y="64738"/>
                  </a:cubicBezTo>
                  <a:close/>
                  <a:moveTo>
                    <a:pt x="9102" y="31846"/>
                  </a:moveTo>
                  <a:cubicBezTo>
                    <a:pt x="8244" y="30569"/>
                    <a:pt x="8014" y="29021"/>
                    <a:pt x="7366" y="27745"/>
                  </a:cubicBezTo>
                  <a:cubicBezTo>
                    <a:pt x="7114" y="27724"/>
                    <a:pt x="6905" y="27724"/>
                    <a:pt x="6759" y="27661"/>
                  </a:cubicBezTo>
                  <a:cubicBezTo>
                    <a:pt x="5859" y="27410"/>
                    <a:pt x="5378" y="27745"/>
                    <a:pt x="5336" y="28644"/>
                  </a:cubicBezTo>
                  <a:lnTo>
                    <a:pt x="5336" y="29837"/>
                  </a:lnTo>
                  <a:cubicBezTo>
                    <a:pt x="5336" y="30423"/>
                    <a:pt x="5503" y="30904"/>
                    <a:pt x="6068" y="31155"/>
                  </a:cubicBezTo>
                  <a:cubicBezTo>
                    <a:pt x="6173" y="31197"/>
                    <a:pt x="6257" y="31281"/>
                    <a:pt x="6340" y="31365"/>
                  </a:cubicBezTo>
                  <a:cubicBezTo>
                    <a:pt x="6487" y="31511"/>
                    <a:pt x="6738" y="31574"/>
                    <a:pt x="6926" y="31637"/>
                  </a:cubicBezTo>
                  <a:cubicBezTo>
                    <a:pt x="7617" y="31929"/>
                    <a:pt x="8328" y="31825"/>
                    <a:pt x="9102" y="31846"/>
                  </a:cubicBezTo>
                  <a:close/>
                  <a:moveTo>
                    <a:pt x="32683" y="55782"/>
                  </a:moveTo>
                  <a:cubicBezTo>
                    <a:pt x="33143" y="55741"/>
                    <a:pt x="33646" y="55741"/>
                    <a:pt x="34085" y="55636"/>
                  </a:cubicBezTo>
                  <a:cubicBezTo>
                    <a:pt x="34399" y="55552"/>
                    <a:pt x="34692" y="55469"/>
                    <a:pt x="35006" y="55469"/>
                  </a:cubicBezTo>
                  <a:cubicBezTo>
                    <a:pt x="35822" y="55489"/>
                    <a:pt x="35822" y="55280"/>
                    <a:pt x="35780" y="54527"/>
                  </a:cubicBezTo>
                  <a:cubicBezTo>
                    <a:pt x="35780" y="54401"/>
                    <a:pt x="35675" y="54255"/>
                    <a:pt x="35654" y="54129"/>
                  </a:cubicBezTo>
                  <a:cubicBezTo>
                    <a:pt x="35529" y="53585"/>
                    <a:pt x="35424" y="53041"/>
                    <a:pt x="35299" y="52476"/>
                  </a:cubicBezTo>
                  <a:cubicBezTo>
                    <a:pt x="35257" y="52393"/>
                    <a:pt x="35215" y="52309"/>
                    <a:pt x="35152" y="52142"/>
                  </a:cubicBezTo>
                  <a:cubicBezTo>
                    <a:pt x="33834" y="52748"/>
                    <a:pt x="32725" y="53585"/>
                    <a:pt x="31679" y="54548"/>
                  </a:cubicBezTo>
                  <a:cubicBezTo>
                    <a:pt x="31993" y="54945"/>
                    <a:pt x="32286" y="55322"/>
                    <a:pt x="32683" y="55782"/>
                  </a:cubicBezTo>
                  <a:close/>
                  <a:moveTo>
                    <a:pt x="8035" y="49087"/>
                  </a:moveTo>
                  <a:cubicBezTo>
                    <a:pt x="7784" y="49317"/>
                    <a:pt x="7700" y="49589"/>
                    <a:pt x="7700" y="49903"/>
                  </a:cubicBezTo>
                  <a:lnTo>
                    <a:pt x="7700" y="51974"/>
                  </a:lnTo>
                  <a:cubicBezTo>
                    <a:pt x="7700" y="52079"/>
                    <a:pt x="7742" y="52184"/>
                    <a:pt x="7784" y="52246"/>
                  </a:cubicBezTo>
                  <a:cubicBezTo>
                    <a:pt x="8872" y="52832"/>
                    <a:pt x="10002" y="52707"/>
                    <a:pt x="11153" y="52644"/>
                  </a:cubicBezTo>
                  <a:cubicBezTo>
                    <a:pt x="11090" y="52518"/>
                    <a:pt x="11090" y="52414"/>
                    <a:pt x="11048" y="52351"/>
                  </a:cubicBezTo>
                  <a:cubicBezTo>
                    <a:pt x="10672" y="52016"/>
                    <a:pt x="10630" y="51577"/>
                    <a:pt x="10630" y="51095"/>
                  </a:cubicBezTo>
                  <a:cubicBezTo>
                    <a:pt x="10651" y="50740"/>
                    <a:pt x="10713" y="50363"/>
                    <a:pt x="10546" y="50007"/>
                  </a:cubicBezTo>
                  <a:cubicBezTo>
                    <a:pt x="9667" y="49882"/>
                    <a:pt x="8851" y="49422"/>
                    <a:pt x="8035" y="49087"/>
                  </a:cubicBezTo>
                  <a:close/>
                  <a:moveTo>
                    <a:pt x="8977" y="40592"/>
                  </a:moveTo>
                  <a:cubicBezTo>
                    <a:pt x="8475" y="40948"/>
                    <a:pt x="7993" y="41324"/>
                    <a:pt x="7638" y="41868"/>
                  </a:cubicBezTo>
                  <a:cubicBezTo>
                    <a:pt x="7282" y="42433"/>
                    <a:pt x="6947" y="43040"/>
                    <a:pt x="6550" y="43605"/>
                  </a:cubicBezTo>
                  <a:cubicBezTo>
                    <a:pt x="6152" y="44149"/>
                    <a:pt x="6068" y="44797"/>
                    <a:pt x="5922" y="45425"/>
                  </a:cubicBezTo>
                  <a:cubicBezTo>
                    <a:pt x="5796" y="45948"/>
                    <a:pt x="5943" y="46450"/>
                    <a:pt x="6487" y="46702"/>
                  </a:cubicBezTo>
                  <a:cubicBezTo>
                    <a:pt x="6696" y="46806"/>
                    <a:pt x="6905" y="46974"/>
                    <a:pt x="7177" y="47120"/>
                  </a:cubicBezTo>
                  <a:cubicBezTo>
                    <a:pt x="7784" y="44902"/>
                    <a:pt x="8370" y="42768"/>
                    <a:pt x="8977" y="40592"/>
                  </a:cubicBezTo>
                  <a:close/>
                  <a:moveTo>
                    <a:pt x="41262" y="33164"/>
                  </a:moveTo>
                  <a:cubicBezTo>
                    <a:pt x="40802" y="33164"/>
                    <a:pt x="40446" y="33185"/>
                    <a:pt x="40069" y="33164"/>
                  </a:cubicBezTo>
                  <a:cubicBezTo>
                    <a:pt x="39316" y="33101"/>
                    <a:pt x="38605" y="33185"/>
                    <a:pt x="37956" y="33603"/>
                  </a:cubicBezTo>
                  <a:cubicBezTo>
                    <a:pt x="37747" y="33729"/>
                    <a:pt x="37454" y="33771"/>
                    <a:pt x="37245" y="33875"/>
                  </a:cubicBezTo>
                  <a:cubicBezTo>
                    <a:pt x="36972" y="34001"/>
                    <a:pt x="36680" y="34147"/>
                    <a:pt x="36470" y="34357"/>
                  </a:cubicBezTo>
                  <a:cubicBezTo>
                    <a:pt x="35884" y="34880"/>
                    <a:pt x="35361" y="35445"/>
                    <a:pt x="34838" y="35989"/>
                  </a:cubicBezTo>
                  <a:cubicBezTo>
                    <a:pt x="34420" y="36407"/>
                    <a:pt x="34064" y="37077"/>
                    <a:pt x="33876" y="37663"/>
                  </a:cubicBezTo>
                  <a:cubicBezTo>
                    <a:pt x="34315" y="37202"/>
                    <a:pt x="34671" y="36847"/>
                    <a:pt x="35027" y="36512"/>
                  </a:cubicBezTo>
                  <a:cubicBezTo>
                    <a:pt x="35257" y="36282"/>
                    <a:pt x="35529" y="36030"/>
                    <a:pt x="35822" y="35884"/>
                  </a:cubicBezTo>
                  <a:cubicBezTo>
                    <a:pt x="36700" y="35382"/>
                    <a:pt x="37621" y="34922"/>
                    <a:pt x="38500" y="34440"/>
                  </a:cubicBezTo>
                  <a:cubicBezTo>
                    <a:pt x="38709" y="34336"/>
                    <a:pt x="38918" y="34273"/>
                    <a:pt x="39169" y="34210"/>
                  </a:cubicBezTo>
                  <a:cubicBezTo>
                    <a:pt x="39400" y="34126"/>
                    <a:pt x="39651" y="34085"/>
                    <a:pt x="39902" y="33980"/>
                  </a:cubicBezTo>
                  <a:cubicBezTo>
                    <a:pt x="40446" y="33666"/>
                    <a:pt x="40969" y="33666"/>
                    <a:pt x="41534" y="33875"/>
                  </a:cubicBezTo>
                  <a:cubicBezTo>
                    <a:pt x="41576" y="33875"/>
                    <a:pt x="41618" y="33813"/>
                    <a:pt x="41680" y="33771"/>
                  </a:cubicBezTo>
                  <a:cubicBezTo>
                    <a:pt x="41513" y="33603"/>
                    <a:pt x="41408" y="33394"/>
                    <a:pt x="41262" y="33164"/>
                  </a:cubicBezTo>
                  <a:close/>
                  <a:moveTo>
                    <a:pt x="38793" y="18245"/>
                  </a:moveTo>
                  <a:cubicBezTo>
                    <a:pt x="39128" y="19333"/>
                    <a:pt x="39504" y="20317"/>
                    <a:pt x="39734" y="21363"/>
                  </a:cubicBezTo>
                  <a:cubicBezTo>
                    <a:pt x="39965" y="22409"/>
                    <a:pt x="40069" y="23476"/>
                    <a:pt x="40258" y="24585"/>
                  </a:cubicBezTo>
                  <a:cubicBezTo>
                    <a:pt x="40634" y="24397"/>
                    <a:pt x="40655" y="24104"/>
                    <a:pt x="40739" y="23853"/>
                  </a:cubicBezTo>
                  <a:cubicBezTo>
                    <a:pt x="41074" y="22723"/>
                    <a:pt x="40802" y="21593"/>
                    <a:pt x="40655" y="20484"/>
                  </a:cubicBezTo>
                  <a:cubicBezTo>
                    <a:pt x="40655" y="20401"/>
                    <a:pt x="40592" y="20317"/>
                    <a:pt x="40550" y="20233"/>
                  </a:cubicBezTo>
                  <a:cubicBezTo>
                    <a:pt x="40258" y="19815"/>
                    <a:pt x="40006" y="19375"/>
                    <a:pt x="39672" y="18978"/>
                  </a:cubicBezTo>
                  <a:cubicBezTo>
                    <a:pt x="39441" y="18664"/>
                    <a:pt x="39232" y="18350"/>
                    <a:pt x="38793" y="18245"/>
                  </a:cubicBezTo>
                  <a:close/>
                  <a:moveTo>
                    <a:pt x="13957" y="24083"/>
                  </a:moveTo>
                  <a:cubicBezTo>
                    <a:pt x="13685" y="24188"/>
                    <a:pt x="13601" y="24188"/>
                    <a:pt x="13559" y="24250"/>
                  </a:cubicBezTo>
                  <a:cubicBezTo>
                    <a:pt x="12722" y="24857"/>
                    <a:pt x="11801" y="25297"/>
                    <a:pt x="10818" y="25569"/>
                  </a:cubicBezTo>
                  <a:cubicBezTo>
                    <a:pt x="10713" y="25611"/>
                    <a:pt x="10588" y="25652"/>
                    <a:pt x="10504" y="25673"/>
                  </a:cubicBezTo>
                  <a:cubicBezTo>
                    <a:pt x="9709" y="26029"/>
                    <a:pt x="8893" y="26301"/>
                    <a:pt x="8035" y="26385"/>
                  </a:cubicBezTo>
                  <a:cubicBezTo>
                    <a:pt x="7847" y="26406"/>
                    <a:pt x="7721" y="26573"/>
                    <a:pt x="7805" y="26657"/>
                  </a:cubicBezTo>
                  <a:cubicBezTo>
                    <a:pt x="7889" y="26719"/>
                    <a:pt x="7993" y="26782"/>
                    <a:pt x="8056" y="26782"/>
                  </a:cubicBezTo>
                  <a:cubicBezTo>
                    <a:pt x="8265" y="26782"/>
                    <a:pt x="8454" y="26740"/>
                    <a:pt x="8663" y="26699"/>
                  </a:cubicBezTo>
                  <a:cubicBezTo>
                    <a:pt x="8851" y="26657"/>
                    <a:pt x="9060" y="26573"/>
                    <a:pt x="9249" y="26531"/>
                  </a:cubicBezTo>
                  <a:cubicBezTo>
                    <a:pt x="10023" y="26468"/>
                    <a:pt x="10818" y="26427"/>
                    <a:pt x="11592" y="26280"/>
                  </a:cubicBezTo>
                  <a:cubicBezTo>
                    <a:pt x="12011" y="26196"/>
                    <a:pt x="12429" y="26155"/>
                    <a:pt x="12743" y="26008"/>
                  </a:cubicBezTo>
                  <a:cubicBezTo>
                    <a:pt x="13120" y="25422"/>
                    <a:pt x="13475" y="24836"/>
                    <a:pt x="13957" y="24083"/>
                  </a:cubicBezTo>
                  <a:close/>
                  <a:moveTo>
                    <a:pt x="35529" y="34252"/>
                  </a:moveTo>
                  <a:lnTo>
                    <a:pt x="35424" y="34210"/>
                  </a:lnTo>
                  <a:cubicBezTo>
                    <a:pt x="35340" y="34231"/>
                    <a:pt x="35257" y="34252"/>
                    <a:pt x="35194" y="34315"/>
                  </a:cubicBezTo>
                  <a:cubicBezTo>
                    <a:pt x="34420" y="34922"/>
                    <a:pt x="33687" y="35549"/>
                    <a:pt x="33102" y="36302"/>
                  </a:cubicBezTo>
                  <a:cubicBezTo>
                    <a:pt x="32579" y="36951"/>
                    <a:pt x="32055" y="37642"/>
                    <a:pt x="31679" y="38416"/>
                  </a:cubicBezTo>
                  <a:cubicBezTo>
                    <a:pt x="31449" y="38897"/>
                    <a:pt x="31532" y="39336"/>
                    <a:pt x="31888" y="39755"/>
                  </a:cubicBezTo>
                  <a:cubicBezTo>
                    <a:pt x="31972" y="39650"/>
                    <a:pt x="32055" y="39587"/>
                    <a:pt x="32076" y="39546"/>
                  </a:cubicBezTo>
                  <a:cubicBezTo>
                    <a:pt x="32223" y="39106"/>
                    <a:pt x="32411" y="38646"/>
                    <a:pt x="32704" y="38269"/>
                  </a:cubicBezTo>
                  <a:cubicBezTo>
                    <a:pt x="32788" y="38165"/>
                    <a:pt x="32830" y="38018"/>
                    <a:pt x="32871" y="37872"/>
                  </a:cubicBezTo>
                  <a:cubicBezTo>
                    <a:pt x="33269" y="36847"/>
                    <a:pt x="33897" y="35989"/>
                    <a:pt x="34629" y="35194"/>
                  </a:cubicBezTo>
                  <a:cubicBezTo>
                    <a:pt x="34943" y="34880"/>
                    <a:pt x="35299" y="34629"/>
                    <a:pt x="35529" y="34252"/>
                  </a:cubicBezTo>
                  <a:close/>
                  <a:moveTo>
                    <a:pt x="31532" y="36972"/>
                  </a:moveTo>
                  <a:cubicBezTo>
                    <a:pt x="30842" y="37077"/>
                    <a:pt x="29817" y="37495"/>
                    <a:pt x="29168" y="37893"/>
                  </a:cubicBezTo>
                  <a:cubicBezTo>
                    <a:pt x="29691" y="38081"/>
                    <a:pt x="30193" y="38248"/>
                    <a:pt x="30737" y="38437"/>
                  </a:cubicBezTo>
                  <a:cubicBezTo>
                    <a:pt x="31030" y="37935"/>
                    <a:pt x="31260" y="37474"/>
                    <a:pt x="31532" y="36972"/>
                  </a:cubicBezTo>
                  <a:close/>
                  <a:moveTo>
                    <a:pt x="11822" y="35486"/>
                  </a:moveTo>
                  <a:cubicBezTo>
                    <a:pt x="11613" y="35779"/>
                    <a:pt x="11508" y="35968"/>
                    <a:pt x="11550" y="36282"/>
                  </a:cubicBezTo>
                  <a:cubicBezTo>
                    <a:pt x="11801" y="36177"/>
                    <a:pt x="11990" y="36093"/>
                    <a:pt x="12241" y="35989"/>
                  </a:cubicBezTo>
                  <a:cubicBezTo>
                    <a:pt x="12094" y="35800"/>
                    <a:pt x="11990" y="35675"/>
                    <a:pt x="11822" y="35486"/>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0" name="Google Shape;208;p33">
              <a:extLst>
                <a:ext uri="{FF2B5EF4-FFF2-40B4-BE49-F238E27FC236}">
                  <a16:creationId xmlns:a16="http://schemas.microsoft.com/office/drawing/2014/main" id="{874A03DB-18CB-498A-ABFC-F3136309D17A}"/>
                </a:ext>
              </a:extLst>
            </p:cNvPr>
            <p:cNvSpPr/>
            <p:nvPr/>
          </p:nvSpPr>
          <p:spPr>
            <a:xfrm>
              <a:off x="1392675" y="4151500"/>
              <a:ext cx="215000" cy="153275"/>
            </a:xfrm>
            <a:custGeom>
              <a:avLst/>
              <a:gdLst/>
              <a:ahLst/>
              <a:cxnLst/>
              <a:rect l="l" t="t" r="r" b="b"/>
              <a:pathLst>
                <a:path w="8600" h="6131" extrusionOk="0">
                  <a:moveTo>
                    <a:pt x="3432" y="6047"/>
                  </a:moveTo>
                  <a:lnTo>
                    <a:pt x="3097" y="6047"/>
                  </a:lnTo>
                  <a:cubicBezTo>
                    <a:pt x="1883" y="6131"/>
                    <a:pt x="1025" y="5524"/>
                    <a:pt x="251" y="4708"/>
                  </a:cubicBezTo>
                  <a:cubicBezTo>
                    <a:pt x="105" y="4520"/>
                    <a:pt x="21" y="4310"/>
                    <a:pt x="21" y="4080"/>
                  </a:cubicBezTo>
                  <a:cubicBezTo>
                    <a:pt x="21" y="3766"/>
                    <a:pt x="42" y="3453"/>
                    <a:pt x="21" y="3139"/>
                  </a:cubicBezTo>
                  <a:cubicBezTo>
                    <a:pt x="0" y="2699"/>
                    <a:pt x="147" y="2344"/>
                    <a:pt x="419" y="2051"/>
                  </a:cubicBezTo>
                  <a:cubicBezTo>
                    <a:pt x="649" y="1737"/>
                    <a:pt x="963" y="1486"/>
                    <a:pt x="1277" y="1235"/>
                  </a:cubicBezTo>
                  <a:cubicBezTo>
                    <a:pt x="1402" y="1088"/>
                    <a:pt x="1632" y="1046"/>
                    <a:pt x="1758" y="1172"/>
                  </a:cubicBezTo>
                  <a:cubicBezTo>
                    <a:pt x="2051" y="1381"/>
                    <a:pt x="2365" y="1360"/>
                    <a:pt x="2637" y="1360"/>
                  </a:cubicBezTo>
                  <a:cubicBezTo>
                    <a:pt x="3097" y="1360"/>
                    <a:pt x="3557" y="1381"/>
                    <a:pt x="3997" y="1360"/>
                  </a:cubicBezTo>
                  <a:cubicBezTo>
                    <a:pt x="4352" y="1339"/>
                    <a:pt x="4687" y="1277"/>
                    <a:pt x="5022" y="1235"/>
                  </a:cubicBezTo>
                  <a:cubicBezTo>
                    <a:pt x="5231" y="1193"/>
                    <a:pt x="5419" y="1130"/>
                    <a:pt x="5587" y="1151"/>
                  </a:cubicBezTo>
                  <a:cubicBezTo>
                    <a:pt x="6152" y="1172"/>
                    <a:pt x="6591" y="963"/>
                    <a:pt x="7010" y="649"/>
                  </a:cubicBezTo>
                  <a:cubicBezTo>
                    <a:pt x="7282" y="481"/>
                    <a:pt x="7533" y="314"/>
                    <a:pt x="7826" y="188"/>
                  </a:cubicBezTo>
                  <a:cubicBezTo>
                    <a:pt x="8244" y="0"/>
                    <a:pt x="8558" y="230"/>
                    <a:pt x="8579" y="670"/>
                  </a:cubicBezTo>
                  <a:cubicBezTo>
                    <a:pt x="8600" y="1067"/>
                    <a:pt x="8453" y="1444"/>
                    <a:pt x="8265" y="1716"/>
                  </a:cubicBezTo>
                  <a:cubicBezTo>
                    <a:pt x="7930" y="2197"/>
                    <a:pt x="7826" y="2720"/>
                    <a:pt x="7637" y="3222"/>
                  </a:cubicBezTo>
                  <a:cubicBezTo>
                    <a:pt x="7512" y="3641"/>
                    <a:pt x="7323" y="3997"/>
                    <a:pt x="7031" y="4331"/>
                  </a:cubicBezTo>
                  <a:cubicBezTo>
                    <a:pt x="6884" y="4520"/>
                    <a:pt x="6759" y="4750"/>
                    <a:pt x="6591" y="4959"/>
                  </a:cubicBezTo>
                  <a:cubicBezTo>
                    <a:pt x="6382" y="5252"/>
                    <a:pt x="6152" y="5482"/>
                    <a:pt x="5775" y="5545"/>
                  </a:cubicBezTo>
                  <a:cubicBezTo>
                    <a:pt x="5712" y="5545"/>
                    <a:pt x="5608" y="5566"/>
                    <a:pt x="5545" y="5629"/>
                  </a:cubicBezTo>
                  <a:cubicBezTo>
                    <a:pt x="4917" y="6047"/>
                    <a:pt x="4185" y="6047"/>
                    <a:pt x="3432" y="6047"/>
                  </a:cubicBezTo>
                  <a:close/>
                  <a:moveTo>
                    <a:pt x="5859" y="4415"/>
                  </a:moveTo>
                  <a:cubicBezTo>
                    <a:pt x="6047" y="4164"/>
                    <a:pt x="6298" y="3871"/>
                    <a:pt x="6507" y="3536"/>
                  </a:cubicBezTo>
                  <a:cubicBezTo>
                    <a:pt x="6612" y="3411"/>
                    <a:pt x="6696" y="3243"/>
                    <a:pt x="6759" y="3097"/>
                  </a:cubicBezTo>
                  <a:cubicBezTo>
                    <a:pt x="6884" y="2637"/>
                    <a:pt x="7031" y="2260"/>
                    <a:pt x="7407" y="1904"/>
                  </a:cubicBezTo>
                  <a:cubicBezTo>
                    <a:pt x="7554" y="1779"/>
                    <a:pt x="7658" y="1549"/>
                    <a:pt x="7449" y="1318"/>
                  </a:cubicBezTo>
                  <a:cubicBezTo>
                    <a:pt x="6884" y="1653"/>
                    <a:pt x="6277" y="1904"/>
                    <a:pt x="5608" y="1841"/>
                  </a:cubicBezTo>
                  <a:cubicBezTo>
                    <a:pt x="5524" y="1841"/>
                    <a:pt x="5419" y="1862"/>
                    <a:pt x="5336" y="1883"/>
                  </a:cubicBezTo>
                  <a:cubicBezTo>
                    <a:pt x="4771" y="2113"/>
                    <a:pt x="4164" y="2093"/>
                    <a:pt x="3578" y="2093"/>
                  </a:cubicBezTo>
                  <a:lnTo>
                    <a:pt x="1465" y="2093"/>
                  </a:lnTo>
                  <a:cubicBezTo>
                    <a:pt x="1339" y="2385"/>
                    <a:pt x="1214" y="2595"/>
                    <a:pt x="1130" y="2825"/>
                  </a:cubicBezTo>
                  <a:cubicBezTo>
                    <a:pt x="921" y="3725"/>
                    <a:pt x="921" y="4310"/>
                    <a:pt x="1800" y="4687"/>
                  </a:cubicBezTo>
                  <a:cubicBezTo>
                    <a:pt x="1904" y="4729"/>
                    <a:pt x="1988" y="4813"/>
                    <a:pt x="2093" y="4875"/>
                  </a:cubicBezTo>
                  <a:cubicBezTo>
                    <a:pt x="2281" y="5001"/>
                    <a:pt x="2490" y="5085"/>
                    <a:pt x="2720" y="5085"/>
                  </a:cubicBezTo>
                  <a:cubicBezTo>
                    <a:pt x="3243" y="5085"/>
                    <a:pt x="3746" y="5106"/>
                    <a:pt x="4269" y="5085"/>
                  </a:cubicBezTo>
                  <a:cubicBezTo>
                    <a:pt x="4478" y="5085"/>
                    <a:pt x="4708" y="4980"/>
                    <a:pt x="4917" y="4896"/>
                  </a:cubicBezTo>
                  <a:cubicBezTo>
                    <a:pt x="5189" y="4771"/>
                    <a:pt x="5461" y="4603"/>
                    <a:pt x="5859" y="4415"/>
                  </a:cubicBezTo>
                  <a:close/>
                </a:path>
              </a:pathLst>
            </a:custGeom>
            <a:solidFill>
              <a:srgbClr val="1D312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1" name="Google Shape;209;p33">
              <a:extLst>
                <a:ext uri="{FF2B5EF4-FFF2-40B4-BE49-F238E27FC236}">
                  <a16:creationId xmlns:a16="http://schemas.microsoft.com/office/drawing/2014/main" id="{40E734C9-9AAC-4AA3-8113-A9C809AF871A}"/>
                </a:ext>
              </a:extLst>
            </p:cNvPr>
            <p:cNvSpPr/>
            <p:nvPr/>
          </p:nvSpPr>
          <p:spPr>
            <a:xfrm>
              <a:off x="1298000" y="4057325"/>
              <a:ext cx="41350" cy="42400"/>
            </a:xfrm>
            <a:custGeom>
              <a:avLst/>
              <a:gdLst/>
              <a:ahLst/>
              <a:cxnLst/>
              <a:rect l="l" t="t" r="r" b="b"/>
              <a:pathLst>
                <a:path w="1654" h="1696" extrusionOk="0">
                  <a:moveTo>
                    <a:pt x="188" y="231"/>
                  </a:moveTo>
                  <a:cubicBezTo>
                    <a:pt x="419" y="189"/>
                    <a:pt x="628" y="106"/>
                    <a:pt x="837" y="85"/>
                  </a:cubicBezTo>
                  <a:cubicBezTo>
                    <a:pt x="1046" y="43"/>
                    <a:pt x="1297" y="1"/>
                    <a:pt x="1444" y="231"/>
                  </a:cubicBezTo>
                  <a:cubicBezTo>
                    <a:pt x="1590" y="503"/>
                    <a:pt x="1653" y="754"/>
                    <a:pt x="1507" y="1047"/>
                  </a:cubicBezTo>
                  <a:cubicBezTo>
                    <a:pt x="1297" y="1528"/>
                    <a:pt x="670" y="1696"/>
                    <a:pt x="230" y="1445"/>
                  </a:cubicBezTo>
                  <a:cubicBezTo>
                    <a:pt x="84" y="1340"/>
                    <a:pt x="0" y="1173"/>
                    <a:pt x="21" y="1005"/>
                  </a:cubicBezTo>
                  <a:cubicBezTo>
                    <a:pt x="84" y="754"/>
                    <a:pt x="126" y="524"/>
                    <a:pt x="188" y="23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2" name="Google Shape;210;p33">
              <a:extLst>
                <a:ext uri="{FF2B5EF4-FFF2-40B4-BE49-F238E27FC236}">
                  <a16:creationId xmlns:a16="http://schemas.microsoft.com/office/drawing/2014/main" id="{BF9BF412-B32C-4393-8EDD-41BA0D9292DF}"/>
                </a:ext>
              </a:extLst>
            </p:cNvPr>
            <p:cNvSpPr/>
            <p:nvPr/>
          </p:nvSpPr>
          <p:spPr>
            <a:xfrm>
              <a:off x="1664675" y="3968400"/>
              <a:ext cx="34025" cy="48675"/>
            </a:xfrm>
            <a:custGeom>
              <a:avLst/>
              <a:gdLst/>
              <a:ahLst/>
              <a:cxnLst/>
              <a:rect l="l" t="t" r="r" b="b"/>
              <a:pathLst>
                <a:path w="1361" h="1947" extrusionOk="0">
                  <a:moveTo>
                    <a:pt x="1361" y="963"/>
                  </a:moveTo>
                  <a:lnTo>
                    <a:pt x="1361" y="1214"/>
                  </a:lnTo>
                  <a:cubicBezTo>
                    <a:pt x="1340" y="1696"/>
                    <a:pt x="858" y="1947"/>
                    <a:pt x="440" y="1654"/>
                  </a:cubicBezTo>
                  <a:cubicBezTo>
                    <a:pt x="84" y="1424"/>
                    <a:pt x="1" y="1068"/>
                    <a:pt x="210" y="712"/>
                  </a:cubicBezTo>
                  <a:cubicBezTo>
                    <a:pt x="314" y="524"/>
                    <a:pt x="419" y="378"/>
                    <a:pt x="524" y="210"/>
                  </a:cubicBezTo>
                  <a:cubicBezTo>
                    <a:pt x="628" y="64"/>
                    <a:pt x="796" y="1"/>
                    <a:pt x="963" y="22"/>
                  </a:cubicBezTo>
                  <a:cubicBezTo>
                    <a:pt x="1151" y="64"/>
                    <a:pt x="1256" y="189"/>
                    <a:pt x="1277" y="378"/>
                  </a:cubicBezTo>
                  <a:cubicBezTo>
                    <a:pt x="1340" y="587"/>
                    <a:pt x="1340" y="817"/>
                    <a:pt x="1361" y="96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3" name="Google Shape;211;p33">
              <a:extLst>
                <a:ext uri="{FF2B5EF4-FFF2-40B4-BE49-F238E27FC236}">
                  <a16:creationId xmlns:a16="http://schemas.microsoft.com/office/drawing/2014/main" id="{489CAB12-7F9C-41D4-9407-1FF979667107}"/>
                </a:ext>
              </a:extLst>
            </p:cNvPr>
            <p:cNvSpPr/>
            <p:nvPr/>
          </p:nvSpPr>
          <p:spPr>
            <a:xfrm>
              <a:off x="526950" y="2756925"/>
              <a:ext cx="379275" cy="405425"/>
            </a:xfrm>
            <a:custGeom>
              <a:avLst/>
              <a:gdLst/>
              <a:ahLst/>
              <a:cxnLst/>
              <a:rect l="l" t="t" r="r" b="b"/>
              <a:pathLst>
                <a:path w="15171" h="16217" extrusionOk="0">
                  <a:moveTo>
                    <a:pt x="12722" y="14543"/>
                  </a:moveTo>
                  <a:cubicBezTo>
                    <a:pt x="12743" y="13831"/>
                    <a:pt x="12931" y="13204"/>
                    <a:pt x="13203" y="12576"/>
                  </a:cubicBezTo>
                  <a:cubicBezTo>
                    <a:pt x="13496" y="11948"/>
                    <a:pt x="13706" y="11279"/>
                    <a:pt x="13936" y="10609"/>
                  </a:cubicBezTo>
                  <a:cubicBezTo>
                    <a:pt x="13999" y="10442"/>
                    <a:pt x="14019" y="10232"/>
                    <a:pt x="14019" y="10044"/>
                  </a:cubicBezTo>
                  <a:cubicBezTo>
                    <a:pt x="14019" y="9709"/>
                    <a:pt x="13999" y="9354"/>
                    <a:pt x="14019" y="9040"/>
                  </a:cubicBezTo>
                  <a:cubicBezTo>
                    <a:pt x="14082" y="8098"/>
                    <a:pt x="13706" y="7366"/>
                    <a:pt x="13078" y="6717"/>
                  </a:cubicBezTo>
                  <a:cubicBezTo>
                    <a:pt x="12952" y="6592"/>
                    <a:pt x="12785" y="6466"/>
                    <a:pt x="12659" y="6299"/>
                  </a:cubicBezTo>
                  <a:cubicBezTo>
                    <a:pt x="12408" y="6006"/>
                    <a:pt x="12094" y="5859"/>
                    <a:pt x="11697" y="5901"/>
                  </a:cubicBezTo>
                  <a:cubicBezTo>
                    <a:pt x="11362" y="5943"/>
                    <a:pt x="11090" y="5839"/>
                    <a:pt x="10881" y="5567"/>
                  </a:cubicBezTo>
                  <a:cubicBezTo>
                    <a:pt x="10651" y="5253"/>
                    <a:pt x="10316" y="5148"/>
                    <a:pt x="9918" y="5169"/>
                  </a:cubicBezTo>
                  <a:cubicBezTo>
                    <a:pt x="9646" y="5211"/>
                    <a:pt x="9416" y="5211"/>
                    <a:pt x="9165" y="5169"/>
                  </a:cubicBezTo>
                  <a:cubicBezTo>
                    <a:pt x="8600" y="5148"/>
                    <a:pt x="8182" y="5357"/>
                    <a:pt x="7805" y="5734"/>
                  </a:cubicBezTo>
                  <a:cubicBezTo>
                    <a:pt x="6968" y="6571"/>
                    <a:pt x="7303" y="6403"/>
                    <a:pt x="5964" y="6466"/>
                  </a:cubicBezTo>
                  <a:cubicBezTo>
                    <a:pt x="5713" y="6466"/>
                    <a:pt x="5420" y="6508"/>
                    <a:pt x="5148" y="6592"/>
                  </a:cubicBezTo>
                  <a:cubicBezTo>
                    <a:pt x="4813" y="6696"/>
                    <a:pt x="4625" y="6947"/>
                    <a:pt x="4604" y="7345"/>
                  </a:cubicBezTo>
                  <a:cubicBezTo>
                    <a:pt x="4562" y="8077"/>
                    <a:pt x="4667" y="8789"/>
                    <a:pt x="4897" y="9500"/>
                  </a:cubicBezTo>
                  <a:cubicBezTo>
                    <a:pt x="5232" y="10484"/>
                    <a:pt x="5608" y="11488"/>
                    <a:pt x="5943" y="12471"/>
                  </a:cubicBezTo>
                  <a:cubicBezTo>
                    <a:pt x="6131" y="13015"/>
                    <a:pt x="6341" y="13580"/>
                    <a:pt x="6801" y="13999"/>
                  </a:cubicBezTo>
                  <a:cubicBezTo>
                    <a:pt x="6926" y="14124"/>
                    <a:pt x="7010" y="14313"/>
                    <a:pt x="7115" y="14459"/>
                  </a:cubicBezTo>
                  <a:cubicBezTo>
                    <a:pt x="7491" y="14961"/>
                    <a:pt x="7847" y="15422"/>
                    <a:pt x="8224" y="15945"/>
                  </a:cubicBezTo>
                  <a:cubicBezTo>
                    <a:pt x="8161" y="16091"/>
                    <a:pt x="8014" y="15986"/>
                    <a:pt x="7910" y="16028"/>
                  </a:cubicBezTo>
                  <a:cubicBezTo>
                    <a:pt x="7763" y="16112"/>
                    <a:pt x="7659" y="16154"/>
                    <a:pt x="7533" y="16217"/>
                  </a:cubicBezTo>
                  <a:cubicBezTo>
                    <a:pt x="6989" y="15924"/>
                    <a:pt x="6403" y="15694"/>
                    <a:pt x="6027" y="15191"/>
                  </a:cubicBezTo>
                  <a:cubicBezTo>
                    <a:pt x="5922" y="15066"/>
                    <a:pt x="5755" y="14982"/>
                    <a:pt x="5629" y="14898"/>
                  </a:cubicBezTo>
                  <a:cubicBezTo>
                    <a:pt x="4918" y="14480"/>
                    <a:pt x="4353" y="13936"/>
                    <a:pt x="3892" y="13266"/>
                  </a:cubicBezTo>
                  <a:cubicBezTo>
                    <a:pt x="3516" y="12660"/>
                    <a:pt x="3035" y="12074"/>
                    <a:pt x="2511" y="11613"/>
                  </a:cubicBezTo>
                  <a:cubicBezTo>
                    <a:pt x="2281" y="11404"/>
                    <a:pt x="2114" y="11132"/>
                    <a:pt x="2051" y="10860"/>
                  </a:cubicBezTo>
                  <a:cubicBezTo>
                    <a:pt x="1863" y="10358"/>
                    <a:pt x="1591" y="9877"/>
                    <a:pt x="1277" y="9458"/>
                  </a:cubicBezTo>
                  <a:cubicBezTo>
                    <a:pt x="838" y="8914"/>
                    <a:pt x="628" y="8245"/>
                    <a:pt x="440" y="7554"/>
                  </a:cubicBezTo>
                  <a:cubicBezTo>
                    <a:pt x="398" y="7345"/>
                    <a:pt x="377" y="7115"/>
                    <a:pt x="314" y="6906"/>
                  </a:cubicBezTo>
                  <a:cubicBezTo>
                    <a:pt x="1" y="5943"/>
                    <a:pt x="63" y="4918"/>
                    <a:pt x="63" y="3914"/>
                  </a:cubicBezTo>
                  <a:cubicBezTo>
                    <a:pt x="63" y="3453"/>
                    <a:pt x="210" y="3056"/>
                    <a:pt x="587" y="2742"/>
                  </a:cubicBezTo>
                  <a:cubicBezTo>
                    <a:pt x="1214" y="2198"/>
                    <a:pt x="1884" y="1717"/>
                    <a:pt x="2679" y="1361"/>
                  </a:cubicBezTo>
                  <a:cubicBezTo>
                    <a:pt x="3202" y="1131"/>
                    <a:pt x="3746" y="921"/>
                    <a:pt x="4290" y="712"/>
                  </a:cubicBezTo>
                  <a:cubicBezTo>
                    <a:pt x="4583" y="608"/>
                    <a:pt x="4876" y="524"/>
                    <a:pt x="5190" y="461"/>
                  </a:cubicBezTo>
                  <a:cubicBezTo>
                    <a:pt x="5880" y="336"/>
                    <a:pt x="6613" y="231"/>
                    <a:pt x="7324" y="105"/>
                  </a:cubicBezTo>
                  <a:cubicBezTo>
                    <a:pt x="7910" y="1"/>
                    <a:pt x="8496" y="1"/>
                    <a:pt x="9081" y="105"/>
                  </a:cubicBezTo>
                  <a:cubicBezTo>
                    <a:pt x="9521" y="189"/>
                    <a:pt x="9960" y="252"/>
                    <a:pt x="10379" y="315"/>
                  </a:cubicBezTo>
                  <a:cubicBezTo>
                    <a:pt x="10986" y="419"/>
                    <a:pt x="11592" y="566"/>
                    <a:pt x="12032" y="1026"/>
                  </a:cubicBezTo>
                  <a:cubicBezTo>
                    <a:pt x="12136" y="1131"/>
                    <a:pt x="12262" y="1173"/>
                    <a:pt x="12367" y="1256"/>
                  </a:cubicBezTo>
                  <a:cubicBezTo>
                    <a:pt x="12722" y="1465"/>
                    <a:pt x="13162" y="1570"/>
                    <a:pt x="13392" y="1926"/>
                  </a:cubicBezTo>
                  <a:cubicBezTo>
                    <a:pt x="13873" y="2700"/>
                    <a:pt x="14543" y="3328"/>
                    <a:pt x="14647" y="4269"/>
                  </a:cubicBezTo>
                  <a:cubicBezTo>
                    <a:pt x="15170" y="5692"/>
                    <a:pt x="15149" y="7199"/>
                    <a:pt x="15024" y="8663"/>
                  </a:cubicBezTo>
                  <a:cubicBezTo>
                    <a:pt x="14835" y="10504"/>
                    <a:pt x="14312" y="12325"/>
                    <a:pt x="13287" y="13936"/>
                  </a:cubicBezTo>
                  <a:cubicBezTo>
                    <a:pt x="13162" y="14166"/>
                    <a:pt x="13057" y="14417"/>
                    <a:pt x="12722" y="14543"/>
                  </a:cubicBezTo>
                  <a:close/>
                </a:path>
              </a:pathLst>
            </a:custGeom>
            <a:solidFill>
              <a:schemeClr val="accen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4" name="Google Shape;212;p33">
              <a:extLst>
                <a:ext uri="{FF2B5EF4-FFF2-40B4-BE49-F238E27FC236}">
                  <a16:creationId xmlns:a16="http://schemas.microsoft.com/office/drawing/2014/main" id="{95C1070C-4A03-4EA7-B3BE-DCFDAFECABFF}"/>
                </a:ext>
              </a:extLst>
            </p:cNvPr>
            <p:cNvSpPr/>
            <p:nvPr/>
          </p:nvSpPr>
          <p:spPr>
            <a:xfrm>
              <a:off x="660875" y="2904450"/>
              <a:ext cx="195650" cy="249000"/>
            </a:xfrm>
            <a:custGeom>
              <a:avLst/>
              <a:gdLst/>
              <a:ahLst/>
              <a:cxnLst/>
              <a:rect l="l" t="t" r="r" b="b"/>
              <a:pathLst>
                <a:path w="7826" h="9960" extrusionOk="0">
                  <a:moveTo>
                    <a:pt x="6486" y="1005"/>
                  </a:moveTo>
                  <a:cubicBezTo>
                    <a:pt x="6842" y="1046"/>
                    <a:pt x="6989" y="1339"/>
                    <a:pt x="7198" y="1549"/>
                  </a:cubicBezTo>
                  <a:cubicBezTo>
                    <a:pt x="7574" y="1967"/>
                    <a:pt x="7826" y="2469"/>
                    <a:pt x="7805" y="3076"/>
                  </a:cubicBezTo>
                  <a:cubicBezTo>
                    <a:pt x="7784" y="3264"/>
                    <a:pt x="7805" y="3515"/>
                    <a:pt x="7805" y="3746"/>
                  </a:cubicBezTo>
                  <a:cubicBezTo>
                    <a:pt x="7826" y="4122"/>
                    <a:pt x="7721" y="4457"/>
                    <a:pt x="7595" y="4792"/>
                  </a:cubicBezTo>
                  <a:cubicBezTo>
                    <a:pt x="7156" y="5964"/>
                    <a:pt x="6758" y="7135"/>
                    <a:pt x="6340" y="8328"/>
                  </a:cubicBezTo>
                  <a:cubicBezTo>
                    <a:pt x="6256" y="8537"/>
                    <a:pt x="6256" y="8767"/>
                    <a:pt x="6235" y="8977"/>
                  </a:cubicBezTo>
                  <a:cubicBezTo>
                    <a:pt x="5649" y="9500"/>
                    <a:pt x="4854" y="9583"/>
                    <a:pt x="4248" y="9960"/>
                  </a:cubicBezTo>
                  <a:cubicBezTo>
                    <a:pt x="3452" y="9541"/>
                    <a:pt x="2929" y="8914"/>
                    <a:pt x="2553" y="8160"/>
                  </a:cubicBezTo>
                  <a:cubicBezTo>
                    <a:pt x="2448" y="7972"/>
                    <a:pt x="2344" y="7742"/>
                    <a:pt x="2176" y="7616"/>
                  </a:cubicBezTo>
                  <a:cubicBezTo>
                    <a:pt x="1779" y="7219"/>
                    <a:pt x="1569" y="6759"/>
                    <a:pt x="1423" y="6256"/>
                  </a:cubicBezTo>
                  <a:cubicBezTo>
                    <a:pt x="1088" y="5252"/>
                    <a:pt x="691" y="4269"/>
                    <a:pt x="356" y="3264"/>
                  </a:cubicBezTo>
                  <a:cubicBezTo>
                    <a:pt x="147" y="2616"/>
                    <a:pt x="0" y="2197"/>
                    <a:pt x="188" y="1465"/>
                  </a:cubicBezTo>
                  <a:cubicBezTo>
                    <a:pt x="670" y="1318"/>
                    <a:pt x="670" y="1318"/>
                    <a:pt x="1444" y="1381"/>
                  </a:cubicBezTo>
                  <a:cubicBezTo>
                    <a:pt x="1465" y="1528"/>
                    <a:pt x="1548" y="1674"/>
                    <a:pt x="1548" y="1842"/>
                  </a:cubicBezTo>
                  <a:cubicBezTo>
                    <a:pt x="1569" y="2197"/>
                    <a:pt x="1548" y="2574"/>
                    <a:pt x="1548" y="2930"/>
                  </a:cubicBezTo>
                  <a:cubicBezTo>
                    <a:pt x="1548" y="3515"/>
                    <a:pt x="1674" y="4039"/>
                    <a:pt x="1925" y="4562"/>
                  </a:cubicBezTo>
                  <a:cubicBezTo>
                    <a:pt x="2030" y="4792"/>
                    <a:pt x="2176" y="5001"/>
                    <a:pt x="2344" y="5189"/>
                  </a:cubicBezTo>
                  <a:cubicBezTo>
                    <a:pt x="2553" y="5419"/>
                    <a:pt x="2825" y="5461"/>
                    <a:pt x="3097" y="5336"/>
                  </a:cubicBezTo>
                  <a:cubicBezTo>
                    <a:pt x="3494" y="5147"/>
                    <a:pt x="3829" y="4875"/>
                    <a:pt x="3871" y="4415"/>
                  </a:cubicBezTo>
                  <a:cubicBezTo>
                    <a:pt x="3934" y="3934"/>
                    <a:pt x="3976" y="3432"/>
                    <a:pt x="3766" y="2930"/>
                  </a:cubicBezTo>
                  <a:cubicBezTo>
                    <a:pt x="3724" y="2825"/>
                    <a:pt x="3662" y="2720"/>
                    <a:pt x="3641" y="2616"/>
                  </a:cubicBezTo>
                  <a:cubicBezTo>
                    <a:pt x="3599" y="2009"/>
                    <a:pt x="3243" y="1590"/>
                    <a:pt x="2804" y="1235"/>
                  </a:cubicBezTo>
                  <a:cubicBezTo>
                    <a:pt x="2720" y="1172"/>
                    <a:pt x="2678" y="1130"/>
                    <a:pt x="2616" y="1109"/>
                  </a:cubicBezTo>
                  <a:cubicBezTo>
                    <a:pt x="3118" y="168"/>
                    <a:pt x="3452" y="0"/>
                    <a:pt x="4771" y="189"/>
                  </a:cubicBezTo>
                  <a:cubicBezTo>
                    <a:pt x="4771" y="230"/>
                    <a:pt x="4771" y="314"/>
                    <a:pt x="4750" y="335"/>
                  </a:cubicBezTo>
                  <a:cubicBezTo>
                    <a:pt x="4164" y="1005"/>
                    <a:pt x="4289" y="1800"/>
                    <a:pt x="4269" y="2574"/>
                  </a:cubicBezTo>
                  <a:cubicBezTo>
                    <a:pt x="4269" y="3264"/>
                    <a:pt x="4457" y="3955"/>
                    <a:pt x="4813" y="4562"/>
                  </a:cubicBezTo>
                  <a:cubicBezTo>
                    <a:pt x="4917" y="4708"/>
                    <a:pt x="5022" y="4896"/>
                    <a:pt x="5189" y="5001"/>
                  </a:cubicBezTo>
                  <a:cubicBezTo>
                    <a:pt x="5503" y="5252"/>
                    <a:pt x="5901" y="5189"/>
                    <a:pt x="6131" y="4834"/>
                  </a:cubicBezTo>
                  <a:cubicBezTo>
                    <a:pt x="6235" y="4708"/>
                    <a:pt x="6277" y="4562"/>
                    <a:pt x="6424" y="4415"/>
                  </a:cubicBezTo>
                  <a:cubicBezTo>
                    <a:pt x="6633" y="4206"/>
                    <a:pt x="6696" y="3955"/>
                    <a:pt x="6675" y="3662"/>
                  </a:cubicBezTo>
                  <a:cubicBezTo>
                    <a:pt x="6654" y="2825"/>
                    <a:pt x="6779" y="1988"/>
                    <a:pt x="6486" y="1172"/>
                  </a:cubicBezTo>
                  <a:cubicBezTo>
                    <a:pt x="6445" y="1151"/>
                    <a:pt x="6465" y="1088"/>
                    <a:pt x="6486" y="1005"/>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5" name="Google Shape;213;p33">
              <a:extLst>
                <a:ext uri="{FF2B5EF4-FFF2-40B4-BE49-F238E27FC236}">
                  <a16:creationId xmlns:a16="http://schemas.microsoft.com/office/drawing/2014/main" id="{F8C6058C-97E5-4277-8B12-7014C0D21B77}"/>
                </a:ext>
              </a:extLst>
            </p:cNvPr>
            <p:cNvSpPr/>
            <p:nvPr/>
          </p:nvSpPr>
          <p:spPr>
            <a:xfrm>
              <a:off x="743525" y="3150300"/>
              <a:ext cx="118750" cy="51275"/>
            </a:xfrm>
            <a:custGeom>
              <a:avLst/>
              <a:gdLst/>
              <a:ahLst/>
              <a:cxnLst/>
              <a:rect l="l" t="t" r="r" b="b"/>
              <a:pathLst>
                <a:path w="4750" h="2051" extrusionOk="0">
                  <a:moveTo>
                    <a:pt x="4394" y="0"/>
                  </a:moveTo>
                  <a:cubicBezTo>
                    <a:pt x="4499" y="189"/>
                    <a:pt x="4624" y="398"/>
                    <a:pt x="4729" y="628"/>
                  </a:cubicBezTo>
                  <a:cubicBezTo>
                    <a:pt x="4750" y="691"/>
                    <a:pt x="4729" y="795"/>
                    <a:pt x="4708" y="879"/>
                  </a:cubicBezTo>
                  <a:cubicBezTo>
                    <a:pt x="4331" y="1172"/>
                    <a:pt x="3955" y="1339"/>
                    <a:pt x="3494" y="1402"/>
                  </a:cubicBezTo>
                  <a:cubicBezTo>
                    <a:pt x="3285" y="1423"/>
                    <a:pt x="3076" y="1507"/>
                    <a:pt x="2846" y="1549"/>
                  </a:cubicBezTo>
                  <a:cubicBezTo>
                    <a:pt x="2615" y="1591"/>
                    <a:pt x="2385" y="1674"/>
                    <a:pt x="2113" y="1695"/>
                  </a:cubicBezTo>
                  <a:cubicBezTo>
                    <a:pt x="1779" y="1695"/>
                    <a:pt x="1465" y="1758"/>
                    <a:pt x="1151" y="1884"/>
                  </a:cubicBezTo>
                  <a:cubicBezTo>
                    <a:pt x="732" y="2051"/>
                    <a:pt x="607" y="2009"/>
                    <a:pt x="21" y="1863"/>
                  </a:cubicBezTo>
                  <a:cubicBezTo>
                    <a:pt x="0" y="1570"/>
                    <a:pt x="188" y="1381"/>
                    <a:pt x="418" y="1277"/>
                  </a:cubicBezTo>
                  <a:cubicBezTo>
                    <a:pt x="1235" y="921"/>
                    <a:pt x="2030" y="565"/>
                    <a:pt x="2846" y="210"/>
                  </a:cubicBezTo>
                  <a:cubicBezTo>
                    <a:pt x="2971" y="168"/>
                    <a:pt x="3118" y="147"/>
                    <a:pt x="3243" y="105"/>
                  </a:cubicBezTo>
                  <a:cubicBezTo>
                    <a:pt x="3599" y="105"/>
                    <a:pt x="3955" y="63"/>
                    <a:pt x="439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6" name="Google Shape;214;p33">
              <a:extLst>
                <a:ext uri="{FF2B5EF4-FFF2-40B4-BE49-F238E27FC236}">
                  <a16:creationId xmlns:a16="http://schemas.microsoft.com/office/drawing/2014/main" id="{2B48220F-F191-4883-8693-DED125CCECF7}"/>
                </a:ext>
              </a:extLst>
            </p:cNvPr>
            <p:cNvSpPr/>
            <p:nvPr/>
          </p:nvSpPr>
          <p:spPr>
            <a:xfrm>
              <a:off x="769150" y="3232950"/>
              <a:ext cx="110400" cy="34550"/>
            </a:xfrm>
            <a:custGeom>
              <a:avLst/>
              <a:gdLst/>
              <a:ahLst/>
              <a:cxnLst/>
              <a:rect l="l" t="t" r="r" b="b"/>
              <a:pathLst>
                <a:path w="4416" h="1382" extrusionOk="0">
                  <a:moveTo>
                    <a:pt x="21" y="1381"/>
                  </a:moveTo>
                  <a:cubicBezTo>
                    <a:pt x="0" y="1193"/>
                    <a:pt x="0" y="1046"/>
                    <a:pt x="0" y="900"/>
                  </a:cubicBezTo>
                  <a:cubicBezTo>
                    <a:pt x="63" y="858"/>
                    <a:pt x="105" y="795"/>
                    <a:pt x="147" y="795"/>
                  </a:cubicBezTo>
                  <a:cubicBezTo>
                    <a:pt x="377" y="733"/>
                    <a:pt x="628" y="670"/>
                    <a:pt x="858" y="586"/>
                  </a:cubicBezTo>
                  <a:cubicBezTo>
                    <a:pt x="1109" y="523"/>
                    <a:pt x="1381" y="377"/>
                    <a:pt x="1632" y="356"/>
                  </a:cubicBezTo>
                  <a:cubicBezTo>
                    <a:pt x="2511" y="251"/>
                    <a:pt x="3369" y="21"/>
                    <a:pt x="4248" y="0"/>
                  </a:cubicBezTo>
                  <a:cubicBezTo>
                    <a:pt x="4311" y="0"/>
                    <a:pt x="4331" y="42"/>
                    <a:pt x="4415" y="105"/>
                  </a:cubicBezTo>
                  <a:cubicBezTo>
                    <a:pt x="4080" y="544"/>
                    <a:pt x="3515" y="523"/>
                    <a:pt x="3076" y="649"/>
                  </a:cubicBezTo>
                  <a:cubicBezTo>
                    <a:pt x="2574" y="774"/>
                    <a:pt x="2093" y="963"/>
                    <a:pt x="1590" y="1088"/>
                  </a:cubicBezTo>
                  <a:cubicBezTo>
                    <a:pt x="1109" y="1172"/>
                    <a:pt x="628" y="1256"/>
                    <a:pt x="21" y="13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7" name="Google Shape;215;p33">
              <a:extLst>
                <a:ext uri="{FF2B5EF4-FFF2-40B4-BE49-F238E27FC236}">
                  <a16:creationId xmlns:a16="http://schemas.microsoft.com/office/drawing/2014/main" id="{F0FCD5AA-6A22-4082-99FC-C5B7F6CE462F}"/>
                </a:ext>
              </a:extLst>
            </p:cNvPr>
            <p:cNvSpPr/>
            <p:nvPr/>
          </p:nvSpPr>
          <p:spPr>
            <a:xfrm>
              <a:off x="754500" y="3196850"/>
              <a:ext cx="112475" cy="35600"/>
            </a:xfrm>
            <a:custGeom>
              <a:avLst/>
              <a:gdLst/>
              <a:ahLst/>
              <a:cxnLst/>
              <a:rect l="l" t="t" r="r" b="b"/>
              <a:pathLst>
                <a:path w="4499" h="1424" extrusionOk="0">
                  <a:moveTo>
                    <a:pt x="0" y="1256"/>
                  </a:moveTo>
                  <a:cubicBezTo>
                    <a:pt x="105" y="1151"/>
                    <a:pt x="168" y="1026"/>
                    <a:pt x="231" y="1026"/>
                  </a:cubicBezTo>
                  <a:cubicBezTo>
                    <a:pt x="858" y="963"/>
                    <a:pt x="1444" y="607"/>
                    <a:pt x="2093" y="670"/>
                  </a:cubicBezTo>
                  <a:cubicBezTo>
                    <a:pt x="2197" y="712"/>
                    <a:pt x="2302" y="649"/>
                    <a:pt x="2407" y="628"/>
                  </a:cubicBezTo>
                  <a:cubicBezTo>
                    <a:pt x="3097" y="419"/>
                    <a:pt x="3767" y="210"/>
                    <a:pt x="4499" y="1"/>
                  </a:cubicBezTo>
                  <a:lnTo>
                    <a:pt x="4499" y="566"/>
                  </a:lnTo>
                  <a:cubicBezTo>
                    <a:pt x="3788" y="670"/>
                    <a:pt x="3097" y="754"/>
                    <a:pt x="2428" y="879"/>
                  </a:cubicBezTo>
                  <a:cubicBezTo>
                    <a:pt x="1967" y="963"/>
                    <a:pt x="1528" y="1130"/>
                    <a:pt x="1068" y="1256"/>
                  </a:cubicBezTo>
                  <a:cubicBezTo>
                    <a:pt x="733" y="1382"/>
                    <a:pt x="398" y="1423"/>
                    <a:pt x="0" y="1256"/>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8" name="Google Shape;216;p33">
              <a:extLst>
                <a:ext uri="{FF2B5EF4-FFF2-40B4-BE49-F238E27FC236}">
                  <a16:creationId xmlns:a16="http://schemas.microsoft.com/office/drawing/2014/main" id="{F93E521E-CA89-4390-9331-9DE297D9FF4B}"/>
                </a:ext>
              </a:extLst>
            </p:cNvPr>
            <p:cNvSpPr/>
            <p:nvPr/>
          </p:nvSpPr>
          <p:spPr>
            <a:xfrm>
              <a:off x="787450" y="2933225"/>
              <a:ext cx="20950" cy="67500"/>
            </a:xfrm>
            <a:custGeom>
              <a:avLst/>
              <a:gdLst/>
              <a:ahLst/>
              <a:cxnLst/>
              <a:rect l="l" t="t" r="r" b="b"/>
              <a:pathLst>
                <a:path w="838" h="2700" extrusionOk="0">
                  <a:moveTo>
                    <a:pt x="419" y="84"/>
                  </a:moveTo>
                  <a:cubicBezTo>
                    <a:pt x="838" y="900"/>
                    <a:pt x="649" y="1758"/>
                    <a:pt x="670" y="2574"/>
                  </a:cubicBezTo>
                  <a:cubicBezTo>
                    <a:pt x="461" y="2699"/>
                    <a:pt x="335" y="2616"/>
                    <a:pt x="273" y="2490"/>
                  </a:cubicBezTo>
                  <a:cubicBezTo>
                    <a:pt x="1" y="1758"/>
                    <a:pt x="22" y="1025"/>
                    <a:pt x="105" y="272"/>
                  </a:cubicBezTo>
                  <a:cubicBezTo>
                    <a:pt x="126" y="147"/>
                    <a:pt x="231" y="0"/>
                    <a:pt x="419" y="84"/>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39" name="Google Shape;217;p33">
              <a:extLst>
                <a:ext uri="{FF2B5EF4-FFF2-40B4-BE49-F238E27FC236}">
                  <a16:creationId xmlns:a16="http://schemas.microsoft.com/office/drawing/2014/main" id="{031CB1E3-6B0E-4F63-B9C5-4BDC023D0CC6}"/>
                </a:ext>
              </a:extLst>
            </p:cNvPr>
            <p:cNvSpPr/>
            <p:nvPr/>
          </p:nvSpPr>
          <p:spPr>
            <a:xfrm>
              <a:off x="809950" y="3270075"/>
              <a:ext cx="46575" cy="23575"/>
            </a:xfrm>
            <a:custGeom>
              <a:avLst/>
              <a:gdLst/>
              <a:ahLst/>
              <a:cxnLst/>
              <a:rect l="l" t="t" r="r" b="b"/>
              <a:pathLst>
                <a:path w="1863" h="943" extrusionOk="0">
                  <a:moveTo>
                    <a:pt x="1863" y="1"/>
                  </a:moveTo>
                  <a:cubicBezTo>
                    <a:pt x="1632" y="566"/>
                    <a:pt x="1632" y="566"/>
                    <a:pt x="1005" y="942"/>
                  </a:cubicBezTo>
                  <a:cubicBezTo>
                    <a:pt x="691" y="838"/>
                    <a:pt x="377" y="712"/>
                    <a:pt x="0" y="566"/>
                  </a:cubicBezTo>
                  <a:cubicBezTo>
                    <a:pt x="586" y="189"/>
                    <a:pt x="942" y="85"/>
                    <a:pt x="186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0" name="Google Shape;218;p33">
              <a:extLst>
                <a:ext uri="{FF2B5EF4-FFF2-40B4-BE49-F238E27FC236}">
                  <a16:creationId xmlns:a16="http://schemas.microsoft.com/office/drawing/2014/main" id="{8E59481F-3D17-444A-B47B-9C5EDB5536BC}"/>
                </a:ext>
              </a:extLst>
            </p:cNvPr>
            <p:cNvSpPr/>
            <p:nvPr/>
          </p:nvSpPr>
          <p:spPr>
            <a:xfrm>
              <a:off x="719975" y="2958325"/>
              <a:ext cx="18325" cy="57575"/>
            </a:xfrm>
            <a:custGeom>
              <a:avLst/>
              <a:gdLst/>
              <a:ahLst/>
              <a:cxnLst/>
              <a:rect l="l" t="t" r="r" b="b"/>
              <a:pathLst>
                <a:path w="733" h="2303" extrusionOk="0">
                  <a:moveTo>
                    <a:pt x="524" y="2302"/>
                  </a:moveTo>
                  <a:cubicBezTo>
                    <a:pt x="21" y="1549"/>
                    <a:pt x="0" y="837"/>
                    <a:pt x="63" y="0"/>
                  </a:cubicBezTo>
                  <a:cubicBezTo>
                    <a:pt x="210" y="147"/>
                    <a:pt x="335" y="210"/>
                    <a:pt x="356" y="314"/>
                  </a:cubicBezTo>
                  <a:cubicBezTo>
                    <a:pt x="419" y="649"/>
                    <a:pt x="482" y="963"/>
                    <a:pt x="628" y="1277"/>
                  </a:cubicBezTo>
                  <a:cubicBezTo>
                    <a:pt x="733" y="1549"/>
                    <a:pt x="712" y="1863"/>
                    <a:pt x="524" y="2302"/>
                  </a:cubicBezTo>
                  <a:close/>
                </a:path>
              </a:pathLst>
            </a:custGeom>
            <a:solidFill>
              <a:srgbClr val="FFFFFF"/>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1" name="Google Shape;219;p33">
              <a:extLst>
                <a:ext uri="{FF2B5EF4-FFF2-40B4-BE49-F238E27FC236}">
                  <a16:creationId xmlns:a16="http://schemas.microsoft.com/office/drawing/2014/main" id="{54293C71-56FE-4E4E-A4BB-D5D30DE4CAE1}"/>
                </a:ext>
              </a:extLst>
            </p:cNvPr>
            <p:cNvSpPr/>
            <p:nvPr/>
          </p:nvSpPr>
          <p:spPr>
            <a:xfrm>
              <a:off x="611700" y="2870450"/>
              <a:ext cx="264700" cy="305500"/>
            </a:xfrm>
            <a:custGeom>
              <a:avLst/>
              <a:gdLst/>
              <a:ahLst/>
              <a:cxnLst/>
              <a:rect l="l" t="t" r="r" b="b"/>
              <a:pathLst>
                <a:path w="10588" h="12220" extrusionOk="0">
                  <a:moveTo>
                    <a:pt x="10525" y="3243"/>
                  </a:moveTo>
                  <a:cubicBezTo>
                    <a:pt x="10441" y="2093"/>
                    <a:pt x="9897" y="816"/>
                    <a:pt x="8558" y="774"/>
                  </a:cubicBezTo>
                  <a:cubicBezTo>
                    <a:pt x="8202" y="733"/>
                    <a:pt x="7826" y="816"/>
                    <a:pt x="7491" y="942"/>
                  </a:cubicBezTo>
                  <a:cubicBezTo>
                    <a:pt x="6508" y="0"/>
                    <a:pt x="4896" y="628"/>
                    <a:pt x="3997" y="1402"/>
                  </a:cubicBezTo>
                  <a:cubicBezTo>
                    <a:pt x="2762" y="879"/>
                    <a:pt x="1172" y="1235"/>
                    <a:pt x="670" y="2553"/>
                  </a:cubicBezTo>
                  <a:cubicBezTo>
                    <a:pt x="0" y="4269"/>
                    <a:pt x="691" y="6235"/>
                    <a:pt x="1402" y="7826"/>
                  </a:cubicBezTo>
                  <a:cubicBezTo>
                    <a:pt x="2239" y="9730"/>
                    <a:pt x="3662" y="11487"/>
                    <a:pt x="5691" y="12136"/>
                  </a:cubicBezTo>
                  <a:cubicBezTo>
                    <a:pt x="5964" y="12220"/>
                    <a:pt x="6173" y="11906"/>
                    <a:pt x="6047" y="11676"/>
                  </a:cubicBezTo>
                  <a:cubicBezTo>
                    <a:pt x="5712" y="11090"/>
                    <a:pt x="5210" y="10755"/>
                    <a:pt x="4855" y="10211"/>
                  </a:cubicBezTo>
                  <a:cubicBezTo>
                    <a:pt x="4269" y="9416"/>
                    <a:pt x="3704" y="8642"/>
                    <a:pt x="3202" y="7805"/>
                  </a:cubicBezTo>
                  <a:cubicBezTo>
                    <a:pt x="2741" y="6989"/>
                    <a:pt x="1026" y="2574"/>
                    <a:pt x="3097" y="2888"/>
                  </a:cubicBezTo>
                  <a:cubicBezTo>
                    <a:pt x="2888" y="3829"/>
                    <a:pt x="3097" y="4875"/>
                    <a:pt x="3432" y="5691"/>
                  </a:cubicBezTo>
                  <a:cubicBezTo>
                    <a:pt x="3976" y="6905"/>
                    <a:pt x="6256" y="7156"/>
                    <a:pt x="6340" y="5503"/>
                  </a:cubicBezTo>
                  <a:cubicBezTo>
                    <a:pt x="6382" y="4478"/>
                    <a:pt x="6005" y="3306"/>
                    <a:pt x="5315" y="2406"/>
                  </a:cubicBezTo>
                  <a:cubicBezTo>
                    <a:pt x="5608" y="2155"/>
                    <a:pt x="5964" y="1988"/>
                    <a:pt x="6256" y="2093"/>
                  </a:cubicBezTo>
                  <a:cubicBezTo>
                    <a:pt x="6173" y="2302"/>
                    <a:pt x="6131" y="2553"/>
                    <a:pt x="6110" y="2783"/>
                  </a:cubicBezTo>
                  <a:cubicBezTo>
                    <a:pt x="6026" y="3955"/>
                    <a:pt x="6256" y="5587"/>
                    <a:pt x="7637" y="5817"/>
                  </a:cubicBezTo>
                  <a:cubicBezTo>
                    <a:pt x="7993" y="5859"/>
                    <a:pt x="8349" y="5754"/>
                    <a:pt x="8558" y="5482"/>
                  </a:cubicBezTo>
                  <a:cubicBezTo>
                    <a:pt x="8307" y="6340"/>
                    <a:pt x="8098" y="7219"/>
                    <a:pt x="8160" y="8119"/>
                  </a:cubicBezTo>
                  <a:cubicBezTo>
                    <a:pt x="8119" y="8223"/>
                    <a:pt x="8056" y="8349"/>
                    <a:pt x="8035" y="8474"/>
                  </a:cubicBezTo>
                  <a:cubicBezTo>
                    <a:pt x="7888" y="9039"/>
                    <a:pt x="7930" y="9897"/>
                    <a:pt x="8119" y="10420"/>
                  </a:cubicBezTo>
                  <a:cubicBezTo>
                    <a:pt x="8349" y="11048"/>
                    <a:pt x="9165" y="11048"/>
                    <a:pt x="9395" y="10420"/>
                  </a:cubicBezTo>
                  <a:cubicBezTo>
                    <a:pt x="9583" y="9897"/>
                    <a:pt x="9521" y="9353"/>
                    <a:pt x="9521" y="8830"/>
                  </a:cubicBezTo>
                  <a:cubicBezTo>
                    <a:pt x="9583" y="8746"/>
                    <a:pt x="9646" y="8642"/>
                    <a:pt x="9667" y="8537"/>
                  </a:cubicBezTo>
                  <a:cubicBezTo>
                    <a:pt x="9834" y="7616"/>
                    <a:pt x="9897" y="6675"/>
                    <a:pt x="10169" y="5754"/>
                  </a:cubicBezTo>
                  <a:cubicBezTo>
                    <a:pt x="10399" y="4980"/>
                    <a:pt x="10588" y="4164"/>
                    <a:pt x="10525" y="3243"/>
                  </a:cubicBezTo>
                  <a:close/>
                  <a:moveTo>
                    <a:pt x="8349" y="2281"/>
                  </a:moveTo>
                  <a:cubicBezTo>
                    <a:pt x="8600" y="2281"/>
                    <a:pt x="8851" y="2386"/>
                    <a:pt x="8935" y="2658"/>
                  </a:cubicBezTo>
                  <a:cubicBezTo>
                    <a:pt x="9081" y="3181"/>
                    <a:pt x="9123" y="3725"/>
                    <a:pt x="8956" y="4248"/>
                  </a:cubicBezTo>
                  <a:cubicBezTo>
                    <a:pt x="8872" y="4499"/>
                    <a:pt x="8830" y="4750"/>
                    <a:pt x="8746" y="5001"/>
                  </a:cubicBezTo>
                  <a:cubicBezTo>
                    <a:pt x="8851" y="4185"/>
                    <a:pt x="8704" y="3181"/>
                    <a:pt x="8349" y="228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2" name="Google Shape;220;p33">
              <a:extLst>
                <a:ext uri="{FF2B5EF4-FFF2-40B4-BE49-F238E27FC236}">
                  <a16:creationId xmlns:a16="http://schemas.microsoft.com/office/drawing/2014/main" id="{1821C709-72CC-4240-A79B-5EC413756ED4}"/>
                </a:ext>
              </a:extLst>
            </p:cNvPr>
            <p:cNvSpPr/>
            <p:nvPr/>
          </p:nvSpPr>
          <p:spPr>
            <a:xfrm>
              <a:off x="504450" y="2734450"/>
              <a:ext cx="428450" cy="582225"/>
            </a:xfrm>
            <a:custGeom>
              <a:avLst/>
              <a:gdLst/>
              <a:ahLst/>
              <a:cxnLst/>
              <a:rect l="l" t="t" r="r" b="b"/>
              <a:pathLst>
                <a:path w="17138" h="23289" extrusionOk="0">
                  <a:moveTo>
                    <a:pt x="14627" y="16174"/>
                  </a:moveTo>
                  <a:cubicBezTo>
                    <a:pt x="14982" y="16718"/>
                    <a:pt x="15171" y="17220"/>
                    <a:pt x="15212" y="17848"/>
                  </a:cubicBezTo>
                  <a:cubicBezTo>
                    <a:pt x="15233" y="18308"/>
                    <a:pt x="15505" y="18810"/>
                    <a:pt x="15735" y="19229"/>
                  </a:cubicBezTo>
                  <a:cubicBezTo>
                    <a:pt x="15966" y="19668"/>
                    <a:pt x="15882" y="20087"/>
                    <a:pt x="15861" y="20547"/>
                  </a:cubicBezTo>
                  <a:cubicBezTo>
                    <a:pt x="15861" y="20652"/>
                    <a:pt x="15735" y="20777"/>
                    <a:pt x="15631" y="20861"/>
                  </a:cubicBezTo>
                  <a:cubicBezTo>
                    <a:pt x="15505" y="20924"/>
                    <a:pt x="15317" y="20986"/>
                    <a:pt x="15171" y="21028"/>
                  </a:cubicBezTo>
                  <a:cubicBezTo>
                    <a:pt x="15066" y="21321"/>
                    <a:pt x="14940" y="21551"/>
                    <a:pt x="14919" y="21844"/>
                  </a:cubicBezTo>
                  <a:cubicBezTo>
                    <a:pt x="14836" y="22347"/>
                    <a:pt x="14480" y="22598"/>
                    <a:pt x="14124" y="22870"/>
                  </a:cubicBezTo>
                  <a:cubicBezTo>
                    <a:pt x="13769" y="23142"/>
                    <a:pt x="13329" y="23288"/>
                    <a:pt x="12890" y="23183"/>
                  </a:cubicBezTo>
                  <a:cubicBezTo>
                    <a:pt x="12492" y="23079"/>
                    <a:pt x="12074" y="22932"/>
                    <a:pt x="11781" y="22619"/>
                  </a:cubicBezTo>
                  <a:cubicBezTo>
                    <a:pt x="11655" y="22493"/>
                    <a:pt x="11509" y="22347"/>
                    <a:pt x="11404" y="22179"/>
                  </a:cubicBezTo>
                  <a:cubicBezTo>
                    <a:pt x="11028" y="22179"/>
                    <a:pt x="10714" y="22221"/>
                    <a:pt x="10358" y="22179"/>
                  </a:cubicBezTo>
                  <a:cubicBezTo>
                    <a:pt x="10044" y="22158"/>
                    <a:pt x="9919" y="22012"/>
                    <a:pt x="9898" y="21719"/>
                  </a:cubicBezTo>
                  <a:cubicBezTo>
                    <a:pt x="9877" y="21405"/>
                    <a:pt x="9898" y="21112"/>
                    <a:pt x="9898" y="20819"/>
                  </a:cubicBezTo>
                  <a:cubicBezTo>
                    <a:pt x="9709" y="20694"/>
                    <a:pt x="9521" y="20610"/>
                    <a:pt x="9396" y="20484"/>
                  </a:cubicBezTo>
                  <a:cubicBezTo>
                    <a:pt x="9291" y="20401"/>
                    <a:pt x="9186" y="20275"/>
                    <a:pt x="9186" y="20150"/>
                  </a:cubicBezTo>
                  <a:cubicBezTo>
                    <a:pt x="9165" y="19773"/>
                    <a:pt x="9207" y="19375"/>
                    <a:pt x="8935" y="19062"/>
                  </a:cubicBezTo>
                  <a:cubicBezTo>
                    <a:pt x="8956" y="18685"/>
                    <a:pt x="8977" y="18308"/>
                    <a:pt x="8998" y="17869"/>
                  </a:cubicBezTo>
                  <a:cubicBezTo>
                    <a:pt x="8412" y="18015"/>
                    <a:pt x="7889" y="17639"/>
                    <a:pt x="7282" y="17471"/>
                  </a:cubicBezTo>
                  <a:cubicBezTo>
                    <a:pt x="7115" y="17429"/>
                    <a:pt x="6989" y="17325"/>
                    <a:pt x="6864" y="17241"/>
                  </a:cubicBezTo>
                  <a:cubicBezTo>
                    <a:pt x="6383" y="16906"/>
                    <a:pt x="5922" y="16551"/>
                    <a:pt x="5420" y="16237"/>
                  </a:cubicBezTo>
                  <a:cubicBezTo>
                    <a:pt x="5085" y="16028"/>
                    <a:pt x="4813" y="15777"/>
                    <a:pt x="4583" y="15463"/>
                  </a:cubicBezTo>
                  <a:cubicBezTo>
                    <a:pt x="3955" y="14647"/>
                    <a:pt x="3349" y="13789"/>
                    <a:pt x="2616" y="13077"/>
                  </a:cubicBezTo>
                  <a:cubicBezTo>
                    <a:pt x="2386" y="12868"/>
                    <a:pt x="2261" y="12533"/>
                    <a:pt x="2135" y="12240"/>
                  </a:cubicBezTo>
                  <a:cubicBezTo>
                    <a:pt x="1968" y="11843"/>
                    <a:pt x="1821" y="11466"/>
                    <a:pt x="1528" y="11152"/>
                  </a:cubicBezTo>
                  <a:cubicBezTo>
                    <a:pt x="922" y="10441"/>
                    <a:pt x="670" y="9604"/>
                    <a:pt x="461" y="8746"/>
                  </a:cubicBezTo>
                  <a:cubicBezTo>
                    <a:pt x="357" y="8265"/>
                    <a:pt x="252" y="7826"/>
                    <a:pt x="147" y="7344"/>
                  </a:cubicBezTo>
                  <a:cubicBezTo>
                    <a:pt x="85" y="7093"/>
                    <a:pt x="43" y="6800"/>
                    <a:pt x="43" y="6507"/>
                  </a:cubicBezTo>
                  <a:cubicBezTo>
                    <a:pt x="1" y="5963"/>
                    <a:pt x="43" y="5398"/>
                    <a:pt x="43" y="4833"/>
                  </a:cubicBezTo>
                  <a:cubicBezTo>
                    <a:pt x="43" y="4143"/>
                    <a:pt x="273" y="3536"/>
                    <a:pt x="796" y="3055"/>
                  </a:cubicBezTo>
                  <a:cubicBezTo>
                    <a:pt x="1528" y="2385"/>
                    <a:pt x="2365" y="1800"/>
                    <a:pt x="3286" y="1381"/>
                  </a:cubicBezTo>
                  <a:cubicBezTo>
                    <a:pt x="3307" y="1381"/>
                    <a:pt x="3328" y="1360"/>
                    <a:pt x="3349" y="1360"/>
                  </a:cubicBezTo>
                  <a:cubicBezTo>
                    <a:pt x="4981" y="544"/>
                    <a:pt x="6738" y="272"/>
                    <a:pt x="8517" y="63"/>
                  </a:cubicBezTo>
                  <a:cubicBezTo>
                    <a:pt x="8998" y="0"/>
                    <a:pt x="9500" y="0"/>
                    <a:pt x="10002" y="84"/>
                  </a:cubicBezTo>
                  <a:cubicBezTo>
                    <a:pt x="10735" y="188"/>
                    <a:pt x="11488" y="335"/>
                    <a:pt x="12220" y="481"/>
                  </a:cubicBezTo>
                  <a:cubicBezTo>
                    <a:pt x="12597" y="523"/>
                    <a:pt x="12911" y="691"/>
                    <a:pt x="13225" y="900"/>
                  </a:cubicBezTo>
                  <a:cubicBezTo>
                    <a:pt x="13643" y="1172"/>
                    <a:pt x="14062" y="1444"/>
                    <a:pt x="14501" y="1674"/>
                  </a:cubicBezTo>
                  <a:cubicBezTo>
                    <a:pt x="14794" y="1841"/>
                    <a:pt x="15045" y="2051"/>
                    <a:pt x="15233" y="2323"/>
                  </a:cubicBezTo>
                  <a:cubicBezTo>
                    <a:pt x="15380" y="2595"/>
                    <a:pt x="15568" y="2846"/>
                    <a:pt x="15756" y="3097"/>
                  </a:cubicBezTo>
                  <a:cubicBezTo>
                    <a:pt x="16217" y="3662"/>
                    <a:pt x="16489" y="4310"/>
                    <a:pt x="16677" y="5022"/>
                  </a:cubicBezTo>
                  <a:cubicBezTo>
                    <a:pt x="16991" y="6152"/>
                    <a:pt x="17137" y="7302"/>
                    <a:pt x="17137" y="8474"/>
                  </a:cubicBezTo>
                  <a:cubicBezTo>
                    <a:pt x="17137" y="9604"/>
                    <a:pt x="16907" y="10671"/>
                    <a:pt x="16698" y="11780"/>
                  </a:cubicBezTo>
                  <a:cubicBezTo>
                    <a:pt x="16426" y="13245"/>
                    <a:pt x="15756" y="14500"/>
                    <a:pt x="15024" y="15756"/>
                  </a:cubicBezTo>
                  <a:cubicBezTo>
                    <a:pt x="14836" y="15839"/>
                    <a:pt x="14731" y="15986"/>
                    <a:pt x="14627" y="16174"/>
                  </a:cubicBezTo>
                  <a:close/>
                  <a:moveTo>
                    <a:pt x="13622" y="15442"/>
                  </a:moveTo>
                  <a:cubicBezTo>
                    <a:pt x="13957" y="15337"/>
                    <a:pt x="14062" y="15065"/>
                    <a:pt x="14187" y="14856"/>
                  </a:cubicBezTo>
                  <a:cubicBezTo>
                    <a:pt x="15212" y="13245"/>
                    <a:pt x="15735" y="11466"/>
                    <a:pt x="15924" y="9583"/>
                  </a:cubicBezTo>
                  <a:cubicBezTo>
                    <a:pt x="16049" y="8118"/>
                    <a:pt x="16070" y="6633"/>
                    <a:pt x="15547" y="5189"/>
                  </a:cubicBezTo>
                  <a:cubicBezTo>
                    <a:pt x="15443" y="4248"/>
                    <a:pt x="14773" y="3620"/>
                    <a:pt x="14292" y="2846"/>
                  </a:cubicBezTo>
                  <a:cubicBezTo>
                    <a:pt x="14062" y="2469"/>
                    <a:pt x="13622" y="2385"/>
                    <a:pt x="13267" y="2176"/>
                  </a:cubicBezTo>
                  <a:cubicBezTo>
                    <a:pt x="13162" y="2092"/>
                    <a:pt x="13036" y="2051"/>
                    <a:pt x="12932" y="1946"/>
                  </a:cubicBezTo>
                  <a:cubicBezTo>
                    <a:pt x="12471" y="1486"/>
                    <a:pt x="11886" y="1339"/>
                    <a:pt x="11279" y="1235"/>
                  </a:cubicBezTo>
                  <a:cubicBezTo>
                    <a:pt x="10839" y="1151"/>
                    <a:pt x="10400" y="1109"/>
                    <a:pt x="9981" y="1025"/>
                  </a:cubicBezTo>
                  <a:cubicBezTo>
                    <a:pt x="9396" y="921"/>
                    <a:pt x="8810" y="921"/>
                    <a:pt x="8224" y="1025"/>
                  </a:cubicBezTo>
                  <a:cubicBezTo>
                    <a:pt x="7513" y="1151"/>
                    <a:pt x="6780" y="1256"/>
                    <a:pt x="6069" y="1402"/>
                  </a:cubicBezTo>
                  <a:cubicBezTo>
                    <a:pt x="5797" y="1444"/>
                    <a:pt x="5483" y="1528"/>
                    <a:pt x="5190" y="1632"/>
                  </a:cubicBezTo>
                  <a:cubicBezTo>
                    <a:pt x="4646" y="1841"/>
                    <a:pt x="4081" y="2051"/>
                    <a:pt x="3558" y="2281"/>
                  </a:cubicBezTo>
                  <a:cubicBezTo>
                    <a:pt x="2805" y="2616"/>
                    <a:pt x="2093" y="3097"/>
                    <a:pt x="1466" y="3662"/>
                  </a:cubicBezTo>
                  <a:cubicBezTo>
                    <a:pt x="1110" y="3976"/>
                    <a:pt x="942" y="4373"/>
                    <a:pt x="942" y="4854"/>
                  </a:cubicBezTo>
                  <a:cubicBezTo>
                    <a:pt x="942" y="5838"/>
                    <a:pt x="901" y="6863"/>
                    <a:pt x="1214" y="7826"/>
                  </a:cubicBezTo>
                  <a:cubicBezTo>
                    <a:pt x="1298" y="8035"/>
                    <a:pt x="1298" y="8265"/>
                    <a:pt x="1340" y="8474"/>
                  </a:cubicBezTo>
                  <a:cubicBezTo>
                    <a:pt x="1528" y="9165"/>
                    <a:pt x="1738" y="9813"/>
                    <a:pt x="2177" y="10399"/>
                  </a:cubicBezTo>
                  <a:cubicBezTo>
                    <a:pt x="2512" y="10818"/>
                    <a:pt x="2784" y="11257"/>
                    <a:pt x="2930" y="11780"/>
                  </a:cubicBezTo>
                  <a:cubicBezTo>
                    <a:pt x="3035" y="12073"/>
                    <a:pt x="3181" y="12324"/>
                    <a:pt x="3411" y="12533"/>
                  </a:cubicBezTo>
                  <a:cubicBezTo>
                    <a:pt x="3955" y="13036"/>
                    <a:pt x="4395" y="13580"/>
                    <a:pt x="4792" y="14186"/>
                  </a:cubicBezTo>
                  <a:cubicBezTo>
                    <a:pt x="5232" y="14856"/>
                    <a:pt x="5818" y="15442"/>
                    <a:pt x="6529" y="15839"/>
                  </a:cubicBezTo>
                  <a:cubicBezTo>
                    <a:pt x="6676" y="15902"/>
                    <a:pt x="6801" y="16007"/>
                    <a:pt x="6906" y="16111"/>
                  </a:cubicBezTo>
                  <a:cubicBezTo>
                    <a:pt x="7324" y="16593"/>
                    <a:pt x="7889" y="16844"/>
                    <a:pt x="8433" y="17137"/>
                  </a:cubicBezTo>
                  <a:cubicBezTo>
                    <a:pt x="8559" y="17095"/>
                    <a:pt x="8663" y="17032"/>
                    <a:pt x="8789" y="16948"/>
                  </a:cubicBezTo>
                  <a:cubicBezTo>
                    <a:pt x="8893" y="16906"/>
                    <a:pt x="9082" y="17011"/>
                    <a:pt x="9103" y="16885"/>
                  </a:cubicBezTo>
                  <a:cubicBezTo>
                    <a:pt x="8726" y="16362"/>
                    <a:pt x="8370" y="15881"/>
                    <a:pt x="8015" y="15379"/>
                  </a:cubicBezTo>
                  <a:cubicBezTo>
                    <a:pt x="7910" y="15233"/>
                    <a:pt x="7826" y="15023"/>
                    <a:pt x="7701" y="14919"/>
                  </a:cubicBezTo>
                  <a:cubicBezTo>
                    <a:pt x="7261" y="14500"/>
                    <a:pt x="7052" y="13977"/>
                    <a:pt x="6843" y="13391"/>
                  </a:cubicBezTo>
                  <a:cubicBezTo>
                    <a:pt x="6487" y="12408"/>
                    <a:pt x="6132" y="11403"/>
                    <a:pt x="5797" y="10420"/>
                  </a:cubicBezTo>
                  <a:cubicBezTo>
                    <a:pt x="5546" y="9730"/>
                    <a:pt x="5441" y="8997"/>
                    <a:pt x="5504" y="8265"/>
                  </a:cubicBezTo>
                  <a:cubicBezTo>
                    <a:pt x="5525" y="7888"/>
                    <a:pt x="5713" y="7616"/>
                    <a:pt x="6048" y="7512"/>
                  </a:cubicBezTo>
                  <a:cubicBezTo>
                    <a:pt x="6320" y="7428"/>
                    <a:pt x="6592" y="7386"/>
                    <a:pt x="6864" y="7386"/>
                  </a:cubicBezTo>
                  <a:cubicBezTo>
                    <a:pt x="8203" y="7323"/>
                    <a:pt x="7847" y="7491"/>
                    <a:pt x="8684" y="6654"/>
                  </a:cubicBezTo>
                  <a:cubicBezTo>
                    <a:pt x="9061" y="6277"/>
                    <a:pt x="9500" y="6068"/>
                    <a:pt x="10044" y="6110"/>
                  </a:cubicBezTo>
                  <a:cubicBezTo>
                    <a:pt x="10316" y="6131"/>
                    <a:pt x="10546" y="6131"/>
                    <a:pt x="10818" y="6110"/>
                  </a:cubicBezTo>
                  <a:cubicBezTo>
                    <a:pt x="11195" y="6068"/>
                    <a:pt x="11509" y="6173"/>
                    <a:pt x="11781" y="6486"/>
                  </a:cubicBezTo>
                  <a:cubicBezTo>
                    <a:pt x="11990" y="6758"/>
                    <a:pt x="12241" y="6863"/>
                    <a:pt x="12597" y="6842"/>
                  </a:cubicBezTo>
                  <a:cubicBezTo>
                    <a:pt x="12974" y="6779"/>
                    <a:pt x="13287" y="6947"/>
                    <a:pt x="13559" y="7219"/>
                  </a:cubicBezTo>
                  <a:cubicBezTo>
                    <a:pt x="13685" y="7386"/>
                    <a:pt x="13852" y="7491"/>
                    <a:pt x="13978" y="7637"/>
                  </a:cubicBezTo>
                  <a:cubicBezTo>
                    <a:pt x="14606" y="8307"/>
                    <a:pt x="15003" y="9018"/>
                    <a:pt x="14919" y="9981"/>
                  </a:cubicBezTo>
                  <a:cubicBezTo>
                    <a:pt x="14899" y="10315"/>
                    <a:pt x="14919" y="10650"/>
                    <a:pt x="14919" y="10964"/>
                  </a:cubicBezTo>
                  <a:cubicBezTo>
                    <a:pt x="14919" y="11152"/>
                    <a:pt x="14899" y="11362"/>
                    <a:pt x="14836" y="11550"/>
                  </a:cubicBezTo>
                  <a:cubicBezTo>
                    <a:pt x="14606" y="12199"/>
                    <a:pt x="14396" y="12868"/>
                    <a:pt x="14103" y="13496"/>
                  </a:cubicBezTo>
                  <a:cubicBezTo>
                    <a:pt x="13831" y="14082"/>
                    <a:pt x="13643" y="14709"/>
                    <a:pt x="13622" y="15442"/>
                  </a:cubicBezTo>
                  <a:close/>
                  <a:moveTo>
                    <a:pt x="12743" y="7805"/>
                  </a:moveTo>
                  <a:cubicBezTo>
                    <a:pt x="12722" y="7888"/>
                    <a:pt x="12702" y="7930"/>
                    <a:pt x="12722" y="7993"/>
                  </a:cubicBezTo>
                  <a:cubicBezTo>
                    <a:pt x="13015" y="8788"/>
                    <a:pt x="12911" y="9625"/>
                    <a:pt x="12911" y="10462"/>
                  </a:cubicBezTo>
                  <a:cubicBezTo>
                    <a:pt x="12911" y="10755"/>
                    <a:pt x="12848" y="11027"/>
                    <a:pt x="12639" y="11236"/>
                  </a:cubicBezTo>
                  <a:cubicBezTo>
                    <a:pt x="12534" y="11341"/>
                    <a:pt x="12471" y="11508"/>
                    <a:pt x="12367" y="11655"/>
                  </a:cubicBezTo>
                  <a:cubicBezTo>
                    <a:pt x="12116" y="11989"/>
                    <a:pt x="11739" y="12073"/>
                    <a:pt x="11425" y="11801"/>
                  </a:cubicBezTo>
                  <a:cubicBezTo>
                    <a:pt x="11258" y="11675"/>
                    <a:pt x="11153" y="11508"/>
                    <a:pt x="11049" y="11362"/>
                  </a:cubicBezTo>
                  <a:cubicBezTo>
                    <a:pt x="10714" y="10734"/>
                    <a:pt x="10505" y="10064"/>
                    <a:pt x="10505" y="9374"/>
                  </a:cubicBezTo>
                  <a:cubicBezTo>
                    <a:pt x="10505" y="8579"/>
                    <a:pt x="10400" y="7805"/>
                    <a:pt x="10965" y="7156"/>
                  </a:cubicBezTo>
                  <a:cubicBezTo>
                    <a:pt x="11007" y="7114"/>
                    <a:pt x="10965" y="7051"/>
                    <a:pt x="11007" y="6989"/>
                  </a:cubicBezTo>
                  <a:cubicBezTo>
                    <a:pt x="9668" y="6842"/>
                    <a:pt x="9354" y="6968"/>
                    <a:pt x="8852" y="7909"/>
                  </a:cubicBezTo>
                  <a:cubicBezTo>
                    <a:pt x="8914" y="7951"/>
                    <a:pt x="8977" y="7993"/>
                    <a:pt x="9040" y="8035"/>
                  </a:cubicBezTo>
                  <a:cubicBezTo>
                    <a:pt x="9500" y="8370"/>
                    <a:pt x="9814" y="8830"/>
                    <a:pt x="9877" y="9416"/>
                  </a:cubicBezTo>
                  <a:cubicBezTo>
                    <a:pt x="9877" y="9520"/>
                    <a:pt x="9961" y="9625"/>
                    <a:pt x="10002" y="9730"/>
                  </a:cubicBezTo>
                  <a:cubicBezTo>
                    <a:pt x="10212" y="10211"/>
                    <a:pt x="10170" y="10734"/>
                    <a:pt x="10107" y="11236"/>
                  </a:cubicBezTo>
                  <a:cubicBezTo>
                    <a:pt x="10065" y="11675"/>
                    <a:pt x="9709" y="11968"/>
                    <a:pt x="9333" y="12136"/>
                  </a:cubicBezTo>
                  <a:cubicBezTo>
                    <a:pt x="9061" y="12240"/>
                    <a:pt x="8747" y="12199"/>
                    <a:pt x="8559" y="11989"/>
                  </a:cubicBezTo>
                  <a:cubicBezTo>
                    <a:pt x="8412" y="11801"/>
                    <a:pt x="8245" y="11592"/>
                    <a:pt x="8140" y="11362"/>
                  </a:cubicBezTo>
                  <a:cubicBezTo>
                    <a:pt x="7910" y="10839"/>
                    <a:pt x="7785" y="10315"/>
                    <a:pt x="7785" y="9730"/>
                  </a:cubicBezTo>
                  <a:lnTo>
                    <a:pt x="7785" y="8642"/>
                  </a:lnTo>
                  <a:cubicBezTo>
                    <a:pt x="7785" y="8474"/>
                    <a:pt x="7701" y="8328"/>
                    <a:pt x="7680" y="8202"/>
                  </a:cubicBezTo>
                  <a:cubicBezTo>
                    <a:pt x="6885" y="8118"/>
                    <a:pt x="6885" y="8118"/>
                    <a:pt x="6424" y="8265"/>
                  </a:cubicBezTo>
                  <a:cubicBezTo>
                    <a:pt x="6236" y="8976"/>
                    <a:pt x="6362" y="9416"/>
                    <a:pt x="6571" y="10085"/>
                  </a:cubicBezTo>
                  <a:cubicBezTo>
                    <a:pt x="6927" y="11069"/>
                    <a:pt x="7303" y="12073"/>
                    <a:pt x="7659" y="13056"/>
                  </a:cubicBezTo>
                  <a:cubicBezTo>
                    <a:pt x="7826" y="13559"/>
                    <a:pt x="8015" y="14061"/>
                    <a:pt x="8412" y="14416"/>
                  </a:cubicBezTo>
                  <a:cubicBezTo>
                    <a:pt x="8559" y="14584"/>
                    <a:pt x="8663" y="14793"/>
                    <a:pt x="8768" y="14960"/>
                  </a:cubicBezTo>
                  <a:cubicBezTo>
                    <a:pt x="9186" y="15693"/>
                    <a:pt x="9689" y="16362"/>
                    <a:pt x="10484" y="16781"/>
                  </a:cubicBezTo>
                  <a:cubicBezTo>
                    <a:pt x="11111" y="16383"/>
                    <a:pt x="11886" y="16279"/>
                    <a:pt x="12471" y="15777"/>
                  </a:cubicBezTo>
                  <a:cubicBezTo>
                    <a:pt x="12492" y="15567"/>
                    <a:pt x="12492" y="15337"/>
                    <a:pt x="12576" y="15128"/>
                  </a:cubicBezTo>
                  <a:cubicBezTo>
                    <a:pt x="12953" y="13956"/>
                    <a:pt x="13371" y="12764"/>
                    <a:pt x="13831" y="11592"/>
                  </a:cubicBezTo>
                  <a:cubicBezTo>
                    <a:pt x="13957" y="11257"/>
                    <a:pt x="14041" y="10922"/>
                    <a:pt x="14041" y="10546"/>
                  </a:cubicBezTo>
                  <a:cubicBezTo>
                    <a:pt x="14041" y="10315"/>
                    <a:pt x="13999" y="10106"/>
                    <a:pt x="14041" y="9876"/>
                  </a:cubicBezTo>
                  <a:cubicBezTo>
                    <a:pt x="14083" y="9269"/>
                    <a:pt x="13831" y="8767"/>
                    <a:pt x="13434" y="8349"/>
                  </a:cubicBezTo>
                  <a:cubicBezTo>
                    <a:pt x="13246" y="8139"/>
                    <a:pt x="13057" y="7846"/>
                    <a:pt x="12743" y="7805"/>
                  </a:cubicBezTo>
                  <a:close/>
                  <a:moveTo>
                    <a:pt x="13957" y="16634"/>
                  </a:moveTo>
                  <a:cubicBezTo>
                    <a:pt x="13476" y="16697"/>
                    <a:pt x="13162" y="16718"/>
                    <a:pt x="12827" y="16781"/>
                  </a:cubicBezTo>
                  <a:cubicBezTo>
                    <a:pt x="12702" y="16802"/>
                    <a:pt x="12534" y="16823"/>
                    <a:pt x="12430" y="16885"/>
                  </a:cubicBezTo>
                  <a:cubicBezTo>
                    <a:pt x="11634" y="17220"/>
                    <a:pt x="10818" y="17576"/>
                    <a:pt x="10002" y="17953"/>
                  </a:cubicBezTo>
                  <a:cubicBezTo>
                    <a:pt x="9772" y="18057"/>
                    <a:pt x="9584" y="18204"/>
                    <a:pt x="9605" y="18518"/>
                  </a:cubicBezTo>
                  <a:cubicBezTo>
                    <a:pt x="10191" y="18685"/>
                    <a:pt x="10337" y="18706"/>
                    <a:pt x="10735" y="18559"/>
                  </a:cubicBezTo>
                  <a:cubicBezTo>
                    <a:pt x="11049" y="18413"/>
                    <a:pt x="11362" y="18371"/>
                    <a:pt x="11697" y="18371"/>
                  </a:cubicBezTo>
                  <a:cubicBezTo>
                    <a:pt x="11948" y="18371"/>
                    <a:pt x="12199" y="18287"/>
                    <a:pt x="12430" y="18204"/>
                  </a:cubicBezTo>
                  <a:cubicBezTo>
                    <a:pt x="12639" y="18162"/>
                    <a:pt x="12848" y="18078"/>
                    <a:pt x="13099" y="18057"/>
                  </a:cubicBezTo>
                  <a:cubicBezTo>
                    <a:pt x="13539" y="17994"/>
                    <a:pt x="13957" y="17827"/>
                    <a:pt x="14292" y="17534"/>
                  </a:cubicBezTo>
                  <a:cubicBezTo>
                    <a:pt x="14292" y="17450"/>
                    <a:pt x="14355" y="17346"/>
                    <a:pt x="14313" y="17304"/>
                  </a:cubicBezTo>
                  <a:cubicBezTo>
                    <a:pt x="14208" y="17032"/>
                    <a:pt x="14083" y="16844"/>
                    <a:pt x="13957" y="16634"/>
                  </a:cubicBezTo>
                  <a:close/>
                  <a:moveTo>
                    <a:pt x="10609" y="21321"/>
                  </a:moveTo>
                  <a:cubicBezTo>
                    <a:pt x="11216" y="21196"/>
                    <a:pt x="11676" y="21112"/>
                    <a:pt x="12178" y="21007"/>
                  </a:cubicBezTo>
                  <a:cubicBezTo>
                    <a:pt x="12681" y="20903"/>
                    <a:pt x="13162" y="20694"/>
                    <a:pt x="13664" y="20568"/>
                  </a:cubicBezTo>
                  <a:cubicBezTo>
                    <a:pt x="14103" y="20442"/>
                    <a:pt x="14668" y="20463"/>
                    <a:pt x="15003" y="20024"/>
                  </a:cubicBezTo>
                  <a:cubicBezTo>
                    <a:pt x="14919" y="19961"/>
                    <a:pt x="14899" y="19919"/>
                    <a:pt x="14836" y="19919"/>
                  </a:cubicBezTo>
                  <a:cubicBezTo>
                    <a:pt x="13957" y="19919"/>
                    <a:pt x="13120" y="20170"/>
                    <a:pt x="12220" y="20275"/>
                  </a:cubicBezTo>
                  <a:cubicBezTo>
                    <a:pt x="11969" y="20296"/>
                    <a:pt x="11697" y="20442"/>
                    <a:pt x="11446" y="20505"/>
                  </a:cubicBezTo>
                  <a:cubicBezTo>
                    <a:pt x="11216" y="20589"/>
                    <a:pt x="10965" y="20652"/>
                    <a:pt x="10735" y="20714"/>
                  </a:cubicBezTo>
                  <a:cubicBezTo>
                    <a:pt x="10693" y="20756"/>
                    <a:pt x="10651" y="20777"/>
                    <a:pt x="10588" y="20819"/>
                  </a:cubicBezTo>
                  <a:cubicBezTo>
                    <a:pt x="10588" y="20966"/>
                    <a:pt x="10609" y="21112"/>
                    <a:pt x="10609" y="21321"/>
                  </a:cubicBezTo>
                  <a:close/>
                  <a:moveTo>
                    <a:pt x="10002" y="19752"/>
                  </a:moveTo>
                  <a:cubicBezTo>
                    <a:pt x="10421" y="19940"/>
                    <a:pt x="10735" y="19878"/>
                    <a:pt x="11111" y="19773"/>
                  </a:cubicBezTo>
                  <a:cubicBezTo>
                    <a:pt x="11551" y="19647"/>
                    <a:pt x="11990" y="19480"/>
                    <a:pt x="12471" y="19417"/>
                  </a:cubicBezTo>
                  <a:cubicBezTo>
                    <a:pt x="13141" y="19271"/>
                    <a:pt x="13831" y="19208"/>
                    <a:pt x="14522" y="19103"/>
                  </a:cubicBezTo>
                  <a:lnTo>
                    <a:pt x="14522" y="18518"/>
                  </a:lnTo>
                  <a:cubicBezTo>
                    <a:pt x="13790" y="18769"/>
                    <a:pt x="13120" y="18957"/>
                    <a:pt x="12430" y="19145"/>
                  </a:cubicBezTo>
                  <a:cubicBezTo>
                    <a:pt x="12325" y="19187"/>
                    <a:pt x="12220" y="19229"/>
                    <a:pt x="12116" y="19208"/>
                  </a:cubicBezTo>
                  <a:cubicBezTo>
                    <a:pt x="11467" y="19103"/>
                    <a:pt x="10902" y="19480"/>
                    <a:pt x="10274" y="19543"/>
                  </a:cubicBezTo>
                  <a:cubicBezTo>
                    <a:pt x="10170" y="19522"/>
                    <a:pt x="10086" y="19647"/>
                    <a:pt x="10002" y="19752"/>
                  </a:cubicBezTo>
                  <a:close/>
                  <a:moveTo>
                    <a:pt x="11739" y="8035"/>
                  </a:moveTo>
                  <a:cubicBezTo>
                    <a:pt x="11551" y="7951"/>
                    <a:pt x="11446" y="8118"/>
                    <a:pt x="11446" y="8223"/>
                  </a:cubicBezTo>
                  <a:cubicBezTo>
                    <a:pt x="11362" y="8976"/>
                    <a:pt x="11342" y="9709"/>
                    <a:pt x="11634" y="10441"/>
                  </a:cubicBezTo>
                  <a:cubicBezTo>
                    <a:pt x="11676" y="10567"/>
                    <a:pt x="11802" y="10650"/>
                    <a:pt x="12011" y="10525"/>
                  </a:cubicBezTo>
                  <a:cubicBezTo>
                    <a:pt x="11990" y="9709"/>
                    <a:pt x="12178" y="8851"/>
                    <a:pt x="11739" y="8035"/>
                  </a:cubicBezTo>
                  <a:close/>
                  <a:moveTo>
                    <a:pt x="14083" y="21426"/>
                  </a:moveTo>
                  <a:cubicBezTo>
                    <a:pt x="13162" y="21510"/>
                    <a:pt x="12806" y="21614"/>
                    <a:pt x="12220" y="21991"/>
                  </a:cubicBezTo>
                  <a:cubicBezTo>
                    <a:pt x="12597" y="22137"/>
                    <a:pt x="12911" y="22263"/>
                    <a:pt x="13225" y="22367"/>
                  </a:cubicBezTo>
                  <a:cubicBezTo>
                    <a:pt x="13852" y="22012"/>
                    <a:pt x="13852" y="22012"/>
                    <a:pt x="14083" y="21426"/>
                  </a:cubicBezTo>
                  <a:close/>
                  <a:moveTo>
                    <a:pt x="9145" y="11257"/>
                  </a:moveTo>
                  <a:cubicBezTo>
                    <a:pt x="9354" y="10839"/>
                    <a:pt x="9375" y="10504"/>
                    <a:pt x="9249" y="10232"/>
                  </a:cubicBezTo>
                  <a:cubicBezTo>
                    <a:pt x="9124" y="9918"/>
                    <a:pt x="9040" y="9604"/>
                    <a:pt x="8977" y="9269"/>
                  </a:cubicBezTo>
                  <a:cubicBezTo>
                    <a:pt x="8956" y="9165"/>
                    <a:pt x="8831" y="9081"/>
                    <a:pt x="8705" y="8955"/>
                  </a:cubicBezTo>
                  <a:cubicBezTo>
                    <a:pt x="8601" y="9771"/>
                    <a:pt x="8642" y="10462"/>
                    <a:pt x="9145" y="1125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3" name="Google Shape;221;p33">
              <a:extLst>
                <a:ext uri="{FF2B5EF4-FFF2-40B4-BE49-F238E27FC236}">
                  <a16:creationId xmlns:a16="http://schemas.microsoft.com/office/drawing/2014/main" id="{2DE8DF4F-9CAB-4BC0-85CD-F7E4BFF66DA3}"/>
                </a:ext>
              </a:extLst>
            </p:cNvPr>
            <p:cNvSpPr/>
            <p:nvPr/>
          </p:nvSpPr>
          <p:spPr>
            <a:xfrm>
              <a:off x="437500" y="2678475"/>
              <a:ext cx="84775" cy="66450"/>
            </a:xfrm>
            <a:custGeom>
              <a:avLst/>
              <a:gdLst/>
              <a:ahLst/>
              <a:cxnLst/>
              <a:rect l="l" t="t" r="r" b="b"/>
              <a:pathLst>
                <a:path w="3391" h="2658" extrusionOk="0">
                  <a:moveTo>
                    <a:pt x="712" y="0"/>
                  </a:moveTo>
                  <a:cubicBezTo>
                    <a:pt x="1089" y="42"/>
                    <a:pt x="1486" y="147"/>
                    <a:pt x="1675" y="461"/>
                  </a:cubicBezTo>
                  <a:cubicBezTo>
                    <a:pt x="1926" y="858"/>
                    <a:pt x="2281" y="1088"/>
                    <a:pt x="2637" y="1381"/>
                  </a:cubicBezTo>
                  <a:cubicBezTo>
                    <a:pt x="2825" y="1549"/>
                    <a:pt x="3014" y="1716"/>
                    <a:pt x="3181" y="1904"/>
                  </a:cubicBezTo>
                  <a:cubicBezTo>
                    <a:pt x="3369" y="2093"/>
                    <a:pt x="3390" y="2281"/>
                    <a:pt x="3286" y="2427"/>
                  </a:cubicBezTo>
                  <a:cubicBezTo>
                    <a:pt x="3160" y="2595"/>
                    <a:pt x="2909" y="2658"/>
                    <a:pt x="2700" y="2595"/>
                  </a:cubicBezTo>
                  <a:cubicBezTo>
                    <a:pt x="2616" y="2553"/>
                    <a:pt x="2532" y="2511"/>
                    <a:pt x="2491" y="2448"/>
                  </a:cubicBezTo>
                  <a:cubicBezTo>
                    <a:pt x="2135" y="2197"/>
                    <a:pt x="1779" y="1904"/>
                    <a:pt x="1444" y="1653"/>
                  </a:cubicBezTo>
                  <a:cubicBezTo>
                    <a:pt x="1361" y="1570"/>
                    <a:pt x="1256" y="1507"/>
                    <a:pt x="1193" y="1402"/>
                  </a:cubicBezTo>
                  <a:cubicBezTo>
                    <a:pt x="1026" y="1046"/>
                    <a:pt x="733" y="879"/>
                    <a:pt x="356" y="816"/>
                  </a:cubicBezTo>
                  <a:cubicBezTo>
                    <a:pt x="315" y="774"/>
                    <a:pt x="252" y="774"/>
                    <a:pt x="210" y="733"/>
                  </a:cubicBezTo>
                  <a:cubicBezTo>
                    <a:pt x="22" y="628"/>
                    <a:pt x="1" y="251"/>
                    <a:pt x="210" y="189"/>
                  </a:cubicBezTo>
                  <a:cubicBezTo>
                    <a:pt x="356" y="105"/>
                    <a:pt x="545" y="42"/>
                    <a:pt x="712"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4" name="Google Shape;222;p33">
              <a:extLst>
                <a:ext uri="{FF2B5EF4-FFF2-40B4-BE49-F238E27FC236}">
                  <a16:creationId xmlns:a16="http://schemas.microsoft.com/office/drawing/2014/main" id="{3C9B74C2-A38D-4C4B-8F03-BDEA75C55BD9}"/>
                </a:ext>
              </a:extLst>
            </p:cNvPr>
            <p:cNvSpPr/>
            <p:nvPr/>
          </p:nvSpPr>
          <p:spPr>
            <a:xfrm>
              <a:off x="853350" y="3366325"/>
              <a:ext cx="72750" cy="94200"/>
            </a:xfrm>
            <a:custGeom>
              <a:avLst/>
              <a:gdLst/>
              <a:ahLst/>
              <a:cxnLst/>
              <a:rect l="l" t="t" r="r" b="b"/>
              <a:pathLst>
                <a:path w="2910" h="3768" extrusionOk="0">
                  <a:moveTo>
                    <a:pt x="2909" y="3265"/>
                  </a:moveTo>
                  <a:cubicBezTo>
                    <a:pt x="2847" y="3370"/>
                    <a:pt x="2826" y="3453"/>
                    <a:pt x="2784" y="3537"/>
                  </a:cubicBezTo>
                  <a:cubicBezTo>
                    <a:pt x="2679" y="3704"/>
                    <a:pt x="2449" y="3767"/>
                    <a:pt x="2303" y="3600"/>
                  </a:cubicBezTo>
                  <a:cubicBezTo>
                    <a:pt x="2261" y="3558"/>
                    <a:pt x="2219" y="3537"/>
                    <a:pt x="2198" y="3474"/>
                  </a:cubicBezTo>
                  <a:cubicBezTo>
                    <a:pt x="1528" y="2595"/>
                    <a:pt x="880" y="1675"/>
                    <a:pt x="252" y="775"/>
                  </a:cubicBezTo>
                  <a:cubicBezTo>
                    <a:pt x="22" y="461"/>
                    <a:pt x="1" y="210"/>
                    <a:pt x="147" y="126"/>
                  </a:cubicBezTo>
                  <a:cubicBezTo>
                    <a:pt x="378" y="1"/>
                    <a:pt x="566" y="147"/>
                    <a:pt x="754" y="294"/>
                  </a:cubicBezTo>
                  <a:cubicBezTo>
                    <a:pt x="838" y="336"/>
                    <a:pt x="880" y="398"/>
                    <a:pt x="943" y="440"/>
                  </a:cubicBezTo>
                  <a:cubicBezTo>
                    <a:pt x="1528" y="1193"/>
                    <a:pt x="2198" y="1926"/>
                    <a:pt x="2679" y="2763"/>
                  </a:cubicBezTo>
                  <a:cubicBezTo>
                    <a:pt x="2805" y="2930"/>
                    <a:pt x="2847" y="3118"/>
                    <a:pt x="2909" y="326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5" name="Google Shape;223;p33">
              <a:extLst>
                <a:ext uri="{FF2B5EF4-FFF2-40B4-BE49-F238E27FC236}">
                  <a16:creationId xmlns:a16="http://schemas.microsoft.com/office/drawing/2014/main" id="{C81FE942-E98F-46D6-946A-FA1C5EEC14E9}"/>
                </a:ext>
              </a:extLst>
            </p:cNvPr>
            <p:cNvSpPr/>
            <p:nvPr/>
          </p:nvSpPr>
          <p:spPr>
            <a:xfrm>
              <a:off x="347000" y="2867825"/>
              <a:ext cx="103600" cy="43975"/>
            </a:xfrm>
            <a:custGeom>
              <a:avLst/>
              <a:gdLst/>
              <a:ahLst/>
              <a:cxnLst/>
              <a:rect l="l" t="t" r="r" b="b"/>
              <a:pathLst>
                <a:path w="4144" h="1759" extrusionOk="0">
                  <a:moveTo>
                    <a:pt x="106" y="1"/>
                  </a:moveTo>
                  <a:cubicBezTo>
                    <a:pt x="566" y="252"/>
                    <a:pt x="984" y="210"/>
                    <a:pt x="1403" y="252"/>
                  </a:cubicBezTo>
                  <a:cubicBezTo>
                    <a:pt x="2177" y="294"/>
                    <a:pt x="2909" y="524"/>
                    <a:pt x="3642" y="796"/>
                  </a:cubicBezTo>
                  <a:cubicBezTo>
                    <a:pt x="3809" y="838"/>
                    <a:pt x="3955" y="1026"/>
                    <a:pt x="4060" y="1193"/>
                  </a:cubicBezTo>
                  <a:cubicBezTo>
                    <a:pt x="4123" y="1256"/>
                    <a:pt x="4144" y="1423"/>
                    <a:pt x="4123" y="1507"/>
                  </a:cubicBezTo>
                  <a:cubicBezTo>
                    <a:pt x="4060" y="1612"/>
                    <a:pt x="3935" y="1675"/>
                    <a:pt x="3809" y="1737"/>
                  </a:cubicBezTo>
                  <a:cubicBezTo>
                    <a:pt x="3746" y="1758"/>
                    <a:pt x="3621" y="1737"/>
                    <a:pt x="3558" y="1716"/>
                  </a:cubicBezTo>
                  <a:cubicBezTo>
                    <a:pt x="2784" y="1319"/>
                    <a:pt x="1947" y="1214"/>
                    <a:pt x="1110" y="984"/>
                  </a:cubicBezTo>
                  <a:cubicBezTo>
                    <a:pt x="796" y="900"/>
                    <a:pt x="482" y="733"/>
                    <a:pt x="189" y="586"/>
                  </a:cubicBezTo>
                  <a:cubicBezTo>
                    <a:pt x="106" y="524"/>
                    <a:pt x="64" y="398"/>
                    <a:pt x="43" y="314"/>
                  </a:cubicBezTo>
                  <a:cubicBezTo>
                    <a:pt x="1" y="273"/>
                    <a:pt x="64" y="189"/>
                    <a:pt x="10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6" name="Google Shape;224;p33">
              <a:extLst>
                <a:ext uri="{FF2B5EF4-FFF2-40B4-BE49-F238E27FC236}">
                  <a16:creationId xmlns:a16="http://schemas.microsoft.com/office/drawing/2014/main" id="{217EC60A-256E-4A20-B5AB-4AE57A691FCB}"/>
                </a:ext>
              </a:extLst>
            </p:cNvPr>
            <p:cNvSpPr/>
            <p:nvPr/>
          </p:nvSpPr>
          <p:spPr>
            <a:xfrm>
              <a:off x="617450" y="2571750"/>
              <a:ext cx="30350" cy="88950"/>
            </a:xfrm>
            <a:custGeom>
              <a:avLst/>
              <a:gdLst/>
              <a:ahLst/>
              <a:cxnLst/>
              <a:rect l="l" t="t" r="r" b="b"/>
              <a:pathLst>
                <a:path w="1214" h="3558" extrusionOk="0">
                  <a:moveTo>
                    <a:pt x="628" y="1"/>
                  </a:moveTo>
                  <a:cubicBezTo>
                    <a:pt x="1026" y="315"/>
                    <a:pt x="1088" y="691"/>
                    <a:pt x="1151" y="1047"/>
                  </a:cubicBezTo>
                  <a:cubicBezTo>
                    <a:pt x="1172" y="1319"/>
                    <a:pt x="1151" y="1591"/>
                    <a:pt x="1151" y="1884"/>
                  </a:cubicBezTo>
                  <a:cubicBezTo>
                    <a:pt x="1172" y="2282"/>
                    <a:pt x="1172" y="2679"/>
                    <a:pt x="1193" y="3035"/>
                  </a:cubicBezTo>
                  <a:cubicBezTo>
                    <a:pt x="1214" y="3223"/>
                    <a:pt x="1172" y="3370"/>
                    <a:pt x="1005" y="3453"/>
                  </a:cubicBezTo>
                  <a:cubicBezTo>
                    <a:pt x="858" y="3558"/>
                    <a:pt x="670" y="3516"/>
                    <a:pt x="544" y="3411"/>
                  </a:cubicBezTo>
                  <a:cubicBezTo>
                    <a:pt x="419" y="3265"/>
                    <a:pt x="231" y="3118"/>
                    <a:pt x="210" y="2951"/>
                  </a:cubicBezTo>
                  <a:cubicBezTo>
                    <a:pt x="126" y="2072"/>
                    <a:pt x="0" y="1173"/>
                    <a:pt x="356" y="336"/>
                  </a:cubicBezTo>
                  <a:cubicBezTo>
                    <a:pt x="440" y="252"/>
                    <a:pt x="482" y="189"/>
                    <a:pt x="628"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7" name="Google Shape;225;p33">
              <a:extLst>
                <a:ext uri="{FF2B5EF4-FFF2-40B4-BE49-F238E27FC236}">
                  <a16:creationId xmlns:a16="http://schemas.microsoft.com/office/drawing/2014/main" id="{B3A6FB03-8F60-453F-A858-A0E1F03F3536}"/>
                </a:ext>
              </a:extLst>
            </p:cNvPr>
            <p:cNvSpPr/>
            <p:nvPr/>
          </p:nvSpPr>
          <p:spPr>
            <a:xfrm>
              <a:off x="772275" y="2583800"/>
              <a:ext cx="44500" cy="72200"/>
            </a:xfrm>
            <a:custGeom>
              <a:avLst/>
              <a:gdLst/>
              <a:ahLst/>
              <a:cxnLst/>
              <a:rect l="l" t="t" r="r" b="b"/>
              <a:pathLst>
                <a:path w="1780" h="2888" extrusionOk="0">
                  <a:moveTo>
                    <a:pt x="1" y="2092"/>
                  </a:moveTo>
                  <a:cubicBezTo>
                    <a:pt x="147" y="1423"/>
                    <a:pt x="147" y="753"/>
                    <a:pt x="754" y="272"/>
                  </a:cubicBezTo>
                  <a:cubicBezTo>
                    <a:pt x="838" y="230"/>
                    <a:pt x="880" y="167"/>
                    <a:pt x="963" y="126"/>
                  </a:cubicBezTo>
                  <a:cubicBezTo>
                    <a:pt x="1173" y="0"/>
                    <a:pt x="1465" y="0"/>
                    <a:pt x="1591" y="126"/>
                  </a:cubicBezTo>
                  <a:cubicBezTo>
                    <a:pt x="1717" y="251"/>
                    <a:pt x="1779" y="544"/>
                    <a:pt x="1612" y="753"/>
                  </a:cubicBezTo>
                  <a:cubicBezTo>
                    <a:pt x="1193" y="1214"/>
                    <a:pt x="1047" y="1737"/>
                    <a:pt x="963" y="2344"/>
                  </a:cubicBezTo>
                  <a:cubicBezTo>
                    <a:pt x="963" y="2427"/>
                    <a:pt x="921" y="2511"/>
                    <a:pt x="880" y="2574"/>
                  </a:cubicBezTo>
                  <a:cubicBezTo>
                    <a:pt x="817" y="2741"/>
                    <a:pt x="712" y="2888"/>
                    <a:pt x="524" y="2867"/>
                  </a:cubicBezTo>
                  <a:cubicBezTo>
                    <a:pt x="398" y="2846"/>
                    <a:pt x="231" y="2720"/>
                    <a:pt x="147" y="2574"/>
                  </a:cubicBezTo>
                  <a:cubicBezTo>
                    <a:pt x="43" y="2427"/>
                    <a:pt x="22" y="2260"/>
                    <a:pt x="1" y="2092"/>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48" name="Google Shape;226;p33">
              <a:extLst>
                <a:ext uri="{FF2B5EF4-FFF2-40B4-BE49-F238E27FC236}">
                  <a16:creationId xmlns:a16="http://schemas.microsoft.com/office/drawing/2014/main" id="{7A099D96-F785-4161-8C21-BBE7697F647A}"/>
                </a:ext>
              </a:extLst>
            </p:cNvPr>
            <p:cNvSpPr/>
            <p:nvPr/>
          </p:nvSpPr>
          <p:spPr>
            <a:xfrm>
              <a:off x="373175" y="3021100"/>
              <a:ext cx="71675" cy="30875"/>
            </a:xfrm>
            <a:custGeom>
              <a:avLst/>
              <a:gdLst/>
              <a:ahLst/>
              <a:cxnLst/>
              <a:rect l="l" t="t" r="r" b="b"/>
              <a:pathLst>
                <a:path w="2867" h="1235" extrusionOk="0">
                  <a:moveTo>
                    <a:pt x="900" y="1235"/>
                  </a:moveTo>
                  <a:cubicBezTo>
                    <a:pt x="670" y="1193"/>
                    <a:pt x="481" y="1193"/>
                    <a:pt x="314" y="1130"/>
                  </a:cubicBezTo>
                  <a:cubicBezTo>
                    <a:pt x="209" y="1067"/>
                    <a:pt x="105" y="942"/>
                    <a:pt x="63" y="837"/>
                  </a:cubicBezTo>
                  <a:cubicBezTo>
                    <a:pt x="0" y="649"/>
                    <a:pt x="147" y="523"/>
                    <a:pt x="293" y="440"/>
                  </a:cubicBezTo>
                  <a:cubicBezTo>
                    <a:pt x="356" y="419"/>
                    <a:pt x="398" y="398"/>
                    <a:pt x="460" y="398"/>
                  </a:cubicBezTo>
                  <a:cubicBezTo>
                    <a:pt x="1130" y="251"/>
                    <a:pt x="1820" y="126"/>
                    <a:pt x="2490" y="21"/>
                  </a:cubicBezTo>
                  <a:cubicBezTo>
                    <a:pt x="2595" y="0"/>
                    <a:pt x="2783" y="105"/>
                    <a:pt x="2804" y="209"/>
                  </a:cubicBezTo>
                  <a:cubicBezTo>
                    <a:pt x="2867" y="314"/>
                    <a:pt x="2804" y="502"/>
                    <a:pt x="2720" y="565"/>
                  </a:cubicBezTo>
                  <a:cubicBezTo>
                    <a:pt x="2616" y="712"/>
                    <a:pt x="2490" y="816"/>
                    <a:pt x="2344" y="858"/>
                  </a:cubicBezTo>
                  <a:cubicBezTo>
                    <a:pt x="1862" y="1026"/>
                    <a:pt x="1339" y="1130"/>
                    <a:pt x="900" y="123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49" name="Google Shape;976;p51">
            <a:extLst>
              <a:ext uri="{FF2B5EF4-FFF2-40B4-BE49-F238E27FC236}">
                <a16:creationId xmlns:a16="http://schemas.microsoft.com/office/drawing/2014/main" id="{0AF8D386-1314-4197-8D30-F723B8DC26CF}"/>
              </a:ext>
            </a:extLst>
          </p:cNvPr>
          <p:cNvGrpSpPr/>
          <p:nvPr/>
        </p:nvGrpSpPr>
        <p:grpSpPr>
          <a:xfrm>
            <a:off x="1656382" y="5911235"/>
            <a:ext cx="756113" cy="949007"/>
            <a:chOff x="5948275" y="2297825"/>
            <a:chExt cx="2178175" cy="2151575"/>
          </a:xfrm>
        </p:grpSpPr>
        <p:sp>
          <p:nvSpPr>
            <p:cNvPr id="350" name="Google Shape;977;p51">
              <a:extLst>
                <a:ext uri="{FF2B5EF4-FFF2-40B4-BE49-F238E27FC236}">
                  <a16:creationId xmlns:a16="http://schemas.microsoft.com/office/drawing/2014/main" id="{B4CB6C5C-EC47-44EA-9755-2DFE6B218421}"/>
                </a:ext>
              </a:extLst>
            </p:cNvPr>
            <p:cNvSpPr/>
            <p:nvPr/>
          </p:nvSpPr>
          <p:spPr>
            <a:xfrm rot="175061">
              <a:off x="6717042" y="3312008"/>
              <a:ext cx="572749" cy="556047"/>
            </a:xfrm>
            <a:custGeom>
              <a:avLst/>
              <a:gdLst/>
              <a:ahLst/>
              <a:cxnLst/>
              <a:rect l="l" t="t" r="r" b="b"/>
              <a:pathLst>
                <a:path w="21280" h="19965" extrusionOk="0">
                  <a:moveTo>
                    <a:pt x="2867" y="16725"/>
                  </a:moveTo>
                  <a:cubicBezTo>
                    <a:pt x="3003" y="16735"/>
                    <a:pt x="3055" y="16740"/>
                    <a:pt x="3029" y="16740"/>
                  </a:cubicBezTo>
                  <a:cubicBezTo>
                    <a:pt x="3006" y="16740"/>
                    <a:pt x="2920" y="16736"/>
                    <a:pt x="2775" y="16728"/>
                  </a:cubicBezTo>
                  <a:lnTo>
                    <a:pt x="2775" y="16728"/>
                  </a:lnTo>
                  <a:cubicBezTo>
                    <a:pt x="2806" y="16728"/>
                    <a:pt x="2836" y="16727"/>
                    <a:pt x="2867" y="16725"/>
                  </a:cubicBezTo>
                  <a:close/>
                  <a:moveTo>
                    <a:pt x="14319" y="1"/>
                  </a:moveTo>
                  <a:cubicBezTo>
                    <a:pt x="14140" y="1"/>
                    <a:pt x="13950" y="23"/>
                    <a:pt x="13747" y="69"/>
                  </a:cubicBezTo>
                  <a:cubicBezTo>
                    <a:pt x="12283" y="383"/>
                    <a:pt x="11446" y="948"/>
                    <a:pt x="10483" y="2099"/>
                  </a:cubicBezTo>
                  <a:cubicBezTo>
                    <a:pt x="10044" y="2643"/>
                    <a:pt x="9772" y="3271"/>
                    <a:pt x="9667" y="3961"/>
                  </a:cubicBezTo>
                  <a:cubicBezTo>
                    <a:pt x="9563" y="4631"/>
                    <a:pt x="9667" y="5468"/>
                    <a:pt x="9353" y="6095"/>
                  </a:cubicBezTo>
                  <a:cubicBezTo>
                    <a:pt x="9332" y="6158"/>
                    <a:pt x="9353" y="6179"/>
                    <a:pt x="9416" y="6179"/>
                  </a:cubicBezTo>
                  <a:cubicBezTo>
                    <a:pt x="9353" y="6179"/>
                    <a:pt x="9311" y="6200"/>
                    <a:pt x="9207" y="6242"/>
                  </a:cubicBezTo>
                  <a:cubicBezTo>
                    <a:pt x="8977" y="6305"/>
                    <a:pt x="8726" y="6347"/>
                    <a:pt x="8495" y="6367"/>
                  </a:cubicBezTo>
                  <a:cubicBezTo>
                    <a:pt x="8366" y="6382"/>
                    <a:pt x="8249" y="6389"/>
                    <a:pt x="8142" y="6389"/>
                  </a:cubicBezTo>
                  <a:cubicBezTo>
                    <a:pt x="7612" y="6389"/>
                    <a:pt x="7312" y="6217"/>
                    <a:pt x="6738" y="5886"/>
                  </a:cubicBezTo>
                  <a:cubicBezTo>
                    <a:pt x="6696" y="5865"/>
                    <a:pt x="6633" y="5823"/>
                    <a:pt x="6591" y="5782"/>
                  </a:cubicBezTo>
                  <a:cubicBezTo>
                    <a:pt x="6550" y="5510"/>
                    <a:pt x="6529" y="5217"/>
                    <a:pt x="6487" y="4924"/>
                  </a:cubicBezTo>
                  <a:cubicBezTo>
                    <a:pt x="6298" y="4087"/>
                    <a:pt x="5880" y="3543"/>
                    <a:pt x="5190" y="3041"/>
                  </a:cubicBezTo>
                  <a:cubicBezTo>
                    <a:pt x="4951" y="2866"/>
                    <a:pt x="4701" y="2788"/>
                    <a:pt x="4447" y="2788"/>
                  </a:cubicBezTo>
                  <a:cubicBezTo>
                    <a:pt x="4367" y="2788"/>
                    <a:pt x="4287" y="2795"/>
                    <a:pt x="4206" y="2810"/>
                  </a:cubicBezTo>
                  <a:cubicBezTo>
                    <a:pt x="4206" y="2497"/>
                    <a:pt x="4185" y="2204"/>
                    <a:pt x="4143" y="1890"/>
                  </a:cubicBezTo>
                  <a:cubicBezTo>
                    <a:pt x="4081" y="1045"/>
                    <a:pt x="3472" y="627"/>
                    <a:pt x="2854" y="627"/>
                  </a:cubicBezTo>
                  <a:cubicBezTo>
                    <a:pt x="2233" y="627"/>
                    <a:pt x="1601" y="1050"/>
                    <a:pt x="1507" y="1890"/>
                  </a:cubicBezTo>
                  <a:cubicBezTo>
                    <a:pt x="1381" y="3229"/>
                    <a:pt x="1151" y="4526"/>
                    <a:pt x="984" y="5844"/>
                  </a:cubicBezTo>
                  <a:cubicBezTo>
                    <a:pt x="754" y="6619"/>
                    <a:pt x="461" y="7414"/>
                    <a:pt x="461" y="8272"/>
                  </a:cubicBezTo>
                  <a:lnTo>
                    <a:pt x="461" y="8355"/>
                  </a:lnTo>
                  <a:cubicBezTo>
                    <a:pt x="461" y="8460"/>
                    <a:pt x="440" y="8564"/>
                    <a:pt x="440" y="8669"/>
                  </a:cubicBezTo>
                  <a:cubicBezTo>
                    <a:pt x="356" y="10134"/>
                    <a:pt x="21" y="11577"/>
                    <a:pt x="21" y="13042"/>
                  </a:cubicBezTo>
                  <a:cubicBezTo>
                    <a:pt x="0" y="14444"/>
                    <a:pt x="21" y="15595"/>
                    <a:pt x="1465" y="16306"/>
                  </a:cubicBezTo>
                  <a:cubicBezTo>
                    <a:pt x="1612" y="16390"/>
                    <a:pt x="1779" y="16432"/>
                    <a:pt x="1925" y="16515"/>
                  </a:cubicBezTo>
                  <a:cubicBezTo>
                    <a:pt x="1946" y="16515"/>
                    <a:pt x="1946" y="16536"/>
                    <a:pt x="1988" y="16536"/>
                  </a:cubicBezTo>
                  <a:cubicBezTo>
                    <a:pt x="2219" y="16643"/>
                    <a:pt x="2464" y="16719"/>
                    <a:pt x="2725" y="16727"/>
                  </a:cubicBezTo>
                  <a:lnTo>
                    <a:pt x="2725" y="16727"/>
                  </a:lnTo>
                  <a:cubicBezTo>
                    <a:pt x="3288" y="17042"/>
                    <a:pt x="3684" y="17668"/>
                    <a:pt x="4081" y="18168"/>
                  </a:cubicBezTo>
                  <a:cubicBezTo>
                    <a:pt x="4810" y="19098"/>
                    <a:pt x="5587" y="19964"/>
                    <a:pt x="6771" y="19964"/>
                  </a:cubicBezTo>
                  <a:cubicBezTo>
                    <a:pt x="6946" y="19964"/>
                    <a:pt x="7130" y="19945"/>
                    <a:pt x="7324" y="19905"/>
                  </a:cubicBezTo>
                  <a:cubicBezTo>
                    <a:pt x="8537" y="19654"/>
                    <a:pt x="9353" y="18629"/>
                    <a:pt x="10567" y="18399"/>
                  </a:cubicBezTo>
                  <a:cubicBezTo>
                    <a:pt x="11969" y="18106"/>
                    <a:pt x="13392" y="17896"/>
                    <a:pt x="14814" y="17896"/>
                  </a:cubicBezTo>
                  <a:cubicBezTo>
                    <a:pt x="15289" y="17896"/>
                    <a:pt x="15809" y="17850"/>
                    <a:pt x="16315" y="17850"/>
                  </a:cubicBezTo>
                  <a:cubicBezTo>
                    <a:pt x="16567" y="17850"/>
                    <a:pt x="16816" y="17862"/>
                    <a:pt x="17053" y="17896"/>
                  </a:cubicBezTo>
                  <a:cubicBezTo>
                    <a:pt x="17702" y="18001"/>
                    <a:pt x="18330" y="18378"/>
                    <a:pt x="18957" y="18587"/>
                  </a:cubicBezTo>
                  <a:cubicBezTo>
                    <a:pt x="19132" y="18652"/>
                    <a:pt x="19303" y="18681"/>
                    <a:pt x="19467" y="18681"/>
                  </a:cubicBezTo>
                  <a:cubicBezTo>
                    <a:pt x="20359" y="18681"/>
                    <a:pt x="21045" y="17800"/>
                    <a:pt x="21133" y="16934"/>
                  </a:cubicBezTo>
                  <a:cubicBezTo>
                    <a:pt x="21280" y="15386"/>
                    <a:pt x="20840" y="13816"/>
                    <a:pt x="20192" y="12310"/>
                  </a:cubicBezTo>
                  <a:cubicBezTo>
                    <a:pt x="19501" y="10761"/>
                    <a:pt x="18811" y="9380"/>
                    <a:pt x="18350" y="7728"/>
                  </a:cubicBezTo>
                  <a:cubicBezTo>
                    <a:pt x="17827" y="5886"/>
                    <a:pt x="17283" y="4087"/>
                    <a:pt x="16677" y="2287"/>
                  </a:cubicBezTo>
                  <a:cubicBezTo>
                    <a:pt x="16292" y="1096"/>
                    <a:pt x="15586" y="1"/>
                    <a:pt x="14319" y="1"/>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1" name="Google Shape;978;p51">
              <a:extLst>
                <a:ext uri="{FF2B5EF4-FFF2-40B4-BE49-F238E27FC236}">
                  <a16:creationId xmlns:a16="http://schemas.microsoft.com/office/drawing/2014/main" id="{B7C9EC78-8C29-4B03-87FF-A50895928C22}"/>
                </a:ext>
              </a:extLst>
            </p:cNvPr>
            <p:cNvSpPr/>
            <p:nvPr/>
          </p:nvSpPr>
          <p:spPr>
            <a:xfrm>
              <a:off x="6522650" y="3312000"/>
              <a:ext cx="230174" cy="162225"/>
            </a:xfrm>
            <a:custGeom>
              <a:avLst/>
              <a:gdLst/>
              <a:ahLst/>
              <a:cxnLst/>
              <a:rect l="l" t="t" r="r" b="b"/>
              <a:pathLst>
                <a:path w="8099" h="6489" extrusionOk="0">
                  <a:moveTo>
                    <a:pt x="2951" y="0"/>
                  </a:moveTo>
                  <a:cubicBezTo>
                    <a:pt x="2649" y="0"/>
                    <a:pt x="2337" y="121"/>
                    <a:pt x="2072" y="344"/>
                  </a:cubicBezTo>
                  <a:cubicBezTo>
                    <a:pt x="1612" y="742"/>
                    <a:pt x="1466" y="1307"/>
                    <a:pt x="1319" y="1872"/>
                  </a:cubicBezTo>
                  <a:cubicBezTo>
                    <a:pt x="1215" y="2332"/>
                    <a:pt x="943" y="2709"/>
                    <a:pt x="712" y="3085"/>
                  </a:cubicBezTo>
                  <a:cubicBezTo>
                    <a:pt x="1" y="4215"/>
                    <a:pt x="922" y="5596"/>
                    <a:pt x="2177" y="5638"/>
                  </a:cubicBezTo>
                  <a:cubicBezTo>
                    <a:pt x="2805" y="5659"/>
                    <a:pt x="3412" y="5805"/>
                    <a:pt x="4018" y="5994"/>
                  </a:cubicBezTo>
                  <a:cubicBezTo>
                    <a:pt x="4524" y="6308"/>
                    <a:pt x="5110" y="6488"/>
                    <a:pt x="5712" y="6488"/>
                  </a:cubicBezTo>
                  <a:cubicBezTo>
                    <a:pt x="6032" y="6488"/>
                    <a:pt x="6356" y="6437"/>
                    <a:pt x="6676" y="6328"/>
                  </a:cubicBezTo>
                  <a:cubicBezTo>
                    <a:pt x="7889" y="5952"/>
                    <a:pt x="8098" y="4759"/>
                    <a:pt x="8015" y="3608"/>
                  </a:cubicBezTo>
                  <a:cubicBezTo>
                    <a:pt x="7931" y="2709"/>
                    <a:pt x="7889" y="1788"/>
                    <a:pt x="7094" y="1160"/>
                  </a:cubicBezTo>
                  <a:cubicBezTo>
                    <a:pt x="6320" y="512"/>
                    <a:pt x="5295" y="135"/>
                    <a:pt x="4269" y="30"/>
                  </a:cubicBezTo>
                  <a:cubicBezTo>
                    <a:pt x="4165" y="9"/>
                    <a:pt x="4060" y="9"/>
                    <a:pt x="3935" y="9"/>
                  </a:cubicBezTo>
                  <a:cubicBezTo>
                    <a:pt x="3725" y="9"/>
                    <a:pt x="3537" y="30"/>
                    <a:pt x="3391" y="93"/>
                  </a:cubicBezTo>
                  <a:cubicBezTo>
                    <a:pt x="3251" y="30"/>
                    <a:pt x="3102" y="0"/>
                    <a:pt x="2951"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2" name="Google Shape;979;p51">
              <a:extLst>
                <a:ext uri="{FF2B5EF4-FFF2-40B4-BE49-F238E27FC236}">
                  <a16:creationId xmlns:a16="http://schemas.microsoft.com/office/drawing/2014/main" id="{42AE548A-66F9-4721-82FC-80E4ACEC0A2A}"/>
                </a:ext>
              </a:extLst>
            </p:cNvPr>
            <p:cNvSpPr/>
            <p:nvPr/>
          </p:nvSpPr>
          <p:spPr>
            <a:xfrm>
              <a:off x="7158446" y="3377650"/>
              <a:ext cx="198155" cy="176131"/>
            </a:xfrm>
            <a:custGeom>
              <a:avLst/>
              <a:gdLst/>
              <a:ahLst/>
              <a:cxnLst/>
              <a:rect l="l" t="t" r="r" b="b"/>
              <a:pathLst>
                <a:path w="7513" h="6370" extrusionOk="0">
                  <a:moveTo>
                    <a:pt x="1962" y="0"/>
                  </a:moveTo>
                  <a:cubicBezTo>
                    <a:pt x="1717" y="0"/>
                    <a:pt x="1511" y="44"/>
                    <a:pt x="1319" y="131"/>
                  </a:cubicBezTo>
                  <a:cubicBezTo>
                    <a:pt x="1292" y="129"/>
                    <a:pt x="1266" y="128"/>
                    <a:pt x="1239" y="128"/>
                  </a:cubicBezTo>
                  <a:cubicBezTo>
                    <a:pt x="990" y="128"/>
                    <a:pt x="730" y="218"/>
                    <a:pt x="503" y="445"/>
                  </a:cubicBezTo>
                  <a:cubicBezTo>
                    <a:pt x="482" y="487"/>
                    <a:pt x="440" y="508"/>
                    <a:pt x="398" y="529"/>
                  </a:cubicBezTo>
                  <a:cubicBezTo>
                    <a:pt x="105" y="801"/>
                    <a:pt x="1" y="1240"/>
                    <a:pt x="105" y="1596"/>
                  </a:cubicBezTo>
                  <a:cubicBezTo>
                    <a:pt x="482" y="2747"/>
                    <a:pt x="796" y="4002"/>
                    <a:pt x="1256" y="5111"/>
                  </a:cubicBezTo>
                  <a:cubicBezTo>
                    <a:pt x="1549" y="5760"/>
                    <a:pt x="2407" y="6073"/>
                    <a:pt x="3056" y="6136"/>
                  </a:cubicBezTo>
                  <a:cubicBezTo>
                    <a:pt x="3078" y="6137"/>
                    <a:pt x="3102" y="6137"/>
                    <a:pt x="3125" y="6137"/>
                  </a:cubicBezTo>
                  <a:cubicBezTo>
                    <a:pt x="3505" y="6137"/>
                    <a:pt x="3970" y="6041"/>
                    <a:pt x="4397" y="6041"/>
                  </a:cubicBezTo>
                  <a:cubicBezTo>
                    <a:pt x="4647" y="6041"/>
                    <a:pt x="4885" y="6074"/>
                    <a:pt x="5085" y="6178"/>
                  </a:cubicBezTo>
                  <a:cubicBezTo>
                    <a:pt x="5336" y="6309"/>
                    <a:pt x="5601" y="6369"/>
                    <a:pt x="5858" y="6369"/>
                  </a:cubicBezTo>
                  <a:cubicBezTo>
                    <a:pt x="6672" y="6369"/>
                    <a:pt x="7413" y="5761"/>
                    <a:pt x="7429" y="4839"/>
                  </a:cubicBezTo>
                  <a:cubicBezTo>
                    <a:pt x="7449" y="3521"/>
                    <a:pt x="7512" y="2098"/>
                    <a:pt x="6675" y="1010"/>
                  </a:cubicBezTo>
                  <a:cubicBezTo>
                    <a:pt x="6173" y="382"/>
                    <a:pt x="5399" y="194"/>
                    <a:pt x="4625" y="194"/>
                  </a:cubicBezTo>
                  <a:cubicBezTo>
                    <a:pt x="4290" y="194"/>
                    <a:pt x="3955" y="278"/>
                    <a:pt x="3620" y="278"/>
                  </a:cubicBezTo>
                  <a:cubicBezTo>
                    <a:pt x="3601" y="278"/>
                    <a:pt x="3581" y="279"/>
                    <a:pt x="3560" y="279"/>
                  </a:cubicBezTo>
                  <a:cubicBezTo>
                    <a:pt x="3113" y="279"/>
                    <a:pt x="2596" y="66"/>
                    <a:pt x="2156" y="6"/>
                  </a:cubicBezTo>
                  <a:lnTo>
                    <a:pt x="2114" y="6"/>
                  </a:lnTo>
                  <a:cubicBezTo>
                    <a:pt x="2062" y="2"/>
                    <a:pt x="2011" y="0"/>
                    <a:pt x="1962"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3" name="Google Shape;980;p51">
              <a:extLst>
                <a:ext uri="{FF2B5EF4-FFF2-40B4-BE49-F238E27FC236}">
                  <a16:creationId xmlns:a16="http://schemas.microsoft.com/office/drawing/2014/main" id="{E6787DBC-084F-4818-B673-5E75B3A5C307}"/>
                </a:ext>
              </a:extLst>
            </p:cNvPr>
            <p:cNvSpPr/>
            <p:nvPr/>
          </p:nvSpPr>
          <p:spPr>
            <a:xfrm>
              <a:off x="6407550" y="2525500"/>
              <a:ext cx="1196850" cy="951175"/>
            </a:xfrm>
            <a:custGeom>
              <a:avLst/>
              <a:gdLst/>
              <a:ahLst/>
              <a:cxnLst/>
              <a:rect l="l" t="t" r="r" b="b"/>
              <a:pathLst>
                <a:path w="47874" h="38047" extrusionOk="0">
                  <a:moveTo>
                    <a:pt x="18744" y="0"/>
                  </a:moveTo>
                  <a:cubicBezTo>
                    <a:pt x="18725" y="0"/>
                    <a:pt x="18705" y="0"/>
                    <a:pt x="18686" y="0"/>
                  </a:cubicBezTo>
                  <a:cubicBezTo>
                    <a:pt x="16468" y="21"/>
                    <a:pt x="14354" y="1318"/>
                    <a:pt x="12367" y="2176"/>
                  </a:cubicBezTo>
                  <a:cubicBezTo>
                    <a:pt x="10525" y="2950"/>
                    <a:pt x="8914" y="3662"/>
                    <a:pt x="6968" y="3662"/>
                  </a:cubicBezTo>
                  <a:cubicBezTo>
                    <a:pt x="6864" y="3641"/>
                    <a:pt x="6738" y="3641"/>
                    <a:pt x="6613" y="3641"/>
                  </a:cubicBezTo>
                  <a:lnTo>
                    <a:pt x="6215" y="3641"/>
                  </a:lnTo>
                  <a:cubicBezTo>
                    <a:pt x="5295" y="3641"/>
                    <a:pt x="4750" y="4101"/>
                    <a:pt x="4520" y="4708"/>
                  </a:cubicBezTo>
                  <a:cubicBezTo>
                    <a:pt x="3495" y="5461"/>
                    <a:pt x="2846" y="6570"/>
                    <a:pt x="2219" y="7721"/>
                  </a:cubicBezTo>
                  <a:cubicBezTo>
                    <a:pt x="1361" y="9290"/>
                    <a:pt x="315" y="10797"/>
                    <a:pt x="168" y="12638"/>
                  </a:cubicBezTo>
                  <a:cubicBezTo>
                    <a:pt x="147" y="13098"/>
                    <a:pt x="336" y="13517"/>
                    <a:pt x="649" y="13831"/>
                  </a:cubicBezTo>
                  <a:cubicBezTo>
                    <a:pt x="43" y="16614"/>
                    <a:pt x="1" y="19522"/>
                    <a:pt x="963" y="22242"/>
                  </a:cubicBezTo>
                  <a:cubicBezTo>
                    <a:pt x="2114" y="25402"/>
                    <a:pt x="4646" y="27850"/>
                    <a:pt x="7491" y="29523"/>
                  </a:cubicBezTo>
                  <a:cubicBezTo>
                    <a:pt x="10525" y="31302"/>
                    <a:pt x="14145" y="31909"/>
                    <a:pt x="17577" y="32348"/>
                  </a:cubicBezTo>
                  <a:lnTo>
                    <a:pt x="19062" y="32516"/>
                  </a:lnTo>
                  <a:cubicBezTo>
                    <a:pt x="18623" y="32641"/>
                    <a:pt x="18246" y="32976"/>
                    <a:pt x="18142" y="33520"/>
                  </a:cubicBezTo>
                  <a:cubicBezTo>
                    <a:pt x="18016" y="34399"/>
                    <a:pt x="18121" y="35131"/>
                    <a:pt x="18623" y="35863"/>
                  </a:cubicBezTo>
                  <a:cubicBezTo>
                    <a:pt x="18811" y="36135"/>
                    <a:pt x="19062" y="36428"/>
                    <a:pt x="19292" y="36700"/>
                  </a:cubicBezTo>
                  <a:cubicBezTo>
                    <a:pt x="19397" y="36805"/>
                    <a:pt x="19502" y="36930"/>
                    <a:pt x="19606" y="37056"/>
                  </a:cubicBezTo>
                  <a:cubicBezTo>
                    <a:pt x="19545" y="36989"/>
                    <a:pt x="19517" y="36963"/>
                    <a:pt x="19512" y="36963"/>
                  </a:cubicBezTo>
                  <a:cubicBezTo>
                    <a:pt x="19496" y="36963"/>
                    <a:pt x="19638" y="37151"/>
                    <a:pt x="19669" y="37182"/>
                  </a:cubicBezTo>
                  <a:cubicBezTo>
                    <a:pt x="19969" y="37781"/>
                    <a:pt x="20516" y="38046"/>
                    <a:pt x="21084" y="38046"/>
                  </a:cubicBezTo>
                  <a:cubicBezTo>
                    <a:pt x="21706" y="38046"/>
                    <a:pt x="22352" y="37728"/>
                    <a:pt x="22724" y="37182"/>
                  </a:cubicBezTo>
                  <a:cubicBezTo>
                    <a:pt x="23540" y="35968"/>
                    <a:pt x="23917" y="34441"/>
                    <a:pt x="23749" y="32997"/>
                  </a:cubicBezTo>
                  <a:cubicBezTo>
                    <a:pt x="23707" y="32829"/>
                    <a:pt x="23686" y="32662"/>
                    <a:pt x="23645" y="32516"/>
                  </a:cubicBezTo>
                  <a:cubicBezTo>
                    <a:pt x="25256" y="32369"/>
                    <a:pt x="26846" y="32097"/>
                    <a:pt x="28394" y="31616"/>
                  </a:cubicBezTo>
                  <a:cubicBezTo>
                    <a:pt x="31805" y="30611"/>
                    <a:pt x="34901" y="28666"/>
                    <a:pt x="37161" y="25925"/>
                  </a:cubicBezTo>
                  <a:cubicBezTo>
                    <a:pt x="38961" y="23728"/>
                    <a:pt x="40614" y="21091"/>
                    <a:pt x="41492" y="18308"/>
                  </a:cubicBezTo>
                  <a:cubicBezTo>
                    <a:pt x="41576" y="18392"/>
                    <a:pt x="41660" y="18476"/>
                    <a:pt x="41743" y="18518"/>
                  </a:cubicBezTo>
                  <a:cubicBezTo>
                    <a:pt x="41859" y="18617"/>
                    <a:pt x="42000" y="18742"/>
                    <a:pt x="42147" y="18841"/>
                  </a:cubicBezTo>
                  <a:lnTo>
                    <a:pt x="42147" y="18841"/>
                  </a:lnTo>
                  <a:cubicBezTo>
                    <a:pt x="42105" y="18815"/>
                    <a:pt x="42085" y="18804"/>
                    <a:pt x="42083" y="18804"/>
                  </a:cubicBezTo>
                  <a:lnTo>
                    <a:pt x="42083" y="18804"/>
                  </a:lnTo>
                  <a:cubicBezTo>
                    <a:pt x="42074" y="18804"/>
                    <a:pt x="42477" y="19067"/>
                    <a:pt x="42601" y="19145"/>
                  </a:cubicBezTo>
                  <a:cubicBezTo>
                    <a:pt x="42999" y="19438"/>
                    <a:pt x="43585" y="19564"/>
                    <a:pt x="44066" y="19585"/>
                  </a:cubicBezTo>
                  <a:cubicBezTo>
                    <a:pt x="44110" y="19587"/>
                    <a:pt x="44155" y="19588"/>
                    <a:pt x="44199" y="19588"/>
                  </a:cubicBezTo>
                  <a:cubicBezTo>
                    <a:pt x="45982" y="19588"/>
                    <a:pt x="47873" y="17970"/>
                    <a:pt x="47832" y="16132"/>
                  </a:cubicBezTo>
                  <a:cubicBezTo>
                    <a:pt x="47753" y="14243"/>
                    <a:pt x="45953" y="13469"/>
                    <a:pt x="44319" y="13469"/>
                  </a:cubicBezTo>
                  <a:cubicBezTo>
                    <a:pt x="44234" y="13469"/>
                    <a:pt x="44150" y="13471"/>
                    <a:pt x="44066" y="13475"/>
                  </a:cubicBezTo>
                  <a:cubicBezTo>
                    <a:pt x="43982" y="13475"/>
                    <a:pt x="43878" y="13496"/>
                    <a:pt x="43794" y="13496"/>
                  </a:cubicBezTo>
                  <a:cubicBezTo>
                    <a:pt x="43476" y="13178"/>
                    <a:pt x="43062" y="12969"/>
                    <a:pt x="42588" y="12969"/>
                  </a:cubicBezTo>
                  <a:cubicBezTo>
                    <a:pt x="42438" y="12969"/>
                    <a:pt x="42281" y="12990"/>
                    <a:pt x="42120" y="13036"/>
                  </a:cubicBezTo>
                  <a:cubicBezTo>
                    <a:pt x="42078" y="13057"/>
                    <a:pt x="42057" y="13057"/>
                    <a:pt x="41995" y="13078"/>
                  </a:cubicBezTo>
                  <a:cubicBezTo>
                    <a:pt x="41597" y="11299"/>
                    <a:pt x="40488" y="9855"/>
                    <a:pt x="38438" y="9102"/>
                  </a:cubicBezTo>
                  <a:cubicBezTo>
                    <a:pt x="37245" y="8663"/>
                    <a:pt x="35843" y="8642"/>
                    <a:pt x="34567" y="8537"/>
                  </a:cubicBezTo>
                  <a:cubicBezTo>
                    <a:pt x="33060" y="8391"/>
                    <a:pt x="31595" y="8056"/>
                    <a:pt x="30235" y="7344"/>
                  </a:cubicBezTo>
                  <a:cubicBezTo>
                    <a:pt x="26171" y="5302"/>
                    <a:pt x="23706" y="0"/>
                    <a:pt x="18744" y="0"/>
                  </a:cubicBezTo>
                  <a:close/>
                </a:path>
              </a:pathLst>
            </a:custGeom>
            <a:solidFill>
              <a:schemeClr val="accent1"/>
            </a:solidFill>
            <a:ln w="3810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4" name="Google Shape;981;p51">
              <a:extLst>
                <a:ext uri="{FF2B5EF4-FFF2-40B4-BE49-F238E27FC236}">
                  <a16:creationId xmlns:a16="http://schemas.microsoft.com/office/drawing/2014/main" id="{9ACE9983-6804-4682-BB56-781044A334C9}"/>
                </a:ext>
              </a:extLst>
            </p:cNvPr>
            <p:cNvSpPr/>
            <p:nvPr/>
          </p:nvSpPr>
          <p:spPr>
            <a:xfrm>
              <a:off x="6180025" y="2450175"/>
              <a:ext cx="303400" cy="415400"/>
            </a:xfrm>
            <a:custGeom>
              <a:avLst/>
              <a:gdLst/>
              <a:ahLst/>
              <a:cxnLst/>
              <a:rect l="l" t="t" r="r" b="b"/>
              <a:pathLst>
                <a:path w="12136" h="16616" extrusionOk="0">
                  <a:moveTo>
                    <a:pt x="5236" y="1"/>
                  </a:moveTo>
                  <a:cubicBezTo>
                    <a:pt x="5118" y="1"/>
                    <a:pt x="4997" y="15"/>
                    <a:pt x="4875" y="42"/>
                  </a:cubicBezTo>
                  <a:cubicBezTo>
                    <a:pt x="4782" y="30"/>
                    <a:pt x="4688" y="25"/>
                    <a:pt x="4595" y="25"/>
                  </a:cubicBezTo>
                  <a:cubicBezTo>
                    <a:pt x="4354" y="25"/>
                    <a:pt x="4112" y="60"/>
                    <a:pt x="3871" y="105"/>
                  </a:cubicBezTo>
                  <a:cubicBezTo>
                    <a:pt x="3620" y="105"/>
                    <a:pt x="3452" y="189"/>
                    <a:pt x="3285" y="293"/>
                  </a:cubicBezTo>
                  <a:cubicBezTo>
                    <a:pt x="3267" y="292"/>
                    <a:pt x="3249" y="292"/>
                    <a:pt x="3231" y="292"/>
                  </a:cubicBezTo>
                  <a:cubicBezTo>
                    <a:pt x="2890" y="292"/>
                    <a:pt x="2523" y="476"/>
                    <a:pt x="2364" y="774"/>
                  </a:cubicBezTo>
                  <a:cubicBezTo>
                    <a:pt x="1255" y="2804"/>
                    <a:pt x="3808" y="4917"/>
                    <a:pt x="5503" y="6173"/>
                  </a:cubicBezTo>
                  <a:cubicBezTo>
                    <a:pt x="5398" y="6277"/>
                    <a:pt x="5294" y="6382"/>
                    <a:pt x="5189" y="6466"/>
                  </a:cubicBezTo>
                  <a:cubicBezTo>
                    <a:pt x="4938" y="6696"/>
                    <a:pt x="4708" y="6947"/>
                    <a:pt x="4457" y="7198"/>
                  </a:cubicBezTo>
                  <a:lnTo>
                    <a:pt x="4394" y="7282"/>
                  </a:lnTo>
                  <a:cubicBezTo>
                    <a:pt x="4310" y="7303"/>
                    <a:pt x="4227" y="7365"/>
                    <a:pt x="4122" y="7386"/>
                  </a:cubicBezTo>
                  <a:cubicBezTo>
                    <a:pt x="2971" y="7784"/>
                    <a:pt x="1590" y="8160"/>
                    <a:pt x="942" y="9290"/>
                  </a:cubicBezTo>
                  <a:cubicBezTo>
                    <a:pt x="0" y="10922"/>
                    <a:pt x="963" y="12492"/>
                    <a:pt x="2783" y="12513"/>
                  </a:cubicBezTo>
                  <a:cubicBezTo>
                    <a:pt x="2971" y="12513"/>
                    <a:pt x="3160" y="12492"/>
                    <a:pt x="3348" y="12450"/>
                  </a:cubicBezTo>
                  <a:lnTo>
                    <a:pt x="3348" y="12450"/>
                  </a:lnTo>
                  <a:cubicBezTo>
                    <a:pt x="3055" y="13245"/>
                    <a:pt x="2929" y="14103"/>
                    <a:pt x="2888" y="14919"/>
                  </a:cubicBezTo>
                  <a:cubicBezTo>
                    <a:pt x="2872" y="16060"/>
                    <a:pt x="3765" y="16615"/>
                    <a:pt x="4712" y="16615"/>
                  </a:cubicBezTo>
                  <a:cubicBezTo>
                    <a:pt x="5067" y="16615"/>
                    <a:pt x="5429" y="16537"/>
                    <a:pt x="5754" y="16383"/>
                  </a:cubicBezTo>
                  <a:cubicBezTo>
                    <a:pt x="6696" y="15902"/>
                    <a:pt x="7449" y="15065"/>
                    <a:pt x="8077" y="14207"/>
                  </a:cubicBezTo>
                  <a:cubicBezTo>
                    <a:pt x="8160" y="14082"/>
                    <a:pt x="8202" y="13956"/>
                    <a:pt x="8265" y="13810"/>
                  </a:cubicBezTo>
                  <a:cubicBezTo>
                    <a:pt x="8704" y="13224"/>
                    <a:pt x="9123" y="12596"/>
                    <a:pt x="9478" y="11969"/>
                  </a:cubicBezTo>
                  <a:cubicBezTo>
                    <a:pt x="10315" y="10567"/>
                    <a:pt x="11090" y="9186"/>
                    <a:pt x="11048" y="7491"/>
                  </a:cubicBezTo>
                  <a:cubicBezTo>
                    <a:pt x="11048" y="7177"/>
                    <a:pt x="10943" y="6884"/>
                    <a:pt x="10797" y="6654"/>
                  </a:cubicBezTo>
                  <a:cubicBezTo>
                    <a:pt x="10880" y="6319"/>
                    <a:pt x="10818" y="5943"/>
                    <a:pt x="10671" y="5629"/>
                  </a:cubicBezTo>
                  <a:cubicBezTo>
                    <a:pt x="11131" y="5378"/>
                    <a:pt x="11529" y="4980"/>
                    <a:pt x="11675" y="4373"/>
                  </a:cubicBezTo>
                  <a:cubicBezTo>
                    <a:pt x="12136" y="2804"/>
                    <a:pt x="10294" y="1988"/>
                    <a:pt x="9144" y="1528"/>
                  </a:cubicBezTo>
                  <a:cubicBezTo>
                    <a:pt x="8097" y="1088"/>
                    <a:pt x="7051" y="481"/>
                    <a:pt x="5963" y="189"/>
                  </a:cubicBezTo>
                  <a:cubicBezTo>
                    <a:pt x="5723" y="61"/>
                    <a:pt x="5483" y="1"/>
                    <a:pt x="5236"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5" name="Google Shape;982;p51">
              <a:extLst>
                <a:ext uri="{FF2B5EF4-FFF2-40B4-BE49-F238E27FC236}">
                  <a16:creationId xmlns:a16="http://schemas.microsoft.com/office/drawing/2014/main" id="{A6CCE34B-6BB7-481C-B50C-0009F7BDE5D8}"/>
                </a:ext>
              </a:extLst>
            </p:cNvPr>
            <p:cNvSpPr/>
            <p:nvPr/>
          </p:nvSpPr>
          <p:spPr>
            <a:xfrm>
              <a:off x="6479225" y="2313075"/>
              <a:ext cx="1035975" cy="494250"/>
            </a:xfrm>
            <a:custGeom>
              <a:avLst/>
              <a:gdLst/>
              <a:ahLst/>
              <a:cxnLst/>
              <a:rect l="l" t="t" r="r" b="b"/>
              <a:pathLst>
                <a:path w="41439" h="19770" extrusionOk="0">
                  <a:moveTo>
                    <a:pt x="24925" y="962"/>
                  </a:moveTo>
                  <a:lnTo>
                    <a:pt x="24925" y="962"/>
                  </a:lnTo>
                  <a:cubicBezTo>
                    <a:pt x="24985" y="970"/>
                    <a:pt x="25047" y="978"/>
                    <a:pt x="25109" y="986"/>
                  </a:cubicBezTo>
                  <a:cubicBezTo>
                    <a:pt x="25026" y="975"/>
                    <a:pt x="24966" y="968"/>
                    <a:pt x="24925" y="962"/>
                  </a:cubicBezTo>
                  <a:close/>
                  <a:moveTo>
                    <a:pt x="18646" y="1"/>
                  </a:moveTo>
                  <a:cubicBezTo>
                    <a:pt x="17441" y="1"/>
                    <a:pt x="16148" y="370"/>
                    <a:pt x="15065" y="756"/>
                  </a:cubicBezTo>
                  <a:cubicBezTo>
                    <a:pt x="14207" y="1069"/>
                    <a:pt x="13308" y="1341"/>
                    <a:pt x="12450" y="1697"/>
                  </a:cubicBezTo>
                  <a:cubicBezTo>
                    <a:pt x="11278" y="2199"/>
                    <a:pt x="10190" y="2932"/>
                    <a:pt x="9039" y="3455"/>
                  </a:cubicBezTo>
                  <a:cubicBezTo>
                    <a:pt x="6905" y="4417"/>
                    <a:pt x="5043" y="5945"/>
                    <a:pt x="3285" y="7451"/>
                  </a:cubicBezTo>
                  <a:cubicBezTo>
                    <a:pt x="1779" y="8769"/>
                    <a:pt x="0" y="10443"/>
                    <a:pt x="335" y="12556"/>
                  </a:cubicBezTo>
                  <a:cubicBezTo>
                    <a:pt x="428" y="13146"/>
                    <a:pt x="897" y="13417"/>
                    <a:pt x="1398" y="13417"/>
                  </a:cubicBezTo>
                  <a:cubicBezTo>
                    <a:pt x="1803" y="13417"/>
                    <a:pt x="2228" y="13240"/>
                    <a:pt x="2490" y="12912"/>
                  </a:cubicBezTo>
                  <a:cubicBezTo>
                    <a:pt x="2703" y="13492"/>
                    <a:pt x="3183" y="13947"/>
                    <a:pt x="3849" y="13947"/>
                  </a:cubicBezTo>
                  <a:cubicBezTo>
                    <a:pt x="3904" y="13947"/>
                    <a:pt x="3960" y="13944"/>
                    <a:pt x="4018" y="13937"/>
                  </a:cubicBezTo>
                  <a:cubicBezTo>
                    <a:pt x="5378" y="13791"/>
                    <a:pt x="6424" y="13059"/>
                    <a:pt x="7449" y="12263"/>
                  </a:cubicBezTo>
                  <a:cubicBezTo>
                    <a:pt x="8098" y="11908"/>
                    <a:pt x="8726" y="11531"/>
                    <a:pt x="9416" y="11196"/>
                  </a:cubicBezTo>
                  <a:cubicBezTo>
                    <a:pt x="11090" y="10339"/>
                    <a:pt x="12952" y="9627"/>
                    <a:pt x="14689" y="8937"/>
                  </a:cubicBezTo>
                  <a:cubicBezTo>
                    <a:pt x="16195" y="8372"/>
                    <a:pt x="17806" y="8162"/>
                    <a:pt x="19125" y="7221"/>
                  </a:cubicBezTo>
                  <a:cubicBezTo>
                    <a:pt x="19334" y="7095"/>
                    <a:pt x="19501" y="6928"/>
                    <a:pt x="19689" y="6782"/>
                  </a:cubicBezTo>
                  <a:cubicBezTo>
                    <a:pt x="20087" y="7514"/>
                    <a:pt x="20526" y="8162"/>
                    <a:pt x="20945" y="8727"/>
                  </a:cubicBezTo>
                  <a:cubicBezTo>
                    <a:pt x="22933" y="11531"/>
                    <a:pt x="25653" y="14021"/>
                    <a:pt x="28456" y="16009"/>
                  </a:cubicBezTo>
                  <a:cubicBezTo>
                    <a:pt x="29837" y="16992"/>
                    <a:pt x="31469" y="17683"/>
                    <a:pt x="33060" y="18290"/>
                  </a:cubicBezTo>
                  <a:cubicBezTo>
                    <a:pt x="34394" y="18788"/>
                    <a:pt x="35517" y="19770"/>
                    <a:pt x="36955" y="19770"/>
                  </a:cubicBezTo>
                  <a:cubicBezTo>
                    <a:pt x="37208" y="19770"/>
                    <a:pt x="37471" y="19739"/>
                    <a:pt x="37747" y="19670"/>
                  </a:cubicBezTo>
                  <a:cubicBezTo>
                    <a:pt x="37998" y="19587"/>
                    <a:pt x="38228" y="19503"/>
                    <a:pt x="38479" y="19378"/>
                  </a:cubicBezTo>
                  <a:cubicBezTo>
                    <a:pt x="38763" y="19577"/>
                    <a:pt x="39098" y="19670"/>
                    <a:pt x="39434" y="19670"/>
                  </a:cubicBezTo>
                  <a:cubicBezTo>
                    <a:pt x="40435" y="19670"/>
                    <a:pt x="41439" y="18847"/>
                    <a:pt x="41094" y="17578"/>
                  </a:cubicBezTo>
                  <a:cubicBezTo>
                    <a:pt x="40864" y="16678"/>
                    <a:pt x="40488" y="15841"/>
                    <a:pt x="40195" y="14984"/>
                  </a:cubicBezTo>
                  <a:cubicBezTo>
                    <a:pt x="39881" y="14063"/>
                    <a:pt x="39839" y="13017"/>
                    <a:pt x="39379" y="12159"/>
                  </a:cubicBezTo>
                  <a:cubicBezTo>
                    <a:pt x="38584" y="10590"/>
                    <a:pt x="37684" y="9083"/>
                    <a:pt x="36638" y="7660"/>
                  </a:cubicBezTo>
                  <a:cubicBezTo>
                    <a:pt x="35529" y="6112"/>
                    <a:pt x="34231" y="5212"/>
                    <a:pt x="32683" y="4124"/>
                  </a:cubicBezTo>
                  <a:cubicBezTo>
                    <a:pt x="31114" y="3036"/>
                    <a:pt x="29189" y="2722"/>
                    <a:pt x="27599" y="1718"/>
                  </a:cubicBezTo>
                  <a:cubicBezTo>
                    <a:pt x="27348" y="1592"/>
                    <a:pt x="27117" y="1509"/>
                    <a:pt x="26908" y="1488"/>
                  </a:cubicBezTo>
                  <a:cubicBezTo>
                    <a:pt x="26908" y="1488"/>
                    <a:pt x="26887" y="1488"/>
                    <a:pt x="26887" y="1467"/>
                  </a:cubicBezTo>
                  <a:cubicBezTo>
                    <a:pt x="26511" y="1300"/>
                    <a:pt x="26134" y="1195"/>
                    <a:pt x="25715" y="1090"/>
                  </a:cubicBezTo>
                  <a:cubicBezTo>
                    <a:pt x="25666" y="1074"/>
                    <a:pt x="24817" y="954"/>
                    <a:pt x="24850" y="954"/>
                  </a:cubicBezTo>
                  <a:cubicBezTo>
                    <a:pt x="24854" y="954"/>
                    <a:pt x="24878" y="957"/>
                    <a:pt x="24925" y="962"/>
                  </a:cubicBezTo>
                  <a:lnTo>
                    <a:pt x="24925" y="962"/>
                  </a:lnTo>
                  <a:cubicBezTo>
                    <a:pt x="24492" y="908"/>
                    <a:pt x="24084" y="855"/>
                    <a:pt x="23644" y="818"/>
                  </a:cubicBezTo>
                  <a:cubicBezTo>
                    <a:pt x="23519" y="805"/>
                    <a:pt x="23395" y="799"/>
                    <a:pt x="23274" y="799"/>
                  </a:cubicBezTo>
                  <a:cubicBezTo>
                    <a:pt x="22607" y="799"/>
                    <a:pt x="22012" y="994"/>
                    <a:pt x="21552" y="1383"/>
                  </a:cubicBezTo>
                  <a:cubicBezTo>
                    <a:pt x="21365" y="786"/>
                    <a:pt x="20845" y="272"/>
                    <a:pt x="20275" y="272"/>
                  </a:cubicBezTo>
                  <a:cubicBezTo>
                    <a:pt x="20206" y="272"/>
                    <a:pt x="20136" y="279"/>
                    <a:pt x="20066" y="295"/>
                  </a:cubicBezTo>
                  <a:cubicBezTo>
                    <a:pt x="19794" y="149"/>
                    <a:pt x="19480" y="44"/>
                    <a:pt x="19145" y="23"/>
                  </a:cubicBezTo>
                  <a:cubicBezTo>
                    <a:pt x="18981" y="8"/>
                    <a:pt x="18815" y="1"/>
                    <a:pt x="18646" y="1"/>
                  </a:cubicBezTo>
                  <a:close/>
                </a:path>
              </a:pathLst>
            </a:custGeom>
            <a:solidFill>
              <a:schemeClr val="accent2"/>
            </a:solidFill>
            <a:ln w="2857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6" name="Google Shape;983;p51">
              <a:extLst>
                <a:ext uri="{FF2B5EF4-FFF2-40B4-BE49-F238E27FC236}">
                  <a16:creationId xmlns:a16="http://schemas.microsoft.com/office/drawing/2014/main" id="{4261DD7D-F172-4280-BA50-93CDE7313906}"/>
                </a:ext>
              </a:extLst>
            </p:cNvPr>
            <p:cNvSpPr/>
            <p:nvPr/>
          </p:nvSpPr>
          <p:spPr>
            <a:xfrm>
              <a:off x="7460025" y="2769500"/>
              <a:ext cx="436800" cy="520250"/>
            </a:xfrm>
            <a:custGeom>
              <a:avLst/>
              <a:gdLst/>
              <a:ahLst/>
              <a:cxnLst/>
              <a:rect l="l" t="t" r="r" b="b"/>
              <a:pathLst>
                <a:path w="17472" h="20810" extrusionOk="0">
                  <a:moveTo>
                    <a:pt x="7524" y="0"/>
                  </a:moveTo>
                  <a:cubicBezTo>
                    <a:pt x="7106" y="0"/>
                    <a:pt x="6687" y="76"/>
                    <a:pt x="6235" y="263"/>
                  </a:cubicBezTo>
                  <a:cubicBezTo>
                    <a:pt x="5106" y="702"/>
                    <a:pt x="4373" y="1665"/>
                    <a:pt x="4687" y="2899"/>
                  </a:cubicBezTo>
                  <a:cubicBezTo>
                    <a:pt x="4830" y="3531"/>
                    <a:pt x="5490" y="3925"/>
                    <a:pt x="6104" y="3925"/>
                  </a:cubicBezTo>
                  <a:cubicBezTo>
                    <a:pt x="6120" y="3925"/>
                    <a:pt x="6136" y="3925"/>
                    <a:pt x="6152" y="3924"/>
                  </a:cubicBezTo>
                  <a:cubicBezTo>
                    <a:pt x="6654" y="4845"/>
                    <a:pt x="6717" y="5745"/>
                    <a:pt x="6507" y="6937"/>
                  </a:cubicBezTo>
                  <a:cubicBezTo>
                    <a:pt x="6298" y="8130"/>
                    <a:pt x="5252" y="9239"/>
                    <a:pt x="4101" y="9595"/>
                  </a:cubicBezTo>
                  <a:cubicBezTo>
                    <a:pt x="3139" y="9908"/>
                    <a:pt x="2093" y="9532"/>
                    <a:pt x="1151" y="10118"/>
                  </a:cubicBezTo>
                  <a:cubicBezTo>
                    <a:pt x="0" y="10808"/>
                    <a:pt x="84" y="12126"/>
                    <a:pt x="586" y="13193"/>
                  </a:cubicBezTo>
                  <a:cubicBezTo>
                    <a:pt x="670" y="15872"/>
                    <a:pt x="1737" y="19722"/>
                    <a:pt x="4478" y="20663"/>
                  </a:cubicBezTo>
                  <a:cubicBezTo>
                    <a:pt x="4770" y="20762"/>
                    <a:pt x="5068" y="20809"/>
                    <a:pt x="5359" y="20809"/>
                  </a:cubicBezTo>
                  <a:cubicBezTo>
                    <a:pt x="6612" y="20809"/>
                    <a:pt x="7742" y="19934"/>
                    <a:pt x="7742" y="18508"/>
                  </a:cubicBezTo>
                  <a:cubicBezTo>
                    <a:pt x="7742" y="18152"/>
                    <a:pt x="7742" y="17838"/>
                    <a:pt x="7721" y="17483"/>
                  </a:cubicBezTo>
                  <a:lnTo>
                    <a:pt x="7721" y="17483"/>
                  </a:lnTo>
                  <a:cubicBezTo>
                    <a:pt x="8034" y="17555"/>
                    <a:pt x="8356" y="17597"/>
                    <a:pt x="8675" y="17597"/>
                  </a:cubicBezTo>
                  <a:cubicBezTo>
                    <a:pt x="9187" y="17597"/>
                    <a:pt x="9689" y="17490"/>
                    <a:pt x="10127" y="17232"/>
                  </a:cubicBezTo>
                  <a:cubicBezTo>
                    <a:pt x="12157" y="15976"/>
                    <a:pt x="12157" y="13968"/>
                    <a:pt x="11592" y="11980"/>
                  </a:cubicBezTo>
                  <a:lnTo>
                    <a:pt x="11592" y="11980"/>
                  </a:lnTo>
                  <a:cubicBezTo>
                    <a:pt x="11676" y="12001"/>
                    <a:pt x="11780" y="12022"/>
                    <a:pt x="11843" y="12043"/>
                  </a:cubicBezTo>
                  <a:cubicBezTo>
                    <a:pt x="12253" y="12172"/>
                    <a:pt x="12663" y="12237"/>
                    <a:pt x="13063" y="12237"/>
                  </a:cubicBezTo>
                  <a:cubicBezTo>
                    <a:pt x="13826" y="12237"/>
                    <a:pt x="14552" y="12000"/>
                    <a:pt x="15170" y="11520"/>
                  </a:cubicBezTo>
                  <a:cubicBezTo>
                    <a:pt x="17032" y="10055"/>
                    <a:pt x="14124" y="6770"/>
                    <a:pt x="13098" y="5745"/>
                  </a:cubicBezTo>
                  <a:cubicBezTo>
                    <a:pt x="12973" y="5619"/>
                    <a:pt x="12847" y="5494"/>
                    <a:pt x="12722" y="5389"/>
                  </a:cubicBezTo>
                  <a:cubicBezTo>
                    <a:pt x="13203" y="5284"/>
                    <a:pt x="13684" y="5201"/>
                    <a:pt x="14207" y="5117"/>
                  </a:cubicBezTo>
                  <a:cubicBezTo>
                    <a:pt x="15400" y="4929"/>
                    <a:pt x="16593" y="4657"/>
                    <a:pt x="17053" y="3401"/>
                  </a:cubicBezTo>
                  <a:cubicBezTo>
                    <a:pt x="17471" y="2355"/>
                    <a:pt x="16655" y="1309"/>
                    <a:pt x="15672" y="1016"/>
                  </a:cubicBezTo>
                  <a:cubicBezTo>
                    <a:pt x="13496" y="367"/>
                    <a:pt x="11152" y="828"/>
                    <a:pt x="8976" y="242"/>
                  </a:cubicBezTo>
                  <a:cubicBezTo>
                    <a:pt x="8466" y="97"/>
                    <a:pt x="7996" y="0"/>
                    <a:pt x="7524" y="0"/>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7" name="Google Shape;984;p51">
              <a:extLst>
                <a:ext uri="{FF2B5EF4-FFF2-40B4-BE49-F238E27FC236}">
                  <a16:creationId xmlns:a16="http://schemas.microsoft.com/office/drawing/2014/main" id="{7BD79117-0F9D-4329-A8D6-E448635ADBF2}"/>
                </a:ext>
              </a:extLst>
            </p:cNvPr>
            <p:cNvSpPr/>
            <p:nvPr/>
          </p:nvSpPr>
          <p:spPr>
            <a:xfrm>
              <a:off x="6348975" y="4066875"/>
              <a:ext cx="127125" cy="218269"/>
            </a:xfrm>
            <a:custGeom>
              <a:avLst/>
              <a:gdLst/>
              <a:ahLst/>
              <a:cxnLst/>
              <a:rect l="l" t="t" r="r" b="b"/>
              <a:pathLst>
                <a:path w="5085" h="7533" extrusionOk="0">
                  <a:moveTo>
                    <a:pt x="2379" y="1"/>
                  </a:moveTo>
                  <a:cubicBezTo>
                    <a:pt x="2320" y="1"/>
                    <a:pt x="2259" y="4"/>
                    <a:pt x="2197" y="10"/>
                  </a:cubicBezTo>
                  <a:cubicBezTo>
                    <a:pt x="168" y="178"/>
                    <a:pt x="0" y="2123"/>
                    <a:pt x="314" y="3776"/>
                  </a:cubicBezTo>
                  <a:cubicBezTo>
                    <a:pt x="628" y="5367"/>
                    <a:pt x="1047" y="7375"/>
                    <a:pt x="3202" y="7522"/>
                  </a:cubicBezTo>
                  <a:cubicBezTo>
                    <a:pt x="3253" y="7529"/>
                    <a:pt x="3303" y="7533"/>
                    <a:pt x="3351" y="7533"/>
                  </a:cubicBezTo>
                  <a:cubicBezTo>
                    <a:pt x="3580" y="7533"/>
                    <a:pt x="3779" y="7454"/>
                    <a:pt x="3934" y="7333"/>
                  </a:cubicBezTo>
                  <a:cubicBezTo>
                    <a:pt x="4478" y="7166"/>
                    <a:pt x="4917" y="6664"/>
                    <a:pt x="4980" y="5911"/>
                  </a:cubicBezTo>
                  <a:cubicBezTo>
                    <a:pt x="5085" y="4844"/>
                    <a:pt x="4855" y="3672"/>
                    <a:pt x="4604" y="2626"/>
                  </a:cubicBezTo>
                  <a:cubicBezTo>
                    <a:pt x="4363" y="1524"/>
                    <a:pt x="3701" y="1"/>
                    <a:pt x="237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8" name="Google Shape;985;p51">
              <a:extLst>
                <a:ext uri="{FF2B5EF4-FFF2-40B4-BE49-F238E27FC236}">
                  <a16:creationId xmlns:a16="http://schemas.microsoft.com/office/drawing/2014/main" id="{11EAC7D9-3BF1-4204-A84C-1A8211833BB4}"/>
                </a:ext>
              </a:extLst>
            </p:cNvPr>
            <p:cNvSpPr/>
            <p:nvPr/>
          </p:nvSpPr>
          <p:spPr>
            <a:xfrm>
              <a:off x="6741750" y="4185430"/>
              <a:ext cx="182131" cy="201850"/>
            </a:xfrm>
            <a:custGeom>
              <a:avLst/>
              <a:gdLst/>
              <a:ahLst/>
              <a:cxnLst/>
              <a:rect l="l" t="t" r="r" b="b"/>
              <a:pathLst>
                <a:path w="6801" h="8074" extrusionOk="0">
                  <a:moveTo>
                    <a:pt x="4239" y="1"/>
                  </a:moveTo>
                  <a:cubicBezTo>
                    <a:pt x="3725" y="1"/>
                    <a:pt x="3195" y="168"/>
                    <a:pt x="2699" y="400"/>
                  </a:cubicBezTo>
                  <a:cubicBezTo>
                    <a:pt x="1632" y="902"/>
                    <a:pt x="1193" y="1655"/>
                    <a:pt x="795" y="2743"/>
                  </a:cubicBezTo>
                  <a:cubicBezTo>
                    <a:pt x="419" y="3706"/>
                    <a:pt x="0" y="5066"/>
                    <a:pt x="377" y="6049"/>
                  </a:cubicBezTo>
                  <a:cubicBezTo>
                    <a:pt x="189" y="6865"/>
                    <a:pt x="502" y="7723"/>
                    <a:pt x="1423" y="7974"/>
                  </a:cubicBezTo>
                  <a:cubicBezTo>
                    <a:pt x="1701" y="8042"/>
                    <a:pt x="1970" y="8074"/>
                    <a:pt x="2230" y="8074"/>
                  </a:cubicBezTo>
                  <a:cubicBezTo>
                    <a:pt x="3968" y="8074"/>
                    <a:pt x="5290" y="6649"/>
                    <a:pt x="5963" y="5066"/>
                  </a:cubicBezTo>
                  <a:cubicBezTo>
                    <a:pt x="6570" y="3726"/>
                    <a:pt x="6800" y="1550"/>
                    <a:pt x="5545" y="483"/>
                  </a:cubicBezTo>
                  <a:cubicBezTo>
                    <a:pt x="5149" y="136"/>
                    <a:pt x="4701" y="1"/>
                    <a:pt x="4239"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59" name="Google Shape;986;p51">
              <a:extLst>
                <a:ext uri="{FF2B5EF4-FFF2-40B4-BE49-F238E27FC236}">
                  <a16:creationId xmlns:a16="http://schemas.microsoft.com/office/drawing/2014/main" id="{10E9BC8D-3C31-4A59-A1AE-2622C6418B47}"/>
                </a:ext>
              </a:extLst>
            </p:cNvPr>
            <p:cNvSpPr/>
            <p:nvPr/>
          </p:nvSpPr>
          <p:spPr>
            <a:xfrm>
              <a:off x="6164325" y="3984125"/>
              <a:ext cx="479893" cy="188329"/>
            </a:xfrm>
            <a:custGeom>
              <a:avLst/>
              <a:gdLst/>
              <a:ahLst/>
              <a:cxnLst/>
              <a:rect l="l" t="t" r="r" b="b"/>
              <a:pathLst>
                <a:path w="17236" h="6554" extrusionOk="0">
                  <a:moveTo>
                    <a:pt x="4234" y="0"/>
                  </a:moveTo>
                  <a:cubicBezTo>
                    <a:pt x="3456" y="0"/>
                    <a:pt x="2688" y="51"/>
                    <a:pt x="1946" y="162"/>
                  </a:cubicBezTo>
                  <a:cubicBezTo>
                    <a:pt x="1814" y="115"/>
                    <a:pt x="1672" y="91"/>
                    <a:pt x="1529" y="91"/>
                  </a:cubicBezTo>
                  <a:cubicBezTo>
                    <a:pt x="1041" y="91"/>
                    <a:pt x="548" y="370"/>
                    <a:pt x="419" y="936"/>
                  </a:cubicBezTo>
                  <a:cubicBezTo>
                    <a:pt x="377" y="1020"/>
                    <a:pt x="356" y="1104"/>
                    <a:pt x="356" y="1166"/>
                  </a:cubicBezTo>
                  <a:cubicBezTo>
                    <a:pt x="251" y="1543"/>
                    <a:pt x="356" y="1941"/>
                    <a:pt x="565" y="2254"/>
                  </a:cubicBezTo>
                  <a:cubicBezTo>
                    <a:pt x="440" y="2945"/>
                    <a:pt x="272" y="3677"/>
                    <a:pt x="147" y="4389"/>
                  </a:cubicBezTo>
                  <a:cubicBezTo>
                    <a:pt x="0" y="5351"/>
                    <a:pt x="544" y="6230"/>
                    <a:pt x="1570" y="6251"/>
                  </a:cubicBezTo>
                  <a:cubicBezTo>
                    <a:pt x="2022" y="6259"/>
                    <a:pt x="2466" y="6281"/>
                    <a:pt x="2905" y="6281"/>
                  </a:cubicBezTo>
                  <a:cubicBezTo>
                    <a:pt x="3642" y="6281"/>
                    <a:pt x="4363" y="6218"/>
                    <a:pt x="5085" y="5916"/>
                  </a:cubicBezTo>
                  <a:cubicBezTo>
                    <a:pt x="5566" y="5707"/>
                    <a:pt x="6005" y="5393"/>
                    <a:pt x="6215" y="4891"/>
                  </a:cubicBezTo>
                  <a:cubicBezTo>
                    <a:pt x="6298" y="4703"/>
                    <a:pt x="6382" y="4472"/>
                    <a:pt x="6487" y="4263"/>
                  </a:cubicBezTo>
                  <a:lnTo>
                    <a:pt x="6487" y="4263"/>
                  </a:lnTo>
                  <a:cubicBezTo>
                    <a:pt x="6485" y="4265"/>
                    <a:pt x="6484" y="4265"/>
                    <a:pt x="6484" y="4265"/>
                  </a:cubicBezTo>
                  <a:cubicBezTo>
                    <a:pt x="6471" y="4265"/>
                    <a:pt x="6801" y="3758"/>
                    <a:pt x="6821" y="3677"/>
                  </a:cubicBezTo>
                  <a:cubicBezTo>
                    <a:pt x="6863" y="3531"/>
                    <a:pt x="6926" y="3405"/>
                    <a:pt x="6947" y="3259"/>
                  </a:cubicBezTo>
                  <a:cubicBezTo>
                    <a:pt x="7575" y="3363"/>
                    <a:pt x="8202" y="3510"/>
                    <a:pt x="8830" y="3635"/>
                  </a:cubicBezTo>
                  <a:cubicBezTo>
                    <a:pt x="10065" y="3886"/>
                    <a:pt x="11257" y="4305"/>
                    <a:pt x="12450" y="4703"/>
                  </a:cubicBezTo>
                  <a:cubicBezTo>
                    <a:pt x="12994" y="4891"/>
                    <a:pt x="13810" y="5226"/>
                    <a:pt x="14061" y="5770"/>
                  </a:cubicBezTo>
                  <a:cubicBezTo>
                    <a:pt x="14325" y="6323"/>
                    <a:pt x="14763" y="6553"/>
                    <a:pt x="15214" y="6553"/>
                  </a:cubicBezTo>
                  <a:cubicBezTo>
                    <a:pt x="16194" y="6553"/>
                    <a:pt x="17235" y="5467"/>
                    <a:pt x="16676" y="4263"/>
                  </a:cubicBezTo>
                  <a:cubicBezTo>
                    <a:pt x="15651" y="2171"/>
                    <a:pt x="12513" y="1522"/>
                    <a:pt x="10525" y="936"/>
                  </a:cubicBezTo>
                  <a:cubicBezTo>
                    <a:pt x="8591" y="384"/>
                    <a:pt x="6375" y="0"/>
                    <a:pt x="4234"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0" name="Google Shape;987;p51">
              <a:extLst>
                <a:ext uri="{FF2B5EF4-FFF2-40B4-BE49-F238E27FC236}">
                  <a16:creationId xmlns:a16="http://schemas.microsoft.com/office/drawing/2014/main" id="{B5615E48-9D5C-409A-9DB5-7572251DC4BA}"/>
                </a:ext>
              </a:extLst>
            </p:cNvPr>
            <p:cNvSpPr/>
            <p:nvPr/>
          </p:nvSpPr>
          <p:spPr>
            <a:xfrm>
              <a:off x="6611050" y="3985425"/>
              <a:ext cx="765825" cy="407275"/>
            </a:xfrm>
            <a:custGeom>
              <a:avLst/>
              <a:gdLst/>
              <a:ahLst/>
              <a:cxnLst/>
              <a:rect l="l" t="t" r="r" b="b"/>
              <a:pathLst>
                <a:path w="30633" h="16291" extrusionOk="0">
                  <a:moveTo>
                    <a:pt x="29640" y="0"/>
                  </a:moveTo>
                  <a:cubicBezTo>
                    <a:pt x="29374" y="0"/>
                    <a:pt x="29110" y="101"/>
                    <a:pt x="28937" y="315"/>
                  </a:cubicBezTo>
                  <a:cubicBezTo>
                    <a:pt x="28833" y="378"/>
                    <a:pt x="28749" y="461"/>
                    <a:pt x="28686" y="503"/>
                  </a:cubicBezTo>
                  <a:cubicBezTo>
                    <a:pt x="28519" y="671"/>
                    <a:pt x="28414" y="817"/>
                    <a:pt x="28331" y="1026"/>
                  </a:cubicBezTo>
                  <a:cubicBezTo>
                    <a:pt x="28356" y="957"/>
                    <a:pt x="28362" y="931"/>
                    <a:pt x="28358" y="931"/>
                  </a:cubicBezTo>
                  <a:lnTo>
                    <a:pt x="28358" y="931"/>
                  </a:lnTo>
                  <a:cubicBezTo>
                    <a:pt x="28348" y="931"/>
                    <a:pt x="28283" y="1066"/>
                    <a:pt x="28268" y="1110"/>
                  </a:cubicBezTo>
                  <a:cubicBezTo>
                    <a:pt x="28205" y="1194"/>
                    <a:pt x="28184" y="1256"/>
                    <a:pt x="28121" y="1361"/>
                  </a:cubicBezTo>
                  <a:cubicBezTo>
                    <a:pt x="28101" y="1445"/>
                    <a:pt x="27975" y="1675"/>
                    <a:pt x="27975" y="1738"/>
                  </a:cubicBezTo>
                  <a:cubicBezTo>
                    <a:pt x="27954" y="1759"/>
                    <a:pt x="27954" y="1780"/>
                    <a:pt x="27912" y="1842"/>
                  </a:cubicBezTo>
                  <a:cubicBezTo>
                    <a:pt x="26929" y="2303"/>
                    <a:pt x="26196" y="3474"/>
                    <a:pt x="25548" y="4269"/>
                  </a:cubicBezTo>
                  <a:cubicBezTo>
                    <a:pt x="24355" y="5713"/>
                    <a:pt x="23372" y="7282"/>
                    <a:pt x="22158" y="8684"/>
                  </a:cubicBezTo>
                  <a:cubicBezTo>
                    <a:pt x="21070" y="9961"/>
                    <a:pt x="19898" y="11091"/>
                    <a:pt x="18706" y="12283"/>
                  </a:cubicBezTo>
                  <a:cubicBezTo>
                    <a:pt x="18476" y="12513"/>
                    <a:pt x="18225" y="12764"/>
                    <a:pt x="17994" y="13036"/>
                  </a:cubicBezTo>
                  <a:cubicBezTo>
                    <a:pt x="17890" y="12890"/>
                    <a:pt x="17764" y="12764"/>
                    <a:pt x="17618" y="12702"/>
                  </a:cubicBezTo>
                  <a:cubicBezTo>
                    <a:pt x="18329" y="12492"/>
                    <a:pt x="18727" y="11551"/>
                    <a:pt x="18518" y="10860"/>
                  </a:cubicBezTo>
                  <a:cubicBezTo>
                    <a:pt x="18204" y="9793"/>
                    <a:pt x="17199" y="8454"/>
                    <a:pt x="16383" y="7701"/>
                  </a:cubicBezTo>
                  <a:cubicBezTo>
                    <a:pt x="15274" y="6676"/>
                    <a:pt x="13663" y="6320"/>
                    <a:pt x="12220" y="6027"/>
                  </a:cubicBezTo>
                  <a:cubicBezTo>
                    <a:pt x="11124" y="5813"/>
                    <a:pt x="9978" y="5745"/>
                    <a:pt x="8834" y="5745"/>
                  </a:cubicBezTo>
                  <a:cubicBezTo>
                    <a:pt x="8187" y="5745"/>
                    <a:pt x="7540" y="5767"/>
                    <a:pt x="6905" y="5797"/>
                  </a:cubicBezTo>
                  <a:cubicBezTo>
                    <a:pt x="6068" y="5818"/>
                    <a:pt x="5252" y="5902"/>
                    <a:pt x="4436" y="6027"/>
                  </a:cubicBezTo>
                  <a:cubicBezTo>
                    <a:pt x="3808" y="6090"/>
                    <a:pt x="3515" y="6550"/>
                    <a:pt x="3118" y="6885"/>
                  </a:cubicBezTo>
                  <a:lnTo>
                    <a:pt x="2992" y="7010"/>
                  </a:lnTo>
                  <a:lnTo>
                    <a:pt x="2971" y="7010"/>
                  </a:lnTo>
                  <a:cubicBezTo>
                    <a:pt x="2684" y="6795"/>
                    <a:pt x="2305" y="6642"/>
                    <a:pt x="1926" y="6642"/>
                  </a:cubicBezTo>
                  <a:cubicBezTo>
                    <a:pt x="1863" y="6642"/>
                    <a:pt x="1800" y="6646"/>
                    <a:pt x="1737" y="6655"/>
                  </a:cubicBezTo>
                  <a:cubicBezTo>
                    <a:pt x="377" y="6759"/>
                    <a:pt x="0" y="8329"/>
                    <a:pt x="921" y="9061"/>
                  </a:cubicBezTo>
                  <a:cubicBezTo>
                    <a:pt x="921" y="9103"/>
                    <a:pt x="942" y="9145"/>
                    <a:pt x="942" y="9187"/>
                  </a:cubicBezTo>
                  <a:cubicBezTo>
                    <a:pt x="1025" y="9521"/>
                    <a:pt x="1214" y="9877"/>
                    <a:pt x="1465" y="10107"/>
                  </a:cubicBezTo>
                  <a:cubicBezTo>
                    <a:pt x="1792" y="10424"/>
                    <a:pt x="2198" y="10558"/>
                    <a:pt x="2614" y="10558"/>
                  </a:cubicBezTo>
                  <a:cubicBezTo>
                    <a:pt x="3076" y="10558"/>
                    <a:pt x="3548" y="10392"/>
                    <a:pt x="3934" y="10128"/>
                  </a:cubicBezTo>
                  <a:cubicBezTo>
                    <a:pt x="4080" y="10023"/>
                    <a:pt x="4227" y="9898"/>
                    <a:pt x="4373" y="9793"/>
                  </a:cubicBezTo>
                  <a:cubicBezTo>
                    <a:pt x="4478" y="9712"/>
                    <a:pt x="4536" y="9685"/>
                    <a:pt x="4556" y="9685"/>
                  </a:cubicBezTo>
                  <a:cubicBezTo>
                    <a:pt x="4588" y="9685"/>
                    <a:pt x="4522" y="9755"/>
                    <a:pt x="4394" y="9793"/>
                  </a:cubicBezTo>
                  <a:cubicBezTo>
                    <a:pt x="4373" y="9793"/>
                    <a:pt x="4959" y="9835"/>
                    <a:pt x="5126" y="9877"/>
                  </a:cubicBezTo>
                  <a:cubicBezTo>
                    <a:pt x="5221" y="9887"/>
                    <a:pt x="5314" y="9892"/>
                    <a:pt x="5404" y="9892"/>
                  </a:cubicBezTo>
                  <a:cubicBezTo>
                    <a:pt x="6270" y="9892"/>
                    <a:pt x="6925" y="9446"/>
                    <a:pt x="7323" y="8726"/>
                  </a:cubicBezTo>
                  <a:cubicBezTo>
                    <a:pt x="8265" y="8747"/>
                    <a:pt x="9248" y="8747"/>
                    <a:pt x="10190" y="8768"/>
                  </a:cubicBezTo>
                  <a:cubicBezTo>
                    <a:pt x="10734" y="8789"/>
                    <a:pt x="11278" y="8873"/>
                    <a:pt x="11801" y="8998"/>
                  </a:cubicBezTo>
                  <a:cubicBezTo>
                    <a:pt x="11759" y="9166"/>
                    <a:pt x="11759" y="9312"/>
                    <a:pt x="11780" y="9500"/>
                  </a:cubicBezTo>
                  <a:cubicBezTo>
                    <a:pt x="11885" y="10400"/>
                    <a:pt x="12240" y="10819"/>
                    <a:pt x="12701" y="11551"/>
                  </a:cubicBezTo>
                  <a:cubicBezTo>
                    <a:pt x="12743" y="11656"/>
                    <a:pt x="12826" y="11718"/>
                    <a:pt x="12931" y="11823"/>
                  </a:cubicBezTo>
                  <a:cubicBezTo>
                    <a:pt x="12178" y="12597"/>
                    <a:pt x="12345" y="14208"/>
                    <a:pt x="13600" y="14585"/>
                  </a:cubicBezTo>
                  <a:cubicBezTo>
                    <a:pt x="14542" y="14857"/>
                    <a:pt x="15421" y="15359"/>
                    <a:pt x="16383" y="15568"/>
                  </a:cubicBezTo>
                  <a:cubicBezTo>
                    <a:pt x="16510" y="15603"/>
                    <a:pt x="16637" y="15618"/>
                    <a:pt x="16760" y="15618"/>
                  </a:cubicBezTo>
                  <a:cubicBezTo>
                    <a:pt x="16861" y="15618"/>
                    <a:pt x="16959" y="15608"/>
                    <a:pt x="17053" y="15589"/>
                  </a:cubicBezTo>
                  <a:cubicBezTo>
                    <a:pt x="17053" y="15652"/>
                    <a:pt x="17095" y="15694"/>
                    <a:pt x="17095" y="15757"/>
                  </a:cubicBezTo>
                  <a:cubicBezTo>
                    <a:pt x="17185" y="16089"/>
                    <a:pt x="17494" y="16290"/>
                    <a:pt x="17816" y="16290"/>
                  </a:cubicBezTo>
                  <a:cubicBezTo>
                    <a:pt x="17940" y="16290"/>
                    <a:pt x="18066" y="16260"/>
                    <a:pt x="18183" y="16196"/>
                  </a:cubicBezTo>
                  <a:cubicBezTo>
                    <a:pt x="19208" y="15631"/>
                    <a:pt x="20024" y="14689"/>
                    <a:pt x="20945" y="13915"/>
                  </a:cubicBezTo>
                  <a:cubicBezTo>
                    <a:pt x="22242" y="12911"/>
                    <a:pt x="23414" y="11614"/>
                    <a:pt x="24460" y="10358"/>
                  </a:cubicBezTo>
                  <a:cubicBezTo>
                    <a:pt x="25548" y="9082"/>
                    <a:pt x="26448" y="7701"/>
                    <a:pt x="27410" y="6341"/>
                  </a:cubicBezTo>
                  <a:cubicBezTo>
                    <a:pt x="27996" y="5546"/>
                    <a:pt x="29021" y="4541"/>
                    <a:pt x="29461" y="3516"/>
                  </a:cubicBezTo>
                  <a:cubicBezTo>
                    <a:pt x="29900" y="3244"/>
                    <a:pt x="30193" y="2784"/>
                    <a:pt x="30318" y="2261"/>
                  </a:cubicBezTo>
                  <a:cubicBezTo>
                    <a:pt x="30381" y="2031"/>
                    <a:pt x="30444" y="1780"/>
                    <a:pt x="30486" y="1549"/>
                  </a:cubicBezTo>
                  <a:cubicBezTo>
                    <a:pt x="30507" y="1508"/>
                    <a:pt x="30528" y="1445"/>
                    <a:pt x="30528" y="1403"/>
                  </a:cubicBezTo>
                  <a:cubicBezTo>
                    <a:pt x="30632" y="1110"/>
                    <a:pt x="30611" y="880"/>
                    <a:pt x="30570" y="671"/>
                  </a:cubicBezTo>
                  <a:cubicBezTo>
                    <a:pt x="30468" y="239"/>
                    <a:pt x="30051" y="0"/>
                    <a:pt x="29640"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1" name="Google Shape;988;p51">
              <a:extLst>
                <a:ext uri="{FF2B5EF4-FFF2-40B4-BE49-F238E27FC236}">
                  <a16:creationId xmlns:a16="http://schemas.microsoft.com/office/drawing/2014/main" id="{18EEFEFC-4DA0-452F-9706-68210ADFDBB6}"/>
                </a:ext>
              </a:extLst>
            </p:cNvPr>
            <p:cNvSpPr/>
            <p:nvPr/>
          </p:nvSpPr>
          <p:spPr>
            <a:xfrm>
              <a:off x="6155950" y="3714500"/>
              <a:ext cx="704618" cy="397832"/>
            </a:xfrm>
            <a:custGeom>
              <a:avLst/>
              <a:gdLst/>
              <a:ahLst/>
              <a:cxnLst/>
              <a:rect l="l" t="t" r="r" b="b"/>
              <a:pathLst>
                <a:path w="25716" h="14207" extrusionOk="0">
                  <a:moveTo>
                    <a:pt x="13717" y="1"/>
                  </a:moveTo>
                  <a:cubicBezTo>
                    <a:pt x="11882" y="1"/>
                    <a:pt x="10025" y="231"/>
                    <a:pt x="8265" y="585"/>
                  </a:cubicBezTo>
                  <a:cubicBezTo>
                    <a:pt x="7700" y="690"/>
                    <a:pt x="7177" y="1381"/>
                    <a:pt x="7219" y="1987"/>
                  </a:cubicBezTo>
                  <a:cubicBezTo>
                    <a:pt x="7219" y="2050"/>
                    <a:pt x="7261" y="2134"/>
                    <a:pt x="7261" y="2238"/>
                  </a:cubicBezTo>
                  <a:cubicBezTo>
                    <a:pt x="7261" y="2259"/>
                    <a:pt x="7261" y="2301"/>
                    <a:pt x="7282" y="2322"/>
                  </a:cubicBezTo>
                  <a:cubicBezTo>
                    <a:pt x="6152" y="3117"/>
                    <a:pt x="5169" y="3850"/>
                    <a:pt x="4227" y="4959"/>
                  </a:cubicBezTo>
                  <a:cubicBezTo>
                    <a:pt x="3139" y="6193"/>
                    <a:pt x="1" y="8264"/>
                    <a:pt x="2135" y="10064"/>
                  </a:cubicBezTo>
                  <a:cubicBezTo>
                    <a:pt x="2699" y="10549"/>
                    <a:pt x="3320" y="10688"/>
                    <a:pt x="3964" y="10688"/>
                  </a:cubicBezTo>
                  <a:cubicBezTo>
                    <a:pt x="4680" y="10688"/>
                    <a:pt x="5425" y="10517"/>
                    <a:pt x="6152" y="10461"/>
                  </a:cubicBezTo>
                  <a:cubicBezTo>
                    <a:pt x="6647" y="10430"/>
                    <a:pt x="7116" y="10412"/>
                    <a:pt x="7572" y="10412"/>
                  </a:cubicBezTo>
                  <a:cubicBezTo>
                    <a:pt x="8640" y="10412"/>
                    <a:pt x="9641" y="10511"/>
                    <a:pt x="10755" y="10775"/>
                  </a:cubicBezTo>
                  <a:cubicBezTo>
                    <a:pt x="11948" y="11047"/>
                    <a:pt x="13538" y="10985"/>
                    <a:pt x="14417" y="11863"/>
                  </a:cubicBezTo>
                  <a:cubicBezTo>
                    <a:pt x="14940" y="12386"/>
                    <a:pt x="14982" y="12365"/>
                    <a:pt x="15296" y="12972"/>
                  </a:cubicBezTo>
                  <a:cubicBezTo>
                    <a:pt x="15610" y="13558"/>
                    <a:pt x="16070" y="13956"/>
                    <a:pt x="16739" y="14144"/>
                  </a:cubicBezTo>
                  <a:cubicBezTo>
                    <a:pt x="16896" y="14186"/>
                    <a:pt x="17049" y="14206"/>
                    <a:pt x="17198" y="14206"/>
                  </a:cubicBezTo>
                  <a:cubicBezTo>
                    <a:pt x="17789" y="14206"/>
                    <a:pt x="18309" y="13892"/>
                    <a:pt x="18644" y="13391"/>
                  </a:cubicBezTo>
                  <a:cubicBezTo>
                    <a:pt x="19355" y="12282"/>
                    <a:pt x="20108" y="11529"/>
                    <a:pt x="21071" y="10713"/>
                  </a:cubicBezTo>
                  <a:cubicBezTo>
                    <a:pt x="21929" y="9980"/>
                    <a:pt x="22682" y="9164"/>
                    <a:pt x="23791" y="8788"/>
                  </a:cubicBezTo>
                  <a:cubicBezTo>
                    <a:pt x="24837" y="8390"/>
                    <a:pt x="25716" y="7637"/>
                    <a:pt x="25716" y="6423"/>
                  </a:cubicBezTo>
                  <a:cubicBezTo>
                    <a:pt x="25716" y="5147"/>
                    <a:pt x="24628" y="4226"/>
                    <a:pt x="23728" y="3473"/>
                  </a:cubicBezTo>
                  <a:cubicBezTo>
                    <a:pt x="21636" y="1694"/>
                    <a:pt x="19020" y="544"/>
                    <a:pt x="16300" y="167"/>
                  </a:cubicBezTo>
                  <a:cubicBezTo>
                    <a:pt x="15452" y="53"/>
                    <a:pt x="14587" y="1"/>
                    <a:pt x="13717" y="1"/>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2" name="Google Shape;989;p51">
              <a:extLst>
                <a:ext uri="{FF2B5EF4-FFF2-40B4-BE49-F238E27FC236}">
                  <a16:creationId xmlns:a16="http://schemas.microsoft.com/office/drawing/2014/main" id="{CDDCBE6E-16D9-4922-8B36-782CA5F22DB8}"/>
                </a:ext>
              </a:extLst>
            </p:cNvPr>
            <p:cNvSpPr/>
            <p:nvPr/>
          </p:nvSpPr>
          <p:spPr>
            <a:xfrm>
              <a:off x="6622550" y="3830025"/>
              <a:ext cx="765813" cy="465926"/>
            </a:xfrm>
            <a:custGeom>
              <a:avLst/>
              <a:gdLst/>
              <a:ahLst/>
              <a:cxnLst/>
              <a:rect l="l" t="t" r="r" b="b"/>
              <a:pathLst>
                <a:path w="29210" h="15887" extrusionOk="0">
                  <a:moveTo>
                    <a:pt x="18738" y="0"/>
                  </a:moveTo>
                  <a:cubicBezTo>
                    <a:pt x="17431" y="0"/>
                    <a:pt x="16127" y="123"/>
                    <a:pt x="14835" y="233"/>
                  </a:cubicBezTo>
                  <a:cubicBezTo>
                    <a:pt x="13998" y="317"/>
                    <a:pt x="13203" y="338"/>
                    <a:pt x="12387" y="547"/>
                  </a:cubicBezTo>
                  <a:cubicBezTo>
                    <a:pt x="11634" y="735"/>
                    <a:pt x="10902" y="1070"/>
                    <a:pt x="10127" y="1154"/>
                  </a:cubicBezTo>
                  <a:cubicBezTo>
                    <a:pt x="9458" y="1195"/>
                    <a:pt x="9019" y="1593"/>
                    <a:pt x="8830" y="2095"/>
                  </a:cubicBezTo>
                  <a:cubicBezTo>
                    <a:pt x="8495" y="2221"/>
                    <a:pt x="8161" y="2409"/>
                    <a:pt x="7889" y="2597"/>
                  </a:cubicBezTo>
                  <a:cubicBezTo>
                    <a:pt x="7261" y="2953"/>
                    <a:pt x="6675" y="3455"/>
                    <a:pt x="6173" y="4020"/>
                  </a:cubicBezTo>
                  <a:cubicBezTo>
                    <a:pt x="5378" y="4962"/>
                    <a:pt x="4373" y="5673"/>
                    <a:pt x="3453" y="6489"/>
                  </a:cubicBezTo>
                  <a:cubicBezTo>
                    <a:pt x="2616" y="7200"/>
                    <a:pt x="2072" y="8163"/>
                    <a:pt x="1256" y="8895"/>
                  </a:cubicBezTo>
                  <a:cubicBezTo>
                    <a:pt x="398" y="9669"/>
                    <a:pt x="0" y="10485"/>
                    <a:pt x="231" y="11636"/>
                  </a:cubicBezTo>
                  <a:cubicBezTo>
                    <a:pt x="369" y="12331"/>
                    <a:pt x="1142" y="12881"/>
                    <a:pt x="1867" y="12881"/>
                  </a:cubicBezTo>
                  <a:cubicBezTo>
                    <a:pt x="2016" y="12881"/>
                    <a:pt x="2163" y="12858"/>
                    <a:pt x="2302" y="12808"/>
                  </a:cubicBezTo>
                  <a:cubicBezTo>
                    <a:pt x="3242" y="12455"/>
                    <a:pt x="4216" y="12349"/>
                    <a:pt x="5204" y="12349"/>
                  </a:cubicBezTo>
                  <a:cubicBezTo>
                    <a:pt x="6677" y="12349"/>
                    <a:pt x="8180" y="12586"/>
                    <a:pt x="9646" y="12599"/>
                  </a:cubicBezTo>
                  <a:cubicBezTo>
                    <a:pt x="11718" y="12641"/>
                    <a:pt x="14563" y="13185"/>
                    <a:pt x="15777" y="15047"/>
                  </a:cubicBezTo>
                  <a:cubicBezTo>
                    <a:pt x="16078" y="15521"/>
                    <a:pt x="16676" y="15886"/>
                    <a:pt x="17264" y="15886"/>
                  </a:cubicBezTo>
                  <a:cubicBezTo>
                    <a:pt x="17533" y="15886"/>
                    <a:pt x="17800" y="15810"/>
                    <a:pt x="18037" y="15633"/>
                  </a:cubicBezTo>
                  <a:cubicBezTo>
                    <a:pt x="18622" y="15214"/>
                    <a:pt x="18978" y="14754"/>
                    <a:pt x="19355" y="14147"/>
                  </a:cubicBezTo>
                  <a:cubicBezTo>
                    <a:pt x="19585" y="13791"/>
                    <a:pt x="20192" y="13226"/>
                    <a:pt x="20610" y="12871"/>
                  </a:cubicBezTo>
                  <a:cubicBezTo>
                    <a:pt x="21154" y="12390"/>
                    <a:pt x="21573" y="11929"/>
                    <a:pt x="21991" y="11301"/>
                  </a:cubicBezTo>
                  <a:cubicBezTo>
                    <a:pt x="22389" y="10716"/>
                    <a:pt x="23247" y="10234"/>
                    <a:pt x="23791" y="9774"/>
                  </a:cubicBezTo>
                  <a:cubicBezTo>
                    <a:pt x="25088" y="8707"/>
                    <a:pt x="26197" y="7431"/>
                    <a:pt x="27620" y="6531"/>
                  </a:cubicBezTo>
                  <a:cubicBezTo>
                    <a:pt x="28247" y="6154"/>
                    <a:pt x="28812" y="6008"/>
                    <a:pt x="29084" y="5213"/>
                  </a:cubicBezTo>
                  <a:cubicBezTo>
                    <a:pt x="29210" y="4480"/>
                    <a:pt x="28980" y="3685"/>
                    <a:pt x="28394" y="3162"/>
                  </a:cubicBezTo>
                  <a:cubicBezTo>
                    <a:pt x="26092" y="1028"/>
                    <a:pt x="23100" y="296"/>
                    <a:pt x="20024" y="45"/>
                  </a:cubicBezTo>
                  <a:cubicBezTo>
                    <a:pt x="19595" y="14"/>
                    <a:pt x="19167" y="0"/>
                    <a:pt x="18738" y="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3" name="Google Shape;990;p51">
              <a:extLst>
                <a:ext uri="{FF2B5EF4-FFF2-40B4-BE49-F238E27FC236}">
                  <a16:creationId xmlns:a16="http://schemas.microsoft.com/office/drawing/2014/main" id="{CD7B645A-967A-40E2-B7C6-470D365B70D1}"/>
                </a:ext>
              </a:extLst>
            </p:cNvPr>
            <p:cNvSpPr/>
            <p:nvPr/>
          </p:nvSpPr>
          <p:spPr>
            <a:xfrm>
              <a:off x="6116800" y="4143325"/>
              <a:ext cx="244745" cy="61775"/>
            </a:xfrm>
            <a:custGeom>
              <a:avLst/>
              <a:gdLst/>
              <a:ahLst/>
              <a:cxnLst/>
              <a:rect l="l" t="t" r="r" b="b"/>
              <a:pathLst>
                <a:path w="9207" h="2471" extrusionOk="0">
                  <a:moveTo>
                    <a:pt x="784" y="0"/>
                  </a:moveTo>
                  <a:cubicBezTo>
                    <a:pt x="512" y="0"/>
                    <a:pt x="255" y="144"/>
                    <a:pt x="209" y="464"/>
                  </a:cubicBezTo>
                  <a:cubicBezTo>
                    <a:pt x="0" y="1866"/>
                    <a:pt x="1109" y="2306"/>
                    <a:pt x="2302" y="2431"/>
                  </a:cubicBezTo>
                  <a:cubicBezTo>
                    <a:pt x="2736" y="2459"/>
                    <a:pt x="3184" y="2471"/>
                    <a:pt x="3632" y="2471"/>
                  </a:cubicBezTo>
                  <a:cubicBezTo>
                    <a:pt x="4177" y="2471"/>
                    <a:pt x="4724" y="2454"/>
                    <a:pt x="5252" y="2431"/>
                  </a:cubicBezTo>
                  <a:cubicBezTo>
                    <a:pt x="6403" y="2347"/>
                    <a:pt x="7847" y="2452"/>
                    <a:pt x="8872" y="1824"/>
                  </a:cubicBezTo>
                  <a:cubicBezTo>
                    <a:pt x="9207" y="1615"/>
                    <a:pt x="9207" y="1155"/>
                    <a:pt x="8893" y="966"/>
                  </a:cubicBezTo>
                  <a:cubicBezTo>
                    <a:pt x="8348" y="654"/>
                    <a:pt x="7696" y="559"/>
                    <a:pt x="7016" y="559"/>
                  </a:cubicBezTo>
                  <a:cubicBezTo>
                    <a:pt x="6103" y="559"/>
                    <a:pt x="5138" y="730"/>
                    <a:pt x="4310" y="778"/>
                  </a:cubicBezTo>
                  <a:cubicBezTo>
                    <a:pt x="4149" y="791"/>
                    <a:pt x="3173" y="929"/>
                    <a:pt x="2413" y="929"/>
                  </a:cubicBezTo>
                  <a:cubicBezTo>
                    <a:pt x="1895" y="929"/>
                    <a:pt x="1477" y="865"/>
                    <a:pt x="1486" y="653"/>
                  </a:cubicBezTo>
                  <a:cubicBezTo>
                    <a:pt x="1509" y="240"/>
                    <a:pt x="1135" y="0"/>
                    <a:pt x="784"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4" name="Google Shape;991;p51">
              <a:extLst>
                <a:ext uri="{FF2B5EF4-FFF2-40B4-BE49-F238E27FC236}">
                  <a16:creationId xmlns:a16="http://schemas.microsoft.com/office/drawing/2014/main" id="{10B3F18D-2ABD-4ABA-8585-FB9A3A567205}"/>
                </a:ext>
              </a:extLst>
            </p:cNvPr>
            <p:cNvSpPr/>
            <p:nvPr/>
          </p:nvSpPr>
          <p:spPr>
            <a:xfrm>
              <a:off x="6463000" y="4165400"/>
              <a:ext cx="165845" cy="58650"/>
            </a:xfrm>
            <a:custGeom>
              <a:avLst/>
              <a:gdLst/>
              <a:ahLst/>
              <a:cxnLst/>
              <a:rect l="l" t="t" r="r" b="b"/>
              <a:pathLst>
                <a:path w="7729" h="2346" extrusionOk="0">
                  <a:moveTo>
                    <a:pt x="3258" y="1"/>
                  </a:moveTo>
                  <a:cubicBezTo>
                    <a:pt x="2015" y="1"/>
                    <a:pt x="866" y="123"/>
                    <a:pt x="524" y="193"/>
                  </a:cubicBezTo>
                  <a:cubicBezTo>
                    <a:pt x="1" y="298"/>
                    <a:pt x="43" y="1072"/>
                    <a:pt x="524" y="1218"/>
                  </a:cubicBezTo>
                  <a:cubicBezTo>
                    <a:pt x="2302" y="1658"/>
                    <a:pt x="4060" y="2076"/>
                    <a:pt x="5859" y="2327"/>
                  </a:cubicBezTo>
                  <a:cubicBezTo>
                    <a:pt x="5939" y="2339"/>
                    <a:pt x="6020" y="2346"/>
                    <a:pt x="6100" y="2346"/>
                  </a:cubicBezTo>
                  <a:cubicBezTo>
                    <a:pt x="6437" y="2346"/>
                    <a:pt x="6757" y="2226"/>
                    <a:pt x="6926" y="1888"/>
                  </a:cubicBezTo>
                  <a:cubicBezTo>
                    <a:pt x="7728" y="350"/>
                    <a:pt x="5358" y="1"/>
                    <a:pt x="3258"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5" name="Google Shape;992;p51">
              <a:extLst>
                <a:ext uri="{FF2B5EF4-FFF2-40B4-BE49-F238E27FC236}">
                  <a16:creationId xmlns:a16="http://schemas.microsoft.com/office/drawing/2014/main" id="{F5F3F8AB-2E75-4802-87E8-6912A61450B6}"/>
                </a:ext>
              </a:extLst>
            </p:cNvPr>
            <p:cNvSpPr/>
            <p:nvPr/>
          </p:nvSpPr>
          <p:spPr>
            <a:xfrm rot="862269">
              <a:off x="6646489" y="4221149"/>
              <a:ext cx="105149" cy="31603"/>
            </a:xfrm>
            <a:custGeom>
              <a:avLst/>
              <a:gdLst/>
              <a:ahLst/>
              <a:cxnLst/>
              <a:rect l="l" t="t" r="r" b="b"/>
              <a:pathLst>
                <a:path w="4206" h="2218" extrusionOk="0">
                  <a:moveTo>
                    <a:pt x="1192" y="1"/>
                  </a:moveTo>
                  <a:cubicBezTo>
                    <a:pt x="826" y="1"/>
                    <a:pt x="443" y="212"/>
                    <a:pt x="272" y="511"/>
                  </a:cubicBezTo>
                  <a:cubicBezTo>
                    <a:pt x="0" y="971"/>
                    <a:pt x="105" y="1703"/>
                    <a:pt x="628" y="1934"/>
                  </a:cubicBezTo>
                  <a:cubicBezTo>
                    <a:pt x="1164" y="2161"/>
                    <a:pt x="1734" y="2217"/>
                    <a:pt x="2305" y="2217"/>
                  </a:cubicBezTo>
                  <a:cubicBezTo>
                    <a:pt x="2626" y="2217"/>
                    <a:pt x="2948" y="2200"/>
                    <a:pt x="3264" y="2185"/>
                  </a:cubicBezTo>
                  <a:cubicBezTo>
                    <a:pt x="3955" y="2164"/>
                    <a:pt x="4206" y="1410"/>
                    <a:pt x="3787" y="929"/>
                  </a:cubicBezTo>
                  <a:cubicBezTo>
                    <a:pt x="3473" y="574"/>
                    <a:pt x="3034" y="469"/>
                    <a:pt x="2574" y="406"/>
                  </a:cubicBezTo>
                  <a:cubicBezTo>
                    <a:pt x="2197" y="364"/>
                    <a:pt x="1988" y="385"/>
                    <a:pt x="1674" y="155"/>
                  </a:cubicBezTo>
                  <a:cubicBezTo>
                    <a:pt x="1533" y="48"/>
                    <a:pt x="1364" y="1"/>
                    <a:pt x="1192" y="1"/>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6" name="Google Shape;993;p51">
              <a:extLst>
                <a:ext uri="{FF2B5EF4-FFF2-40B4-BE49-F238E27FC236}">
                  <a16:creationId xmlns:a16="http://schemas.microsoft.com/office/drawing/2014/main" id="{B1D8D684-D5AF-44A6-BACB-2995C98D3572}"/>
                </a:ext>
              </a:extLst>
            </p:cNvPr>
            <p:cNvSpPr/>
            <p:nvPr/>
          </p:nvSpPr>
          <p:spPr>
            <a:xfrm>
              <a:off x="6885675" y="4320675"/>
              <a:ext cx="198150" cy="109975"/>
            </a:xfrm>
            <a:custGeom>
              <a:avLst/>
              <a:gdLst/>
              <a:ahLst/>
              <a:cxnLst/>
              <a:rect l="l" t="t" r="r" b="b"/>
              <a:pathLst>
                <a:path w="7926" h="4399" extrusionOk="0">
                  <a:moveTo>
                    <a:pt x="1011" y="0"/>
                  </a:moveTo>
                  <a:cubicBezTo>
                    <a:pt x="1" y="0"/>
                    <a:pt x="26" y="1616"/>
                    <a:pt x="1088" y="1677"/>
                  </a:cubicBezTo>
                  <a:cubicBezTo>
                    <a:pt x="2176" y="1782"/>
                    <a:pt x="3180" y="2681"/>
                    <a:pt x="4164" y="3121"/>
                  </a:cubicBezTo>
                  <a:cubicBezTo>
                    <a:pt x="4875" y="3435"/>
                    <a:pt x="5482" y="3853"/>
                    <a:pt x="6131" y="4251"/>
                  </a:cubicBezTo>
                  <a:cubicBezTo>
                    <a:pt x="6313" y="4353"/>
                    <a:pt x="6506" y="4399"/>
                    <a:pt x="6690" y="4399"/>
                  </a:cubicBezTo>
                  <a:cubicBezTo>
                    <a:pt x="7370" y="4399"/>
                    <a:pt x="7925" y="3775"/>
                    <a:pt x="7365" y="3100"/>
                  </a:cubicBezTo>
                  <a:cubicBezTo>
                    <a:pt x="7316" y="3039"/>
                    <a:pt x="7218" y="3006"/>
                    <a:pt x="7124" y="3006"/>
                  </a:cubicBezTo>
                  <a:cubicBezTo>
                    <a:pt x="7056" y="3006"/>
                    <a:pt x="6990" y="3023"/>
                    <a:pt x="6947" y="3058"/>
                  </a:cubicBezTo>
                  <a:cubicBezTo>
                    <a:pt x="6905" y="3058"/>
                    <a:pt x="6905" y="3079"/>
                    <a:pt x="6884" y="3079"/>
                  </a:cubicBezTo>
                  <a:cubicBezTo>
                    <a:pt x="6737" y="2953"/>
                    <a:pt x="6591" y="2807"/>
                    <a:pt x="6486" y="2681"/>
                  </a:cubicBezTo>
                  <a:cubicBezTo>
                    <a:pt x="6110" y="2263"/>
                    <a:pt x="5503" y="1970"/>
                    <a:pt x="5001" y="1719"/>
                  </a:cubicBezTo>
                  <a:cubicBezTo>
                    <a:pt x="3766" y="1007"/>
                    <a:pt x="2511" y="150"/>
                    <a:pt x="1088" y="3"/>
                  </a:cubicBezTo>
                  <a:cubicBezTo>
                    <a:pt x="1062" y="1"/>
                    <a:pt x="1036" y="0"/>
                    <a:pt x="1011" y="0"/>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7" name="Google Shape;994;p51">
              <a:extLst>
                <a:ext uri="{FF2B5EF4-FFF2-40B4-BE49-F238E27FC236}">
                  <a16:creationId xmlns:a16="http://schemas.microsoft.com/office/drawing/2014/main" id="{503437CE-8555-4199-9C3D-44791CD5F591}"/>
                </a:ext>
              </a:extLst>
            </p:cNvPr>
            <p:cNvSpPr/>
            <p:nvPr/>
          </p:nvSpPr>
          <p:spPr>
            <a:xfrm>
              <a:off x="6437375" y="2553575"/>
              <a:ext cx="73825" cy="110300"/>
            </a:xfrm>
            <a:custGeom>
              <a:avLst/>
              <a:gdLst/>
              <a:ahLst/>
              <a:cxnLst/>
              <a:rect l="l" t="t" r="r" b="b"/>
              <a:pathLst>
                <a:path w="2953" h="4412" extrusionOk="0">
                  <a:moveTo>
                    <a:pt x="1965" y="0"/>
                  </a:moveTo>
                  <a:cubicBezTo>
                    <a:pt x="1898" y="0"/>
                    <a:pt x="1829" y="9"/>
                    <a:pt x="1758" y="28"/>
                  </a:cubicBezTo>
                  <a:cubicBezTo>
                    <a:pt x="900" y="237"/>
                    <a:pt x="503" y="823"/>
                    <a:pt x="210" y="1618"/>
                  </a:cubicBezTo>
                  <a:cubicBezTo>
                    <a:pt x="84" y="2016"/>
                    <a:pt x="21" y="2434"/>
                    <a:pt x="0" y="2832"/>
                  </a:cubicBezTo>
                  <a:cubicBezTo>
                    <a:pt x="0" y="3076"/>
                    <a:pt x="60" y="3379"/>
                    <a:pt x="178" y="3588"/>
                  </a:cubicBezTo>
                  <a:lnTo>
                    <a:pt x="178" y="3588"/>
                  </a:lnTo>
                  <a:cubicBezTo>
                    <a:pt x="173" y="3585"/>
                    <a:pt x="168" y="3585"/>
                    <a:pt x="168" y="3585"/>
                  </a:cubicBezTo>
                  <a:lnTo>
                    <a:pt x="168" y="3585"/>
                  </a:lnTo>
                  <a:cubicBezTo>
                    <a:pt x="189" y="3606"/>
                    <a:pt x="210" y="3669"/>
                    <a:pt x="210" y="3690"/>
                  </a:cubicBezTo>
                  <a:cubicBezTo>
                    <a:pt x="388" y="4171"/>
                    <a:pt x="780" y="4412"/>
                    <a:pt x="1177" y="4412"/>
                  </a:cubicBezTo>
                  <a:cubicBezTo>
                    <a:pt x="1575" y="4412"/>
                    <a:pt x="1978" y="4171"/>
                    <a:pt x="2177" y="3690"/>
                  </a:cubicBezTo>
                  <a:cubicBezTo>
                    <a:pt x="2197" y="3648"/>
                    <a:pt x="2197" y="3585"/>
                    <a:pt x="2218" y="3522"/>
                  </a:cubicBezTo>
                  <a:cubicBezTo>
                    <a:pt x="2239" y="3477"/>
                    <a:pt x="2247" y="3460"/>
                    <a:pt x="2249" y="3460"/>
                  </a:cubicBezTo>
                  <a:lnTo>
                    <a:pt x="2249" y="3460"/>
                  </a:lnTo>
                  <a:cubicBezTo>
                    <a:pt x="2253" y="3460"/>
                    <a:pt x="2196" y="3605"/>
                    <a:pt x="2208" y="3605"/>
                  </a:cubicBezTo>
                  <a:cubicBezTo>
                    <a:pt x="2212" y="3605"/>
                    <a:pt x="2227" y="3583"/>
                    <a:pt x="2260" y="3522"/>
                  </a:cubicBezTo>
                  <a:cubicBezTo>
                    <a:pt x="2428" y="3188"/>
                    <a:pt x="2428" y="2769"/>
                    <a:pt x="2469" y="2392"/>
                  </a:cubicBezTo>
                  <a:cubicBezTo>
                    <a:pt x="2469" y="2288"/>
                    <a:pt x="2469" y="2141"/>
                    <a:pt x="2490" y="2037"/>
                  </a:cubicBezTo>
                  <a:cubicBezTo>
                    <a:pt x="2490" y="1953"/>
                    <a:pt x="2511" y="1890"/>
                    <a:pt x="2511" y="1807"/>
                  </a:cubicBezTo>
                  <a:lnTo>
                    <a:pt x="2511" y="1807"/>
                  </a:lnTo>
                  <a:cubicBezTo>
                    <a:pt x="2501" y="1856"/>
                    <a:pt x="2496" y="1883"/>
                    <a:pt x="2496" y="1883"/>
                  </a:cubicBezTo>
                  <a:cubicBezTo>
                    <a:pt x="2495" y="1883"/>
                    <a:pt x="2500" y="1851"/>
                    <a:pt x="2511" y="1786"/>
                  </a:cubicBezTo>
                  <a:cubicBezTo>
                    <a:pt x="2532" y="1618"/>
                    <a:pt x="2574" y="1430"/>
                    <a:pt x="2595" y="1283"/>
                  </a:cubicBezTo>
                  <a:lnTo>
                    <a:pt x="2595" y="1242"/>
                  </a:lnTo>
                  <a:cubicBezTo>
                    <a:pt x="2953" y="714"/>
                    <a:pt x="2565" y="0"/>
                    <a:pt x="1965"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8" name="Google Shape;995;p51">
              <a:extLst>
                <a:ext uri="{FF2B5EF4-FFF2-40B4-BE49-F238E27FC236}">
                  <a16:creationId xmlns:a16="http://schemas.microsoft.com/office/drawing/2014/main" id="{B29669DB-D585-418B-B892-3D2DD86F894F}"/>
                </a:ext>
              </a:extLst>
            </p:cNvPr>
            <p:cNvSpPr/>
            <p:nvPr/>
          </p:nvSpPr>
          <p:spPr>
            <a:xfrm>
              <a:off x="6440125" y="2641075"/>
              <a:ext cx="1450" cy="1625"/>
            </a:xfrm>
            <a:custGeom>
              <a:avLst/>
              <a:gdLst/>
              <a:ahLst/>
              <a:cxnLst/>
              <a:rect l="l" t="t" r="r" b="b"/>
              <a:pathLst>
                <a:path w="58" h="65" extrusionOk="0">
                  <a:moveTo>
                    <a:pt x="3" y="0"/>
                  </a:moveTo>
                  <a:cubicBezTo>
                    <a:pt x="1" y="0"/>
                    <a:pt x="23" y="29"/>
                    <a:pt x="58" y="64"/>
                  </a:cubicBezTo>
                  <a:cubicBezTo>
                    <a:pt x="21" y="18"/>
                    <a:pt x="4" y="0"/>
                    <a:pt x="3" y="0"/>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69" name="Google Shape;996;p51">
              <a:extLst>
                <a:ext uri="{FF2B5EF4-FFF2-40B4-BE49-F238E27FC236}">
                  <a16:creationId xmlns:a16="http://schemas.microsoft.com/office/drawing/2014/main" id="{67D77CF2-2479-4C19-B94C-6209617BB3B7}"/>
                </a:ext>
              </a:extLst>
            </p:cNvPr>
            <p:cNvSpPr/>
            <p:nvPr/>
          </p:nvSpPr>
          <p:spPr>
            <a:xfrm>
              <a:off x="7449500" y="2712900"/>
              <a:ext cx="149150" cy="149900"/>
            </a:xfrm>
            <a:custGeom>
              <a:avLst/>
              <a:gdLst/>
              <a:ahLst/>
              <a:cxnLst/>
              <a:rect l="l" t="t" r="r" b="b"/>
              <a:pathLst>
                <a:path w="5966" h="5996" extrusionOk="0">
                  <a:moveTo>
                    <a:pt x="3653" y="1"/>
                  </a:moveTo>
                  <a:cubicBezTo>
                    <a:pt x="3403" y="1"/>
                    <a:pt x="3156" y="126"/>
                    <a:pt x="2995" y="413"/>
                  </a:cubicBezTo>
                  <a:cubicBezTo>
                    <a:pt x="2639" y="957"/>
                    <a:pt x="2262" y="1480"/>
                    <a:pt x="2095" y="2129"/>
                  </a:cubicBezTo>
                  <a:cubicBezTo>
                    <a:pt x="1990" y="2527"/>
                    <a:pt x="1949" y="2945"/>
                    <a:pt x="1907" y="3364"/>
                  </a:cubicBezTo>
                  <a:lnTo>
                    <a:pt x="1802" y="3364"/>
                  </a:lnTo>
                  <a:cubicBezTo>
                    <a:pt x="1783" y="3363"/>
                    <a:pt x="1765" y="3362"/>
                    <a:pt x="1746" y="3362"/>
                  </a:cubicBezTo>
                  <a:cubicBezTo>
                    <a:pt x="329" y="3362"/>
                    <a:pt x="1" y="5710"/>
                    <a:pt x="1467" y="5958"/>
                  </a:cubicBezTo>
                  <a:cubicBezTo>
                    <a:pt x="1641" y="5983"/>
                    <a:pt x="1809" y="5996"/>
                    <a:pt x="1971" y="5996"/>
                  </a:cubicBezTo>
                  <a:cubicBezTo>
                    <a:pt x="2744" y="5996"/>
                    <a:pt x="3386" y="5718"/>
                    <a:pt x="3957" y="5268"/>
                  </a:cubicBezTo>
                  <a:cubicBezTo>
                    <a:pt x="4355" y="5142"/>
                    <a:pt x="4690" y="4828"/>
                    <a:pt x="4794" y="4410"/>
                  </a:cubicBezTo>
                  <a:cubicBezTo>
                    <a:pt x="5234" y="3803"/>
                    <a:pt x="5568" y="3133"/>
                    <a:pt x="5819" y="2422"/>
                  </a:cubicBezTo>
                  <a:cubicBezTo>
                    <a:pt x="5966" y="1815"/>
                    <a:pt x="5652" y="1146"/>
                    <a:pt x="5129" y="832"/>
                  </a:cubicBezTo>
                  <a:cubicBezTo>
                    <a:pt x="4920" y="685"/>
                    <a:pt x="4710" y="644"/>
                    <a:pt x="4501" y="644"/>
                  </a:cubicBezTo>
                  <a:cubicBezTo>
                    <a:pt x="4501" y="623"/>
                    <a:pt x="4501" y="581"/>
                    <a:pt x="4480" y="581"/>
                  </a:cubicBezTo>
                  <a:cubicBezTo>
                    <a:pt x="4325" y="222"/>
                    <a:pt x="3986" y="1"/>
                    <a:pt x="3653" y="1"/>
                  </a:cubicBezTo>
                  <a:close/>
                </a:path>
              </a:pathLst>
            </a:custGeom>
            <a:solidFill>
              <a:srgbClr val="E54654"/>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0" name="Google Shape;997;p51">
              <a:extLst>
                <a:ext uri="{FF2B5EF4-FFF2-40B4-BE49-F238E27FC236}">
                  <a16:creationId xmlns:a16="http://schemas.microsoft.com/office/drawing/2014/main" id="{6AF1FEAE-14BC-416C-BF45-D92118F97134}"/>
                </a:ext>
              </a:extLst>
            </p:cNvPr>
            <p:cNvSpPr/>
            <p:nvPr/>
          </p:nvSpPr>
          <p:spPr>
            <a:xfrm>
              <a:off x="6583325" y="2726875"/>
              <a:ext cx="45525" cy="57625"/>
            </a:xfrm>
            <a:custGeom>
              <a:avLst/>
              <a:gdLst/>
              <a:ahLst/>
              <a:cxnLst/>
              <a:rect l="l" t="t" r="r" b="b"/>
              <a:pathLst>
                <a:path w="1821" h="2305" extrusionOk="0">
                  <a:moveTo>
                    <a:pt x="1067" y="1"/>
                  </a:moveTo>
                  <a:cubicBezTo>
                    <a:pt x="649" y="1"/>
                    <a:pt x="419" y="315"/>
                    <a:pt x="335" y="691"/>
                  </a:cubicBezTo>
                  <a:cubicBezTo>
                    <a:pt x="314" y="712"/>
                    <a:pt x="314" y="733"/>
                    <a:pt x="293" y="754"/>
                  </a:cubicBezTo>
                  <a:cubicBezTo>
                    <a:pt x="188" y="921"/>
                    <a:pt x="105" y="1110"/>
                    <a:pt x="84" y="1277"/>
                  </a:cubicBezTo>
                  <a:cubicBezTo>
                    <a:pt x="0" y="1738"/>
                    <a:pt x="188" y="2177"/>
                    <a:pt x="649" y="2282"/>
                  </a:cubicBezTo>
                  <a:cubicBezTo>
                    <a:pt x="715" y="2297"/>
                    <a:pt x="781" y="2305"/>
                    <a:pt x="846" y="2305"/>
                  </a:cubicBezTo>
                  <a:cubicBezTo>
                    <a:pt x="1295" y="2305"/>
                    <a:pt x="1695" y="1944"/>
                    <a:pt x="1695" y="1486"/>
                  </a:cubicBezTo>
                  <a:lnTo>
                    <a:pt x="1695" y="1445"/>
                  </a:lnTo>
                  <a:cubicBezTo>
                    <a:pt x="1716" y="1382"/>
                    <a:pt x="1716" y="1340"/>
                    <a:pt x="1758" y="1277"/>
                  </a:cubicBezTo>
                  <a:cubicBezTo>
                    <a:pt x="1800" y="1152"/>
                    <a:pt x="1821" y="942"/>
                    <a:pt x="1800" y="733"/>
                  </a:cubicBezTo>
                  <a:cubicBezTo>
                    <a:pt x="1779" y="336"/>
                    <a:pt x="1486" y="1"/>
                    <a:pt x="1067"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1" name="Google Shape;998;p51">
              <a:extLst>
                <a:ext uri="{FF2B5EF4-FFF2-40B4-BE49-F238E27FC236}">
                  <a16:creationId xmlns:a16="http://schemas.microsoft.com/office/drawing/2014/main" id="{35D78B66-19FE-4C48-81A8-28E46F830E21}"/>
                </a:ext>
              </a:extLst>
            </p:cNvPr>
            <p:cNvSpPr/>
            <p:nvPr/>
          </p:nvSpPr>
          <p:spPr>
            <a:xfrm>
              <a:off x="7077125" y="2773250"/>
              <a:ext cx="46050" cy="53050"/>
            </a:xfrm>
            <a:custGeom>
              <a:avLst/>
              <a:gdLst/>
              <a:ahLst/>
              <a:cxnLst/>
              <a:rect l="l" t="t" r="r" b="b"/>
              <a:pathLst>
                <a:path w="1842" h="2122" extrusionOk="0">
                  <a:moveTo>
                    <a:pt x="782" y="1"/>
                  </a:moveTo>
                  <a:cubicBezTo>
                    <a:pt x="590" y="1"/>
                    <a:pt x="380" y="128"/>
                    <a:pt x="251" y="238"/>
                  </a:cubicBezTo>
                  <a:cubicBezTo>
                    <a:pt x="105" y="406"/>
                    <a:pt x="21" y="594"/>
                    <a:pt x="21" y="845"/>
                  </a:cubicBezTo>
                  <a:cubicBezTo>
                    <a:pt x="21" y="971"/>
                    <a:pt x="0" y="1096"/>
                    <a:pt x="0" y="1243"/>
                  </a:cubicBezTo>
                  <a:cubicBezTo>
                    <a:pt x="0" y="1305"/>
                    <a:pt x="21" y="1389"/>
                    <a:pt x="21" y="1473"/>
                  </a:cubicBezTo>
                  <a:cubicBezTo>
                    <a:pt x="63" y="1619"/>
                    <a:pt x="126" y="1724"/>
                    <a:pt x="251" y="1849"/>
                  </a:cubicBezTo>
                  <a:cubicBezTo>
                    <a:pt x="419" y="2017"/>
                    <a:pt x="649" y="2121"/>
                    <a:pt x="858" y="2121"/>
                  </a:cubicBezTo>
                  <a:cubicBezTo>
                    <a:pt x="1088" y="2121"/>
                    <a:pt x="1297" y="2017"/>
                    <a:pt x="1444" y="1849"/>
                  </a:cubicBezTo>
                  <a:lnTo>
                    <a:pt x="1590" y="1682"/>
                  </a:lnTo>
                  <a:cubicBezTo>
                    <a:pt x="1653" y="1577"/>
                    <a:pt x="1695" y="1452"/>
                    <a:pt x="1695" y="1305"/>
                  </a:cubicBezTo>
                  <a:cubicBezTo>
                    <a:pt x="1799" y="1138"/>
                    <a:pt x="1841" y="971"/>
                    <a:pt x="1841" y="824"/>
                  </a:cubicBezTo>
                  <a:cubicBezTo>
                    <a:pt x="1841" y="615"/>
                    <a:pt x="1779" y="406"/>
                    <a:pt x="1611" y="259"/>
                  </a:cubicBezTo>
                  <a:cubicBezTo>
                    <a:pt x="1486" y="134"/>
                    <a:pt x="1318" y="92"/>
                    <a:pt x="1172" y="50"/>
                  </a:cubicBezTo>
                  <a:cubicBezTo>
                    <a:pt x="1067" y="29"/>
                    <a:pt x="963" y="8"/>
                    <a:pt x="858" y="8"/>
                  </a:cubicBezTo>
                  <a:cubicBezTo>
                    <a:pt x="833" y="3"/>
                    <a:pt x="808" y="1"/>
                    <a:pt x="782" y="1"/>
                  </a:cubicBezTo>
                  <a:close/>
                </a:path>
              </a:pathLst>
            </a:custGeom>
            <a:solidFill>
              <a:srgbClr val="46313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2" name="Google Shape;999;p51">
              <a:extLst>
                <a:ext uri="{FF2B5EF4-FFF2-40B4-BE49-F238E27FC236}">
                  <a16:creationId xmlns:a16="http://schemas.microsoft.com/office/drawing/2014/main" id="{B4735000-EAE6-47D8-9533-B2BAF77A63CE}"/>
                </a:ext>
              </a:extLst>
            </p:cNvPr>
            <p:cNvSpPr/>
            <p:nvPr/>
          </p:nvSpPr>
          <p:spPr>
            <a:xfrm>
              <a:off x="5948275" y="2297825"/>
              <a:ext cx="2178175" cy="2151575"/>
            </a:xfrm>
            <a:custGeom>
              <a:avLst/>
              <a:gdLst/>
              <a:ahLst/>
              <a:cxnLst/>
              <a:rect l="l" t="t" r="r" b="b"/>
              <a:pathLst>
                <a:path w="87127" h="86063" extrusionOk="0">
                  <a:moveTo>
                    <a:pt x="21529" y="10767"/>
                  </a:moveTo>
                  <a:cubicBezTo>
                    <a:pt x="21558" y="10767"/>
                    <a:pt x="21587" y="10772"/>
                    <a:pt x="21615" y="10781"/>
                  </a:cubicBezTo>
                  <a:lnTo>
                    <a:pt x="21636" y="10781"/>
                  </a:lnTo>
                  <a:cubicBezTo>
                    <a:pt x="21197" y="11534"/>
                    <a:pt x="20799" y="12329"/>
                    <a:pt x="20904" y="12769"/>
                  </a:cubicBezTo>
                  <a:cubicBezTo>
                    <a:pt x="20778" y="12936"/>
                    <a:pt x="20778" y="13166"/>
                    <a:pt x="20862" y="13355"/>
                  </a:cubicBezTo>
                  <a:cubicBezTo>
                    <a:pt x="20904" y="13397"/>
                    <a:pt x="20925" y="13418"/>
                    <a:pt x="20945" y="13480"/>
                  </a:cubicBezTo>
                  <a:cubicBezTo>
                    <a:pt x="20841" y="13585"/>
                    <a:pt x="20736" y="13669"/>
                    <a:pt x="20632" y="13773"/>
                  </a:cubicBezTo>
                  <a:cubicBezTo>
                    <a:pt x="20590" y="13690"/>
                    <a:pt x="20506" y="13585"/>
                    <a:pt x="20422" y="13480"/>
                  </a:cubicBezTo>
                  <a:cubicBezTo>
                    <a:pt x="20171" y="13104"/>
                    <a:pt x="20276" y="12853"/>
                    <a:pt x="20464" y="12455"/>
                  </a:cubicBezTo>
                  <a:cubicBezTo>
                    <a:pt x="20632" y="12037"/>
                    <a:pt x="20736" y="11618"/>
                    <a:pt x="20987" y="11221"/>
                  </a:cubicBezTo>
                  <a:cubicBezTo>
                    <a:pt x="21080" y="11035"/>
                    <a:pt x="21304" y="10767"/>
                    <a:pt x="21529" y="10767"/>
                  </a:cubicBezTo>
                  <a:close/>
                  <a:moveTo>
                    <a:pt x="13891" y="6606"/>
                  </a:moveTo>
                  <a:cubicBezTo>
                    <a:pt x="14602" y="6606"/>
                    <a:pt x="15361" y="7112"/>
                    <a:pt x="15924" y="7433"/>
                  </a:cubicBezTo>
                  <a:cubicBezTo>
                    <a:pt x="16677" y="7873"/>
                    <a:pt x="17493" y="8291"/>
                    <a:pt x="18246" y="8752"/>
                  </a:cubicBezTo>
                  <a:cubicBezTo>
                    <a:pt x="18707" y="9003"/>
                    <a:pt x="19062" y="9275"/>
                    <a:pt x="19397" y="9651"/>
                  </a:cubicBezTo>
                  <a:cubicBezTo>
                    <a:pt x="19585" y="9840"/>
                    <a:pt x="19753" y="10049"/>
                    <a:pt x="19920" y="10216"/>
                  </a:cubicBezTo>
                  <a:cubicBezTo>
                    <a:pt x="19606" y="10572"/>
                    <a:pt x="19397" y="11053"/>
                    <a:pt x="19230" y="11513"/>
                  </a:cubicBezTo>
                  <a:cubicBezTo>
                    <a:pt x="18958" y="12225"/>
                    <a:pt x="18518" y="12894"/>
                    <a:pt x="18832" y="13669"/>
                  </a:cubicBezTo>
                  <a:cubicBezTo>
                    <a:pt x="19020" y="14108"/>
                    <a:pt x="19292" y="14464"/>
                    <a:pt x="19711" y="14631"/>
                  </a:cubicBezTo>
                  <a:cubicBezTo>
                    <a:pt x="19669" y="14673"/>
                    <a:pt x="19648" y="14736"/>
                    <a:pt x="19585" y="14778"/>
                  </a:cubicBezTo>
                  <a:cubicBezTo>
                    <a:pt x="18435" y="16347"/>
                    <a:pt x="17744" y="18104"/>
                    <a:pt x="17179" y="19883"/>
                  </a:cubicBezTo>
                  <a:cubicBezTo>
                    <a:pt x="17116" y="20113"/>
                    <a:pt x="17054" y="20385"/>
                    <a:pt x="16970" y="20636"/>
                  </a:cubicBezTo>
                  <a:cubicBezTo>
                    <a:pt x="16531" y="20804"/>
                    <a:pt x="16112" y="20929"/>
                    <a:pt x="15610" y="20950"/>
                  </a:cubicBezTo>
                  <a:cubicBezTo>
                    <a:pt x="15137" y="20991"/>
                    <a:pt x="14647" y="21014"/>
                    <a:pt x="14161" y="21014"/>
                  </a:cubicBezTo>
                  <a:cubicBezTo>
                    <a:pt x="13895" y="21014"/>
                    <a:pt x="13631" y="21007"/>
                    <a:pt x="13371" y="20992"/>
                  </a:cubicBezTo>
                  <a:cubicBezTo>
                    <a:pt x="12660" y="20929"/>
                    <a:pt x="13476" y="19883"/>
                    <a:pt x="13664" y="19485"/>
                  </a:cubicBezTo>
                  <a:cubicBezTo>
                    <a:pt x="13831" y="19130"/>
                    <a:pt x="14459" y="18544"/>
                    <a:pt x="14417" y="17811"/>
                  </a:cubicBezTo>
                  <a:cubicBezTo>
                    <a:pt x="14374" y="16940"/>
                    <a:pt x="13836" y="16758"/>
                    <a:pt x="13172" y="16758"/>
                  </a:cubicBezTo>
                  <a:cubicBezTo>
                    <a:pt x="12698" y="16758"/>
                    <a:pt x="12159" y="16851"/>
                    <a:pt x="11690" y="16851"/>
                  </a:cubicBezTo>
                  <a:cubicBezTo>
                    <a:pt x="11240" y="16851"/>
                    <a:pt x="10854" y="16765"/>
                    <a:pt x="10651" y="16431"/>
                  </a:cubicBezTo>
                  <a:cubicBezTo>
                    <a:pt x="10442" y="16096"/>
                    <a:pt x="11049" y="15384"/>
                    <a:pt x="11216" y="15154"/>
                  </a:cubicBezTo>
                  <a:cubicBezTo>
                    <a:pt x="11572" y="14715"/>
                    <a:pt x="12011" y="14317"/>
                    <a:pt x="12471" y="14024"/>
                  </a:cubicBezTo>
                  <a:cubicBezTo>
                    <a:pt x="13371" y="13501"/>
                    <a:pt x="15338" y="13041"/>
                    <a:pt x="15275" y="11702"/>
                  </a:cubicBezTo>
                  <a:cubicBezTo>
                    <a:pt x="15233" y="10363"/>
                    <a:pt x="13706" y="9798"/>
                    <a:pt x="12890" y="8961"/>
                  </a:cubicBezTo>
                  <a:cubicBezTo>
                    <a:pt x="12576" y="8647"/>
                    <a:pt x="12367" y="8249"/>
                    <a:pt x="12346" y="7810"/>
                  </a:cubicBezTo>
                  <a:cubicBezTo>
                    <a:pt x="12325" y="7287"/>
                    <a:pt x="12869" y="6973"/>
                    <a:pt x="13266" y="6764"/>
                  </a:cubicBezTo>
                  <a:cubicBezTo>
                    <a:pt x="13466" y="6652"/>
                    <a:pt x="13676" y="6606"/>
                    <a:pt x="13891" y="6606"/>
                  </a:cubicBezTo>
                  <a:close/>
                  <a:moveTo>
                    <a:pt x="62960" y="17142"/>
                  </a:moveTo>
                  <a:lnTo>
                    <a:pt x="62960" y="17142"/>
                  </a:lnTo>
                  <a:cubicBezTo>
                    <a:pt x="63190" y="17267"/>
                    <a:pt x="63379" y="17498"/>
                    <a:pt x="63630" y="17644"/>
                  </a:cubicBezTo>
                  <a:cubicBezTo>
                    <a:pt x="64048" y="17895"/>
                    <a:pt x="64508" y="18083"/>
                    <a:pt x="64718" y="18586"/>
                  </a:cubicBezTo>
                  <a:cubicBezTo>
                    <a:pt x="65052" y="19423"/>
                    <a:pt x="64718" y="20280"/>
                    <a:pt x="64215" y="20929"/>
                  </a:cubicBezTo>
                  <a:lnTo>
                    <a:pt x="63985" y="20929"/>
                  </a:lnTo>
                  <a:cubicBezTo>
                    <a:pt x="63274" y="20950"/>
                    <a:pt x="62374" y="21201"/>
                    <a:pt x="61726" y="21473"/>
                  </a:cubicBezTo>
                  <a:cubicBezTo>
                    <a:pt x="61495" y="21578"/>
                    <a:pt x="61286" y="21724"/>
                    <a:pt x="61098" y="21850"/>
                  </a:cubicBezTo>
                  <a:cubicBezTo>
                    <a:pt x="61056" y="21452"/>
                    <a:pt x="60993" y="21034"/>
                    <a:pt x="60951" y="20636"/>
                  </a:cubicBezTo>
                  <a:cubicBezTo>
                    <a:pt x="61182" y="20594"/>
                    <a:pt x="61474" y="20511"/>
                    <a:pt x="61726" y="20427"/>
                  </a:cubicBezTo>
                  <a:cubicBezTo>
                    <a:pt x="61746" y="20490"/>
                    <a:pt x="61746" y="20532"/>
                    <a:pt x="61788" y="20615"/>
                  </a:cubicBezTo>
                  <a:cubicBezTo>
                    <a:pt x="61872" y="20887"/>
                    <a:pt x="62113" y="21023"/>
                    <a:pt x="62351" y="21023"/>
                  </a:cubicBezTo>
                  <a:cubicBezTo>
                    <a:pt x="62589" y="21023"/>
                    <a:pt x="62824" y="20887"/>
                    <a:pt x="62897" y="20615"/>
                  </a:cubicBezTo>
                  <a:cubicBezTo>
                    <a:pt x="63274" y="19423"/>
                    <a:pt x="63086" y="18314"/>
                    <a:pt x="62960" y="17142"/>
                  </a:cubicBezTo>
                  <a:close/>
                  <a:moveTo>
                    <a:pt x="63985" y="22247"/>
                  </a:moveTo>
                  <a:cubicBezTo>
                    <a:pt x="65178" y="22247"/>
                    <a:pt x="65973" y="23147"/>
                    <a:pt x="66182" y="24256"/>
                  </a:cubicBezTo>
                  <a:cubicBezTo>
                    <a:pt x="66412" y="25386"/>
                    <a:pt x="65827" y="26558"/>
                    <a:pt x="65052" y="27332"/>
                  </a:cubicBezTo>
                  <a:cubicBezTo>
                    <a:pt x="64048" y="28315"/>
                    <a:pt x="62563" y="28273"/>
                    <a:pt x="61286" y="28315"/>
                  </a:cubicBezTo>
                  <a:lnTo>
                    <a:pt x="61182" y="28315"/>
                  </a:lnTo>
                  <a:cubicBezTo>
                    <a:pt x="61391" y="26578"/>
                    <a:pt x="61391" y="24821"/>
                    <a:pt x="61223" y="23084"/>
                  </a:cubicBezTo>
                  <a:cubicBezTo>
                    <a:pt x="61788" y="22289"/>
                    <a:pt x="63107" y="22268"/>
                    <a:pt x="63985" y="22247"/>
                  </a:cubicBezTo>
                  <a:close/>
                  <a:moveTo>
                    <a:pt x="71492" y="19296"/>
                  </a:moveTo>
                  <a:cubicBezTo>
                    <a:pt x="72995" y="19296"/>
                    <a:pt x="74514" y="19510"/>
                    <a:pt x="75828" y="20280"/>
                  </a:cubicBezTo>
                  <a:cubicBezTo>
                    <a:pt x="76435" y="20636"/>
                    <a:pt x="77314" y="21013"/>
                    <a:pt x="77397" y="21829"/>
                  </a:cubicBezTo>
                  <a:cubicBezTo>
                    <a:pt x="77481" y="22687"/>
                    <a:pt x="76142" y="23126"/>
                    <a:pt x="75514" y="23293"/>
                  </a:cubicBezTo>
                  <a:cubicBezTo>
                    <a:pt x="74363" y="23607"/>
                    <a:pt x="72962" y="24172"/>
                    <a:pt x="73317" y="25616"/>
                  </a:cubicBezTo>
                  <a:cubicBezTo>
                    <a:pt x="73673" y="27102"/>
                    <a:pt x="75472" y="27687"/>
                    <a:pt x="76267" y="28859"/>
                  </a:cubicBezTo>
                  <a:cubicBezTo>
                    <a:pt x="76707" y="29529"/>
                    <a:pt x="75849" y="30407"/>
                    <a:pt x="75242" y="30638"/>
                  </a:cubicBezTo>
                  <a:cubicBezTo>
                    <a:pt x="74887" y="30763"/>
                    <a:pt x="74510" y="30931"/>
                    <a:pt x="74154" y="31014"/>
                  </a:cubicBezTo>
                  <a:cubicBezTo>
                    <a:pt x="74026" y="31048"/>
                    <a:pt x="73897" y="31060"/>
                    <a:pt x="73769" y="31060"/>
                  </a:cubicBezTo>
                  <a:cubicBezTo>
                    <a:pt x="73500" y="31060"/>
                    <a:pt x="73231" y="31008"/>
                    <a:pt x="72962" y="30993"/>
                  </a:cubicBezTo>
                  <a:cubicBezTo>
                    <a:pt x="72936" y="30992"/>
                    <a:pt x="72911" y="30992"/>
                    <a:pt x="72886" y="30992"/>
                  </a:cubicBezTo>
                  <a:cubicBezTo>
                    <a:pt x="72052" y="30992"/>
                    <a:pt x="71536" y="31665"/>
                    <a:pt x="71455" y="32437"/>
                  </a:cubicBezTo>
                  <a:cubicBezTo>
                    <a:pt x="71392" y="33148"/>
                    <a:pt x="71811" y="33923"/>
                    <a:pt x="71874" y="34634"/>
                  </a:cubicBezTo>
                  <a:cubicBezTo>
                    <a:pt x="71936" y="35387"/>
                    <a:pt x="71371" y="35764"/>
                    <a:pt x="70806" y="36078"/>
                  </a:cubicBezTo>
                  <a:cubicBezTo>
                    <a:pt x="70543" y="36216"/>
                    <a:pt x="70097" y="36428"/>
                    <a:pt x="69728" y="36428"/>
                  </a:cubicBezTo>
                  <a:cubicBezTo>
                    <a:pt x="69539" y="36428"/>
                    <a:pt x="69371" y="36373"/>
                    <a:pt x="69258" y="36224"/>
                  </a:cubicBezTo>
                  <a:cubicBezTo>
                    <a:pt x="69136" y="36064"/>
                    <a:pt x="68969" y="35996"/>
                    <a:pt x="68796" y="35996"/>
                  </a:cubicBezTo>
                  <a:cubicBezTo>
                    <a:pt x="68406" y="35996"/>
                    <a:pt x="67988" y="36341"/>
                    <a:pt x="68003" y="36747"/>
                  </a:cubicBezTo>
                  <a:cubicBezTo>
                    <a:pt x="68024" y="37208"/>
                    <a:pt x="68128" y="37773"/>
                    <a:pt x="67919" y="38191"/>
                  </a:cubicBezTo>
                  <a:cubicBezTo>
                    <a:pt x="67668" y="38693"/>
                    <a:pt x="67480" y="38840"/>
                    <a:pt x="66977" y="39049"/>
                  </a:cubicBezTo>
                  <a:cubicBezTo>
                    <a:pt x="66641" y="39190"/>
                    <a:pt x="66335" y="39255"/>
                    <a:pt x="66051" y="39255"/>
                  </a:cubicBezTo>
                  <a:cubicBezTo>
                    <a:pt x="65362" y="39255"/>
                    <a:pt x="64799" y="38870"/>
                    <a:pt x="64236" y="38233"/>
                  </a:cubicBezTo>
                  <a:cubicBezTo>
                    <a:pt x="63588" y="37480"/>
                    <a:pt x="62939" y="36392"/>
                    <a:pt x="62625" y="35450"/>
                  </a:cubicBezTo>
                  <a:cubicBezTo>
                    <a:pt x="62437" y="34864"/>
                    <a:pt x="62270" y="34299"/>
                    <a:pt x="62144" y="33713"/>
                  </a:cubicBezTo>
                  <a:cubicBezTo>
                    <a:pt x="62102" y="33358"/>
                    <a:pt x="62039" y="33002"/>
                    <a:pt x="61935" y="32667"/>
                  </a:cubicBezTo>
                  <a:cubicBezTo>
                    <a:pt x="61809" y="32228"/>
                    <a:pt x="61516" y="31642"/>
                    <a:pt x="61516" y="31182"/>
                  </a:cubicBezTo>
                  <a:cubicBezTo>
                    <a:pt x="61516" y="30889"/>
                    <a:pt x="61516" y="30596"/>
                    <a:pt x="61537" y="30324"/>
                  </a:cubicBezTo>
                  <a:cubicBezTo>
                    <a:pt x="61537" y="30135"/>
                    <a:pt x="61579" y="29926"/>
                    <a:pt x="61600" y="29738"/>
                  </a:cubicBezTo>
                  <a:cubicBezTo>
                    <a:pt x="61621" y="29654"/>
                    <a:pt x="61621" y="29591"/>
                    <a:pt x="61642" y="29508"/>
                  </a:cubicBezTo>
                  <a:cubicBezTo>
                    <a:pt x="62119" y="29791"/>
                    <a:pt x="62630" y="29915"/>
                    <a:pt x="63149" y="29915"/>
                  </a:cubicBezTo>
                  <a:cubicBezTo>
                    <a:pt x="64201" y="29915"/>
                    <a:pt x="65285" y="29406"/>
                    <a:pt x="66182" y="28692"/>
                  </a:cubicBezTo>
                  <a:cubicBezTo>
                    <a:pt x="67668" y="27520"/>
                    <a:pt x="68170" y="25365"/>
                    <a:pt x="67752" y="23586"/>
                  </a:cubicBezTo>
                  <a:cubicBezTo>
                    <a:pt x="67480" y="22540"/>
                    <a:pt x="66747" y="21745"/>
                    <a:pt x="65806" y="21285"/>
                  </a:cubicBezTo>
                  <a:cubicBezTo>
                    <a:pt x="65889" y="21201"/>
                    <a:pt x="65973" y="21055"/>
                    <a:pt x="66015" y="20908"/>
                  </a:cubicBezTo>
                  <a:cubicBezTo>
                    <a:pt x="66182" y="20573"/>
                    <a:pt x="66245" y="20197"/>
                    <a:pt x="66287" y="19799"/>
                  </a:cubicBezTo>
                  <a:cubicBezTo>
                    <a:pt x="67605" y="19213"/>
                    <a:pt x="69153" y="19381"/>
                    <a:pt x="70618" y="19318"/>
                  </a:cubicBezTo>
                  <a:cubicBezTo>
                    <a:pt x="70908" y="19304"/>
                    <a:pt x="71200" y="19296"/>
                    <a:pt x="71492" y="19296"/>
                  </a:cubicBezTo>
                  <a:close/>
                  <a:moveTo>
                    <a:pt x="25758" y="40409"/>
                  </a:moveTo>
                  <a:cubicBezTo>
                    <a:pt x="27787" y="41476"/>
                    <a:pt x="29984" y="42208"/>
                    <a:pt x="32202" y="42731"/>
                  </a:cubicBezTo>
                  <a:cubicBezTo>
                    <a:pt x="32077" y="43024"/>
                    <a:pt x="31993" y="43317"/>
                    <a:pt x="31888" y="43631"/>
                  </a:cubicBezTo>
                  <a:cubicBezTo>
                    <a:pt x="31679" y="44447"/>
                    <a:pt x="31407" y="45242"/>
                    <a:pt x="31198" y="46058"/>
                  </a:cubicBezTo>
                  <a:cubicBezTo>
                    <a:pt x="31135" y="46351"/>
                    <a:pt x="31072" y="46602"/>
                    <a:pt x="30989" y="46895"/>
                  </a:cubicBezTo>
                  <a:cubicBezTo>
                    <a:pt x="30944" y="46898"/>
                    <a:pt x="30899" y="46899"/>
                    <a:pt x="30854" y="46899"/>
                  </a:cubicBezTo>
                  <a:cubicBezTo>
                    <a:pt x="29660" y="46899"/>
                    <a:pt x="28665" y="46110"/>
                    <a:pt x="27515" y="45807"/>
                  </a:cubicBezTo>
                  <a:cubicBezTo>
                    <a:pt x="26595" y="45577"/>
                    <a:pt x="25716" y="45284"/>
                    <a:pt x="24858" y="44887"/>
                  </a:cubicBezTo>
                  <a:cubicBezTo>
                    <a:pt x="24482" y="44698"/>
                    <a:pt x="24084" y="44531"/>
                    <a:pt x="23812" y="44196"/>
                  </a:cubicBezTo>
                  <a:lnTo>
                    <a:pt x="23770" y="44175"/>
                  </a:lnTo>
                  <a:cubicBezTo>
                    <a:pt x="23875" y="43820"/>
                    <a:pt x="24335" y="43443"/>
                    <a:pt x="24565" y="43150"/>
                  </a:cubicBezTo>
                  <a:cubicBezTo>
                    <a:pt x="25130" y="42480"/>
                    <a:pt x="25570" y="41413"/>
                    <a:pt x="25758" y="40409"/>
                  </a:cubicBezTo>
                  <a:close/>
                  <a:moveTo>
                    <a:pt x="36847" y="43527"/>
                  </a:moveTo>
                  <a:cubicBezTo>
                    <a:pt x="38142" y="43639"/>
                    <a:pt x="39454" y="43718"/>
                    <a:pt x="40782" y="43718"/>
                  </a:cubicBezTo>
                  <a:cubicBezTo>
                    <a:pt x="40935" y="43718"/>
                    <a:pt x="41088" y="43717"/>
                    <a:pt x="41241" y="43715"/>
                  </a:cubicBezTo>
                  <a:lnTo>
                    <a:pt x="41241" y="43715"/>
                  </a:lnTo>
                  <a:cubicBezTo>
                    <a:pt x="41095" y="44761"/>
                    <a:pt x="41032" y="45870"/>
                    <a:pt x="40237" y="46686"/>
                  </a:cubicBezTo>
                  <a:cubicBezTo>
                    <a:pt x="40061" y="46856"/>
                    <a:pt x="39872" y="46922"/>
                    <a:pt x="39681" y="46922"/>
                  </a:cubicBezTo>
                  <a:cubicBezTo>
                    <a:pt x="39261" y="46922"/>
                    <a:pt x="38831" y="46602"/>
                    <a:pt x="38500" y="46372"/>
                  </a:cubicBezTo>
                  <a:cubicBezTo>
                    <a:pt x="37642" y="45765"/>
                    <a:pt x="36806" y="44698"/>
                    <a:pt x="36847" y="43610"/>
                  </a:cubicBezTo>
                  <a:lnTo>
                    <a:pt x="36847" y="43527"/>
                  </a:lnTo>
                  <a:close/>
                  <a:moveTo>
                    <a:pt x="48021" y="42773"/>
                  </a:moveTo>
                  <a:cubicBezTo>
                    <a:pt x="48083" y="42815"/>
                    <a:pt x="48125" y="42878"/>
                    <a:pt x="48230" y="42920"/>
                  </a:cubicBezTo>
                  <a:cubicBezTo>
                    <a:pt x="49966" y="43506"/>
                    <a:pt x="51703" y="43527"/>
                    <a:pt x="53482" y="43757"/>
                  </a:cubicBezTo>
                  <a:cubicBezTo>
                    <a:pt x="54360" y="43861"/>
                    <a:pt x="55135" y="44029"/>
                    <a:pt x="55951" y="44343"/>
                  </a:cubicBezTo>
                  <a:cubicBezTo>
                    <a:pt x="56264" y="44468"/>
                    <a:pt x="55972" y="44740"/>
                    <a:pt x="55888" y="44991"/>
                  </a:cubicBezTo>
                  <a:cubicBezTo>
                    <a:pt x="55783" y="45326"/>
                    <a:pt x="55574" y="45786"/>
                    <a:pt x="55574" y="46142"/>
                  </a:cubicBezTo>
                  <a:cubicBezTo>
                    <a:pt x="55553" y="46561"/>
                    <a:pt x="55553" y="46979"/>
                    <a:pt x="55511" y="47418"/>
                  </a:cubicBezTo>
                  <a:cubicBezTo>
                    <a:pt x="55448" y="47900"/>
                    <a:pt x="55260" y="48360"/>
                    <a:pt x="55260" y="48841"/>
                  </a:cubicBezTo>
                  <a:cubicBezTo>
                    <a:pt x="55260" y="48982"/>
                    <a:pt x="55221" y="49513"/>
                    <a:pt x="55406" y="49513"/>
                  </a:cubicBezTo>
                  <a:cubicBezTo>
                    <a:pt x="55409" y="49513"/>
                    <a:pt x="55412" y="49513"/>
                    <a:pt x="55415" y="49513"/>
                  </a:cubicBezTo>
                  <a:lnTo>
                    <a:pt x="55415" y="49513"/>
                  </a:lnTo>
                  <a:cubicBezTo>
                    <a:pt x="55377" y="49518"/>
                    <a:pt x="55339" y="49520"/>
                    <a:pt x="55301" y="49520"/>
                  </a:cubicBezTo>
                  <a:cubicBezTo>
                    <a:pt x="55076" y="49520"/>
                    <a:pt x="54862" y="49435"/>
                    <a:pt x="54632" y="49364"/>
                  </a:cubicBezTo>
                  <a:cubicBezTo>
                    <a:pt x="54088" y="49197"/>
                    <a:pt x="53544" y="48967"/>
                    <a:pt x="53000" y="48778"/>
                  </a:cubicBezTo>
                  <a:cubicBezTo>
                    <a:pt x="52268" y="48527"/>
                    <a:pt x="51557" y="48130"/>
                    <a:pt x="50803" y="47962"/>
                  </a:cubicBezTo>
                  <a:cubicBezTo>
                    <a:pt x="50767" y="47957"/>
                    <a:pt x="50730" y="47955"/>
                    <a:pt x="50694" y="47955"/>
                  </a:cubicBezTo>
                  <a:cubicBezTo>
                    <a:pt x="50586" y="47955"/>
                    <a:pt x="50484" y="47978"/>
                    <a:pt x="50406" y="48025"/>
                  </a:cubicBezTo>
                  <a:cubicBezTo>
                    <a:pt x="50218" y="47565"/>
                    <a:pt x="50008" y="47105"/>
                    <a:pt x="49820" y="46665"/>
                  </a:cubicBezTo>
                  <a:cubicBezTo>
                    <a:pt x="49234" y="45305"/>
                    <a:pt x="48523" y="44071"/>
                    <a:pt x="47728" y="42836"/>
                  </a:cubicBezTo>
                  <a:cubicBezTo>
                    <a:pt x="47832" y="42815"/>
                    <a:pt x="47916" y="42794"/>
                    <a:pt x="48021" y="42773"/>
                  </a:cubicBezTo>
                  <a:close/>
                  <a:moveTo>
                    <a:pt x="32977" y="42899"/>
                  </a:moveTo>
                  <a:cubicBezTo>
                    <a:pt x="33186" y="42962"/>
                    <a:pt x="33395" y="42983"/>
                    <a:pt x="33646" y="43024"/>
                  </a:cubicBezTo>
                  <a:cubicBezTo>
                    <a:pt x="34441" y="43192"/>
                    <a:pt x="35257" y="43317"/>
                    <a:pt x="36073" y="43401"/>
                  </a:cubicBezTo>
                  <a:cubicBezTo>
                    <a:pt x="36073" y="43422"/>
                    <a:pt x="36073" y="43422"/>
                    <a:pt x="36031" y="43443"/>
                  </a:cubicBezTo>
                  <a:cubicBezTo>
                    <a:pt x="35787" y="45307"/>
                    <a:pt x="37558" y="48136"/>
                    <a:pt x="39622" y="48136"/>
                  </a:cubicBezTo>
                  <a:cubicBezTo>
                    <a:pt x="39852" y="48136"/>
                    <a:pt x="40086" y="48101"/>
                    <a:pt x="40321" y="48025"/>
                  </a:cubicBezTo>
                  <a:cubicBezTo>
                    <a:pt x="41241" y="47732"/>
                    <a:pt x="41764" y="46853"/>
                    <a:pt x="42078" y="46017"/>
                  </a:cubicBezTo>
                  <a:cubicBezTo>
                    <a:pt x="42371" y="45305"/>
                    <a:pt x="42580" y="44405"/>
                    <a:pt x="42580" y="43610"/>
                  </a:cubicBezTo>
                  <a:cubicBezTo>
                    <a:pt x="43982" y="43527"/>
                    <a:pt x="45384" y="43317"/>
                    <a:pt x="46765" y="43024"/>
                  </a:cubicBezTo>
                  <a:cubicBezTo>
                    <a:pt x="48418" y="45640"/>
                    <a:pt x="49318" y="48737"/>
                    <a:pt x="50427" y="51582"/>
                  </a:cubicBezTo>
                  <a:cubicBezTo>
                    <a:pt x="51034" y="53151"/>
                    <a:pt x="51431" y="54721"/>
                    <a:pt x="51766" y="56311"/>
                  </a:cubicBezTo>
                  <a:cubicBezTo>
                    <a:pt x="51954" y="57148"/>
                    <a:pt x="52122" y="58027"/>
                    <a:pt x="52226" y="58864"/>
                  </a:cubicBezTo>
                  <a:cubicBezTo>
                    <a:pt x="52310" y="59596"/>
                    <a:pt x="52226" y="60265"/>
                    <a:pt x="52519" y="60914"/>
                  </a:cubicBezTo>
                  <a:cubicBezTo>
                    <a:pt x="51098" y="60305"/>
                    <a:pt x="49578" y="59972"/>
                    <a:pt x="48017" y="59972"/>
                  </a:cubicBezTo>
                  <a:cubicBezTo>
                    <a:pt x="47969" y="59972"/>
                    <a:pt x="47922" y="59972"/>
                    <a:pt x="47874" y="59973"/>
                  </a:cubicBezTo>
                  <a:cubicBezTo>
                    <a:pt x="45845" y="60014"/>
                    <a:pt x="43815" y="60286"/>
                    <a:pt x="41848" y="60705"/>
                  </a:cubicBezTo>
                  <a:cubicBezTo>
                    <a:pt x="40927" y="60914"/>
                    <a:pt x="40028" y="61165"/>
                    <a:pt x="39128" y="61395"/>
                  </a:cubicBezTo>
                  <a:cubicBezTo>
                    <a:pt x="38689" y="61521"/>
                    <a:pt x="38249" y="61626"/>
                    <a:pt x="37789" y="61751"/>
                  </a:cubicBezTo>
                  <a:cubicBezTo>
                    <a:pt x="37642" y="61814"/>
                    <a:pt x="37517" y="61856"/>
                    <a:pt x="37370" y="61939"/>
                  </a:cubicBezTo>
                  <a:cubicBezTo>
                    <a:pt x="37119" y="61542"/>
                    <a:pt x="36785" y="61186"/>
                    <a:pt x="36534" y="60872"/>
                  </a:cubicBezTo>
                  <a:cubicBezTo>
                    <a:pt x="35864" y="60035"/>
                    <a:pt x="35027" y="59449"/>
                    <a:pt x="34085" y="58989"/>
                  </a:cubicBezTo>
                  <a:cubicBezTo>
                    <a:pt x="33081" y="58466"/>
                    <a:pt x="32098" y="57901"/>
                    <a:pt x="31093" y="57420"/>
                  </a:cubicBezTo>
                  <a:cubicBezTo>
                    <a:pt x="31093" y="57232"/>
                    <a:pt x="31135" y="57085"/>
                    <a:pt x="31135" y="56897"/>
                  </a:cubicBezTo>
                  <a:cubicBezTo>
                    <a:pt x="31282" y="55181"/>
                    <a:pt x="31554" y="53486"/>
                    <a:pt x="31721" y="51770"/>
                  </a:cubicBezTo>
                  <a:cubicBezTo>
                    <a:pt x="31909" y="50034"/>
                    <a:pt x="32098" y="48360"/>
                    <a:pt x="32412" y="46665"/>
                  </a:cubicBezTo>
                  <a:cubicBezTo>
                    <a:pt x="32537" y="45912"/>
                    <a:pt x="32809" y="45096"/>
                    <a:pt x="32851" y="44301"/>
                  </a:cubicBezTo>
                  <a:cubicBezTo>
                    <a:pt x="32872" y="43840"/>
                    <a:pt x="32914" y="43359"/>
                    <a:pt x="32977" y="42899"/>
                  </a:cubicBezTo>
                  <a:close/>
                  <a:moveTo>
                    <a:pt x="23613" y="57104"/>
                  </a:moveTo>
                  <a:cubicBezTo>
                    <a:pt x="23672" y="57104"/>
                    <a:pt x="23731" y="57105"/>
                    <a:pt x="23791" y="57106"/>
                  </a:cubicBezTo>
                  <a:cubicBezTo>
                    <a:pt x="24879" y="57127"/>
                    <a:pt x="25946" y="57294"/>
                    <a:pt x="26992" y="57524"/>
                  </a:cubicBezTo>
                  <a:cubicBezTo>
                    <a:pt x="29001" y="57985"/>
                    <a:pt x="30780" y="59031"/>
                    <a:pt x="32579" y="60035"/>
                  </a:cubicBezTo>
                  <a:cubicBezTo>
                    <a:pt x="33416" y="60496"/>
                    <a:pt x="34253" y="60872"/>
                    <a:pt x="34943" y="61542"/>
                  </a:cubicBezTo>
                  <a:cubicBezTo>
                    <a:pt x="35278" y="61877"/>
                    <a:pt x="35550" y="62337"/>
                    <a:pt x="35864" y="62734"/>
                  </a:cubicBezTo>
                  <a:cubicBezTo>
                    <a:pt x="35718" y="62734"/>
                    <a:pt x="35571" y="62776"/>
                    <a:pt x="35445" y="62902"/>
                  </a:cubicBezTo>
                  <a:cubicBezTo>
                    <a:pt x="34609" y="63927"/>
                    <a:pt x="33604" y="64743"/>
                    <a:pt x="32558" y="65517"/>
                  </a:cubicBezTo>
                  <a:cubicBezTo>
                    <a:pt x="31616" y="66229"/>
                    <a:pt x="30989" y="67296"/>
                    <a:pt x="30173" y="68133"/>
                  </a:cubicBezTo>
                  <a:cubicBezTo>
                    <a:pt x="29336" y="69012"/>
                    <a:pt x="28478" y="69807"/>
                    <a:pt x="27767" y="70790"/>
                  </a:cubicBezTo>
                  <a:cubicBezTo>
                    <a:pt x="27495" y="71209"/>
                    <a:pt x="27223" y="71648"/>
                    <a:pt x="26971" y="72066"/>
                  </a:cubicBezTo>
                  <a:cubicBezTo>
                    <a:pt x="26867" y="72171"/>
                    <a:pt x="26804" y="72213"/>
                    <a:pt x="26762" y="72297"/>
                  </a:cubicBezTo>
                  <a:cubicBezTo>
                    <a:pt x="25779" y="71146"/>
                    <a:pt x="24921" y="69911"/>
                    <a:pt x="23728" y="69012"/>
                  </a:cubicBezTo>
                  <a:cubicBezTo>
                    <a:pt x="22285" y="67903"/>
                    <a:pt x="20590" y="67191"/>
                    <a:pt x="18832" y="66815"/>
                  </a:cubicBezTo>
                  <a:cubicBezTo>
                    <a:pt x="17826" y="66593"/>
                    <a:pt x="16796" y="66518"/>
                    <a:pt x="15762" y="66518"/>
                  </a:cubicBezTo>
                  <a:cubicBezTo>
                    <a:pt x="14839" y="66518"/>
                    <a:pt x="13912" y="66578"/>
                    <a:pt x="12994" y="66647"/>
                  </a:cubicBezTo>
                  <a:cubicBezTo>
                    <a:pt x="12053" y="66731"/>
                    <a:pt x="11090" y="66877"/>
                    <a:pt x="10149" y="66919"/>
                  </a:cubicBezTo>
                  <a:cubicBezTo>
                    <a:pt x="10044" y="66919"/>
                    <a:pt x="9919" y="66940"/>
                    <a:pt x="9793" y="66940"/>
                  </a:cubicBezTo>
                  <a:cubicBezTo>
                    <a:pt x="10044" y="66563"/>
                    <a:pt x="10274" y="66208"/>
                    <a:pt x="10546" y="65873"/>
                  </a:cubicBezTo>
                  <a:cubicBezTo>
                    <a:pt x="11153" y="64973"/>
                    <a:pt x="11906" y="64199"/>
                    <a:pt x="12471" y="63299"/>
                  </a:cubicBezTo>
                  <a:cubicBezTo>
                    <a:pt x="13099" y="62337"/>
                    <a:pt x="13790" y="61416"/>
                    <a:pt x="14522" y="60537"/>
                  </a:cubicBezTo>
                  <a:cubicBezTo>
                    <a:pt x="15171" y="59721"/>
                    <a:pt x="15715" y="58801"/>
                    <a:pt x="16405" y="58027"/>
                  </a:cubicBezTo>
                  <a:cubicBezTo>
                    <a:pt x="16426" y="58027"/>
                    <a:pt x="16468" y="58027"/>
                    <a:pt x="16510" y="57985"/>
                  </a:cubicBezTo>
                  <a:cubicBezTo>
                    <a:pt x="16928" y="57880"/>
                    <a:pt x="17347" y="57797"/>
                    <a:pt x="17765" y="57755"/>
                  </a:cubicBezTo>
                  <a:cubicBezTo>
                    <a:pt x="18748" y="57608"/>
                    <a:pt x="19753" y="57608"/>
                    <a:pt x="20736" y="57441"/>
                  </a:cubicBezTo>
                  <a:cubicBezTo>
                    <a:pt x="21703" y="57263"/>
                    <a:pt x="22633" y="57104"/>
                    <a:pt x="23613" y="57104"/>
                  </a:cubicBezTo>
                  <a:close/>
                  <a:moveTo>
                    <a:pt x="9479" y="70957"/>
                  </a:moveTo>
                  <a:cubicBezTo>
                    <a:pt x="10463" y="71125"/>
                    <a:pt x="11467" y="71229"/>
                    <a:pt x="12450" y="71418"/>
                  </a:cubicBezTo>
                  <a:cubicBezTo>
                    <a:pt x="12739" y="71464"/>
                    <a:pt x="13019" y="71485"/>
                    <a:pt x="13293" y="71485"/>
                  </a:cubicBezTo>
                  <a:cubicBezTo>
                    <a:pt x="14010" y="71485"/>
                    <a:pt x="14689" y="71343"/>
                    <a:pt x="15401" y="71146"/>
                  </a:cubicBezTo>
                  <a:lnTo>
                    <a:pt x="15401" y="71146"/>
                  </a:lnTo>
                  <a:cubicBezTo>
                    <a:pt x="15087" y="71564"/>
                    <a:pt x="14919" y="72066"/>
                    <a:pt x="14836" y="72631"/>
                  </a:cubicBezTo>
                  <a:cubicBezTo>
                    <a:pt x="14836" y="72569"/>
                    <a:pt x="14773" y="72506"/>
                    <a:pt x="14710" y="72485"/>
                  </a:cubicBezTo>
                  <a:cubicBezTo>
                    <a:pt x="13894" y="72108"/>
                    <a:pt x="13057" y="72087"/>
                    <a:pt x="12158" y="72087"/>
                  </a:cubicBezTo>
                  <a:cubicBezTo>
                    <a:pt x="11279" y="72087"/>
                    <a:pt x="10316" y="72150"/>
                    <a:pt x="9437" y="72380"/>
                  </a:cubicBezTo>
                  <a:cubicBezTo>
                    <a:pt x="9417" y="72380"/>
                    <a:pt x="9396" y="72401"/>
                    <a:pt x="9396" y="72401"/>
                  </a:cubicBezTo>
                  <a:lnTo>
                    <a:pt x="9396" y="72380"/>
                  </a:lnTo>
                  <a:cubicBezTo>
                    <a:pt x="9375" y="72297"/>
                    <a:pt x="8998" y="71962"/>
                    <a:pt x="8873" y="71836"/>
                  </a:cubicBezTo>
                  <a:cubicBezTo>
                    <a:pt x="8998" y="71732"/>
                    <a:pt x="9103" y="71627"/>
                    <a:pt x="9207" y="71481"/>
                  </a:cubicBezTo>
                  <a:cubicBezTo>
                    <a:pt x="9333" y="71334"/>
                    <a:pt x="9417" y="71146"/>
                    <a:pt x="9479" y="70957"/>
                  </a:cubicBezTo>
                  <a:close/>
                  <a:moveTo>
                    <a:pt x="9500" y="72589"/>
                  </a:moveTo>
                  <a:lnTo>
                    <a:pt x="9500" y="72589"/>
                  </a:lnTo>
                  <a:cubicBezTo>
                    <a:pt x="10036" y="72720"/>
                    <a:pt x="10602" y="72740"/>
                    <a:pt x="11164" y="72740"/>
                  </a:cubicBezTo>
                  <a:cubicBezTo>
                    <a:pt x="11413" y="72740"/>
                    <a:pt x="11662" y="72736"/>
                    <a:pt x="11906" y="72736"/>
                  </a:cubicBezTo>
                  <a:cubicBezTo>
                    <a:pt x="12785" y="72736"/>
                    <a:pt x="13685" y="72903"/>
                    <a:pt x="14606" y="72924"/>
                  </a:cubicBezTo>
                  <a:cubicBezTo>
                    <a:pt x="14710" y="72924"/>
                    <a:pt x="14773" y="72841"/>
                    <a:pt x="14836" y="72778"/>
                  </a:cubicBezTo>
                  <a:lnTo>
                    <a:pt x="14836" y="72778"/>
                  </a:lnTo>
                  <a:cubicBezTo>
                    <a:pt x="14815" y="73050"/>
                    <a:pt x="14773" y="73343"/>
                    <a:pt x="14773" y="73636"/>
                  </a:cubicBezTo>
                  <a:cubicBezTo>
                    <a:pt x="14020" y="73678"/>
                    <a:pt x="13287" y="73761"/>
                    <a:pt x="12534" y="73866"/>
                  </a:cubicBezTo>
                  <a:cubicBezTo>
                    <a:pt x="12011" y="73950"/>
                    <a:pt x="11488" y="73991"/>
                    <a:pt x="10986" y="74138"/>
                  </a:cubicBezTo>
                  <a:cubicBezTo>
                    <a:pt x="10777" y="74180"/>
                    <a:pt x="10588" y="74201"/>
                    <a:pt x="10379" y="74263"/>
                  </a:cubicBezTo>
                  <a:cubicBezTo>
                    <a:pt x="10308" y="74107"/>
                    <a:pt x="10121" y="73970"/>
                    <a:pt x="9917" y="73970"/>
                  </a:cubicBezTo>
                  <a:cubicBezTo>
                    <a:pt x="9821" y="73970"/>
                    <a:pt x="9720" y="74001"/>
                    <a:pt x="9626" y="74075"/>
                  </a:cubicBezTo>
                  <a:lnTo>
                    <a:pt x="9479" y="74242"/>
                  </a:lnTo>
                  <a:cubicBezTo>
                    <a:pt x="9417" y="74180"/>
                    <a:pt x="9396" y="74138"/>
                    <a:pt x="9333" y="74075"/>
                  </a:cubicBezTo>
                  <a:cubicBezTo>
                    <a:pt x="9417" y="73887"/>
                    <a:pt x="9521" y="73719"/>
                    <a:pt x="9584" y="73531"/>
                  </a:cubicBezTo>
                  <a:cubicBezTo>
                    <a:pt x="9689" y="73217"/>
                    <a:pt x="9605" y="72903"/>
                    <a:pt x="9500" y="72589"/>
                  </a:cubicBezTo>
                  <a:close/>
                  <a:moveTo>
                    <a:pt x="15509" y="68276"/>
                  </a:moveTo>
                  <a:cubicBezTo>
                    <a:pt x="16122" y="68276"/>
                    <a:pt x="16729" y="68298"/>
                    <a:pt x="17326" y="68342"/>
                  </a:cubicBezTo>
                  <a:cubicBezTo>
                    <a:pt x="19104" y="68509"/>
                    <a:pt x="20820" y="69158"/>
                    <a:pt x="22305" y="70121"/>
                  </a:cubicBezTo>
                  <a:cubicBezTo>
                    <a:pt x="23875" y="71146"/>
                    <a:pt x="24754" y="72841"/>
                    <a:pt x="26051" y="74117"/>
                  </a:cubicBezTo>
                  <a:cubicBezTo>
                    <a:pt x="26072" y="74180"/>
                    <a:pt x="26134" y="74222"/>
                    <a:pt x="26176" y="74284"/>
                  </a:cubicBezTo>
                  <a:cubicBezTo>
                    <a:pt x="26134" y="74452"/>
                    <a:pt x="26114" y="74619"/>
                    <a:pt x="26072" y="74786"/>
                  </a:cubicBezTo>
                  <a:cubicBezTo>
                    <a:pt x="25507" y="74326"/>
                    <a:pt x="24774" y="74033"/>
                    <a:pt x="24063" y="73845"/>
                  </a:cubicBezTo>
                  <a:cubicBezTo>
                    <a:pt x="23080" y="73552"/>
                    <a:pt x="22033" y="73447"/>
                    <a:pt x="20987" y="73426"/>
                  </a:cubicBezTo>
                  <a:cubicBezTo>
                    <a:pt x="20244" y="71841"/>
                    <a:pt x="18928" y="70113"/>
                    <a:pt x="17377" y="70113"/>
                  </a:cubicBezTo>
                  <a:cubicBezTo>
                    <a:pt x="16963" y="70113"/>
                    <a:pt x="16532" y="70236"/>
                    <a:pt x="16091" y="70518"/>
                  </a:cubicBezTo>
                  <a:cubicBezTo>
                    <a:pt x="16028" y="70539"/>
                    <a:pt x="15987" y="70602"/>
                    <a:pt x="15903" y="70644"/>
                  </a:cubicBezTo>
                  <a:cubicBezTo>
                    <a:pt x="15882" y="70581"/>
                    <a:pt x="15798" y="70518"/>
                    <a:pt x="15715" y="70497"/>
                  </a:cubicBezTo>
                  <a:cubicBezTo>
                    <a:pt x="15313" y="70402"/>
                    <a:pt x="14911" y="70376"/>
                    <a:pt x="14509" y="70376"/>
                  </a:cubicBezTo>
                  <a:cubicBezTo>
                    <a:pt x="14016" y="70376"/>
                    <a:pt x="13522" y="70415"/>
                    <a:pt x="13026" y="70415"/>
                  </a:cubicBezTo>
                  <a:cubicBezTo>
                    <a:pt x="12765" y="70415"/>
                    <a:pt x="12504" y="70404"/>
                    <a:pt x="12241" y="70372"/>
                  </a:cubicBezTo>
                  <a:cubicBezTo>
                    <a:pt x="11697" y="70288"/>
                    <a:pt x="11174" y="70309"/>
                    <a:pt x="10630" y="70288"/>
                  </a:cubicBezTo>
                  <a:cubicBezTo>
                    <a:pt x="10170" y="70267"/>
                    <a:pt x="9751" y="70225"/>
                    <a:pt x="9312" y="70225"/>
                  </a:cubicBezTo>
                  <a:cubicBezTo>
                    <a:pt x="9228" y="70100"/>
                    <a:pt x="9124" y="69995"/>
                    <a:pt x="9019" y="69890"/>
                  </a:cubicBezTo>
                  <a:cubicBezTo>
                    <a:pt x="8768" y="69681"/>
                    <a:pt x="8454" y="69535"/>
                    <a:pt x="8182" y="69346"/>
                  </a:cubicBezTo>
                  <a:cubicBezTo>
                    <a:pt x="7952" y="69179"/>
                    <a:pt x="8475" y="68865"/>
                    <a:pt x="8663" y="68719"/>
                  </a:cubicBezTo>
                  <a:cubicBezTo>
                    <a:pt x="8898" y="68753"/>
                    <a:pt x="9145" y="68767"/>
                    <a:pt x="9394" y="68767"/>
                  </a:cubicBezTo>
                  <a:cubicBezTo>
                    <a:pt x="10054" y="68767"/>
                    <a:pt x="10738" y="68669"/>
                    <a:pt x="11300" y="68593"/>
                  </a:cubicBezTo>
                  <a:cubicBezTo>
                    <a:pt x="12670" y="68389"/>
                    <a:pt x="14102" y="68276"/>
                    <a:pt x="15509" y="68276"/>
                  </a:cubicBezTo>
                  <a:close/>
                  <a:moveTo>
                    <a:pt x="8036" y="74305"/>
                  </a:moveTo>
                  <a:cubicBezTo>
                    <a:pt x="8056" y="74368"/>
                    <a:pt x="8056" y="74410"/>
                    <a:pt x="8119" y="74494"/>
                  </a:cubicBezTo>
                  <a:cubicBezTo>
                    <a:pt x="8391" y="74975"/>
                    <a:pt x="8663" y="75100"/>
                    <a:pt x="9165" y="75247"/>
                  </a:cubicBezTo>
                  <a:cubicBezTo>
                    <a:pt x="9214" y="75261"/>
                    <a:pt x="9260" y="75268"/>
                    <a:pt x="9302" y="75268"/>
                  </a:cubicBezTo>
                  <a:cubicBezTo>
                    <a:pt x="9441" y="75268"/>
                    <a:pt x="9546" y="75197"/>
                    <a:pt x="9626" y="75100"/>
                  </a:cubicBezTo>
                  <a:cubicBezTo>
                    <a:pt x="9869" y="75195"/>
                    <a:pt x="10130" y="75220"/>
                    <a:pt x="10386" y="75220"/>
                  </a:cubicBezTo>
                  <a:cubicBezTo>
                    <a:pt x="10526" y="75220"/>
                    <a:pt x="10664" y="75212"/>
                    <a:pt x="10797" y="75205"/>
                  </a:cubicBezTo>
                  <a:cubicBezTo>
                    <a:pt x="12158" y="75142"/>
                    <a:pt x="13518" y="75038"/>
                    <a:pt x="14878" y="74975"/>
                  </a:cubicBezTo>
                  <a:cubicBezTo>
                    <a:pt x="14919" y="75142"/>
                    <a:pt x="14940" y="75330"/>
                    <a:pt x="14961" y="75498"/>
                  </a:cubicBezTo>
                  <a:cubicBezTo>
                    <a:pt x="13162" y="75602"/>
                    <a:pt x="11362" y="75728"/>
                    <a:pt x="9542" y="75770"/>
                  </a:cubicBezTo>
                  <a:cubicBezTo>
                    <a:pt x="9260" y="75791"/>
                    <a:pt x="8920" y="75833"/>
                    <a:pt x="8585" y="75833"/>
                  </a:cubicBezTo>
                  <a:cubicBezTo>
                    <a:pt x="8250" y="75833"/>
                    <a:pt x="7920" y="75791"/>
                    <a:pt x="7659" y="75644"/>
                  </a:cubicBezTo>
                  <a:cubicBezTo>
                    <a:pt x="7345" y="75498"/>
                    <a:pt x="7345" y="74870"/>
                    <a:pt x="7554" y="74661"/>
                  </a:cubicBezTo>
                  <a:cubicBezTo>
                    <a:pt x="7701" y="74514"/>
                    <a:pt x="7847" y="74410"/>
                    <a:pt x="8036" y="74305"/>
                  </a:cubicBezTo>
                  <a:close/>
                  <a:moveTo>
                    <a:pt x="21510" y="74870"/>
                  </a:moveTo>
                  <a:cubicBezTo>
                    <a:pt x="21929" y="74891"/>
                    <a:pt x="22305" y="74933"/>
                    <a:pt x="22703" y="74996"/>
                  </a:cubicBezTo>
                  <a:cubicBezTo>
                    <a:pt x="23707" y="75142"/>
                    <a:pt x="24607" y="75456"/>
                    <a:pt x="25423" y="76063"/>
                  </a:cubicBezTo>
                  <a:cubicBezTo>
                    <a:pt x="25737" y="76335"/>
                    <a:pt x="26030" y="76607"/>
                    <a:pt x="26365" y="76774"/>
                  </a:cubicBezTo>
                  <a:cubicBezTo>
                    <a:pt x="26302" y="76795"/>
                    <a:pt x="26281" y="76816"/>
                    <a:pt x="26239" y="76858"/>
                  </a:cubicBezTo>
                  <a:cubicBezTo>
                    <a:pt x="25842" y="76439"/>
                    <a:pt x="25486" y="76167"/>
                    <a:pt x="24900" y="76021"/>
                  </a:cubicBezTo>
                  <a:cubicBezTo>
                    <a:pt x="24147" y="75812"/>
                    <a:pt x="23352" y="75686"/>
                    <a:pt x="22577" y="75498"/>
                  </a:cubicBezTo>
                  <a:cubicBezTo>
                    <a:pt x="22264" y="75414"/>
                    <a:pt x="21908" y="75351"/>
                    <a:pt x="21615" y="75330"/>
                  </a:cubicBezTo>
                  <a:cubicBezTo>
                    <a:pt x="21573" y="75163"/>
                    <a:pt x="21531" y="75017"/>
                    <a:pt x="21510" y="74870"/>
                  </a:cubicBezTo>
                  <a:close/>
                  <a:moveTo>
                    <a:pt x="21741" y="76460"/>
                  </a:moveTo>
                  <a:lnTo>
                    <a:pt x="21741" y="76460"/>
                  </a:lnTo>
                  <a:cubicBezTo>
                    <a:pt x="21950" y="76481"/>
                    <a:pt x="22138" y="76502"/>
                    <a:pt x="22347" y="76544"/>
                  </a:cubicBezTo>
                  <a:cubicBezTo>
                    <a:pt x="22305" y="76565"/>
                    <a:pt x="22285" y="76586"/>
                    <a:pt x="22243" y="76607"/>
                  </a:cubicBezTo>
                  <a:cubicBezTo>
                    <a:pt x="22075" y="76774"/>
                    <a:pt x="21929" y="76963"/>
                    <a:pt x="21741" y="77088"/>
                  </a:cubicBezTo>
                  <a:cubicBezTo>
                    <a:pt x="21761" y="76879"/>
                    <a:pt x="21761" y="76670"/>
                    <a:pt x="21741" y="76460"/>
                  </a:cubicBezTo>
                  <a:close/>
                  <a:moveTo>
                    <a:pt x="47572" y="61639"/>
                  </a:moveTo>
                  <a:cubicBezTo>
                    <a:pt x="49253" y="61639"/>
                    <a:pt x="50978" y="61963"/>
                    <a:pt x="52456" y="62693"/>
                  </a:cubicBezTo>
                  <a:cubicBezTo>
                    <a:pt x="53377" y="63111"/>
                    <a:pt x="54172" y="63781"/>
                    <a:pt x="54925" y="64408"/>
                  </a:cubicBezTo>
                  <a:cubicBezTo>
                    <a:pt x="55302" y="64722"/>
                    <a:pt x="55658" y="65036"/>
                    <a:pt x="55972" y="65371"/>
                  </a:cubicBezTo>
                  <a:cubicBezTo>
                    <a:pt x="56097" y="65496"/>
                    <a:pt x="56202" y="65622"/>
                    <a:pt x="56348" y="65768"/>
                  </a:cubicBezTo>
                  <a:cubicBezTo>
                    <a:pt x="56245" y="65830"/>
                    <a:pt x="56162" y="65973"/>
                    <a:pt x="56140" y="66098"/>
                  </a:cubicBezTo>
                  <a:lnTo>
                    <a:pt x="56140" y="66098"/>
                  </a:lnTo>
                  <a:cubicBezTo>
                    <a:pt x="56140" y="66091"/>
                    <a:pt x="56138" y="66088"/>
                    <a:pt x="56132" y="66088"/>
                  </a:cubicBezTo>
                  <a:cubicBezTo>
                    <a:pt x="56086" y="66088"/>
                    <a:pt x="55838" y="66318"/>
                    <a:pt x="55783" y="66354"/>
                  </a:cubicBezTo>
                  <a:cubicBezTo>
                    <a:pt x="55616" y="66501"/>
                    <a:pt x="55448" y="66647"/>
                    <a:pt x="55302" y="66815"/>
                  </a:cubicBezTo>
                  <a:cubicBezTo>
                    <a:pt x="54842" y="67296"/>
                    <a:pt x="54402" y="67882"/>
                    <a:pt x="54047" y="68426"/>
                  </a:cubicBezTo>
                  <a:cubicBezTo>
                    <a:pt x="53335" y="69556"/>
                    <a:pt x="52791" y="70748"/>
                    <a:pt x="51871" y="71732"/>
                  </a:cubicBezTo>
                  <a:cubicBezTo>
                    <a:pt x="50845" y="72799"/>
                    <a:pt x="49966" y="74033"/>
                    <a:pt x="49046" y="75184"/>
                  </a:cubicBezTo>
                  <a:cubicBezTo>
                    <a:pt x="48606" y="75728"/>
                    <a:pt x="48125" y="76272"/>
                    <a:pt x="47707" y="76858"/>
                  </a:cubicBezTo>
                  <a:cubicBezTo>
                    <a:pt x="47518" y="77109"/>
                    <a:pt x="47351" y="77381"/>
                    <a:pt x="47142" y="77611"/>
                  </a:cubicBezTo>
                  <a:cubicBezTo>
                    <a:pt x="46995" y="77758"/>
                    <a:pt x="46953" y="78030"/>
                    <a:pt x="46849" y="78239"/>
                  </a:cubicBezTo>
                  <a:cubicBezTo>
                    <a:pt x="46556" y="77967"/>
                    <a:pt x="46242" y="77758"/>
                    <a:pt x="45991" y="77590"/>
                  </a:cubicBezTo>
                  <a:cubicBezTo>
                    <a:pt x="45217" y="77067"/>
                    <a:pt x="44589" y="76356"/>
                    <a:pt x="43836" y="75812"/>
                  </a:cubicBezTo>
                  <a:cubicBezTo>
                    <a:pt x="43062" y="75226"/>
                    <a:pt x="42288" y="74933"/>
                    <a:pt x="41430" y="74556"/>
                  </a:cubicBezTo>
                  <a:cubicBezTo>
                    <a:pt x="40593" y="74159"/>
                    <a:pt x="39777" y="73761"/>
                    <a:pt x="38898" y="73510"/>
                  </a:cubicBezTo>
                  <a:cubicBezTo>
                    <a:pt x="37341" y="73003"/>
                    <a:pt x="35696" y="72700"/>
                    <a:pt x="34074" y="72700"/>
                  </a:cubicBezTo>
                  <a:cubicBezTo>
                    <a:pt x="33756" y="72700"/>
                    <a:pt x="33439" y="72712"/>
                    <a:pt x="33123" y="72736"/>
                  </a:cubicBezTo>
                  <a:cubicBezTo>
                    <a:pt x="32202" y="72820"/>
                    <a:pt x="31240" y="72945"/>
                    <a:pt x="30319" y="73134"/>
                  </a:cubicBezTo>
                  <a:cubicBezTo>
                    <a:pt x="29461" y="73301"/>
                    <a:pt x="28624" y="73636"/>
                    <a:pt x="27746" y="73782"/>
                  </a:cubicBezTo>
                  <a:cubicBezTo>
                    <a:pt x="28206" y="73259"/>
                    <a:pt x="28520" y="72589"/>
                    <a:pt x="28875" y="72045"/>
                  </a:cubicBezTo>
                  <a:cubicBezTo>
                    <a:pt x="29566" y="70999"/>
                    <a:pt x="30361" y="70121"/>
                    <a:pt x="31198" y="69221"/>
                  </a:cubicBezTo>
                  <a:cubicBezTo>
                    <a:pt x="32014" y="68321"/>
                    <a:pt x="32579" y="67170"/>
                    <a:pt x="33500" y="66396"/>
                  </a:cubicBezTo>
                  <a:cubicBezTo>
                    <a:pt x="34462" y="65580"/>
                    <a:pt x="35445" y="64722"/>
                    <a:pt x="36220" y="63739"/>
                  </a:cubicBezTo>
                  <a:cubicBezTo>
                    <a:pt x="36324" y="63613"/>
                    <a:pt x="36345" y="63488"/>
                    <a:pt x="36345" y="63383"/>
                  </a:cubicBezTo>
                  <a:cubicBezTo>
                    <a:pt x="36429" y="63425"/>
                    <a:pt x="36534" y="63488"/>
                    <a:pt x="36638" y="63488"/>
                  </a:cubicBezTo>
                  <a:cubicBezTo>
                    <a:pt x="36705" y="63492"/>
                    <a:pt x="36770" y="63494"/>
                    <a:pt x="36834" y="63494"/>
                  </a:cubicBezTo>
                  <a:cubicBezTo>
                    <a:pt x="37091" y="63494"/>
                    <a:pt x="37329" y="63454"/>
                    <a:pt x="37580" y="63320"/>
                  </a:cubicBezTo>
                  <a:cubicBezTo>
                    <a:pt x="37768" y="63258"/>
                    <a:pt x="37894" y="63174"/>
                    <a:pt x="38061" y="63069"/>
                  </a:cubicBezTo>
                  <a:cubicBezTo>
                    <a:pt x="38082" y="63048"/>
                    <a:pt x="38542" y="63006"/>
                    <a:pt x="38626" y="63006"/>
                  </a:cubicBezTo>
                  <a:cubicBezTo>
                    <a:pt x="39526" y="62839"/>
                    <a:pt x="40425" y="62651"/>
                    <a:pt x="41325" y="62442"/>
                  </a:cubicBezTo>
                  <a:cubicBezTo>
                    <a:pt x="43229" y="62002"/>
                    <a:pt x="45196" y="61730"/>
                    <a:pt x="47121" y="61646"/>
                  </a:cubicBezTo>
                  <a:cubicBezTo>
                    <a:pt x="47271" y="61641"/>
                    <a:pt x="47421" y="61639"/>
                    <a:pt x="47572" y="61639"/>
                  </a:cubicBezTo>
                  <a:close/>
                  <a:moveTo>
                    <a:pt x="17303" y="71639"/>
                  </a:moveTo>
                  <a:cubicBezTo>
                    <a:pt x="18286" y="71639"/>
                    <a:pt x="19512" y="74020"/>
                    <a:pt x="19732" y="74577"/>
                  </a:cubicBezTo>
                  <a:cubicBezTo>
                    <a:pt x="20088" y="75519"/>
                    <a:pt x="20297" y="76586"/>
                    <a:pt x="20004" y="77548"/>
                  </a:cubicBezTo>
                  <a:cubicBezTo>
                    <a:pt x="19795" y="78218"/>
                    <a:pt x="19230" y="78427"/>
                    <a:pt x="18623" y="78448"/>
                  </a:cubicBezTo>
                  <a:cubicBezTo>
                    <a:pt x="18267" y="78385"/>
                    <a:pt x="17849" y="78385"/>
                    <a:pt x="17577" y="78343"/>
                  </a:cubicBezTo>
                  <a:cubicBezTo>
                    <a:pt x="17535" y="78343"/>
                    <a:pt x="17472" y="78323"/>
                    <a:pt x="17388" y="78281"/>
                  </a:cubicBezTo>
                  <a:cubicBezTo>
                    <a:pt x="17033" y="77486"/>
                    <a:pt x="16719" y="76272"/>
                    <a:pt x="16635" y="75979"/>
                  </a:cubicBezTo>
                  <a:cubicBezTo>
                    <a:pt x="16342" y="74828"/>
                    <a:pt x="16028" y="73217"/>
                    <a:pt x="16656" y="72108"/>
                  </a:cubicBezTo>
                  <a:cubicBezTo>
                    <a:pt x="16846" y="71776"/>
                    <a:pt x="17068" y="71639"/>
                    <a:pt x="17303" y="71639"/>
                  </a:cubicBezTo>
                  <a:close/>
                  <a:moveTo>
                    <a:pt x="29168" y="77632"/>
                  </a:moveTo>
                  <a:cubicBezTo>
                    <a:pt x="29671" y="77653"/>
                    <a:pt x="30131" y="77716"/>
                    <a:pt x="30654" y="77799"/>
                  </a:cubicBezTo>
                  <a:cubicBezTo>
                    <a:pt x="30968" y="77841"/>
                    <a:pt x="31282" y="77925"/>
                    <a:pt x="31616" y="78009"/>
                  </a:cubicBezTo>
                  <a:cubicBezTo>
                    <a:pt x="31575" y="78176"/>
                    <a:pt x="31512" y="78364"/>
                    <a:pt x="31470" y="78532"/>
                  </a:cubicBezTo>
                  <a:cubicBezTo>
                    <a:pt x="30717" y="78239"/>
                    <a:pt x="29922" y="77946"/>
                    <a:pt x="29168" y="77632"/>
                  </a:cubicBezTo>
                  <a:close/>
                  <a:moveTo>
                    <a:pt x="33638" y="73589"/>
                  </a:moveTo>
                  <a:cubicBezTo>
                    <a:pt x="35345" y="73589"/>
                    <a:pt x="37049" y="74057"/>
                    <a:pt x="38647" y="74661"/>
                  </a:cubicBezTo>
                  <a:cubicBezTo>
                    <a:pt x="39421" y="74933"/>
                    <a:pt x="40091" y="75330"/>
                    <a:pt x="40823" y="75728"/>
                  </a:cubicBezTo>
                  <a:cubicBezTo>
                    <a:pt x="41220" y="75937"/>
                    <a:pt x="41660" y="76063"/>
                    <a:pt x="42057" y="76272"/>
                  </a:cubicBezTo>
                  <a:cubicBezTo>
                    <a:pt x="42476" y="76481"/>
                    <a:pt x="42832" y="76816"/>
                    <a:pt x="43208" y="77130"/>
                  </a:cubicBezTo>
                  <a:cubicBezTo>
                    <a:pt x="43920" y="77716"/>
                    <a:pt x="44505" y="78385"/>
                    <a:pt x="45238" y="78971"/>
                  </a:cubicBezTo>
                  <a:cubicBezTo>
                    <a:pt x="45447" y="79118"/>
                    <a:pt x="45656" y="79327"/>
                    <a:pt x="45865" y="79515"/>
                  </a:cubicBezTo>
                  <a:cubicBezTo>
                    <a:pt x="45552" y="79683"/>
                    <a:pt x="45301" y="79745"/>
                    <a:pt x="44924" y="79829"/>
                  </a:cubicBezTo>
                  <a:cubicBezTo>
                    <a:pt x="44673" y="79850"/>
                    <a:pt x="44401" y="79913"/>
                    <a:pt x="44233" y="80038"/>
                  </a:cubicBezTo>
                  <a:cubicBezTo>
                    <a:pt x="43648" y="80373"/>
                    <a:pt x="43689" y="81064"/>
                    <a:pt x="44024" y="81566"/>
                  </a:cubicBezTo>
                  <a:cubicBezTo>
                    <a:pt x="43961" y="81587"/>
                    <a:pt x="43920" y="81587"/>
                    <a:pt x="43899" y="81608"/>
                  </a:cubicBezTo>
                  <a:cubicBezTo>
                    <a:pt x="43606" y="81712"/>
                    <a:pt x="43313" y="81880"/>
                    <a:pt x="43124" y="82131"/>
                  </a:cubicBezTo>
                  <a:cubicBezTo>
                    <a:pt x="43104" y="82193"/>
                    <a:pt x="43083" y="82214"/>
                    <a:pt x="43062" y="82256"/>
                  </a:cubicBezTo>
                  <a:lnTo>
                    <a:pt x="42580" y="82026"/>
                  </a:lnTo>
                  <a:cubicBezTo>
                    <a:pt x="41806" y="81628"/>
                    <a:pt x="41199" y="80875"/>
                    <a:pt x="40467" y="80415"/>
                  </a:cubicBezTo>
                  <a:cubicBezTo>
                    <a:pt x="40049" y="80143"/>
                    <a:pt x="39630" y="79913"/>
                    <a:pt x="39191" y="79683"/>
                  </a:cubicBezTo>
                  <a:cubicBezTo>
                    <a:pt x="39295" y="79201"/>
                    <a:pt x="39337" y="78699"/>
                    <a:pt x="39316" y="78239"/>
                  </a:cubicBezTo>
                  <a:lnTo>
                    <a:pt x="39316" y="78239"/>
                  </a:lnTo>
                  <a:cubicBezTo>
                    <a:pt x="39337" y="78260"/>
                    <a:pt x="39400" y="78260"/>
                    <a:pt x="39421" y="78281"/>
                  </a:cubicBezTo>
                  <a:cubicBezTo>
                    <a:pt x="40781" y="78950"/>
                    <a:pt x="41806" y="80059"/>
                    <a:pt x="43083" y="80854"/>
                  </a:cubicBezTo>
                  <a:cubicBezTo>
                    <a:pt x="43138" y="80890"/>
                    <a:pt x="43194" y="80905"/>
                    <a:pt x="43249" y="80905"/>
                  </a:cubicBezTo>
                  <a:cubicBezTo>
                    <a:pt x="43483" y="80905"/>
                    <a:pt x="43675" y="80619"/>
                    <a:pt x="43522" y="80415"/>
                  </a:cubicBezTo>
                  <a:cubicBezTo>
                    <a:pt x="42664" y="79055"/>
                    <a:pt x="41116" y="78030"/>
                    <a:pt x="39672" y="77381"/>
                  </a:cubicBezTo>
                  <a:cubicBezTo>
                    <a:pt x="39505" y="77297"/>
                    <a:pt x="39337" y="77214"/>
                    <a:pt x="39149" y="77130"/>
                  </a:cubicBezTo>
                  <a:cubicBezTo>
                    <a:pt x="39128" y="77067"/>
                    <a:pt x="39107" y="76983"/>
                    <a:pt x="39107" y="76921"/>
                  </a:cubicBezTo>
                  <a:cubicBezTo>
                    <a:pt x="38772" y="75958"/>
                    <a:pt x="37998" y="75310"/>
                    <a:pt x="37036" y="75017"/>
                  </a:cubicBezTo>
                  <a:cubicBezTo>
                    <a:pt x="36549" y="74865"/>
                    <a:pt x="36034" y="74768"/>
                    <a:pt x="35526" y="74768"/>
                  </a:cubicBezTo>
                  <a:cubicBezTo>
                    <a:pt x="35401" y="74768"/>
                    <a:pt x="35276" y="74774"/>
                    <a:pt x="35153" y="74786"/>
                  </a:cubicBezTo>
                  <a:cubicBezTo>
                    <a:pt x="34420" y="74828"/>
                    <a:pt x="33876" y="75226"/>
                    <a:pt x="33290" y="75623"/>
                  </a:cubicBezTo>
                  <a:cubicBezTo>
                    <a:pt x="32872" y="75916"/>
                    <a:pt x="32558" y="76272"/>
                    <a:pt x="32286" y="76670"/>
                  </a:cubicBezTo>
                  <a:cubicBezTo>
                    <a:pt x="31287" y="76406"/>
                    <a:pt x="30278" y="76253"/>
                    <a:pt x="29285" y="76253"/>
                  </a:cubicBezTo>
                  <a:cubicBezTo>
                    <a:pt x="28781" y="76253"/>
                    <a:pt x="28281" y="76292"/>
                    <a:pt x="27787" y="76377"/>
                  </a:cubicBezTo>
                  <a:cubicBezTo>
                    <a:pt x="27808" y="76126"/>
                    <a:pt x="27725" y="75854"/>
                    <a:pt x="27474" y="75728"/>
                  </a:cubicBezTo>
                  <a:cubicBezTo>
                    <a:pt x="27432" y="75707"/>
                    <a:pt x="27390" y="75707"/>
                    <a:pt x="27369" y="75665"/>
                  </a:cubicBezTo>
                  <a:cubicBezTo>
                    <a:pt x="27306" y="75247"/>
                    <a:pt x="27118" y="74724"/>
                    <a:pt x="27202" y="74305"/>
                  </a:cubicBezTo>
                  <a:cubicBezTo>
                    <a:pt x="27327" y="74242"/>
                    <a:pt x="27432" y="74159"/>
                    <a:pt x="27536" y="74054"/>
                  </a:cubicBezTo>
                  <a:cubicBezTo>
                    <a:pt x="27608" y="74056"/>
                    <a:pt x="27680" y="74057"/>
                    <a:pt x="27753" y="74057"/>
                  </a:cubicBezTo>
                  <a:cubicBezTo>
                    <a:pt x="28371" y="74057"/>
                    <a:pt x="28987" y="73980"/>
                    <a:pt x="29587" y="73887"/>
                  </a:cubicBezTo>
                  <a:cubicBezTo>
                    <a:pt x="30633" y="73719"/>
                    <a:pt x="31679" y="73740"/>
                    <a:pt x="32725" y="73636"/>
                  </a:cubicBezTo>
                  <a:cubicBezTo>
                    <a:pt x="33029" y="73604"/>
                    <a:pt x="33334" y="73589"/>
                    <a:pt x="33638" y="73589"/>
                  </a:cubicBezTo>
                  <a:close/>
                  <a:moveTo>
                    <a:pt x="35431" y="76188"/>
                  </a:moveTo>
                  <a:cubicBezTo>
                    <a:pt x="35575" y="76188"/>
                    <a:pt x="35720" y="76202"/>
                    <a:pt x="35864" y="76230"/>
                  </a:cubicBezTo>
                  <a:cubicBezTo>
                    <a:pt x="36596" y="76356"/>
                    <a:pt x="37224" y="76544"/>
                    <a:pt x="37580" y="77214"/>
                  </a:cubicBezTo>
                  <a:cubicBezTo>
                    <a:pt x="38207" y="78364"/>
                    <a:pt x="37538" y="80101"/>
                    <a:pt x="36889" y="81064"/>
                  </a:cubicBezTo>
                  <a:cubicBezTo>
                    <a:pt x="36429" y="81712"/>
                    <a:pt x="35697" y="82340"/>
                    <a:pt x="34922" y="82528"/>
                  </a:cubicBezTo>
                  <a:cubicBezTo>
                    <a:pt x="34749" y="82574"/>
                    <a:pt x="34557" y="82598"/>
                    <a:pt x="34361" y="82598"/>
                  </a:cubicBezTo>
                  <a:cubicBezTo>
                    <a:pt x="33752" y="82598"/>
                    <a:pt x="33099" y="82370"/>
                    <a:pt x="32830" y="81880"/>
                  </a:cubicBezTo>
                  <a:cubicBezTo>
                    <a:pt x="32767" y="81796"/>
                    <a:pt x="32725" y="81712"/>
                    <a:pt x="32663" y="81670"/>
                  </a:cubicBezTo>
                  <a:cubicBezTo>
                    <a:pt x="32621" y="81210"/>
                    <a:pt x="32558" y="80771"/>
                    <a:pt x="32537" y="80415"/>
                  </a:cubicBezTo>
                  <a:cubicBezTo>
                    <a:pt x="32516" y="79327"/>
                    <a:pt x="32746" y="78260"/>
                    <a:pt x="33353" y="77339"/>
                  </a:cubicBezTo>
                  <a:cubicBezTo>
                    <a:pt x="33833" y="76628"/>
                    <a:pt x="34616" y="76188"/>
                    <a:pt x="35431" y="76188"/>
                  </a:cubicBezTo>
                  <a:close/>
                  <a:moveTo>
                    <a:pt x="55992" y="68133"/>
                  </a:moveTo>
                  <a:cubicBezTo>
                    <a:pt x="56013" y="68363"/>
                    <a:pt x="56097" y="68614"/>
                    <a:pt x="56264" y="68740"/>
                  </a:cubicBezTo>
                  <a:cubicBezTo>
                    <a:pt x="56285" y="68760"/>
                    <a:pt x="56327" y="68802"/>
                    <a:pt x="56369" y="68823"/>
                  </a:cubicBezTo>
                  <a:cubicBezTo>
                    <a:pt x="56411" y="68865"/>
                    <a:pt x="56411" y="68907"/>
                    <a:pt x="56432" y="68907"/>
                  </a:cubicBezTo>
                  <a:lnTo>
                    <a:pt x="56285" y="69284"/>
                  </a:lnTo>
                  <a:cubicBezTo>
                    <a:pt x="55825" y="70204"/>
                    <a:pt x="54716" y="71146"/>
                    <a:pt x="54319" y="72213"/>
                  </a:cubicBezTo>
                  <a:cubicBezTo>
                    <a:pt x="54277" y="72276"/>
                    <a:pt x="54214" y="72317"/>
                    <a:pt x="54193" y="72380"/>
                  </a:cubicBezTo>
                  <a:cubicBezTo>
                    <a:pt x="53963" y="72778"/>
                    <a:pt x="53586" y="72945"/>
                    <a:pt x="53377" y="73364"/>
                  </a:cubicBezTo>
                  <a:cubicBezTo>
                    <a:pt x="53084" y="73929"/>
                    <a:pt x="52707" y="74347"/>
                    <a:pt x="52331" y="74828"/>
                  </a:cubicBezTo>
                  <a:cubicBezTo>
                    <a:pt x="51619" y="75854"/>
                    <a:pt x="50950" y="76879"/>
                    <a:pt x="50050" y="77758"/>
                  </a:cubicBezTo>
                  <a:cubicBezTo>
                    <a:pt x="49590" y="78239"/>
                    <a:pt x="49088" y="78595"/>
                    <a:pt x="48648" y="79097"/>
                  </a:cubicBezTo>
                  <a:cubicBezTo>
                    <a:pt x="48167" y="79599"/>
                    <a:pt x="47749" y="80143"/>
                    <a:pt x="47330" y="80687"/>
                  </a:cubicBezTo>
                  <a:cubicBezTo>
                    <a:pt x="46953" y="81189"/>
                    <a:pt x="46598" y="81712"/>
                    <a:pt x="46221" y="82214"/>
                  </a:cubicBezTo>
                  <a:lnTo>
                    <a:pt x="46179" y="82235"/>
                  </a:lnTo>
                  <a:cubicBezTo>
                    <a:pt x="46075" y="82361"/>
                    <a:pt x="45949" y="82465"/>
                    <a:pt x="45845" y="82612"/>
                  </a:cubicBezTo>
                  <a:cubicBezTo>
                    <a:pt x="45593" y="82884"/>
                    <a:pt x="45384" y="83177"/>
                    <a:pt x="45175" y="83491"/>
                  </a:cubicBezTo>
                  <a:cubicBezTo>
                    <a:pt x="45133" y="83512"/>
                    <a:pt x="45112" y="83553"/>
                    <a:pt x="45091" y="83553"/>
                  </a:cubicBezTo>
                  <a:lnTo>
                    <a:pt x="45029" y="83553"/>
                  </a:lnTo>
                  <a:cubicBezTo>
                    <a:pt x="45008" y="83553"/>
                    <a:pt x="44987" y="83553"/>
                    <a:pt x="44966" y="83574"/>
                  </a:cubicBezTo>
                  <a:lnTo>
                    <a:pt x="44924" y="83574"/>
                  </a:lnTo>
                  <a:cubicBezTo>
                    <a:pt x="44861" y="83574"/>
                    <a:pt x="44777" y="83553"/>
                    <a:pt x="44673" y="83553"/>
                  </a:cubicBezTo>
                  <a:lnTo>
                    <a:pt x="44505" y="83553"/>
                  </a:lnTo>
                  <a:lnTo>
                    <a:pt x="44505" y="83386"/>
                  </a:lnTo>
                  <a:cubicBezTo>
                    <a:pt x="44505" y="83386"/>
                    <a:pt x="44547" y="83240"/>
                    <a:pt x="44547" y="83198"/>
                  </a:cubicBezTo>
                  <a:cubicBezTo>
                    <a:pt x="44568" y="83093"/>
                    <a:pt x="44568" y="82989"/>
                    <a:pt x="44568" y="82884"/>
                  </a:cubicBezTo>
                  <a:cubicBezTo>
                    <a:pt x="44568" y="82842"/>
                    <a:pt x="44568" y="82821"/>
                    <a:pt x="44547" y="82758"/>
                  </a:cubicBezTo>
                  <a:cubicBezTo>
                    <a:pt x="44736" y="82717"/>
                    <a:pt x="44903" y="82633"/>
                    <a:pt x="45070" y="82507"/>
                  </a:cubicBezTo>
                  <a:cubicBezTo>
                    <a:pt x="45531" y="82047"/>
                    <a:pt x="45405" y="81377"/>
                    <a:pt x="45070" y="80896"/>
                  </a:cubicBezTo>
                  <a:cubicBezTo>
                    <a:pt x="45133" y="80875"/>
                    <a:pt x="45196" y="80875"/>
                    <a:pt x="45301" y="80854"/>
                  </a:cubicBezTo>
                  <a:cubicBezTo>
                    <a:pt x="45719" y="80792"/>
                    <a:pt x="46054" y="80561"/>
                    <a:pt x="46430" y="80352"/>
                  </a:cubicBezTo>
                  <a:cubicBezTo>
                    <a:pt x="46640" y="80248"/>
                    <a:pt x="46681" y="80059"/>
                    <a:pt x="46681" y="79913"/>
                  </a:cubicBezTo>
                  <a:cubicBezTo>
                    <a:pt x="46807" y="79913"/>
                    <a:pt x="46953" y="79850"/>
                    <a:pt x="47100" y="79787"/>
                  </a:cubicBezTo>
                  <a:cubicBezTo>
                    <a:pt x="47288" y="79683"/>
                    <a:pt x="47393" y="79452"/>
                    <a:pt x="47393" y="79285"/>
                  </a:cubicBezTo>
                  <a:cubicBezTo>
                    <a:pt x="47393" y="79160"/>
                    <a:pt x="47372" y="79055"/>
                    <a:pt x="47309" y="78908"/>
                  </a:cubicBezTo>
                  <a:cubicBezTo>
                    <a:pt x="47497" y="78783"/>
                    <a:pt x="47623" y="78595"/>
                    <a:pt x="47770" y="78427"/>
                  </a:cubicBezTo>
                  <a:cubicBezTo>
                    <a:pt x="48209" y="77820"/>
                    <a:pt x="48837" y="77297"/>
                    <a:pt x="49339" y="76711"/>
                  </a:cubicBezTo>
                  <a:cubicBezTo>
                    <a:pt x="50448" y="75456"/>
                    <a:pt x="51578" y="74201"/>
                    <a:pt x="52687" y="72924"/>
                  </a:cubicBezTo>
                  <a:cubicBezTo>
                    <a:pt x="53649" y="71794"/>
                    <a:pt x="54381" y="70644"/>
                    <a:pt x="55135" y="69367"/>
                  </a:cubicBezTo>
                  <a:cubicBezTo>
                    <a:pt x="55365" y="68970"/>
                    <a:pt x="55679" y="68530"/>
                    <a:pt x="55992" y="68133"/>
                  </a:cubicBezTo>
                  <a:close/>
                  <a:moveTo>
                    <a:pt x="38647" y="81105"/>
                  </a:moveTo>
                  <a:cubicBezTo>
                    <a:pt x="38919" y="81273"/>
                    <a:pt x="39212" y="81419"/>
                    <a:pt x="39463" y="81587"/>
                  </a:cubicBezTo>
                  <a:cubicBezTo>
                    <a:pt x="40718" y="82340"/>
                    <a:pt x="41827" y="83784"/>
                    <a:pt x="43313" y="84035"/>
                  </a:cubicBezTo>
                  <a:lnTo>
                    <a:pt x="43522" y="84035"/>
                  </a:lnTo>
                  <a:cubicBezTo>
                    <a:pt x="43585" y="84202"/>
                    <a:pt x="43689" y="84328"/>
                    <a:pt x="43836" y="84453"/>
                  </a:cubicBezTo>
                  <a:cubicBezTo>
                    <a:pt x="43940" y="84537"/>
                    <a:pt x="44108" y="84621"/>
                    <a:pt x="44233" y="84641"/>
                  </a:cubicBezTo>
                  <a:cubicBezTo>
                    <a:pt x="44150" y="84767"/>
                    <a:pt x="44171" y="84934"/>
                    <a:pt x="44275" y="85060"/>
                  </a:cubicBezTo>
                  <a:cubicBezTo>
                    <a:pt x="44275" y="85061"/>
                    <a:pt x="44275" y="85062"/>
                    <a:pt x="44276" y="85064"/>
                  </a:cubicBezTo>
                  <a:lnTo>
                    <a:pt x="44276" y="85064"/>
                  </a:lnTo>
                  <a:cubicBezTo>
                    <a:pt x="43877" y="84885"/>
                    <a:pt x="43013" y="84220"/>
                    <a:pt x="42832" y="84139"/>
                  </a:cubicBezTo>
                  <a:cubicBezTo>
                    <a:pt x="41325" y="83344"/>
                    <a:pt x="39881" y="82424"/>
                    <a:pt x="38333" y="81670"/>
                  </a:cubicBezTo>
                  <a:lnTo>
                    <a:pt x="38647" y="81105"/>
                  </a:lnTo>
                  <a:close/>
                  <a:moveTo>
                    <a:pt x="45071" y="0"/>
                  </a:moveTo>
                  <a:cubicBezTo>
                    <a:pt x="44820" y="0"/>
                    <a:pt x="44568" y="10"/>
                    <a:pt x="44317" y="26"/>
                  </a:cubicBezTo>
                  <a:cubicBezTo>
                    <a:pt x="44045" y="68"/>
                    <a:pt x="43731" y="26"/>
                    <a:pt x="43459" y="89"/>
                  </a:cubicBezTo>
                  <a:cubicBezTo>
                    <a:pt x="43271" y="131"/>
                    <a:pt x="43041" y="236"/>
                    <a:pt x="42811" y="298"/>
                  </a:cubicBezTo>
                  <a:cubicBezTo>
                    <a:pt x="42301" y="380"/>
                    <a:pt x="42506" y="1116"/>
                    <a:pt x="42981" y="1116"/>
                  </a:cubicBezTo>
                  <a:cubicBezTo>
                    <a:pt x="42994" y="1116"/>
                    <a:pt x="43007" y="1116"/>
                    <a:pt x="43020" y="1114"/>
                  </a:cubicBezTo>
                  <a:cubicBezTo>
                    <a:pt x="43426" y="1056"/>
                    <a:pt x="43761" y="945"/>
                    <a:pt x="44173" y="945"/>
                  </a:cubicBezTo>
                  <a:cubicBezTo>
                    <a:pt x="44206" y="945"/>
                    <a:pt x="44241" y="945"/>
                    <a:pt x="44275" y="947"/>
                  </a:cubicBezTo>
                  <a:cubicBezTo>
                    <a:pt x="44924" y="968"/>
                    <a:pt x="45552" y="1073"/>
                    <a:pt x="46179" y="1219"/>
                  </a:cubicBezTo>
                  <a:cubicBezTo>
                    <a:pt x="47539" y="1491"/>
                    <a:pt x="48837" y="1993"/>
                    <a:pt x="50134" y="2433"/>
                  </a:cubicBezTo>
                  <a:cubicBezTo>
                    <a:pt x="50762" y="2684"/>
                    <a:pt x="51410" y="2893"/>
                    <a:pt x="52080" y="3039"/>
                  </a:cubicBezTo>
                  <a:cubicBezTo>
                    <a:pt x="52666" y="3207"/>
                    <a:pt x="53272" y="3646"/>
                    <a:pt x="53816" y="3981"/>
                  </a:cubicBezTo>
                  <a:cubicBezTo>
                    <a:pt x="54946" y="4713"/>
                    <a:pt x="56118" y="5550"/>
                    <a:pt x="57101" y="6471"/>
                  </a:cubicBezTo>
                  <a:cubicBezTo>
                    <a:pt x="58922" y="8187"/>
                    <a:pt x="60240" y="10467"/>
                    <a:pt x="60826" y="12936"/>
                  </a:cubicBezTo>
                  <a:cubicBezTo>
                    <a:pt x="60993" y="13522"/>
                    <a:pt x="61035" y="14150"/>
                    <a:pt x="61202" y="14757"/>
                  </a:cubicBezTo>
                  <a:cubicBezTo>
                    <a:pt x="61349" y="15384"/>
                    <a:pt x="61433" y="15991"/>
                    <a:pt x="61454" y="16640"/>
                  </a:cubicBezTo>
                  <a:cubicBezTo>
                    <a:pt x="61495" y="17267"/>
                    <a:pt x="61642" y="17895"/>
                    <a:pt x="61642" y="18523"/>
                  </a:cubicBezTo>
                  <a:cubicBezTo>
                    <a:pt x="61642" y="18900"/>
                    <a:pt x="61642" y="19234"/>
                    <a:pt x="61663" y="19569"/>
                  </a:cubicBezTo>
                  <a:lnTo>
                    <a:pt x="60805" y="19423"/>
                  </a:lnTo>
                  <a:cubicBezTo>
                    <a:pt x="60679" y="18837"/>
                    <a:pt x="60512" y="18272"/>
                    <a:pt x="60303" y="17707"/>
                  </a:cubicBezTo>
                  <a:cubicBezTo>
                    <a:pt x="60196" y="17417"/>
                    <a:pt x="59916" y="17270"/>
                    <a:pt x="59647" y="17270"/>
                  </a:cubicBezTo>
                  <a:cubicBezTo>
                    <a:pt x="59334" y="17270"/>
                    <a:pt x="59036" y="17469"/>
                    <a:pt x="59047" y="17874"/>
                  </a:cubicBezTo>
                  <a:cubicBezTo>
                    <a:pt x="59089" y="18314"/>
                    <a:pt x="59110" y="18753"/>
                    <a:pt x="59152" y="19213"/>
                  </a:cubicBezTo>
                  <a:cubicBezTo>
                    <a:pt x="57834" y="19067"/>
                    <a:pt x="56474" y="19004"/>
                    <a:pt x="55135" y="18711"/>
                  </a:cubicBezTo>
                  <a:cubicBezTo>
                    <a:pt x="52812" y="18209"/>
                    <a:pt x="50678" y="17184"/>
                    <a:pt x="48648" y="15991"/>
                  </a:cubicBezTo>
                  <a:cubicBezTo>
                    <a:pt x="46849" y="14924"/>
                    <a:pt x="45259" y="13522"/>
                    <a:pt x="43794" y="12037"/>
                  </a:cubicBezTo>
                  <a:cubicBezTo>
                    <a:pt x="43020" y="11262"/>
                    <a:pt x="42350" y="10467"/>
                    <a:pt x="41723" y="9588"/>
                  </a:cubicBezTo>
                  <a:cubicBezTo>
                    <a:pt x="41513" y="9296"/>
                    <a:pt x="41304" y="8982"/>
                    <a:pt x="41095" y="8689"/>
                  </a:cubicBezTo>
                  <a:cubicBezTo>
                    <a:pt x="41011" y="8542"/>
                    <a:pt x="40927" y="8396"/>
                    <a:pt x="40865" y="8249"/>
                  </a:cubicBezTo>
                  <a:cubicBezTo>
                    <a:pt x="40676" y="7852"/>
                    <a:pt x="40614" y="7412"/>
                    <a:pt x="40383" y="7078"/>
                  </a:cubicBezTo>
                  <a:cubicBezTo>
                    <a:pt x="40288" y="6939"/>
                    <a:pt x="40143" y="6866"/>
                    <a:pt x="40002" y="6866"/>
                  </a:cubicBezTo>
                  <a:cubicBezTo>
                    <a:pt x="39866" y="6866"/>
                    <a:pt x="39733" y="6934"/>
                    <a:pt x="39651" y="7078"/>
                  </a:cubicBezTo>
                  <a:cubicBezTo>
                    <a:pt x="39191" y="7831"/>
                    <a:pt x="39651" y="8898"/>
                    <a:pt x="40049" y="9609"/>
                  </a:cubicBezTo>
                  <a:cubicBezTo>
                    <a:pt x="40342" y="10133"/>
                    <a:pt x="40802" y="10990"/>
                    <a:pt x="41409" y="11367"/>
                  </a:cubicBezTo>
                  <a:cubicBezTo>
                    <a:pt x="41702" y="11744"/>
                    <a:pt x="42016" y="12141"/>
                    <a:pt x="42350" y="12518"/>
                  </a:cubicBezTo>
                  <a:cubicBezTo>
                    <a:pt x="43899" y="14213"/>
                    <a:pt x="45593" y="15761"/>
                    <a:pt x="47518" y="17016"/>
                  </a:cubicBezTo>
                  <a:cubicBezTo>
                    <a:pt x="49590" y="18335"/>
                    <a:pt x="51871" y="19444"/>
                    <a:pt x="54277" y="20071"/>
                  </a:cubicBezTo>
                  <a:cubicBezTo>
                    <a:pt x="55720" y="20446"/>
                    <a:pt x="57297" y="20754"/>
                    <a:pt x="58858" y="20754"/>
                  </a:cubicBezTo>
                  <a:cubicBezTo>
                    <a:pt x="59040" y="20754"/>
                    <a:pt x="59222" y="20750"/>
                    <a:pt x="59403" y="20741"/>
                  </a:cubicBezTo>
                  <a:cubicBezTo>
                    <a:pt x="59550" y="21766"/>
                    <a:pt x="59717" y="22791"/>
                    <a:pt x="59759" y="23837"/>
                  </a:cubicBezTo>
                  <a:cubicBezTo>
                    <a:pt x="59905" y="25867"/>
                    <a:pt x="59801" y="27897"/>
                    <a:pt x="59298" y="29884"/>
                  </a:cubicBezTo>
                  <a:cubicBezTo>
                    <a:pt x="58441" y="33358"/>
                    <a:pt x="56369" y="36517"/>
                    <a:pt x="53419" y="38526"/>
                  </a:cubicBezTo>
                  <a:cubicBezTo>
                    <a:pt x="49746" y="41037"/>
                    <a:pt x="45177" y="41988"/>
                    <a:pt x="40639" y="41988"/>
                  </a:cubicBezTo>
                  <a:cubicBezTo>
                    <a:pt x="38068" y="41988"/>
                    <a:pt x="35507" y="41683"/>
                    <a:pt x="33123" y="41183"/>
                  </a:cubicBezTo>
                  <a:cubicBezTo>
                    <a:pt x="29922" y="40493"/>
                    <a:pt x="26846" y="39300"/>
                    <a:pt x="24189" y="37354"/>
                  </a:cubicBezTo>
                  <a:cubicBezTo>
                    <a:pt x="21657" y="35534"/>
                    <a:pt x="19899" y="32772"/>
                    <a:pt x="18958" y="29843"/>
                  </a:cubicBezTo>
                  <a:cubicBezTo>
                    <a:pt x="17974" y="26788"/>
                    <a:pt x="17891" y="23545"/>
                    <a:pt x="18602" y="20427"/>
                  </a:cubicBezTo>
                  <a:cubicBezTo>
                    <a:pt x="19000" y="18711"/>
                    <a:pt x="19481" y="17121"/>
                    <a:pt x="20360" y="15573"/>
                  </a:cubicBezTo>
                  <a:cubicBezTo>
                    <a:pt x="20694" y="14966"/>
                    <a:pt x="21113" y="14401"/>
                    <a:pt x="21573" y="13836"/>
                  </a:cubicBezTo>
                  <a:cubicBezTo>
                    <a:pt x="21866" y="14003"/>
                    <a:pt x="22180" y="14087"/>
                    <a:pt x="22515" y="14129"/>
                  </a:cubicBezTo>
                  <a:cubicBezTo>
                    <a:pt x="23088" y="14189"/>
                    <a:pt x="23597" y="14282"/>
                    <a:pt x="24142" y="14282"/>
                  </a:cubicBezTo>
                  <a:cubicBezTo>
                    <a:pt x="24352" y="14282"/>
                    <a:pt x="24568" y="14268"/>
                    <a:pt x="24795" y="14234"/>
                  </a:cubicBezTo>
                  <a:cubicBezTo>
                    <a:pt x="26532" y="13982"/>
                    <a:pt x="28269" y="13606"/>
                    <a:pt x="29922" y="13062"/>
                  </a:cubicBezTo>
                  <a:cubicBezTo>
                    <a:pt x="31512" y="12539"/>
                    <a:pt x="33060" y="11911"/>
                    <a:pt x="34650" y="11367"/>
                  </a:cubicBezTo>
                  <a:cubicBezTo>
                    <a:pt x="35466" y="11074"/>
                    <a:pt x="36262" y="10677"/>
                    <a:pt x="37036" y="10321"/>
                  </a:cubicBezTo>
                  <a:cubicBezTo>
                    <a:pt x="37852" y="9923"/>
                    <a:pt x="38772" y="9421"/>
                    <a:pt x="39358" y="8772"/>
                  </a:cubicBezTo>
                  <a:cubicBezTo>
                    <a:pt x="39559" y="8551"/>
                    <a:pt x="39451" y="8080"/>
                    <a:pt x="39127" y="8080"/>
                  </a:cubicBezTo>
                  <a:cubicBezTo>
                    <a:pt x="39114" y="8080"/>
                    <a:pt x="39100" y="8080"/>
                    <a:pt x="39086" y="8082"/>
                  </a:cubicBezTo>
                  <a:cubicBezTo>
                    <a:pt x="38354" y="8166"/>
                    <a:pt x="37642" y="8459"/>
                    <a:pt x="36952" y="8752"/>
                  </a:cubicBezTo>
                  <a:lnTo>
                    <a:pt x="34692" y="9693"/>
                  </a:lnTo>
                  <a:cubicBezTo>
                    <a:pt x="33186" y="10258"/>
                    <a:pt x="31679" y="10781"/>
                    <a:pt x="30152" y="11367"/>
                  </a:cubicBezTo>
                  <a:cubicBezTo>
                    <a:pt x="28687" y="11890"/>
                    <a:pt x="27223" y="12162"/>
                    <a:pt x="25716" y="12539"/>
                  </a:cubicBezTo>
                  <a:cubicBezTo>
                    <a:pt x="24963" y="12727"/>
                    <a:pt x="24251" y="12873"/>
                    <a:pt x="23456" y="12873"/>
                  </a:cubicBezTo>
                  <a:cubicBezTo>
                    <a:pt x="23171" y="12873"/>
                    <a:pt x="22886" y="12787"/>
                    <a:pt x="22600" y="12787"/>
                  </a:cubicBezTo>
                  <a:cubicBezTo>
                    <a:pt x="22572" y="12787"/>
                    <a:pt x="22543" y="12788"/>
                    <a:pt x="22515" y="12790"/>
                  </a:cubicBezTo>
                  <a:cubicBezTo>
                    <a:pt x="22460" y="12799"/>
                    <a:pt x="22404" y="12803"/>
                    <a:pt x="22347" y="12803"/>
                  </a:cubicBezTo>
                  <a:cubicBezTo>
                    <a:pt x="22146" y="12803"/>
                    <a:pt x="21941" y="12751"/>
                    <a:pt x="21761" y="12685"/>
                  </a:cubicBezTo>
                  <a:cubicBezTo>
                    <a:pt x="21741" y="12664"/>
                    <a:pt x="21678" y="12643"/>
                    <a:pt x="21636" y="12643"/>
                  </a:cubicBezTo>
                  <a:cubicBezTo>
                    <a:pt x="21636" y="12622"/>
                    <a:pt x="21657" y="12581"/>
                    <a:pt x="21657" y="12539"/>
                  </a:cubicBezTo>
                  <a:cubicBezTo>
                    <a:pt x="21678" y="12518"/>
                    <a:pt x="21678" y="12476"/>
                    <a:pt x="21720" y="12434"/>
                  </a:cubicBezTo>
                  <a:cubicBezTo>
                    <a:pt x="21845" y="12246"/>
                    <a:pt x="21950" y="12057"/>
                    <a:pt x="22075" y="11848"/>
                  </a:cubicBezTo>
                  <a:cubicBezTo>
                    <a:pt x="22494" y="10969"/>
                    <a:pt x="23121" y="10216"/>
                    <a:pt x="23812" y="9505"/>
                  </a:cubicBezTo>
                  <a:cubicBezTo>
                    <a:pt x="23854" y="9442"/>
                    <a:pt x="23917" y="9400"/>
                    <a:pt x="23979" y="9337"/>
                  </a:cubicBezTo>
                  <a:cubicBezTo>
                    <a:pt x="24189" y="9065"/>
                    <a:pt x="24398" y="8793"/>
                    <a:pt x="24649" y="8542"/>
                  </a:cubicBezTo>
                  <a:cubicBezTo>
                    <a:pt x="26134" y="7036"/>
                    <a:pt x="27746" y="5822"/>
                    <a:pt x="29524" y="4692"/>
                  </a:cubicBezTo>
                  <a:cubicBezTo>
                    <a:pt x="31156" y="3667"/>
                    <a:pt x="32977" y="2642"/>
                    <a:pt x="34901" y="2286"/>
                  </a:cubicBezTo>
                  <a:cubicBezTo>
                    <a:pt x="35948" y="2077"/>
                    <a:pt x="37015" y="1972"/>
                    <a:pt x="38082" y="1868"/>
                  </a:cubicBezTo>
                  <a:cubicBezTo>
                    <a:pt x="39107" y="1784"/>
                    <a:pt x="40153" y="1805"/>
                    <a:pt x="41137" y="1533"/>
                  </a:cubicBezTo>
                  <a:cubicBezTo>
                    <a:pt x="41513" y="1428"/>
                    <a:pt x="41513" y="905"/>
                    <a:pt x="41137" y="801"/>
                  </a:cubicBezTo>
                  <a:cubicBezTo>
                    <a:pt x="40611" y="638"/>
                    <a:pt x="40063" y="585"/>
                    <a:pt x="39512" y="585"/>
                  </a:cubicBezTo>
                  <a:cubicBezTo>
                    <a:pt x="38856" y="585"/>
                    <a:pt x="38195" y="660"/>
                    <a:pt x="37559" y="717"/>
                  </a:cubicBezTo>
                  <a:cubicBezTo>
                    <a:pt x="36387" y="821"/>
                    <a:pt x="35236" y="968"/>
                    <a:pt x="34085" y="1219"/>
                  </a:cubicBezTo>
                  <a:cubicBezTo>
                    <a:pt x="33039" y="1428"/>
                    <a:pt x="31972" y="1993"/>
                    <a:pt x="31031" y="2474"/>
                  </a:cubicBezTo>
                  <a:cubicBezTo>
                    <a:pt x="29943" y="3018"/>
                    <a:pt x="28938" y="3646"/>
                    <a:pt x="27913" y="4316"/>
                  </a:cubicBezTo>
                  <a:cubicBezTo>
                    <a:pt x="26051" y="5571"/>
                    <a:pt x="24189" y="7099"/>
                    <a:pt x="22996" y="9003"/>
                  </a:cubicBezTo>
                  <a:cubicBezTo>
                    <a:pt x="22912" y="9128"/>
                    <a:pt x="22703" y="9421"/>
                    <a:pt x="22452" y="9819"/>
                  </a:cubicBezTo>
                  <a:cubicBezTo>
                    <a:pt x="22143" y="9636"/>
                    <a:pt x="21844" y="9482"/>
                    <a:pt x="21523" y="9482"/>
                  </a:cubicBezTo>
                  <a:cubicBezTo>
                    <a:pt x="21365" y="9482"/>
                    <a:pt x="21202" y="9520"/>
                    <a:pt x="21029" y="9609"/>
                  </a:cubicBezTo>
                  <a:cubicBezTo>
                    <a:pt x="20778" y="9086"/>
                    <a:pt x="20401" y="8584"/>
                    <a:pt x="19962" y="8249"/>
                  </a:cubicBezTo>
                  <a:cubicBezTo>
                    <a:pt x="19125" y="7601"/>
                    <a:pt x="18163" y="7224"/>
                    <a:pt x="17263" y="6659"/>
                  </a:cubicBezTo>
                  <a:cubicBezTo>
                    <a:pt x="16255" y="6002"/>
                    <a:pt x="15165" y="5395"/>
                    <a:pt x="14030" y="5395"/>
                  </a:cubicBezTo>
                  <a:cubicBezTo>
                    <a:pt x="13539" y="5395"/>
                    <a:pt x="13039" y="5509"/>
                    <a:pt x="12534" y="5780"/>
                  </a:cubicBezTo>
                  <a:cubicBezTo>
                    <a:pt x="10777" y="6764"/>
                    <a:pt x="10902" y="8647"/>
                    <a:pt x="12116" y="9965"/>
                  </a:cubicBezTo>
                  <a:cubicBezTo>
                    <a:pt x="12534" y="10425"/>
                    <a:pt x="13057" y="10739"/>
                    <a:pt x="13518" y="11095"/>
                  </a:cubicBezTo>
                  <a:cubicBezTo>
                    <a:pt x="13727" y="11262"/>
                    <a:pt x="14020" y="11472"/>
                    <a:pt x="14103" y="11702"/>
                  </a:cubicBezTo>
                  <a:cubicBezTo>
                    <a:pt x="14187" y="11890"/>
                    <a:pt x="13622" y="12141"/>
                    <a:pt x="13518" y="12204"/>
                  </a:cubicBezTo>
                  <a:cubicBezTo>
                    <a:pt x="12430" y="12832"/>
                    <a:pt x="11425" y="13208"/>
                    <a:pt x="10525" y="14150"/>
                  </a:cubicBezTo>
                  <a:cubicBezTo>
                    <a:pt x="9730" y="14966"/>
                    <a:pt x="8956" y="16305"/>
                    <a:pt x="9730" y="17372"/>
                  </a:cubicBezTo>
                  <a:cubicBezTo>
                    <a:pt x="10170" y="17979"/>
                    <a:pt x="10881" y="18272"/>
                    <a:pt x="11634" y="18293"/>
                  </a:cubicBezTo>
                  <a:cubicBezTo>
                    <a:pt x="11670" y="18295"/>
                    <a:pt x="11706" y="18295"/>
                    <a:pt x="11742" y="18295"/>
                  </a:cubicBezTo>
                  <a:cubicBezTo>
                    <a:pt x="12107" y="18295"/>
                    <a:pt x="12488" y="18207"/>
                    <a:pt x="12869" y="18188"/>
                  </a:cubicBezTo>
                  <a:lnTo>
                    <a:pt x="12974" y="18188"/>
                  </a:lnTo>
                  <a:cubicBezTo>
                    <a:pt x="12932" y="18272"/>
                    <a:pt x="12848" y="18314"/>
                    <a:pt x="12785" y="18376"/>
                  </a:cubicBezTo>
                  <a:cubicBezTo>
                    <a:pt x="11906" y="19360"/>
                    <a:pt x="11007" y="21578"/>
                    <a:pt x="12639" y="22310"/>
                  </a:cubicBezTo>
                  <a:cubicBezTo>
                    <a:pt x="13088" y="22514"/>
                    <a:pt x="13603" y="22569"/>
                    <a:pt x="14124" y="22569"/>
                  </a:cubicBezTo>
                  <a:cubicBezTo>
                    <a:pt x="14669" y="22569"/>
                    <a:pt x="15222" y="22509"/>
                    <a:pt x="15715" y="22498"/>
                  </a:cubicBezTo>
                  <a:cubicBezTo>
                    <a:pt x="16070" y="22498"/>
                    <a:pt x="16405" y="22457"/>
                    <a:pt x="16740" y="22373"/>
                  </a:cubicBezTo>
                  <a:lnTo>
                    <a:pt x="16740" y="22373"/>
                  </a:lnTo>
                  <a:cubicBezTo>
                    <a:pt x="16342" y="25093"/>
                    <a:pt x="16635" y="27918"/>
                    <a:pt x="17451" y="30533"/>
                  </a:cubicBezTo>
                  <a:cubicBezTo>
                    <a:pt x="18497" y="33965"/>
                    <a:pt x="20590" y="36894"/>
                    <a:pt x="23498" y="38986"/>
                  </a:cubicBezTo>
                  <a:cubicBezTo>
                    <a:pt x="23938" y="39300"/>
                    <a:pt x="24377" y="39614"/>
                    <a:pt x="24858" y="39865"/>
                  </a:cubicBezTo>
                  <a:cubicBezTo>
                    <a:pt x="24670" y="40346"/>
                    <a:pt x="24440" y="40807"/>
                    <a:pt x="24230" y="41225"/>
                  </a:cubicBezTo>
                  <a:cubicBezTo>
                    <a:pt x="24147" y="41099"/>
                    <a:pt x="23979" y="40974"/>
                    <a:pt x="23812" y="40890"/>
                  </a:cubicBezTo>
                  <a:cubicBezTo>
                    <a:pt x="22829" y="40493"/>
                    <a:pt x="21866" y="40137"/>
                    <a:pt x="21008" y="39530"/>
                  </a:cubicBezTo>
                  <a:cubicBezTo>
                    <a:pt x="19941" y="38819"/>
                    <a:pt x="18958" y="38045"/>
                    <a:pt x="17870" y="37375"/>
                  </a:cubicBezTo>
                  <a:cubicBezTo>
                    <a:pt x="16761" y="36705"/>
                    <a:pt x="15756" y="35764"/>
                    <a:pt x="14815" y="34864"/>
                  </a:cubicBezTo>
                  <a:cubicBezTo>
                    <a:pt x="13831" y="33965"/>
                    <a:pt x="12743" y="33148"/>
                    <a:pt x="11739" y="32228"/>
                  </a:cubicBezTo>
                  <a:cubicBezTo>
                    <a:pt x="9919" y="30554"/>
                    <a:pt x="8747" y="28483"/>
                    <a:pt x="7429" y="26411"/>
                  </a:cubicBezTo>
                  <a:cubicBezTo>
                    <a:pt x="6717" y="25323"/>
                    <a:pt x="5985" y="24277"/>
                    <a:pt x="5399" y="23126"/>
                  </a:cubicBezTo>
                  <a:cubicBezTo>
                    <a:pt x="5085" y="22519"/>
                    <a:pt x="4709" y="21954"/>
                    <a:pt x="4499" y="21327"/>
                  </a:cubicBezTo>
                  <a:cubicBezTo>
                    <a:pt x="4771" y="21117"/>
                    <a:pt x="4981" y="20845"/>
                    <a:pt x="5148" y="20511"/>
                  </a:cubicBezTo>
                  <a:cubicBezTo>
                    <a:pt x="5357" y="20113"/>
                    <a:pt x="5713" y="19548"/>
                    <a:pt x="5818" y="18983"/>
                  </a:cubicBezTo>
                  <a:cubicBezTo>
                    <a:pt x="6257" y="18125"/>
                    <a:pt x="6090" y="16891"/>
                    <a:pt x="5985" y="15949"/>
                  </a:cubicBezTo>
                  <a:cubicBezTo>
                    <a:pt x="5954" y="15677"/>
                    <a:pt x="5760" y="15541"/>
                    <a:pt x="5564" y="15541"/>
                  </a:cubicBezTo>
                  <a:cubicBezTo>
                    <a:pt x="5368" y="15541"/>
                    <a:pt x="5169" y="15677"/>
                    <a:pt x="5127" y="15949"/>
                  </a:cubicBezTo>
                  <a:cubicBezTo>
                    <a:pt x="5043" y="16472"/>
                    <a:pt x="5023" y="17037"/>
                    <a:pt x="5002" y="17581"/>
                  </a:cubicBezTo>
                  <a:cubicBezTo>
                    <a:pt x="5002" y="17665"/>
                    <a:pt x="4981" y="17728"/>
                    <a:pt x="4939" y="17811"/>
                  </a:cubicBezTo>
                  <a:cubicBezTo>
                    <a:pt x="4918" y="17811"/>
                    <a:pt x="4897" y="17832"/>
                    <a:pt x="4876" y="17874"/>
                  </a:cubicBezTo>
                  <a:cubicBezTo>
                    <a:pt x="4395" y="18188"/>
                    <a:pt x="4416" y="18607"/>
                    <a:pt x="4207" y="19088"/>
                  </a:cubicBezTo>
                  <a:cubicBezTo>
                    <a:pt x="4165" y="18941"/>
                    <a:pt x="4102" y="18774"/>
                    <a:pt x="4060" y="18648"/>
                  </a:cubicBezTo>
                  <a:cubicBezTo>
                    <a:pt x="3683" y="17728"/>
                    <a:pt x="3370" y="16786"/>
                    <a:pt x="3307" y="15803"/>
                  </a:cubicBezTo>
                  <a:cubicBezTo>
                    <a:pt x="3275" y="15473"/>
                    <a:pt x="3011" y="15301"/>
                    <a:pt x="2756" y="15301"/>
                  </a:cubicBezTo>
                  <a:cubicBezTo>
                    <a:pt x="2509" y="15301"/>
                    <a:pt x="2271" y="15463"/>
                    <a:pt x="2261" y="15803"/>
                  </a:cubicBezTo>
                  <a:cubicBezTo>
                    <a:pt x="2219" y="16765"/>
                    <a:pt x="2302" y="17937"/>
                    <a:pt x="2721" y="18837"/>
                  </a:cubicBezTo>
                  <a:cubicBezTo>
                    <a:pt x="2909" y="19234"/>
                    <a:pt x="2993" y="19590"/>
                    <a:pt x="2930" y="20008"/>
                  </a:cubicBezTo>
                  <a:cubicBezTo>
                    <a:pt x="2616" y="19820"/>
                    <a:pt x="2323" y="19548"/>
                    <a:pt x="2177" y="19339"/>
                  </a:cubicBezTo>
                  <a:cubicBezTo>
                    <a:pt x="1779" y="18774"/>
                    <a:pt x="1340" y="18188"/>
                    <a:pt x="1277" y="17498"/>
                  </a:cubicBezTo>
                  <a:cubicBezTo>
                    <a:pt x="1256" y="17090"/>
                    <a:pt x="932" y="16886"/>
                    <a:pt x="618" y="16886"/>
                  </a:cubicBezTo>
                  <a:cubicBezTo>
                    <a:pt x="304" y="16886"/>
                    <a:pt x="1" y="17090"/>
                    <a:pt x="22" y="17498"/>
                  </a:cubicBezTo>
                  <a:cubicBezTo>
                    <a:pt x="106" y="19172"/>
                    <a:pt x="1633" y="21431"/>
                    <a:pt x="3370" y="21661"/>
                  </a:cubicBezTo>
                  <a:lnTo>
                    <a:pt x="3579" y="21661"/>
                  </a:lnTo>
                  <a:cubicBezTo>
                    <a:pt x="4039" y="23461"/>
                    <a:pt x="5106" y="25135"/>
                    <a:pt x="5985" y="26683"/>
                  </a:cubicBezTo>
                  <a:cubicBezTo>
                    <a:pt x="7324" y="28985"/>
                    <a:pt x="8433" y="31370"/>
                    <a:pt x="10379" y="33253"/>
                  </a:cubicBezTo>
                  <a:cubicBezTo>
                    <a:pt x="11404" y="34237"/>
                    <a:pt x="12576" y="35073"/>
                    <a:pt x="13601" y="36099"/>
                  </a:cubicBezTo>
                  <a:cubicBezTo>
                    <a:pt x="14543" y="37040"/>
                    <a:pt x="15652" y="38066"/>
                    <a:pt x="16803" y="38735"/>
                  </a:cubicBezTo>
                  <a:cubicBezTo>
                    <a:pt x="17974" y="39446"/>
                    <a:pt x="19041" y="40221"/>
                    <a:pt x="20150" y="41016"/>
                  </a:cubicBezTo>
                  <a:cubicBezTo>
                    <a:pt x="21113" y="41685"/>
                    <a:pt x="22264" y="42083"/>
                    <a:pt x="23352" y="42480"/>
                  </a:cubicBezTo>
                  <a:cubicBezTo>
                    <a:pt x="23101" y="42794"/>
                    <a:pt x="22808" y="43108"/>
                    <a:pt x="22598" y="43464"/>
                  </a:cubicBezTo>
                  <a:cubicBezTo>
                    <a:pt x="21950" y="44615"/>
                    <a:pt x="22996" y="45535"/>
                    <a:pt x="23938" y="46058"/>
                  </a:cubicBezTo>
                  <a:cubicBezTo>
                    <a:pt x="24921" y="46581"/>
                    <a:pt x="26051" y="46916"/>
                    <a:pt x="27118" y="47209"/>
                  </a:cubicBezTo>
                  <a:cubicBezTo>
                    <a:pt x="28324" y="47536"/>
                    <a:pt x="29450" y="48382"/>
                    <a:pt x="30730" y="48382"/>
                  </a:cubicBezTo>
                  <a:cubicBezTo>
                    <a:pt x="30760" y="48382"/>
                    <a:pt x="30791" y="48382"/>
                    <a:pt x="30821" y="48381"/>
                  </a:cubicBezTo>
                  <a:lnTo>
                    <a:pt x="30821" y="48381"/>
                  </a:lnTo>
                  <a:cubicBezTo>
                    <a:pt x="30612" y="49532"/>
                    <a:pt x="30445" y="50682"/>
                    <a:pt x="30298" y="51875"/>
                  </a:cubicBezTo>
                  <a:cubicBezTo>
                    <a:pt x="30089" y="53465"/>
                    <a:pt x="29712" y="55076"/>
                    <a:pt x="29608" y="56708"/>
                  </a:cubicBezTo>
                  <a:cubicBezTo>
                    <a:pt x="29001" y="56436"/>
                    <a:pt x="28373" y="56227"/>
                    <a:pt x="27725" y="56060"/>
                  </a:cubicBezTo>
                  <a:cubicBezTo>
                    <a:pt x="26498" y="55748"/>
                    <a:pt x="25288" y="55602"/>
                    <a:pt x="24084" y="55602"/>
                  </a:cubicBezTo>
                  <a:cubicBezTo>
                    <a:pt x="22945" y="55602"/>
                    <a:pt x="21812" y="55732"/>
                    <a:pt x="20673" y="55976"/>
                  </a:cubicBezTo>
                  <a:cubicBezTo>
                    <a:pt x="19544" y="56206"/>
                    <a:pt x="18393" y="56290"/>
                    <a:pt x="17263" y="56583"/>
                  </a:cubicBezTo>
                  <a:cubicBezTo>
                    <a:pt x="16531" y="56750"/>
                    <a:pt x="15547" y="57001"/>
                    <a:pt x="14961" y="57462"/>
                  </a:cubicBezTo>
                  <a:cubicBezTo>
                    <a:pt x="14836" y="57566"/>
                    <a:pt x="14815" y="57776"/>
                    <a:pt x="14836" y="57943"/>
                  </a:cubicBezTo>
                  <a:cubicBezTo>
                    <a:pt x="14857" y="58048"/>
                    <a:pt x="14919" y="58110"/>
                    <a:pt x="14961" y="58194"/>
                  </a:cubicBezTo>
                  <a:cubicBezTo>
                    <a:pt x="14627" y="58633"/>
                    <a:pt x="14250" y="59052"/>
                    <a:pt x="13831" y="59449"/>
                  </a:cubicBezTo>
                  <a:cubicBezTo>
                    <a:pt x="12994" y="60203"/>
                    <a:pt x="12262" y="61040"/>
                    <a:pt x="11572" y="61939"/>
                  </a:cubicBezTo>
                  <a:cubicBezTo>
                    <a:pt x="10881" y="62797"/>
                    <a:pt x="10212" y="63634"/>
                    <a:pt x="9521" y="64471"/>
                  </a:cubicBezTo>
                  <a:cubicBezTo>
                    <a:pt x="8852" y="65308"/>
                    <a:pt x="8328" y="66271"/>
                    <a:pt x="7450" y="66961"/>
                  </a:cubicBezTo>
                  <a:cubicBezTo>
                    <a:pt x="7115" y="67212"/>
                    <a:pt x="7115" y="67903"/>
                    <a:pt x="7450" y="68196"/>
                  </a:cubicBezTo>
                  <a:cubicBezTo>
                    <a:pt x="7596" y="68300"/>
                    <a:pt x="7743" y="68363"/>
                    <a:pt x="7868" y="68447"/>
                  </a:cubicBezTo>
                  <a:cubicBezTo>
                    <a:pt x="7387" y="68823"/>
                    <a:pt x="6906" y="69137"/>
                    <a:pt x="7282" y="69911"/>
                  </a:cubicBezTo>
                  <a:cubicBezTo>
                    <a:pt x="7429" y="70246"/>
                    <a:pt x="7847" y="70455"/>
                    <a:pt x="8140" y="70644"/>
                  </a:cubicBezTo>
                  <a:cubicBezTo>
                    <a:pt x="8182" y="70665"/>
                    <a:pt x="8224" y="70706"/>
                    <a:pt x="8266" y="70727"/>
                  </a:cubicBezTo>
                  <a:cubicBezTo>
                    <a:pt x="8266" y="70748"/>
                    <a:pt x="8245" y="70748"/>
                    <a:pt x="8224" y="70769"/>
                  </a:cubicBezTo>
                  <a:cubicBezTo>
                    <a:pt x="8077" y="70874"/>
                    <a:pt x="7931" y="70957"/>
                    <a:pt x="7826" y="71083"/>
                  </a:cubicBezTo>
                  <a:cubicBezTo>
                    <a:pt x="7596" y="71376"/>
                    <a:pt x="7533" y="71815"/>
                    <a:pt x="7638" y="72192"/>
                  </a:cubicBezTo>
                  <a:cubicBezTo>
                    <a:pt x="7743" y="72506"/>
                    <a:pt x="8454" y="72841"/>
                    <a:pt x="8391" y="73154"/>
                  </a:cubicBezTo>
                  <a:cubicBezTo>
                    <a:pt x="8370" y="73259"/>
                    <a:pt x="8328" y="73364"/>
                    <a:pt x="8266" y="73468"/>
                  </a:cubicBezTo>
                  <a:cubicBezTo>
                    <a:pt x="7659" y="73803"/>
                    <a:pt x="7010" y="73740"/>
                    <a:pt x="6613" y="74389"/>
                  </a:cubicBezTo>
                  <a:cubicBezTo>
                    <a:pt x="6257" y="74975"/>
                    <a:pt x="6571" y="75875"/>
                    <a:pt x="7010" y="76293"/>
                  </a:cubicBezTo>
                  <a:cubicBezTo>
                    <a:pt x="7492" y="76732"/>
                    <a:pt x="8245" y="76732"/>
                    <a:pt x="8873" y="76732"/>
                  </a:cubicBezTo>
                  <a:cubicBezTo>
                    <a:pt x="10044" y="76732"/>
                    <a:pt x="11216" y="76670"/>
                    <a:pt x="12409" y="76586"/>
                  </a:cubicBezTo>
                  <a:cubicBezTo>
                    <a:pt x="13350" y="76523"/>
                    <a:pt x="14292" y="76481"/>
                    <a:pt x="15254" y="76419"/>
                  </a:cubicBezTo>
                  <a:cubicBezTo>
                    <a:pt x="15579" y="77717"/>
                    <a:pt x="16297" y="79919"/>
                    <a:pt x="17732" y="79919"/>
                  </a:cubicBezTo>
                  <a:cubicBezTo>
                    <a:pt x="17777" y="79919"/>
                    <a:pt x="17823" y="79917"/>
                    <a:pt x="17870" y="79913"/>
                  </a:cubicBezTo>
                  <a:cubicBezTo>
                    <a:pt x="17912" y="79934"/>
                    <a:pt x="17974" y="79934"/>
                    <a:pt x="18058" y="79955"/>
                  </a:cubicBezTo>
                  <a:cubicBezTo>
                    <a:pt x="18266" y="79985"/>
                    <a:pt x="18474" y="80001"/>
                    <a:pt x="18680" y="80001"/>
                  </a:cubicBezTo>
                  <a:cubicBezTo>
                    <a:pt x="19322" y="80001"/>
                    <a:pt x="19941" y="79848"/>
                    <a:pt x="20464" y="79515"/>
                  </a:cubicBezTo>
                  <a:cubicBezTo>
                    <a:pt x="20527" y="79515"/>
                    <a:pt x="20590" y="79494"/>
                    <a:pt x="20632" y="79452"/>
                  </a:cubicBezTo>
                  <a:cubicBezTo>
                    <a:pt x="20945" y="79348"/>
                    <a:pt x="21217" y="79201"/>
                    <a:pt x="21469" y="78992"/>
                  </a:cubicBezTo>
                  <a:cubicBezTo>
                    <a:pt x="21761" y="78783"/>
                    <a:pt x="21971" y="78511"/>
                    <a:pt x="22159" y="78239"/>
                  </a:cubicBezTo>
                  <a:cubicBezTo>
                    <a:pt x="22305" y="78176"/>
                    <a:pt x="22494" y="78092"/>
                    <a:pt x="22661" y="77967"/>
                  </a:cubicBezTo>
                  <a:cubicBezTo>
                    <a:pt x="23121" y="77611"/>
                    <a:pt x="23498" y="77193"/>
                    <a:pt x="23854" y="76774"/>
                  </a:cubicBezTo>
                  <a:lnTo>
                    <a:pt x="23854" y="76732"/>
                  </a:lnTo>
                  <a:cubicBezTo>
                    <a:pt x="24482" y="76816"/>
                    <a:pt x="25109" y="76942"/>
                    <a:pt x="25507" y="77423"/>
                  </a:cubicBezTo>
                  <a:cubicBezTo>
                    <a:pt x="25598" y="77525"/>
                    <a:pt x="25725" y="77572"/>
                    <a:pt x="25847" y="77572"/>
                  </a:cubicBezTo>
                  <a:cubicBezTo>
                    <a:pt x="25976" y="77572"/>
                    <a:pt x="26101" y="77519"/>
                    <a:pt x="26176" y="77423"/>
                  </a:cubicBezTo>
                  <a:lnTo>
                    <a:pt x="26239" y="77360"/>
                  </a:lnTo>
                  <a:cubicBezTo>
                    <a:pt x="26260" y="77402"/>
                    <a:pt x="26323" y="77423"/>
                    <a:pt x="26365" y="77444"/>
                  </a:cubicBezTo>
                  <a:cubicBezTo>
                    <a:pt x="26699" y="77569"/>
                    <a:pt x="27076" y="77611"/>
                    <a:pt x="27432" y="77632"/>
                  </a:cubicBezTo>
                  <a:cubicBezTo>
                    <a:pt x="28687" y="78343"/>
                    <a:pt x="30005" y="78888"/>
                    <a:pt x="31303" y="79432"/>
                  </a:cubicBezTo>
                  <a:cubicBezTo>
                    <a:pt x="31261" y="80038"/>
                    <a:pt x="31303" y="80582"/>
                    <a:pt x="31386" y="81189"/>
                  </a:cubicBezTo>
                  <a:cubicBezTo>
                    <a:pt x="31407" y="81419"/>
                    <a:pt x="31470" y="81712"/>
                    <a:pt x="31491" y="81963"/>
                  </a:cubicBezTo>
                  <a:cubicBezTo>
                    <a:pt x="31449" y="82110"/>
                    <a:pt x="31449" y="82235"/>
                    <a:pt x="31449" y="82361"/>
                  </a:cubicBezTo>
                  <a:cubicBezTo>
                    <a:pt x="31491" y="82758"/>
                    <a:pt x="31679" y="83051"/>
                    <a:pt x="31909" y="83281"/>
                  </a:cubicBezTo>
                  <a:cubicBezTo>
                    <a:pt x="31930" y="83302"/>
                    <a:pt x="31972" y="83365"/>
                    <a:pt x="31993" y="83386"/>
                  </a:cubicBezTo>
                  <a:cubicBezTo>
                    <a:pt x="32014" y="83428"/>
                    <a:pt x="32077" y="83428"/>
                    <a:pt x="32119" y="83470"/>
                  </a:cubicBezTo>
                  <a:cubicBezTo>
                    <a:pt x="32663" y="83846"/>
                    <a:pt x="33437" y="84014"/>
                    <a:pt x="34065" y="84035"/>
                  </a:cubicBezTo>
                  <a:cubicBezTo>
                    <a:pt x="34797" y="84035"/>
                    <a:pt x="35341" y="84014"/>
                    <a:pt x="36010" y="83721"/>
                  </a:cubicBezTo>
                  <a:cubicBezTo>
                    <a:pt x="36638" y="83470"/>
                    <a:pt x="37203" y="82905"/>
                    <a:pt x="37663" y="82445"/>
                  </a:cubicBezTo>
                  <a:cubicBezTo>
                    <a:pt x="37873" y="82235"/>
                    <a:pt x="38040" y="82005"/>
                    <a:pt x="38207" y="81754"/>
                  </a:cubicBezTo>
                  <a:lnTo>
                    <a:pt x="38207" y="81754"/>
                  </a:lnTo>
                  <a:cubicBezTo>
                    <a:pt x="38103" y="82026"/>
                    <a:pt x="37998" y="82256"/>
                    <a:pt x="37852" y="82486"/>
                  </a:cubicBezTo>
                  <a:cubicBezTo>
                    <a:pt x="38040" y="82570"/>
                    <a:pt x="38186" y="82675"/>
                    <a:pt x="38375" y="82758"/>
                  </a:cubicBezTo>
                  <a:cubicBezTo>
                    <a:pt x="39233" y="83198"/>
                    <a:pt x="40091" y="83679"/>
                    <a:pt x="40927" y="84160"/>
                  </a:cubicBezTo>
                  <a:cubicBezTo>
                    <a:pt x="41325" y="84411"/>
                    <a:pt x="41723" y="84621"/>
                    <a:pt x="42120" y="84851"/>
                  </a:cubicBezTo>
                  <a:cubicBezTo>
                    <a:pt x="42455" y="85060"/>
                    <a:pt x="42999" y="85269"/>
                    <a:pt x="43292" y="85520"/>
                  </a:cubicBezTo>
                  <a:cubicBezTo>
                    <a:pt x="43601" y="85829"/>
                    <a:pt x="43923" y="86063"/>
                    <a:pt x="44316" y="86063"/>
                  </a:cubicBezTo>
                  <a:cubicBezTo>
                    <a:pt x="44429" y="86063"/>
                    <a:pt x="44547" y="86043"/>
                    <a:pt x="44673" y="86002"/>
                  </a:cubicBezTo>
                  <a:cubicBezTo>
                    <a:pt x="45196" y="85813"/>
                    <a:pt x="45614" y="85186"/>
                    <a:pt x="45824" y="84725"/>
                  </a:cubicBezTo>
                  <a:cubicBezTo>
                    <a:pt x="45886" y="84641"/>
                    <a:pt x="45886" y="84537"/>
                    <a:pt x="45845" y="84453"/>
                  </a:cubicBezTo>
                  <a:cubicBezTo>
                    <a:pt x="46054" y="84202"/>
                    <a:pt x="46263" y="83930"/>
                    <a:pt x="46368" y="83784"/>
                  </a:cubicBezTo>
                  <a:cubicBezTo>
                    <a:pt x="46828" y="83219"/>
                    <a:pt x="47372" y="82737"/>
                    <a:pt x="47916" y="82277"/>
                  </a:cubicBezTo>
                  <a:cubicBezTo>
                    <a:pt x="48418" y="81859"/>
                    <a:pt x="48795" y="81503"/>
                    <a:pt x="48983" y="80854"/>
                  </a:cubicBezTo>
                  <a:cubicBezTo>
                    <a:pt x="49025" y="80771"/>
                    <a:pt x="49025" y="80687"/>
                    <a:pt x="48983" y="80603"/>
                  </a:cubicBezTo>
                  <a:cubicBezTo>
                    <a:pt x="49611" y="79955"/>
                    <a:pt x="50259" y="79306"/>
                    <a:pt x="50971" y="78699"/>
                  </a:cubicBezTo>
                  <a:cubicBezTo>
                    <a:pt x="51996" y="77820"/>
                    <a:pt x="52728" y="76607"/>
                    <a:pt x="53482" y="75519"/>
                  </a:cubicBezTo>
                  <a:cubicBezTo>
                    <a:pt x="53670" y="75247"/>
                    <a:pt x="53879" y="75017"/>
                    <a:pt x="54068" y="74745"/>
                  </a:cubicBezTo>
                  <a:cubicBezTo>
                    <a:pt x="54256" y="74514"/>
                    <a:pt x="54381" y="74075"/>
                    <a:pt x="54591" y="73887"/>
                  </a:cubicBezTo>
                  <a:cubicBezTo>
                    <a:pt x="54632" y="73845"/>
                    <a:pt x="54695" y="73803"/>
                    <a:pt x="54737" y="73761"/>
                  </a:cubicBezTo>
                  <a:cubicBezTo>
                    <a:pt x="54800" y="73761"/>
                    <a:pt x="54842" y="73740"/>
                    <a:pt x="54904" y="73698"/>
                  </a:cubicBezTo>
                  <a:cubicBezTo>
                    <a:pt x="55574" y="73322"/>
                    <a:pt x="55867" y="72443"/>
                    <a:pt x="56306" y="71815"/>
                  </a:cubicBezTo>
                  <a:cubicBezTo>
                    <a:pt x="56578" y="71460"/>
                    <a:pt x="56871" y="71146"/>
                    <a:pt x="57122" y="70769"/>
                  </a:cubicBezTo>
                  <a:cubicBezTo>
                    <a:pt x="57415" y="70393"/>
                    <a:pt x="57562" y="69974"/>
                    <a:pt x="57750" y="69556"/>
                  </a:cubicBezTo>
                  <a:cubicBezTo>
                    <a:pt x="58064" y="68865"/>
                    <a:pt x="57980" y="68196"/>
                    <a:pt x="57353" y="67714"/>
                  </a:cubicBezTo>
                  <a:lnTo>
                    <a:pt x="57353" y="67714"/>
                  </a:lnTo>
                  <a:cubicBezTo>
                    <a:pt x="57451" y="67782"/>
                    <a:pt x="57492" y="67815"/>
                    <a:pt x="57507" y="67815"/>
                  </a:cubicBezTo>
                  <a:cubicBezTo>
                    <a:pt x="57534" y="67815"/>
                    <a:pt x="57480" y="67713"/>
                    <a:pt x="57520" y="67526"/>
                  </a:cubicBezTo>
                  <a:cubicBezTo>
                    <a:pt x="57562" y="67359"/>
                    <a:pt x="57604" y="67149"/>
                    <a:pt x="57645" y="66961"/>
                  </a:cubicBezTo>
                  <a:cubicBezTo>
                    <a:pt x="57708" y="66668"/>
                    <a:pt x="57729" y="66438"/>
                    <a:pt x="57666" y="66166"/>
                  </a:cubicBezTo>
                  <a:cubicBezTo>
                    <a:pt x="57980" y="65915"/>
                    <a:pt x="58085" y="65413"/>
                    <a:pt x="57771" y="65015"/>
                  </a:cubicBezTo>
                  <a:cubicBezTo>
                    <a:pt x="56495" y="63488"/>
                    <a:pt x="54925" y="62170"/>
                    <a:pt x="53147" y="61249"/>
                  </a:cubicBezTo>
                  <a:cubicBezTo>
                    <a:pt x="53251" y="61228"/>
                    <a:pt x="53356" y="61144"/>
                    <a:pt x="53419" y="61040"/>
                  </a:cubicBezTo>
                  <a:cubicBezTo>
                    <a:pt x="54068" y="59680"/>
                    <a:pt x="53482" y="57838"/>
                    <a:pt x="53210" y="56416"/>
                  </a:cubicBezTo>
                  <a:cubicBezTo>
                    <a:pt x="52854" y="54742"/>
                    <a:pt x="52477" y="53047"/>
                    <a:pt x="51787" y="51478"/>
                  </a:cubicBezTo>
                  <a:lnTo>
                    <a:pt x="51075" y="49741"/>
                  </a:lnTo>
                  <a:lnTo>
                    <a:pt x="51075" y="49741"/>
                  </a:lnTo>
                  <a:cubicBezTo>
                    <a:pt x="51431" y="49929"/>
                    <a:pt x="51808" y="50055"/>
                    <a:pt x="52205" y="50201"/>
                  </a:cubicBezTo>
                  <a:cubicBezTo>
                    <a:pt x="52917" y="50431"/>
                    <a:pt x="53628" y="50724"/>
                    <a:pt x="54360" y="50934"/>
                  </a:cubicBezTo>
                  <a:cubicBezTo>
                    <a:pt x="54643" y="51002"/>
                    <a:pt x="54951" y="51060"/>
                    <a:pt x="55250" y="51060"/>
                  </a:cubicBezTo>
                  <a:cubicBezTo>
                    <a:pt x="55681" y="51060"/>
                    <a:pt x="56094" y="50940"/>
                    <a:pt x="56390" y="50557"/>
                  </a:cubicBezTo>
                  <a:cubicBezTo>
                    <a:pt x="56662" y="50201"/>
                    <a:pt x="56725" y="49804"/>
                    <a:pt x="56725" y="49364"/>
                  </a:cubicBezTo>
                  <a:cubicBezTo>
                    <a:pt x="56704" y="48778"/>
                    <a:pt x="56767" y="48255"/>
                    <a:pt x="56788" y="47690"/>
                  </a:cubicBezTo>
                  <a:lnTo>
                    <a:pt x="56788" y="47418"/>
                  </a:lnTo>
                  <a:cubicBezTo>
                    <a:pt x="58852" y="47955"/>
                    <a:pt x="61017" y="48037"/>
                    <a:pt x="63175" y="48037"/>
                  </a:cubicBezTo>
                  <a:cubicBezTo>
                    <a:pt x="63796" y="48037"/>
                    <a:pt x="64415" y="48030"/>
                    <a:pt x="65031" y="48025"/>
                  </a:cubicBezTo>
                  <a:cubicBezTo>
                    <a:pt x="68003" y="47962"/>
                    <a:pt x="71016" y="47586"/>
                    <a:pt x="73778" y="46456"/>
                  </a:cubicBezTo>
                  <a:cubicBezTo>
                    <a:pt x="76351" y="45410"/>
                    <a:pt x="78695" y="44154"/>
                    <a:pt x="80766" y="42313"/>
                  </a:cubicBezTo>
                  <a:cubicBezTo>
                    <a:pt x="81791" y="41413"/>
                    <a:pt x="82628" y="40325"/>
                    <a:pt x="83235" y="39112"/>
                  </a:cubicBezTo>
                  <a:cubicBezTo>
                    <a:pt x="83654" y="38275"/>
                    <a:pt x="84030" y="37291"/>
                    <a:pt x="84177" y="36329"/>
                  </a:cubicBezTo>
                  <a:cubicBezTo>
                    <a:pt x="84762" y="36224"/>
                    <a:pt x="85327" y="35931"/>
                    <a:pt x="85788" y="35576"/>
                  </a:cubicBezTo>
                  <a:cubicBezTo>
                    <a:pt x="86206" y="35241"/>
                    <a:pt x="86332" y="34676"/>
                    <a:pt x="86541" y="34195"/>
                  </a:cubicBezTo>
                  <a:cubicBezTo>
                    <a:pt x="86792" y="33504"/>
                    <a:pt x="87127" y="32856"/>
                    <a:pt x="86939" y="32186"/>
                  </a:cubicBezTo>
                  <a:cubicBezTo>
                    <a:pt x="86859" y="31883"/>
                    <a:pt x="86598" y="31721"/>
                    <a:pt x="86331" y="31721"/>
                  </a:cubicBezTo>
                  <a:cubicBezTo>
                    <a:pt x="86175" y="31721"/>
                    <a:pt x="86016" y="31777"/>
                    <a:pt x="85892" y="31893"/>
                  </a:cubicBezTo>
                  <a:cubicBezTo>
                    <a:pt x="85181" y="32563"/>
                    <a:pt x="85181" y="33881"/>
                    <a:pt x="84553" y="34446"/>
                  </a:cubicBezTo>
                  <a:cubicBezTo>
                    <a:pt x="84595" y="34195"/>
                    <a:pt x="84595" y="33965"/>
                    <a:pt x="84616" y="33776"/>
                  </a:cubicBezTo>
                  <a:cubicBezTo>
                    <a:pt x="84700" y="32688"/>
                    <a:pt x="84407" y="31726"/>
                    <a:pt x="84030" y="30742"/>
                  </a:cubicBezTo>
                  <a:cubicBezTo>
                    <a:pt x="83945" y="30530"/>
                    <a:pt x="83763" y="30435"/>
                    <a:pt x="83587" y="30435"/>
                  </a:cubicBezTo>
                  <a:cubicBezTo>
                    <a:pt x="83330" y="30435"/>
                    <a:pt x="83085" y="30637"/>
                    <a:pt x="83172" y="30972"/>
                  </a:cubicBezTo>
                  <a:cubicBezTo>
                    <a:pt x="83402" y="31809"/>
                    <a:pt x="83465" y="32646"/>
                    <a:pt x="83381" y="33504"/>
                  </a:cubicBezTo>
                  <a:cubicBezTo>
                    <a:pt x="83361" y="33818"/>
                    <a:pt x="83256" y="34237"/>
                    <a:pt x="83151" y="34655"/>
                  </a:cubicBezTo>
                  <a:cubicBezTo>
                    <a:pt x="81770" y="34299"/>
                    <a:pt x="81185" y="33148"/>
                    <a:pt x="80850" y="31809"/>
                  </a:cubicBezTo>
                  <a:cubicBezTo>
                    <a:pt x="80797" y="31598"/>
                    <a:pt x="80594" y="31488"/>
                    <a:pt x="80398" y="31488"/>
                  </a:cubicBezTo>
                  <a:cubicBezTo>
                    <a:pt x="80207" y="31488"/>
                    <a:pt x="80023" y="31592"/>
                    <a:pt x="79992" y="31809"/>
                  </a:cubicBezTo>
                  <a:cubicBezTo>
                    <a:pt x="79573" y="33839"/>
                    <a:pt x="80724" y="35450"/>
                    <a:pt x="82545" y="36099"/>
                  </a:cubicBezTo>
                  <a:cubicBezTo>
                    <a:pt x="82252" y="36852"/>
                    <a:pt x="82042" y="37689"/>
                    <a:pt x="81687" y="38400"/>
                  </a:cubicBezTo>
                  <a:cubicBezTo>
                    <a:pt x="81143" y="39530"/>
                    <a:pt x="80327" y="40388"/>
                    <a:pt x="79406" y="41204"/>
                  </a:cubicBezTo>
                  <a:cubicBezTo>
                    <a:pt x="77523" y="42899"/>
                    <a:pt x="75242" y="44050"/>
                    <a:pt x="72920" y="44970"/>
                  </a:cubicBezTo>
                  <a:cubicBezTo>
                    <a:pt x="70430" y="45954"/>
                    <a:pt x="67752" y="46247"/>
                    <a:pt x="65073" y="46351"/>
                  </a:cubicBezTo>
                  <a:cubicBezTo>
                    <a:pt x="63975" y="46394"/>
                    <a:pt x="62852" y="46443"/>
                    <a:pt x="61728" y="46443"/>
                  </a:cubicBezTo>
                  <a:cubicBezTo>
                    <a:pt x="60092" y="46443"/>
                    <a:pt x="58455" y="46338"/>
                    <a:pt x="56892" y="45954"/>
                  </a:cubicBezTo>
                  <a:cubicBezTo>
                    <a:pt x="56892" y="45933"/>
                    <a:pt x="56892" y="45870"/>
                    <a:pt x="56913" y="45849"/>
                  </a:cubicBezTo>
                  <a:cubicBezTo>
                    <a:pt x="56997" y="45493"/>
                    <a:pt x="57227" y="44866"/>
                    <a:pt x="57143" y="44510"/>
                  </a:cubicBezTo>
                  <a:cubicBezTo>
                    <a:pt x="56934" y="43715"/>
                    <a:pt x="56202" y="43464"/>
                    <a:pt x="55469" y="43255"/>
                  </a:cubicBezTo>
                  <a:cubicBezTo>
                    <a:pt x="55009" y="43108"/>
                    <a:pt x="54486" y="43045"/>
                    <a:pt x="53984" y="43004"/>
                  </a:cubicBezTo>
                  <a:cubicBezTo>
                    <a:pt x="53377" y="42920"/>
                    <a:pt x="52749" y="42794"/>
                    <a:pt x="52163" y="42794"/>
                  </a:cubicBezTo>
                  <a:cubicBezTo>
                    <a:pt x="51180" y="42794"/>
                    <a:pt x="50238" y="42669"/>
                    <a:pt x="49297" y="42439"/>
                  </a:cubicBezTo>
                  <a:cubicBezTo>
                    <a:pt x="50950" y="41874"/>
                    <a:pt x="52519" y="41141"/>
                    <a:pt x="54005" y="40200"/>
                  </a:cubicBezTo>
                  <a:cubicBezTo>
                    <a:pt x="57018" y="38254"/>
                    <a:pt x="59026" y="35387"/>
                    <a:pt x="60324" y="32060"/>
                  </a:cubicBezTo>
                  <a:cubicBezTo>
                    <a:pt x="60345" y="31998"/>
                    <a:pt x="60366" y="31893"/>
                    <a:pt x="60428" y="31809"/>
                  </a:cubicBezTo>
                  <a:cubicBezTo>
                    <a:pt x="60449" y="31935"/>
                    <a:pt x="60470" y="32060"/>
                    <a:pt x="60533" y="32207"/>
                  </a:cubicBezTo>
                  <a:cubicBezTo>
                    <a:pt x="60282" y="32981"/>
                    <a:pt x="60366" y="33692"/>
                    <a:pt x="60554" y="34488"/>
                  </a:cubicBezTo>
                  <a:cubicBezTo>
                    <a:pt x="60700" y="35157"/>
                    <a:pt x="60889" y="36015"/>
                    <a:pt x="61265" y="36622"/>
                  </a:cubicBezTo>
                  <a:cubicBezTo>
                    <a:pt x="61998" y="37940"/>
                    <a:pt x="62646" y="39300"/>
                    <a:pt x="63818" y="40263"/>
                  </a:cubicBezTo>
                  <a:cubicBezTo>
                    <a:pt x="64449" y="40780"/>
                    <a:pt x="65151" y="41000"/>
                    <a:pt x="65864" y="41000"/>
                  </a:cubicBezTo>
                  <a:cubicBezTo>
                    <a:pt x="66594" y="41000"/>
                    <a:pt x="67336" y="40769"/>
                    <a:pt x="68024" y="40388"/>
                  </a:cubicBezTo>
                  <a:cubicBezTo>
                    <a:pt x="68965" y="39865"/>
                    <a:pt x="69321" y="38986"/>
                    <a:pt x="69446" y="38045"/>
                  </a:cubicBezTo>
                  <a:cubicBezTo>
                    <a:pt x="69540" y="38057"/>
                    <a:pt x="69635" y="38063"/>
                    <a:pt x="69732" y="38063"/>
                  </a:cubicBezTo>
                  <a:cubicBezTo>
                    <a:pt x="70435" y="38063"/>
                    <a:pt x="71206" y="37751"/>
                    <a:pt x="71832" y="37438"/>
                  </a:cubicBezTo>
                  <a:cubicBezTo>
                    <a:pt x="72418" y="37124"/>
                    <a:pt x="72920" y="36685"/>
                    <a:pt x="73254" y="36078"/>
                  </a:cubicBezTo>
                  <a:cubicBezTo>
                    <a:pt x="73715" y="35262"/>
                    <a:pt x="73547" y="34320"/>
                    <a:pt x="73401" y="33483"/>
                  </a:cubicBezTo>
                  <a:cubicBezTo>
                    <a:pt x="73338" y="33232"/>
                    <a:pt x="73234" y="32939"/>
                    <a:pt x="73192" y="32667"/>
                  </a:cubicBezTo>
                  <a:cubicBezTo>
                    <a:pt x="73296" y="32667"/>
                    <a:pt x="73401" y="32709"/>
                    <a:pt x="73506" y="32730"/>
                  </a:cubicBezTo>
                  <a:cubicBezTo>
                    <a:pt x="73654" y="32745"/>
                    <a:pt x="73781" y="32760"/>
                    <a:pt x="73916" y="32760"/>
                  </a:cubicBezTo>
                  <a:cubicBezTo>
                    <a:pt x="73972" y="32760"/>
                    <a:pt x="74030" y="32757"/>
                    <a:pt x="74091" y="32751"/>
                  </a:cubicBezTo>
                  <a:cubicBezTo>
                    <a:pt x="74887" y="32709"/>
                    <a:pt x="75828" y="32332"/>
                    <a:pt x="76498" y="31935"/>
                  </a:cubicBezTo>
                  <a:cubicBezTo>
                    <a:pt x="77209" y="31496"/>
                    <a:pt x="77690" y="30784"/>
                    <a:pt x="78004" y="30031"/>
                  </a:cubicBezTo>
                  <a:cubicBezTo>
                    <a:pt x="78339" y="29194"/>
                    <a:pt x="77962" y="28273"/>
                    <a:pt x="77418" y="27625"/>
                  </a:cubicBezTo>
                  <a:cubicBezTo>
                    <a:pt x="76916" y="27081"/>
                    <a:pt x="76288" y="26641"/>
                    <a:pt x="75744" y="26139"/>
                  </a:cubicBezTo>
                  <a:cubicBezTo>
                    <a:pt x="75493" y="25909"/>
                    <a:pt x="75221" y="25658"/>
                    <a:pt x="75012" y="25344"/>
                  </a:cubicBezTo>
                  <a:cubicBezTo>
                    <a:pt x="74991" y="25302"/>
                    <a:pt x="74991" y="25281"/>
                    <a:pt x="74970" y="25239"/>
                  </a:cubicBezTo>
                  <a:cubicBezTo>
                    <a:pt x="75075" y="25177"/>
                    <a:pt x="75221" y="25135"/>
                    <a:pt x="75326" y="25093"/>
                  </a:cubicBezTo>
                  <a:cubicBezTo>
                    <a:pt x="76770" y="24549"/>
                    <a:pt x="78485" y="24151"/>
                    <a:pt x="78946" y="22415"/>
                  </a:cubicBezTo>
                  <a:cubicBezTo>
                    <a:pt x="79385" y="20636"/>
                    <a:pt x="77544" y="19569"/>
                    <a:pt x="76267" y="18900"/>
                  </a:cubicBezTo>
                  <a:cubicBezTo>
                    <a:pt x="74963" y="18213"/>
                    <a:pt x="73420" y="17991"/>
                    <a:pt x="71926" y="17991"/>
                  </a:cubicBezTo>
                  <a:cubicBezTo>
                    <a:pt x="71599" y="17991"/>
                    <a:pt x="71273" y="18002"/>
                    <a:pt x="70953" y="18021"/>
                  </a:cubicBezTo>
                  <a:cubicBezTo>
                    <a:pt x="69363" y="18125"/>
                    <a:pt x="67772" y="18104"/>
                    <a:pt x="66329" y="18711"/>
                  </a:cubicBezTo>
                  <a:cubicBezTo>
                    <a:pt x="66308" y="18607"/>
                    <a:pt x="66308" y="18502"/>
                    <a:pt x="66287" y="18376"/>
                  </a:cubicBezTo>
                  <a:cubicBezTo>
                    <a:pt x="66120" y="17665"/>
                    <a:pt x="65513" y="17037"/>
                    <a:pt x="64927" y="16703"/>
                  </a:cubicBezTo>
                  <a:cubicBezTo>
                    <a:pt x="64320" y="16347"/>
                    <a:pt x="63692" y="15887"/>
                    <a:pt x="63002" y="15803"/>
                  </a:cubicBezTo>
                  <a:cubicBezTo>
                    <a:pt x="62960" y="15301"/>
                    <a:pt x="62855" y="14840"/>
                    <a:pt x="62730" y="14338"/>
                  </a:cubicBezTo>
                  <a:cubicBezTo>
                    <a:pt x="62542" y="13669"/>
                    <a:pt x="62458" y="12978"/>
                    <a:pt x="62270" y="12309"/>
                  </a:cubicBezTo>
                  <a:cubicBezTo>
                    <a:pt x="61600" y="9609"/>
                    <a:pt x="60010" y="7182"/>
                    <a:pt x="57959" y="5299"/>
                  </a:cubicBezTo>
                  <a:cubicBezTo>
                    <a:pt x="56934" y="4358"/>
                    <a:pt x="55720" y="3542"/>
                    <a:pt x="54528" y="2788"/>
                  </a:cubicBezTo>
                  <a:cubicBezTo>
                    <a:pt x="53251" y="1972"/>
                    <a:pt x="51912" y="1638"/>
                    <a:pt x="50510" y="1177"/>
                  </a:cubicBezTo>
                  <a:cubicBezTo>
                    <a:pt x="49088" y="738"/>
                    <a:pt x="47728" y="298"/>
                    <a:pt x="46263" y="89"/>
                  </a:cubicBezTo>
                  <a:cubicBezTo>
                    <a:pt x="45866" y="25"/>
                    <a:pt x="45468" y="0"/>
                    <a:pt x="45071"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3" name="Google Shape;1000;p51">
              <a:extLst>
                <a:ext uri="{FF2B5EF4-FFF2-40B4-BE49-F238E27FC236}">
                  <a16:creationId xmlns:a16="http://schemas.microsoft.com/office/drawing/2014/main" id="{CCC1B20A-1C0E-4751-A1C4-5F70C3AA6F0B}"/>
                </a:ext>
              </a:extLst>
            </p:cNvPr>
            <p:cNvSpPr/>
            <p:nvPr/>
          </p:nvSpPr>
          <p:spPr>
            <a:xfrm>
              <a:off x="6330675" y="3827250"/>
              <a:ext cx="284050" cy="89900"/>
            </a:xfrm>
            <a:custGeom>
              <a:avLst/>
              <a:gdLst/>
              <a:ahLst/>
              <a:cxnLst/>
              <a:rect l="l" t="t" r="r" b="b"/>
              <a:pathLst>
                <a:path w="11362" h="3596" extrusionOk="0">
                  <a:moveTo>
                    <a:pt x="2365" y="0"/>
                  </a:moveTo>
                  <a:cubicBezTo>
                    <a:pt x="1582" y="0"/>
                    <a:pt x="798" y="762"/>
                    <a:pt x="209" y="1160"/>
                  </a:cubicBezTo>
                  <a:cubicBezTo>
                    <a:pt x="0" y="1317"/>
                    <a:pt x="139" y="1619"/>
                    <a:pt x="337" y="1619"/>
                  </a:cubicBezTo>
                  <a:cubicBezTo>
                    <a:pt x="376" y="1619"/>
                    <a:pt x="418" y="1606"/>
                    <a:pt x="460" y="1578"/>
                  </a:cubicBezTo>
                  <a:cubicBezTo>
                    <a:pt x="1071" y="1126"/>
                    <a:pt x="1514" y="525"/>
                    <a:pt x="2296" y="525"/>
                  </a:cubicBezTo>
                  <a:cubicBezTo>
                    <a:pt x="2345" y="525"/>
                    <a:pt x="2396" y="527"/>
                    <a:pt x="2448" y="532"/>
                  </a:cubicBezTo>
                  <a:cubicBezTo>
                    <a:pt x="3411" y="616"/>
                    <a:pt x="2929" y="1620"/>
                    <a:pt x="3411" y="2081"/>
                  </a:cubicBezTo>
                  <a:cubicBezTo>
                    <a:pt x="3644" y="2314"/>
                    <a:pt x="3903" y="2423"/>
                    <a:pt x="4171" y="2423"/>
                  </a:cubicBezTo>
                  <a:cubicBezTo>
                    <a:pt x="4432" y="2423"/>
                    <a:pt x="4701" y="2319"/>
                    <a:pt x="4959" y="2122"/>
                  </a:cubicBezTo>
                  <a:cubicBezTo>
                    <a:pt x="5185" y="1936"/>
                    <a:pt x="5530" y="1902"/>
                    <a:pt x="5886" y="1902"/>
                  </a:cubicBezTo>
                  <a:cubicBezTo>
                    <a:pt x="6089" y="1902"/>
                    <a:pt x="6296" y="1913"/>
                    <a:pt x="6486" y="1913"/>
                  </a:cubicBezTo>
                  <a:cubicBezTo>
                    <a:pt x="6675" y="2248"/>
                    <a:pt x="6737" y="2604"/>
                    <a:pt x="7072" y="2855"/>
                  </a:cubicBezTo>
                  <a:cubicBezTo>
                    <a:pt x="7200" y="2955"/>
                    <a:pt x="7351" y="2994"/>
                    <a:pt x="7510" y="2994"/>
                  </a:cubicBezTo>
                  <a:cubicBezTo>
                    <a:pt x="7847" y="2994"/>
                    <a:pt x="8218" y="2822"/>
                    <a:pt x="8474" y="2708"/>
                  </a:cubicBezTo>
                  <a:cubicBezTo>
                    <a:pt x="8659" y="2616"/>
                    <a:pt x="8848" y="2571"/>
                    <a:pt x="9029" y="2571"/>
                  </a:cubicBezTo>
                  <a:cubicBezTo>
                    <a:pt x="9424" y="2571"/>
                    <a:pt x="9787" y="2782"/>
                    <a:pt x="10002" y="3169"/>
                  </a:cubicBezTo>
                  <a:cubicBezTo>
                    <a:pt x="10163" y="3476"/>
                    <a:pt x="10425" y="3596"/>
                    <a:pt x="10728" y="3596"/>
                  </a:cubicBezTo>
                  <a:cubicBezTo>
                    <a:pt x="10818" y="3596"/>
                    <a:pt x="10911" y="3585"/>
                    <a:pt x="11006" y="3566"/>
                  </a:cubicBezTo>
                  <a:cubicBezTo>
                    <a:pt x="11362" y="3482"/>
                    <a:pt x="11299" y="3022"/>
                    <a:pt x="11048" y="2918"/>
                  </a:cubicBezTo>
                  <a:cubicBezTo>
                    <a:pt x="10566" y="2750"/>
                    <a:pt x="10399" y="2311"/>
                    <a:pt x="9981" y="2081"/>
                  </a:cubicBezTo>
                  <a:cubicBezTo>
                    <a:pt x="9688" y="1918"/>
                    <a:pt x="9231" y="1768"/>
                    <a:pt x="8846" y="1768"/>
                  </a:cubicBezTo>
                  <a:cubicBezTo>
                    <a:pt x="8735" y="1768"/>
                    <a:pt x="8630" y="1781"/>
                    <a:pt x="8537" y="1809"/>
                  </a:cubicBezTo>
                  <a:cubicBezTo>
                    <a:pt x="8244" y="1892"/>
                    <a:pt x="7993" y="2081"/>
                    <a:pt x="7700" y="2185"/>
                  </a:cubicBezTo>
                  <a:cubicBezTo>
                    <a:pt x="7677" y="2192"/>
                    <a:pt x="7654" y="2196"/>
                    <a:pt x="7632" y="2196"/>
                  </a:cubicBezTo>
                  <a:cubicBezTo>
                    <a:pt x="7342" y="2196"/>
                    <a:pt x="7188" y="1586"/>
                    <a:pt x="7051" y="1411"/>
                  </a:cubicBezTo>
                  <a:cubicBezTo>
                    <a:pt x="6875" y="1199"/>
                    <a:pt x="6566" y="1153"/>
                    <a:pt x="6244" y="1153"/>
                  </a:cubicBezTo>
                  <a:cubicBezTo>
                    <a:pt x="5993" y="1153"/>
                    <a:pt x="5734" y="1181"/>
                    <a:pt x="5524" y="1181"/>
                  </a:cubicBezTo>
                  <a:cubicBezTo>
                    <a:pt x="5412" y="1181"/>
                    <a:pt x="5271" y="1157"/>
                    <a:pt x="5135" y="1157"/>
                  </a:cubicBezTo>
                  <a:cubicBezTo>
                    <a:pt x="5016" y="1157"/>
                    <a:pt x="4900" y="1175"/>
                    <a:pt x="4812" y="1244"/>
                  </a:cubicBezTo>
                  <a:cubicBezTo>
                    <a:pt x="4644" y="1342"/>
                    <a:pt x="4352" y="1639"/>
                    <a:pt x="4122" y="1639"/>
                  </a:cubicBezTo>
                  <a:cubicBezTo>
                    <a:pt x="4010" y="1639"/>
                    <a:pt x="3912" y="1568"/>
                    <a:pt x="3850" y="1369"/>
                  </a:cubicBezTo>
                  <a:cubicBezTo>
                    <a:pt x="3745" y="1055"/>
                    <a:pt x="3850" y="1034"/>
                    <a:pt x="3599" y="825"/>
                  </a:cubicBezTo>
                  <a:cubicBezTo>
                    <a:pt x="3411" y="658"/>
                    <a:pt x="3285" y="428"/>
                    <a:pt x="3097" y="260"/>
                  </a:cubicBezTo>
                  <a:cubicBezTo>
                    <a:pt x="2857" y="75"/>
                    <a:pt x="2611" y="0"/>
                    <a:pt x="2365"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4" name="Google Shape;1001;p51">
              <a:extLst>
                <a:ext uri="{FF2B5EF4-FFF2-40B4-BE49-F238E27FC236}">
                  <a16:creationId xmlns:a16="http://schemas.microsoft.com/office/drawing/2014/main" id="{1E0201B3-8934-4532-920D-02A9A45E78ED}"/>
                </a:ext>
              </a:extLst>
            </p:cNvPr>
            <p:cNvSpPr/>
            <p:nvPr/>
          </p:nvSpPr>
          <p:spPr>
            <a:xfrm>
              <a:off x="6431850" y="3773825"/>
              <a:ext cx="256525" cy="105025"/>
            </a:xfrm>
            <a:custGeom>
              <a:avLst/>
              <a:gdLst/>
              <a:ahLst/>
              <a:cxnLst/>
              <a:rect l="l" t="t" r="r" b="b"/>
              <a:pathLst>
                <a:path w="10261" h="4201" extrusionOk="0">
                  <a:moveTo>
                    <a:pt x="4065" y="1"/>
                  </a:moveTo>
                  <a:cubicBezTo>
                    <a:pt x="3484" y="1"/>
                    <a:pt x="2855" y="315"/>
                    <a:pt x="2314" y="409"/>
                  </a:cubicBezTo>
                  <a:cubicBezTo>
                    <a:pt x="2167" y="439"/>
                    <a:pt x="2020" y="448"/>
                    <a:pt x="1874" y="448"/>
                  </a:cubicBezTo>
                  <a:cubicBezTo>
                    <a:pt x="1610" y="448"/>
                    <a:pt x="1348" y="417"/>
                    <a:pt x="1099" y="417"/>
                  </a:cubicBezTo>
                  <a:cubicBezTo>
                    <a:pt x="699" y="417"/>
                    <a:pt x="331" y="497"/>
                    <a:pt x="33" y="912"/>
                  </a:cubicBezTo>
                  <a:cubicBezTo>
                    <a:pt x="1" y="944"/>
                    <a:pt x="57" y="1015"/>
                    <a:pt x="103" y="1015"/>
                  </a:cubicBezTo>
                  <a:cubicBezTo>
                    <a:pt x="116" y="1015"/>
                    <a:pt x="129" y="1009"/>
                    <a:pt x="138" y="995"/>
                  </a:cubicBezTo>
                  <a:cubicBezTo>
                    <a:pt x="366" y="734"/>
                    <a:pt x="571" y="640"/>
                    <a:pt x="764" y="640"/>
                  </a:cubicBezTo>
                  <a:cubicBezTo>
                    <a:pt x="1189" y="640"/>
                    <a:pt x="1560" y="1096"/>
                    <a:pt x="2021" y="1225"/>
                  </a:cubicBezTo>
                  <a:cubicBezTo>
                    <a:pt x="2153" y="1259"/>
                    <a:pt x="2278" y="1273"/>
                    <a:pt x="2399" y="1273"/>
                  </a:cubicBezTo>
                  <a:cubicBezTo>
                    <a:pt x="2660" y="1273"/>
                    <a:pt x="2907" y="1207"/>
                    <a:pt x="3193" y="1121"/>
                  </a:cubicBezTo>
                  <a:cubicBezTo>
                    <a:pt x="3444" y="1037"/>
                    <a:pt x="3695" y="953"/>
                    <a:pt x="3967" y="953"/>
                  </a:cubicBezTo>
                  <a:cubicBezTo>
                    <a:pt x="3979" y="953"/>
                    <a:pt x="3991" y="952"/>
                    <a:pt x="4002" y="952"/>
                  </a:cubicBezTo>
                  <a:cubicBezTo>
                    <a:pt x="4330" y="952"/>
                    <a:pt x="4433" y="1233"/>
                    <a:pt x="4595" y="1456"/>
                  </a:cubicBezTo>
                  <a:cubicBezTo>
                    <a:pt x="4867" y="1895"/>
                    <a:pt x="5452" y="2293"/>
                    <a:pt x="5955" y="2481"/>
                  </a:cubicBezTo>
                  <a:cubicBezTo>
                    <a:pt x="6499" y="2690"/>
                    <a:pt x="7168" y="2460"/>
                    <a:pt x="7649" y="2878"/>
                  </a:cubicBezTo>
                  <a:cubicBezTo>
                    <a:pt x="8068" y="3213"/>
                    <a:pt x="8110" y="3778"/>
                    <a:pt x="8612" y="4092"/>
                  </a:cubicBezTo>
                  <a:cubicBezTo>
                    <a:pt x="8754" y="4163"/>
                    <a:pt x="8957" y="4200"/>
                    <a:pt x="9165" y="4200"/>
                  </a:cubicBezTo>
                  <a:cubicBezTo>
                    <a:pt x="9696" y="4200"/>
                    <a:pt x="10260" y="3957"/>
                    <a:pt x="9930" y="3402"/>
                  </a:cubicBezTo>
                  <a:cubicBezTo>
                    <a:pt x="9742" y="3109"/>
                    <a:pt x="9365" y="3171"/>
                    <a:pt x="9135" y="2941"/>
                  </a:cubicBezTo>
                  <a:cubicBezTo>
                    <a:pt x="8947" y="2774"/>
                    <a:pt x="8842" y="2460"/>
                    <a:pt x="8696" y="2272"/>
                  </a:cubicBezTo>
                  <a:cubicBezTo>
                    <a:pt x="8507" y="2000"/>
                    <a:pt x="8298" y="1853"/>
                    <a:pt x="8047" y="1686"/>
                  </a:cubicBezTo>
                  <a:cubicBezTo>
                    <a:pt x="7566" y="1414"/>
                    <a:pt x="7001" y="1414"/>
                    <a:pt x="6478" y="1414"/>
                  </a:cubicBezTo>
                  <a:cubicBezTo>
                    <a:pt x="6227" y="1414"/>
                    <a:pt x="5871" y="1100"/>
                    <a:pt x="5662" y="953"/>
                  </a:cubicBezTo>
                  <a:cubicBezTo>
                    <a:pt x="5369" y="807"/>
                    <a:pt x="5180" y="598"/>
                    <a:pt x="4950" y="368"/>
                  </a:cubicBezTo>
                  <a:cubicBezTo>
                    <a:pt x="4684" y="94"/>
                    <a:pt x="4382" y="1"/>
                    <a:pt x="4065"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5" name="Google Shape;1002;p51">
              <a:extLst>
                <a:ext uri="{FF2B5EF4-FFF2-40B4-BE49-F238E27FC236}">
                  <a16:creationId xmlns:a16="http://schemas.microsoft.com/office/drawing/2014/main" id="{C41F7956-DFA4-48D8-AB31-E7F0F2341249}"/>
                </a:ext>
              </a:extLst>
            </p:cNvPr>
            <p:cNvSpPr/>
            <p:nvPr/>
          </p:nvSpPr>
          <p:spPr>
            <a:xfrm>
              <a:off x="6780100" y="4036475"/>
              <a:ext cx="303850" cy="113200"/>
            </a:xfrm>
            <a:custGeom>
              <a:avLst/>
              <a:gdLst/>
              <a:ahLst/>
              <a:cxnLst/>
              <a:rect l="l" t="t" r="r" b="b"/>
              <a:pathLst>
                <a:path w="12154" h="4528" extrusionOk="0">
                  <a:moveTo>
                    <a:pt x="2766" y="1"/>
                  </a:moveTo>
                  <a:cubicBezTo>
                    <a:pt x="1816" y="1"/>
                    <a:pt x="858" y="625"/>
                    <a:pt x="227" y="1202"/>
                  </a:cubicBezTo>
                  <a:cubicBezTo>
                    <a:pt x="1" y="1412"/>
                    <a:pt x="223" y="1709"/>
                    <a:pt x="452" y="1709"/>
                  </a:cubicBezTo>
                  <a:cubicBezTo>
                    <a:pt x="519" y="1709"/>
                    <a:pt x="588" y="1683"/>
                    <a:pt x="645" y="1621"/>
                  </a:cubicBezTo>
                  <a:cubicBezTo>
                    <a:pt x="1105" y="1181"/>
                    <a:pt x="1628" y="847"/>
                    <a:pt x="2214" y="658"/>
                  </a:cubicBezTo>
                  <a:cubicBezTo>
                    <a:pt x="2383" y="599"/>
                    <a:pt x="2531" y="572"/>
                    <a:pt x="2663" y="572"/>
                  </a:cubicBezTo>
                  <a:cubicBezTo>
                    <a:pt x="3189" y="572"/>
                    <a:pt x="3470" y="994"/>
                    <a:pt x="3805" y="1495"/>
                  </a:cubicBezTo>
                  <a:cubicBezTo>
                    <a:pt x="4008" y="1801"/>
                    <a:pt x="4471" y="2186"/>
                    <a:pt x="4882" y="2186"/>
                  </a:cubicBezTo>
                  <a:cubicBezTo>
                    <a:pt x="4892" y="2186"/>
                    <a:pt x="4903" y="2186"/>
                    <a:pt x="4913" y="2186"/>
                  </a:cubicBezTo>
                  <a:cubicBezTo>
                    <a:pt x="5400" y="2144"/>
                    <a:pt x="5849" y="1973"/>
                    <a:pt x="6298" y="1973"/>
                  </a:cubicBezTo>
                  <a:cubicBezTo>
                    <a:pt x="6525" y="1973"/>
                    <a:pt x="6753" y="2017"/>
                    <a:pt x="6985" y="2144"/>
                  </a:cubicBezTo>
                  <a:cubicBezTo>
                    <a:pt x="7215" y="2290"/>
                    <a:pt x="7382" y="2541"/>
                    <a:pt x="7529" y="2751"/>
                  </a:cubicBezTo>
                  <a:cubicBezTo>
                    <a:pt x="7717" y="2960"/>
                    <a:pt x="7968" y="3064"/>
                    <a:pt x="8240" y="3169"/>
                  </a:cubicBezTo>
                  <a:cubicBezTo>
                    <a:pt x="8333" y="3205"/>
                    <a:pt x="8428" y="3219"/>
                    <a:pt x="8522" y="3219"/>
                  </a:cubicBezTo>
                  <a:cubicBezTo>
                    <a:pt x="8837" y="3219"/>
                    <a:pt x="9155" y="3066"/>
                    <a:pt x="9441" y="3066"/>
                  </a:cubicBezTo>
                  <a:cubicBezTo>
                    <a:pt x="9572" y="3066"/>
                    <a:pt x="9696" y="3098"/>
                    <a:pt x="9810" y="3190"/>
                  </a:cubicBezTo>
                  <a:cubicBezTo>
                    <a:pt x="10308" y="3619"/>
                    <a:pt x="10749" y="4527"/>
                    <a:pt x="11435" y="4527"/>
                  </a:cubicBezTo>
                  <a:cubicBezTo>
                    <a:pt x="11585" y="4527"/>
                    <a:pt x="11746" y="4484"/>
                    <a:pt x="11923" y="4383"/>
                  </a:cubicBezTo>
                  <a:cubicBezTo>
                    <a:pt x="12090" y="4215"/>
                    <a:pt x="12153" y="3860"/>
                    <a:pt x="11944" y="3692"/>
                  </a:cubicBezTo>
                  <a:cubicBezTo>
                    <a:pt x="11588" y="3399"/>
                    <a:pt x="11191" y="3232"/>
                    <a:pt x="10856" y="2876"/>
                  </a:cubicBezTo>
                  <a:cubicBezTo>
                    <a:pt x="10521" y="2541"/>
                    <a:pt x="10186" y="2248"/>
                    <a:pt x="9747" y="2081"/>
                  </a:cubicBezTo>
                  <a:cubicBezTo>
                    <a:pt x="9644" y="2040"/>
                    <a:pt x="9541" y="2025"/>
                    <a:pt x="9440" y="2025"/>
                  </a:cubicBezTo>
                  <a:cubicBezTo>
                    <a:pt x="9141" y="2025"/>
                    <a:pt x="8849" y="2156"/>
                    <a:pt x="8585" y="2156"/>
                  </a:cubicBezTo>
                  <a:cubicBezTo>
                    <a:pt x="8389" y="2156"/>
                    <a:pt x="8209" y="2084"/>
                    <a:pt x="8052" y="1830"/>
                  </a:cubicBezTo>
                  <a:cubicBezTo>
                    <a:pt x="7759" y="1370"/>
                    <a:pt x="7048" y="1056"/>
                    <a:pt x="6525" y="972"/>
                  </a:cubicBezTo>
                  <a:cubicBezTo>
                    <a:pt x="6456" y="963"/>
                    <a:pt x="6386" y="960"/>
                    <a:pt x="6316" y="960"/>
                  </a:cubicBezTo>
                  <a:cubicBezTo>
                    <a:pt x="5951" y="960"/>
                    <a:pt x="5564" y="1059"/>
                    <a:pt x="5207" y="1059"/>
                  </a:cubicBezTo>
                  <a:cubicBezTo>
                    <a:pt x="4981" y="1059"/>
                    <a:pt x="4767" y="1019"/>
                    <a:pt x="4579" y="888"/>
                  </a:cubicBezTo>
                  <a:cubicBezTo>
                    <a:pt x="4097" y="575"/>
                    <a:pt x="3784" y="219"/>
                    <a:pt x="3219" y="51"/>
                  </a:cubicBezTo>
                  <a:cubicBezTo>
                    <a:pt x="3069" y="17"/>
                    <a:pt x="2917" y="1"/>
                    <a:pt x="2766"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6" name="Google Shape;1003;p51">
              <a:extLst>
                <a:ext uri="{FF2B5EF4-FFF2-40B4-BE49-F238E27FC236}">
                  <a16:creationId xmlns:a16="http://schemas.microsoft.com/office/drawing/2014/main" id="{C3BA28B4-35AA-46AC-A181-793E091CA3CC}"/>
                </a:ext>
              </a:extLst>
            </p:cNvPr>
            <p:cNvSpPr/>
            <p:nvPr/>
          </p:nvSpPr>
          <p:spPr>
            <a:xfrm>
              <a:off x="6885750" y="3950350"/>
              <a:ext cx="209700" cy="69775"/>
            </a:xfrm>
            <a:custGeom>
              <a:avLst/>
              <a:gdLst/>
              <a:ahLst/>
              <a:cxnLst/>
              <a:rect l="l" t="t" r="r" b="b"/>
              <a:pathLst>
                <a:path w="8388" h="2791" extrusionOk="0">
                  <a:moveTo>
                    <a:pt x="2621" y="1"/>
                  </a:moveTo>
                  <a:cubicBezTo>
                    <a:pt x="1903" y="1"/>
                    <a:pt x="1222" y="219"/>
                    <a:pt x="541" y="400"/>
                  </a:cubicBezTo>
                  <a:cubicBezTo>
                    <a:pt x="1" y="535"/>
                    <a:pt x="172" y="1274"/>
                    <a:pt x="645" y="1274"/>
                  </a:cubicBezTo>
                  <a:cubicBezTo>
                    <a:pt x="685" y="1274"/>
                    <a:pt x="727" y="1269"/>
                    <a:pt x="771" y="1258"/>
                  </a:cubicBezTo>
                  <a:cubicBezTo>
                    <a:pt x="1148" y="1153"/>
                    <a:pt x="1524" y="1027"/>
                    <a:pt x="1922" y="923"/>
                  </a:cubicBezTo>
                  <a:cubicBezTo>
                    <a:pt x="2071" y="884"/>
                    <a:pt x="2199" y="866"/>
                    <a:pt x="2312" y="866"/>
                  </a:cubicBezTo>
                  <a:cubicBezTo>
                    <a:pt x="2694" y="866"/>
                    <a:pt x="2913" y="1075"/>
                    <a:pt x="3219" y="1446"/>
                  </a:cubicBezTo>
                  <a:cubicBezTo>
                    <a:pt x="3349" y="1600"/>
                    <a:pt x="3600" y="1633"/>
                    <a:pt x="3853" y="1633"/>
                  </a:cubicBezTo>
                  <a:cubicBezTo>
                    <a:pt x="4048" y="1633"/>
                    <a:pt x="4245" y="1613"/>
                    <a:pt x="4391" y="1613"/>
                  </a:cubicBezTo>
                  <a:cubicBezTo>
                    <a:pt x="4577" y="1613"/>
                    <a:pt x="4771" y="1605"/>
                    <a:pt x="4966" y="1605"/>
                  </a:cubicBezTo>
                  <a:cubicBezTo>
                    <a:pt x="5210" y="1605"/>
                    <a:pt x="5456" y="1618"/>
                    <a:pt x="5688" y="1676"/>
                  </a:cubicBezTo>
                  <a:cubicBezTo>
                    <a:pt x="5793" y="2136"/>
                    <a:pt x="6023" y="2513"/>
                    <a:pt x="6546" y="2659"/>
                  </a:cubicBezTo>
                  <a:cubicBezTo>
                    <a:pt x="6786" y="2733"/>
                    <a:pt x="7062" y="2791"/>
                    <a:pt x="7331" y="2791"/>
                  </a:cubicBezTo>
                  <a:cubicBezTo>
                    <a:pt x="7671" y="2791"/>
                    <a:pt x="7998" y="2698"/>
                    <a:pt x="8220" y="2429"/>
                  </a:cubicBezTo>
                  <a:cubicBezTo>
                    <a:pt x="8387" y="2241"/>
                    <a:pt x="8387" y="1990"/>
                    <a:pt x="8199" y="1781"/>
                  </a:cubicBezTo>
                  <a:cubicBezTo>
                    <a:pt x="7864" y="1383"/>
                    <a:pt x="7341" y="1404"/>
                    <a:pt x="6860" y="1362"/>
                  </a:cubicBezTo>
                  <a:cubicBezTo>
                    <a:pt x="6672" y="944"/>
                    <a:pt x="6421" y="735"/>
                    <a:pt x="5897" y="567"/>
                  </a:cubicBezTo>
                  <a:cubicBezTo>
                    <a:pt x="5512" y="468"/>
                    <a:pt x="5082" y="442"/>
                    <a:pt x="4657" y="442"/>
                  </a:cubicBezTo>
                  <a:cubicBezTo>
                    <a:pt x="4366" y="442"/>
                    <a:pt x="4077" y="454"/>
                    <a:pt x="3805" y="462"/>
                  </a:cubicBezTo>
                  <a:cubicBezTo>
                    <a:pt x="3491" y="211"/>
                    <a:pt x="3198" y="23"/>
                    <a:pt x="2717" y="2"/>
                  </a:cubicBezTo>
                  <a:cubicBezTo>
                    <a:pt x="2685" y="1"/>
                    <a:pt x="2653" y="1"/>
                    <a:pt x="262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7" name="Google Shape;1004;p51">
              <a:extLst>
                <a:ext uri="{FF2B5EF4-FFF2-40B4-BE49-F238E27FC236}">
                  <a16:creationId xmlns:a16="http://schemas.microsoft.com/office/drawing/2014/main" id="{5E70AC69-5D99-463A-9C08-8A5E1D3D5193}"/>
                </a:ext>
              </a:extLst>
            </p:cNvPr>
            <p:cNvSpPr/>
            <p:nvPr/>
          </p:nvSpPr>
          <p:spPr>
            <a:xfrm>
              <a:off x="6946350" y="3895950"/>
              <a:ext cx="232800" cy="48775"/>
            </a:xfrm>
            <a:custGeom>
              <a:avLst/>
              <a:gdLst/>
              <a:ahLst/>
              <a:cxnLst/>
              <a:rect l="l" t="t" r="r" b="b"/>
              <a:pathLst>
                <a:path w="9312" h="1951" extrusionOk="0">
                  <a:moveTo>
                    <a:pt x="6281" y="1"/>
                  </a:moveTo>
                  <a:cubicBezTo>
                    <a:pt x="6013" y="1"/>
                    <a:pt x="5738" y="36"/>
                    <a:pt x="5440" y="107"/>
                  </a:cubicBezTo>
                  <a:cubicBezTo>
                    <a:pt x="5262" y="150"/>
                    <a:pt x="5083" y="166"/>
                    <a:pt x="4904" y="166"/>
                  </a:cubicBezTo>
                  <a:cubicBezTo>
                    <a:pt x="4560" y="166"/>
                    <a:pt x="4215" y="106"/>
                    <a:pt x="3871" y="65"/>
                  </a:cubicBezTo>
                  <a:cubicBezTo>
                    <a:pt x="3821" y="56"/>
                    <a:pt x="3773" y="52"/>
                    <a:pt x="3726" y="52"/>
                  </a:cubicBezTo>
                  <a:cubicBezTo>
                    <a:pt x="3410" y="52"/>
                    <a:pt x="3137" y="226"/>
                    <a:pt x="2839" y="226"/>
                  </a:cubicBezTo>
                  <a:cubicBezTo>
                    <a:pt x="2766" y="226"/>
                    <a:pt x="2692" y="216"/>
                    <a:pt x="2616" y="190"/>
                  </a:cubicBezTo>
                  <a:cubicBezTo>
                    <a:pt x="2272" y="79"/>
                    <a:pt x="1940" y="45"/>
                    <a:pt x="1607" y="45"/>
                  </a:cubicBezTo>
                  <a:cubicBezTo>
                    <a:pt x="1130" y="45"/>
                    <a:pt x="653" y="115"/>
                    <a:pt x="147" y="128"/>
                  </a:cubicBezTo>
                  <a:cubicBezTo>
                    <a:pt x="0" y="128"/>
                    <a:pt x="0" y="358"/>
                    <a:pt x="147" y="358"/>
                  </a:cubicBezTo>
                  <a:cubicBezTo>
                    <a:pt x="691" y="400"/>
                    <a:pt x="1256" y="400"/>
                    <a:pt x="1779" y="462"/>
                  </a:cubicBezTo>
                  <a:cubicBezTo>
                    <a:pt x="2093" y="525"/>
                    <a:pt x="2239" y="986"/>
                    <a:pt x="2553" y="1090"/>
                  </a:cubicBezTo>
                  <a:cubicBezTo>
                    <a:pt x="2665" y="1122"/>
                    <a:pt x="2786" y="1136"/>
                    <a:pt x="2909" y="1136"/>
                  </a:cubicBezTo>
                  <a:cubicBezTo>
                    <a:pt x="3108" y="1136"/>
                    <a:pt x="3313" y="1100"/>
                    <a:pt x="3494" y="1048"/>
                  </a:cubicBezTo>
                  <a:cubicBezTo>
                    <a:pt x="4080" y="881"/>
                    <a:pt x="4561" y="755"/>
                    <a:pt x="5168" y="755"/>
                  </a:cubicBezTo>
                  <a:cubicBezTo>
                    <a:pt x="5901" y="776"/>
                    <a:pt x="6968" y="714"/>
                    <a:pt x="7449" y="1341"/>
                  </a:cubicBezTo>
                  <a:cubicBezTo>
                    <a:pt x="7743" y="1723"/>
                    <a:pt x="8088" y="1951"/>
                    <a:pt x="8485" y="1951"/>
                  </a:cubicBezTo>
                  <a:cubicBezTo>
                    <a:pt x="8654" y="1951"/>
                    <a:pt x="8831" y="1910"/>
                    <a:pt x="9018" y="1822"/>
                  </a:cubicBezTo>
                  <a:cubicBezTo>
                    <a:pt x="9311" y="1760"/>
                    <a:pt x="9248" y="1341"/>
                    <a:pt x="9039" y="1216"/>
                  </a:cubicBezTo>
                  <a:cubicBezTo>
                    <a:pt x="8579" y="923"/>
                    <a:pt x="8160" y="504"/>
                    <a:pt x="7637" y="295"/>
                  </a:cubicBezTo>
                  <a:cubicBezTo>
                    <a:pt x="7153" y="99"/>
                    <a:pt x="6727" y="1"/>
                    <a:pt x="6281" y="1"/>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8" name="Google Shape;1005;p51">
              <a:extLst>
                <a:ext uri="{FF2B5EF4-FFF2-40B4-BE49-F238E27FC236}">
                  <a16:creationId xmlns:a16="http://schemas.microsoft.com/office/drawing/2014/main" id="{51D940B7-F675-4368-8C7F-F6CCCDA2FC78}"/>
                </a:ext>
              </a:extLst>
            </p:cNvPr>
            <p:cNvSpPr/>
            <p:nvPr/>
          </p:nvSpPr>
          <p:spPr>
            <a:xfrm>
              <a:off x="6399700" y="2828975"/>
              <a:ext cx="190975" cy="176125"/>
            </a:xfrm>
            <a:custGeom>
              <a:avLst/>
              <a:gdLst/>
              <a:ahLst/>
              <a:cxnLst/>
              <a:rect l="l" t="t" r="r" b="b"/>
              <a:pathLst>
                <a:path w="7639" h="7045" extrusionOk="0">
                  <a:moveTo>
                    <a:pt x="4020" y="0"/>
                  </a:moveTo>
                  <a:cubicBezTo>
                    <a:pt x="3406" y="0"/>
                    <a:pt x="2769" y="164"/>
                    <a:pt x="2156" y="478"/>
                  </a:cubicBezTo>
                  <a:cubicBezTo>
                    <a:pt x="1905" y="604"/>
                    <a:pt x="1675" y="750"/>
                    <a:pt x="1466" y="939"/>
                  </a:cubicBezTo>
                  <a:cubicBezTo>
                    <a:pt x="1194" y="1127"/>
                    <a:pt x="963" y="1357"/>
                    <a:pt x="796" y="1650"/>
                  </a:cubicBezTo>
                  <a:cubicBezTo>
                    <a:pt x="231" y="2466"/>
                    <a:pt x="1" y="3470"/>
                    <a:pt x="231" y="4475"/>
                  </a:cubicBezTo>
                  <a:cubicBezTo>
                    <a:pt x="357" y="4998"/>
                    <a:pt x="587" y="5416"/>
                    <a:pt x="880" y="5730"/>
                  </a:cubicBezTo>
                  <a:cubicBezTo>
                    <a:pt x="1005" y="5939"/>
                    <a:pt x="1194" y="6148"/>
                    <a:pt x="1403" y="6316"/>
                  </a:cubicBezTo>
                  <a:cubicBezTo>
                    <a:pt x="1997" y="6820"/>
                    <a:pt x="2699" y="7045"/>
                    <a:pt x="3416" y="7045"/>
                  </a:cubicBezTo>
                  <a:cubicBezTo>
                    <a:pt x="3533" y="7045"/>
                    <a:pt x="3650" y="7039"/>
                    <a:pt x="3767" y="7027"/>
                  </a:cubicBezTo>
                  <a:cubicBezTo>
                    <a:pt x="3835" y="7040"/>
                    <a:pt x="3904" y="7045"/>
                    <a:pt x="3975" y="7045"/>
                  </a:cubicBezTo>
                  <a:cubicBezTo>
                    <a:pt x="4146" y="7045"/>
                    <a:pt x="4328" y="7015"/>
                    <a:pt x="4520" y="6985"/>
                  </a:cubicBezTo>
                  <a:cubicBezTo>
                    <a:pt x="4960" y="6881"/>
                    <a:pt x="5336" y="6672"/>
                    <a:pt x="5671" y="6379"/>
                  </a:cubicBezTo>
                  <a:cubicBezTo>
                    <a:pt x="5881" y="6253"/>
                    <a:pt x="6090" y="6086"/>
                    <a:pt x="6278" y="5918"/>
                  </a:cubicBezTo>
                  <a:cubicBezTo>
                    <a:pt x="7450" y="4788"/>
                    <a:pt x="7638" y="2780"/>
                    <a:pt x="6697" y="1420"/>
                  </a:cubicBezTo>
                  <a:cubicBezTo>
                    <a:pt x="6004" y="453"/>
                    <a:pt x="5042" y="0"/>
                    <a:pt x="4020" y="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79" name="Google Shape;1006;p51">
              <a:extLst>
                <a:ext uri="{FF2B5EF4-FFF2-40B4-BE49-F238E27FC236}">
                  <a16:creationId xmlns:a16="http://schemas.microsoft.com/office/drawing/2014/main" id="{38DDC986-B449-4390-9B4E-5AD85CB79524}"/>
                </a:ext>
              </a:extLst>
            </p:cNvPr>
            <p:cNvSpPr/>
            <p:nvPr/>
          </p:nvSpPr>
          <p:spPr>
            <a:xfrm>
              <a:off x="7162900" y="2891625"/>
              <a:ext cx="258425" cy="236625"/>
            </a:xfrm>
            <a:custGeom>
              <a:avLst/>
              <a:gdLst/>
              <a:ahLst/>
              <a:cxnLst/>
              <a:rect l="l" t="t" r="r" b="b"/>
              <a:pathLst>
                <a:path w="10337" h="9465" extrusionOk="0">
                  <a:moveTo>
                    <a:pt x="5082" y="1"/>
                  </a:moveTo>
                  <a:cubicBezTo>
                    <a:pt x="2856" y="1"/>
                    <a:pt x="824" y="1622"/>
                    <a:pt x="210" y="3789"/>
                  </a:cubicBezTo>
                  <a:cubicBezTo>
                    <a:pt x="1" y="4563"/>
                    <a:pt x="42" y="5295"/>
                    <a:pt x="252" y="5986"/>
                  </a:cubicBezTo>
                  <a:cubicBezTo>
                    <a:pt x="377" y="6927"/>
                    <a:pt x="817" y="7744"/>
                    <a:pt x="1674" y="8455"/>
                  </a:cubicBezTo>
                  <a:cubicBezTo>
                    <a:pt x="2449" y="9083"/>
                    <a:pt x="3286" y="9396"/>
                    <a:pt x="4122" y="9417"/>
                  </a:cubicBezTo>
                  <a:cubicBezTo>
                    <a:pt x="4321" y="9449"/>
                    <a:pt x="4522" y="9464"/>
                    <a:pt x="4725" y="9464"/>
                  </a:cubicBezTo>
                  <a:cubicBezTo>
                    <a:pt x="5868" y="9464"/>
                    <a:pt x="7041" y="8973"/>
                    <a:pt x="7805" y="8120"/>
                  </a:cubicBezTo>
                  <a:cubicBezTo>
                    <a:pt x="7993" y="7911"/>
                    <a:pt x="8119" y="7702"/>
                    <a:pt x="8244" y="7451"/>
                  </a:cubicBezTo>
                  <a:cubicBezTo>
                    <a:pt x="8433" y="7241"/>
                    <a:pt x="8579" y="7032"/>
                    <a:pt x="8726" y="6823"/>
                  </a:cubicBezTo>
                  <a:cubicBezTo>
                    <a:pt x="10337" y="4417"/>
                    <a:pt x="9040" y="818"/>
                    <a:pt x="6152" y="127"/>
                  </a:cubicBezTo>
                  <a:cubicBezTo>
                    <a:pt x="5794" y="41"/>
                    <a:pt x="5436" y="1"/>
                    <a:pt x="5082" y="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0" name="Google Shape;1007;p51">
              <a:extLst>
                <a:ext uri="{FF2B5EF4-FFF2-40B4-BE49-F238E27FC236}">
                  <a16:creationId xmlns:a16="http://schemas.microsoft.com/office/drawing/2014/main" id="{E2AB21A5-2CDB-438C-8107-D74881B881FA}"/>
                </a:ext>
              </a:extLst>
            </p:cNvPr>
            <p:cNvSpPr/>
            <p:nvPr/>
          </p:nvSpPr>
          <p:spPr>
            <a:xfrm rot="509414">
              <a:off x="6628090" y="2955867"/>
              <a:ext cx="479645" cy="258549"/>
            </a:xfrm>
            <a:custGeom>
              <a:avLst/>
              <a:gdLst/>
              <a:ahLst/>
              <a:cxnLst/>
              <a:rect l="l" t="t" r="r" b="b"/>
              <a:pathLst>
                <a:path w="12199" h="7952" extrusionOk="0">
                  <a:moveTo>
                    <a:pt x="12136" y="210"/>
                  </a:moveTo>
                  <a:cubicBezTo>
                    <a:pt x="12178" y="691"/>
                    <a:pt x="12199" y="1110"/>
                    <a:pt x="11990" y="1486"/>
                  </a:cubicBezTo>
                  <a:cubicBezTo>
                    <a:pt x="11906" y="1654"/>
                    <a:pt x="11906" y="1842"/>
                    <a:pt x="11864" y="2009"/>
                  </a:cubicBezTo>
                  <a:lnTo>
                    <a:pt x="11467" y="3202"/>
                  </a:lnTo>
                  <a:cubicBezTo>
                    <a:pt x="11446" y="3265"/>
                    <a:pt x="11383" y="3349"/>
                    <a:pt x="11362" y="3432"/>
                  </a:cubicBezTo>
                  <a:cubicBezTo>
                    <a:pt x="11090" y="4395"/>
                    <a:pt x="10462" y="5106"/>
                    <a:pt x="9730" y="5734"/>
                  </a:cubicBezTo>
                  <a:cubicBezTo>
                    <a:pt x="9416" y="5985"/>
                    <a:pt x="9102" y="6278"/>
                    <a:pt x="8830" y="6592"/>
                  </a:cubicBezTo>
                  <a:cubicBezTo>
                    <a:pt x="8203" y="7282"/>
                    <a:pt x="7407" y="7554"/>
                    <a:pt x="6529" y="7638"/>
                  </a:cubicBezTo>
                  <a:cubicBezTo>
                    <a:pt x="6236" y="7659"/>
                    <a:pt x="5922" y="7742"/>
                    <a:pt x="5629" y="7805"/>
                  </a:cubicBezTo>
                  <a:cubicBezTo>
                    <a:pt x="4897" y="7952"/>
                    <a:pt x="4269" y="7847"/>
                    <a:pt x="3599" y="7491"/>
                  </a:cubicBezTo>
                  <a:cubicBezTo>
                    <a:pt x="2407" y="6801"/>
                    <a:pt x="1549" y="5838"/>
                    <a:pt x="691" y="4834"/>
                  </a:cubicBezTo>
                  <a:cubicBezTo>
                    <a:pt x="210" y="4290"/>
                    <a:pt x="1" y="3579"/>
                    <a:pt x="147" y="2784"/>
                  </a:cubicBezTo>
                  <a:cubicBezTo>
                    <a:pt x="628" y="2491"/>
                    <a:pt x="1193" y="2219"/>
                    <a:pt x="1737" y="2051"/>
                  </a:cubicBezTo>
                  <a:cubicBezTo>
                    <a:pt x="2616" y="1758"/>
                    <a:pt x="3495" y="1444"/>
                    <a:pt x="4374" y="1152"/>
                  </a:cubicBezTo>
                  <a:cubicBezTo>
                    <a:pt x="4687" y="1047"/>
                    <a:pt x="5001" y="963"/>
                    <a:pt x="5336" y="963"/>
                  </a:cubicBezTo>
                  <a:cubicBezTo>
                    <a:pt x="5796" y="942"/>
                    <a:pt x="6236" y="900"/>
                    <a:pt x="6675" y="754"/>
                  </a:cubicBezTo>
                  <a:cubicBezTo>
                    <a:pt x="7261" y="608"/>
                    <a:pt x="7826" y="440"/>
                    <a:pt x="8454" y="503"/>
                  </a:cubicBezTo>
                  <a:cubicBezTo>
                    <a:pt x="8621" y="503"/>
                    <a:pt x="8768" y="482"/>
                    <a:pt x="8893" y="440"/>
                  </a:cubicBezTo>
                  <a:cubicBezTo>
                    <a:pt x="9416" y="273"/>
                    <a:pt x="9939" y="273"/>
                    <a:pt x="10504" y="294"/>
                  </a:cubicBezTo>
                  <a:cubicBezTo>
                    <a:pt x="10755" y="294"/>
                    <a:pt x="11027" y="210"/>
                    <a:pt x="11278" y="168"/>
                  </a:cubicBezTo>
                  <a:cubicBezTo>
                    <a:pt x="11508" y="84"/>
                    <a:pt x="11801" y="1"/>
                    <a:pt x="12136" y="210"/>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1" name="Google Shape;1008;p51">
              <a:extLst>
                <a:ext uri="{FF2B5EF4-FFF2-40B4-BE49-F238E27FC236}">
                  <a16:creationId xmlns:a16="http://schemas.microsoft.com/office/drawing/2014/main" id="{CA716BEA-4F7A-47BF-BBD7-95A441990748}"/>
                </a:ext>
              </a:extLst>
            </p:cNvPr>
            <p:cNvSpPr/>
            <p:nvPr/>
          </p:nvSpPr>
          <p:spPr>
            <a:xfrm>
              <a:off x="6588025" y="2923500"/>
              <a:ext cx="541425" cy="297525"/>
            </a:xfrm>
            <a:custGeom>
              <a:avLst/>
              <a:gdLst/>
              <a:ahLst/>
              <a:cxnLst/>
              <a:rect l="l" t="t" r="r" b="b"/>
              <a:pathLst>
                <a:path w="21657" h="11901" extrusionOk="0">
                  <a:moveTo>
                    <a:pt x="1863" y="1007"/>
                  </a:moveTo>
                  <a:cubicBezTo>
                    <a:pt x="3976" y="1332"/>
                    <a:pt x="6105" y="1436"/>
                    <a:pt x="8234" y="1436"/>
                  </a:cubicBezTo>
                  <a:cubicBezTo>
                    <a:pt x="10363" y="1436"/>
                    <a:pt x="12492" y="1332"/>
                    <a:pt x="14605" y="1238"/>
                  </a:cubicBezTo>
                  <a:cubicBezTo>
                    <a:pt x="15139" y="1217"/>
                    <a:pt x="15667" y="1206"/>
                    <a:pt x="16198" y="1206"/>
                  </a:cubicBezTo>
                  <a:cubicBezTo>
                    <a:pt x="16729" y="1206"/>
                    <a:pt x="17262" y="1217"/>
                    <a:pt x="17806" y="1238"/>
                  </a:cubicBezTo>
                  <a:cubicBezTo>
                    <a:pt x="17842" y="1239"/>
                    <a:pt x="17879" y="1239"/>
                    <a:pt x="17917" y="1239"/>
                  </a:cubicBezTo>
                  <a:cubicBezTo>
                    <a:pt x="18125" y="1239"/>
                    <a:pt x="18375" y="1226"/>
                    <a:pt x="18634" y="1226"/>
                  </a:cubicBezTo>
                  <a:cubicBezTo>
                    <a:pt x="19319" y="1226"/>
                    <a:pt x="20072" y="1314"/>
                    <a:pt x="20317" y="1949"/>
                  </a:cubicBezTo>
                  <a:cubicBezTo>
                    <a:pt x="20506" y="2326"/>
                    <a:pt x="20213" y="2912"/>
                    <a:pt x="20129" y="3330"/>
                  </a:cubicBezTo>
                  <a:cubicBezTo>
                    <a:pt x="20024" y="3832"/>
                    <a:pt x="19899" y="4292"/>
                    <a:pt x="19731" y="4774"/>
                  </a:cubicBezTo>
                  <a:cubicBezTo>
                    <a:pt x="19397" y="5820"/>
                    <a:pt x="18853" y="6782"/>
                    <a:pt x="18246" y="7682"/>
                  </a:cubicBezTo>
                  <a:cubicBezTo>
                    <a:pt x="17032" y="9419"/>
                    <a:pt x="15421" y="10339"/>
                    <a:pt x="13371" y="10528"/>
                  </a:cubicBezTo>
                  <a:cubicBezTo>
                    <a:pt x="13132" y="10550"/>
                    <a:pt x="12892" y="10559"/>
                    <a:pt x="12651" y="10559"/>
                  </a:cubicBezTo>
                  <a:cubicBezTo>
                    <a:pt x="11983" y="10559"/>
                    <a:pt x="11306" y="10490"/>
                    <a:pt x="10630" y="10444"/>
                  </a:cubicBezTo>
                  <a:cubicBezTo>
                    <a:pt x="9563" y="10423"/>
                    <a:pt x="8495" y="10256"/>
                    <a:pt x="7470" y="9984"/>
                  </a:cubicBezTo>
                  <a:cubicBezTo>
                    <a:pt x="5608" y="9461"/>
                    <a:pt x="4102" y="8121"/>
                    <a:pt x="2993" y="6448"/>
                  </a:cubicBezTo>
                  <a:cubicBezTo>
                    <a:pt x="2490" y="5694"/>
                    <a:pt x="2135" y="4878"/>
                    <a:pt x="1905" y="3979"/>
                  </a:cubicBezTo>
                  <a:cubicBezTo>
                    <a:pt x="1800" y="3560"/>
                    <a:pt x="1737" y="3142"/>
                    <a:pt x="1716" y="2702"/>
                  </a:cubicBezTo>
                  <a:cubicBezTo>
                    <a:pt x="1695" y="2200"/>
                    <a:pt x="1842" y="1740"/>
                    <a:pt x="1863" y="1259"/>
                  </a:cubicBezTo>
                  <a:lnTo>
                    <a:pt x="1863" y="1007"/>
                  </a:lnTo>
                  <a:close/>
                  <a:moveTo>
                    <a:pt x="1270" y="0"/>
                  </a:moveTo>
                  <a:cubicBezTo>
                    <a:pt x="942" y="0"/>
                    <a:pt x="739" y="393"/>
                    <a:pt x="858" y="673"/>
                  </a:cubicBezTo>
                  <a:cubicBezTo>
                    <a:pt x="0" y="1886"/>
                    <a:pt x="377" y="3916"/>
                    <a:pt x="837" y="5213"/>
                  </a:cubicBezTo>
                  <a:cubicBezTo>
                    <a:pt x="1423" y="6971"/>
                    <a:pt x="2553" y="8519"/>
                    <a:pt x="3913" y="9670"/>
                  </a:cubicBezTo>
                  <a:cubicBezTo>
                    <a:pt x="5420" y="10946"/>
                    <a:pt x="7261" y="11511"/>
                    <a:pt x="9165" y="11720"/>
                  </a:cubicBezTo>
                  <a:cubicBezTo>
                    <a:pt x="10071" y="11823"/>
                    <a:pt x="11022" y="11901"/>
                    <a:pt x="11972" y="11901"/>
                  </a:cubicBezTo>
                  <a:cubicBezTo>
                    <a:pt x="12952" y="11901"/>
                    <a:pt x="13931" y="11818"/>
                    <a:pt x="14856" y="11595"/>
                  </a:cubicBezTo>
                  <a:cubicBezTo>
                    <a:pt x="16635" y="11176"/>
                    <a:pt x="18016" y="10026"/>
                    <a:pt x="19104" y="8477"/>
                  </a:cubicBezTo>
                  <a:cubicBezTo>
                    <a:pt x="20317" y="6782"/>
                    <a:pt x="20840" y="4983"/>
                    <a:pt x="21384" y="2974"/>
                  </a:cubicBezTo>
                  <a:cubicBezTo>
                    <a:pt x="21656" y="2137"/>
                    <a:pt x="21468" y="1363"/>
                    <a:pt x="20903" y="715"/>
                  </a:cubicBezTo>
                  <a:cubicBezTo>
                    <a:pt x="20443" y="150"/>
                    <a:pt x="19501" y="108"/>
                    <a:pt x="18853" y="87"/>
                  </a:cubicBezTo>
                  <a:cubicBezTo>
                    <a:pt x="18176" y="61"/>
                    <a:pt x="17506" y="49"/>
                    <a:pt x="16839" y="49"/>
                  </a:cubicBezTo>
                  <a:cubicBezTo>
                    <a:pt x="15380" y="49"/>
                    <a:pt x="13935" y="105"/>
                    <a:pt x="12471" y="191"/>
                  </a:cubicBezTo>
                  <a:cubicBezTo>
                    <a:pt x="10630" y="307"/>
                    <a:pt x="8767" y="411"/>
                    <a:pt x="6903" y="411"/>
                  </a:cubicBezTo>
                  <a:cubicBezTo>
                    <a:pt x="5038" y="411"/>
                    <a:pt x="3170" y="307"/>
                    <a:pt x="1319" y="3"/>
                  </a:cubicBezTo>
                  <a:cubicBezTo>
                    <a:pt x="1302" y="1"/>
                    <a:pt x="1286" y="0"/>
                    <a:pt x="1270" y="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82" name="Google Shape;1009;p51">
            <a:extLst>
              <a:ext uri="{FF2B5EF4-FFF2-40B4-BE49-F238E27FC236}">
                <a16:creationId xmlns:a16="http://schemas.microsoft.com/office/drawing/2014/main" id="{27F47F4F-7DE3-46F1-85E1-403FA760ADD8}"/>
              </a:ext>
            </a:extLst>
          </p:cNvPr>
          <p:cNvGrpSpPr/>
          <p:nvPr/>
        </p:nvGrpSpPr>
        <p:grpSpPr>
          <a:xfrm>
            <a:off x="2284527" y="6522675"/>
            <a:ext cx="315792" cy="190766"/>
            <a:chOff x="6368425" y="4496988"/>
            <a:chExt cx="639425" cy="489125"/>
          </a:xfrm>
        </p:grpSpPr>
        <p:sp>
          <p:nvSpPr>
            <p:cNvPr id="383" name="Google Shape;1010;p51">
              <a:extLst>
                <a:ext uri="{FF2B5EF4-FFF2-40B4-BE49-F238E27FC236}">
                  <a16:creationId xmlns:a16="http://schemas.microsoft.com/office/drawing/2014/main" id="{E8C557F8-455A-4931-892D-5099ADE07161}"/>
                </a:ext>
              </a:extLst>
            </p:cNvPr>
            <p:cNvSpPr/>
            <p:nvPr/>
          </p:nvSpPr>
          <p:spPr>
            <a:xfrm>
              <a:off x="6790225" y="4710413"/>
              <a:ext cx="177350" cy="192000"/>
            </a:xfrm>
            <a:custGeom>
              <a:avLst/>
              <a:gdLst/>
              <a:ahLst/>
              <a:cxnLst/>
              <a:rect l="l" t="t" r="r" b="b"/>
              <a:pathLst>
                <a:path w="7094" h="7680" extrusionOk="0">
                  <a:moveTo>
                    <a:pt x="1423" y="1"/>
                  </a:moveTo>
                  <a:cubicBezTo>
                    <a:pt x="1946" y="398"/>
                    <a:pt x="2197" y="900"/>
                    <a:pt x="2490" y="1361"/>
                  </a:cubicBezTo>
                  <a:cubicBezTo>
                    <a:pt x="2616" y="1570"/>
                    <a:pt x="2699" y="1821"/>
                    <a:pt x="2888" y="1988"/>
                  </a:cubicBezTo>
                  <a:cubicBezTo>
                    <a:pt x="3473" y="2595"/>
                    <a:pt x="4059" y="3244"/>
                    <a:pt x="4520" y="3955"/>
                  </a:cubicBezTo>
                  <a:cubicBezTo>
                    <a:pt x="4771" y="4269"/>
                    <a:pt x="5001" y="4583"/>
                    <a:pt x="5231" y="4918"/>
                  </a:cubicBezTo>
                  <a:cubicBezTo>
                    <a:pt x="5524" y="5315"/>
                    <a:pt x="5775" y="5713"/>
                    <a:pt x="6173" y="6027"/>
                  </a:cubicBezTo>
                  <a:cubicBezTo>
                    <a:pt x="6549" y="6320"/>
                    <a:pt x="6779" y="6759"/>
                    <a:pt x="7093" y="7115"/>
                  </a:cubicBezTo>
                  <a:cubicBezTo>
                    <a:pt x="6445" y="7680"/>
                    <a:pt x="5670" y="7470"/>
                    <a:pt x="4938" y="7596"/>
                  </a:cubicBezTo>
                  <a:cubicBezTo>
                    <a:pt x="4248" y="6947"/>
                    <a:pt x="3557" y="6257"/>
                    <a:pt x="3034" y="5441"/>
                  </a:cubicBezTo>
                  <a:cubicBezTo>
                    <a:pt x="2323" y="4374"/>
                    <a:pt x="1548" y="3349"/>
                    <a:pt x="816" y="2302"/>
                  </a:cubicBezTo>
                  <a:cubicBezTo>
                    <a:pt x="691" y="2135"/>
                    <a:pt x="544" y="1988"/>
                    <a:pt x="398" y="1821"/>
                  </a:cubicBezTo>
                  <a:cubicBezTo>
                    <a:pt x="0" y="1361"/>
                    <a:pt x="0" y="1235"/>
                    <a:pt x="230" y="775"/>
                  </a:cubicBezTo>
                  <a:cubicBezTo>
                    <a:pt x="439" y="356"/>
                    <a:pt x="711" y="64"/>
                    <a:pt x="1235" y="210"/>
                  </a:cubicBezTo>
                  <a:cubicBezTo>
                    <a:pt x="1235" y="189"/>
                    <a:pt x="1318" y="84"/>
                    <a:pt x="1423" y="1"/>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4" name="Google Shape;1011;p51">
              <a:extLst>
                <a:ext uri="{FF2B5EF4-FFF2-40B4-BE49-F238E27FC236}">
                  <a16:creationId xmlns:a16="http://schemas.microsoft.com/office/drawing/2014/main" id="{4262524D-7BF3-4812-992C-849DD50F1BC6}"/>
                </a:ext>
              </a:extLst>
            </p:cNvPr>
            <p:cNvSpPr/>
            <p:nvPr/>
          </p:nvSpPr>
          <p:spPr>
            <a:xfrm>
              <a:off x="6763025" y="4681638"/>
              <a:ext cx="244825" cy="304475"/>
            </a:xfrm>
            <a:custGeom>
              <a:avLst/>
              <a:gdLst/>
              <a:ahLst/>
              <a:cxnLst/>
              <a:rect l="l" t="t" r="r" b="b"/>
              <a:pathLst>
                <a:path w="9793" h="12179" extrusionOk="0">
                  <a:moveTo>
                    <a:pt x="1883" y="1"/>
                  </a:moveTo>
                  <a:cubicBezTo>
                    <a:pt x="2783" y="419"/>
                    <a:pt x="3473" y="1089"/>
                    <a:pt x="3976" y="1884"/>
                  </a:cubicBezTo>
                  <a:cubicBezTo>
                    <a:pt x="4289" y="2407"/>
                    <a:pt x="4708" y="2826"/>
                    <a:pt x="5126" y="3286"/>
                  </a:cubicBezTo>
                  <a:cubicBezTo>
                    <a:pt x="5775" y="3956"/>
                    <a:pt x="6403" y="4667"/>
                    <a:pt x="6905" y="5483"/>
                  </a:cubicBezTo>
                  <a:cubicBezTo>
                    <a:pt x="7135" y="5860"/>
                    <a:pt x="7365" y="6257"/>
                    <a:pt x="7805" y="6466"/>
                  </a:cubicBezTo>
                  <a:cubicBezTo>
                    <a:pt x="7909" y="6529"/>
                    <a:pt x="7993" y="6634"/>
                    <a:pt x="8077" y="6696"/>
                  </a:cubicBezTo>
                  <a:cubicBezTo>
                    <a:pt x="8537" y="7324"/>
                    <a:pt x="9018" y="7952"/>
                    <a:pt x="9458" y="8580"/>
                  </a:cubicBezTo>
                  <a:cubicBezTo>
                    <a:pt x="9332" y="9249"/>
                    <a:pt x="9332" y="9835"/>
                    <a:pt x="9625" y="10421"/>
                  </a:cubicBezTo>
                  <a:cubicBezTo>
                    <a:pt x="9792" y="10818"/>
                    <a:pt x="9750" y="11258"/>
                    <a:pt x="9750" y="11676"/>
                  </a:cubicBezTo>
                  <a:cubicBezTo>
                    <a:pt x="9750" y="11990"/>
                    <a:pt x="9478" y="12178"/>
                    <a:pt x="9165" y="12116"/>
                  </a:cubicBezTo>
                  <a:cubicBezTo>
                    <a:pt x="8955" y="12074"/>
                    <a:pt x="8746" y="11990"/>
                    <a:pt x="8621" y="11823"/>
                  </a:cubicBezTo>
                  <a:cubicBezTo>
                    <a:pt x="8411" y="11593"/>
                    <a:pt x="8160" y="11488"/>
                    <a:pt x="7867" y="11362"/>
                  </a:cubicBezTo>
                  <a:cubicBezTo>
                    <a:pt x="6905" y="10944"/>
                    <a:pt x="6173" y="10191"/>
                    <a:pt x="5461" y="9458"/>
                  </a:cubicBezTo>
                  <a:cubicBezTo>
                    <a:pt x="5356" y="9354"/>
                    <a:pt x="5294" y="9186"/>
                    <a:pt x="5231" y="9061"/>
                  </a:cubicBezTo>
                  <a:cubicBezTo>
                    <a:pt x="5168" y="8956"/>
                    <a:pt x="5126" y="8831"/>
                    <a:pt x="5022" y="8768"/>
                  </a:cubicBezTo>
                  <a:cubicBezTo>
                    <a:pt x="4394" y="8412"/>
                    <a:pt x="4017" y="7805"/>
                    <a:pt x="3620" y="7220"/>
                  </a:cubicBezTo>
                  <a:cubicBezTo>
                    <a:pt x="3369" y="6864"/>
                    <a:pt x="3139" y="6466"/>
                    <a:pt x="2846" y="6111"/>
                  </a:cubicBezTo>
                  <a:cubicBezTo>
                    <a:pt x="2574" y="5734"/>
                    <a:pt x="2260" y="5399"/>
                    <a:pt x="1988" y="5064"/>
                  </a:cubicBezTo>
                  <a:cubicBezTo>
                    <a:pt x="1486" y="4458"/>
                    <a:pt x="963" y="3851"/>
                    <a:pt x="460" y="3223"/>
                  </a:cubicBezTo>
                  <a:cubicBezTo>
                    <a:pt x="105" y="2763"/>
                    <a:pt x="0" y="2177"/>
                    <a:pt x="167" y="1654"/>
                  </a:cubicBezTo>
                  <a:cubicBezTo>
                    <a:pt x="335" y="1194"/>
                    <a:pt x="628" y="733"/>
                    <a:pt x="1067" y="461"/>
                  </a:cubicBezTo>
                  <a:cubicBezTo>
                    <a:pt x="1318" y="315"/>
                    <a:pt x="1569" y="189"/>
                    <a:pt x="1883" y="1"/>
                  </a:cubicBezTo>
                  <a:close/>
                  <a:moveTo>
                    <a:pt x="2511" y="1152"/>
                  </a:moveTo>
                  <a:cubicBezTo>
                    <a:pt x="2406" y="1235"/>
                    <a:pt x="2323" y="1340"/>
                    <a:pt x="2260" y="1340"/>
                  </a:cubicBezTo>
                  <a:cubicBezTo>
                    <a:pt x="1737" y="1194"/>
                    <a:pt x="1486" y="1466"/>
                    <a:pt x="1276" y="1884"/>
                  </a:cubicBezTo>
                  <a:cubicBezTo>
                    <a:pt x="1046" y="2365"/>
                    <a:pt x="1046" y="2512"/>
                    <a:pt x="1423" y="2930"/>
                  </a:cubicBezTo>
                  <a:cubicBezTo>
                    <a:pt x="1569" y="3098"/>
                    <a:pt x="1716" y="3244"/>
                    <a:pt x="1841" y="3432"/>
                  </a:cubicBezTo>
                  <a:cubicBezTo>
                    <a:pt x="2615" y="4479"/>
                    <a:pt x="3369" y="5504"/>
                    <a:pt x="4080" y="6571"/>
                  </a:cubicBezTo>
                  <a:cubicBezTo>
                    <a:pt x="4624" y="7408"/>
                    <a:pt x="5294" y="8098"/>
                    <a:pt x="5984" y="8726"/>
                  </a:cubicBezTo>
                  <a:cubicBezTo>
                    <a:pt x="6717" y="8580"/>
                    <a:pt x="7470" y="8768"/>
                    <a:pt x="8118" y="8245"/>
                  </a:cubicBezTo>
                  <a:cubicBezTo>
                    <a:pt x="7825" y="7889"/>
                    <a:pt x="7595" y="7408"/>
                    <a:pt x="7198" y="7157"/>
                  </a:cubicBezTo>
                  <a:cubicBezTo>
                    <a:pt x="6779" y="6843"/>
                    <a:pt x="6549" y="6445"/>
                    <a:pt x="6256" y="6048"/>
                  </a:cubicBezTo>
                  <a:cubicBezTo>
                    <a:pt x="6026" y="5734"/>
                    <a:pt x="5796" y="5420"/>
                    <a:pt x="5566" y="5085"/>
                  </a:cubicBezTo>
                  <a:cubicBezTo>
                    <a:pt x="5064" y="4374"/>
                    <a:pt x="4520" y="3746"/>
                    <a:pt x="3913" y="3119"/>
                  </a:cubicBezTo>
                  <a:cubicBezTo>
                    <a:pt x="3766" y="2972"/>
                    <a:pt x="3662" y="2700"/>
                    <a:pt x="3515" y="2491"/>
                  </a:cubicBezTo>
                  <a:cubicBezTo>
                    <a:pt x="3264" y="2051"/>
                    <a:pt x="2992" y="1549"/>
                    <a:pt x="2511" y="1152"/>
                  </a:cubicBezTo>
                  <a:close/>
                  <a:moveTo>
                    <a:pt x="8495" y="11090"/>
                  </a:moveTo>
                  <a:cubicBezTo>
                    <a:pt x="8851" y="10860"/>
                    <a:pt x="8851" y="10567"/>
                    <a:pt x="8788" y="10316"/>
                  </a:cubicBezTo>
                  <a:cubicBezTo>
                    <a:pt x="8683" y="9982"/>
                    <a:pt x="8579" y="9626"/>
                    <a:pt x="8432" y="9291"/>
                  </a:cubicBezTo>
                  <a:cubicBezTo>
                    <a:pt x="8411" y="9291"/>
                    <a:pt x="8390" y="9249"/>
                    <a:pt x="8349" y="9270"/>
                  </a:cubicBezTo>
                  <a:cubicBezTo>
                    <a:pt x="7805" y="9375"/>
                    <a:pt x="7261" y="9479"/>
                    <a:pt x="6633" y="9584"/>
                  </a:cubicBezTo>
                  <a:cubicBezTo>
                    <a:pt x="7135" y="10295"/>
                    <a:pt x="7972" y="10505"/>
                    <a:pt x="8495" y="1109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nvGrpSpPr>
            <p:cNvPr id="385" name="Google Shape;1012;p51">
              <a:extLst>
                <a:ext uri="{FF2B5EF4-FFF2-40B4-BE49-F238E27FC236}">
                  <a16:creationId xmlns:a16="http://schemas.microsoft.com/office/drawing/2014/main" id="{0CC1D597-9A12-4A81-9E08-DCB70C8BB432}"/>
                </a:ext>
              </a:extLst>
            </p:cNvPr>
            <p:cNvGrpSpPr/>
            <p:nvPr/>
          </p:nvGrpSpPr>
          <p:grpSpPr>
            <a:xfrm>
              <a:off x="6368425" y="4496988"/>
              <a:ext cx="182575" cy="327500"/>
              <a:chOff x="6368425" y="4496988"/>
              <a:chExt cx="182575" cy="327500"/>
            </a:xfrm>
          </p:grpSpPr>
          <p:sp>
            <p:nvSpPr>
              <p:cNvPr id="386" name="Google Shape;1013;p51">
                <a:extLst>
                  <a:ext uri="{FF2B5EF4-FFF2-40B4-BE49-F238E27FC236}">
                    <a16:creationId xmlns:a16="http://schemas.microsoft.com/office/drawing/2014/main" id="{BBCE7762-493B-43DD-975C-B44C6B7ECD98}"/>
                  </a:ext>
                </a:extLst>
              </p:cNvPr>
              <p:cNvSpPr/>
              <p:nvPr/>
            </p:nvSpPr>
            <p:spPr>
              <a:xfrm>
                <a:off x="6388825" y="4580688"/>
                <a:ext cx="131850" cy="225475"/>
              </a:xfrm>
              <a:custGeom>
                <a:avLst/>
                <a:gdLst/>
                <a:ahLst/>
                <a:cxnLst/>
                <a:rect l="l" t="t" r="r" b="b"/>
                <a:pathLst>
                  <a:path w="5274" h="9019" extrusionOk="0">
                    <a:moveTo>
                      <a:pt x="3976" y="1"/>
                    </a:moveTo>
                    <a:cubicBezTo>
                      <a:pt x="4311" y="1"/>
                      <a:pt x="4625" y="43"/>
                      <a:pt x="4855" y="335"/>
                    </a:cubicBezTo>
                    <a:cubicBezTo>
                      <a:pt x="5273" y="775"/>
                      <a:pt x="5210" y="1319"/>
                      <a:pt x="5001" y="1779"/>
                    </a:cubicBezTo>
                    <a:cubicBezTo>
                      <a:pt x="4792" y="2219"/>
                      <a:pt x="4729" y="2721"/>
                      <a:pt x="4541" y="3139"/>
                    </a:cubicBezTo>
                    <a:cubicBezTo>
                      <a:pt x="4311" y="3704"/>
                      <a:pt x="4227" y="4311"/>
                      <a:pt x="4081" y="4876"/>
                    </a:cubicBezTo>
                    <a:cubicBezTo>
                      <a:pt x="3913" y="5357"/>
                      <a:pt x="3662" y="5797"/>
                      <a:pt x="3432" y="6278"/>
                    </a:cubicBezTo>
                    <a:cubicBezTo>
                      <a:pt x="3265" y="6592"/>
                      <a:pt x="3118" y="6905"/>
                      <a:pt x="2972" y="7261"/>
                    </a:cubicBezTo>
                    <a:cubicBezTo>
                      <a:pt x="2804" y="7784"/>
                      <a:pt x="2658" y="8370"/>
                      <a:pt x="2114" y="8705"/>
                    </a:cubicBezTo>
                    <a:cubicBezTo>
                      <a:pt x="1863" y="8851"/>
                      <a:pt x="1591" y="9019"/>
                      <a:pt x="1277" y="8956"/>
                    </a:cubicBezTo>
                    <a:cubicBezTo>
                      <a:pt x="942" y="8914"/>
                      <a:pt x="628" y="8851"/>
                      <a:pt x="314" y="8789"/>
                    </a:cubicBezTo>
                    <a:cubicBezTo>
                      <a:pt x="105" y="8726"/>
                      <a:pt x="0" y="8433"/>
                      <a:pt x="126" y="8266"/>
                    </a:cubicBezTo>
                    <a:cubicBezTo>
                      <a:pt x="419" y="7868"/>
                      <a:pt x="461" y="7408"/>
                      <a:pt x="565" y="6968"/>
                    </a:cubicBezTo>
                    <a:cubicBezTo>
                      <a:pt x="586" y="6843"/>
                      <a:pt x="628" y="6738"/>
                      <a:pt x="670" y="6633"/>
                    </a:cubicBezTo>
                    <a:cubicBezTo>
                      <a:pt x="1360" y="4981"/>
                      <a:pt x="2030" y="3307"/>
                      <a:pt x="2741" y="1675"/>
                    </a:cubicBezTo>
                    <a:cubicBezTo>
                      <a:pt x="3076" y="670"/>
                      <a:pt x="3118" y="691"/>
                      <a:pt x="3976" y="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87" name="Google Shape;1014;p51">
                <a:extLst>
                  <a:ext uri="{FF2B5EF4-FFF2-40B4-BE49-F238E27FC236}">
                    <a16:creationId xmlns:a16="http://schemas.microsoft.com/office/drawing/2014/main" id="{4181704E-CCF9-4E46-B9D6-3ABA4EC65199}"/>
                  </a:ext>
                </a:extLst>
              </p:cNvPr>
              <p:cNvSpPr/>
              <p:nvPr/>
            </p:nvSpPr>
            <p:spPr>
              <a:xfrm>
                <a:off x="6368425" y="4496988"/>
                <a:ext cx="182575" cy="327500"/>
              </a:xfrm>
              <a:custGeom>
                <a:avLst/>
                <a:gdLst/>
                <a:ahLst/>
                <a:cxnLst/>
                <a:rect l="l" t="t" r="r" b="b"/>
                <a:pathLst>
                  <a:path w="7303" h="13100" extrusionOk="0">
                    <a:moveTo>
                      <a:pt x="7240" y="1173"/>
                    </a:moveTo>
                    <a:cubicBezTo>
                      <a:pt x="7135" y="2010"/>
                      <a:pt x="7073" y="2930"/>
                      <a:pt x="6968" y="3809"/>
                    </a:cubicBezTo>
                    <a:cubicBezTo>
                      <a:pt x="6926" y="4123"/>
                      <a:pt x="6884" y="4395"/>
                      <a:pt x="6654" y="4646"/>
                    </a:cubicBezTo>
                    <a:cubicBezTo>
                      <a:pt x="6508" y="4771"/>
                      <a:pt x="6570" y="5064"/>
                      <a:pt x="6466" y="5253"/>
                    </a:cubicBezTo>
                    <a:cubicBezTo>
                      <a:pt x="6047" y="5901"/>
                      <a:pt x="6194" y="6738"/>
                      <a:pt x="5754" y="7387"/>
                    </a:cubicBezTo>
                    <a:cubicBezTo>
                      <a:pt x="5713" y="7492"/>
                      <a:pt x="5650" y="7638"/>
                      <a:pt x="5671" y="7743"/>
                    </a:cubicBezTo>
                    <a:cubicBezTo>
                      <a:pt x="5754" y="8433"/>
                      <a:pt x="5252" y="8998"/>
                      <a:pt x="5148" y="9647"/>
                    </a:cubicBezTo>
                    <a:cubicBezTo>
                      <a:pt x="5127" y="9772"/>
                      <a:pt x="5001" y="9898"/>
                      <a:pt x="4917" y="10044"/>
                    </a:cubicBezTo>
                    <a:cubicBezTo>
                      <a:pt x="4729" y="10379"/>
                      <a:pt x="4541" y="10693"/>
                      <a:pt x="4457" y="11111"/>
                    </a:cubicBezTo>
                    <a:cubicBezTo>
                      <a:pt x="4206" y="11969"/>
                      <a:pt x="3767" y="12722"/>
                      <a:pt x="2804" y="12994"/>
                    </a:cubicBezTo>
                    <a:cubicBezTo>
                      <a:pt x="2616" y="13036"/>
                      <a:pt x="2428" y="13099"/>
                      <a:pt x="2281" y="13099"/>
                    </a:cubicBezTo>
                    <a:cubicBezTo>
                      <a:pt x="1779" y="13078"/>
                      <a:pt x="1319" y="13015"/>
                      <a:pt x="816" y="12974"/>
                    </a:cubicBezTo>
                    <a:cubicBezTo>
                      <a:pt x="419" y="12911"/>
                      <a:pt x="189" y="12681"/>
                      <a:pt x="168" y="12304"/>
                    </a:cubicBezTo>
                    <a:cubicBezTo>
                      <a:pt x="105" y="11865"/>
                      <a:pt x="0" y="11404"/>
                      <a:pt x="272" y="10986"/>
                    </a:cubicBezTo>
                    <a:cubicBezTo>
                      <a:pt x="335" y="10839"/>
                      <a:pt x="419" y="10693"/>
                      <a:pt x="419" y="10567"/>
                    </a:cubicBezTo>
                    <a:cubicBezTo>
                      <a:pt x="440" y="9898"/>
                      <a:pt x="796" y="9333"/>
                      <a:pt x="1047" y="8747"/>
                    </a:cubicBezTo>
                    <a:cubicBezTo>
                      <a:pt x="1444" y="7868"/>
                      <a:pt x="1800" y="6948"/>
                      <a:pt x="2197" y="6069"/>
                    </a:cubicBezTo>
                    <a:cubicBezTo>
                      <a:pt x="2469" y="5483"/>
                      <a:pt x="2720" y="4876"/>
                      <a:pt x="3013" y="4311"/>
                    </a:cubicBezTo>
                    <a:cubicBezTo>
                      <a:pt x="3160" y="3997"/>
                      <a:pt x="3411" y="3704"/>
                      <a:pt x="3641" y="3411"/>
                    </a:cubicBezTo>
                    <a:cubicBezTo>
                      <a:pt x="3850" y="3160"/>
                      <a:pt x="4101" y="2951"/>
                      <a:pt x="4206" y="2616"/>
                    </a:cubicBezTo>
                    <a:cubicBezTo>
                      <a:pt x="4269" y="2428"/>
                      <a:pt x="4499" y="2303"/>
                      <a:pt x="4625" y="2135"/>
                    </a:cubicBezTo>
                    <a:cubicBezTo>
                      <a:pt x="4897" y="1842"/>
                      <a:pt x="5210" y="1570"/>
                      <a:pt x="5399" y="1214"/>
                    </a:cubicBezTo>
                    <a:cubicBezTo>
                      <a:pt x="5629" y="754"/>
                      <a:pt x="6047" y="482"/>
                      <a:pt x="6466" y="252"/>
                    </a:cubicBezTo>
                    <a:cubicBezTo>
                      <a:pt x="6926" y="1"/>
                      <a:pt x="7303" y="231"/>
                      <a:pt x="7282" y="775"/>
                    </a:cubicBezTo>
                    <a:cubicBezTo>
                      <a:pt x="7282" y="901"/>
                      <a:pt x="7240" y="984"/>
                      <a:pt x="7240" y="1173"/>
                    </a:cubicBezTo>
                    <a:close/>
                    <a:moveTo>
                      <a:pt x="4792" y="3349"/>
                    </a:moveTo>
                    <a:cubicBezTo>
                      <a:pt x="3934" y="4039"/>
                      <a:pt x="3892" y="4039"/>
                      <a:pt x="3495" y="4960"/>
                    </a:cubicBezTo>
                    <a:cubicBezTo>
                      <a:pt x="2804" y="6613"/>
                      <a:pt x="2135" y="8287"/>
                      <a:pt x="1444" y="9940"/>
                    </a:cubicBezTo>
                    <a:cubicBezTo>
                      <a:pt x="1381" y="10044"/>
                      <a:pt x="1360" y="10170"/>
                      <a:pt x="1340" y="10274"/>
                    </a:cubicBezTo>
                    <a:cubicBezTo>
                      <a:pt x="1256" y="10714"/>
                      <a:pt x="1172" y="11153"/>
                      <a:pt x="879" y="11551"/>
                    </a:cubicBezTo>
                    <a:cubicBezTo>
                      <a:pt x="754" y="11739"/>
                      <a:pt x="858" y="12032"/>
                      <a:pt x="1068" y="12074"/>
                    </a:cubicBezTo>
                    <a:cubicBezTo>
                      <a:pt x="1381" y="12158"/>
                      <a:pt x="1716" y="12199"/>
                      <a:pt x="2030" y="12262"/>
                    </a:cubicBezTo>
                    <a:cubicBezTo>
                      <a:pt x="2344" y="12304"/>
                      <a:pt x="2616" y="12178"/>
                      <a:pt x="2867" y="11990"/>
                    </a:cubicBezTo>
                    <a:cubicBezTo>
                      <a:pt x="3432" y="11655"/>
                      <a:pt x="3557" y="11090"/>
                      <a:pt x="3746" y="10567"/>
                    </a:cubicBezTo>
                    <a:cubicBezTo>
                      <a:pt x="3871" y="10212"/>
                      <a:pt x="4018" y="9898"/>
                      <a:pt x="4185" y="9563"/>
                    </a:cubicBezTo>
                    <a:cubicBezTo>
                      <a:pt x="4415" y="9124"/>
                      <a:pt x="4708" y="8684"/>
                      <a:pt x="4834" y="8182"/>
                    </a:cubicBezTo>
                    <a:cubicBezTo>
                      <a:pt x="5022" y="7596"/>
                      <a:pt x="5064" y="7010"/>
                      <a:pt x="5315" y="6424"/>
                    </a:cubicBezTo>
                    <a:cubicBezTo>
                      <a:pt x="5482" y="6006"/>
                      <a:pt x="5545" y="5504"/>
                      <a:pt x="5754" y="5064"/>
                    </a:cubicBezTo>
                    <a:cubicBezTo>
                      <a:pt x="5985" y="4625"/>
                      <a:pt x="6068" y="4081"/>
                      <a:pt x="5629" y="3621"/>
                    </a:cubicBezTo>
                    <a:cubicBezTo>
                      <a:pt x="5420" y="3391"/>
                      <a:pt x="5106" y="3349"/>
                      <a:pt x="4792" y="3349"/>
                    </a:cubicBezTo>
                    <a:close/>
                    <a:moveTo>
                      <a:pt x="6277" y="3098"/>
                    </a:moveTo>
                    <a:cubicBezTo>
                      <a:pt x="6361" y="2637"/>
                      <a:pt x="6487" y="2198"/>
                      <a:pt x="6403" y="1696"/>
                    </a:cubicBezTo>
                    <a:cubicBezTo>
                      <a:pt x="5922" y="1821"/>
                      <a:pt x="5775" y="1926"/>
                      <a:pt x="5336" y="2742"/>
                    </a:cubicBezTo>
                    <a:cubicBezTo>
                      <a:pt x="5650" y="2847"/>
                      <a:pt x="5943" y="2972"/>
                      <a:pt x="6277" y="309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grpSp>
        <p:nvGrpSpPr>
          <p:cNvPr id="388" name="Google Shape;2132;p73">
            <a:extLst>
              <a:ext uri="{FF2B5EF4-FFF2-40B4-BE49-F238E27FC236}">
                <a16:creationId xmlns:a16="http://schemas.microsoft.com/office/drawing/2014/main" id="{361034BB-40F1-49CA-95AA-1F39C66DBEC1}"/>
              </a:ext>
            </a:extLst>
          </p:cNvPr>
          <p:cNvGrpSpPr/>
          <p:nvPr/>
        </p:nvGrpSpPr>
        <p:grpSpPr>
          <a:xfrm>
            <a:off x="4428677" y="6499600"/>
            <a:ext cx="244548" cy="168330"/>
            <a:chOff x="806663" y="3241275"/>
            <a:chExt cx="643950" cy="195675"/>
          </a:xfrm>
        </p:grpSpPr>
        <p:sp>
          <p:nvSpPr>
            <p:cNvPr id="389" name="Google Shape;2133;p73">
              <a:extLst>
                <a:ext uri="{FF2B5EF4-FFF2-40B4-BE49-F238E27FC236}">
                  <a16:creationId xmlns:a16="http://schemas.microsoft.com/office/drawing/2014/main" id="{5D9B533C-34CC-4F1B-97E5-FF3B0FE541C2}"/>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390" name="Google Shape;2134;p73">
              <a:extLst>
                <a:ext uri="{FF2B5EF4-FFF2-40B4-BE49-F238E27FC236}">
                  <a16:creationId xmlns:a16="http://schemas.microsoft.com/office/drawing/2014/main" id="{2D65783A-2B8F-490A-BCAA-53EF0D9886E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391" name="Google Shape;2155;p73">
            <a:extLst>
              <a:ext uri="{FF2B5EF4-FFF2-40B4-BE49-F238E27FC236}">
                <a16:creationId xmlns:a16="http://schemas.microsoft.com/office/drawing/2014/main" id="{1C9EB0B7-E3D8-43DF-8F09-4E20FC7FCAE4}"/>
              </a:ext>
            </a:extLst>
          </p:cNvPr>
          <p:cNvGrpSpPr/>
          <p:nvPr/>
        </p:nvGrpSpPr>
        <p:grpSpPr>
          <a:xfrm>
            <a:off x="1040526" y="6541475"/>
            <a:ext cx="342946" cy="176470"/>
            <a:chOff x="-1199475" y="2658325"/>
            <a:chExt cx="956750" cy="553975"/>
          </a:xfrm>
        </p:grpSpPr>
        <p:sp>
          <p:nvSpPr>
            <p:cNvPr id="392" name="Google Shape;2156;p73">
              <a:extLst>
                <a:ext uri="{FF2B5EF4-FFF2-40B4-BE49-F238E27FC236}">
                  <a16:creationId xmlns:a16="http://schemas.microsoft.com/office/drawing/2014/main" id="{733DCE5E-8390-49C7-9819-976E1FC75F66}"/>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chemeClr val="accent3"/>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3" name="Google Shape;2157;p73">
              <a:extLst>
                <a:ext uri="{FF2B5EF4-FFF2-40B4-BE49-F238E27FC236}">
                  <a16:creationId xmlns:a16="http://schemas.microsoft.com/office/drawing/2014/main" id="{724B1960-E53D-4592-BABF-77969883C2E4}"/>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4" name="Google Shape;2158;p73">
              <a:extLst>
                <a:ext uri="{FF2B5EF4-FFF2-40B4-BE49-F238E27FC236}">
                  <a16:creationId xmlns:a16="http://schemas.microsoft.com/office/drawing/2014/main" id="{33069601-3141-492B-AA3F-95194EB0F175}"/>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5" name="Google Shape;2159;p73">
              <a:extLst>
                <a:ext uri="{FF2B5EF4-FFF2-40B4-BE49-F238E27FC236}">
                  <a16:creationId xmlns:a16="http://schemas.microsoft.com/office/drawing/2014/main" id="{58E0557A-C8FA-46D7-AD46-A581C09C7978}"/>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6" name="Google Shape;2160;p73">
              <a:extLst>
                <a:ext uri="{FF2B5EF4-FFF2-40B4-BE49-F238E27FC236}">
                  <a16:creationId xmlns:a16="http://schemas.microsoft.com/office/drawing/2014/main" id="{8EC5246A-DD9A-437A-9E02-39EE0A25B054}"/>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7" name="Google Shape;2161;p73">
              <a:extLst>
                <a:ext uri="{FF2B5EF4-FFF2-40B4-BE49-F238E27FC236}">
                  <a16:creationId xmlns:a16="http://schemas.microsoft.com/office/drawing/2014/main" id="{215DCE37-B920-4A67-8DD7-4A483E8C5949}"/>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chemeClr val="l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8" name="Google Shape;2162;p73">
              <a:extLst>
                <a:ext uri="{FF2B5EF4-FFF2-40B4-BE49-F238E27FC236}">
                  <a16:creationId xmlns:a16="http://schemas.microsoft.com/office/drawing/2014/main" id="{5BE732DA-C946-4145-9E3F-533148B87F42}"/>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399" name="Google Shape;2163;p73">
              <a:extLst>
                <a:ext uri="{FF2B5EF4-FFF2-40B4-BE49-F238E27FC236}">
                  <a16:creationId xmlns:a16="http://schemas.microsoft.com/office/drawing/2014/main" id="{35F8BA68-3CB7-4CF2-93F7-5F313E68CBBC}"/>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0" name="Google Shape;2164;p73">
              <a:extLst>
                <a:ext uri="{FF2B5EF4-FFF2-40B4-BE49-F238E27FC236}">
                  <a16:creationId xmlns:a16="http://schemas.microsoft.com/office/drawing/2014/main" id="{3FABA884-45B2-4D06-B0F9-5912050DB043}"/>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chemeClr val="lt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1" name="Google Shape;2165;p73">
              <a:extLst>
                <a:ext uri="{FF2B5EF4-FFF2-40B4-BE49-F238E27FC236}">
                  <a16:creationId xmlns:a16="http://schemas.microsoft.com/office/drawing/2014/main" id="{DD2F0706-CD79-4CB2-9DED-42BF51FDACBA}"/>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02" name="Google Shape;2166;p73">
              <a:extLst>
                <a:ext uri="{FF2B5EF4-FFF2-40B4-BE49-F238E27FC236}">
                  <a16:creationId xmlns:a16="http://schemas.microsoft.com/office/drawing/2014/main" id="{59049942-EEDF-4785-AD2E-FB37317EB8E6}"/>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3" name="Google Shape;2167;p73">
              <a:extLst>
                <a:ext uri="{FF2B5EF4-FFF2-40B4-BE49-F238E27FC236}">
                  <a16:creationId xmlns:a16="http://schemas.microsoft.com/office/drawing/2014/main" id="{C520B82E-9AB7-4BB0-B6E3-C78F00ADA58B}"/>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4" name="Google Shape;1631;p61">
            <a:extLst>
              <a:ext uri="{FF2B5EF4-FFF2-40B4-BE49-F238E27FC236}">
                <a16:creationId xmlns:a16="http://schemas.microsoft.com/office/drawing/2014/main" id="{6D8DFE5A-7D0E-4563-B344-6CF800700413}"/>
              </a:ext>
            </a:extLst>
          </p:cNvPr>
          <p:cNvGrpSpPr/>
          <p:nvPr/>
        </p:nvGrpSpPr>
        <p:grpSpPr>
          <a:xfrm>
            <a:off x="8721678" y="6205004"/>
            <a:ext cx="185406" cy="121567"/>
            <a:chOff x="7723450" y="2617900"/>
            <a:chExt cx="381375" cy="358350"/>
          </a:xfrm>
        </p:grpSpPr>
        <p:sp>
          <p:nvSpPr>
            <p:cNvPr id="405" name="Google Shape;1632;p61">
              <a:extLst>
                <a:ext uri="{FF2B5EF4-FFF2-40B4-BE49-F238E27FC236}">
                  <a16:creationId xmlns:a16="http://schemas.microsoft.com/office/drawing/2014/main" id="{20ACB3CC-E4C7-4B35-9F41-71B3FB9BD2E5}"/>
                </a:ext>
              </a:extLst>
            </p:cNvPr>
            <p:cNvSpPr/>
            <p:nvPr/>
          </p:nvSpPr>
          <p:spPr>
            <a:xfrm>
              <a:off x="7751700" y="2646150"/>
              <a:ext cx="333750" cy="302375"/>
            </a:xfrm>
            <a:custGeom>
              <a:avLst/>
              <a:gdLst/>
              <a:ahLst/>
              <a:cxnLst/>
              <a:rect l="l" t="t" r="r" b="b"/>
              <a:pathLst>
                <a:path w="13350" h="12095" extrusionOk="0">
                  <a:moveTo>
                    <a:pt x="9584" y="2553"/>
                  </a:moveTo>
                  <a:cubicBezTo>
                    <a:pt x="10483" y="2448"/>
                    <a:pt x="11237" y="2804"/>
                    <a:pt x="12032" y="3118"/>
                  </a:cubicBezTo>
                  <a:cubicBezTo>
                    <a:pt x="12157" y="3181"/>
                    <a:pt x="12283" y="3327"/>
                    <a:pt x="12366" y="3474"/>
                  </a:cubicBezTo>
                  <a:cubicBezTo>
                    <a:pt x="12555" y="3746"/>
                    <a:pt x="12680" y="4039"/>
                    <a:pt x="12827" y="4331"/>
                  </a:cubicBezTo>
                  <a:cubicBezTo>
                    <a:pt x="13350" y="5273"/>
                    <a:pt x="12931" y="6403"/>
                    <a:pt x="11781" y="6759"/>
                  </a:cubicBezTo>
                  <a:cubicBezTo>
                    <a:pt x="11153" y="6947"/>
                    <a:pt x="10504" y="7072"/>
                    <a:pt x="9877" y="7198"/>
                  </a:cubicBezTo>
                  <a:cubicBezTo>
                    <a:pt x="9688" y="7261"/>
                    <a:pt x="9479" y="7303"/>
                    <a:pt x="9333" y="7386"/>
                  </a:cubicBezTo>
                  <a:cubicBezTo>
                    <a:pt x="9123" y="7491"/>
                    <a:pt x="9060" y="7868"/>
                    <a:pt x="9270" y="7972"/>
                  </a:cubicBezTo>
                  <a:cubicBezTo>
                    <a:pt x="9625" y="8140"/>
                    <a:pt x="9981" y="8328"/>
                    <a:pt x="10358" y="8433"/>
                  </a:cubicBezTo>
                  <a:cubicBezTo>
                    <a:pt x="11048" y="8642"/>
                    <a:pt x="11320" y="8956"/>
                    <a:pt x="11341" y="9667"/>
                  </a:cubicBezTo>
                  <a:cubicBezTo>
                    <a:pt x="11341" y="10420"/>
                    <a:pt x="11111" y="10943"/>
                    <a:pt x="10400" y="11676"/>
                  </a:cubicBezTo>
                  <a:cubicBezTo>
                    <a:pt x="9960" y="11634"/>
                    <a:pt x="9458" y="11592"/>
                    <a:pt x="8998" y="11508"/>
                  </a:cubicBezTo>
                  <a:cubicBezTo>
                    <a:pt x="8726" y="11487"/>
                    <a:pt x="8496" y="11362"/>
                    <a:pt x="8328" y="11132"/>
                  </a:cubicBezTo>
                  <a:cubicBezTo>
                    <a:pt x="8119" y="10755"/>
                    <a:pt x="7910" y="10399"/>
                    <a:pt x="7763" y="10002"/>
                  </a:cubicBezTo>
                  <a:cubicBezTo>
                    <a:pt x="7575" y="9562"/>
                    <a:pt x="7449" y="9081"/>
                    <a:pt x="7324" y="8642"/>
                  </a:cubicBezTo>
                  <a:cubicBezTo>
                    <a:pt x="7073" y="8537"/>
                    <a:pt x="6968" y="8663"/>
                    <a:pt x="6905" y="8809"/>
                  </a:cubicBezTo>
                  <a:cubicBezTo>
                    <a:pt x="6550" y="9458"/>
                    <a:pt x="6508" y="9772"/>
                    <a:pt x="6696" y="10629"/>
                  </a:cubicBezTo>
                  <a:cubicBezTo>
                    <a:pt x="6529" y="10943"/>
                    <a:pt x="6382" y="11320"/>
                    <a:pt x="6173" y="11634"/>
                  </a:cubicBezTo>
                  <a:cubicBezTo>
                    <a:pt x="5901" y="12010"/>
                    <a:pt x="5566" y="12094"/>
                    <a:pt x="5148" y="11948"/>
                  </a:cubicBezTo>
                  <a:cubicBezTo>
                    <a:pt x="5022" y="11885"/>
                    <a:pt x="4918" y="11780"/>
                    <a:pt x="4813" y="11759"/>
                  </a:cubicBezTo>
                  <a:cubicBezTo>
                    <a:pt x="4248" y="11592"/>
                    <a:pt x="3913" y="11257"/>
                    <a:pt x="3725" y="10734"/>
                  </a:cubicBezTo>
                  <a:cubicBezTo>
                    <a:pt x="3516" y="10211"/>
                    <a:pt x="3411" y="9667"/>
                    <a:pt x="3620" y="9123"/>
                  </a:cubicBezTo>
                  <a:cubicBezTo>
                    <a:pt x="3809" y="8600"/>
                    <a:pt x="3871" y="8014"/>
                    <a:pt x="4353" y="7658"/>
                  </a:cubicBezTo>
                  <a:cubicBezTo>
                    <a:pt x="4499" y="7575"/>
                    <a:pt x="4499" y="7282"/>
                    <a:pt x="4499" y="7093"/>
                  </a:cubicBezTo>
                  <a:cubicBezTo>
                    <a:pt x="4499" y="6863"/>
                    <a:pt x="4227" y="6675"/>
                    <a:pt x="3997" y="6759"/>
                  </a:cubicBezTo>
                  <a:cubicBezTo>
                    <a:pt x="3892" y="6780"/>
                    <a:pt x="3809" y="6842"/>
                    <a:pt x="3725" y="6884"/>
                  </a:cubicBezTo>
                  <a:cubicBezTo>
                    <a:pt x="3244" y="7177"/>
                    <a:pt x="2679" y="7240"/>
                    <a:pt x="2114" y="7177"/>
                  </a:cubicBezTo>
                  <a:cubicBezTo>
                    <a:pt x="1737" y="7156"/>
                    <a:pt x="1402" y="7072"/>
                    <a:pt x="1047" y="7031"/>
                  </a:cubicBezTo>
                  <a:cubicBezTo>
                    <a:pt x="670" y="6989"/>
                    <a:pt x="419" y="6800"/>
                    <a:pt x="210" y="6549"/>
                  </a:cubicBezTo>
                  <a:cubicBezTo>
                    <a:pt x="1" y="6277"/>
                    <a:pt x="63" y="6005"/>
                    <a:pt x="147" y="5671"/>
                  </a:cubicBezTo>
                  <a:lnTo>
                    <a:pt x="733" y="5378"/>
                  </a:lnTo>
                  <a:cubicBezTo>
                    <a:pt x="900" y="5294"/>
                    <a:pt x="1089" y="5231"/>
                    <a:pt x="1277" y="5148"/>
                  </a:cubicBezTo>
                  <a:cubicBezTo>
                    <a:pt x="2407" y="4541"/>
                    <a:pt x="3599" y="4311"/>
                    <a:pt x="4855" y="4373"/>
                  </a:cubicBezTo>
                  <a:lnTo>
                    <a:pt x="5252" y="4373"/>
                  </a:lnTo>
                  <a:cubicBezTo>
                    <a:pt x="5462" y="4352"/>
                    <a:pt x="5650" y="4269"/>
                    <a:pt x="5692" y="4039"/>
                  </a:cubicBezTo>
                  <a:cubicBezTo>
                    <a:pt x="5755" y="3829"/>
                    <a:pt x="5671" y="3620"/>
                    <a:pt x="5462" y="3578"/>
                  </a:cubicBezTo>
                  <a:cubicBezTo>
                    <a:pt x="5043" y="3432"/>
                    <a:pt x="4855" y="3118"/>
                    <a:pt x="4646" y="2762"/>
                  </a:cubicBezTo>
                  <a:cubicBezTo>
                    <a:pt x="4290" y="2135"/>
                    <a:pt x="4395" y="1507"/>
                    <a:pt x="4499" y="837"/>
                  </a:cubicBezTo>
                  <a:cubicBezTo>
                    <a:pt x="4562" y="398"/>
                    <a:pt x="4939" y="84"/>
                    <a:pt x="5378" y="63"/>
                  </a:cubicBezTo>
                  <a:cubicBezTo>
                    <a:pt x="6236" y="0"/>
                    <a:pt x="7010" y="272"/>
                    <a:pt x="7638" y="837"/>
                  </a:cubicBezTo>
                  <a:cubicBezTo>
                    <a:pt x="7910" y="1109"/>
                    <a:pt x="8119" y="1444"/>
                    <a:pt x="8098" y="1883"/>
                  </a:cubicBezTo>
                  <a:cubicBezTo>
                    <a:pt x="8077" y="2469"/>
                    <a:pt x="8307" y="3034"/>
                    <a:pt x="8203" y="3641"/>
                  </a:cubicBezTo>
                  <a:cubicBezTo>
                    <a:pt x="8182" y="3850"/>
                    <a:pt x="8307" y="4018"/>
                    <a:pt x="8516" y="4080"/>
                  </a:cubicBezTo>
                  <a:cubicBezTo>
                    <a:pt x="8747" y="4143"/>
                    <a:pt x="8998" y="4039"/>
                    <a:pt x="9060" y="3808"/>
                  </a:cubicBezTo>
                  <a:cubicBezTo>
                    <a:pt x="9123" y="3620"/>
                    <a:pt x="9144" y="3411"/>
                    <a:pt x="9165" y="3223"/>
                  </a:cubicBezTo>
                  <a:cubicBezTo>
                    <a:pt x="9249" y="2909"/>
                    <a:pt x="9353" y="2679"/>
                    <a:pt x="9584" y="2553"/>
                  </a:cubicBezTo>
                  <a:close/>
                  <a:moveTo>
                    <a:pt x="4918" y="7721"/>
                  </a:moveTo>
                  <a:cubicBezTo>
                    <a:pt x="5252" y="7889"/>
                    <a:pt x="5566" y="8119"/>
                    <a:pt x="5922" y="8223"/>
                  </a:cubicBezTo>
                  <a:cubicBezTo>
                    <a:pt x="6320" y="8328"/>
                    <a:pt x="6801" y="8412"/>
                    <a:pt x="7177" y="8328"/>
                  </a:cubicBezTo>
                  <a:cubicBezTo>
                    <a:pt x="8809" y="8077"/>
                    <a:pt x="9374" y="7324"/>
                    <a:pt x="9228" y="5692"/>
                  </a:cubicBezTo>
                  <a:cubicBezTo>
                    <a:pt x="9123" y="4562"/>
                    <a:pt x="8935" y="4562"/>
                    <a:pt x="7910" y="4603"/>
                  </a:cubicBezTo>
                  <a:cubicBezTo>
                    <a:pt x="7763" y="4603"/>
                    <a:pt x="7575" y="4645"/>
                    <a:pt x="7449" y="4687"/>
                  </a:cubicBezTo>
                  <a:cubicBezTo>
                    <a:pt x="6801" y="4896"/>
                    <a:pt x="6173" y="5106"/>
                    <a:pt x="5503" y="5336"/>
                  </a:cubicBezTo>
                  <a:cubicBezTo>
                    <a:pt x="5231" y="5440"/>
                    <a:pt x="5022" y="5692"/>
                    <a:pt x="4959" y="6005"/>
                  </a:cubicBezTo>
                  <a:cubicBezTo>
                    <a:pt x="4876" y="6570"/>
                    <a:pt x="4771" y="7135"/>
                    <a:pt x="4918" y="7721"/>
                  </a:cubicBezTo>
                  <a:close/>
                </a:path>
              </a:pathLst>
            </a:custGeom>
            <a:solidFill>
              <a:schemeClr val="accent6"/>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6" name="Google Shape;1633;p61">
              <a:extLst>
                <a:ext uri="{FF2B5EF4-FFF2-40B4-BE49-F238E27FC236}">
                  <a16:creationId xmlns:a16="http://schemas.microsoft.com/office/drawing/2014/main" id="{123694CB-7B53-4C5E-9E48-1C9223C4A1A7}"/>
                </a:ext>
              </a:extLst>
            </p:cNvPr>
            <p:cNvSpPr/>
            <p:nvPr/>
          </p:nvSpPr>
          <p:spPr>
            <a:xfrm>
              <a:off x="7897125" y="2778475"/>
              <a:ext cx="75875" cy="57050"/>
            </a:xfrm>
            <a:custGeom>
              <a:avLst/>
              <a:gdLst/>
              <a:ahLst/>
              <a:cxnLst/>
              <a:rect l="l" t="t" r="r" b="b"/>
              <a:pathLst>
                <a:path w="3035" h="2282" extrusionOk="0">
                  <a:moveTo>
                    <a:pt x="105" y="943"/>
                  </a:moveTo>
                  <a:cubicBezTo>
                    <a:pt x="1088" y="838"/>
                    <a:pt x="1758" y="1"/>
                    <a:pt x="2783" y="127"/>
                  </a:cubicBezTo>
                  <a:cubicBezTo>
                    <a:pt x="3034" y="629"/>
                    <a:pt x="2867" y="1110"/>
                    <a:pt x="2720" y="1570"/>
                  </a:cubicBezTo>
                  <a:cubicBezTo>
                    <a:pt x="2679" y="1738"/>
                    <a:pt x="2490" y="1905"/>
                    <a:pt x="2344" y="1968"/>
                  </a:cubicBezTo>
                  <a:cubicBezTo>
                    <a:pt x="1842" y="2114"/>
                    <a:pt x="1339" y="2282"/>
                    <a:pt x="816" y="2156"/>
                  </a:cubicBezTo>
                  <a:cubicBezTo>
                    <a:pt x="105" y="2010"/>
                    <a:pt x="0" y="1863"/>
                    <a:pt x="105" y="943"/>
                  </a:cubicBezTo>
                  <a:close/>
                </a:path>
              </a:pathLst>
            </a:custGeom>
            <a:solidFill>
              <a:schemeClr val="accent2"/>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7" name="Google Shape;1634;p61">
              <a:extLst>
                <a:ext uri="{FF2B5EF4-FFF2-40B4-BE49-F238E27FC236}">
                  <a16:creationId xmlns:a16="http://schemas.microsoft.com/office/drawing/2014/main" id="{EF4AA097-CA54-4D0A-8126-701558E0012E}"/>
                </a:ext>
              </a:extLst>
            </p:cNvPr>
            <p:cNvSpPr/>
            <p:nvPr/>
          </p:nvSpPr>
          <p:spPr>
            <a:xfrm>
              <a:off x="7723450" y="2617900"/>
              <a:ext cx="381375" cy="358350"/>
            </a:xfrm>
            <a:custGeom>
              <a:avLst/>
              <a:gdLst/>
              <a:ahLst/>
              <a:cxnLst/>
              <a:rect l="l" t="t" r="r" b="b"/>
              <a:pathLst>
                <a:path w="15255" h="14334" extrusionOk="0">
                  <a:moveTo>
                    <a:pt x="4918" y="4708"/>
                  </a:moveTo>
                  <a:cubicBezTo>
                    <a:pt x="4813" y="4436"/>
                    <a:pt x="4792" y="4185"/>
                    <a:pt x="4646" y="3997"/>
                  </a:cubicBezTo>
                  <a:cubicBezTo>
                    <a:pt x="4416" y="3620"/>
                    <a:pt x="4395" y="3265"/>
                    <a:pt x="4437" y="2867"/>
                  </a:cubicBezTo>
                  <a:cubicBezTo>
                    <a:pt x="4499" y="2469"/>
                    <a:pt x="4520" y="2093"/>
                    <a:pt x="4604" y="1695"/>
                  </a:cubicBezTo>
                  <a:cubicBezTo>
                    <a:pt x="4834" y="649"/>
                    <a:pt x="5797" y="0"/>
                    <a:pt x="6885" y="126"/>
                  </a:cubicBezTo>
                  <a:cubicBezTo>
                    <a:pt x="8056" y="272"/>
                    <a:pt x="9082" y="733"/>
                    <a:pt x="9751" y="1737"/>
                  </a:cubicBezTo>
                  <a:cubicBezTo>
                    <a:pt x="9939" y="2030"/>
                    <a:pt x="10065" y="2365"/>
                    <a:pt x="10232" y="2679"/>
                  </a:cubicBezTo>
                  <a:cubicBezTo>
                    <a:pt x="10776" y="2741"/>
                    <a:pt x="11320" y="2783"/>
                    <a:pt x="11864" y="2825"/>
                  </a:cubicBezTo>
                  <a:cubicBezTo>
                    <a:pt x="12555" y="2867"/>
                    <a:pt x="13078" y="3285"/>
                    <a:pt x="13706" y="3453"/>
                  </a:cubicBezTo>
                  <a:cubicBezTo>
                    <a:pt x="13789" y="3474"/>
                    <a:pt x="13852" y="3578"/>
                    <a:pt x="13915" y="3620"/>
                  </a:cubicBezTo>
                  <a:cubicBezTo>
                    <a:pt x="14459" y="4248"/>
                    <a:pt x="14940" y="4959"/>
                    <a:pt x="15045" y="5775"/>
                  </a:cubicBezTo>
                  <a:cubicBezTo>
                    <a:pt x="15254" y="7156"/>
                    <a:pt x="14940" y="8077"/>
                    <a:pt x="13476" y="8809"/>
                  </a:cubicBezTo>
                  <a:cubicBezTo>
                    <a:pt x="13371" y="8851"/>
                    <a:pt x="13203" y="8893"/>
                    <a:pt x="13099" y="8935"/>
                  </a:cubicBezTo>
                  <a:cubicBezTo>
                    <a:pt x="12994" y="8977"/>
                    <a:pt x="12869" y="9039"/>
                    <a:pt x="12701" y="9144"/>
                  </a:cubicBezTo>
                  <a:cubicBezTo>
                    <a:pt x="13371" y="10002"/>
                    <a:pt x="13434" y="10943"/>
                    <a:pt x="13308" y="11948"/>
                  </a:cubicBezTo>
                  <a:cubicBezTo>
                    <a:pt x="13266" y="12283"/>
                    <a:pt x="13183" y="12555"/>
                    <a:pt x="12952" y="12827"/>
                  </a:cubicBezTo>
                  <a:cubicBezTo>
                    <a:pt x="12074" y="13915"/>
                    <a:pt x="12220" y="13936"/>
                    <a:pt x="10714" y="13768"/>
                  </a:cubicBezTo>
                  <a:cubicBezTo>
                    <a:pt x="9521" y="13664"/>
                    <a:pt x="9521" y="13643"/>
                    <a:pt x="8475" y="12931"/>
                  </a:cubicBezTo>
                  <a:lnTo>
                    <a:pt x="7763" y="13726"/>
                  </a:lnTo>
                  <a:cubicBezTo>
                    <a:pt x="7303" y="14249"/>
                    <a:pt x="6696" y="14333"/>
                    <a:pt x="6069" y="14082"/>
                  </a:cubicBezTo>
                  <a:cubicBezTo>
                    <a:pt x="5587" y="13936"/>
                    <a:pt x="5169" y="13684"/>
                    <a:pt x="4729" y="13475"/>
                  </a:cubicBezTo>
                  <a:cubicBezTo>
                    <a:pt x="4478" y="13350"/>
                    <a:pt x="4290" y="13120"/>
                    <a:pt x="4164" y="12868"/>
                  </a:cubicBezTo>
                  <a:cubicBezTo>
                    <a:pt x="3558" y="11780"/>
                    <a:pt x="3432" y="10713"/>
                    <a:pt x="3955" y="9542"/>
                  </a:cubicBezTo>
                  <a:cubicBezTo>
                    <a:pt x="3348" y="9416"/>
                    <a:pt x="2763" y="9332"/>
                    <a:pt x="2198" y="9311"/>
                  </a:cubicBezTo>
                  <a:cubicBezTo>
                    <a:pt x="1382" y="9270"/>
                    <a:pt x="775" y="8893"/>
                    <a:pt x="315" y="8223"/>
                  </a:cubicBezTo>
                  <a:cubicBezTo>
                    <a:pt x="105" y="7930"/>
                    <a:pt x="1" y="7658"/>
                    <a:pt x="43" y="7324"/>
                  </a:cubicBezTo>
                  <a:cubicBezTo>
                    <a:pt x="84" y="7177"/>
                    <a:pt x="105" y="7052"/>
                    <a:pt x="105" y="6926"/>
                  </a:cubicBezTo>
                  <a:cubicBezTo>
                    <a:pt x="84" y="6215"/>
                    <a:pt x="461" y="5817"/>
                    <a:pt x="1068" y="5608"/>
                  </a:cubicBezTo>
                  <a:cubicBezTo>
                    <a:pt x="1926" y="5315"/>
                    <a:pt x="2804" y="5043"/>
                    <a:pt x="3683" y="4792"/>
                  </a:cubicBezTo>
                  <a:cubicBezTo>
                    <a:pt x="4081" y="4708"/>
                    <a:pt x="4478" y="4729"/>
                    <a:pt x="4918" y="4708"/>
                  </a:cubicBezTo>
                  <a:close/>
                  <a:moveTo>
                    <a:pt x="10714" y="3683"/>
                  </a:moveTo>
                  <a:cubicBezTo>
                    <a:pt x="10483" y="3829"/>
                    <a:pt x="10358" y="4039"/>
                    <a:pt x="10337" y="4311"/>
                  </a:cubicBezTo>
                  <a:cubicBezTo>
                    <a:pt x="10295" y="4499"/>
                    <a:pt x="10274" y="4708"/>
                    <a:pt x="10232" y="4876"/>
                  </a:cubicBezTo>
                  <a:cubicBezTo>
                    <a:pt x="10149" y="5106"/>
                    <a:pt x="9918" y="5252"/>
                    <a:pt x="9667" y="5169"/>
                  </a:cubicBezTo>
                  <a:cubicBezTo>
                    <a:pt x="9458" y="5127"/>
                    <a:pt x="9312" y="4938"/>
                    <a:pt x="9354" y="4729"/>
                  </a:cubicBezTo>
                  <a:cubicBezTo>
                    <a:pt x="9458" y="4122"/>
                    <a:pt x="9228" y="3557"/>
                    <a:pt x="9249" y="2972"/>
                  </a:cubicBezTo>
                  <a:cubicBezTo>
                    <a:pt x="9249" y="2553"/>
                    <a:pt x="9082" y="2218"/>
                    <a:pt x="8789" y="1925"/>
                  </a:cubicBezTo>
                  <a:cubicBezTo>
                    <a:pt x="8161" y="1360"/>
                    <a:pt x="7408" y="1088"/>
                    <a:pt x="6529" y="1151"/>
                  </a:cubicBezTo>
                  <a:cubicBezTo>
                    <a:pt x="6089" y="1172"/>
                    <a:pt x="5734" y="1486"/>
                    <a:pt x="5650" y="1925"/>
                  </a:cubicBezTo>
                  <a:cubicBezTo>
                    <a:pt x="5545" y="2574"/>
                    <a:pt x="5441" y="3202"/>
                    <a:pt x="5797" y="3829"/>
                  </a:cubicBezTo>
                  <a:cubicBezTo>
                    <a:pt x="6006" y="4185"/>
                    <a:pt x="6194" y="4499"/>
                    <a:pt x="6613" y="4645"/>
                  </a:cubicBezTo>
                  <a:cubicBezTo>
                    <a:pt x="6822" y="4708"/>
                    <a:pt x="6905" y="4917"/>
                    <a:pt x="6843" y="5127"/>
                  </a:cubicBezTo>
                  <a:cubicBezTo>
                    <a:pt x="6801" y="5336"/>
                    <a:pt x="6613" y="5441"/>
                    <a:pt x="6403" y="5461"/>
                  </a:cubicBezTo>
                  <a:cubicBezTo>
                    <a:pt x="6278" y="5482"/>
                    <a:pt x="6152" y="5482"/>
                    <a:pt x="6006" y="5461"/>
                  </a:cubicBezTo>
                  <a:cubicBezTo>
                    <a:pt x="4750" y="5378"/>
                    <a:pt x="3558" y="5608"/>
                    <a:pt x="2428" y="6215"/>
                  </a:cubicBezTo>
                  <a:cubicBezTo>
                    <a:pt x="2240" y="6319"/>
                    <a:pt x="2051" y="6382"/>
                    <a:pt x="1884" y="6445"/>
                  </a:cubicBezTo>
                  <a:cubicBezTo>
                    <a:pt x="1675" y="6550"/>
                    <a:pt x="1486" y="6654"/>
                    <a:pt x="1298" y="6738"/>
                  </a:cubicBezTo>
                  <a:cubicBezTo>
                    <a:pt x="1235" y="7073"/>
                    <a:pt x="1110" y="7366"/>
                    <a:pt x="1361" y="7638"/>
                  </a:cubicBezTo>
                  <a:cubicBezTo>
                    <a:pt x="1570" y="7889"/>
                    <a:pt x="1821" y="8077"/>
                    <a:pt x="2198" y="8098"/>
                  </a:cubicBezTo>
                  <a:cubicBezTo>
                    <a:pt x="2553" y="8119"/>
                    <a:pt x="2909" y="8202"/>
                    <a:pt x="3265" y="8265"/>
                  </a:cubicBezTo>
                  <a:cubicBezTo>
                    <a:pt x="3851" y="8307"/>
                    <a:pt x="4374" y="8265"/>
                    <a:pt x="4897" y="7972"/>
                  </a:cubicBezTo>
                  <a:cubicBezTo>
                    <a:pt x="4960" y="7910"/>
                    <a:pt x="5064" y="7868"/>
                    <a:pt x="5148" y="7847"/>
                  </a:cubicBezTo>
                  <a:cubicBezTo>
                    <a:pt x="5357" y="7763"/>
                    <a:pt x="5650" y="7951"/>
                    <a:pt x="5650" y="8182"/>
                  </a:cubicBezTo>
                  <a:cubicBezTo>
                    <a:pt x="5650" y="8370"/>
                    <a:pt x="5629" y="8642"/>
                    <a:pt x="5525" y="8726"/>
                  </a:cubicBezTo>
                  <a:cubicBezTo>
                    <a:pt x="5001" y="9102"/>
                    <a:pt x="4960" y="9667"/>
                    <a:pt x="4792" y="10190"/>
                  </a:cubicBezTo>
                  <a:cubicBezTo>
                    <a:pt x="4604" y="10734"/>
                    <a:pt x="4688" y="11299"/>
                    <a:pt x="4897" y="11822"/>
                  </a:cubicBezTo>
                  <a:cubicBezTo>
                    <a:pt x="5106" y="12345"/>
                    <a:pt x="5420" y="12701"/>
                    <a:pt x="5964" y="12827"/>
                  </a:cubicBezTo>
                  <a:cubicBezTo>
                    <a:pt x="6089" y="12868"/>
                    <a:pt x="6194" y="12973"/>
                    <a:pt x="6299" y="13015"/>
                  </a:cubicBezTo>
                  <a:cubicBezTo>
                    <a:pt x="6738" y="13182"/>
                    <a:pt x="7052" y="13099"/>
                    <a:pt x="7324" y="12701"/>
                  </a:cubicBezTo>
                  <a:cubicBezTo>
                    <a:pt x="7533" y="12387"/>
                    <a:pt x="7680" y="12032"/>
                    <a:pt x="7847" y="11718"/>
                  </a:cubicBezTo>
                  <a:cubicBezTo>
                    <a:pt x="7659" y="10839"/>
                    <a:pt x="7722" y="10525"/>
                    <a:pt x="8056" y="9876"/>
                  </a:cubicBezTo>
                  <a:cubicBezTo>
                    <a:pt x="8140" y="9730"/>
                    <a:pt x="8245" y="9583"/>
                    <a:pt x="8475" y="9730"/>
                  </a:cubicBezTo>
                  <a:cubicBezTo>
                    <a:pt x="8600" y="10148"/>
                    <a:pt x="8726" y="10609"/>
                    <a:pt x="8914" y="11090"/>
                  </a:cubicBezTo>
                  <a:cubicBezTo>
                    <a:pt x="9082" y="11467"/>
                    <a:pt x="9291" y="11843"/>
                    <a:pt x="9500" y="12199"/>
                  </a:cubicBezTo>
                  <a:cubicBezTo>
                    <a:pt x="9626" y="12450"/>
                    <a:pt x="9856" y="12576"/>
                    <a:pt x="10149" y="12596"/>
                  </a:cubicBezTo>
                  <a:cubicBezTo>
                    <a:pt x="10651" y="12659"/>
                    <a:pt x="11111" y="12701"/>
                    <a:pt x="11551" y="12764"/>
                  </a:cubicBezTo>
                  <a:cubicBezTo>
                    <a:pt x="12262" y="12032"/>
                    <a:pt x="12492" y="11508"/>
                    <a:pt x="12492" y="10734"/>
                  </a:cubicBezTo>
                  <a:cubicBezTo>
                    <a:pt x="12492" y="10044"/>
                    <a:pt x="12220" y="9730"/>
                    <a:pt x="11509" y="9521"/>
                  </a:cubicBezTo>
                  <a:cubicBezTo>
                    <a:pt x="11132" y="9416"/>
                    <a:pt x="10776" y="9228"/>
                    <a:pt x="10442" y="9039"/>
                  </a:cubicBezTo>
                  <a:cubicBezTo>
                    <a:pt x="10232" y="8935"/>
                    <a:pt x="10274" y="8579"/>
                    <a:pt x="10483" y="8474"/>
                  </a:cubicBezTo>
                  <a:cubicBezTo>
                    <a:pt x="10672" y="8391"/>
                    <a:pt x="10860" y="8328"/>
                    <a:pt x="11027" y="8286"/>
                  </a:cubicBezTo>
                  <a:cubicBezTo>
                    <a:pt x="11655" y="8119"/>
                    <a:pt x="12325" y="8014"/>
                    <a:pt x="12952" y="7847"/>
                  </a:cubicBezTo>
                  <a:cubicBezTo>
                    <a:pt x="14061" y="7491"/>
                    <a:pt x="14480" y="6382"/>
                    <a:pt x="13999" y="5399"/>
                  </a:cubicBezTo>
                  <a:lnTo>
                    <a:pt x="13517" y="4541"/>
                  </a:lnTo>
                  <a:cubicBezTo>
                    <a:pt x="13434" y="4415"/>
                    <a:pt x="13308" y="4248"/>
                    <a:pt x="13183" y="4206"/>
                  </a:cubicBezTo>
                  <a:cubicBezTo>
                    <a:pt x="12387" y="3934"/>
                    <a:pt x="11613" y="3557"/>
                    <a:pt x="10714" y="3683"/>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sp>
          <p:nvSpPr>
            <p:cNvPr id="408" name="Google Shape;1635;p61">
              <a:extLst>
                <a:ext uri="{FF2B5EF4-FFF2-40B4-BE49-F238E27FC236}">
                  <a16:creationId xmlns:a16="http://schemas.microsoft.com/office/drawing/2014/main" id="{DCCC60CC-90ED-418B-9ECD-031CDF863D7D}"/>
                </a:ext>
              </a:extLst>
            </p:cNvPr>
            <p:cNvSpPr/>
            <p:nvPr/>
          </p:nvSpPr>
          <p:spPr>
            <a:xfrm>
              <a:off x="7870450" y="2760175"/>
              <a:ext cx="115625" cy="96275"/>
            </a:xfrm>
            <a:custGeom>
              <a:avLst/>
              <a:gdLst/>
              <a:ahLst/>
              <a:cxnLst/>
              <a:rect l="l" t="t" r="r" b="b"/>
              <a:pathLst>
                <a:path w="4625" h="3851" extrusionOk="0">
                  <a:moveTo>
                    <a:pt x="168" y="3160"/>
                  </a:moveTo>
                  <a:cubicBezTo>
                    <a:pt x="0" y="2574"/>
                    <a:pt x="126" y="2009"/>
                    <a:pt x="209" y="1465"/>
                  </a:cubicBezTo>
                  <a:cubicBezTo>
                    <a:pt x="272" y="1151"/>
                    <a:pt x="440" y="921"/>
                    <a:pt x="753" y="817"/>
                  </a:cubicBezTo>
                  <a:cubicBezTo>
                    <a:pt x="1381" y="587"/>
                    <a:pt x="2051" y="377"/>
                    <a:pt x="2699" y="168"/>
                  </a:cubicBezTo>
                  <a:cubicBezTo>
                    <a:pt x="2846" y="105"/>
                    <a:pt x="3013" y="84"/>
                    <a:pt x="3160" y="84"/>
                  </a:cubicBezTo>
                  <a:cubicBezTo>
                    <a:pt x="4185" y="1"/>
                    <a:pt x="4373" y="22"/>
                    <a:pt x="4478" y="1151"/>
                  </a:cubicBezTo>
                  <a:cubicBezTo>
                    <a:pt x="4624" y="2804"/>
                    <a:pt x="4080" y="3537"/>
                    <a:pt x="2427" y="3788"/>
                  </a:cubicBezTo>
                  <a:cubicBezTo>
                    <a:pt x="2051" y="3851"/>
                    <a:pt x="1570" y="3788"/>
                    <a:pt x="1172" y="3683"/>
                  </a:cubicBezTo>
                  <a:cubicBezTo>
                    <a:pt x="837" y="3558"/>
                    <a:pt x="502" y="3328"/>
                    <a:pt x="168" y="3160"/>
                  </a:cubicBezTo>
                  <a:close/>
                  <a:moveTo>
                    <a:pt x="1172" y="1675"/>
                  </a:moveTo>
                  <a:cubicBezTo>
                    <a:pt x="1109" y="2595"/>
                    <a:pt x="1214" y="2721"/>
                    <a:pt x="1883" y="2909"/>
                  </a:cubicBezTo>
                  <a:cubicBezTo>
                    <a:pt x="2406" y="3035"/>
                    <a:pt x="2909" y="2888"/>
                    <a:pt x="3411" y="2721"/>
                  </a:cubicBezTo>
                  <a:cubicBezTo>
                    <a:pt x="3557" y="2679"/>
                    <a:pt x="3746" y="2491"/>
                    <a:pt x="3787" y="2323"/>
                  </a:cubicBezTo>
                  <a:cubicBezTo>
                    <a:pt x="3934" y="1884"/>
                    <a:pt x="4101" y="1382"/>
                    <a:pt x="3850" y="900"/>
                  </a:cubicBezTo>
                  <a:cubicBezTo>
                    <a:pt x="2825" y="733"/>
                    <a:pt x="2114" y="1591"/>
                    <a:pt x="1172" y="1675"/>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09" name="Google Shape;1628;p61">
            <a:extLst>
              <a:ext uri="{FF2B5EF4-FFF2-40B4-BE49-F238E27FC236}">
                <a16:creationId xmlns:a16="http://schemas.microsoft.com/office/drawing/2014/main" id="{BF416557-6941-4075-8451-2976D493C5EA}"/>
              </a:ext>
            </a:extLst>
          </p:cNvPr>
          <p:cNvGrpSpPr/>
          <p:nvPr/>
        </p:nvGrpSpPr>
        <p:grpSpPr>
          <a:xfrm>
            <a:off x="8829324" y="6518412"/>
            <a:ext cx="326095" cy="87962"/>
            <a:chOff x="806663" y="3241275"/>
            <a:chExt cx="643950" cy="195675"/>
          </a:xfrm>
        </p:grpSpPr>
        <p:sp>
          <p:nvSpPr>
            <p:cNvPr id="410" name="Google Shape;1629;p61">
              <a:extLst>
                <a:ext uri="{FF2B5EF4-FFF2-40B4-BE49-F238E27FC236}">
                  <a16:creationId xmlns:a16="http://schemas.microsoft.com/office/drawing/2014/main" id="{1117DD72-4B8B-4D0D-9EBC-DD8C179DC60F}"/>
                </a:ext>
              </a:extLst>
            </p:cNvPr>
            <p:cNvSpPr/>
            <p:nvPr/>
          </p:nvSpPr>
          <p:spPr>
            <a:xfrm>
              <a:off x="808238" y="3264300"/>
              <a:ext cx="600025" cy="172650"/>
            </a:xfrm>
            <a:custGeom>
              <a:avLst/>
              <a:gdLst/>
              <a:ahLst/>
              <a:cxnLst/>
              <a:rect l="l" t="t" r="r" b="b"/>
              <a:pathLst>
                <a:path w="24001" h="6906" extrusionOk="0">
                  <a:moveTo>
                    <a:pt x="22870" y="858"/>
                  </a:moveTo>
                  <a:cubicBezTo>
                    <a:pt x="22054" y="1026"/>
                    <a:pt x="21406" y="1570"/>
                    <a:pt x="20694" y="1967"/>
                  </a:cubicBezTo>
                  <a:cubicBezTo>
                    <a:pt x="20673" y="1967"/>
                    <a:pt x="20652" y="1988"/>
                    <a:pt x="20652" y="1988"/>
                  </a:cubicBezTo>
                  <a:cubicBezTo>
                    <a:pt x="19941" y="2156"/>
                    <a:pt x="19334" y="2469"/>
                    <a:pt x="18727" y="2930"/>
                  </a:cubicBezTo>
                  <a:cubicBezTo>
                    <a:pt x="18497" y="3118"/>
                    <a:pt x="18141" y="3537"/>
                    <a:pt x="17744" y="3871"/>
                  </a:cubicBezTo>
                  <a:cubicBezTo>
                    <a:pt x="18100" y="3034"/>
                    <a:pt x="18497" y="2156"/>
                    <a:pt x="17535" y="1570"/>
                  </a:cubicBezTo>
                  <a:cubicBezTo>
                    <a:pt x="17576" y="1381"/>
                    <a:pt x="17618" y="1172"/>
                    <a:pt x="17576" y="942"/>
                  </a:cubicBezTo>
                  <a:cubicBezTo>
                    <a:pt x="17556" y="377"/>
                    <a:pt x="16991" y="0"/>
                    <a:pt x="16426" y="293"/>
                  </a:cubicBezTo>
                  <a:cubicBezTo>
                    <a:pt x="15735" y="649"/>
                    <a:pt x="15317" y="1444"/>
                    <a:pt x="14961" y="2114"/>
                  </a:cubicBezTo>
                  <a:cubicBezTo>
                    <a:pt x="14815" y="2469"/>
                    <a:pt x="14647" y="2783"/>
                    <a:pt x="14501" y="3118"/>
                  </a:cubicBezTo>
                  <a:cubicBezTo>
                    <a:pt x="14333" y="2407"/>
                    <a:pt x="14082" y="1779"/>
                    <a:pt x="13287" y="1633"/>
                  </a:cubicBezTo>
                  <a:cubicBezTo>
                    <a:pt x="12952" y="1277"/>
                    <a:pt x="12408" y="1214"/>
                    <a:pt x="11990" y="1591"/>
                  </a:cubicBezTo>
                  <a:cubicBezTo>
                    <a:pt x="11341" y="2218"/>
                    <a:pt x="11467" y="3055"/>
                    <a:pt x="11404" y="3829"/>
                  </a:cubicBezTo>
                  <a:cubicBezTo>
                    <a:pt x="10714" y="3055"/>
                    <a:pt x="10149" y="2177"/>
                    <a:pt x="9165" y="1758"/>
                  </a:cubicBezTo>
                  <a:cubicBezTo>
                    <a:pt x="8684" y="1549"/>
                    <a:pt x="7910" y="1737"/>
                    <a:pt x="7847" y="2323"/>
                  </a:cubicBezTo>
                  <a:cubicBezTo>
                    <a:pt x="7575" y="2197"/>
                    <a:pt x="7261" y="2156"/>
                    <a:pt x="6885" y="2197"/>
                  </a:cubicBezTo>
                  <a:cubicBezTo>
                    <a:pt x="6592" y="2218"/>
                    <a:pt x="6257" y="2407"/>
                    <a:pt x="6110" y="2679"/>
                  </a:cubicBezTo>
                  <a:cubicBezTo>
                    <a:pt x="6069" y="2637"/>
                    <a:pt x="6027" y="2616"/>
                    <a:pt x="6006" y="2595"/>
                  </a:cubicBezTo>
                  <a:cubicBezTo>
                    <a:pt x="5315" y="2051"/>
                    <a:pt x="4562" y="1633"/>
                    <a:pt x="3704" y="1988"/>
                  </a:cubicBezTo>
                  <a:cubicBezTo>
                    <a:pt x="2783" y="2386"/>
                    <a:pt x="3851" y="3829"/>
                    <a:pt x="4980" y="5001"/>
                  </a:cubicBezTo>
                  <a:cubicBezTo>
                    <a:pt x="4353" y="4813"/>
                    <a:pt x="3725" y="4583"/>
                    <a:pt x="3181" y="4290"/>
                  </a:cubicBezTo>
                  <a:cubicBezTo>
                    <a:pt x="2344" y="3850"/>
                    <a:pt x="1403" y="3620"/>
                    <a:pt x="482" y="3850"/>
                  </a:cubicBezTo>
                  <a:cubicBezTo>
                    <a:pt x="168" y="3934"/>
                    <a:pt x="1" y="4311"/>
                    <a:pt x="189" y="4583"/>
                  </a:cubicBezTo>
                  <a:cubicBezTo>
                    <a:pt x="942" y="5817"/>
                    <a:pt x="1988" y="6152"/>
                    <a:pt x="3286" y="6654"/>
                  </a:cubicBezTo>
                  <a:cubicBezTo>
                    <a:pt x="3851" y="6884"/>
                    <a:pt x="4667" y="6905"/>
                    <a:pt x="4750" y="6152"/>
                  </a:cubicBezTo>
                  <a:cubicBezTo>
                    <a:pt x="4750" y="6089"/>
                    <a:pt x="4750" y="6068"/>
                    <a:pt x="4708" y="6026"/>
                  </a:cubicBezTo>
                  <a:cubicBezTo>
                    <a:pt x="5483" y="6257"/>
                    <a:pt x="6215" y="6550"/>
                    <a:pt x="6989" y="6759"/>
                  </a:cubicBezTo>
                  <a:cubicBezTo>
                    <a:pt x="7491" y="6884"/>
                    <a:pt x="7805" y="6466"/>
                    <a:pt x="7742" y="6068"/>
                  </a:cubicBezTo>
                  <a:cubicBezTo>
                    <a:pt x="7805" y="6131"/>
                    <a:pt x="7847" y="6152"/>
                    <a:pt x="7889" y="6194"/>
                  </a:cubicBezTo>
                  <a:cubicBezTo>
                    <a:pt x="8349" y="6675"/>
                    <a:pt x="9144" y="6361"/>
                    <a:pt x="9270" y="5775"/>
                  </a:cubicBezTo>
                  <a:cubicBezTo>
                    <a:pt x="9709" y="6047"/>
                    <a:pt x="10421" y="5880"/>
                    <a:pt x="10609" y="5441"/>
                  </a:cubicBezTo>
                  <a:cubicBezTo>
                    <a:pt x="10839" y="5713"/>
                    <a:pt x="11090" y="5943"/>
                    <a:pt x="11404" y="6152"/>
                  </a:cubicBezTo>
                  <a:cubicBezTo>
                    <a:pt x="11509" y="6194"/>
                    <a:pt x="11592" y="6257"/>
                    <a:pt x="11697" y="6257"/>
                  </a:cubicBezTo>
                  <a:cubicBezTo>
                    <a:pt x="12178" y="6717"/>
                    <a:pt x="13120" y="6654"/>
                    <a:pt x="13287" y="5859"/>
                  </a:cubicBezTo>
                  <a:cubicBezTo>
                    <a:pt x="13287" y="5817"/>
                    <a:pt x="13329" y="5775"/>
                    <a:pt x="13329" y="5734"/>
                  </a:cubicBezTo>
                  <a:cubicBezTo>
                    <a:pt x="13475" y="5880"/>
                    <a:pt x="13685" y="5985"/>
                    <a:pt x="13957" y="5985"/>
                  </a:cubicBezTo>
                  <a:cubicBezTo>
                    <a:pt x="14815" y="6068"/>
                    <a:pt x="15359" y="5315"/>
                    <a:pt x="15756" y="4625"/>
                  </a:cubicBezTo>
                  <a:cubicBezTo>
                    <a:pt x="15735" y="4792"/>
                    <a:pt x="15735" y="4918"/>
                    <a:pt x="15756" y="5085"/>
                  </a:cubicBezTo>
                  <a:cubicBezTo>
                    <a:pt x="15777" y="5420"/>
                    <a:pt x="15986" y="5817"/>
                    <a:pt x="16363" y="5859"/>
                  </a:cubicBezTo>
                  <a:cubicBezTo>
                    <a:pt x="17158" y="5985"/>
                    <a:pt x="17744" y="5734"/>
                    <a:pt x="18267" y="5336"/>
                  </a:cubicBezTo>
                  <a:cubicBezTo>
                    <a:pt x="18372" y="5399"/>
                    <a:pt x="18497" y="5420"/>
                    <a:pt x="18665" y="5399"/>
                  </a:cubicBezTo>
                  <a:cubicBezTo>
                    <a:pt x="19711" y="5252"/>
                    <a:pt x="21510" y="4415"/>
                    <a:pt x="21824" y="3244"/>
                  </a:cubicBezTo>
                  <a:cubicBezTo>
                    <a:pt x="21991" y="3139"/>
                    <a:pt x="22159" y="3034"/>
                    <a:pt x="22347" y="2930"/>
                  </a:cubicBezTo>
                  <a:cubicBezTo>
                    <a:pt x="22766" y="3578"/>
                    <a:pt x="24000" y="3432"/>
                    <a:pt x="24000" y="2469"/>
                  </a:cubicBezTo>
                  <a:lnTo>
                    <a:pt x="24000" y="1674"/>
                  </a:lnTo>
                  <a:cubicBezTo>
                    <a:pt x="24000" y="1109"/>
                    <a:pt x="23414" y="754"/>
                    <a:pt x="22870" y="858"/>
                  </a:cubicBezTo>
                  <a:close/>
                  <a:moveTo>
                    <a:pt x="4353" y="6068"/>
                  </a:moveTo>
                  <a:cubicBezTo>
                    <a:pt x="4185" y="6340"/>
                    <a:pt x="3223" y="5754"/>
                    <a:pt x="2993" y="5671"/>
                  </a:cubicBezTo>
                  <a:cubicBezTo>
                    <a:pt x="2470" y="5524"/>
                    <a:pt x="2009" y="5231"/>
                    <a:pt x="1633" y="4876"/>
                  </a:cubicBezTo>
                  <a:cubicBezTo>
                    <a:pt x="2365" y="5064"/>
                    <a:pt x="3014" y="5587"/>
                    <a:pt x="3746" y="5775"/>
                  </a:cubicBezTo>
                  <a:cubicBezTo>
                    <a:pt x="3976" y="5838"/>
                    <a:pt x="4206" y="5922"/>
                    <a:pt x="4457" y="5985"/>
                  </a:cubicBezTo>
                  <a:cubicBezTo>
                    <a:pt x="4416" y="5985"/>
                    <a:pt x="4374" y="6026"/>
                    <a:pt x="4353" y="6068"/>
                  </a:cubicBezTo>
                  <a:close/>
                </a:path>
              </a:pathLst>
            </a:custGeom>
            <a:solidFill>
              <a:schemeClr val="accent5"/>
            </a:solidFill>
            <a:ln>
              <a:noFill/>
            </a:ln>
          </p:spPr>
          <p:txBody>
            <a:bodyPr spcFirstLastPara="1" wrap="square" lIns="91425" tIns="91425" rIns="91425" bIns="91425" anchor="ctr" anchorCtr="0">
              <a:noAutofit/>
            </a:bodyPr>
            <a:lstStyle/>
            <a:p>
              <a:pPr defTabSz="914400">
                <a:defRPr/>
              </a:pPr>
              <a:endParaRPr dirty="0">
                <a:solidFill>
                  <a:srgbClr val="000000"/>
                </a:solidFill>
              </a:endParaRPr>
            </a:p>
          </p:txBody>
        </p:sp>
        <p:sp>
          <p:nvSpPr>
            <p:cNvPr id="411" name="Google Shape;1630;p61">
              <a:extLst>
                <a:ext uri="{FF2B5EF4-FFF2-40B4-BE49-F238E27FC236}">
                  <a16:creationId xmlns:a16="http://schemas.microsoft.com/office/drawing/2014/main" id="{083E9AF8-6995-4015-927E-2DF49A9671F9}"/>
                </a:ext>
              </a:extLst>
            </p:cNvPr>
            <p:cNvSpPr/>
            <p:nvPr/>
          </p:nvSpPr>
          <p:spPr>
            <a:xfrm>
              <a:off x="806663" y="3241275"/>
              <a:ext cx="643950" cy="188350"/>
            </a:xfrm>
            <a:custGeom>
              <a:avLst/>
              <a:gdLst/>
              <a:ahLst/>
              <a:cxnLst/>
              <a:rect l="l" t="t" r="r" b="b"/>
              <a:pathLst>
                <a:path w="25758" h="7534" extrusionOk="0">
                  <a:moveTo>
                    <a:pt x="4709" y="4897"/>
                  </a:moveTo>
                  <a:cubicBezTo>
                    <a:pt x="4499" y="4583"/>
                    <a:pt x="4311" y="4332"/>
                    <a:pt x="4144" y="4060"/>
                  </a:cubicBezTo>
                  <a:cubicBezTo>
                    <a:pt x="4039" y="3872"/>
                    <a:pt x="3997" y="3704"/>
                    <a:pt x="3914" y="3474"/>
                  </a:cubicBezTo>
                  <a:cubicBezTo>
                    <a:pt x="3767" y="3098"/>
                    <a:pt x="3725" y="2679"/>
                    <a:pt x="3767" y="2261"/>
                  </a:cubicBezTo>
                  <a:cubicBezTo>
                    <a:pt x="3809" y="1633"/>
                    <a:pt x="4290" y="1214"/>
                    <a:pt x="4918" y="1361"/>
                  </a:cubicBezTo>
                  <a:cubicBezTo>
                    <a:pt x="5567" y="1528"/>
                    <a:pt x="6215" y="1675"/>
                    <a:pt x="6822" y="2051"/>
                  </a:cubicBezTo>
                  <a:cubicBezTo>
                    <a:pt x="7387" y="2386"/>
                    <a:pt x="7994" y="2700"/>
                    <a:pt x="8600" y="3014"/>
                  </a:cubicBezTo>
                  <a:cubicBezTo>
                    <a:pt x="8852" y="3139"/>
                    <a:pt x="9124" y="3223"/>
                    <a:pt x="9417" y="3328"/>
                  </a:cubicBezTo>
                  <a:cubicBezTo>
                    <a:pt x="9772" y="2993"/>
                    <a:pt x="9877" y="2595"/>
                    <a:pt x="10044" y="2240"/>
                  </a:cubicBezTo>
                  <a:cubicBezTo>
                    <a:pt x="10253" y="1779"/>
                    <a:pt x="10421" y="1319"/>
                    <a:pt x="10672" y="859"/>
                  </a:cubicBezTo>
                  <a:cubicBezTo>
                    <a:pt x="10881" y="440"/>
                    <a:pt x="11258" y="273"/>
                    <a:pt x="11760" y="273"/>
                  </a:cubicBezTo>
                  <a:cubicBezTo>
                    <a:pt x="12199" y="273"/>
                    <a:pt x="12492" y="419"/>
                    <a:pt x="12681" y="817"/>
                  </a:cubicBezTo>
                  <a:cubicBezTo>
                    <a:pt x="12890" y="1235"/>
                    <a:pt x="13099" y="1654"/>
                    <a:pt x="13329" y="2072"/>
                  </a:cubicBezTo>
                  <a:cubicBezTo>
                    <a:pt x="13413" y="2240"/>
                    <a:pt x="13538" y="2323"/>
                    <a:pt x="13664" y="2512"/>
                  </a:cubicBezTo>
                  <a:cubicBezTo>
                    <a:pt x="14187" y="1989"/>
                    <a:pt x="14710" y="1507"/>
                    <a:pt x="15212" y="1005"/>
                  </a:cubicBezTo>
                  <a:cubicBezTo>
                    <a:pt x="15484" y="712"/>
                    <a:pt x="15798" y="524"/>
                    <a:pt x="16133" y="315"/>
                  </a:cubicBezTo>
                  <a:cubicBezTo>
                    <a:pt x="16656" y="1"/>
                    <a:pt x="17200" y="1"/>
                    <a:pt x="17744" y="64"/>
                  </a:cubicBezTo>
                  <a:cubicBezTo>
                    <a:pt x="18100" y="85"/>
                    <a:pt x="18267" y="273"/>
                    <a:pt x="18330" y="629"/>
                  </a:cubicBezTo>
                  <a:cubicBezTo>
                    <a:pt x="18351" y="921"/>
                    <a:pt x="18351" y="1214"/>
                    <a:pt x="18351" y="1528"/>
                  </a:cubicBezTo>
                  <a:cubicBezTo>
                    <a:pt x="18351" y="1737"/>
                    <a:pt x="18414" y="1926"/>
                    <a:pt x="18435" y="2177"/>
                  </a:cubicBezTo>
                  <a:cubicBezTo>
                    <a:pt x="18623" y="2156"/>
                    <a:pt x="18748" y="2135"/>
                    <a:pt x="18874" y="2072"/>
                  </a:cubicBezTo>
                  <a:cubicBezTo>
                    <a:pt x="19983" y="1675"/>
                    <a:pt x="21071" y="1256"/>
                    <a:pt x="22285" y="1214"/>
                  </a:cubicBezTo>
                  <a:cubicBezTo>
                    <a:pt x="22494" y="1214"/>
                    <a:pt x="22661" y="1110"/>
                    <a:pt x="22870" y="1047"/>
                  </a:cubicBezTo>
                  <a:cubicBezTo>
                    <a:pt x="23561" y="880"/>
                    <a:pt x="24210" y="1047"/>
                    <a:pt x="24858" y="1256"/>
                  </a:cubicBezTo>
                  <a:cubicBezTo>
                    <a:pt x="24963" y="1298"/>
                    <a:pt x="25109" y="1361"/>
                    <a:pt x="25151" y="1465"/>
                  </a:cubicBezTo>
                  <a:cubicBezTo>
                    <a:pt x="25465" y="2135"/>
                    <a:pt x="25758" y="2784"/>
                    <a:pt x="25339" y="3495"/>
                  </a:cubicBezTo>
                  <a:cubicBezTo>
                    <a:pt x="25214" y="3725"/>
                    <a:pt x="25046" y="3934"/>
                    <a:pt x="24900" y="4144"/>
                  </a:cubicBezTo>
                  <a:lnTo>
                    <a:pt x="23707" y="5797"/>
                  </a:lnTo>
                  <a:cubicBezTo>
                    <a:pt x="23645" y="5922"/>
                    <a:pt x="23561" y="6027"/>
                    <a:pt x="23435" y="6131"/>
                  </a:cubicBezTo>
                  <a:cubicBezTo>
                    <a:pt x="23268" y="6257"/>
                    <a:pt x="23121" y="6257"/>
                    <a:pt x="22933" y="6152"/>
                  </a:cubicBezTo>
                  <a:cubicBezTo>
                    <a:pt x="22766" y="6048"/>
                    <a:pt x="22661" y="5901"/>
                    <a:pt x="22703" y="5713"/>
                  </a:cubicBezTo>
                  <a:cubicBezTo>
                    <a:pt x="22745" y="5462"/>
                    <a:pt x="22829" y="5253"/>
                    <a:pt x="22954" y="5043"/>
                  </a:cubicBezTo>
                  <a:cubicBezTo>
                    <a:pt x="23268" y="4562"/>
                    <a:pt x="23645" y="4081"/>
                    <a:pt x="23979" y="3621"/>
                  </a:cubicBezTo>
                  <a:cubicBezTo>
                    <a:pt x="24126" y="3411"/>
                    <a:pt x="24314" y="3202"/>
                    <a:pt x="24419" y="2951"/>
                  </a:cubicBezTo>
                  <a:cubicBezTo>
                    <a:pt x="24628" y="2533"/>
                    <a:pt x="24398" y="2114"/>
                    <a:pt x="23917" y="2051"/>
                  </a:cubicBezTo>
                  <a:cubicBezTo>
                    <a:pt x="23707" y="2010"/>
                    <a:pt x="23498" y="1989"/>
                    <a:pt x="23289" y="2010"/>
                  </a:cubicBezTo>
                  <a:cubicBezTo>
                    <a:pt x="21971" y="2219"/>
                    <a:pt x="20590" y="2386"/>
                    <a:pt x="19376" y="2951"/>
                  </a:cubicBezTo>
                  <a:cubicBezTo>
                    <a:pt x="18895" y="3202"/>
                    <a:pt x="18414" y="3223"/>
                    <a:pt x="17912" y="3160"/>
                  </a:cubicBezTo>
                  <a:cubicBezTo>
                    <a:pt x="17514" y="3118"/>
                    <a:pt x="17326" y="2930"/>
                    <a:pt x="17305" y="2512"/>
                  </a:cubicBezTo>
                  <a:cubicBezTo>
                    <a:pt x="17284" y="2198"/>
                    <a:pt x="17305" y="1863"/>
                    <a:pt x="17305" y="1549"/>
                  </a:cubicBezTo>
                  <a:cubicBezTo>
                    <a:pt x="17305" y="1382"/>
                    <a:pt x="17263" y="1214"/>
                    <a:pt x="17221" y="1005"/>
                  </a:cubicBezTo>
                  <a:cubicBezTo>
                    <a:pt x="16656" y="1068"/>
                    <a:pt x="16259" y="1319"/>
                    <a:pt x="15903" y="1675"/>
                  </a:cubicBezTo>
                  <a:cubicBezTo>
                    <a:pt x="15443" y="2156"/>
                    <a:pt x="14982" y="2595"/>
                    <a:pt x="14543" y="3056"/>
                  </a:cubicBezTo>
                  <a:cubicBezTo>
                    <a:pt x="14375" y="3223"/>
                    <a:pt x="14250" y="3349"/>
                    <a:pt x="14082" y="3474"/>
                  </a:cubicBezTo>
                  <a:cubicBezTo>
                    <a:pt x="13643" y="3767"/>
                    <a:pt x="13078" y="3662"/>
                    <a:pt x="12806" y="3223"/>
                  </a:cubicBezTo>
                  <a:cubicBezTo>
                    <a:pt x="12555" y="2805"/>
                    <a:pt x="12346" y="2323"/>
                    <a:pt x="12095" y="1884"/>
                  </a:cubicBezTo>
                  <a:cubicBezTo>
                    <a:pt x="11990" y="1675"/>
                    <a:pt x="11865" y="1486"/>
                    <a:pt x="11718" y="1235"/>
                  </a:cubicBezTo>
                  <a:cubicBezTo>
                    <a:pt x="11572" y="1361"/>
                    <a:pt x="11446" y="1465"/>
                    <a:pt x="11404" y="1570"/>
                  </a:cubicBezTo>
                  <a:cubicBezTo>
                    <a:pt x="11237" y="1905"/>
                    <a:pt x="11090" y="2282"/>
                    <a:pt x="10923" y="2616"/>
                  </a:cubicBezTo>
                  <a:cubicBezTo>
                    <a:pt x="10735" y="3014"/>
                    <a:pt x="10588" y="3432"/>
                    <a:pt x="10358" y="3830"/>
                  </a:cubicBezTo>
                  <a:cubicBezTo>
                    <a:pt x="10065" y="4311"/>
                    <a:pt x="9689" y="4458"/>
                    <a:pt x="9145" y="4290"/>
                  </a:cubicBezTo>
                  <a:cubicBezTo>
                    <a:pt x="8789" y="4186"/>
                    <a:pt x="8412" y="4039"/>
                    <a:pt x="8077" y="3872"/>
                  </a:cubicBezTo>
                  <a:cubicBezTo>
                    <a:pt x="7450" y="3558"/>
                    <a:pt x="6822" y="3202"/>
                    <a:pt x="6215" y="2846"/>
                  </a:cubicBezTo>
                  <a:cubicBezTo>
                    <a:pt x="5713" y="2574"/>
                    <a:pt x="5232" y="2407"/>
                    <a:pt x="4667" y="2219"/>
                  </a:cubicBezTo>
                  <a:cubicBezTo>
                    <a:pt x="4499" y="2846"/>
                    <a:pt x="4709" y="3349"/>
                    <a:pt x="4981" y="3788"/>
                  </a:cubicBezTo>
                  <a:cubicBezTo>
                    <a:pt x="5378" y="4353"/>
                    <a:pt x="5818" y="4834"/>
                    <a:pt x="6278" y="5357"/>
                  </a:cubicBezTo>
                  <a:cubicBezTo>
                    <a:pt x="6445" y="5608"/>
                    <a:pt x="6696" y="5776"/>
                    <a:pt x="7010" y="5839"/>
                  </a:cubicBezTo>
                  <a:cubicBezTo>
                    <a:pt x="7387" y="5922"/>
                    <a:pt x="7575" y="6299"/>
                    <a:pt x="7847" y="6571"/>
                  </a:cubicBezTo>
                  <a:cubicBezTo>
                    <a:pt x="7952" y="6675"/>
                    <a:pt x="7952" y="6968"/>
                    <a:pt x="7889" y="7136"/>
                  </a:cubicBezTo>
                  <a:cubicBezTo>
                    <a:pt x="7847" y="7429"/>
                    <a:pt x="7471" y="7533"/>
                    <a:pt x="7282" y="7324"/>
                  </a:cubicBezTo>
                  <a:cubicBezTo>
                    <a:pt x="6906" y="6822"/>
                    <a:pt x="6299" y="6613"/>
                    <a:pt x="5797" y="6278"/>
                  </a:cubicBezTo>
                  <a:cubicBezTo>
                    <a:pt x="5023" y="5755"/>
                    <a:pt x="4102" y="5671"/>
                    <a:pt x="3265" y="5336"/>
                  </a:cubicBezTo>
                  <a:cubicBezTo>
                    <a:pt x="2867" y="5190"/>
                    <a:pt x="2407" y="5085"/>
                    <a:pt x="1821" y="5106"/>
                  </a:cubicBezTo>
                  <a:cubicBezTo>
                    <a:pt x="2093" y="5420"/>
                    <a:pt x="2302" y="5650"/>
                    <a:pt x="2470" y="5922"/>
                  </a:cubicBezTo>
                  <a:cubicBezTo>
                    <a:pt x="2658" y="6152"/>
                    <a:pt x="2826" y="6383"/>
                    <a:pt x="2972" y="6655"/>
                  </a:cubicBezTo>
                  <a:cubicBezTo>
                    <a:pt x="2993" y="6696"/>
                    <a:pt x="2972" y="6864"/>
                    <a:pt x="2930" y="6885"/>
                  </a:cubicBezTo>
                  <a:cubicBezTo>
                    <a:pt x="2846" y="6927"/>
                    <a:pt x="2679" y="7010"/>
                    <a:pt x="2616" y="6989"/>
                  </a:cubicBezTo>
                  <a:cubicBezTo>
                    <a:pt x="2365" y="6864"/>
                    <a:pt x="2156" y="6696"/>
                    <a:pt x="1947" y="6550"/>
                  </a:cubicBezTo>
                  <a:cubicBezTo>
                    <a:pt x="1486" y="6173"/>
                    <a:pt x="1089" y="5734"/>
                    <a:pt x="566" y="5441"/>
                  </a:cubicBezTo>
                  <a:cubicBezTo>
                    <a:pt x="440" y="5399"/>
                    <a:pt x="357" y="5253"/>
                    <a:pt x="252" y="5127"/>
                  </a:cubicBezTo>
                  <a:cubicBezTo>
                    <a:pt x="1" y="4771"/>
                    <a:pt x="147" y="4186"/>
                    <a:pt x="691" y="4165"/>
                  </a:cubicBezTo>
                  <a:cubicBezTo>
                    <a:pt x="1800" y="4102"/>
                    <a:pt x="2867" y="4269"/>
                    <a:pt x="3872" y="4771"/>
                  </a:cubicBezTo>
                  <a:cubicBezTo>
                    <a:pt x="4102" y="4876"/>
                    <a:pt x="4332" y="5023"/>
                    <a:pt x="4709" y="4897"/>
                  </a:cubicBezTo>
                  <a:close/>
                </a:path>
              </a:pathLst>
            </a:custGeom>
            <a:solidFill>
              <a:schemeClr val="dk1"/>
            </a:solidFill>
            <a:ln>
              <a:noFill/>
            </a:ln>
          </p:spPr>
          <p:txBody>
            <a:bodyPr spcFirstLastPara="1" wrap="square" lIns="91425" tIns="91425" rIns="91425" bIns="91425" anchor="ctr" anchorCtr="0">
              <a:noAutofit/>
            </a:bodyPr>
            <a:lstStyle/>
            <a:p>
              <a:pPr defTabSz="914400">
                <a:defRPr/>
              </a:pPr>
              <a:endParaRPr>
                <a:solidFill>
                  <a:srgbClr val="000000"/>
                </a:solidFill>
              </a:endParaRPr>
            </a:p>
          </p:txBody>
        </p:sp>
      </p:grpSp>
      <p:grpSp>
        <p:nvGrpSpPr>
          <p:cNvPr id="413" name="Google Shape;2195;p73">
            <a:extLst>
              <a:ext uri="{FF2B5EF4-FFF2-40B4-BE49-F238E27FC236}">
                <a16:creationId xmlns:a16="http://schemas.microsoft.com/office/drawing/2014/main" id="{A7939F2C-66D7-44B7-ABED-9B1EED207673}"/>
              </a:ext>
            </a:extLst>
          </p:cNvPr>
          <p:cNvGrpSpPr/>
          <p:nvPr/>
        </p:nvGrpSpPr>
        <p:grpSpPr>
          <a:xfrm>
            <a:off x="4961897" y="371925"/>
            <a:ext cx="737428" cy="426936"/>
            <a:chOff x="4137713" y="525925"/>
            <a:chExt cx="608900" cy="407500"/>
          </a:xfrm>
        </p:grpSpPr>
        <p:sp>
          <p:nvSpPr>
            <p:cNvPr id="414" name="Google Shape;2196;p73">
              <a:extLst>
                <a:ext uri="{FF2B5EF4-FFF2-40B4-BE49-F238E27FC236}">
                  <a16:creationId xmlns:a16="http://schemas.microsoft.com/office/drawing/2014/main" id="{B69DCA00-8BC7-410E-96A4-887A6305F75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5" name="Google Shape;2197;p73">
              <a:extLst>
                <a:ext uri="{FF2B5EF4-FFF2-40B4-BE49-F238E27FC236}">
                  <a16:creationId xmlns:a16="http://schemas.microsoft.com/office/drawing/2014/main" id="{A05DA6A3-C49B-4BF6-A88A-7EE950FDD41E}"/>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6" name="Google Shape;2198;p73">
            <a:extLst>
              <a:ext uri="{FF2B5EF4-FFF2-40B4-BE49-F238E27FC236}">
                <a16:creationId xmlns:a16="http://schemas.microsoft.com/office/drawing/2014/main" id="{E4DFA8A5-E167-433B-B4C6-D993D7493FF9}"/>
              </a:ext>
            </a:extLst>
          </p:cNvPr>
          <p:cNvGrpSpPr/>
          <p:nvPr/>
        </p:nvGrpSpPr>
        <p:grpSpPr>
          <a:xfrm>
            <a:off x="10403870" y="1133285"/>
            <a:ext cx="575900" cy="301448"/>
            <a:chOff x="622013" y="907250"/>
            <a:chExt cx="475525" cy="287725"/>
          </a:xfrm>
        </p:grpSpPr>
        <p:sp>
          <p:nvSpPr>
            <p:cNvPr id="417" name="Google Shape;2199;p73">
              <a:extLst>
                <a:ext uri="{FF2B5EF4-FFF2-40B4-BE49-F238E27FC236}">
                  <a16:creationId xmlns:a16="http://schemas.microsoft.com/office/drawing/2014/main" id="{1593699F-0FDD-40AE-B969-2D8493FC09CB}"/>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18" name="Google Shape;2200;p73">
              <a:extLst>
                <a:ext uri="{FF2B5EF4-FFF2-40B4-BE49-F238E27FC236}">
                  <a16:creationId xmlns:a16="http://schemas.microsoft.com/office/drawing/2014/main" id="{25DBD0F8-9567-47EC-AA0B-7D1DE1979A8A}"/>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19" name="Google Shape;2195;p73">
            <a:extLst>
              <a:ext uri="{FF2B5EF4-FFF2-40B4-BE49-F238E27FC236}">
                <a16:creationId xmlns:a16="http://schemas.microsoft.com/office/drawing/2014/main" id="{D7A98567-A8A9-4EC8-A6E3-7883CCAAB0C3}"/>
              </a:ext>
            </a:extLst>
          </p:cNvPr>
          <p:cNvGrpSpPr/>
          <p:nvPr/>
        </p:nvGrpSpPr>
        <p:grpSpPr>
          <a:xfrm>
            <a:off x="2245796" y="167092"/>
            <a:ext cx="737428" cy="426936"/>
            <a:chOff x="4137713" y="525925"/>
            <a:chExt cx="608900" cy="407500"/>
          </a:xfrm>
        </p:grpSpPr>
        <p:sp>
          <p:nvSpPr>
            <p:cNvPr id="420" name="Google Shape;2196;p73">
              <a:extLst>
                <a:ext uri="{FF2B5EF4-FFF2-40B4-BE49-F238E27FC236}">
                  <a16:creationId xmlns:a16="http://schemas.microsoft.com/office/drawing/2014/main" id="{54FA87BA-91BC-4DED-A7BD-2BDF4178D2B3}"/>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1" name="Google Shape;2197;p73">
              <a:extLst>
                <a:ext uri="{FF2B5EF4-FFF2-40B4-BE49-F238E27FC236}">
                  <a16:creationId xmlns:a16="http://schemas.microsoft.com/office/drawing/2014/main" id="{747D6065-326B-48FF-B27D-84B8E0B10483}"/>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2" name="Google Shape;2198;p73">
            <a:extLst>
              <a:ext uri="{FF2B5EF4-FFF2-40B4-BE49-F238E27FC236}">
                <a16:creationId xmlns:a16="http://schemas.microsoft.com/office/drawing/2014/main" id="{F0A9665F-600B-4513-8D43-9981ECB4D15B}"/>
              </a:ext>
            </a:extLst>
          </p:cNvPr>
          <p:cNvGrpSpPr/>
          <p:nvPr/>
        </p:nvGrpSpPr>
        <p:grpSpPr>
          <a:xfrm>
            <a:off x="2898443" y="1053029"/>
            <a:ext cx="575900" cy="301448"/>
            <a:chOff x="622013" y="907250"/>
            <a:chExt cx="475525" cy="287725"/>
          </a:xfrm>
        </p:grpSpPr>
        <p:sp>
          <p:nvSpPr>
            <p:cNvPr id="423" name="Google Shape;2199;p73">
              <a:extLst>
                <a:ext uri="{FF2B5EF4-FFF2-40B4-BE49-F238E27FC236}">
                  <a16:creationId xmlns:a16="http://schemas.microsoft.com/office/drawing/2014/main" id="{7AD0AAA9-12F1-4664-BBD3-B671E00A82DC}"/>
                </a:ext>
              </a:extLst>
            </p:cNvPr>
            <p:cNvSpPr/>
            <p:nvPr/>
          </p:nvSpPr>
          <p:spPr>
            <a:xfrm>
              <a:off x="650263" y="929225"/>
              <a:ext cx="423725" cy="240125"/>
            </a:xfrm>
            <a:custGeom>
              <a:avLst/>
              <a:gdLst/>
              <a:ahLst/>
              <a:cxnLst/>
              <a:rect l="l" t="t" r="r" b="b"/>
              <a:pathLst>
                <a:path w="16949" h="9605" extrusionOk="0">
                  <a:moveTo>
                    <a:pt x="14459" y="7261"/>
                  </a:moveTo>
                  <a:cubicBezTo>
                    <a:pt x="14584" y="7889"/>
                    <a:pt x="15003" y="8370"/>
                    <a:pt x="14877" y="9081"/>
                  </a:cubicBezTo>
                  <a:cubicBezTo>
                    <a:pt x="14752" y="9165"/>
                    <a:pt x="14626" y="9291"/>
                    <a:pt x="14459" y="9311"/>
                  </a:cubicBezTo>
                  <a:cubicBezTo>
                    <a:pt x="13810" y="9416"/>
                    <a:pt x="13120" y="9521"/>
                    <a:pt x="12450" y="9563"/>
                  </a:cubicBezTo>
                  <a:cubicBezTo>
                    <a:pt x="11007" y="9604"/>
                    <a:pt x="10379" y="9311"/>
                    <a:pt x="9312" y="8244"/>
                  </a:cubicBezTo>
                  <a:cubicBezTo>
                    <a:pt x="9270" y="7931"/>
                    <a:pt x="9270" y="7617"/>
                    <a:pt x="9249" y="7303"/>
                  </a:cubicBezTo>
                  <a:cubicBezTo>
                    <a:pt x="9228" y="7114"/>
                    <a:pt x="9102" y="6968"/>
                    <a:pt x="8893" y="6989"/>
                  </a:cubicBezTo>
                  <a:cubicBezTo>
                    <a:pt x="8747" y="7010"/>
                    <a:pt x="8600" y="7094"/>
                    <a:pt x="8558" y="7219"/>
                  </a:cubicBezTo>
                  <a:cubicBezTo>
                    <a:pt x="7889" y="8747"/>
                    <a:pt x="6529" y="9102"/>
                    <a:pt x="5106" y="9249"/>
                  </a:cubicBezTo>
                  <a:cubicBezTo>
                    <a:pt x="4478" y="9291"/>
                    <a:pt x="3809" y="9186"/>
                    <a:pt x="3160" y="9102"/>
                  </a:cubicBezTo>
                  <a:cubicBezTo>
                    <a:pt x="2658" y="9060"/>
                    <a:pt x="2344" y="8747"/>
                    <a:pt x="2281" y="8244"/>
                  </a:cubicBezTo>
                  <a:cubicBezTo>
                    <a:pt x="2135" y="7533"/>
                    <a:pt x="2135" y="6842"/>
                    <a:pt x="2323" y="6152"/>
                  </a:cubicBezTo>
                  <a:cubicBezTo>
                    <a:pt x="2386" y="5964"/>
                    <a:pt x="2512" y="5796"/>
                    <a:pt x="2616" y="5608"/>
                  </a:cubicBezTo>
                  <a:cubicBezTo>
                    <a:pt x="2700" y="5441"/>
                    <a:pt x="2804" y="5315"/>
                    <a:pt x="2930" y="5106"/>
                  </a:cubicBezTo>
                  <a:cubicBezTo>
                    <a:pt x="2512" y="4980"/>
                    <a:pt x="2177" y="5085"/>
                    <a:pt x="1821" y="5022"/>
                  </a:cubicBezTo>
                  <a:cubicBezTo>
                    <a:pt x="1507" y="4980"/>
                    <a:pt x="1193" y="4897"/>
                    <a:pt x="880" y="4792"/>
                  </a:cubicBezTo>
                  <a:cubicBezTo>
                    <a:pt x="566" y="4666"/>
                    <a:pt x="231" y="4541"/>
                    <a:pt x="1" y="4164"/>
                  </a:cubicBezTo>
                  <a:cubicBezTo>
                    <a:pt x="440" y="3557"/>
                    <a:pt x="1047" y="3160"/>
                    <a:pt x="1821" y="3160"/>
                  </a:cubicBezTo>
                  <a:cubicBezTo>
                    <a:pt x="2595" y="3160"/>
                    <a:pt x="3349" y="3244"/>
                    <a:pt x="4123" y="3306"/>
                  </a:cubicBezTo>
                  <a:cubicBezTo>
                    <a:pt x="4311" y="3306"/>
                    <a:pt x="4499" y="3390"/>
                    <a:pt x="4646" y="3348"/>
                  </a:cubicBezTo>
                  <a:cubicBezTo>
                    <a:pt x="4813" y="3327"/>
                    <a:pt x="4939" y="3223"/>
                    <a:pt x="5169" y="3118"/>
                  </a:cubicBezTo>
                  <a:cubicBezTo>
                    <a:pt x="5043" y="2951"/>
                    <a:pt x="4960" y="2825"/>
                    <a:pt x="4855" y="2741"/>
                  </a:cubicBezTo>
                  <a:cubicBezTo>
                    <a:pt x="4541" y="2469"/>
                    <a:pt x="4478" y="2260"/>
                    <a:pt x="4604" y="1946"/>
                  </a:cubicBezTo>
                  <a:cubicBezTo>
                    <a:pt x="4688" y="1779"/>
                    <a:pt x="4792" y="1632"/>
                    <a:pt x="4897" y="1486"/>
                  </a:cubicBezTo>
                  <a:cubicBezTo>
                    <a:pt x="5755" y="398"/>
                    <a:pt x="6906" y="0"/>
                    <a:pt x="8245" y="147"/>
                  </a:cubicBezTo>
                  <a:cubicBezTo>
                    <a:pt x="9144" y="252"/>
                    <a:pt x="9647" y="816"/>
                    <a:pt x="9667" y="1737"/>
                  </a:cubicBezTo>
                  <a:cubicBezTo>
                    <a:pt x="9667" y="2093"/>
                    <a:pt x="9647" y="2428"/>
                    <a:pt x="9521" y="2783"/>
                  </a:cubicBezTo>
                  <a:cubicBezTo>
                    <a:pt x="9416" y="2993"/>
                    <a:pt x="9458" y="3202"/>
                    <a:pt x="9626" y="3348"/>
                  </a:cubicBezTo>
                  <a:cubicBezTo>
                    <a:pt x="9772" y="3516"/>
                    <a:pt x="10044" y="3516"/>
                    <a:pt x="10274" y="3348"/>
                  </a:cubicBezTo>
                  <a:cubicBezTo>
                    <a:pt x="10483" y="3202"/>
                    <a:pt x="10693" y="3034"/>
                    <a:pt x="10923" y="2888"/>
                  </a:cubicBezTo>
                  <a:cubicBezTo>
                    <a:pt x="12220" y="2072"/>
                    <a:pt x="13517" y="1988"/>
                    <a:pt x="14794" y="2888"/>
                  </a:cubicBezTo>
                  <a:cubicBezTo>
                    <a:pt x="15380" y="3265"/>
                    <a:pt x="15945" y="3683"/>
                    <a:pt x="16405" y="4269"/>
                  </a:cubicBezTo>
                  <a:cubicBezTo>
                    <a:pt x="16635" y="4562"/>
                    <a:pt x="16844" y="4897"/>
                    <a:pt x="16886" y="5294"/>
                  </a:cubicBezTo>
                  <a:cubicBezTo>
                    <a:pt x="16949" y="5629"/>
                    <a:pt x="16865" y="5943"/>
                    <a:pt x="16614" y="6152"/>
                  </a:cubicBezTo>
                  <a:cubicBezTo>
                    <a:pt x="16405" y="6298"/>
                    <a:pt x="16196" y="6487"/>
                    <a:pt x="15945" y="6633"/>
                  </a:cubicBezTo>
                  <a:cubicBezTo>
                    <a:pt x="15505" y="6780"/>
                    <a:pt x="15003" y="7010"/>
                    <a:pt x="14459" y="726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4" name="Google Shape;2200;p73">
              <a:extLst>
                <a:ext uri="{FF2B5EF4-FFF2-40B4-BE49-F238E27FC236}">
                  <a16:creationId xmlns:a16="http://schemas.microsoft.com/office/drawing/2014/main" id="{2FA641B2-D2B5-48A7-B61B-F4B5B8505A3E}"/>
                </a:ext>
              </a:extLst>
            </p:cNvPr>
            <p:cNvSpPr/>
            <p:nvPr/>
          </p:nvSpPr>
          <p:spPr>
            <a:xfrm>
              <a:off x="622013" y="907250"/>
              <a:ext cx="475525" cy="287725"/>
            </a:xfrm>
            <a:custGeom>
              <a:avLst/>
              <a:gdLst/>
              <a:ahLst/>
              <a:cxnLst/>
              <a:rect l="l" t="t" r="r" b="b"/>
              <a:pathLst>
                <a:path w="19021" h="11509" extrusionOk="0">
                  <a:moveTo>
                    <a:pt x="16865" y="8684"/>
                  </a:moveTo>
                  <a:cubicBezTo>
                    <a:pt x="16928" y="8810"/>
                    <a:pt x="16949" y="8914"/>
                    <a:pt x="16970" y="9019"/>
                  </a:cubicBezTo>
                  <a:cubicBezTo>
                    <a:pt x="17179" y="9646"/>
                    <a:pt x="16928" y="10170"/>
                    <a:pt x="16426" y="10483"/>
                  </a:cubicBezTo>
                  <a:cubicBezTo>
                    <a:pt x="15652" y="10986"/>
                    <a:pt x="14752" y="11341"/>
                    <a:pt x="13790" y="11404"/>
                  </a:cubicBezTo>
                  <a:cubicBezTo>
                    <a:pt x="12346" y="11509"/>
                    <a:pt x="11111" y="11132"/>
                    <a:pt x="10044" y="10149"/>
                  </a:cubicBezTo>
                  <a:cubicBezTo>
                    <a:pt x="10002" y="10086"/>
                    <a:pt x="9919" y="10044"/>
                    <a:pt x="9793" y="9960"/>
                  </a:cubicBezTo>
                  <a:cubicBezTo>
                    <a:pt x="9270" y="10232"/>
                    <a:pt x="8705" y="10483"/>
                    <a:pt x="8161" y="10755"/>
                  </a:cubicBezTo>
                  <a:cubicBezTo>
                    <a:pt x="7952" y="10860"/>
                    <a:pt x="7722" y="10965"/>
                    <a:pt x="7512" y="10965"/>
                  </a:cubicBezTo>
                  <a:cubicBezTo>
                    <a:pt x="6487" y="10986"/>
                    <a:pt x="5441" y="11027"/>
                    <a:pt x="4416" y="11006"/>
                  </a:cubicBezTo>
                  <a:cubicBezTo>
                    <a:pt x="3621" y="10986"/>
                    <a:pt x="2993" y="10567"/>
                    <a:pt x="2491" y="9918"/>
                  </a:cubicBezTo>
                  <a:cubicBezTo>
                    <a:pt x="2282" y="9646"/>
                    <a:pt x="2177" y="9354"/>
                    <a:pt x="2177" y="9019"/>
                  </a:cubicBezTo>
                  <a:cubicBezTo>
                    <a:pt x="2177" y="8307"/>
                    <a:pt x="2156" y="7617"/>
                    <a:pt x="2491" y="6905"/>
                  </a:cubicBezTo>
                  <a:cubicBezTo>
                    <a:pt x="2282" y="6801"/>
                    <a:pt x="2093" y="6717"/>
                    <a:pt x="1947" y="6633"/>
                  </a:cubicBezTo>
                  <a:cubicBezTo>
                    <a:pt x="1486" y="6403"/>
                    <a:pt x="1026" y="6194"/>
                    <a:pt x="629" y="5901"/>
                  </a:cubicBezTo>
                  <a:cubicBezTo>
                    <a:pt x="64" y="5483"/>
                    <a:pt x="1" y="4708"/>
                    <a:pt x="524" y="4206"/>
                  </a:cubicBezTo>
                  <a:cubicBezTo>
                    <a:pt x="1152" y="3600"/>
                    <a:pt x="1884" y="3160"/>
                    <a:pt x="2805" y="3139"/>
                  </a:cubicBezTo>
                  <a:cubicBezTo>
                    <a:pt x="3223" y="3139"/>
                    <a:pt x="3621" y="3160"/>
                    <a:pt x="4039" y="3160"/>
                  </a:cubicBezTo>
                  <a:lnTo>
                    <a:pt x="4771" y="3160"/>
                  </a:lnTo>
                  <a:cubicBezTo>
                    <a:pt x="4813" y="2135"/>
                    <a:pt x="5462" y="1507"/>
                    <a:pt x="6152" y="921"/>
                  </a:cubicBezTo>
                  <a:cubicBezTo>
                    <a:pt x="6822" y="315"/>
                    <a:pt x="7659" y="1"/>
                    <a:pt x="8580" y="1"/>
                  </a:cubicBezTo>
                  <a:lnTo>
                    <a:pt x="9375" y="1"/>
                  </a:lnTo>
                  <a:cubicBezTo>
                    <a:pt x="10672" y="43"/>
                    <a:pt x="11572" y="859"/>
                    <a:pt x="11739" y="2135"/>
                  </a:cubicBezTo>
                  <a:cubicBezTo>
                    <a:pt x="11781" y="2281"/>
                    <a:pt x="11802" y="2407"/>
                    <a:pt x="11844" y="2616"/>
                  </a:cubicBezTo>
                  <a:cubicBezTo>
                    <a:pt x="12053" y="2532"/>
                    <a:pt x="12220" y="2491"/>
                    <a:pt x="12367" y="2428"/>
                  </a:cubicBezTo>
                  <a:cubicBezTo>
                    <a:pt x="13162" y="2114"/>
                    <a:pt x="13978" y="2093"/>
                    <a:pt x="14815" y="2198"/>
                  </a:cubicBezTo>
                  <a:cubicBezTo>
                    <a:pt x="15066" y="2219"/>
                    <a:pt x="15338" y="2323"/>
                    <a:pt x="15568" y="2449"/>
                  </a:cubicBezTo>
                  <a:cubicBezTo>
                    <a:pt x="16531" y="2930"/>
                    <a:pt x="17367" y="3558"/>
                    <a:pt x="18079" y="4374"/>
                  </a:cubicBezTo>
                  <a:cubicBezTo>
                    <a:pt x="18539" y="4897"/>
                    <a:pt x="18895" y="5524"/>
                    <a:pt x="18958" y="6257"/>
                  </a:cubicBezTo>
                  <a:cubicBezTo>
                    <a:pt x="19020" y="6822"/>
                    <a:pt x="18853" y="7324"/>
                    <a:pt x="18414" y="7659"/>
                  </a:cubicBezTo>
                  <a:cubicBezTo>
                    <a:pt x="18016" y="7973"/>
                    <a:pt x="17577" y="8203"/>
                    <a:pt x="17158" y="8496"/>
                  </a:cubicBezTo>
                  <a:cubicBezTo>
                    <a:pt x="17116" y="8558"/>
                    <a:pt x="17012" y="8600"/>
                    <a:pt x="16865" y="8684"/>
                  </a:cubicBezTo>
                  <a:close/>
                  <a:moveTo>
                    <a:pt x="15589" y="8140"/>
                  </a:moveTo>
                  <a:cubicBezTo>
                    <a:pt x="16133" y="7868"/>
                    <a:pt x="16635" y="7659"/>
                    <a:pt x="17137" y="7408"/>
                  </a:cubicBezTo>
                  <a:cubicBezTo>
                    <a:pt x="17367" y="7261"/>
                    <a:pt x="17577" y="7115"/>
                    <a:pt x="17786" y="6926"/>
                  </a:cubicBezTo>
                  <a:cubicBezTo>
                    <a:pt x="18058" y="6696"/>
                    <a:pt x="18121" y="6403"/>
                    <a:pt x="18079" y="6069"/>
                  </a:cubicBezTo>
                  <a:cubicBezTo>
                    <a:pt x="17995" y="5671"/>
                    <a:pt x="17807" y="5357"/>
                    <a:pt x="17577" y="5043"/>
                  </a:cubicBezTo>
                  <a:cubicBezTo>
                    <a:pt x="17137" y="4499"/>
                    <a:pt x="16551" y="4081"/>
                    <a:pt x="15986" y="3662"/>
                  </a:cubicBezTo>
                  <a:cubicBezTo>
                    <a:pt x="14668" y="2763"/>
                    <a:pt x="13392" y="2867"/>
                    <a:pt x="12116" y="3662"/>
                  </a:cubicBezTo>
                  <a:cubicBezTo>
                    <a:pt x="11865" y="3788"/>
                    <a:pt x="11697" y="3976"/>
                    <a:pt x="11467" y="4123"/>
                  </a:cubicBezTo>
                  <a:cubicBezTo>
                    <a:pt x="11216" y="4290"/>
                    <a:pt x="10965" y="4290"/>
                    <a:pt x="10797" y="4123"/>
                  </a:cubicBezTo>
                  <a:cubicBezTo>
                    <a:pt x="10651" y="3976"/>
                    <a:pt x="10588" y="3767"/>
                    <a:pt x="10693" y="3558"/>
                  </a:cubicBezTo>
                  <a:cubicBezTo>
                    <a:pt x="10860" y="3202"/>
                    <a:pt x="10881" y="2867"/>
                    <a:pt x="10860" y="2511"/>
                  </a:cubicBezTo>
                  <a:cubicBezTo>
                    <a:pt x="10818" y="1591"/>
                    <a:pt x="10358" y="1026"/>
                    <a:pt x="9416" y="900"/>
                  </a:cubicBezTo>
                  <a:cubicBezTo>
                    <a:pt x="8056" y="754"/>
                    <a:pt x="6906" y="1172"/>
                    <a:pt x="6069" y="2260"/>
                  </a:cubicBezTo>
                  <a:cubicBezTo>
                    <a:pt x="5964" y="2407"/>
                    <a:pt x="5859" y="2553"/>
                    <a:pt x="5776" y="2721"/>
                  </a:cubicBezTo>
                  <a:cubicBezTo>
                    <a:pt x="5650" y="3035"/>
                    <a:pt x="5734" y="3265"/>
                    <a:pt x="6048" y="3516"/>
                  </a:cubicBezTo>
                  <a:cubicBezTo>
                    <a:pt x="6152" y="3600"/>
                    <a:pt x="6215" y="3725"/>
                    <a:pt x="6362" y="3892"/>
                  </a:cubicBezTo>
                  <a:cubicBezTo>
                    <a:pt x="6152" y="3997"/>
                    <a:pt x="5985" y="4102"/>
                    <a:pt x="5839" y="4123"/>
                  </a:cubicBezTo>
                  <a:cubicBezTo>
                    <a:pt x="5671" y="4144"/>
                    <a:pt x="5504" y="4102"/>
                    <a:pt x="5315" y="4081"/>
                  </a:cubicBezTo>
                  <a:cubicBezTo>
                    <a:pt x="4541" y="4018"/>
                    <a:pt x="3788" y="3934"/>
                    <a:pt x="3014" y="3934"/>
                  </a:cubicBezTo>
                  <a:cubicBezTo>
                    <a:pt x="2219" y="3934"/>
                    <a:pt x="1612" y="4311"/>
                    <a:pt x="1173" y="4939"/>
                  </a:cubicBezTo>
                  <a:cubicBezTo>
                    <a:pt x="1382" y="5315"/>
                    <a:pt x="1717" y="5441"/>
                    <a:pt x="2072" y="5566"/>
                  </a:cubicBezTo>
                  <a:cubicBezTo>
                    <a:pt x="2344" y="5692"/>
                    <a:pt x="2700" y="5755"/>
                    <a:pt x="3014" y="5797"/>
                  </a:cubicBezTo>
                  <a:cubicBezTo>
                    <a:pt x="3349" y="5859"/>
                    <a:pt x="3683" y="5755"/>
                    <a:pt x="4102" y="5880"/>
                  </a:cubicBezTo>
                  <a:cubicBezTo>
                    <a:pt x="3976" y="6089"/>
                    <a:pt x="3893" y="6215"/>
                    <a:pt x="3788" y="6382"/>
                  </a:cubicBezTo>
                  <a:cubicBezTo>
                    <a:pt x="3683" y="6571"/>
                    <a:pt x="3558" y="6717"/>
                    <a:pt x="3495" y="6926"/>
                  </a:cubicBezTo>
                  <a:cubicBezTo>
                    <a:pt x="3349" y="7638"/>
                    <a:pt x="3328" y="8349"/>
                    <a:pt x="3453" y="9019"/>
                  </a:cubicBezTo>
                  <a:cubicBezTo>
                    <a:pt x="3558" y="9500"/>
                    <a:pt x="3872" y="9814"/>
                    <a:pt x="4332" y="9877"/>
                  </a:cubicBezTo>
                  <a:cubicBezTo>
                    <a:pt x="4960" y="9960"/>
                    <a:pt x="5629" y="10065"/>
                    <a:pt x="6278" y="10023"/>
                  </a:cubicBezTo>
                  <a:cubicBezTo>
                    <a:pt x="7722" y="9877"/>
                    <a:pt x="9082" y="9542"/>
                    <a:pt x="9730" y="7993"/>
                  </a:cubicBezTo>
                  <a:cubicBezTo>
                    <a:pt x="9772" y="7889"/>
                    <a:pt x="9940" y="7784"/>
                    <a:pt x="10065" y="7763"/>
                  </a:cubicBezTo>
                  <a:cubicBezTo>
                    <a:pt x="10274" y="7742"/>
                    <a:pt x="10400" y="7931"/>
                    <a:pt x="10442" y="8077"/>
                  </a:cubicBezTo>
                  <a:cubicBezTo>
                    <a:pt x="10484" y="8391"/>
                    <a:pt x="10484" y="8705"/>
                    <a:pt x="10484" y="9019"/>
                  </a:cubicBezTo>
                  <a:cubicBezTo>
                    <a:pt x="11551" y="10128"/>
                    <a:pt x="12178" y="10400"/>
                    <a:pt x="13622" y="10337"/>
                  </a:cubicBezTo>
                  <a:cubicBezTo>
                    <a:pt x="14313" y="10295"/>
                    <a:pt x="14961" y="10190"/>
                    <a:pt x="15631" y="10086"/>
                  </a:cubicBezTo>
                  <a:cubicBezTo>
                    <a:pt x="15798" y="10065"/>
                    <a:pt x="15924" y="9939"/>
                    <a:pt x="16049" y="9856"/>
                  </a:cubicBezTo>
                  <a:cubicBezTo>
                    <a:pt x="16133" y="9291"/>
                    <a:pt x="15714" y="8768"/>
                    <a:pt x="15589" y="814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5" name="Google Shape;2195;p73">
            <a:extLst>
              <a:ext uri="{FF2B5EF4-FFF2-40B4-BE49-F238E27FC236}">
                <a16:creationId xmlns:a16="http://schemas.microsoft.com/office/drawing/2014/main" id="{B282AB1D-068B-48D9-BC37-2CE5A92138C3}"/>
              </a:ext>
            </a:extLst>
          </p:cNvPr>
          <p:cNvGrpSpPr/>
          <p:nvPr/>
        </p:nvGrpSpPr>
        <p:grpSpPr>
          <a:xfrm>
            <a:off x="7360317" y="126824"/>
            <a:ext cx="737428" cy="426936"/>
            <a:chOff x="4137713" y="525925"/>
            <a:chExt cx="608900" cy="407500"/>
          </a:xfrm>
        </p:grpSpPr>
        <p:sp>
          <p:nvSpPr>
            <p:cNvPr id="426" name="Google Shape;2196;p73">
              <a:extLst>
                <a:ext uri="{FF2B5EF4-FFF2-40B4-BE49-F238E27FC236}">
                  <a16:creationId xmlns:a16="http://schemas.microsoft.com/office/drawing/2014/main" id="{FDE709CB-61FE-4952-90D7-1C627BD2D2C2}"/>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27" name="Google Shape;2197;p73">
              <a:extLst>
                <a:ext uri="{FF2B5EF4-FFF2-40B4-BE49-F238E27FC236}">
                  <a16:creationId xmlns:a16="http://schemas.microsoft.com/office/drawing/2014/main" id="{9FDB5344-0E26-4573-99A7-D2A727D97C29}"/>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428" name="Google Shape;2195;p73">
            <a:extLst>
              <a:ext uri="{FF2B5EF4-FFF2-40B4-BE49-F238E27FC236}">
                <a16:creationId xmlns:a16="http://schemas.microsoft.com/office/drawing/2014/main" id="{720CE26B-A28C-4E5C-9F53-D48B3DBF8009}"/>
              </a:ext>
            </a:extLst>
          </p:cNvPr>
          <p:cNvGrpSpPr/>
          <p:nvPr/>
        </p:nvGrpSpPr>
        <p:grpSpPr>
          <a:xfrm>
            <a:off x="8927290" y="817057"/>
            <a:ext cx="737428" cy="426936"/>
            <a:chOff x="4137713" y="525925"/>
            <a:chExt cx="608900" cy="407500"/>
          </a:xfrm>
        </p:grpSpPr>
        <p:sp>
          <p:nvSpPr>
            <p:cNvPr id="429" name="Google Shape;2196;p73">
              <a:extLst>
                <a:ext uri="{FF2B5EF4-FFF2-40B4-BE49-F238E27FC236}">
                  <a16:creationId xmlns:a16="http://schemas.microsoft.com/office/drawing/2014/main" id="{F7EDD260-32C4-4D07-A31B-90AE3A7779F7}"/>
                </a:ext>
              </a:extLst>
            </p:cNvPr>
            <p:cNvSpPr/>
            <p:nvPr/>
          </p:nvSpPr>
          <p:spPr>
            <a:xfrm>
              <a:off x="4168063" y="559925"/>
              <a:ext cx="556575" cy="353625"/>
            </a:xfrm>
            <a:custGeom>
              <a:avLst/>
              <a:gdLst/>
              <a:ahLst/>
              <a:cxnLst/>
              <a:rect l="l" t="t" r="r" b="b"/>
              <a:pathLst>
                <a:path w="22263" h="14145" extrusionOk="0">
                  <a:moveTo>
                    <a:pt x="8913" y="11257"/>
                  </a:moveTo>
                  <a:cubicBezTo>
                    <a:pt x="8495" y="11069"/>
                    <a:pt x="8160" y="11195"/>
                    <a:pt x="7825" y="11487"/>
                  </a:cubicBezTo>
                  <a:cubicBezTo>
                    <a:pt x="7302" y="11948"/>
                    <a:pt x="6696" y="12345"/>
                    <a:pt x="6110" y="12764"/>
                  </a:cubicBezTo>
                  <a:cubicBezTo>
                    <a:pt x="5670" y="13078"/>
                    <a:pt x="5147" y="13161"/>
                    <a:pt x="4603" y="13057"/>
                  </a:cubicBezTo>
                  <a:cubicBezTo>
                    <a:pt x="4101" y="12952"/>
                    <a:pt x="3599" y="12889"/>
                    <a:pt x="3118" y="12827"/>
                  </a:cubicBezTo>
                  <a:cubicBezTo>
                    <a:pt x="2825" y="12764"/>
                    <a:pt x="2678" y="12638"/>
                    <a:pt x="2657" y="12345"/>
                  </a:cubicBezTo>
                  <a:cubicBezTo>
                    <a:pt x="2657" y="12136"/>
                    <a:pt x="2615" y="11927"/>
                    <a:pt x="2678" y="11739"/>
                  </a:cubicBezTo>
                  <a:cubicBezTo>
                    <a:pt x="3013" y="10881"/>
                    <a:pt x="3139" y="9960"/>
                    <a:pt x="3724" y="9228"/>
                  </a:cubicBezTo>
                  <a:cubicBezTo>
                    <a:pt x="3829" y="9102"/>
                    <a:pt x="3913" y="8956"/>
                    <a:pt x="3996" y="8788"/>
                  </a:cubicBezTo>
                  <a:lnTo>
                    <a:pt x="3996" y="8684"/>
                  </a:lnTo>
                  <a:cubicBezTo>
                    <a:pt x="3913" y="8663"/>
                    <a:pt x="3829" y="8600"/>
                    <a:pt x="3766" y="8642"/>
                  </a:cubicBezTo>
                  <a:cubicBezTo>
                    <a:pt x="3578" y="8705"/>
                    <a:pt x="3369" y="8767"/>
                    <a:pt x="3201" y="8893"/>
                  </a:cubicBezTo>
                  <a:cubicBezTo>
                    <a:pt x="2762" y="9270"/>
                    <a:pt x="2323" y="9270"/>
                    <a:pt x="1799" y="9165"/>
                  </a:cubicBezTo>
                  <a:cubicBezTo>
                    <a:pt x="1193" y="9018"/>
                    <a:pt x="670" y="8809"/>
                    <a:pt x="251" y="8349"/>
                  </a:cubicBezTo>
                  <a:cubicBezTo>
                    <a:pt x="126" y="8182"/>
                    <a:pt x="63" y="7972"/>
                    <a:pt x="21" y="7805"/>
                  </a:cubicBezTo>
                  <a:cubicBezTo>
                    <a:pt x="0" y="7638"/>
                    <a:pt x="0" y="7449"/>
                    <a:pt x="21" y="7282"/>
                  </a:cubicBezTo>
                  <a:cubicBezTo>
                    <a:pt x="84" y="6591"/>
                    <a:pt x="356" y="5985"/>
                    <a:pt x="983" y="5671"/>
                  </a:cubicBezTo>
                  <a:cubicBezTo>
                    <a:pt x="1465" y="5441"/>
                    <a:pt x="2511" y="5566"/>
                    <a:pt x="3013" y="6236"/>
                  </a:cubicBezTo>
                  <a:cubicBezTo>
                    <a:pt x="3055" y="6298"/>
                    <a:pt x="3118" y="6403"/>
                    <a:pt x="3160" y="6403"/>
                  </a:cubicBezTo>
                  <a:cubicBezTo>
                    <a:pt x="3264" y="6445"/>
                    <a:pt x="3390" y="6403"/>
                    <a:pt x="3452" y="6361"/>
                  </a:cubicBezTo>
                  <a:cubicBezTo>
                    <a:pt x="3536" y="6277"/>
                    <a:pt x="3536" y="6152"/>
                    <a:pt x="3536" y="6026"/>
                  </a:cubicBezTo>
                  <a:cubicBezTo>
                    <a:pt x="3557" y="5566"/>
                    <a:pt x="3536" y="5127"/>
                    <a:pt x="3557" y="4687"/>
                  </a:cubicBezTo>
                  <a:cubicBezTo>
                    <a:pt x="3662" y="2951"/>
                    <a:pt x="4415" y="1591"/>
                    <a:pt x="5754" y="523"/>
                  </a:cubicBezTo>
                  <a:cubicBezTo>
                    <a:pt x="6193" y="168"/>
                    <a:pt x="6717" y="0"/>
                    <a:pt x="7323" y="0"/>
                  </a:cubicBezTo>
                  <a:cubicBezTo>
                    <a:pt x="8558" y="0"/>
                    <a:pt x="9520" y="900"/>
                    <a:pt x="9541" y="2156"/>
                  </a:cubicBezTo>
                  <a:lnTo>
                    <a:pt x="9541" y="3118"/>
                  </a:lnTo>
                  <a:cubicBezTo>
                    <a:pt x="9541" y="3327"/>
                    <a:pt x="9625" y="3536"/>
                    <a:pt x="9834" y="3620"/>
                  </a:cubicBezTo>
                  <a:cubicBezTo>
                    <a:pt x="10043" y="3725"/>
                    <a:pt x="10274" y="3620"/>
                    <a:pt x="10441" y="3390"/>
                  </a:cubicBezTo>
                  <a:cubicBezTo>
                    <a:pt x="10504" y="3285"/>
                    <a:pt x="10546" y="3181"/>
                    <a:pt x="10608" y="3097"/>
                  </a:cubicBezTo>
                  <a:cubicBezTo>
                    <a:pt x="10818" y="2804"/>
                    <a:pt x="11090" y="2532"/>
                    <a:pt x="11424" y="2428"/>
                  </a:cubicBezTo>
                  <a:cubicBezTo>
                    <a:pt x="12387" y="2156"/>
                    <a:pt x="13328" y="2176"/>
                    <a:pt x="14228" y="2783"/>
                  </a:cubicBezTo>
                  <a:cubicBezTo>
                    <a:pt x="14751" y="3139"/>
                    <a:pt x="15044" y="3641"/>
                    <a:pt x="15044" y="4269"/>
                  </a:cubicBezTo>
                  <a:lnTo>
                    <a:pt x="15044" y="5336"/>
                  </a:lnTo>
                  <a:cubicBezTo>
                    <a:pt x="15065" y="5775"/>
                    <a:pt x="15295" y="5964"/>
                    <a:pt x="15735" y="5943"/>
                  </a:cubicBezTo>
                  <a:cubicBezTo>
                    <a:pt x="15923" y="5922"/>
                    <a:pt x="16090" y="5880"/>
                    <a:pt x="16258" y="5817"/>
                  </a:cubicBezTo>
                  <a:cubicBezTo>
                    <a:pt x="16990" y="5545"/>
                    <a:pt x="17785" y="5503"/>
                    <a:pt x="18538" y="5587"/>
                  </a:cubicBezTo>
                  <a:cubicBezTo>
                    <a:pt x="19898" y="5754"/>
                    <a:pt x="21007" y="6424"/>
                    <a:pt x="21761" y="7554"/>
                  </a:cubicBezTo>
                  <a:cubicBezTo>
                    <a:pt x="22263" y="8286"/>
                    <a:pt x="22179" y="9186"/>
                    <a:pt x="21593" y="9855"/>
                  </a:cubicBezTo>
                  <a:cubicBezTo>
                    <a:pt x="20714" y="10943"/>
                    <a:pt x="19543" y="11508"/>
                    <a:pt x="18204" y="11780"/>
                  </a:cubicBezTo>
                  <a:cubicBezTo>
                    <a:pt x="17932" y="11822"/>
                    <a:pt x="17680" y="11843"/>
                    <a:pt x="17408" y="11906"/>
                  </a:cubicBezTo>
                  <a:cubicBezTo>
                    <a:pt x="16718" y="12052"/>
                    <a:pt x="16237" y="11801"/>
                    <a:pt x="15881" y="11195"/>
                  </a:cubicBezTo>
                  <a:cubicBezTo>
                    <a:pt x="15588" y="10734"/>
                    <a:pt x="15149" y="10755"/>
                    <a:pt x="14835" y="11195"/>
                  </a:cubicBezTo>
                  <a:cubicBezTo>
                    <a:pt x="14542" y="11634"/>
                    <a:pt x="14228" y="12052"/>
                    <a:pt x="13914" y="12513"/>
                  </a:cubicBezTo>
                  <a:cubicBezTo>
                    <a:pt x="13642" y="12889"/>
                    <a:pt x="13266" y="13182"/>
                    <a:pt x="12889" y="13475"/>
                  </a:cubicBezTo>
                  <a:cubicBezTo>
                    <a:pt x="12073" y="14145"/>
                    <a:pt x="10755" y="13915"/>
                    <a:pt x="10127" y="13308"/>
                  </a:cubicBezTo>
                  <a:cubicBezTo>
                    <a:pt x="9562" y="12764"/>
                    <a:pt x="9123" y="12094"/>
                    <a:pt x="8913" y="11257"/>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430" name="Google Shape;2197;p73">
              <a:extLst>
                <a:ext uri="{FF2B5EF4-FFF2-40B4-BE49-F238E27FC236}">
                  <a16:creationId xmlns:a16="http://schemas.microsoft.com/office/drawing/2014/main" id="{A5A9D9E3-A2E3-414F-A1F7-BA146875BF15}"/>
                </a:ext>
              </a:extLst>
            </p:cNvPr>
            <p:cNvSpPr/>
            <p:nvPr/>
          </p:nvSpPr>
          <p:spPr>
            <a:xfrm>
              <a:off x="4137713" y="525925"/>
              <a:ext cx="608900" cy="407500"/>
            </a:xfrm>
            <a:custGeom>
              <a:avLst/>
              <a:gdLst/>
              <a:ahLst/>
              <a:cxnLst/>
              <a:rect l="l" t="t" r="r" b="b"/>
              <a:pathLst>
                <a:path w="24356" h="16300" extrusionOk="0">
                  <a:moveTo>
                    <a:pt x="3976" y="6194"/>
                  </a:moveTo>
                  <a:cubicBezTo>
                    <a:pt x="3913" y="4896"/>
                    <a:pt x="4353" y="3788"/>
                    <a:pt x="5001" y="2741"/>
                  </a:cubicBezTo>
                  <a:cubicBezTo>
                    <a:pt x="5336" y="2218"/>
                    <a:pt x="5713" y="1737"/>
                    <a:pt x="6215" y="1360"/>
                  </a:cubicBezTo>
                  <a:cubicBezTo>
                    <a:pt x="6529" y="1130"/>
                    <a:pt x="6884" y="858"/>
                    <a:pt x="7261" y="712"/>
                  </a:cubicBezTo>
                  <a:cubicBezTo>
                    <a:pt x="9081" y="0"/>
                    <a:pt x="10567" y="544"/>
                    <a:pt x="11488" y="2281"/>
                  </a:cubicBezTo>
                  <a:cubicBezTo>
                    <a:pt x="11613" y="2511"/>
                    <a:pt x="11697" y="2741"/>
                    <a:pt x="11780" y="2992"/>
                  </a:cubicBezTo>
                  <a:cubicBezTo>
                    <a:pt x="11864" y="3013"/>
                    <a:pt x="11927" y="3034"/>
                    <a:pt x="11969" y="3013"/>
                  </a:cubicBezTo>
                  <a:cubicBezTo>
                    <a:pt x="12806" y="2574"/>
                    <a:pt x="13685" y="2616"/>
                    <a:pt x="14542" y="2720"/>
                  </a:cubicBezTo>
                  <a:cubicBezTo>
                    <a:pt x="15944" y="2888"/>
                    <a:pt x="17032" y="3997"/>
                    <a:pt x="17221" y="5378"/>
                  </a:cubicBezTo>
                  <a:cubicBezTo>
                    <a:pt x="17242" y="5629"/>
                    <a:pt x="17262" y="5838"/>
                    <a:pt x="17304" y="6089"/>
                  </a:cubicBezTo>
                  <a:cubicBezTo>
                    <a:pt x="17723" y="6047"/>
                    <a:pt x="18099" y="5985"/>
                    <a:pt x="18476" y="5943"/>
                  </a:cubicBezTo>
                  <a:cubicBezTo>
                    <a:pt x="20464" y="5692"/>
                    <a:pt x="22117" y="6424"/>
                    <a:pt x="23435" y="7868"/>
                  </a:cubicBezTo>
                  <a:cubicBezTo>
                    <a:pt x="24230" y="8746"/>
                    <a:pt x="24356" y="9751"/>
                    <a:pt x="24125" y="10860"/>
                  </a:cubicBezTo>
                  <a:cubicBezTo>
                    <a:pt x="24042" y="11215"/>
                    <a:pt x="23812" y="11529"/>
                    <a:pt x="23581" y="11843"/>
                  </a:cubicBezTo>
                  <a:cubicBezTo>
                    <a:pt x="22786" y="12889"/>
                    <a:pt x="21719" y="13559"/>
                    <a:pt x="20464" y="13935"/>
                  </a:cubicBezTo>
                  <a:cubicBezTo>
                    <a:pt x="19941" y="14103"/>
                    <a:pt x="19418" y="14354"/>
                    <a:pt x="18832" y="14354"/>
                  </a:cubicBezTo>
                  <a:cubicBezTo>
                    <a:pt x="18204" y="14354"/>
                    <a:pt x="17618" y="14249"/>
                    <a:pt x="17095" y="13894"/>
                  </a:cubicBezTo>
                  <a:cubicBezTo>
                    <a:pt x="16949" y="13789"/>
                    <a:pt x="16802" y="13705"/>
                    <a:pt x="16614" y="13601"/>
                  </a:cubicBezTo>
                  <a:cubicBezTo>
                    <a:pt x="16321" y="13998"/>
                    <a:pt x="15840" y="14145"/>
                    <a:pt x="15756" y="14710"/>
                  </a:cubicBezTo>
                  <a:cubicBezTo>
                    <a:pt x="15756" y="14814"/>
                    <a:pt x="15589" y="14877"/>
                    <a:pt x="15526" y="14961"/>
                  </a:cubicBezTo>
                  <a:cubicBezTo>
                    <a:pt x="15317" y="15107"/>
                    <a:pt x="15107" y="15275"/>
                    <a:pt x="14898" y="15463"/>
                  </a:cubicBezTo>
                  <a:cubicBezTo>
                    <a:pt x="14082" y="16216"/>
                    <a:pt x="13120" y="16300"/>
                    <a:pt x="12073" y="16112"/>
                  </a:cubicBezTo>
                  <a:cubicBezTo>
                    <a:pt x="11718" y="16070"/>
                    <a:pt x="11383" y="15881"/>
                    <a:pt x="11090" y="15714"/>
                  </a:cubicBezTo>
                  <a:cubicBezTo>
                    <a:pt x="10567" y="15400"/>
                    <a:pt x="10211" y="14961"/>
                    <a:pt x="9876" y="14459"/>
                  </a:cubicBezTo>
                  <a:cubicBezTo>
                    <a:pt x="9709" y="14249"/>
                    <a:pt x="9583" y="14019"/>
                    <a:pt x="9416" y="13768"/>
                  </a:cubicBezTo>
                  <a:cubicBezTo>
                    <a:pt x="9270" y="13873"/>
                    <a:pt x="9102" y="13935"/>
                    <a:pt x="8977" y="14040"/>
                  </a:cubicBezTo>
                  <a:cubicBezTo>
                    <a:pt x="8726" y="14228"/>
                    <a:pt x="8454" y="14438"/>
                    <a:pt x="8203" y="14626"/>
                  </a:cubicBezTo>
                  <a:cubicBezTo>
                    <a:pt x="6738" y="15693"/>
                    <a:pt x="5169" y="15588"/>
                    <a:pt x="3599" y="14940"/>
                  </a:cubicBezTo>
                  <a:cubicBezTo>
                    <a:pt x="3390" y="14856"/>
                    <a:pt x="3181" y="14689"/>
                    <a:pt x="2993" y="14563"/>
                  </a:cubicBezTo>
                  <a:cubicBezTo>
                    <a:pt x="2721" y="14354"/>
                    <a:pt x="2595" y="14061"/>
                    <a:pt x="2595" y="13726"/>
                  </a:cubicBezTo>
                  <a:cubicBezTo>
                    <a:pt x="2595" y="13119"/>
                    <a:pt x="2595" y="12555"/>
                    <a:pt x="2888" y="12011"/>
                  </a:cubicBezTo>
                  <a:cubicBezTo>
                    <a:pt x="2909" y="11927"/>
                    <a:pt x="2930" y="11843"/>
                    <a:pt x="2972" y="11718"/>
                  </a:cubicBezTo>
                  <a:cubicBezTo>
                    <a:pt x="2762" y="11487"/>
                    <a:pt x="2449" y="11508"/>
                    <a:pt x="2177" y="11425"/>
                  </a:cubicBezTo>
                  <a:cubicBezTo>
                    <a:pt x="1570" y="11215"/>
                    <a:pt x="1047" y="10902"/>
                    <a:pt x="628" y="10441"/>
                  </a:cubicBezTo>
                  <a:cubicBezTo>
                    <a:pt x="398" y="10190"/>
                    <a:pt x="252" y="9918"/>
                    <a:pt x="189" y="9562"/>
                  </a:cubicBezTo>
                  <a:cubicBezTo>
                    <a:pt x="0" y="8474"/>
                    <a:pt x="210" y="7449"/>
                    <a:pt x="1026" y="6612"/>
                  </a:cubicBezTo>
                  <a:cubicBezTo>
                    <a:pt x="1402" y="6215"/>
                    <a:pt x="1821" y="5985"/>
                    <a:pt x="2365" y="6047"/>
                  </a:cubicBezTo>
                  <a:cubicBezTo>
                    <a:pt x="2888" y="6089"/>
                    <a:pt x="3369" y="6152"/>
                    <a:pt x="3976" y="6194"/>
                  </a:cubicBezTo>
                  <a:close/>
                  <a:moveTo>
                    <a:pt x="10127" y="12617"/>
                  </a:moveTo>
                  <a:cubicBezTo>
                    <a:pt x="10316" y="13454"/>
                    <a:pt x="10755" y="14124"/>
                    <a:pt x="11383" y="14668"/>
                  </a:cubicBezTo>
                  <a:cubicBezTo>
                    <a:pt x="12011" y="15275"/>
                    <a:pt x="13350" y="15484"/>
                    <a:pt x="14166" y="14835"/>
                  </a:cubicBezTo>
                  <a:cubicBezTo>
                    <a:pt x="14521" y="14542"/>
                    <a:pt x="14877" y="14249"/>
                    <a:pt x="15170" y="13873"/>
                  </a:cubicBezTo>
                  <a:cubicBezTo>
                    <a:pt x="15463" y="13412"/>
                    <a:pt x="15777" y="12994"/>
                    <a:pt x="16091" y="12555"/>
                  </a:cubicBezTo>
                  <a:cubicBezTo>
                    <a:pt x="16405" y="12094"/>
                    <a:pt x="16844" y="12094"/>
                    <a:pt x="17137" y="12555"/>
                  </a:cubicBezTo>
                  <a:cubicBezTo>
                    <a:pt x="17493" y="13161"/>
                    <a:pt x="17974" y="13412"/>
                    <a:pt x="18685" y="13266"/>
                  </a:cubicBezTo>
                  <a:cubicBezTo>
                    <a:pt x="18936" y="13203"/>
                    <a:pt x="19208" y="13182"/>
                    <a:pt x="19459" y="13140"/>
                  </a:cubicBezTo>
                  <a:cubicBezTo>
                    <a:pt x="20799" y="12847"/>
                    <a:pt x="21970" y="12303"/>
                    <a:pt x="22870" y="11215"/>
                  </a:cubicBezTo>
                  <a:cubicBezTo>
                    <a:pt x="23435" y="10546"/>
                    <a:pt x="23519" y="9646"/>
                    <a:pt x="23016" y="8914"/>
                  </a:cubicBezTo>
                  <a:cubicBezTo>
                    <a:pt x="22242" y="7784"/>
                    <a:pt x="21133" y="7135"/>
                    <a:pt x="19815" y="6947"/>
                  </a:cubicBezTo>
                  <a:cubicBezTo>
                    <a:pt x="19041" y="6842"/>
                    <a:pt x="18267" y="6905"/>
                    <a:pt x="17534" y="7177"/>
                  </a:cubicBezTo>
                  <a:cubicBezTo>
                    <a:pt x="17367" y="7219"/>
                    <a:pt x="17200" y="7282"/>
                    <a:pt x="17011" y="7303"/>
                  </a:cubicBezTo>
                  <a:cubicBezTo>
                    <a:pt x="16593" y="7345"/>
                    <a:pt x="16321" y="7135"/>
                    <a:pt x="16300" y="6696"/>
                  </a:cubicBezTo>
                  <a:cubicBezTo>
                    <a:pt x="16279" y="6361"/>
                    <a:pt x="16300" y="5985"/>
                    <a:pt x="16300" y="5629"/>
                  </a:cubicBezTo>
                  <a:cubicBezTo>
                    <a:pt x="16300" y="5001"/>
                    <a:pt x="16007" y="4499"/>
                    <a:pt x="15484" y="4143"/>
                  </a:cubicBezTo>
                  <a:cubicBezTo>
                    <a:pt x="14626" y="3536"/>
                    <a:pt x="13685" y="3516"/>
                    <a:pt x="12680" y="3788"/>
                  </a:cubicBezTo>
                  <a:cubicBezTo>
                    <a:pt x="12345" y="3892"/>
                    <a:pt x="12094" y="4164"/>
                    <a:pt x="11885" y="4457"/>
                  </a:cubicBezTo>
                  <a:cubicBezTo>
                    <a:pt x="11801" y="4562"/>
                    <a:pt x="11780" y="4666"/>
                    <a:pt x="11697" y="4750"/>
                  </a:cubicBezTo>
                  <a:cubicBezTo>
                    <a:pt x="11529" y="5001"/>
                    <a:pt x="11299" y="5064"/>
                    <a:pt x="11090" y="4980"/>
                  </a:cubicBezTo>
                  <a:cubicBezTo>
                    <a:pt x="10881" y="4896"/>
                    <a:pt x="10797" y="4687"/>
                    <a:pt x="10797" y="4478"/>
                  </a:cubicBezTo>
                  <a:cubicBezTo>
                    <a:pt x="10797" y="4164"/>
                    <a:pt x="10839" y="3808"/>
                    <a:pt x="10797" y="3516"/>
                  </a:cubicBezTo>
                  <a:cubicBezTo>
                    <a:pt x="10755" y="2281"/>
                    <a:pt x="9814" y="1360"/>
                    <a:pt x="8579" y="1360"/>
                  </a:cubicBezTo>
                  <a:cubicBezTo>
                    <a:pt x="8014" y="1360"/>
                    <a:pt x="7491" y="1549"/>
                    <a:pt x="7010" y="1883"/>
                  </a:cubicBezTo>
                  <a:cubicBezTo>
                    <a:pt x="5671" y="2951"/>
                    <a:pt x="4897" y="4311"/>
                    <a:pt x="4813" y="6047"/>
                  </a:cubicBezTo>
                  <a:cubicBezTo>
                    <a:pt x="4792" y="6487"/>
                    <a:pt x="4792" y="6926"/>
                    <a:pt x="4792" y="7386"/>
                  </a:cubicBezTo>
                  <a:cubicBezTo>
                    <a:pt x="4792" y="7491"/>
                    <a:pt x="4771" y="7637"/>
                    <a:pt x="4708" y="7721"/>
                  </a:cubicBezTo>
                  <a:cubicBezTo>
                    <a:pt x="4666" y="7763"/>
                    <a:pt x="4499" y="7805"/>
                    <a:pt x="4415" y="7763"/>
                  </a:cubicBezTo>
                  <a:cubicBezTo>
                    <a:pt x="4374" y="7742"/>
                    <a:pt x="4311" y="7637"/>
                    <a:pt x="4269" y="7596"/>
                  </a:cubicBezTo>
                  <a:cubicBezTo>
                    <a:pt x="3767" y="6926"/>
                    <a:pt x="2721" y="6801"/>
                    <a:pt x="2260" y="7031"/>
                  </a:cubicBezTo>
                  <a:cubicBezTo>
                    <a:pt x="1633" y="7345"/>
                    <a:pt x="1361" y="7951"/>
                    <a:pt x="1277" y="8642"/>
                  </a:cubicBezTo>
                  <a:cubicBezTo>
                    <a:pt x="1256" y="8809"/>
                    <a:pt x="1256" y="8998"/>
                    <a:pt x="1277" y="9165"/>
                  </a:cubicBezTo>
                  <a:cubicBezTo>
                    <a:pt x="1340" y="9332"/>
                    <a:pt x="1381" y="9583"/>
                    <a:pt x="1528" y="9709"/>
                  </a:cubicBezTo>
                  <a:cubicBezTo>
                    <a:pt x="1905" y="10169"/>
                    <a:pt x="2469" y="10378"/>
                    <a:pt x="3055" y="10525"/>
                  </a:cubicBezTo>
                  <a:cubicBezTo>
                    <a:pt x="3578" y="10630"/>
                    <a:pt x="4060" y="10630"/>
                    <a:pt x="4478" y="10253"/>
                  </a:cubicBezTo>
                  <a:cubicBezTo>
                    <a:pt x="4625" y="10127"/>
                    <a:pt x="4834" y="10065"/>
                    <a:pt x="5022" y="10002"/>
                  </a:cubicBezTo>
                  <a:cubicBezTo>
                    <a:pt x="5106" y="9960"/>
                    <a:pt x="5190" y="10023"/>
                    <a:pt x="5252" y="10044"/>
                  </a:cubicBezTo>
                  <a:cubicBezTo>
                    <a:pt x="5252" y="10106"/>
                    <a:pt x="5294" y="10127"/>
                    <a:pt x="5252" y="10148"/>
                  </a:cubicBezTo>
                  <a:cubicBezTo>
                    <a:pt x="5190" y="10316"/>
                    <a:pt x="5106" y="10462"/>
                    <a:pt x="5001" y="10588"/>
                  </a:cubicBezTo>
                  <a:cubicBezTo>
                    <a:pt x="4415" y="11320"/>
                    <a:pt x="4269" y="12241"/>
                    <a:pt x="3955" y="13099"/>
                  </a:cubicBezTo>
                  <a:cubicBezTo>
                    <a:pt x="3871" y="13287"/>
                    <a:pt x="3934" y="13517"/>
                    <a:pt x="3934" y="13705"/>
                  </a:cubicBezTo>
                  <a:cubicBezTo>
                    <a:pt x="3955" y="13998"/>
                    <a:pt x="4081" y="14124"/>
                    <a:pt x="4374" y="14187"/>
                  </a:cubicBezTo>
                  <a:cubicBezTo>
                    <a:pt x="4876" y="14249"/>
                    <a:pt x="5357" y="14312"/>
                    <a:pt x="5859" y="14417"/>
                  </a:cubicBezTo>
                  <a:cubicBezTo>
                    <a:pt x="6403" y="14521"/>
                    <a:pt x="6926" y="14438"/>
                    <a:pt x="7387" y="14124"/>
                  </a:cubicBezTo>
                  <a:cubicBezTo>
                    <a:pt x="7951" y="13726"/>
                    <a:pt x="8558" y="13308"/>
                    <a:pt x="9081" y="12847"/>
                  </a:cubicBezTo>
                  <a:cubicBezTo>
                    <a:pt x="9395" y="12555"/>
                    <a:pt x="9709" y="12429"/>
                    <a:pt x="10127" y="1261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sp>
        <p:nvSpPr>
          <p:cNvPr id="431" name="Google Shape;4594;p32"/>
          <p:cNvSpPr txBox="1"/>
          <p:nvPr/>
        </p:nvSpPr>
        <p:spPr>
          <a:xfrm>
            <a:off x="4228225" y="717151"/>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432" name="Google Shape;4593;p32"/>
          <p:cNvSpPr txBox="1"/>
          <p:nvPr/>
        </p:nvSpPr>
        <p:spPr>
          <a:xfrm>
            <a:off x="4077276" y="1388984"/>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433" name="Hộp Văn bản 3">
            <a:extLst>
              <a:ext uri="{FF2B5EF4-FFF2-40B4-BE49-F238E27FC236}">
                <a16:creationId xmlns:a16="http://schemas.microsoft.com/office/drawing/2014/main" id="{201BA0EC-7202-4EA3-A035-B55AA2382833}"/>
              </a:ext>
            </a:extLst>
          </p:cNvPr>
          <p:cNvSpPr txBox="1"/>
          <p:nvPr/>
        </p:nvSpPr>
        <p:spPr>
          <a:xfrm>
            <a:off x="5181282" y="1847435"/>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434" name="TextBox 433"/>
          <p:cNvSpPr txBox="1"/>
          <p:nvPr/>
        </p:nvSpPr>
        <p:spPr>
          <a:xfrm>
            <a:off x="2190924" y="260042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1: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đúng</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7" name="TextBox 436"/>
          <p:cNvSpPr txBox="1"/>
          <p:nvPr/>
        </p:nvSpPr>
        <p:spPr>
          <a:xfrm>
            <a:off x="2200997" y="3337599"/>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2</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Tìm</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hiểu</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bài</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
        <p:nvSpPr>
          <p:cNvPr id="438" name="TextBox 437"/>
          <p:cNvSpPr txBox="1"/>
          <p:nvPr/>
        </p:nvSpPr>
        <p:spPr>
          <a:xfrm>
            <a:off x="2211939" y="4083784"/>
            <a:ext cx="7272808" cy="584775"/>
          </a:xfrm>
          <a:prstGeom prst="rect">
            <a:avLst/>
          </a:prstGeom>
          <a:solidFill>
            <a:srgbClr val="5B9BD5">
              <a:lumMod val="60000"/>
              <a:lumOff val="40000"/>
            </a:srgbClr>
          </a:solidFill>
          <a:ln w="9525" cap="flat" cmpd="sng" algn="ctr">
            <a:solidFill>
              <a:srgbClr val="FF9191">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Hoạt</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noProof="0" dirty="0" err="1">
                <a:ln>
                  <a:noFill/>
                </a:ln>
                <a:solidFill>
                  <a:srgbClr val="0070C0"/>
                </a:solidFill>
                <a:effectLst/>
                <a:uLnTx/>
                <a:uFillTx/>
                <a:latin typeface="Times New Roman" panose="02020603050405020304" charset="0"/>
                <a:ea typeface="+mn-ea"/>
                <a:cs typeface="Times New Roman" panose="02020603050405020304" charset="0"/>
              </a:rPr>
              <a:t>động</a:t>
            </a:r>
            <a:r>
              <a:rPr kumimoji="0" lang="en-US" sz="3200" b="1" i="0" u="none" strike="noStrike" kern="0" cap="none" spc="0" normalizeH="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dirty="0">
                <a:solidFill>
                  <a:srgbClr val="0070C0"/>
                </a:solidFill>
                <a:latin typeface="Times New Roman" panose="02020603050405020304" charset="0"/>
                <a:cs typeface="Times New Roman" panose="02020603050405020304" charset="0"/>
              </a:rPr>
              <a:t>3</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Luyện</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kumimoji="0" lang="en-US" sz="3200" b="1" i="0" u="none" strike="noStrike" kern="0" cap="none" spc="0" normalizeH="0" baseline="0" noProof="0" dirty="0" err="1">
                <a:ln>
                  <a:noFill/>
                </a:ln>
                <a:solidFill>
                  <a:srgbClr val="0070C0"/>
                </a:solidFill>
                <a:effectLst/>
                <a:uLnTx/>
                <a:uFillTx/>
                <a:latin typeface="Times New Roman" panose="02020603050405020304" charset="0"/>
                <a:ea typeface="+mn-ea"/>
                <a:cs typeface="Times New Roman" panose="02020603050405020304" charset="0"/>
              </a:rPr>
              <a:t>đọc</a:t>
            </a:r>
            <a:r>
              <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diễn</a:t>
            </a:r>
            <a:r>
              <a:rPr lang="en-US" sz="3200" b="1" kern="0" noProof="0" dirty="0">
                <a:solidFill>
                  <a:srgbClr val="0070C0"/>
                </a:solidFill>
                <a:latin typeface="Times New Roman" panose="02020603050405020304" charset="0"/>
                <a:cs typeface="Times New Roman" panose="02020603050405020304" charset="0"/>
              </a:rPr>
              <a:t> </a:t>
            </a:r>
            <a:r>
              <a:rPr lang="en-US" sz="3200" b="1" kern="0" noProof="0" dirty="0" err="1">
                <a:solidFill>
                  <a:srgbClr val="0070C0"/>
                </a:solidFill>
                <a:latin typeface="Times New Roman" panose="02020603050405020304" charset="0"/>
                <a:cs typeface="Times New Roman" panose="02020603050405020304" charset="0"/>
              </a:rPr>
              <a:t>cảm</a:t>
            </a:r>
            <a:endParaRPr kumimoji="0" lang="en-US" sz="3200" b="1" i="0" u="none" strike="noStrike" kern="0" cap="none" spc="0" normalizeH="0" baseline="0" noProof="0" dirty="0">
              <a:ln>
                <a:noFill/>
              </a:ln>
              <a:solidFill>
                <a:srgbClr val="0070C0"/>
              </a:solidFill>
              <a:effectLst/>
              <a:uLnTx/>
              <a:uFillTx/>
              <a:latin typeface="Times New Roman" panose="02020603050405020304" charset="0"/>
              <a:ea typeface="+mn-ea"/>
              <a:cs typeface="Times New Roman" panose="02020603050405020304" charset="0"/>
            </a:endParaRPr>
          </a:p>
        </p:txBody>
      </p:sp>
    </p:spTree>
    <p:custDataLst>
      <p:tags r:id="rId1"/>
    </p:custDataLst>
    <p:extLst>
      <p:ext uri="{BB962C8B-B14F-4D97-AF65-F5344CB8AC3E}">
        <p14:creationId xmlns:p14="http://schemas.microsoft.com/office/powerpoint/2010/main" val="211089542"/>
      </p:ext>
    </p:extLst>
  </p:cSld>
  <p:clrMapOvr>
    <a:masterClrMapping/>
  </p:clrMapOvr>
  <mc:AlternateContent xmlns:mc="http://schemas.openxmlformats.org/markup-compatibility/2006" xmlns:p14="http://schemas.microsoft.com/office/powerpoint/2010/main">
    <mc:Choice Requires="p14">
      <p:transition spd="slow" p14:dur="2000" advTm="19971"/>
    </mc:Choice>
    <mc:Fallback xmlns="">
      <p:transition spd="slow" advTm="19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wipe(left)">
                                      <p:cBhvr>
                                        <p:cTn id="7" dur="5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7"/>
                                        </p:tgtEl>
                                        <p:attrNameLst>
                                          <p:attrName>style.visibility</p:attrName>
                                        </p:attrNameLst>
                                      </p:cBhvr>
                                      <p:to>
                                        <p:strVal val="visible"/>
                                      </p:to>
                                    </p:set>
                                    <p:animEffect transition="in" filter="wipe(left)">
                                      <p:cBhvr>
                                        <p:cTn id="12" dur="500"/>
                                        <p:tgtEl>
                                          <p:spTgt spid="4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wipe(left)">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mph" presetSubtype="0" fill="hold" grpId="1" nodeType="clickEffect">
                                  <p:stCondLst>
                                    <p:cond delay="0"/>
                                  </p:stCondLst>
                                  <p:childTnLst>
                                    <p:animClr clrSpc="hsl" dir="cw">
                                      <p:cBhvr override="childStyle">
                                        <p:cTn id="21" dur="500" fill="hold"/>
                                        <p:tgtEl>
                                          <p:spTgt spid="434"/>
                                        </p:tgtEl>
                                        <p:attrNameLst>
                                          <p:attrName>style.color</p:attrName>
                                        </p:attrNameLst>
                                      </p:cBhvr>
                                      <p:by>
                                        <p:hsl h="7200000" s="0" l="0"/>
                                      </p:by>
                                    </p:animClr>
                                    <p:animClr clrSpc="hsl" dir="cw">
                                      <p:cBhvr>
                                        <p:cTn id="22" dur="500" fill="hold"/>
                                        <p:tgtEl>
                                          <p:spTgt spid="434"/>
                                        </p:tgtEl>
                                        <p:attrNameLst>
                                          <p:attrName>fillcolor</p:attrName>
                                        </p:attrNameLst>
                                      </p:cBhvr>
                                      <p:by>
                                        <p:hsl h="7200000" s="0" l="0"/>
                                      </p:by>
                                    </p:animClr>
                                    <p:animClr clrSpc="hsl" dir="cw">
                                      <p:cBhvr>
                                        <p:cTn id="23" dur="500" fill="hold"/>
                                        <p:tgtEl>
                                          <p:spTgt spid="434"/>
                                        </p:tgtEl>
                                        <p:attrNameLst>
                                          <p:attrName>stroke.color</p:attrName>
                                        </p:attrNameLst>
                                      </p:cBhvr>
                                      <p:by>
                                        <p:hsl h="7200000" s="0" l="0"/>
                                      </p:by>
                                    </p:animClr>
                                    <p:set>
                                      <p:cBhvr>
                                        <p:cTn id="24" dur="500" fill="hold"/>
                                        <p:tgtEl>
                                          <p:spTgt spid="4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animBg="1"/>
      <p:bldP spid="434" grpId="1" animBg="1"/>
      <p:bldP spid="437" grpId="0" animBg="1"/>
      <p:bldP spid="4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8274" y="207554"/>
            <a:ext cx="10541726" cy="4154984"/>
          </a:xfrm>
          <a:prstGeom prst="rect">
            <a:avLst/>
          </a:prstGeom>
        </p:spPr>
        <p:txBody>
          <a:bodyPr wrap="square">
            <a:spAutoFit/>
          </a:bodyPr>
          <a:lstStyle/>
          <a:p>
            <a:pPr algn="ctr"/>
            <a:endParaRPr lang="vi-VN" sz="2800" dirty="0">
              <a:latin typeface="+mj-lt"/>
            </a:endParaRPr>
          </a:p>
          <a:p>
            <a:pPr algn="just"/>
            <a:r>
              <a:rPr lang="en-US" sz="2800" dirty="0">
                <a:latin typeface="+mj-lt"/>
              </a:rPr>
              <a:t>    </a:t>
            </a:r>
            <a:r>
              <a:rPr lang="vi-VN" sz="2000" dirty="0">
                <a:latin typeface="+mj-lt"/>
              </a:rPr>
              <a:t>Dắt xe ra cửa, tôi lễ phép thưa:</a:t>
            </a:r>
          </a:p>
          <a:p>
            <a:pPr algn="just"/>
            <a:r>
              <a:rPr lang="en-US" sz="2000" dirty="0">
                <a:latin typeface="+mj-lt"/>
              </a:rPr>
              <a:t>    </a:t>
            </a:r>
            <a:r>
              <a:rPr lang="vi-VN" sz="2000" dirty="0">
                <a:latin typeface="+mj-lt"/>
              </a:rPr>
              <a:t>- Thưa ba, con xin phép đi học nhóm.</a:t>
            </a:r>
          </a:p>
          <a:p>
            <a:pPr algn="just"/>
            <a:r>
              <a:rPr lang="en-US" sz="2000" dirty="0">
                <a:latin typeface="+mj-lt"/>
              </a:rPr>
              <a:t>    </a:t>
            </a:r>
            <a:r>
              <a:rPr lang="vi-VN" sz="2000" dirty="0">
                <a:latin typeface="+mj-lt"/>
              </a:rPr>
              <a:t>Ba tôi mỉm cười:</a:t>
            </a:r>
          </a:p>
          <a:p>
            <a:pPr algn="just"/>
            <a:r>
              <a:rPr lang="en-US" sz="2000" dirty="0">
                <a:latin typeface="+mj-lt"/>
              </a:rPr>
              <a:t>    </a:t>
            </a:r>
            <a:r>
              <a:rPr lang="vi-VN" sz="2000" dirty="0">
                <a:latin typeface="+mj-lt"/>
              </a:rPr>
              <a:t>- Ờ, nhớ về sớm nghe con!</a:t>
            </a:r>
          </a:p>
          <a:p>
            <a:pPr algn="just"/>
            <a:r>
              <a:rPr lang="en-US" sz="2000" dirty="0">
                <a:latin typeface="+mj-lt"/>
              </a:rPr>
              <a:t>    </a:t>
            </a:r>
            <a:r>
              <a:rPr lang="vi-VN" sz="2000" dirty="0">
                <a:latin typeface="+mj-lt"/>
              </a:rPr>
              <a:t>Không biết đây là lần thứ bao nhiêu tôi đã nói dối ba. Mỗi lần nói dối tôi đều ân hận,</a:t>
            </a:r>
            <a:r>
              <a:rPr lang="en-US" sz="2000" dirty="0">
                <a:latin typeface="+mj-lt"/>
              </a:rPr>
              <a:t> </a:t>
            </a:r>
            <a:r>
              <a:rPr lang="vi-VN" sz="2000" dirty="0">
                <a:latin typeface="+mj-lt"/>
              </a:rPr>
              <a:t>nhưng đều tặc lưỡi cho qua.</a:t>
            </a:r>
          </a:p>
          <a:p>
            <a:pPr algn="just"/>
            <a:r>
              <a:rPr lang="en-US" sz="2000" dirty="0">
                <a:latin typeface="+mj-lt"/>
              </a:rPr>
              <a:t>    </a:t>
            </a:r>
            <a:r>
              <a:rPr lang="vi-VN" sz="2000" dirty="0">
                <a:latin typeface="+mj-lt"/>
              </a:rPr>
              <a:t>Cho đến một hôm, vừa yên vị trong rạp chiếu bóng, tôi chợt thấy em gái mình lướt qua cùng một đ</a:t>
            </a:r>
            <a:r>
              <a:rPr lang="en-US" sz="2000" dirty="0">
                <a:latin typeface="+mj-lt"/>
              </a:rPr>
              <a:t>ứ</a:t>
            </a:r>
            <a:r>
              <a:rPr lang="vi-VN" sz="2000" dirty="0">
                <a:latin typeface="+mj-lt"/>
              </a:rPr>
              <a:t>a bạn. Từ ngạc nhiên, tôi chuy</a:t>
            </a:r>
            <a:r>
              <a:rPr lang="en-US" sz="2000" dirty="0">
                <a:latin typeface="+mj-lt"/>
              </a:rPr>
              <a:t>ể</a:t>
            </a:r>
            <a:r>
              <a:rPr lang="vi-VN" sz="2000" dirty="0">
                <a:latin typeface="+mj-lt"/>
              </a:rPr>
              <a:t>n sang giận </a:t>
            </a:r>
            <a:r>
              <a:rPr lang="en-US" sz="2000" dirty="0">
                <a:latin typeface="+mj-lt"/>
              </a:rPr>
              <a:t>d</a:t>
            </a:r>
            <a:r>
              <a:rPr lang="vi-VN" sz="2000" dirty="0">
                <a:latin typeface="+mj-lt"/>
              </a:rPr>
              <a:t>ữ và mặc lời năn nỉ của bạn, tôi bỏ về.</a:t>
            </a:r>
          </a:p>
          <a:p>
            <a:pPr algn="just"/>
            <a:r>
              <a:rPr lang="en-US" sz="2000" dirty="0">
                <a:latin typeface="+mj-lt"/>
              </a:rPr>
              <a:t>    </a:t>
            </a:r>
            <a:r>
              <a:rPr lang="vi-VN" sz="2000" dirty="0">
                <a:latin typeface="+mj-lt"/>
              </a:rPr>
              <a:t>Hai chị em về đến nhà, tôi mắng em gái dám nói dối ba bỏ học đi chơi, không chịu học hành. Nhưng đáp lại sự giận dữ của tôi, nó chỉ thủng thẳng:</a:t>
            </a:r>
          </a:p>
          <a:p>
            <a:pPr algn="just"/>
            <a:r>
              <a:rPr lang="en-US" sz="2800" dirty="0">
                <a:latin typeface="+mj-lt"/>
              </a:rPr>
              <a:t>   </a:t>
            </a:r>
            <a:endParaRPr lang="vi-VN" sz="2400" dirty="0"/>
          </a:p>
        </p:txBody>
      </p:sp>
      <p:sp>
        <p:nvSpPr>
          <p:cNvPr id="5" name="Google Shape;4593;p32"/>
          <p:cNvSpPr txBox="1"/>
          <p:nvPr/>
        </p:nvSpPr>
        <p:spPr>
          <a:xfrm>
            <a:off x="4118291" y="101191"/>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711199" y="3812800"/>
            <a:ext cx="9522823" cy="3170099"/>
          </a:xfrm>
          <a:prstGeom prst="rect">
            <a:avLst/>
          </a:prstGeom>
        </p:spPr>
        <p:txBody>
          <a:bodyPr wrap="square">
            <a:spAutoFit/>
          </a:bodyPr>
          <a:lstStyle/>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Nó cười giả bộ ngây thơ:</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Tôi sững sờ đứng im như phỗng. Ngước nhìn ba tôi đợi một trận cuồng phong. Nhưng ba tôi chỉ buồ</a:t>
            </a:r>
            <a:r>
              <a:rPr lang="en-US" sz="2000" dirty="0">
                <a:latin typeface="Times New Roman" pitchFamily="18" charset="0"/>
                <a:cs typeface="Times New Roman" pitchFamily="18" charset="0"/>
              </a:rPr>
              <a:t>n</a:t>
            </a:r>
            <a:r>
              <a:rPr lang="vi-VN" sz="2000" dirty="0">
                <a:latin typeface="Times New Roman" pitchFamily="18" charset="0"/>
                <a:cs typeface="Times New Roman" pitchFamily="18" charset="0"/>
              </a:rPr>
              <a:t> rầu bảo:</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b="1" i="1" dirty="0">
                <a:latin typeface="Times New Roman" pitchFamily="18" charset="0"/>
                <a:cs typeface="Times New Roman" pitchFamily="18" charset="0"/>
              </a:rPr>
              <a:t>Theo </a:t>
            </a:r>
            <a:r>
              <a:rPr lang="en-US" sz="2000" b="1" i="1" dirty="0" err="1">
                <a:latin typeface="Times New Roman" pitchFamily="18" charset="0"/>
                <a:cs typeface="Times New Roman" pitchFamily="18" charset="0"/>
              </a:rPr>
              <a:t>Liên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Hương</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1420248925"/>
      </p:ext>
    </p:extLst>
  </p:cSld>
  <p:clrMapOvr>
    <a:masterClrMapping/>
  </p:clrMapOvr>
  <mc:AlternateContent xmlns:mc="http://schemas.openxmlformats.org/markup-compatibility/2006" xmlns:p14="http://schemas.microsoft.com/office/powerpoint/2010/main">
    <mc:Choice Requires="p14">
      <p:transition spd="slow" p14:dur="2000" advTm="132263"/>
    </mc:Choice>
    <mc:Fallback xmlns="">
      <p:transition spd="slow" advTm="13226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20F18F-9BB1-405D-BEC4-87F98F410B2D}"/>
              </a:ext>
            </a:extLst>
          </p:cNvPr>
          <p:cNvSpPr/>
          <p:nvPr/>
        </p:nvSpPr>
        <p:spPr>
          <a:xfrm>
            <a:off x="4098036" y="73152"/>
            <a:ext cx="3995928" cy="8321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GIẢI NGHĨA TỪ</a:t>
            </a:r>
          </a:p>
        </p:txBody>
      </p:sp>
      <p:cxnSp>
        <p:nvCxnSpPr>
          <p:cNvPr id="4" name="Straight Connector 3">
            <a:extLst>
              <a:ext uri="{FF2B5EF4-FFF2-40B4-BE49-F238E27FC236}">
                <a16:creationId xmlns:a16="http://schemas.microsoft.com/office/drawing/2014/main" id="{2A9C2E6B-76FC-4C34-BE2A-AF416546ACC3}"/>
              </a:ext>
            </a:extLst>
          </p:cNvPr>
          <p:cNvCxnSpPr/>
          <p:nvPr/>
        </p:nvCxnSpPr>
        <p:spPr>
          <a:xfrm>
            <a:off x="128016" y="411480"/>
            <a:ext cx="3685032"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EE5C66-D37A-42BA-9E4E-FDD42DB7A18F}"/>
              </a:ext>
            </a:extLst>
          </p:cNvPr>
          <p:cNvCxnSpPr>
            <a:cxnSpLocks/>
          </p:cNvCxnSpPr>
          <p:nvPr/>
        </p:nvCxnSpPr>
        <p:spPr>
          <a:xfrm>
            <a:off x="8321040" y="420624"/>
            <a:ext cx="3593592"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1C21922-22E2-4C4C-8A9D-35D245EF18DE}"/>
              </a:ext>
            </a:extLst>
          </p:cNvPr>
          <p:cNvSpPr txBox="1"/>
          <p:nvPr/>
        </p:nvSpPr>
        <p:spPr>
          <a:xfrm>
            <a:off x="676656" y="969044"/>
            <a:ext cx="116311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Tặc</a:t>
            </a:r>
            <a:r>
              <a:rPr lang="en-US" sz="2800" dirty="0">
                <a:solidFill>
                  <a:schemeClr val="accent1">
                    <a:lumMod val="75000"/>
                  </a:schemeClr>
                </a:solidFill>
                <a:latin typeface="Times New Roman" panose="02020603050405020304" pitchFamily="18" charset="0"/>
                <a:cs typeface="Times New Roman" panose="02020603050405020304" pitchFamily="18" charset="0"/>
              </a:rPr>
              <a:t> l</a:t>
            </a:r>
            <a:r>
              <a:rPr lang="vi-VN" sz="2800" dirty="0">
                <a:solidFill>
                  <a:schemeClr val="accent1">
                    <a:lumMod val="75000"/>
                  </a:schemeClr>
                </a:solidFill>
                <a:latin typeface="Times New Roman" panose="02020603050405020304" pitchFamily="18" charset="0"/>
                <a:cs typeface="Times New Roman" panose="02020603050405020304" pitchFamily="18" charset="0"/>
              </a:rPr>
              <a:t>ư</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ỡi</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bật</a:t>
            </a:r>
            <a:r>
              <a:rPr lang="en-US" sz="2400" dirty="0">
                <a:latin typeface="Times New Roman" panose="02020603050405020304" pitchFamily="18" charset="0"/>
                <a:cs typeface="Times New Roman" panose="02020603050405020304" pitchFamily="18" charset="0"/>
              </a:rPr>
              <a:t> l</a:t>
            </a:r>
            <a:r>
              <a:rPr lang="vi-VN" sz="2400" dirty="0">
                <a:latin typeface="Times New Roman" panose="02020603050405020304" pitchFamily="18" charset="0"/>
                <a:cs typeface="Times New Roman" panose="02020603050405020304" pitchFamily="18" charset="0"/>
              </a:rPr>
              <a:t>ư</a:t>
            </a:r>
            <a:r>
              <a:rPr lang="en-US" sz="2400" dirty="0" err="1">
                <a:latin typeface="Times New Roman" panose="02020603050405020304" pitchFamily="18" charset="0"/>
                <a:cs typeface="Times New Roman" panose="02020603050405020304" pitchFamily="18" charset="0"/>
              </a:rPr>
              <a:t>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tỏ</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dù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náy</a:t>
            </a:r>
            <a:r>
              <a:rPr lang="en-US" sz="2400" dirty="0">
                <a:latin typeface="Times New Roman" panose="02020603050405020304" pitchFamily="18" charset="0"/>
                <a:cs typeface="Times New Roman" panose="02020603050405020304" pitchFamily="18" charset="0"/>
              </a:rPr>
              <a:t> </a:t>
            </a:r>
          </a:p>
        </p:txBody>
      </p:sp>
      <p:sp>
        <p:nvSpPr>
          <p:cNvPr id="11" name="TextBox 10">
            <a:extLst>
              <a:ext uri="{FF2B5EF4-FFF2-40B4-BE49-F238E27FC236}">
                <a16:creationId xmlns:a16="http://schemas.microsoft.com/office/drawing/2014/main" id="{CE5D0B3C-FEA4-4CDA-BAFC-4EB532F7EF79}"/>
              </a:ext>
            </a:extLst>
          </p:cNvPr>
          <p:cNvSpPr txBox="1"/>
          <p:nvPr/>
        </p:nvSpPr>
        <p:spPr>
          <a:xfrm>
            <a:off x="676656" y="1453675"/>
            <a:ext cx="4425696"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Giả</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vờ</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E9D4F862-23F4-4181-9A39-2BA13067B8DF}"/>
              </a:ext>
            </a:extLst>
          </p:cNvPr>
          <p:cNvSpPr txBox="1"/>
          <p:nvPr/>
        </p:nvSpPr>
        <p:spPr>
          <a:xfrm>
            <a:off x="676656" y="1938306"/>
            <a:ext cx="6601968" cy="523220"/>
          </a:xfrm>
          <a:prstGeom prst="rect">
            <a:avLst/>
          </a:prstGeom>
          <a:noFill/>
        </p:spPr>
        <p:txBody>
          <a:bodyPr wrap="square" rtlCol="0">
            <a:spAutoFit/>
          </a:bodyPr>
          <a:lstStyle/>
          <a:p>
            <a:r>
              <a:rPr lang="en-US" sz="2800" dirty="0" err="1">
                <a:solidFill>
                  <a:schemeClr val="accent1">
                    <a:lumMod val="75000"/>
                  </a:schemeClr>
                </a:solidFill>
                <a:latin typeface="Times New Roman" panose="02020603050405020304" pitchFamily="18" charset="0"/>
                <a:cs typeface="Times New Roman" panose="02020603050405020304" pitchFamily="18" charset="0"/>
              </a:rPr>
              <a:t>Ráng</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tiếng</a:t>
            </a:r>
            <a:r>
              <a:rPr lang="en-US" sz="2800" dirty="0">
                <a:solidFill>
                  <a:schemeClr val="accent1">
                    <a:lumMod val="75000"/>
                  </a:schemeClr>
                </a:solidFill>
                <a:latin typeface="Times New Roman" panose="02020603050405020304" pitchFamily="18" charset="0"/>
                <a:cs typeface="Times New Roman" panose="02020603050405020304" pitchFamily="18" charset="0"/>
              </a:rPr>
              <a:t> Nam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Bộ</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gắng</a:t>
            </a:r>
            <a:endParaRPr lang="en-US" sz="2400" dirty="0">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4CA3FA7A-D381-4A50-B5F1-2FBC477EC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 y="2509918"/>
            <a:ext cx="3685032" cy="2322795"/>
          </a:xfrm>
          <a:prstGeom prst="rect">
            <a:avLst/>
          </a:prstGeom>
        </p:spPr>
      </p:pic>
      <p:pic>
        <p:nvPicPr>
          <p:cNvPr id="18" name="Picture 17">
            <a:extLst>
              <a:ext uri="{FF2B5EF4-FFF2-40B4-BE49-F238E27FC236}">
                <a16:creationId xmlns:a16="http://schemas.microsoft.com/office/drawing/2014/main" id="{E5299869-0DC4-4DF3-A349-D2ADD1EBE8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8036" y="2536243"/>
            <a:ext cx="3756660" cy="2296470"/>
          </a:xfrm>
          <a:prstGeom prst="rect">
            <a:avLst/>
          </a:prstGeom>
        </p:spPr>
      </p:pic>
      <p:pic>
        <p:nvPicPr>
          <p:cNvPr id="20" name="Picture 19">
            <a:extLst>
              <a:ext uri="{FF2B5EF4-FFF2-40B4-BE49-F238E27FC236}">
                <a16:creationId xmlns:a16="http://schemas.microsoft.com/office/drawing/2014/main" id="{50DE0A36-F382-413F-9D34-CB496B4390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3964" y="2523081"/>
            <a:ext cx="3820668" cy="2296470"/>
          </a:xfrm>
          <a:prstGeom prst="rect">
            <a:avLst/>
          </a:prstGeom>
        </p:spPr>
      </p:pic>
      <p:sp>
        <p:nvSpPr>
          <p:cNvPr id="21" name="Rectangle: Rounded Corners 20">
            <a:extLst>
              <a:ext uri="{FF2B5EF4-FFF2-40B4-BE49-F238E27FC236}">
                <a16:creationId xmlns:a16="http://schemas.microsoft.com/office/drawing/2014/main" id="{B6415A7D-4BAA-4AED-83B9-E7CDBFE9BED4}"/>
              </a:ext>
            </a:extLst>
          </p:cNvPr>
          <p:cNvSpPr/>
          <p:nvPr/>
        </p:nvSpPr>
        <p:spPr>
          <a:xfrm>
            <a:off x="128016" y="5093208"/>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accent1">
                    <a:lumMod val="75000"/>
                  </a:schemeClr>
                </a:solidFill>
                <a:latin typeface="Times New Roman" panose="02020603050405020304" pitchFamily="18" charset="0"/>
                <a:cs typeface="Times New Roman" panose="02020603050405020304" pitchFamily="18" charset="0"/>
              </a:rPr>
              <a:t>Yên</a:t>
            </a:r>
            <a:r>
              <a:rPr lang="en-US" sz="2800" dirty="0">
                <a:solidFill>
                  <a:schemeClr val="accent1">
                    <a:lumMod val="75000"/>
                  </a:schemeClr>
                </a:solidFill>
                <a:latin typeface="Times New Roman" panose="02020603050405020304" pitchFamily="18" charset="0"/>
                <a:cs typeface="Times New Roman" panose="02020603050405020304" pitchFamily="18" charset="0"/>
              </a:rPr>
              <a:t> </a:t>
            </a:r>
            <a:r>
              <a:rPr lang="en-US" sz="2800" dirty="0" err="1">
                <a:solidFill>
                  <a:schemeClr val="accent1">
                    <a:lumMod val="75000"/>
                  </a:schemeClr>
                </a:solidFill>
                <a:latin typeface="Times New Roman" panose="02020603050405020304" pitchFamily="18" charset="0"/>
                <a:cs typeface="Times New Roman" panose="02020603050405020304" pitchFamily="18" charset="0"/>
              </a:rPr>
              <a:t>vị</a:t>
            </a:r>
            <a:r>
              <a:rPr lang="en-US" sz="2400" dirty="0">
                <a:solidFill>
                  <a:schemeClr val="accent1">
                    <a:lumMod val="75000"/>
                  </a:schemeClr>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ngồi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chỗ</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D8CC620F-CB45-4EEB-A45F-4CF4D86D3373}"/>
              </a:ext>
            </a:extLst>
          </p:cNvPr>
          <p:cNvSpPr/>
          <p:nvPr/>
        </p:nvSpPr>
        <p:spPr>
          <a:xfrm>
            <a:off x="4179570" y="5120640"/>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Im</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nh</a:t>
            </a:r>
            <a:r>
              <a:rPr lang="vi-VN" sz="2800" dirty="0">
                <a:solidFill>
                  <a:srgbClr val="0070C0"/>
                </a:solidFill>
                <a:latin typeface="Times New Roman" panose="02020603050405020304" pitchFamily="18" charset="0"/>
                <a:cs typeface="Times New Roman" panose="02020603050405020304" pitchFamily="18" charset="0"/>
              </a:rPr>
              <a:t>ư</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phỗng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hoặc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nói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gì</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bức</a:t>
            </a:r>
            <a:r>
              <a:rPr lang="en-US" sz="2400" dirty="0">
                <a:solidFill>
                  <a:schemeClr val="tx1"/>
                </a:solidFill>
                <a:latin typeface="Times New Roman" panose="02020603050405020304" pitchFamily="18" charset="0"/>
                <a:cs typeface="Times New Roman" panose="02020603050405020304" pitchFamily="18" charset="0"/>
              </a:rPr>
              <a:t> t</a:t>
            </a:r>
            <a:r>
              <a:rPr lang="vi-VN" sz="2400" dirty="0">
                <a:solidFill>
                  <a:schemeClr val="tx1"/>
                </a:solidFill>
                <a:latin typeface="Times New Roman" panose="02020603050405020304" pitchFamily="18" charset="0"/>
                <a:cs typeface="Times New Roman" panose="02020603050405020304" pitchFamily="18" charset="0"/>
              </a:rPr>
              <a:t>ư</a:t>
            </a:r>
            <a:r>
              <a:rPr lang="en-US" sz="2400" dirty="0" err="1">
                <a:solidFill>
                  <a:schemeClr val="tx1"/>
                </a:solidFill>
                <a:latin typeface="Times New Roman" panose="02020603050405020304" pitchFamily="18" charset="0"/>
                <a:cs typeface="Times New Roman" panose="02020603050405020304" pitchFamily="18" charset="0"/>
              </a:rPr>
              <a:t>ợng</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D777945-0E77-4942-BAB5-11ED3DB293E3}"/>
              </a:ext>
            </a:extLst>
          </p:cNvPr>
          <p:cNvSpPr/>
          <p:nvPr/>
        </p:nvSpPr>
        <p:spPr>
          <a:xfrm>
            <a:off x="8093964" y="5130445"/>
            <a:ext cx="3593592" cy="106984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70C0"/>
                </a:solidFill>
                <a:latin typeface="Times New Roman" panose="02020603050405020304" pitchFamily="18" charset="0"/>
                <a:cs typeface="Times New Roman" panose="02020603050405020304" pitchFamily="18" charset="0"/>
              </a:rPr>
              <a:t>Cuồng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phong</a:t>
            </a:r>
            <a:r>
              <a:rPr lang="en-US" sz="2800" dirty="0">
                <a:solidFill>
                  <a:srgbClr val="0070C0"/>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gió</a:t>
            </a:r>
            <a:r>
              <a:rPr lang="en-US" sz="2400" dirty="0">
                <a:solidFill>
                  <a:schemeClr val="tx1"/>
                </a:solidFill>
                <a:latin typeface="Times New Roman" panose="02020603050405020304" pitchFamily="18" charset="0"/>
                <a:cs typeface="Times New Roman" panose="02020603050405020304" pitchFamily="18" charset="0"/>
              </a:rPr>
              <a:t> to, </a:t>
            </a:r>
            <a:r>
              <a:rPr lang="en-US" sz="2400" dirty="0" err="1">
                <a:solidFill>
                  <a:schemeClr val="tx1"/>
                </a:solidFill>
                <a:latin typeface="Times New Roman" panose="02020603050405020304" pitchFamily="18" charset="0"/>
                <a:cs typeface="Times New Roman" panose="02020603050405020304" pitchFamily="18" charset="0"/>
              </a:rPr>
              <a:t>bão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Nghĩa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trong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bài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chemeClr val="tx1"/>
                </a:solidFill>
                <a:latin typeface="Times New Roman" panose="02020603050405020304" pitchFamily="18" charset="0"/>
                <a:cs typeface="Times New Roman" panose="02020603050405020304" pitchFamily="18" charset="0"/>
              </a:rPr>
              <a:t>c</a:t>
            </a:r>
            <a:r>
              <a:rPr lang="vi-VN" sz="2400" dirty="0">
                <a:solidFill>
                  <a:schemeClr val="tx1"/>
                </a:solidFill>
                <a:latin typeface="Times New Roman" panose="02020603050405020304" pitchFamily="18" charset="0"/>
                <a:cs typeface="Times New Roman" panose="02020603050405020304" pitchFamily="18" charset="0"/>
              </a:rPr>
              <a:t>ơ</a:t>
            </a:r>
            <a:r>
              <a:rPr lang="en-US" sz="2400" dirty="0">
                <a:solidFill>
                  <a:schemeClr val="tx1"/>
                </a:solidFill>
                <a:latin typeface="Times New Roman" panose="02020603050405020304" pitchFamily="18" charset="0"/>
                <a:cs typeface="Times New Roman" panose="02020603050405020304" pitchFamily="18" charset="0"/>
              </a:rPr>
              <a:t>n </a:t>
            </a:r>
            <a:r>
              <a:rPr lang="en-US" sz="2400" dirty="0" err="1">
                <a:solidFill>
                  <a:schemeClr val="tx1"/>
                </a:solidFill>
                <a:latin typeface="Times New Roman" panose="02020603050405020304" pitchFamily="18" charset="0"/>
                <a:cs typeface="Times New Roman" panose="02020603050405020304" pitchFamily="18" charset="0"/>
              </a:rPr>
              <a:t>giận</a:t>
            </a:r>
            <a:endParaRPr lang="en-US" sz="2400" dirty="0">
              <a:solidFill>
                <a:schemeClr val="tx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855584079"/>
      </p:ext>
    </p:extLst>
  </p:cSld>
  <p:clrMapOvr>
    <a:masterClrMapping/>
  </p:clrMapOvr>
  <mc:AlternateContent xmlns:mc="http://schemas.openxmlformats.org/markup-compatibility/2006" xmlns:p14="http://schemas.microsoft.com/office/powerpoint/2010/main">
    <mc:Choice Requires="p14">
      <p:transition spd="slow" p14:dur="2000" advTm="54331"/>
    </mc:Choice>
    <mc:Fallback xmlns="">
      <p:transition spd="slow" advTm="543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heel(1)">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21" grpId="0" animBg="1"/>
      <p:bldP spid="22" grpId="0" animBg="1"/>
      <p:bldP spid="23" grpId="0" animBg="1"/>
    </p:bldLst>
  </p:timing>
  <p:extLst>
    <p:ext uri="{3A86A75C-4F4B-4683-9AE1-C65F6400EC91}">
      <p14:laserTraceLst xmlns:p14="http://schemas.microsoft.com/office/powerpoint/2010/main">
        <p14:tracePtLst>
          <p14:tracePt t="18775" x="4240213" y="1819275"/>
          <p14:tracePt t="18947" x="0" y="0"/>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BBB0416-4747-4154-8E97-67AB03617AF1}"/>
              </a:ext>
            </a:extLst>
          </p:cNvPr>
          <p:cNvSpPr/>
          <p:nvPr/>
        </p:nvSpPr>
        <p:spPr>
          <a:xfrm>
            <a:off x="935012" y="2423160"/>
            <a:ext cx="10549852" cy="3429000"/>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90E05C2-B2E7-44C9-BB7D-FA87D4B2BDF8}"/>
              </a:ext>
            </a:extLst>
          </p:cNvPr>
          <p:cNvSpPr/>
          <p:nvPr/>
        </p:nvSpPr>
        <p:spPr>
          <a:xfrm>
            <a:off x="935013" y="475099"/>
            <a:ext cx="10549852" cy="194806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939075" y="0"/>
            <a:ext cx="10541726" cy="4154984"/>
          </a:xfrm>
          <a:prstGeom prst="rect">
            <a:avLst/>
          </a:prstGeom>
        </p:spPr>
        <p:txBody>
          <a:bodyPr wrap="square">
            <a:spAutoFit/>
          </a:bodyPr>
          <a:lstStyle/>
          <a:p>
            <a:pPr algn="ctr"/>
            <a:endParaRPr lang="vi-VN" sz="2800" dirty="0">
              <a:latin typeface="+mj-lt"/>
            </a:endParaRPr>
          </a:p>
          <a:p>
            <a:pPr algn="just"/>
            <a:r>
              <a:rPr lang="en-US" sz="2800" dirty="0">
                <a:latin typeface="+mj-lt"/>
              </a:rPr>
              <a:t>    </a:t>
            </a:r>
            <a:r>
              <a:rPr lang="vi-VN" sz="2000" dirty="0">
                <a:latin typeface="+mj-lt"/>
              </a:rPr>
              <a:t>Dắt xe ra cửa, tôi lễ phép thưa:</a:t>
            </a:r>
          </a:p>
          <a:p>
            <a:pPr algn="just"/>
            <a:r>
              <a:rPr lang="en-US" sz="2000" dirty="0">
                <a:latin typeface="+mj-lt"/>
              </a:rPr>
              <a:t>    </a:t>
            </a:r>
            <a:r>
              <a:rPr lang="vi-VN" sz="2000" dirty="0">
                <a:latin typeface="+mj-lt"/>
              </a:rPr>
              <a:t>- Thưa ba, con xin phép đi học nhóm.</a:t>
            </a:r>
          </a:p>
          <a:p>
            <a:pPr algn="just"/>
            <a:r>
              <a:rPr lang="en-US" sz="2000" dirty="0">
                <a:latin typeface="+mj-lt"/>
              </a:rPr>
              <a:t>    </a:t>
            </a:r>
            <a:r>
              <a:rPr lang="vi-VN" sz="2000" dirty="0">
                <a:latin typeface="+mj-lt"/>
              </a:rPr>
              <a:t>Ba tôi mỉm cười:</a:t>
            </a:r>
          </a:p>
          <a:p>
            <a:pPr algn="just"/>
            <a:r>
              <a:rPr lang="en-US" sz="2000" dirty="0">
                <a:latin typeface="+mj-lt"/>
              </a:rPr>
              <a:t>    </a:t>
            </a:r>
            <a:r>
              <a:rPr lang="vi-VN" sz="2000" dirty="0">
                <a:latin typeface="+mj-lt"/>
              </a:rPr>
              <a:t>- Ờ, nhớ về sớm nghe con!</a:t>
            </a:r>
          </a:p>
          <a:p>
            <a:pPr algn="just"/>
            <a:r>
              <a:rPr lang="en-US" sz="2000" dirty="0">
                <a:latin typeface="+mj-lt"/>
              </a:rPr>
              <a:t>    </a:t>
            </a:r>
            <a:r>
              <a:rPr lang="vi-VN" sz="2000" dirty="0">
                <a:latin typeface="+mj-lt"/>
              </a:rPr>
              <a:t>Không biết đây là lần thứ bao nhiêu tôi đã nói dối ba. Mỗi lần nói dối tôi đều ân hận,</a:t>
            </a:r>
            <a:r>
              <a:rPr lang="en-US" sz="2000" dirty="0">
                <a:latin typeface="+mj-lt"/>
              </a:rPr>
              <a:t> </a:t>
            </a:r>
            <a:r>
              <a:rPr lang="vi-VN" sz="2000" dirty="0">
                <a:latin typeface="+mj-lt"/>
              </a:rPr>
              <a:t>nhưng đều tặc lưỡi cho qua.</a:t>
            </a:r>
          </a:p>
          <a:p>
            <a:pPr algn="just"/>
            <a:r>
              <a:rPr lang="en-US" sz="2000" dirty="0">
                <a:latin typeface="+mj-lt"/>
              </a:rPr>
              <a:t>    </a:t>
            </a:r>
            <a:r>
              <a:rPr lang="vi-VN" sz="2000" dirty="0">
                <a:latin typeface="+mj-lt"/>
              </a:rPr>
              <a:t>Cho đến một hôm, vừa yên vị trong rạp chiếu bóng, tôi chợt thấy em gái mình lướt qua cùng một đ</a:t>
            </a:r>
            <a:r>
              <a:rPr lang="en-US" sz="2000" dirty="0">
                <a:latin typeface="+mj-lt"/>
              </a:rPr>
              <a:t>ứ</a:t>
            </a:r>
            <a:r>
              <a:rPr lang="vi-VN" sz="2000" dirty="0">
                <a:latin typeface="+mj-lt"/>
              </a:rPr>
              <a:t>a bạn. Từ ngạc nhiên, tôi chuy</a:t>
            </a:r>
            <a:r>
              <a:rPr lang="en-US" sz="2000" dirty="0">
                <a:latin typeface="+mj-lt"/>
              </a:rPr>
              <a:t>ể</a:t>
            </a:r>
            <a:r>
              <a:rPr lang="vi-VN" sz="2000" dirty="0">
                <a:latin typeface="+mj-lt"/>
              </a:rPr>
              <a:t>n sang giận </a:t>
            </a:r>
            <a:r>
              <a:rPr lang="en-US" sz="2000" dirty="0">
                <a:latin typeface="+mj-lt"/>
              </a:rPr>
              <a:t>d</a:t>
            </a:r>
            <a:r>
              <a:rPr lang="vi-VN" sz="2000" dirty="0">
                <a:latin typeface="+mj-lt"/>
              </a:rPr>
              <a:t>ữ và mặc lời năn nỉ của bạn, tôi bỏ về.</a:t>
            </a:r>
          </a:p>
          <a:p>
            <a:pPr algn="just"/>
            <a:r>
              <a:rPr lang="en-US" sz="2000" dirty="0">
                <a:latin typeface="+mj-lt"/>
              </a:rPr>
              <a:t>    </a:t>
            </a:r>
            <a:r>
              <a:rPr lang="vi-VN" sz="2000" dirty="0">
                <a:latin typeface="+mj-lt"/>
              </a:rPr>
              <a:t>Hai chị em về đến nhà, tôi mắng em gái dám nói dối ba bỏ học đi chơi, không chịu học hành. Nhưng đáp lại sự giận dữ của tôi, nó chỉ thủng thẳng:</a:t>
            </a:r>
          </a:p>
          <a:p>
            <a:pPr algn="just"/>
            <a:r>
              <a:rPr lang="en-US" sz="2800" dirty="0">
                <a:latin typeface="+mj-lt"/>
              </a:rPr>
              <a:t>   </a:t>
            </a:r>
            <a:endParaRPr lang="vi-VN" sz="2400" dirty="0"/>
          </a:p>
        </p:txBody>
      </p:sp>
      <p:sp>
        <p:nvSpPr>
          <p:cNvPr id="9" name="Rectangle 8">
            <a:extLst>
              <a:ext uri="{FF2B5EF4-FFF2-40B4-BE49-F238E27FC236}">
                <a16:creationId xmlns:a16="http://schemas.microsoft.com/office/drawing/2014/main" id="{4E15E205-AF33-461E-AEC3-AAC13B7950A8}"/>
              </a:ext>
            </a:extLst>
          </p:cNvPr>
          <p:cNvSpPr/>
          <p:nvPr/>
        </p:nvSpPr>
        <p:spPr>
          <a:xfrm>
            <a:off x="935012" y="5852160"/>
            <a:ext cx="10549852" cy="67595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Google Shape;4593;p32"/>
          <p:cNvSpPr txBox="1"/>
          <p:nvPr/>
        </p:nvSpPr>
        <p:spPr>
          <a:xfrm>
            <a:off x="4118291" y="0"/>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Rectangle 5"/>
          <p:cNvSpPr/>
          <p:nvPr/>
        </p:nvSpPr>
        <p:spPr>
          <a:xfrm>
            <a:off x="857828" y="3687901"/>
            <a:ext cx="9522823" cy="3170099"/>
          </a:xfrm>
          <a:prstGeom prst="rect">
            <a:avLst/>
          </a:prstGeom>
        </p:spPr>
        <p:txBody>
          <a:bodyPr wrap="square">
            <a:spAutoFit/>
          </a:bodyPr>
          <a:lstStyle/>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Em đi tập văn nghệ.</a:t>
            </a:r>
            <a:r>
              <a:rPr lang="en-US" sz="2000" dirty="0">
                <a:latin typeface="Times New Roman" pitchFamily="18" charset="0"/>
                <a:cs typeface="Times New Roman" pitchFamily="18" charset="0"/>
              </a:rPr>
              <a:t> </a:t>
            </a:r>
          </a:p>
          <a:p>
            <a:pPr algn="just"/>
            <a:r>
              <a:rPr lang="en-US" sz="2000" dirty="0">
                <a:latin typeface="Times New Roman" pitchFamily="18" charset="0"/>
                <a:cs typeface="Times New Roman" pitchFamily="18" charset="0"/>
              </a:rPr>
              <a:t>     - </a:t>
            </a:r>
            <a:r>
              <a:rPr lang="vi-VN" sz="2000" dirty="0">
                <a:latin typeface="Times New Roman" pitchFamily="18" charset="0"/>
                <a:cs typeface="Times New Roman" pitchFamily="18" charset="0"/>
              </a:rPr>
              <a:t>Mày tập văn nghệ ở rạp chiếu bóng à?</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Nó cười giả bộ ngây thơ:</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Ủa chị cũng ở đó sao? Hồi nãy chị bảo chị đi học nhóm mà!</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Tôi sững sờ đứng im như phỗng. Ngước nhìn ba tôi đợi một trận cuồng phong. Nhưng ba tôi chỉ buồ</a:t>
            </a:r>
            <a:r>
              <a:rPr lang="en-US" sz="2000" dirty="0">
                <a:latin typeface="Times New Roman" pitchFamily="18" charset="0"/>
                <a:cs typeface="Times New Roman" pitchFamily="18" charset="0"/>
              </a:rPr>
              <a:t>n</a:t>
            </a:r>
            <a:r>
              <a:rPr lang="vi-VN" sz="2000" dirty="0">
                <a:latin typeface="Times New Roman" pitchFamily="18" charset="0"/>
                <a:cs typeface="Times New Roman" pitchFamily="18" charset="0"/>
              </a:rPr>
              <a:t> rầu bảo:</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 Các con ráng bảo ban nhau mà học cho nên người.</a:t>
            </a:r>
          </a:p>
          <a:p>
            <a:pPr algn="just"/>
            <a:r>
              <a:rPr lang="en-US" sz="2000" dirty="0">
                <a:latin typeface="Times New Roman" pitchFamily="18" charset="0"/>
                <a:cs typeface="Times New Roman" pitchFamily="18" charset="0"/>
              </a:rPr>
              <a:t>     </a:t>
            </a:r>
            <a:r>
              <a:rPr lang="vi-VN" sz="2000" dirty="0">
                <a:latin typeface="Times New Roman" pitchFamily="18" charset="0"/>
                <a:cs typeface="Times New Roman" pitchFamily="18" charset="0"/>
              </a:rPr>
              <a:t>Từ đó tôi không bao giờ nói dối ba đi chơi nữa. Thỉnh thoảng, hai chị em lại cười phá lên khi nhắc lại chuyện nó rủ bạn vào rạp chiếu bóng chọc tức tôi, làm cho tôi tỉnh ngộ.</a:t>
            </a:r>
            <a:endParaRPr lang="en-US" sz="2000" dirty="0">
              <a:latin typeface="Times New Roman" pitchFamily="18" charset="0"/>
              <a:cs typeface="Times New Roman" pitchFamily="18" charset="0"/>
            </a:endParaRPr>
          </a:p>
          <a:p>
            <a:pPr algn="just"/>
            <a:r>
              <a:rPr lang="en-US" sz="2000" dirty="0">
                <a:latin typeface="Times New Roman" pitchFamily="18" charset="0"/>
                <a:cs typeface="Times New Roman" pitchFamily="18" charset="0"/>
              </a:rPr>
              <a:t>                                                                               </a:t>
            </a:r>
            <a:r>
              <a:rPr lang="en-US" sz="2000" b="1" i="1" dirty="0">
                <a:latin typeface="Times New Roman" pitchFamily="18" charset="0"/>
                <a:cs typeface="Times New Roman" pitchFamily="18" charset="0"/>
              </a:rPr>
              <a:t>Theo </a:t>
            </a:r>
            <a:r>
              <a:rPr lang="en-US" sz="2000" b="1" i="1" dirty="0" err="1">
                <a:latin typeface="Times New Roman" pitchFamily="18" charset="0"/>
                <a:cs typeface="Times New Roman" pitchFamily="18" charset="0"/>
              </a:rPr>
              <a:t>Liên</a:t>
            </a:r>
            <a:r>
              <a:rPr lang="en-US" sz="2000" b="1" i="1" dirty="0">
                <a:latin typeface="Times New Roman" pitchFamily="18" charset="0"/>
                <a:cs typeface="Times New Roman" pitchFamily="18" charset="0"/>
              </a:rPr>
              <a:t> </a:t>
            </a:r>
            <a:r>
              <a:rPr lang="en-US" sz="2000" b="1" i="1" dirty="0" err="1">
                <a:latin typeface="Times New Roman" pitchFamily="18" charset="0"/>
                <a:cs typeface="Times New Roman" pitchFamily="18" charset="0"/>
              </a:rPr>
              <a:t>Hương</a:t>
            </a:r>
            <a:endParaRPr lang="en-US" sz="2000" b="1" i="1" dirty="0">
              <a:latin typeface="Times New Roman" pitchFamily="18" charset="0"/>
              <a:cs typeface="Times New Roman" pitchFamily="18" charset="0"/>
            </a:endParaRPr>
          </a:p>
        </p:txBody>
      </p:sp>
      <p:sp>
        <p:nvSpPr>
          <p:cNvPr id="7" name="Rectangle: Rounded Corners 6">
            <a:extLst>
              <a:ext uri="{FF2B5EF4-FFF2-40B4-BE49-F238E27FC236}">
                <a16:creationId xmlns:a16="http://schemas.microsoft.com/office/drawing/2014/main" id="{039CCFE4-EDF8-4FED-A5B3-AD0662A25337}"/>
              </a:ext>
            </a:extLst>
          </p:cNvPr>
          <p:cNvSpPr/>
          <p:nvPr/>
        </p:nvSpPr>
        <p:spPr>
          <a:xfrm>
            <a:off x="11468" y="440698"/>
            <a:ext cx="1188721" cy="4161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1</a:t>
            </a:r>
          </a:p>
        </p:txBody>
      </p:sp>
      <p:sp>
        <p:nvSpPr>
          <p:cNvPr id="10" name="Rectangle: Rounded Corners 9">
            <a:extLst>
              <a:ext uri="{FF2B5EF4-FFF2-40B4-BE49-F238E27FC236}">
                <a16:creationId xmlns:a16="http://schemas.microsoft.com/office/drawing/2014/main" id="{B266D337-5645-427E-B048-0877DB5A79FB}"/>
              </a:ext>
            </a:extLst>
          </p:cNvPr>
          <p:cNvSpPr/>
          <p:nvPr/>
        </p:nvSpPr>
        <p:spPr>
          <a:xfrm>
            <a:off x="0" y="2373896"/>
            <a:ext cx="1188721" cy="41615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2</a:t>
            </a:r>
          </a:p>
        </p:txBody>
      </p:sp>
      <p:sp>
        <p:nvSpPr>
          <p:cNvPr id="11" name="Rectangle: Rounded Corners 10">
            <a:extLst>
              <a:ext uri="{FF2B5EF4-FFF2-40B4-BE49-F238E27FC236}">
                <a16:creationId xmlns:a16="http://schemas.microsoft.com/office/drawing/2014/main" id="{FD0D5002-4837-4112-9AEE-F33B6929EE0A}"/>
              </a:ext>
            </a:extLst>
          </p:cNvPr>
          <p:cNvSpPr/>
          <p:nvPr/>
        </p:nvSpPr>
        <p:spPr>
          <a:xfrm>
            <a:off x="11468" y="5773986"/>
            <a:ext cx="1188721" cy="416153"/>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FF0000"/>
                </a:solidFill>
                <a:latin typeface="Times New Roman" panose="02020603050405020304" pitchFamily="18" charset="0"/>
                <a:cs typeface="Times New Roman" panose="02020603050405020304" pitchFamily="18" charset="0"/>
              </a:rPr>
              <a:t>ĐOẠN 3</a:t>
            </a:r>
          </a:p>
        </p:txBody>
      </p:sp>
      <p:cxnSp>
        <p:nvCxnSpPr>
          <p:cNvPr id="13" name="Straight Connector 12">
            <a:extLst>
              <a:ext uri="{FF2B5EF4-FFF2-40B4-BE49-F238E27FC236}">
                <a16:creationId xmlns:a16="http://schemas.microsoft.com/office/drawing/2014/main" id="{8CB20EE0-4D61-4FE6-96D1-5F49E22C6B25}"/>
              </a:ext>
            </a:extLst>
          </p:cNvPr>
          <p:cNvCxnSpPr/>
          <p:nvPr/>
        </p:nvCxnSpPr>
        <p:spPr>
          <a:xfrm>
            <a:off x="9162288" y="2084832"/>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6CC5AA-16DD-4E6B-992D-6FA17FE2CA9C}"/>
              </a:ext>
            </a:extLst>
          </p:cNvPr>
          <p:cNvCxnSpPr>
            <a:cxnSpLocks/>
          </p:cNvCxnSpPr>
          <p:nvPr/>
        </p:nvCxnSpPr>
        <p:spPr>
          <a:xfrm>
            <a:off x="9482328" y="2718816"/>
            <a:ext cx="8983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55E3F3-4FCA-4D6F-8831-CBAE72100EB6}"/>
              </a:ext>
            </a:extLst>
          </p:cNvPr>
          <p:cNvCxnSpPr/>
          <p:nvPr/>
        </p:nvCxnSpPr>
        <p:spPr>
          <a:xfrm>
            <a:off x="3724656" y="2718816"/>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DB5656C-D469-4313-B142-952424B07BB6}"/>
              </a:ext>
            </a:extLst>
          </p:cNvPr>
          <p:cNvCxnSpPr/>
          <p:nvPr/>
        </p:nvCxnSpPr>
        <p:spPr>
          <a:xfrm>
            <a:off x="7193280" y="3032760"/>
            <a:ext cx="640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163F00E-9FCE-4854-9B2D-85159EC5708B}"/>
              </a:ext>
            </a:extLst>
          </p:cNvPr>
          <p:cNvCxnSpPr>
            <a:cxnSpLocks/>
          </p:cNvCxnSpPr>
          <p:nvPr/>
        </p:nvCxnSpPr>
        <p:spPr>
          <a:xfrm>
            <a:off x="5190744" y="3617976"/>
            <a:ext cx="1237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00EC876-85F7-46CE-BAC2-1E248634A6CB}"/>
              </a:ext>
            </a:extLst>
          </p:cNvPr>
          <p:cNvCxnSpPr>
            <a:cxnSpLocks/>
          </p:cNvCxnSpPr>
          <p:nvPr/>
        </p:nvCxnSpPr>
        <p:spPr>
          <a:xfrm>
            <a:off x="5190744" y="3032760"/>
            <a:ext cx="826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AE0EE37-563B-46EE-8DC8-74EA46E85C6B}"/>
              </a:ext>
            </a:extLst>
          </p:cNvPr>
          <p:cNvCxnSpPr>
            <a:cxnSpLocks/>
          </p:cNvCxnSpPr>
          <p:nvPr/>
        </p:nvCxnSpPr>
        <p:spPr>
          <a:xfrm>
            <a:off x="1679448" y="5245608"/>
            <a:ext cx="8077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6F6B4C3-D815-4FB5-89BF-0DC3DDB2C390}"/>
              </a:ext>
            </a:extLst>
          </p:cNvPr>
          <p:cNvCxnSpPr>
            <a:cxnSpLocks/>
          </p:cNvCxnSpPr>
          <p:nvPr/>
        </p:nvCxnSpPr>
        <p:spPr>
          <a:xfrm>
            <a:off x="2304288" y="5852160"/>
            <a:ext cx="4114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0BC7FD1-9FC6-48C6-90AE-9B99D7BD4524}"/>
              </a:ext>
            </a:extLst>
          </p:cNvPr>
          <p:cNvCxnSpPr>
            <a:cxnSpLocks/>
          </p:cNvCxnSpPr>
          <p:nvPr/>
        </p:nvCxnSpPr>
        <p:spPr>
          <a:xfrm>
            <a:off x="3197795" y="5242470"/>
            <a:ext cx="1401637" cy="31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4AFE396-BCF2-4B78-8F41-5431A0B302D1}"/>
              </a:ext>
            </a:extLst>
          </p:cNvPr>
          <p:cNvCxnSpPr>
            <a:cxnSpLocks/>
          </p:cNvCxnSpPr>
          <p:nvPr/>
        </p:nvCxnSpPr>
        <p:spPr>
          <a:xfrm>
            <a:off x="2853371" y="5852160"/>
            <a:ext cx="74022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87018303"/>
      </p:ext>
    </p:extLst>
  </p:cSld>
  <p:clrMapOvr>
    <a:masterClrMapping/>
  </p:clrMapOvr>
  <mc:AlternateContent xmlns:mc="http://schemas.openxmlformats.org/markup-compatibility/2006" xmlns:p14="http://schemas.microsoft.com/office/powerpoint/2010/main">
    <mc:Choice Requires="p14">
      <p:transition spd="slow" p14:dur="2000" advTm="124513"/>
    </mc:Choice>
    <mc:Fallback xmlns="">
      <p:transition spd="slow" advTm="1245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circle(in)">
                                      <p:cBhvr>
                                        <p:cTn id="38" dur="20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heel(1)">
                                      <p:cBhvr>
                                        <p:cTn id="43" dur="2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heel(1)">
                                      <p:cBhvr>
                                        <p:cTn id="48" dur="20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1" presetClass="entr" presetSubtype="1"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heel(1)">
                                      <p:cBhvr>
                                        <p:cTn id="53" dur="20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1"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heel(1)">
                                      <p:cBhvr>
                                        <p:cTn id="58" dur="2000"/>
                                        <p:tgtEl>
                                          <p:spTgt spid="20"/>
                                        </p:tgtEl>
                                      </p:cBhvr>
                                    </p:animEffect>
                                  </p:childTnLst>
                                </p:cTn>
                              </p:par>
                            </p:childTnLst>
                          </p:cTn>
                        </p:par>
                      </p:childTnLst>
                    </p:cTn>
                  </p:par>
                  <p:par>
                    <p:cTn id="59" fill="hold">
                      <p:stCondLst>
                        <p:cond delay="indefinite"/>
                      </p:stCondLst>
                      <p:childTnLst>
                        <p:par>
                          <p:cTn id="60" fill="hold">
                            <p:stCondLst>
                              <p:cond delay="0"/>
                            </p:stCondLst>
                            <p:childTnLst>
                              <p:par>
                                <p:cTn id="61" presetID="21" presetClass="entr" presetSubtype="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wheel(1)">
                                      <p:cBhvr>
                                        <p:cTn id="63" dur="2000"/>
                                        <p:tgtEl>
                                          <p:spTgt spid="24"/>
                                        </p:tgtEl>
                                      </p:cBhvr>
                                    </p:animEffect>
                                  </p:childTnLst>
                                </p:cTn>
                              </p:par>
                            </p:childTnLst>
                          </p:cTn>
                        </p:par>
                      </p:childTnLst>
                    </p:cTn>
                  </p:par>
                  <p:par>
                    <p:cTn id="64" fill="hold">
                      <p:stCondLst>
                        <p:cond delay="indefinite"/>
                      </p:stCondLst>
                      <p:childTnLst>
                        <p:par>
                          <p:cTn id="65" fill="hold">
                            <p:stCondLst>
                              <p:cond delay="0"/>
                            </p:stCondLst>
                            <p:childTnLst>
                              <p:par>
                                <p:cTn id="66" presetID="21" presetClass="entr" presetSubtype="1"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wheel(1)">
                                      <p:cBhvr>
                                        <p:cTn id="68" dur="20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21" presetClass="entr" presetSubtype="1" fill="hold"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heel(1)">
                                      <p:cBhvr>
                                        <p:cTn id="73" dur="2000"/>
                                        <p:tgtEl>
                                          <p:spTgt spid="26"/>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wheel(1)">
                                      <p:cBhvr>
                                        <p:cTn id="7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9" grpId="0" animBg="1"/>
      <p:bldP spid="7"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C432D325-9041-614E-B121-2883E358D2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91808" y="-45710"/>
            <a:ext cx="844272" cy="1193800"/>
          </a:xfrm>
          <a:prstGeom prst="rect">
            <a:avLst/>
          </a:prstGeom>
        </p:spPr>
      </p:pic>
      <p:pic>
        <p:nvPicPr>
          <p:cNvPr id="3" name="图片 2">
            <a:extLst>
              <a:ext uri="{FF2B5EF4-FFF2-40B4-BE49-F238E27FC236}">
                <a16:creationId xmlns:a16="http://schemas.microsoft.com/office/drawing/2014/main" id="{23A78237-6C69-9A4C-9889-5BDABA9C91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910283"/>
            <a:ext cx="3376823" cy="2804586"/>
          </a:xfrm>
          <a:prstGeom prst="rect">
            <a:avLst/>
          </a:prstGeom>
        </p:spPr>
      </p:pic>
      <p:sp>
        <p:nvSpPr>
          <p:cNvPr id="4" name="Google Shape;4594;p32"/>
          <p:cNvSpPr txBox="1"/>
          <p:nvPr/>
        </p:nvSpPr>
        <p:spPr>
          <a:xfrm>
            <a:off x="4602480" y="115326"/>
            <a:ext cx="2379980" cy="458470"/>
          </a:xfrm>
          <a:prstGeom prst="rect">
            <a:avLst/>
          </a:prstGeom>
          <a:noFill/>
          <a:ln>
            <a:noFill/>
          </a:ln>
        </p:spPr>
        <p:txBody>
          <a:bodyPr wrap="square" lIns="91425" tIns="91425" rIns="91425" bIns="91425" anchor="t" anchorCtr="0">
            <a:noAutofit/>
            <a:scene3d>
              <a:camera prst="orthographicFront"/>
              <a:lightRig rig="threePt" dir="t"/>
            </a:scene3d>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Ubuntu" panose="020B0704020202020204"/>
              <a:buNone/>
              <a:defRPr sz="1600" b="0" i="0" u="none" strike="noStrike" cap="none">
                <a:solidFill>
                  <a:schemeClr val="dk1"/>
                </a:solidFill>
                <a:latin typeface="Ubuntu" panose="020B0704020202020204"/>
                <a:ea typeface="Ubuntu" panose="020B0704020202020204"/>
                <a:cs typeface="Ubuntu" panose="020B0704020202020204"/>
                <a:sym typeface="Ubuntu" panose="020B0704020202020204"/>
              </a:defRPr>
            </a:lvl1pPr>
            <a:lvl2pPr marL="914400" marR="0" lvl="1"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2pPr>
            <a:lvl3pPr marL="1371600" marR="0" lvl="2"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3pPr>
            <a:lvl4pPr marL="1828800" marR="0" lvl="3"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4pPr>
            <a:lvl5pPr marL="2286000" marR="0" lvl="4"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5pPr>
            <a:lvl6pPr marL="2743200" marR="0" lvl="5"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6pPr>
            <a:lvl7pPr marL="3200400" marR="0" lvl="6"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7pPr>
            <a:lvl8pPr marL="3657600" marR="0" lvl="7"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8pPr>
            <a:lvl9pPr marL="4114800" marR="0" lvl="8" indent="-317500" algn="ctr" rtl="0">
              <a:lnSpc>
                <a:spcPct val="100000"/>
              </a:lnSpc>
              <a:spcBef>
                <a:spcPts val="0"/>
              </a:spcBef>
              <a:spcAft>
                <a:spcPts val="0"/>
              </a:spcAft>
              <a:buClr>
                <a:schemeClr val="dk1"/>
              </a:buClr>
              <a:buSzPts val="2800"/>
              <a:buFont typeface="Ubuntu" panose="020B0704020202020204"/>
              <a:buNone/>
              <a:defRPr sz="2800" b="0" i="0" u="none" strike="noStrike" cap="none">
                <a:solidFill>
                  <a:schemeClr val="dk1"/>
                </a:solidFill>
                <a:latin typeface="Ubuntu" panose="020B0704020202020204"/>
                <a:ea typeface="Ubuntu" panose="020B0704020202020204"/>
                <a:cs typeface="Ubuntu" panose="020B0704020202020204"/>
                <a:sym typeface="Ubuntu" panose="020B0704020202020204"/>
              </a:defRPr>
            </a:lvl9pPr>
          </a:lstStyle>
          <a:p>
            <a:pPr marL="457200" marR="0" lvl="0" indent="-317500" algn="ctr" defTabSz="914400" rtl="0" eaLnBrk="1" fontAlgn="auto" latinLnBrk="0" hangingPunct="1">
              <a:lnSpc>
                <a:spcPct val="100000"/>
              </a:lnSpc>
              <a:spcBef>
                <a:spcPts val="0"/>
              </a:spcBef>
              <a:spcAft>
                <a:spcPts val="0"/>
              </a:spcAft>
              <a:buClr>
                <a:srgbClr val="595959"/>
              </a:buClr>
              <a:buSzPts val="2800"/>
              <a:buFont typeface="Ubuntu" panose="020B0704020202020204"/>
              <a:buNone/>
              <a:tabLst/>
              <a:defRPr/>
            </a:pP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Tập</a:t>
            </a:r>
            <a:r>
              <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rPr>
              <a:t> </a:t>
            </a:r>
            <a:r>
              <a:rPr kumimoji="0" lang="en-US" altLang="en-US" sz="3200" b="1" i="0" u="sng" strike="noStrike" kern="0" cap="none" spc="0" normalizeH="0" baseline="0" noProof="0" dirty="0" err="1">
                <a:ln>
                  <a:noFill/>
                </a:ln>
                <a:solidFill>
                  <a:srgbClr val="595959"/>
                </a:solidFill>
                <a:effectLst/>
                <a:uLnTx/>
                <a:uFillTx/>
                <a:latin typeface="Times New Roman" panose="02020603050405020304" charset="0"/>
                <a:cs typeface="Times New Roman" panose="02020603050405020304" charset="0"/>
                <a:sym typeface="+mn-ea"/>
              </a:rPr>
              <a:t>đọc</a:t>
            </a:r>
            <a:endParaRPr kumimoji="0" lang="en-US" altLang="en-US" sz="3200" b="1" i="0" u="sng" strike="noStrike" kern="0" cap="none" spc="0" normalizeH="0" baseline="0" noProof="0" dirty="0">
              <a:ln>
                <a:noFill/>
              </a:ln>
              <a:solidFill>
                <a:srgbClr val="595959"/>
              </a:solidFill>
              <a:effectLst/>
              <a:uLnTx/>
              <a:uFillTx/>
              <a:latin typeface="Times New Roman" panose="02020603050405020304" charset="0"/>
              <a:cs typeface="Times New Roman" panose="02020603050405020304" charset="0"/>
              <a:sym typeface="+mn-ea"/>
            </a:endParaRPr>
          </a:p>
        </p:txBody>
      </p:sp>
      <p:sp>
        <p:nvSpPr>
          <p:cNvPr id="5" name="Google Shape;4593;p32"/>
          <p:cNvSpPr txBox="1"/>
          <p:nvPr/>
        </p:nvSpPr>
        <p:spPr>
          <a:xfrm>
            <a:off x="4364672" y="712456"/>
            <a:ext cx="2855595" cy="659765"/>
          </a:xfrm>
          <a:prstGeom prst="rect">
            <a:avLst/>
          </a:prstGeom>
          <a:noFill/>
          <a:ln>
            <a:noFill/>
          </a:ln>
        </p:spPr>
        <p:txBody>
          <a:bodyPr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4"/>
              </a:buClr>
              <a:buSzPts val="5200"/>
              <a:buFont typeface="Amatic SC" panose="020B0704020202020204"/>
              <a:buNone/>
              <a:defRPr sz="6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5200"/>
              <a:buFont typeface="Amatic SC" panose="020B0704020202020204"/>
              <a:buNone/>
              <a:defRPr sz="52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marL="0" lvl="0" indent="0" algn="ctr" rtl="0">
              <a:spcBef>
                <a:spcPts val="0"/>
              </a:spcBef>
              <a:spcAft>
                <a:spcPts val="0"/>
              </a:spcAft>
              <a:buClr>
                <a:schemeClr val="dk1"/>
              </a:buClr>
              <a:buSzPts val="1100"/>
              <a:buFont typeface="Arial" panose="020B0604020202020204"/>
              <a:buNone/>
            </a:pPr>
            <a:r>
              <a:rPr lang="en-US" altLang="en-GB" sz="3200" dirty="0">
                <a:solidFill>
                  <a:srgbClr val="FF0000"/>
                </a:solidFill>
                <a:latin typeface="Times New Roman" panose="02020603050405020304" charset="0"/>
                <a:cs typeface="Times New Roman" panose="02020603050405020304" charset="0"/>
              </a:rPr>
              <a:t>CHỊ EM TÔI</a:t>
            </a:r>
          </a:p>
        </p:txBody>
      </p:sp>
      <p:sp>
        <p:nvSpPr>
          <p:cNvPr id="6" name="Hộp Văn bản 3">
            <a:extLst>
              <a:ext uri="{FF2B5EF4-FFF2-40B4-BE49-F238E27FC236}">
                <a16:creationId xmlns:a16="http://schemas.microsoft.com/office/drawing/2014/main" id="{201BA0EC-7202-4EA3-A035-B55AA2382833}"/>
              </a:ext>
            </a:extLst>
          </p:cNvPr>
          <p:cNvSpPr txBox="1"/>
          <p:nvPr/>
        </p:nvSpPr>
        <p:spPr>
          <a:xfrm>
            <a:off x="5094922" y="1279638"/>
            <a:ext cx="4053840"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a:rPr>
              <a:t>Theo Liên Hương</a:t>
            </a:r>
          </a:p>
        </p:txBody>
      </p:sp>
      <p:sp>
        <p:nvSpPr>
          <p:cNvPr id="7" name="Title 12"/>
          <p:cNvSpPr txBox="1">
            <a:spLocks/>
          </p:cNvSpPr>
          <p:nvPr/>
        </p:nvSpPr>
        <p:spPr>
          <a:xfrm>
            <a:off x="1288732" y="2472514"/>
            <a:ext cx="3075940" cy="79171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4"/>
              </a:buClr>
              <a:buSzPts val="2400"/>
              <a:buFont typeface="Amatic SC" panose="020B0704020202020204"/>
              <a:buNone/>
              <a:defRPr sz="2400" b="1" i="0" u="none" strike="noStrike" cap="none">
                <a:solidFill>
                  <a:schemeClr val="accent1"/>
                </a:solidFill>
                <a:latin typeface="Amatic SC" panose="020B0704020202020204"/>
                <a:ea typeface="Amatic SC" panose="020B0704020202020204"/>
                <a:cs typeface="Amatic SC" panose="020B0704020202020204"/>
                <a:sym typeface="Amatic SC" panose="020B0704020202020204"/>
              </a:defRPr>
            </a:lvl1pPr>
            <a:lvl2pPr marR="0" lvl="1"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2pPr>
            <a:lvl3pPr marR="0" lvl="2"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3pPr>
            <a:lvl4pPr marR="0" lvl="3"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4pPr>
            <a:lvl5pPr marR="0" lvl="4"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5pPr>
            <a:lvl6pPr marR="0" lvl="5"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6pPr>
            <a:lvl7pPr marR="0" lvl="6"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7pPr>
            <a:lvl8pPr marR="0" lvl="7"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8pPr>
            <a:lvl9pPr marR="0" lvl="8" algn="ctr" rtl="0">
              <a:lnSpc>
                <a:spcPct val="80000"/>
              </a:lnSpc>
              <a:spcBef>
                <a:spcPts val="0"/>
              </a:spcBef>
              <a:spcAft>
                <a:spcPts val="0"/>
              </a:spcAft>
              <a:buClr>
                <a:schemeClr val="accent4"/>
              </a:buClr>
              <a:buSzPts val="2400"/>
              <a:buFont typeface="Amatic SC" panose="020B0704020202020204"/>
              <a:buNone/>
              <a:defRPr sz="2400" b="1" i="0" u="none" strike="noStrike" cap="none">
                <a:solidFill>
                  <a:schemeClr val="accent4"/>
                </a:solidFill>
                <a:latin typeface="Amatic SC" panose="020B0704020202020204"/>
                <a:ea typeface="Amatic SC" panose="020B0704020202020204"/>
                <a:cs typeface="Amatic SC" panose="020B0704020202020204"/>
                <a:sym typeface="Amatic SC" panose="020B0704020202020204"/>
              </a:defRPr>
            </a:lvl9pPr>
          </a:lstStyle>
          <a:p>
            <a:pPr algn="ctr"/>
            <a:endParaRPr lang="en-US" sz="2800" dirty="0">
              <a:solidFill>
                <a:srgbClr val="0070C0"/>
              </a:solidFill>
              <a:latin typeface="Times New Roman" panose="02020603050405020304" charset="0"/>
              <a:cs typeface="Times New Roman" panose="02020603050405020304" charset="0"/>
            </a:endParaRPr>
          </a:p>
        </p:txBody>
      </p:sp>
      <p:sp>
        <p:nvSpPr>
          <p:cNvPr id="8" name="Chỗ dành sẵn cho Nội dung 2">
            <a:extLst>
              <a:ext uri="{FF2B5EF4-FFF2-40B4-BE49-F238E27FC236}">
                <a16:creationId xmlns:a16="http://schemas.microsoft.com/office/drawing/2014/main" id="{AC68EE5C-3096-48CE-A4DB-F996E4920FCE}"/>
              </a:ext>
            </a:extLst>
          </p:cNvPr>
          <p:cNvSpPr txBox="1">
            <a:spLocks/>
          </p:cNvSpPr>
          <p:nvPr/>
        </p:nvSpPr>
        <p:spPr>
          <a:xfrm>
            <a:off x="2418080" y="2511719"/>
            <a:ext cx="8164769" cy="4079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4200" b="1" i="0" u="sng" strike="noStrike" kern="1200" cap="none" spc="0" normalizeH="0" baseline="0" noProof="0" dirty="0">
                <a:ln>
                  <a:noFill/>
                </a:ln>
                <a:solidFill>
                  <a:sysClr val="windowText" lastClr="000000"/>
                </a:solidFill>
                <a:effectLst/>
                <a:uLnTx/>
                <a:uFillTx/>
                <a:latin typeface="HP001 4 hàng" panose="020B0603050302020204" pitchFamily="34" charset="-93"/>
                <a:ea typeface="+mn-ea"/>
                <a:cs typeface="+mn-cs"/>
              </a:rPr>
              <a:t>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vi-VN" sz="3200" b="1" i="0" u="none" strike="noStrike" kern="1200" cap="none" spc="0" normalizeH="0" baseline="0" noProof="0" dirty="0">
                <a:ln>
                  <a:noFill/>
                </a:ln>
                <a:solidFill>
                  <a:sysClr val="windowText" lastClr="000000"/>
                </a:solidFill>
                <a:effectLst/>
                <a:uLnTx/>
                <a:uFillTx/>
                <a:latin typeface="Times New Roman"/>
                <a:ea typeface="+mn-ea"/>
                <a:cs typeface="+mn-cs"/>
              </a:rPr>
              <a:t>Thỉnh thoảng, hai chị em lại cười phá lên khi nhắc lại chuyện nó rủ bạn vào rạp chiếu bóng chọc tức tôi, làm cho tôi tỉnh ngộ.</a:t>
            </a:r>
          </a:p>
        </p:txBody>
      </p:sp>
      <p:cxnSp>
        <p:nvCxnSpPr>
          <p:cNvPr id="9" name="Đường nối Thẳng 4">
            <a:extLst>
              <a:ext uri="{FF2B5EF4-FFF2-40B4-BE49-F238E27FC236}">
                <a16:creationId xmlns:a16="http://schemas.microsoft.com/office/drawing/2014/main" id="{7FE64E8E-D414-4EE4-BC52-A9BDFB81D50B}"/>
              </a:ext>
            </a:extLst>
          </p:cNvPr>
          <p:cNvCxnSpPr>
            <a:cxnSpLocks/>
          </p:cNvCxnSpPr>
          <p:nvPr/>
        </p:nvCxnSpPr>
        <p:spPr>
          <a:xfrm flipH="1">
            <a:off x="4919025" y="3413418"/>
            <a:ext cx="130969" cy="385763"/>
          </a:xfrm>
          <a:prstGeom prst="line">
            <a:avLst/>
          </a:prstGeom>
          <a:noFill/>
          <a:ln w="38100" cap="flat" cmpd="sng" algn="ctr">
            <a:solidFill>
              <a:srgbClr val="C00000"/>
            </a:solidFill>
            <a:prstDash val="solid"/>
            <a:miter lim="800000"/>
          </a:ln>
          <a:effectLst/>
        </p:spPr>
      </p:cxnSp>
      <p:cxnSp>
        <p:nvCxnSpPr>
          <p:cNvPr id="10" name="Đường nối Thẳng 4">
            <a:extLst>
              <a:ext uri="{FF2B5EF4-FFF2-40B4-BE49-F238E27FC236}">
                <a16:creationId xmlns:a16="http://schemas.microsoft.com/office/drawing/2014/main" id="{7FE64E8E-D414-4EE4-BC52-A9BDFB81D50B}"/>
              </a:ext>
            </a:extLst>
          </p:cNvPr>
          <p:cNvCxnSpPr>
            <a:cxnSpLocks/>
          </p:cNvCxnSpPr>
          <p:nvPr/>
        </p:nvCxnSpPr>
        <p:spPr>
          <a:xfrm flipH="1">
            <a:off x="9613820" y="3322296"/>
            <a:ext cx="130969" cy="385763"/>
          </a:xfrm>
          <a:prstGeom prst="line">
            <a:avLst/>
          </a:prstGeom>
          <a:noFill/>
          <a:ln w="38100" cap="flat" cmpd="sng" algn="ctr">
            <a:solidFill>
              <a:srgbClr val="C00000"/>
            </a:solidFill>
            <a:prstDash val="solid"/>
            <a:miter lim="800000"/>
          </a:ln>
          <a:effectLst/>
        </p:spPr>
      </p:cxnSp>
      <p:cxnSp>
        <p:nvCxnSpPr>
          <p:cNvPr id="11" name="Đường nối Thẳng 4">
            <a:extLst>
              <a:ext uri="{FF2B5EF4-FFF2-40B4-BE49-F238E27FC236}">
                <a16:creationId xmlns:a16="http://schemas.microsoft.com/office/drawing/2014/main" id="{7FE64E8E-D414-4EE4-BC52-A9BDFB81D50B}"/>
              </a:ext>
            </a:extLst>
          </p:cNvPr>
          <p:cNvCxnSpPr>
            <a:cxnSpLocks/>
          </p:cNvCxnSpPr>
          <p:nvPr/>
        </p:nvCxnSpPr>
        <p:spPr>
          <a:xfrm flipH="1">
            <a:off x="5204380" y="3819001"/>
            <a:ext cx="130969" cy="385763"/>
          </a:xfrm>
          <a:prstGeom prst="line">
            <a:avLst/>
          </a:prstGeom>
          <a:noFill/>
          <a:ln w="38100" cap="flat" cmpd="sng" algn="ctr">
            <a:solidFill>
              <a:srgbClr val="C00000"/>
            </a:solidFill>
            <a:prstDash val="solid"/>
            <a:miter lim="800000"/>
          </a:ln>
          <a:effectLst/>
        </p:spPr>
      </p:cxnSp>
      <p:cxnSp>
        <p:nvCxnSpPr>
          <p:cNvPr id="12" name="Đường nối Thẳng 4">
            <a:extLst>
              <a:ext uri="{FF2B5EF4-FFF2-40B4-BE49-F238E27FC236}">
                <a16:creationId xmlns:a16="http://schemas.microsoft.com/office/drawing/2014/main" id="{7FE64E8E-D414-4EE4-BC52-A9BDFB81D50B}"/>
              </a:ext>
            </a:extLst>
          </p:cNvPr>
          <p:cNvCxnSpPr>
            <a:cxnSpLocks/>
          </p:cNvCxnSpPr>
          <p:nvPr/>
        </p:nvCxnSpPr>
        <p:spPr>
          <a:xfrm flipH="1">
            <a:off x="8272700" y="4358377"/>
            <a:ext cx="130969" cy="385763"/>
          </a:xfrm>
          <a:prstGeom prst="line">
            <a:avLst/>
          </a:prstGeom>
          <a:noFill/>
          <a:ln w="38100" cap="flat" cmpd="sng" algn="ctr">
            <a:solidFill>
              <a:srgbClr val="C00000"/>
            </a:solidFill>
            <a:prstDash val="solid"/>
            <a:miter lim="800000"/>
          </a:ln>
          <a:effectLst/>
        </p:spPr>
      </p:cxnSp>
      <p:cxnSp>
        <p:nvCxnSpPr>
          <p:cNvPr id="13" name="Đường nối Thẳng 4">
            <a:extLst>
              <a:ext uri="{FF2B5EF4-FFF2-40B4-BE49-F238E27FC236}">
                <a16:creationId xmlns:a16="http://schemas.microsoft.com/office/drawing/2014/main" id="{7FE64E8E-D414-4EE4-BC52-A9BDFB81D50B}"/>
              </a:ext>
            </a:extLst>
          </p:cNvPr>
          <p:cNvCxnSpPr>
            <a:cxnSpLocks/>
          </p:cNvCxnSpPr>
          <p:nvPr/>
        </p:nvCxnSpPr>
        <p:spPr>
          <a:xfrm flipH="1">
            <a:off x="8338184" y="4358376"/>
            <a:ext cx="130969" cy="385763"/>
          </a:xfrm>
          <a:prstGeom prst="line">
            <a:avLst/>
          </a:prstGeom>
          <a:noFill/>
          <a:ln w="38100" cap="flat" cmpd="sng" algn="ctr">
            <a:solidFill>
              <a:srgbClr val="C00000"/>
            </a:solidFill>
            <a:prstDash val="solid"/>
            <a:miter lim="800000"/>
          </a:ln>
          <a:effectLst/>
        </p:spPr>
      </p:cxnSp>
      <p:cxnSp>
        <p:nvCxnSpPr>
          <p:cNvPr id="14" name="Đường nối Thẳng 4">
            <a:extLst>
              <a:ext uri="{FF2B5EF4-FFF2-40B4-BE49-F238E27FC236}">
                <a16:creationId xmlns:a16="http://schemas.microsoft.com/office/drawing/2014/main" id="{7FE64E8E-D414-4EE4-BC52-A9BDFB81D50B}"/>
              </a:ext>
            </a:extLst>
          </p:cNvPr>
          <p:cNvCxnSpPr>
            <a:cxnSpLocks/>
          </p:cNvCxnSpPr>
          <p:nvPr/>
        </p:nvCxnSpPr>
        <p:spPr>
          <a:xfrm flipH="1">
            <a:off x="4602480" y="4357875"/>
            <a:ext cx="130969" cy="385763"/>
          </a:xfrm>
          <a:prstGeom prst="line">
            <a:avLst/>
          </a:prstGeom>
          <a:noFill/>
          <a:ln w="38100" cap="flat" cmpd="sng" algn="ctr">
            <a:solidFill>
              <a:srgbClr val="C00000"/>
            </a:solidFill>
            <a:prstDash val="solid"/>
            <a:miter lim="800000"/>
          </a:ln>
          <a:effectLst/>
        </p:spPr>
      </p:cxnSp>
      <p:sp>
        <p:nvSpPr>
          <p:cNvPr id="2" name="Rectangle: Rounded Corners 1">
            <a:extLst>
              <a:ext uri="{FF2B5EF4-FFF2-40B4-BE49-F238E27FC236}">
                <a16:creationId xmlns:a16="http://schemas.microsoft.com/office/drawing/2014/main" id="{B47A43B2-40AD-448F-A473-866D47A5E2EC}"/>
              </a:ext>
            </a:extLst>
          </p:cNvPr>
          <p:cNvSpPr/>
          <p:nvPr/>
        </p:nvSpPr>
        <p:spPr>
          <a:xfrm>
            <a:off x="398780" y="1826461"/>
            <a:ext cx="6583680" cy="1222805"/>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accent4">
                    <a:lumMod val="75000"/>
                  </a:schemeClr>
                </a:solidFill>
                <a:latin typeface="Times New Roman" panose="02020603050405020304" pitchFamily="18" charset="0"/>
                <a:cs typeface="Times New Roman" panose="02020603050405020304" pitchFamily="18" charset="0"/>
              </a:rPr>
              <a:t>Luyện</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đọc</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đúng</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câu</a:t>
            </a:r>
            <a:r>
              <a:rPr lang="en-US" sz="3200" dirty="0">
                <a:solidFill>
                  <a:schemeClr val="accent4">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4">
                    <a:lumMod val="75000"/>
                  </a:schemeClr>
                </a:solidFill>
                <a:latin typeface="Times New Roman" panose="02020603050405020304" pitchFamily="18" charset="0"/>
                <a:cs typeface="Times New Roman" panose="02020603050405020304" pitchFamily="18" charset="0"/>
              </a:rPr>
              <a:t>dài</a:t>
            </a:r>
            <a:r>
              <a:rPr lang="en-US" sz="3200" dirty="0">
                <a:solidFill>
                  <a:schemeClr val="accent4">
                    <a:lumMod val="75000"/>
                  </a:schemeClr>
                </a:solidFill>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064793886"/>
      </p:ext>
    </p:extLst>
  </p:cSld>
  <p:clrMapOvr>
    <a:masterClrMapping/>
  </p:clrMapOvr>
  <mc:AlternateContent xmlns:mc="http://schemas.openxmlformats.org/markup-compatibility/2006" xmlns:p14="http://schemas.microsoft.com/office/powerpoint/2010/main">
    <mc:Choice Requires="p14">
      <p:transition spd="slow" p14:dur="2000" advTm="52678"/>
    </mc:Choice>
    <mc:Fallback xmlns="">
      <p:transition spd="slow" advTm="526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TIMING" val="|10.6|2.6|0.8|1.6"/>
</p:tagLst>
</file>

<file path=ppt/tags/tag11.xml><?xml version="1.0" encoding="utf-8"?>
<p:tagLst xmlns:a="http://schemas.openxmlformats.org/drawingml/2006/main" xmlns:r="http://schemas.openxmlformats.org/officeDocument/2006/relationships" xmlns:p="http://schemas.openxmlformats.org/presentationml/2006/main">
  <p:tag name="TIMING" val="|7"/>
</p:tagLst>
</file>

<file path=ppt/tags/tag12.xml><?xml version="1.0" encoding="utf-8"?>
<p:tagLst xmlns:a="http://schemas.openxmlformats.org/drawingml/2006/main" xmlns:r="http://schemas.openxmlformats.org/officeDocument/2006/relationships" xmlns:p="http://schemas.openxmlformats.org/presentationml/2006/main">
  <p:tag name="TIMING" val="|8.2|0.8|3.1|0.6|2.3|13.1"/>
</p:tagLst>
</file>

<file path=ppt/tags/tag13.xml><?xml version="1.0" encoding="utf-8"?>
<p:tagLst xmlns:a="http://schemas.openxmlformats.org/drawingml/2006/main" xmlns:r="http://schemas.openxmlformats.org/officeDocument/2006/relationships" xmlns:p="http://schemas.openxmlformats.org/presentationml/2006/main">
  <p:tag name="TIMING" val="|1|1.2|4|1.1"/>
</p:tagLst>
</file>

<file path=ppt/tags/tag14.xml><?xml version="1.0" encoding="utf-8"?>
<p:tagLst xmlns:a="http://schemas.openxmlformats.org/drawingml/2006/main" xmlns:r="http://schemas.openxmlformats.org/officeDocument/2006/relationships" xmlns:p="http://schemas.openxmlformats.org/presentationml/2006/main">
  <p:tag name="TIMING" val="|7.7"/>
</p:tagLst>
</file>

<file path=ppt/tags/tag15.xml><?xml version="1.0" encoding="utf-8"?>
<p:tagLst xmlns:a="http://schemas.openxmlformats.org/drawingml/2006/main" xmlns:r="http://schemas.openxmlformats.org/officeDocument/2006/relationships" xmlns:p="http://schemas.openxmlformats.org/presentationml/2006/main">
  <p:tag name="TIMING" val="|5.5|5.6"/>
</p:tagLst>
</file>

<file path=ppt/tags/tag16.xml><?xml version="1.0" encoding="utf-8"?>
<p:tagLst xmlns:a="http://schemas.openxmlformats.org/drawingml/2006/main" xmlns:r="http://schemas.openxmlformats.org/officeDocument/2006/relationships" xmlns:p="http://schemas.openxmlformats.org/presentationml/2006/main">
  <p:tag name="TIMING" val="|8.6"/>
</p:tagLst>
</file>

<file path=ppt/tags/tag17.xml><?xml version="1.0" encoding="utf-8"?>
<p:tagLst xmlns:a="http://schemas.openxmlformats.org/drawingml/2006/main" xmlns:r="http://schemas.openxmlformats.org/officeDocument/2006/relationships" xmlns:p="http://schemas.openxmlformats.org/presentationml/2006/main">
  <p:tag name="TIMING" val="|17"/>
</p:tagLst>
</file>

<file path=ppt/tags/tag18.xml><?xml version="1.0" encoding="utf-8"?>
<p:tagLst xmlns:a="http://schemas.openxmlformats.org/drawingml/2006/main" xmlns:r="http://schemas.openxmlformats.org/officeDocument/2006/relationships" xmlns:p="http://schemas.openxmlformats.org/presentationml/2006/main">
  <p:tag name="TIMING" val="|1|7.5"/>
</p:tagLst>
</file>

<file path=ppt/tags/tag2.xml><?xml version="1.0" encoding="utf-8"?>
<p:tagLst xmlns:a="http://schemas.openxmlformats.org/drawingml/2006/main" xmlns:r="http://schemas.openxmlformats.org/officeDocument/2006/relationships" xmlns:p="http://schemas.openxmlformats.org/presentationml/2006/main">
  <p:tag name="TIMING" val="|14.5|32.6"/>
</p:tagLst>
</file>

<file path=ppt/tags/tag3.xml><?xml version="1.0" encoding="utf-8"?>
<p:tagLst xmlns:a="http://schemas.openxmlformats.org/drawingml/2006/main" xmlns:r="http://schemas.openxmlformats.org/officeDocument/2006/relationships" xmlns:p="http://schemas.openxmlformats.org/presentationml/2006/main">
  <p:tag name="TIMING" val="|1.7"/>
</p:tagLst>
</file>

<file path=ppt/tags/tag4.xml><?xml version="1.0" encoding="utf-8"?>
<p:tagLst xmlns:a="http://schemas.openxmlformats.org/drawingml/2006/main" xmlns:r="http://schemas.openxmlformats.org/officeDocument/2006/relationships" xmlns:p="http://schemas.openxmlformats.org/presentationml/2006/main">
  <p:tag name="TIMING" val="|3.6|1.7|2.5|9.2"/>
</p:tagLst>
</file>

<file path=ppt/tags/tag5.xml><?xml version="1.0" encoding="utf-8"?>
<p:tagLst xmlns:a="http://schemas.openxmlformats.org/drawingml/2006/main" xmlns:r="http://schemas.openxmlformats.org/officeDocument/2006/relationships" xmlns:p="http://schemas.openxmlformats.org/presentationml/2006/main">
  <p:tag name="TIMING" val="|9.8|10.8|7.3|2.9|10.8|7.7"/>
</p:tagLst>
</file>

<file path=ppt/tags/tag6.xml><?xml version="1.0" encoding="utf-8"?>
<p:tagLst xmlns:a="http://schemas.openxmlformats.org/drawingml/2006/main" xmlns:r="http://schemas.openxmlformats.org/officeDocument/2006/relationships" xmlns:p="http://schemas.openxmlformats.org/presentationml/2006/main">
  <p:tag name="TIMING" val="|16.8|7.3|7|17.5|3.1|2.5|2.9|3.6|4.1|3.6|3.5|3.6|2.5"/>
</p:tagLst>
</file>

<file path=ppt/tags/tag7.xml><?xml version="1.0" encoding="utf-8"?>
<p:tagLst xmlns:a="http://schemas.openxmlformats.org/drawingml/2006/main" xmlns:r="http://schemas.openxmlformats.org/officeDocument/2006/relationships" xmlns:p="http://schemas.openxmlformats.org/presentationml/2006/main">
  <p:tag name="TIMING" val="|0|10.1|21.2|1.7"/>
</p:tagLst>
</file>

<file path=ppt/tags/tag8.xml><?xml version="1.0" encoding="utf-8"?>
<p:tagLst xmlns:a="http://schemas.openxmlformats.org/drawingml/2006/main" xmlns:r="http://schemas.openxmlformats.org/officeDocument/2006/relationships" xmlns:p="http://schemas.openxmlformats.org/presentationml/2006/main">
  <p:tag name="TIMING" val="|11.6"/>
</p:tagLst>
</file>

<file path=ppt/tags/tag9.xml><?xml version="1.0" encoding="utf-8"?>
<p:tagLst xmlns:a="http://schemas.openxmlformats.org/drawingml/2006/main" xmlns:r="http://schemas.openxmlformats.org/officeDocument/2006/relationships" xmlns:p="http://schemas.openxmlformats.org/presentationml/2006/main">
  <p:tag name="TIMING" val="|9.7|0.7|1.4|5.3|33.9|3.5|8.8|2.5|11.1"/>
</p:tagLst>
</file>

<file path=ppt/theme/theme1.xml><?xml version="1.0" encoding="utf-8"?>
<a:theme xmlns:a="http://schemas.openxmlformats.org/drawingml/2006/main" name="Chủ đề Offic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English Language Grammar Rules by Slidesgo">
  <a:themeElements>
    <a:clrScheme name="Simple Light">
      <a:dk1>
        <a:srgbClr val="000000"/>
      </a:dk1>
      <a:lt1>
        <a:srgbClr val="C2F2FF"/>
      </a:lt1>
      <a:dk2>
        <a:srgbClr val="485058"/>
      </a:dk2>
      <a:lt2>
        <a:srgbClr val="EEEEEE"/>
      </a:lt2>
      <a:accent1>
        <a:srgbClr val="FFFFFF"/>
      </a:accent1>
      <a:accent2>
        <a:srgbClr val="FFBF4A"/>
      </a:accent2>
      <a:accent3>
        <a:srgbClr val="FB6A2E"/>
      </a:accent3>
      <a:accent4>
        <a:srgbClr val="DD3947"/>
      </a:accent4>
      <a:accent5>
        <a:srgbClr val="2AA1B3"/>
      </a:accent5>
      <a:accent6>
        <a:srgbClr val="FB8897"/>
      </a:accent6>
      <a:hlink>
        <a:srgbClr val="48505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2421</TotalTime>
  <Words>2912</Words>
  <Application>Microsoft Office PowerPoint</Application>
  <PresentationFormat>Widescreen</PresentationFormat>
  <Paragraphs>223</Paragraphs>
  <Slides>22</Slides>
  <Notes>11</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22</vt:i4>
      </vt:variant>
    </vt:vector>
  </HeadingPairs>
  <TitlesOfParts>
    <vt:vector size="40" baseType="lpstr">
      <vt:lpstr>Amatic SC</vt:lpstr>
      <vt:lpstr>Arial</vt:lpstr>
      <vt:lpstr>Arial Black</vt:lpstr>
      <vt:lpstr>Calibri</vt:lpstr>
      <vt:lpstr>Calibri Light</vt:lpstr>
      <vt:lpstr>HP001 4 hàng</vt:lpstr>
      <vt:lpstr>Patrick Hand</vt:lpstr>
      <vt:lpstr>Patrick Hand SC</vt:lpstr>
      <vt:lpstr>Questrial</vt:lpstr>
      <vt:lpstr>Times New Roman</vt:lpstr>
      <vt:lpstr>Ubuntu</vt:lpstr>
      <vt:lpstr>UTM Alberta Heavy</vt:lpstr>
      <vt:lpstr>Chủ đề Office</vt:lpstr>
      <vt:lpstr>Office Theme</vt:lpstr>
      <vt:lpstr>1_Office Theme</vt:lpstr>
      <vt:lpstr>English Language Grammar Rules by Slidesgo</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quý thầy cô về dự giờ lớp 4.1</dc:title>
  <dc:creator>hoaipham12031996@gmail.com</dc:creator>
  <cp:lastModifiedBy>Administrator</cp:lastModifiedBy>
  <cp:revision>200</cp:revision>
  <dcterms:created xsi:type="dcterms:W3CDTF">2020-10-12T07:53:54Z</dcterms:created>
  <dcterms:modified xsi:type="dcterms:W3CDTF">2023-11-02T17:35:06Z</dcterms:modified>
</cp:coreProperties>
</file>