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904" r:id="rId2"/>
    <p:sldId id="1145" r:id="rId3"/>
    <p:sldId id="1147" r:id="rId4"/>
    <p:sldId id="905" r:id="rId5"/>
    <p:sldId id="1462" r:id="rId6"/>
    <p:sldId id="908" r:id="rId7"/>
    <p:sldId id="1387" r:id="rId8"/>
    <p:sldId id="1367" r:id="rId9"/>
    <p:sldId id="1395" r:id="rId10"/>
    <p:sldId id="1396" r:id="rId11"/>
    <p:sldId id="1397" r:id="rId12"/>
    <p:sldId id="1398" r:id="rId13"/>
    <p:sldId id="1401" r:id="rId14"/>
    <p:sldId id="1404" r:id="rId15"/>
    <p:sldId id="1406" r:id="rId16"/>
    <p:sldId id="1408" r:id="rId17"/>
    <p:sldId id="1272" r:id="rId18"/>
    <p:sldId id="1276" r:id="rId19"/>
    <p:sldId id="1445" r:id="rId20"/>
    <p:sldId id="1447" r:id="rId21"/>
    <p:sldId id="1279" r:id="rId22"/>
    <p:sldId id="1491" r:id="rId23"/>
    <p:sldId id="1370" r:id="rId24"/>
    <p:sldId id="1295" r:id="rId25"/>
    <p:sldId id="1448" r:id="rId26"/>
    <p:sldId id="1504" r:id="rId27"/>
    <p:sldId id="1277" r:id="rId28"/>
    <p:sldId id="1278" r:id="rId29"/>
    <p:sldId id="1297" r:id="rId30"/>
    <p:sldId id="1438" r:id="rId31"/>
    <p:sldId id="1298" r:id="rId32"/>
    <p:sldId id="1374" r:id="rId33"/>
    <p:sldId id="1317" r:id="rId34"/>
    <p:sldId id="1299" r:id="rId35"/>
    <p:sldId id="1105" r:id="rId36"/>
  </p:sldIdLst>
  <p:sldSz cx="9144000" cy="6858000" type="screen4x3"/>
  <p:notesSz cx="6858000" cy="9144000"/>
  <p:custShowLst>
    <p:custShow name="Custom Show 1" id="0">
      <p:sldLst>
        <p:sld r:id="rId2"/>
      </p:sldLst>
    </p:custShow>
    <p:custShow name="Custom Show 2" id="1">
      <p:sldLst>
        <p:sld r:id="rId2"/>
      </p:sldLst>
    </p:custShow>
    <p:custShow name="Custom Show 3" id="2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>
          <p15:clr>
            <a:srgbClr val="A4A3A4"/>
          </p15:clr>
        </p15:guide>
        <p15:guide id="2" pos="28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7722" autoAdjust="0"/>
  </p:normalViewPr>
  <p:slideViewPr>
    <p:cSldViewPr snapToGrid="0">
      <p:cViewPr varScale="1">
        <p:scale>
          <a:sx n="70" d="100"/>
          <a:sy n="70" d="100"/>
        </p:scale>
        <p:origin x="1410" y="72"/>
      </p:cViewPr>
      <p:guideLst>
        <p:guide orient="horz" pos="2208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537DE-EB20-4BDA-9C03-19A8D4167612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1760A-5544-4DBB-ADC9-D1B3C1E5F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69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3174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 b="1" dirty="0">
                <a:latin typeface="Arial" panose="020B0604020202020204" pitchFamily="34" charset="0"/>
              </a:rPr>
              <a:t>9</a:t>
            </a:fld>
            <a:endParaRPr lang="en-US" altLang="en-US" sz="12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035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3174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 b="1" dirty="0">
                <a:latin typeface="Arial" panose="020B0604020202020204" pitchFamily="34" charset="0"/>
              </a:rPr>
              <a:t>14</a:t>
            </a:fld>
            <a:endParaRPr lang="en-US" altLang="en-US" sz="12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05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10B10F-3826-445B-8555-96F1B66E11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394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F1553-6EC7-412E-B2A4-AD107AEC0FCE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D0702-8AC3-4289-BA8C-85CB5D25E62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425C0-42E6-49A1-8B12-BBD1C8CA0CF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8F9E5-6774-422F-9F82-3BC26A6FE3F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6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5C24-5CE1-4E58-BD12-0BEA2EF673BD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7721C-4E6B-4348-88D7-7AA120AE766E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907F8-7A0F-4894-8E46-E69B1F0B5BD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096F9-5278-413C-B817-2CC82935162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4D3FB-D4D3-4CD9-BF63-7FE7753101E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E7F29-1465-418D-9313-123531A26F7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FEF73-4447-484E-84E6-57FABEEC7BE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88F57-B5C3-47CB-8744-6C3F9BBC378D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27F49-4CDB-4631-83C4-CAB57BADFED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BE6F8D1-8EC5-4152-AFB2-3396C96B7046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>
    <p:dissolv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KHUNG20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4926"/>
            <a:ext cx="9067800" cy="6858000"/>
          </a:xfrm>
          <a:noFill/>
          <a:ln>
            <a:solidFill>
              <a:srgbClr val="0000FF"/>
            </a:solidFill>
          </a:ln>
        </p:spPr>
      </p:pic>
      <p:sp>
        <p:nvSpPr>
          <p:cNvPr id="63491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fld id="{2D850B6B-0D4C-4143-97BA-698FAEF8BC32}" type="slidenum">
              <a:rPr lang="en-US" altLang="en-US" sz="1200">
                <a:solidFill>
                  <a:srgbClr val="898989"/>
                </a:solidFill>
                <a:latin typeface="Arial" panose="020B0604020202020204" pitchFamily="34" charset="0"/>
              </a:rPr>
              <a:t>1</a:t>
            </a:fld>
            <a:endParaRPr lang="en-US" altLang="en-US" sz="1200" dirty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63504" name="Picture 17" descr="Notes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8" y="1600200"/>
            <a:ext cx="10255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381000" y="0"/>
            <a:ext cx="8382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 algn="ctr" fontAlgn="base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buClr>
                <a:srgbClr val="0000FF"/>
              </a:buClr>
              <a:buSzPct val="120000"/>
              <a:defRPr/>
            </a:pPr>
            <a:endParaRPr lang="vi-VN" sz="2800" b="1" i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18" charset="0"/>
            </a:endParaRPr>
          </a:p>
        </p:txBody>
      </p:sp>
      <p:pic>
        <p:nvPicPr>
          <p:cNvPr id="63506" name="Picture 21" descr="Hinh_dong_Phao_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6888" y="1096963"/>
            <a:ext cx="952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7" name="Picture 22" descr="Hinh_dong_Phao_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990600"/>
            <a:ext cx="952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8" name="Picture 23" descr="Hinh_dong_Phao_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4267200"/>
            <a:ext cx="952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11" name="TextBox 22"/>
          <p:cNvSpPr txBox="1">
            <a:spLocks noChangeArrowheads="1"/>
          </p:cNvSpPr>
          <p:nvPr/>
        </p:nvSpPr>
        <p:spPr bwMode="auto">
          <a:xfrm>
            <a:off x="0" y="100330"/>
            <a:ext cx="8867775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THẦY, CÔ ĐẾN 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DỰ GIỜ THĂM LỚP Năm/5</a:t>
            </a:r>
            <a:endParaRPr lang="en-US" alt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STEM: TRỒNG CÂY TRONG VỎ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514" name="Rectangle 4"/>
          <p:cNvSpPr>
            <a:spLocks noChangeArrowheads="1"/>
          </p:cNvSpPr>
          <p:nvPr/>
        </p:nvSpPr>
        <p:spPr bwMode="auto">
          <a:xfrm>
            <a:off x="0" y="41552"/>
            <a:ext cx="9067800" cy="6816448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18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4275">
            <a:off x="1088148" y="4839624"/>
            <a:ext cx="1417682" cy="1286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Content Placeholder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941644" y="4539184"/>
            <a:ext cx="3023565" cy="1118434"/>
          </a:xfrm>
          <a:prstGeom prst="rect">
            <a:avLst/>
          </a:prstGeom>
        </p:spPr>
      </p:pic>
      <p:pic>
        <p:nvPicPr>
          <p:cNvPr id="32" name="Content Placeholder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775880" y="4731583"/>
            <a:ext cx="3023565" cy="1118434"/>
          </a:xfrm>
          <a:prstGeom prst="rect">
            <a:avLst/>
          </a:prstGeom>
        </p:spPr>
      </p:pic>
      <p:sp>
        <p:nvSpPr>
          <p:cNvPr id="33" name="AutoShape 10"/>
          <p:cNvSpPr>
            <a:spLocks noChangeArrowheads="1"/>
          </p:cNvSpPr>
          <p:nvPr/>
        </p:nvSpPr>
        <p:spPr bwMode="auto">
          <a:xfrm>
            <a:off x="6846184" y="4907257"/>
            <a:ext cx="851409" cy="762000"/>
          </a:xfrm>
          <a:prstGeom prst="star32">
            <a:avLst>
              <a:gd name="adj" fmla="val 11069"/>
            </a:avLst>
          </a:prstGeom>
          <a:solidFill>
            <a:srgbClr val="33CC33"/>
          </a:solidFill>
          <a:ln w="28575" algn="ctr">
            <a:solidFill>
              <a:srgbClr val="FF0000"/>
            </a:solidFill>
            <a:miter lim="800000"/>
          </a:ln>
        </p:spPr>
        <p:txBody>
          <a:bodyPr wrap="none" lIns="91431" tIns="45716" rIns="91431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" name="AutoShape 10"/>
          <p:cNvSpPr>
            <a:spLocks noChangeArrowheads="1"/>
          </p:cNvSpPr>
          <p:nvPr/>
        </p:nvSpPr>
        <p:spPr bwMode="auto">
          <a:xfrm>
            <a:off x="1109705" y="3428999"/>
            <a:ext cx="851409" cy="762000"/>
          </a:xfrm>
          <a:prstGeom prst="star32">
            <a:avLst>
              <a:gd name="adj" fmla="val 11069"/>
            </a:avLst>
          </a:prstGeom>
          <a:solidFill>
            <a:srgbClr val="33CC33"/>
          </a:solidFill>
          <a:ln w="28575" algn="ctr">
            <a:solidFill>
              <a:srgbClr val="00B050"/>
            </a:solidFill>
            <a:miter lim="800000"/>
          </a:ln>
        </p:spPr>
        <p:txBody>
          <a:bodyPr wrap="none" lIns="91431" tIns="45716" rIns="91431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35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93425" y="5978745"/>
            <a:ext cx="6539345" cy="833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3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7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70" decel="100000"/>
                                        <p:tgtEl>
                                          <p:spTgt spid="3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WordArt 60"/>
          <p:cNvSpPr>
            <a:spLocks noTextEdit="1"/>
          </p:cNvSpPr>
          <p:nvPr/>
        </p:nvSpPr>
        <p:spPr>
          <a:xfrm>
            <a:off x="1676400" y="5410200"/>
            <a:ext cx="264795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87500" lnSpcReduction="10000"/>
          </a:bodyPr>
          <a:lstStyle/>
          <a:p>
            <a:pPr algn="ctr"/>
            <a:r>
              <a:rPr lang="en-US" sz="3600" i="1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tx1"/>
                </a:solidFill>
                <a:latin typeface="VNI-Linus" panose="020B7200000000000000" charset="0"/>
                <a:ea typeface="VNI-Linus" panose="020B7200000000000000" charset="0"/>
              </a:rPr>
              <a:t>Haït khoâng naûy maàm</a:t>
            </a:r>
          </a:p>
        </p:txBody>
      </p:sp>
      <p:sp>
        <p:nvSpPr>
          <p:cNvPr id="32772" name="WordArt 67"/>
          <p:cNvSpPr>
            <a:spLocks noTextEdit="1"/>
          </p:cNvSpPr>
          <p:nvPr/>
        </p:nvSpPr>
        <p:spPr>
          <a:xfrm>
            <a:off x="1219200" y="2971800"/>
            <a:ext cx="32004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57500" lnSpcReduction="20000"/>
          </a:bodyPr>
          <a:lstStyle/>
          <a:p>
            <a:pPr algn="ctr"/>
            <a:r>
              <a:rPr lang="en-US" sz="280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hlink"/>
                </a:solidFill>
                <a:latin typeface=".VnTime" panose="020B7200000000000000" pitchFamily="34" charset="0"/>
                <a:ea typeface=".VnTime" panose="020B7200000000000000" pitchFamily="34" charset="0"/>
              </a:rPr>
              <a:t>Gieo h¹t ë ®Êt kh«</a:t>
            </a:r>
          </a:p>
        </p:txBody>
      </p:sp>
      <p:sp>
        <p:nvSpPr>
          <p:cNvPr id="32773" name="WordArt 71"/>
          <p:cNvSpPr>
            <a:spLocks noTextEdit="1"/>
          </p:cNvSpPr>
          <p:nvPr/>
        </p:nvSpPr>
        <p:spPr>
          <a:xfrm>
            <a:off x="5943600" y="5943600"/>
            <a:ext cx="19812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5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0066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66"/>
                </a:solidFill>
                <a:latin typeface="VNI-Korin" charset="0"/>
                <a:ea typeface="VNI-Korin" charset="0"/>
              </a:rPr>
              <a:t>chaäu A</a:t>
            </a:r>
          </a:p>
        </p:txBody>
      </p:sp>
      <p:grpSp>
        <p:nvGrpSpPr>
          <p:cNvPr id="32774" name="Group 90"/>
          <p:cNvGrpSpPr/>
          <p:nvPr/>
        </p:nvGrpSpPr>
        <p:grpSpPr>
          <a:xfrm>
            <a:off x="5410200" y="2971800"/>
            <a:ext cx="2924175" cy="2743200"/>
            <a:chOff x="3678" y="1296"/>
            <a:chExt cx="1842" cy="1776"/>
          </a:xfrm>
        </p:grpSpPr>
        <p:sp>
          <p:nvSpPr>
            <p:cNvPr id="16391" name="AutoShape 7"/>
            <p:cNvSpPr>
              <a:spLocks noChangeArrowheads="1"/>
            </p:cNvSpPr>
            <p:nvPr/>
          </p:nvSpPr>
          <p:spPr bwMode="auto">
            <a:xfrm rot="5400000">
              <a:off x="3836" y="1139"/>
              <a:ext cx="1527" cy="1842"/>
            </a:xfrm>
            <a:prstGeom prst="flowChartDelay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779" name="AutoShape 8" descr="40%"/>
            <p:cNvSpPr/>
            <p:nvPr/>
          </p:nvSpPr>
          <p:spPr>
            <a:xfrm rot="5400000">
              <a:off x="4037" y="1322"/>
              <a:ext cx="1105" cy="1687"/>
            </a:xfrm>
            <a:prstGeom prst="flowChartDelay">
              <a:avLst/>
            </a:prstGeom>
            <a:blipFill rotWithShape="0">
              <a:blip r:embed="rId2"/>
            </a:blip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393" name="Freeform 9"/>
            <p:cNvSpPr/>
            <p:nvPr/>
          </p:nvSpPr>
          <p:spPr bwMode="auto">
            <a:xfrm>
              <a:off x="4350" y="1691"/>
              <a:ext cx="614" cy="668"/>
            </a:xfrm>
            <a:custGeom>
              <a:avLst/>
              <a:gdLst/>
              <a:ahLst/>
              <a:cxnLst>
                <a:cxn ang="0">
                  <a:pos x="385" y="207"/>
                </a:cxn>
                <a:cxn ang="0">
                  <a:pos x="471" y="239"/>
                </a:cxn>
                <a:cxn ang="0">
                  <a:pos x="528" y="141"/>
                </a:cxn>
                <a:cxn ang="0">
                  <a:pos x="471" y="44"/>
                </a:cxn>
                <a:cxn ang="0">
                  <a:pos x="300" y="11"/>
                </a:cxn>
                <a:cxn ang="0">
                  <a:pos x="100" y="109"/>
                </a:cxn>
                <a:cxn ang="0">
                  <a:pos x="14" y="272"/>
                </a:cxn>
                <a:cxn ang="0">
                  <a:pos x="14" y="403"/>
                </a:cxn>
                <a:cxn ang="0">
                  <a:pos x="100" y="500"/>
                </a:cxn>
                <a:cxn ang="0">
                  <a:pos x="243" y="500"/>
                </a:cxn>
                <a:cxn ang="0">
                  <a:pos x="360" y="376"/>
                </a:cxn>
                <a:cxn ang="0">
                  <a:pos x="385" y="207"/>
                </a:cxn>
              </a:cxnLst>
              <a:rect l="0" t="0" r="r" b="b"/>
              <a:pathLst>
                <a:path w="528" h="521">
                  <a:moveTo>
                    <a:pt x="385" y="207"/>
                  </a:moveTo>
                  <a:cubicBezTo>
                    <a:pt x="410" y="188"/>
                    <a:pt x="447" y="250"/>
                    <a:pt x="471" y="239"/>
                  </a:cubicBezTo>
                  <a:cubicBezTo>
                    <a:pt x="495" y="228"/>
                    <a:pt x="528" y="174"/>
                    <a:pt x="528" y="141"/>
                  </a:cubicBezTo>
                  <a:cubicBezTo>
                    <a:pt x="528" y="109"/>
                    <a:pt x="509" y="65"/>
                    <a:pt x="471" y="44"/>
                  </a:cubicBezTo>
                  <a:cubicBezTo>
                    <a:pt x="433" y="22"/>
                    <a:pt x="362" y="0"/>
                    <a:pt x="300" y="11"/>
                  </a:cubicBezTo>
                  <a:cubicBezTo>
                    <a:pt x="238" y="22"/>
                    <a:pt x="147" y="65"/>
                    <a:pt x="100" y="109"/>
                  </a:cubicBezTo>
                  <a:cubicBezTo>
                    <a:pt x="52" y="152"/>
                    <a:pt x="29" y="223"/>
                    <a:pt x="14" y="272"/>
                  </a:cubicBezTo>
                  <a:cubicBezTo>
                    <a:pt x="0" y="321"/>
                    <a:pt x="0" y="364"/>
                    <a:pt x="14" y="403"/>
                  </a:cubicBezTo>
                  <a:cubicBezTo>
                    <a:pt x="29" y="441"/>
                    <a:pt x="62" y="484"/>
                    <a:pt x="100" y="500"/>
                  </a:cubicBezTo>
                  <a:cubicBezTo>
                    <a:pt x="138" y="517"/>
                    <a:pt x="200" y="521"/>
                    <a:pt x="243" y="500"/>
                  </a:cubicBezTo>
                  <a:cubicBezTo>
                    <a:pt x="286" y="479"/>
                    <a:pt x="336" y="425"/>
                    <a:pt x="360" y="376"/>
                  </a:cubicBezTo>
                  <a:cubicBezTo>
                    <a:pt x="384" y="327"/>
                    <a:pt x="380" y="242"/>
                    <a:pt x="385" y="207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781" name="Rectangle 80"/>
            <p:cNvSpPr/>
            <p:nvPr/>
          </p:nvSpPr>
          <p:spPr>
            <a:xfrm>
              <a:off x="3949" y="2605"/>
              <a:ext cx="1266" cy="467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6472" name="Line 88"/>
          <p:cNvSpPr/>
          <p:nvPr/>
        </p:nvSpPr>
        <p:spPr>
          <a:xfrm>
            <a:off x="2971800" y="3429000"/>
            <a:ext cx="0" cy="1752600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7" name="TextBox 4"/>
          <p:cNvSpPr txBox="1"/>
          <p:nvPr/>
        </p:nvSpPr>
        <p:spPr>
          <a:xfrm>
            <a:off x="635" y="26035"/>
            <a:ext cx="9143365" cy="1076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vi-VN" sz="3600" b="1" i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</a:t>
            </a:r>
            <a:r>
              <a:rPr lang="en-US" altLang="vi-VN" sz="2800" b="1" i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STEM </a:t>
            </a:r>
          </a:p>
          <a:p>
            <a:pPr algn="just"/>
            <a:r>
              <a:rPr lang="en-US" altLang="vi-VN" sz="2800" b="1" i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Trồng cây trong vỏ trứng</a:t>
            </a:r>
          </a:p>
        </p:txBody>
      </p:sp>
    </p:spTree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/>
          </p:cNvPicPr>
          <p:nvPr/>
        </p:nvPicPr>
        <p:blipFill>
          <a:blip r:embed="rId2">
            <a:lum contrast="6000"/>
          </a:blip>
          <a:stretch>
            <a:fillRect/>
          </a:stretch>
        </p:blipFill>
        <p:spPr>
          <a:xfrm>
            <a:off x="228600" y="-2078037"/>
            <a:ext cx="9144000" cy="1905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5" name="WordArt 4"/>
          <p:cNvSpPr>
            <a:spLocks noTextEdit="1"/>
          </p:cNvSpPr>
          <p:nvPr/>
        </p:nvSpPr>
        <p:spPr>
          <a:xfrm>
            <a:off x="2133600" y="5410200"/>
            <a:ext cx="180975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87500" lnSpcReduction="10000"/>
          </a:bodyPr>
          <a:lstStyle/>
          <a:p>
            <a:pPr algn="ctr"/>
            <a:r>
              <a:rPr lang="en-US" sz="3600" i="1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tx1"/>
                </a:solidFill>
                <a:latin typeface="VNI-Linus" panose="020B7200000000000000" charset="0"/>
                <a:ea typeface="VNI-Linus" panose="020B7200000000000000" charset="0"/>
              </a:rPr>
              <a:t>Haït naûy maàm</a:t>
            </a:r>
          </a:p>
        </p:txBody>
      </p:sp>
      <p:sp>
        <p:nvSpPr>
          <p:cNvPr id="33796" name="WordArt 6"/>
          <p:cNvSpPr>
            <a:spLocks noTextEdit="1"/>
          </p:cNvSpPr>
          <p:nvPr/>
        </p:nvSpPr>
        <p:spPr>
          <a:xfrm>
            <a:off x="6400800" y="5486400"/>
            <a:ext cx="15240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625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0066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66"/>
                </a:solidFill>
                <a:latin typeface="VNI-Korin" charset="0"/>
                <a:ea typeface="VNI-Korin" charset="0"/>
              </a:rPr>
              <a:t>chaäu B</a:t>
            </a:r>
          </a:p>
        </p:txBody>
      </p:sp>
      <p:sp>
        <p:nvSpPr>
          <p:cNvPr id="23560" name="AutoShape 8"/>
          <p:cNvSpPr>
            <a:spLocks noChangeArrowheads="1"/>
          </p:cNvSpPr>
          <p:nvPr/>
        </p:nvSpPr>
        <p:spPr bwMode="auto">
          <a:xfrm rot="5400000">
            <a:off x="5943600" y="2133600"/>
            <a:ext cx="2438400" cy="2743200"/>
          </a:xfrm>
          <a:prstGeom prst="flowChartDelay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564" name="Line 12"/>
          <p:cNvSpPr/>
          <p:nvPr/>
        </p:nvSpPr>
        <p:spPr>
          <a:xfrm>
            <a:off x="3048000" y="3200400"/>
            <a:ext cx="0" cy="1905000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33799" name="AutoShape 25" descr="90%"/>
          <p:cNvSpPr/>
          <p:nvPr/>
        </p:nvSpPr>
        <p:spPr>
          <a:xfrm rot="5400000">
            <a:off x="6248400" y="2362200"/>
            <a:ext cx="1828800" cy="2438400"/>
          </a:xfrm>
          <a:prstGeom prst="flowChartDelay">
            <a:avLst/>
          </a:prstGeom>
          <a:blipFill rotWithShape="0">
            <a:blip r:embed="rId3"/>
          </a:blip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33800" name="Group 14"/>
          <p:cNvGrpSpPr/>
          <p:nvPr/>
        </p:nvGrpSpPr>
        <p:grpSpPr>
          <a:xfrm>
            <a:off x="6629400" y="2895600"/>
            <a:ext cx="942975" cy="1600200"/>
            <a:chOff x="2064" y="2304"/>
            <a:chExt cx="288" cy="432"/>
          </a:xfrm>
        </p:grpSpPr>
        <p:sp>
          <p:nvSpPr>
            <p:cNvPr id="33805" name="Freeform 15"/>
            <p:cNvSpPr/>
            <p:nvPr/>
          </p:nvSpPr>
          <p:spPr>
            <a:xfrm>
              <a:off x="2245" y="2325"/>
              <a:ext cx="107" cy="411"/>
            </a:xfrm>
            <a:custGeom>
              <a:avLst/>
              <a:gdLst>
                <a:gd name="txL" fmla="*/ 0 w 144"/>
                <a:gd name="txT" fmla="*/ 0 h 528"/>
                <a:gd name="txR" fmla="*/ 144 w 144"/>
                <a:gd name="txB" fmla="*/ 528 h 528"/>
              </a:gdLst>
              <a:ahLst/>
              <a:cxnLst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</a:cxnLst>
              <a:rect l="txL" t="txT" r="txR" b="txB"/>
              <a:pathLst>
                <a:path w="144" h="528">
                  <a:moveTo>
                    <a:pt x="46" y="528"/>
                  </a:moveTo>
                  <a:cubicBezTo>
                    <a:pt x="41" y="528"/>
                    <a:pt x="0" y="496"/>
                    <a:pt x="2" y="474"/>
                  </a:cubicBezTo>
                  <a:cubicBezTo>
                    <a:pt x="4" y="451"/>
                    <a:pt x="51" y="419"/>
                    <a:pt x="59" y="395"/>
                  </a:cubicBezTo>
                  <a:cubicBezTo>
                    <a:pt x="67" y="371"/>
                    <a:pt x="57" y="349"/>
                    <a:pt x="48" y="328"/>
                  </a:cubicBezTo>
                  <a:cubicBezTo>
                    <a:pt x="39" y="307"/>
                    <a:pt x="9" y="286"/>
                    <a:pt x="7" y="267"/>
                  </a:cubicBezTo>
                  <a:cubicBezTo>
                    <a:pt x="5" y="248"/>
                    <a:pt x="25" y="228"/>
                    <a:pt x="37" y="211"/>
                  </a:cubicBezTo>
                  <a:cubicBezTo>
                    <a:pt x="49" y="194"/>
                    <a:pt x="72" y="179"/>
                    <a:pt x="78" y="162"/>
                  </a:cubicBezTo>
                  <a:cubicBezTo>
                    <a:pt x="84" y="145"/>
                    <a:pt x="82" y="128"/>
                    <a:pt x="75" y="108"/>
                  </a:cubicBezTo>
                  <a:cubicBezTo>
                    <a:pt x="68" y="88"/>
                    <a:pt x="40" y="56"/>
                    <a:pt x="36" y="39"/>
                  </a:cubicBezTo>
                  <a:cubicBezTo>
                    <a:pt x="33" y="22"/>
                    <a:pt x="44" y="0"/>
                    <a:pt x="57" y="3"/>
                  </a:cubicBezTo>
                  <a:cubicBezTo>
                    <a:pt x="70" y="5"/>
                    <a:pt x="104" y="34"/>
                    <a:pt x="119" y="53"/>
                  </a:cubicBezTo>
                  <a:cubicBezTo>
                    <a:pt x="133" y="72"/>
                    <a:pt x="142" y="91"/>
                    <a:pt x="143" y="114"/>
                  </a:cubicBezTo>
                  <a:cubicBezTo>
                    <a:pt x="144" y="137"/>
                    <a:pt x="137" y="170"/>
                    <a:pt x="124" y="194"/>
                  </a:cubicBezTo>
                  <a:cubicBezTo>
                    <a:pt x="111" y="218"/>
                    <a:pt x="68" y="235"/>
                    <a:pt x="62" y="258"/>
                  </a:cubicBezTo>
                  <a:cubicBezTo>
                    <a:pt x="56" y="281"/>
                    <a:pt x="83" y="306"/>
                    <a:pt x="88" y="332"/>
                  </a:cubicBezTo>
                  <a:cubicBezTo>
                    <a:pt x="93" y="358"/>
                    <a:pt x="100" y="388"/>
                    <a:pt x="92" y="412"/>
                  </a:cubicBezTo>
                  <a:cubicBezTo>
                    <a:pt x="84" y="436"/>
                    <a:pt x="45" y="457"/>
                    <a:pt x="37" y="476"/>
                  </a:cubicBezTo>
                  <a:cubicBezTo>
                    <a:pt x="29" y="495"/>
                    <a:pt x="44" y="517"/>
                    <a:pt x="46" y="528"/>
                  </a:cubicBezTo>
                  <a:close/>
                </a:path>
              </a:pathLst>
            </a:custGeom>
            <a:gradFill rotWithShape="1">
              <a:gsLst>
                <a:gs pos="0">
                  <a:srgbClr val="A5E8A2">
                    <a:alpha val="100000"/>
                  </a:srgbClr>
                </a:gs>
                <a:gs pos="100000">
                  <a:srgbClr val="FF85B6">
                    <a:alpha val="100000"/>
                  </a:srgbClr>
                </a:gs>
              </a:gsLst>
              <a:lin ang="5400000" scaled="1"/>
              <a:tileRect/>
            </a:gradFill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806" name="Group 16"/>
            <p:cNvGrpSpPr/>
            <p:nvPr/>
          </p:nvGrpSpPr>
          <p:grpSpPr>
            <a:xfrm>
              <a:off x="2064" y="2304"/>
              <a:ext cx="272" cy="384"/>
              <a:chOff x="2112" y="2304"/>
              <a:chExt cx="224" cy="383"/>
            </a:xfrm>
          </p:grpSpPr>
          <p:sp>
            <p:nvSpPr>
              <p:cNvPr id="23569" name="Freeform 17"/>
              <p:cNvSpPr/>
              <p:nvPr/>
            </p:nvSpPr>
            <p:spPr bwMode="auto">
              <a:xfrm rot="-321261">
                <a:off x="2112" y="2304"/>
                <a:ext cx="195" cy="247"/>
              </a:xfrm>
              <a:custGeom>
                <a:avLst/>
                <a:gdLst/>
                <a:ahLst/>
                <a:cxnLst>
                  <a:cxn ang="0">
                    <a:pos x="385" y="207"/>
                  </a:cxn>
                  <a:cxn ang="0">
                    <a:pos x="471" y="239"/>
                  </a:cxn>
                  <a:cxn ang="0">
                    <a:pos x="528" y="141"/>
                  </a:cxn>
                  <a:cxn ang="0">
                    <a:pos x="471" y="44"/>
                  </a:cxn>
                  <a:cxn ang="0">
                    <a:pos x="300" y="11"/>
                  </a:cxn>
                  <a:cxn ang="0">
                    <a:pos x="100" y="109"/>
                  </a:cxn>
                  <a:cxn ang="0">
                    <a:pos x="14" y="272"/>
                  </a:cxn>
                  <a:cxn ang="0">
                    <a:pos x="14" y="403"/>
                  </a:cxn>
                  <a:cxn ang="0">
                    <a:pos x="100" y="500"/>
                  </a:cxn>
                  <a:cxn ang="0">
                    <a:pos x="243" y="500"/>
                  </a:cxn>
                  <a:cxn ang="0">
                    <a:pos x="360" y="376"/>
                  </a:cxn>
                  <a:cxn ang="0">
                    <a:pos x="385" y="207"/>
                  </a:cxn>
                </a:cxnLst>
                <a:rect l="0" t="0" r="r" b="b"/>
                <a:pathLst>
                  <a:path w="528" h="521">
                    <a:moveTo>
                      <a:pt x="385" y="207"/>
                    </a:moveTo>
                    <a:cubicBezTo>
                      <a:pt x="410" y="188"/>
                      <a:pt x="447" y="250"/>
                      <a:pt x="471" y="239"/>
                    </a:cubicBezTo>
                    <a:cubicBezTo>
                      <a:pt x="495" y="228"/>
                      <a:pt x="528" y="174"/>
                      <a:pt x="528" y="141"/>
                    </a:cubicBezTo>
                    <a:cubicBezTo>
                      <a:pt x="528" y="109"/>
                      <a:pt x="509" y="65"/>
                      <a:pt x="471" y="44"/>
                    </a:cubicBezTo>
                    <a:cubicBezTo>
                      <a:pt x="433" y="22"/>
                      <a:pt x="362" y="0"/>
                      <a:pt x="300" y="11"/>
                    </a:cubicBezTo>
                    <a:cubicBezTo>
                      <a:pt x="238" y="22"/>
                      <a:pt x="147" y="65"/>
                      <a:pt x="100" y="109"/>
                    </a:cubicBezTo>
                    <a:cubicBezTo>
                      <a:pt x="52" y="152"/>
                      <a:pt x="29" y="223"/>
                      <a:pt x="14" y="272"/>
                    </a:cubicBezTo>
                    <a:cubicBezTo>
                      <a:pt x="0" y="321"/>
                      <a:pt x="0" y="364"/>
                      <a:pt x="14" y="403"/>
                    </a:cubicBezTo>
                    <a:cubicBezTo>
                      <a:pt x="29" y="441"/>
                      <a:pt x="62" y="484"/>
                      <a:pt x="100" y="500"/>
                    </a:cubicBezTo>
                    <a:cubicBezTo>
                      <a:pt x="138" y="517"/>
                      <a:pt x="200" y="521"/>
                      <a:pt x="243" y="500"/>
                    </a:cubicBezTo>
                    <a:cubicBezTo>
                      <a:pt x="286" y="479"/>
                      <a:pt x="336" y="425"/>
                      <a:pt x="360" y="376"/>
                    </a:cubicBezTo>
                    <a:cubicBezTo>
                      <a:pt x="384" y="327"/>
                      <a:pt x="380" y="242"/>
                      <a:pt x="385" y="20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/>
                  </a:gs>
                  <a:gs pos="5000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808" name="Freeform 18"/>
              <p:cNvSpPr/>
              <p:nvPr/>
            </p:nvSpPr>
            <p:spPr>
              <a:xfrm>
                <a:off x="2191" y="2310"/>
                <a:ext cx="118" cy="158"/>
              </a:xfrm>
              <a:custGeom>
                <a:avLst/>
                <a:gdLst>
                  <a:gd name="txL" fmla="*/ 0 w 159"/>
                  <a:gd name="txT" fmla="*/ 0 h 204"/>
                  <a:gd name="txR" fmla="*/ 159 w 159"/>
                  <a:gd name="txB" fmla="*/ 204 h 204"/>
                </a:gdLst>
                <a:ahLst/>
                <a:cxnLst>
                  <a:cxn ang="0">
                    <a:pos x="1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2"/>
                  </a:cxn>
                </a:cxnLst>
                <a:rect l="txL" t="txT" r="txR" b="txB"/>
                <a:pathLst>
                  <a:path w="159" h="204">
                    <a:moveTo>
                      <a:pt x="159" y="42"/>
                    </a:moveTo>
                    <a:cubicBezTo>
                      <a:pt x="150" y="36"/>
                      <a:pt x="124" y="12"/>
                      <a:pt x="107" y="6"/>
                    </a:cubicBezTo>
                    <a:cubicBezTo>
                      <a:pt x="90" y="0"/>
                      <a:pt x="70" y="0"/>
                      <a:pt x="55" y="8"/>
                    </a:cubicBezTo>
                    <a:cubicBezTo>
                      <a:pt x="40" y="16"/>
                      <a:pt x="23" y="33"/>
                      <a:pt x="15" y="56"/>
                    </a:cubicBezTo>
                    <a:cubicBezTo>
                      <a:pt x="7" y="79"/>
                      <a:pt x="0" y="121"/>
                      <a:pt x="9" y="145"/>
                    </a:cubicBezTo>
                    <a:cubicBezTo>
                      <a:pt x="18" y="169"/>
                      <a:pt x="45" y="204"/>
                      <a:pt x="67" y="198"/>
                    </a:cubicBezTo>
                    <a:cubicBezTo>
                      <a:pt x="89" y="192"/>
                      <a:pt x="127" y="130"/>
                      <a:pt x="143" y="112"/>
                    </a:cubicBezTo>
                  </a:path>
                </a:pathLst>
              </a:custGeom>
              <a:solidFill>
                <a:srgbClr val="F6F967">
                  <a:alpha val="100000"/>
                </a:srgbClr>
              </a:solidFill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09" name="Freeform 19"/>
              <p:cNvSpPr/>
              <p:nvPr/>
            </p:nvSpPr>
            <p:spPr>
              <a:xfrm>
                <a:off x="2236" y="2351"/>
                <a:ext cx="42" cy="113"/>
              </a:xfrm>
              <a:custGeom>
                <a:avLst/>
                <a:gdLst>
                  <a:gd name="txL" fmla="*/ 0 w 56"/>
                  <a:gd name="txT" fmla="*/ 0 h 144"/>
                  <a:gd name="txR" fmla="*/ 56 w 56"/>
                  <a:gd name="txB" fmla="*/ 144 h 144"/>
                </a:gdLst>
                <a:ahLst/>
                <a:cxnLst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</a:cxnLst>
                <a:rect l="txL" t="txT" r="txR" b="txB"/>
                <a:pathLst>
                  <a:path w="56" h="144">
                    <a:moveTo>
                      <a:pt x="56" y="0"/>
                    </a:moveTo>
                    <a:cubicBezTo>
                      <a:pt x="48" y="7"/>
                      <a:pt x="19" y="16"/>
                      <a:pt x="10" y="40"/>
                    </a:cubicBezTo>
                    <a:cubicBezTo>
                      <a:pt x="1" y="64"/>
                      <a:pt x="2" y="122"/>
                      <a:pt x="0" y="144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0" name="Oval 20"/>
              <p:cNvSpPr/>
              <p:nvPr/>
            </p:nvSpPr>
            <p:spPr>
              <a:xfrm>
                <a:off x="2262" y="2323"/>
                <a:ext cx="35" cy="36"/>
              </a:xfrm>
              <a:prstGeom prst="ellipse">
                <a:avLst/>
              </a:prstGeom>
              <a:gradFill rotWithShape="1">
                <a:gsLst>
                  <a:gs pos="0">
                    <a:srgbClr val="F6F967"/>
                  </a:gs>
                  <a:gs pos="100000">
                    <a:srgbClr val="77DC72"/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 wrap="none" anchor="ctr" anchorCtr="0"/>
              <a:lstStyle>
                <a:lvl1pPr marL="342900" indent="-3429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3811" name="Freeform 21"/>
              <p:cNvSpPr/>
              <p:nvPr/>
            </p:nvSpPr>
            <p:spPr>
              <a:xfrm>
                <a:off x="2248" y="2567"/>
                <a:ext cx="31" cy="42"/>
              </a:xfrm>
              <a:custGeom>
                <a:avLst/>
                <a:gdLst>
                  <a:gd name="txL" fmla="*/ 0 w 43"/>
                  <a:gd name="txT" fmla="*/ 0 h 60"/>
                  <a:gd name="txR" fmla="*/ 43 w 43"/>
                  <a:gd name="txB" fmla="*/ 60 h 60"/>
                </a:gdLst>
                <a:ahLst/>
                <a:cxnLst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txL" t="txT" r="txR" b="txB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>
                  <a:alpha val="100000"/>
                </a:srgbClr>
              </a:solidFill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2" name="Freeform 22"/>
              <p:cNvSpPr/>
              <p:nvPr/>
            </p:nvSpPr>
            <p:spPr>
              <a:xfrm>
                <a:off x="2264" y="2602"/>
                <a:ext cx="32" cy="42"/>
              </a:xfrm>
              <a:custGeom>
                <a:avLst/>
                <a:gdLst>
                  <a:gd name="txL" fmla="*/ 0 w 43"/>
                  <a:gd name="txT" fmla="*/ 0 h 60"/>
                  <a:gd name="txR" fmla="*/ 43 w 43"/>
                  <a:gd name="txB" fmla="*/ 60 h 60"/>
                </a:gdLst>
                <a:ahLst/>
                <a:cxnLst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txL" t="txT" r="txR" b="txB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>
                  <a:alpha val="100000"/>
                </a:srgbClr>
              </a:solidFill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3" name="Freeform 23"/>
              <p:cNvSpPr/>
              <p:nvPr/>
            </p:nvSpPr>
            <p:spPr>
              <a:xfrm rot="902590">
                <a:off x="2244" y="2645"/>
                <a:ext cx="32" cy="42"/>
              </a:xfrm>
              <a:custGeom>
                <a:avLst/>
                <a:gdLst>
                  <a:gd name="txL" fmla="*/ 0 w 43"/>
                  <a:gd name="txT" fmla="*/ 0 h 60"/>
                  <a:gd name="txR" fmla="*/ 43 w 43"/>
                  <a:gd name="txB" fmla="*/ 60 h 60"/>
                </a:gdLst>
                <a:ahLst/>
                <a:cxnLst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txL" t="txT" r="txR" b="txB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>
                  <a:alpha val="100000"/>
                </a:srgbClr>
              </a:solidFill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4" name="Freeform 24"/>
              <p:cNvSpPr/>
              <p:nvPr/>
            </p:nvSpPr>
            <p:spPr>
              <a:xfrm rot="424431" flipH="1">
                <a:off x="2304" y="2588"/>
                <a:ext cx="32" cy="42"/>
              </a:xfrm>
              <a:custGeom>
                <a:avLst/>
                <a:gdLst>
                  <a:gd name="txL" fmla="*/ 0 w 43"/>
                  <a:gd name="txT" fmla="*/ 0 h 60"/>
                  <a:gd name="txR" fmla="*/ 43 w 43"/>
                  <a:gd name="txB" fmla="*/ 60 h 60"/>
                </a:gdLst>
                <a:ahLst/>
                <a:cxnLst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txL" t="txT" r="txR" b="txB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>
                  <a:alpha val="100000"/>
                </a:srgbClr>
              </a:solidFill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3801" name="Rectangle 11"/>
          <p:cNvSpPr/>
          <p:nvPr/>
        </p:nvSpPr>
        <p:spPr>
          <a:xfrm>
            <a:off x="6172200" y="4648200"/>
            <a:ext cx="2009775" cy="741363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804" name="Rectangle 29"/>
          <p:cNvSpPr/>
          <p:nvPr/>
        </p:nvSpPr>
        <p:spPr>
          <a:xfrm>
            <a:off x="1203325" y="2300288"/>
            <a:ext cx="3886200" cy="955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 hạt ở đất ẩm, nhiệt độ bình thường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635" y="26035"/>
            <a:ext cx="9143365" cy="1076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vi-VN" sz="3600" b="1" i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</a:t>
            </a:r>
            <a:r>
              <a:rPr lang="en-US" altLang="vi-VN" sz="2800" b="1" i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STEM </a:t>
            </a:r>
          </a:p>
          <a:p>
            <a:pPr algn="just"/>
            <a:r>
              <a:rPr lang="en-US" altLang="vi-VN" sz="2800" b="1" i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Trồng cây trong vỏ trứng</a:t>
            </a:r>
          </a:p>
        </p:txBody>
      </p:sp>
    </p:spTree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WordArt 6"/>
          <p:cNvSpPr>
            <a:spLocks noTextEdit="1"/>
          </p:cNvSpPr>
          <p:nvPr/>
        </p:nvSpPr>
        <p:spPr>
          <a:xfrm>
            <a:off x="1371600" y="5410200"/>
            <a:ext cx="272415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87500" lnSpcReduction="10000"/>
          </a:bodyPr>
          <a:lstStyle/>
          <a:p>
            <a:pPr algn="ctr"/>
            <a:r>
              <a:rPr lang="en-US" sz="3600" i="1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tx1"/>
                </a:solidFill>
                <a:latin typeface="VNI-Linus" panose="020B7200000000000000" charset="0"/>
                <a:ea typeface="VNI-Linus" panose="020B7200000000000000" charset="0"/>
              </a:rPr>
              <a:t>Haït  khoâng naûy maàm</a:t>
            </a:r>
          </a:p>
        </p:txBody>
      </p:sp>
      <p:sp>
        <p:nvSpPr>
          <p:cNvPr id="34820" name="WordArt 7"/>
          <p:cNvSpPr>
            <a:spLocks noTextEdit="1"/>
          </p:cNvSpPr>
          <p:nvPr/>
        </p:nvSpPr>
        <p:spPr>
          <a:xfrm>
            <a:off x="6400800" y="5562600"/>
            <a:ext cx="14478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5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0066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66"/>
                </a:solidFill>
                <a:latin typeface="VNI-Korin" charset="0"/>
                <a:ea typeface="VNI-Korin" charset="0"/>
              </a:rPr>
              <a:t>chaäu C</a:t>
            </a:r>
          </a:p>
        </p:txBody>
      </p:sp>
      <p:sp>
        <p:nvSpPr>
          <p:cNvPr id="25608" name="AutoShape 8"/>
          <p:cNvSpPr>
            <a:spLocks noChangeArrowheads="1"/>
          </p:cNvSpPr>
          <p:nvPr/>
        </p:nvSpPr>
        <p:spPr bwMode="auto">
          <a:xfrm rot="5400000">
            <a:off x="5965031" y="2035969"/>
            <a:ext cx="2424113" cy="2924175"/>
          </a:xfrm>
          <a:prstGeom prst="flowChartDelay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9" name="Line 9"/>
          <p:cNvSpPr/>
          <p:nvPr/>
        </p:nvSpPr>
        <p:spPr>
          <a:xfrm>
            <a:off x="2819400" y="3200400"/>
            <a:ext cx="0" cy="2133600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34823" name="AutoShape 10" descr="90%"/>
          <p:cNvSpPr/>
          <p:nvPr/>
        </p:nvSpPr>
        <p:spPr>
          <a:xfrm rot="5400000">
            <a:off x="6286500" y="2476500"/>
            <a:ext cx="1828800" cy="2362200"/>
          </a:xfrm>
          <a:prstGeom prst="flowChartDelay">
            <a:avLst/>
          </a:prstGeom>
          <a:blipFill rotWithShape="0">
            <a:blip r:embed="rId2"/>
          </a:blip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4824" name="Rectangle 22"/>
          <p:cNvSpPr/>
          <p:nvPr/>
        </p:nvSpPr>
        <p:spPr>
          <a:xfrm>
            <a:off x="6096000" y="4648200"/>
            <a:ext cx="2009775" cy="817563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5624" name="Freeform 24"/>
          <p:cNvSpPr/>
          <p:nvPr/>
        </p:nvSpPr>
        <p:spPr bwMode="auto">
          <a:xfrm>
            <a:off x="6705600" y="3200400"/>
            <a:ext cx="974725" cy="1060450"/>
          </a:xfrm>
          <a:custGeom>
            <a:avLst/>
            <a:gdLst/>
            <a:ahLst/>
            <a:cxnLst>
              <a:cxn ang="0">
                <a:pos x="385" y="207"/>
              </a:cxn>
              <a:cxn ang="0">
                <a:pos x="471" y="239"/>
              </a:cxn>
              <a:cxn ang="0">
                <a:pos x="528" y="141"/>
              </a:cxn>
              <a:cxn ang="0">
                <a:pos x="471" y="44"/>
              </a:cxn>
              <a:cxn ang="0">
                <a:pos x="300" y="11"/>
              </a:cxn>
              <a:cxn ang="0">
                <a:pos x="100" y="109"/>
              </a:cxn>
              <a:cxn ang="0">
                <a:pos x="14" y="272"/>
              </a:cxn>
              <a:cxn ang="0">
                <a:pos x="14" y="403"/>
              </a:cxn>
              <a:cxn ang="0">
                <a:pos x="100" y="500"/>
              </a:cxn>
              <a:cxn ang="0">
                <a:pos x="243" y="500"/>
              </a:cxn>
              <a:cxn ang="0">
                <a:pos x="360" y="376"/>
              </a:cxn>
              <a:cxn ang="0">
                <a:pos x="385" y="207"/>
              </a:cxn>
            </a:cxnLst>
            <a:rect l="0" t="0" r="r" b="b"/>
            <a:pathLst>
              <a:path w="528" h="521">
                <a:moveTo>
                  <a:pt x="385" y="207"/>
                </a:moveTo>
                <a:cubicBezTo>
                  <a:pt x="410" y="188"/>
                  <a:pt x="447" y="250"/>
                  <a:pt x="471" y="239"/>
                </a:cubicBezTo>
                <a:cubicBezTo>
                  <a:pt x="495" y="228"/>
                  <a:pt x="528" y="174"/>
                  <a:pt x="528" y="141"/>
                </a:cubicBezTo>
                <a:cubicBezTo>
                  <a:pt x="528" y="109"/>
                  <a:pt x="509" y="65"/>
                  <a:pt x="471" y="44"/>
                </a:cubicBezTo>
                <a:cubicBezTo>
                  <a:pt x="433" y="22"/>
                  <a:pt x="362" y="0"/>
                  <a:pt x="300" y="11"/>
                </a:cubicBezTo>
                <a:cubicBezTo>
                  <a:pt x="238" y="22"/>
                  <a:pt x="147" y="65"/>
                  <a:pt x="100" y="109"/>
                </a:cubicBezTo>
                <a:cubicBezTo>
                  <a:pt x="52" y="152"/>
                  <a:pt x="29" y="223"/>
                  <a:pt x="14" y="272"/>
                </a:cubicBezTo>
                <a:cubicBezTo>
                  <a:pt x="0" y="321"/>
                  <a:pt x="0" y="364"/>
                  <a:pt x="14" y="403"/>
                </a:cubicBezTo>
                <a:cubicBezTo>
                  <a:pt x="29" y="441"/>
                  <a:pt x="62" y="484"/>
                  <a:pt x="100" y="500"/>
                </a:cubicBezTo>
                <a:cubicBezTo>
                  <a:pt x="138" y="517"/>
                  <a:pt x="200" y="521"/>
                  <a:pt x="243" y="500"/>
                </a:cubicBezTo>
                <a:cubicBezTo>
                  <a:pt x="286" y="479"/>
                  <a:pt x="336" y="425"/>
                  <a:pt x="360" y="376"/>
                </a:cubicBezTo>
                <a:cubicBezTo>
                  <a:pt x="384" y="327"/>
                  <a:pt x="380" y="242"/>
                  <a:pt x="385" y="207"/>
                </a:cubicBez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5000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2700000" scaled="1"/>
          </a:gradFill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4826" name="Group 25"/>
          <p:cNvGrpSpPr/>
          <p:nvPr/>
        </p:nvGrpSpPr>
        <p:grpSpPr>
          <a:xfrm rot="-7267193" flipV="1">
            <a:off x="7224713" y="796925"/>
            <a:ext cx="1604962" cy="1682750"/>
            <a:chOff x="3504" y="1392"/>
            <a:chExt cx="672" cy="576"/>
          </a:xfrm>
        </p:grpSpPr>
        <p:grpSp>
          <p:nvGrpSpPr>
            <p:cNvPr id="34830" name="Group 26"/>
            <p:cNvGrpSpPr/>
            <p:nvPr/>
          </p:nvGrpSpPr>
          <p:grpSpPr>
            <a:xfrm>
              <a:off x="3696" y="1392"/>
              <a:ext cx="288" cy="450"/>
              <a:chOff x="3072" y="1518"/>
              <a:chExt cx="192" cy="402"/>
            </a:xfrm>
          </p:grpSpPr>
          <p:sp>
            <p:nvSpPr>
              <p:cNvPr id="34838" name="Oval 27"/>
              <p:cNvSpPr/>
              <p:nvPr/>
            </p:nvSpPr>
            <p:spPr>
              <a:xfrm>
                <a:off x="3072" y="1728"/>
                <a:ext cx="192" cy="19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6F967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>
                <a:lvl1pPr marL="342900" indent="-3429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839" name="Freeform 28"/>
              <p:cNvSpPr/>
              <p:nvPr/>
            </p:nvSpPr>
            <p:spPr>
              <a:xfrm>
                <a:off x="3078" y="1518"/>
                <a:ext cx="182" cy="276"/>
              </a:xfrm>
              <a:custGeom>
                <a:avLst/>
                <a:gdLst>
                  <a:gd name="txL" fmla="*/ 0 w 182"/>
                  <a:gd name="txT" fmla="*/ 0 h 276"/>
                  <a:gd name="txR" fmla="*/ 182 w 182"/>
                  <a:gd name="txB" fmla="*/ 276 h 276"/>
                </a:gdLst>
                <a:ahLst/>
                <a:cxnLst>
                  <a:cxn ang="0">
                    <a:pos x="0" y="270"/>
                  </a:cxn>
                  <a:cxn ang="0">
                    <a:pos x="36" y="184"/>
                  </a:cxn>
                  <a:cxn ang="0">
                    <a:pos x="52" y="54"/>
                  </a:cxn>
                  <a:cxn ang="0">
                    <a:pos x="60" y="10"/>
                  </a:cxn>
                  <a:cxn ang="0">
                    <a:pos x="90" y="4"/>
                  </a:cxn>
                  <a:cxn ang="0">
                    <a:pos x="116" y="8"/>
                  </a:cxn>
                  <a:cxn ang="0">
                    <a:pos x="126" y="52"/>
                  </a:cxn>
                  <a:cxn ang="0">
                    <a:pos x="146" y="178"/>
                  </a:cxn>
                  <a:cxn ang="0">
                    <a:pos x="182" y="276"/>
                  </a:cxn>
                </a:cxnLst>
                <a:rect l="txL" t="txT" r="txR" b="txB"/>
                <a:pathLst>
                  <a:path w="182" h="276">
                    <a:moveTo>
                      <a:pt x="0" y="270"/>
                    </a:moveTo>
                    <a:cubicBezTo>
                      <a:pt x="6" y="256"/>
                      <a:pt x="27" y="220"/>
                      <a:pt x="36" y="184"/>
                    </a:cubicBezTo>
                    <a:cubicBezTo>
                      <a:pt x="45" y="148"/>
                      <a:pt x="48" y="83"/>
                      <a:pt x="52" y="54"/>
                    </a:cubicBezTo>
                    <a:cubicBezTo>
                      <a:pt x="56" y="25"/>
                      <a:pt x="54" y="18"/>
                      <a:pt x="60" y="10"/>
                    </a:cubicBezTo>
                    <a:cubicBezTo>
                      <a:pt x="66" y="2"/>
                      <a:pt x="81" y="4"/>
                      <a:pt x="90" y="4"/>
                    </a:cubicBezTo>
                    <a:cubicBezTo>
                      <a:pt x="99" y="4"/>
                      <a:pt x="110" y="0"/>
                      <a:pt x="116" y="8"/>
                    </a:cubicBezTo>
                    <a:cubicBezTo>
                      <a:pt x="122" y="16"/>
                      <a:pt x="121" y="24"/>
                      <a:pt x="126" y="52"/>
                    </a:cubicBezTo>
                    <a:cubicBezTo>
                      <a:pt x="131" y="80"/>
                      <a:pt x="137" y="141"/>
                      <a:pt x="146" y="178"/>
                    </a:cubicBezTo>
                    <a:cubicBezTo>
                      <a:pt x="155" y="215"/>
                      <a:pt x="174" y="256"/>
                      <a:pt x="182" y="276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40" name="Rectangle 29"/>
              <p:cNvSpPr/>
              <p:nvPr/>
            </p:nvSpPr>
            <p:spPr>
              <a:xfrm>
                <a:off x="3122" y="1532"/>
                <a:ext cx="96" cy="48"/>
              </a:xfrm>
              <a:prstGeom prst="rect">
                <a:avLst/>
              </a:prstGeom>
              <a:solidFill>
                <a:schemeClr val="accent1"/>
              </a:solidFill>
              <a:ln w="635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>
                <a:lvl1pPr marL="342900" indent="-3429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841" name="Oval 30"/>
              <p:cNvSpPr/>
              <p:nvPr/>
            </p:nvSpPr>
            <p:spPr>
              <a:xfrm>
                <a:off x="3084" y="1718"/>
                <a:ext cx="168" cy="16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6F967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 anchorCtr="0"/>
              <a:lstStyle>
                <a:lvl1pPr marL="342900" indent="-3429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4831" name="Line 31"/>
            <p:cNvSpPr/>
            <p:nvPr/>
          </p:nvSpPr>
          <p:spPr>
            <a:xfrm flipH="1">
              <a:off x="3504" y="1728"/>
              <a:ext cx="134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4832" name="Line 32"/>
            <p:cNvSpPr/>
            <p:nvPr/>
          </p:nvSpPr>
          <p:spPr>
            <a:xfrm flipH="1">
              <a:off x="3593" y="1824"/>
              <a:ext cx="45" cy="48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4833" name="Line 33"/>
            <p:cNvSpPr/>
            <p:nvPr/>
          </p:nvSpPr>
          <p:spPr>
            <a:xfrm flipH="1">
              <a:off x="3683" y="1872"/>
              <a:ext cx="45" cy="9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4834" name="Line 34"/>
            <p:cNvSpPr/>
            <p:nvPr/>
          </p:nvSpPr>
          <p:spPr>
            <a:xfrm>
              <a:off x="3817" y="1872"/>
              <a:ext cx="0" cy="48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4835" name="Line 35"/>
            <p:cNvSpPr/>
            <p:nvPr/>
          </p:nvSpPr>
          <p:spPr>
            <a:xfrm>
              <a:off x="3907" y="1872"/>
              <a:ext cx="44" cy="9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4836" name="Line 36"/>
            <p:cNvSpPr/>
            <p:nvPr/>
          </p:nvSpPr>
          <p:spPr>
            <a:xfrm>
              <a:off x="3988" y="1833"/>
              <a:ext cx="45" cy="48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4837" name="Line 37"/>
            <p:cNvSpPr/>
            <p:nvPr/>
          </p:nvSpPr>
          <p:spPr>
            <a:xfrm>
              <a:off x="4039" y="1740"/>
              <a:ext cx="137" cy="3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34828" name="Rectangle 39"/>
          <p:cNvSpPr/>
          <p:nvPr/>
        </p:nvSpPr>
        <p:spPr>
          <a:xfrm>
            <a:off x="352425" y="2227263"/>
            <a:ext cx="5410200" cy="9540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.VnTime" panose="020B7200000000000000" pitchFamily="34" charset="0"/>
              </a:rPr>
              <a:t>      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 hạt đặt dưới bóng đèn sáng (hoặc nơi có nhiệt độ cao)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635" y="26035"/>
            <a:ext cx="9143365" cy="1076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vi-VN" sz="3600" b="1" i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</a:t>
            </a:r>
            <a:r>
              <a:rPr lang="en-US" altLang="vi-VN" sz="2800" b="1" i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STEM </a:t>
            </a:r>
          </a:p>
          <a:p>
            <a:pPr algn="just"/>
            <a:r>
              <a:rPr lang="en-US" altLang="vi-VN" sz="2800" b="1" i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Trồng cây trong vỏ trứng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WordArt 7"/>
          <p:cNvSpPr>
            <a:spLocks noTextEdit="1"/>
          </p:cNvSpPr>
          <p:nvPr/>
        </p:nvSpPr>
        <p:spPr>
          <a:xfrm>
            <a:off x="1219200" y="4953000"/>
            <a:ext cx="272415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87500" lnSpcReduction="10000"/>
          </a:bodyPr>
          <a:lstStyle/>
          <a:p>
            <a:pPr algn="ctr"/>
            <a:r>
              <a:rPr lang="en-US" sz="3600" i="1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tx1"/>
                </a:solidFill>
                <a:latin typeface="VNI-Linus" panose="020B7200000000000000" charset="0"/>
                <a:ea typeface="VNI-Linus" panose="020B7200000000000000" charset="0"/>
              </a:rPr>
              <a:t>Haït  khoâng naûy maàm</a:t>
            </a:r>
          </a:p>
        </p:txBody>
      </p:sp>
      <p:sp>
        <p:nvSpPr>
          <p:cNvPr id="35844" name="WordArt 8"/>
          <p:cNvSpPr>
            <a:spLocks noTextEdit="1"/>
          </p:cNvSpPr>
          <p:nvPr/>
        </p:nvSpPr>
        <p:spPr>
          <a:xfrm>
            <a:off x="6172200" y="5181600"/>
            <a:ext cx="16002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625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0066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66"/>
                </a:solidFill>
                <a:latin typeface="VNI-Korin" charset="0"/>
                <a:ea typeface="VNI-Korin" charset="0"/>
              </a:rPr>
              <a:t>chaäu D</a:t>
            </a:r>
          </a:p>
        </p:txBody>
      </p:sp>
      <p:sp>
        <p:nvSpPr>
          <p:cNvPr id="26633" name="AutoShape 9"/>
          <p:cNvSpPr>
            <a:spLocks noChangeArrowheads="1"/>
          </p:cNvSpPr>
          <p:nvPr/>
        </p:nvSpPr>
        <p:spPr bwMode="auto">
          <a:xfrm rot="5400000">
            <a:off x="5812631" y="1807369"/>
            <a:ext cx="2424113" cy="2924175"/>
          </a:xfrm>
          <a:prstGeom prst="flowChartDelay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34" name="Line 10"/>
          <p:cNvSpPr/>
          <p:nvPr/>
        </p:nvSpPr>
        <p:spPr>
          <a:xfrm>
            <a:off x="2667000" y="2971800"/>
            <a:ext cx="0" cy="1752600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35847" name="AutoShape 11" descr="Wave"/>
          <p:cNvSpPr/>
          <p:nvPr/>
        </p:nvSpPr>
        <p:spPr>
          <a:xfrm rot="5400000">
            <a:off x="6134100" y="2171700"/>
            <a:ext cx="1828800" cy="2362200"/>
          </a:xfrm>
          <a:prstGeom prst="flowChartDelay">
            <a:avLst/>
          </a:prstGeom>
          <a:blipFill rotWithShape="0">
            <a:blip r:embed="rId2"/>
          </a:blip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5848" name="Rectangle 12"/>
          <p:cNvSpPr/>
          <p:nvPr/>
        </p:nvSpPr>
        <p:spPr>
          <a:xfrm>
            <a:off x="5991225" y="4135438"/>
            <a:ext cx="2009775" cy="741362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6638" name="Freeform 14"/>
          <p:cNvSpPr/>
          <p:nvPr/>
        </p:nvSpPr>
        <p:spPr bwMode="auto">
          <a:xfrm>
            <a:off x="6781800" y="2819400"/>
            <a:ext cx="974725" cy="1060450"/>
          </a:xfrm>
          <a:custGeom>
            <a:avLst/>
            <a:gdLst/>
            <a:ahLst/>
            <a:cxnLst>
              <a:cxn ang="0">
                <a:pos x="385" y="207"/>
              </a:cxn>
              <a:cxn ang="0">
                <a:pos x="471" y="239"/>
              </a:cxn>
              <a:cxn ang="0">
                <a:pos x="528" y="141"/>
              </a:cxn>
              <a:cxn ang="0">
                <a:pos x="471" y="44"/>
              </a:cxn>
              <a:cxn ang="0">
                <a:pos x="300" y="11"/>
              </a:cxn>
              <a:cxn ang="0">
                <a:pos x="100" y="109"/>
              </a:cxn>
              <a:cxn ang="0">
                <a:pos x="14" y="272"/>
              </a:cxn>
              <a:cxn ang="0">
                <a:pos x="14" y="403"/>
              </a:cxn>
              <a:cxn ang="0">
                <a:pos x="100" y="500"/>
              </a:cxn>
              <a:cxn ang="0">
                <a:pos x="243" y="500"/>
              </a:cxn>
              <a:cxn ang="0">
                <a:pos x="360" y="376"/>
              </a:cxn>
              <a:cxn ang="0">
                <a:pos x="385" y="207"/>
              </a:cxn>
            </a:cxnLst>
            <a:rect l="0" t="0" r="r" b="b"/>
            <a:pathLst>
              <a:path w="528" h="521">
                <a:moveTo>
                  <a:pt x="385" y="207"/>
                </a:moveTo>
                <a:cubicBezTo>
                  <a:pt x="410" y="188"/>
                  <a:pt x="447" y="250"/>
                  <a:pt x="471" y="239"/>
                </a:cubicBezTo>
                <a:cubicBezTo>
                  <a:pt x="495" y="228"/>
                  <a:pt x="528" y="174"/>
                  <a:pt x="528" y="141"/>
                </a:cubicBezTo>
                <a:cubicBezTo>
                  <a:pt x="528" y="109"/>
                  <a:pt x="509" y="65"/>
                  <a:pt x="471" y="44"/>
                </a:cubicBezTo>
                <a:cubicBezTo>
                  <a:pt x="433" y="22"/>
                  <a:pt x="362" y="0"/>
                  <a:pt x="300" y="11"/>
                </a:cubicBezTo>
                <a:cubicBezTo>
                  <a:pt x="238" y="22"/>
                  <a:pt x="147" y="65"/>
                  <a:pt x="100" y="109"/>
                </a:cubicBezTo>
                <a:cubicBezTo>
                  <a:pt x="52" y="152"/>
                  <a:pt x="29" y="223"/>
                  <a:pt x="14" y="272"/>
                </a:cubicBezTo>
                <a:cubicBezTo>
                  <a:pt x="0" y="321"/>
                  <a:pt x="0" y="364"/>
                  <a:pt x="14" y="403"/>
                </a:cubicBezTo>
                <a:cubicBezTo>
                  <a:pt x="29" y="441"/>
                  <a:pt x="62" y="484"/>
                  <a:pt x="100" y="500"/>
                </a:cubicBezTo>
                <a:cubicBezTo>
                  <a:pt x="138" y="517"/>
                  <a:pt x="200" y="521"/>
                  <a:pt x="243" y="500"/>
                </a:cubicBezTo>
                <a:cubicBezTo>
                  <a:pt x="286" y="479"/>
                  <a:pt x="336" y="425"/>
                  <a:pt x="360" y="376"/>
                </a:cubicBezTo>
                <a:cubicBezTo>
                  <a:pt x="384" y="327"/>
                  <a:pt x="380" y="242"/>
                  <a:pt x="385" y="207"/>
                </a:cubicBez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5000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2700000" scaled="1"/>
          </a:gradFill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52" name="Rectangle 16"/>
          <p:cNvSpPr/>
          <p:nvPr/>
        </p:nvSpPr>
        <p:spPr>
          <a:xfrm>
            <a:off x="236538" y="2374900"/>
            <a:ext cx="54864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 hạt trong nước quá lạnh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635" y="26035"/>
            <a:ext cx="9143365" cy="1076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vi-VN" sz="3600" b="1" i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</a:t>
            </a:r>
            <a:r>
              <a:rPr lang="en-US" altLang="vi-VN" sz="2800" b="1" i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STEM </a:t>
            </a:r>
          </a:p>
          <a:p>
            <a:pPr algn="just"/>
            <a:r>
              <a:rPr lang="en-US" altLang="vi-VN" sz="2800" b="1" i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Trồng cây trong vỏ trứng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/>
          <p:nvPr/>
        </p:nvSpPr>
        <p:spPr>
          <a:xfrm>
            <a:off x="0" y="-113030"/>
            <a:ext cx="9144000" cy="7794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dirty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30723" name="Text Box 3"/>
          <p:cNvSpPr txBox="1"/>
          <p:nvPr/>
        </p:nvSpPr>
        <p:spPr>
          <a:xfrm>
            <a:off x="0" y="-36830"/>
            <a:ext cx="9144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3200" dirty="0">
              <a:solidFill>
                <a:schemeClr val="tx1"/>
              </a:solidFill>
              <a:latin typeface=".VnTime" panose="020B7200000000000000" pitchFamily="34" charset="0"/>
            </a:endParaRPr>
          </a:p>
        </p:txBody>
      </p:sp>
      <p:sp>
        <p:nvSpPr>
          <p:cNvPr id="12293" name="Text Box 6"/>
          <p:cNvSpPr txBox="1"/>
          <p:nvPr/>
        </p:nvSpPr>
        <p:spPr>
          <a:xfrm>
            <a:off x="935355" y="1124585"/>
            <a:ext cx="683323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.VnTime" panose="020B7200000000000000" pitchFamily="34" charset="0"/>
              </a:rPr>
              <a:t>  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những điều kiện để hạt nảy mầm?</a:t>
            </a:r>
          </a:p>
        </p:txBody>
      </p:sp>
      <p:sp>
        <p:nvSpPr>
          <p:cNvPr id="69640" name="Text Box 8"/>
          <p:cNvSpPr txBox="1"/>
          <p:nvPr/>
        </p:nvSpPr>
        <p:spPr>
          <a:xfrm>
            <a:off x="635" y="1957070"/>
            <a:ext cx="8763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endParaRPr lang="en-US" altLang="en-US" sz="26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128588" y="3427095"/>
            <a:ext cx="1905000" cy="1905000"/>
            <a:chOff x="3678" y="1296"/>
            <a:chExt cx="1842" cy="1776"/>
          </a:xfrm>
        </p:grpSpPr>
        <p:sp>
          <p:nvSpPr>
            <p:cNvPr id="69642" name="AutoShape 10"/>
            <p:cNvSpPr>
              <a:spLocks noChangeArrowheads="1"/>
            </p:cNvSpPr>
            <p:nvPr/>
          </p:nvSpPr>
          <p:spPr bwMode="auto">
            <a:xfrm rot="5400000">
              <a:off x="3836" y="1139"/>
              <a:ext cx="1527" cy="1842"/>
            </a:xfrm>
            <a:prstGeom prst="flowChartDelay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767" name="AutoShape 11" descr="40%"/>
            <p:cNvSpPr/>
            <p:nvPr/>
          </p:nvSpPr>
          <p:spPr>
            <a:xfrm rot="5400000">
              <a:off x="4037" y="1322"/>
              <a:ext cx="1105" cy="1687"/>
            </a:xfrm>
            <a:prstGeom prst="flowChartDelay">
              <a:avLst/>
            </a:prstGeom>
            <a:blipFill rotWithShape="0">
              <a:blip r:embed="rId3"/>
            </a:blip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9644" name="Freeform 12"/>
            <p:cNvSpPr/>
            <p:nvPr/>
          </p:nvSpPr>
          <p:spPr bwMode="auto">
            <a:xfrm>
              <a:off x="4350" y="1691"/>
              <a:ext cx="614" cy="667"/>
            </a:xfrm>
            <a:custGeom>
              <a:avLst/>
              <a:gdLst/>
              <a:ahLst/>
              <a:cxnLst>
                <a:cxn ang="0">
                  <a:pos x="385" y="207"/>
                </a:cxn>
                <a:cxn ang="0">
                  <a:pos x="471" y="239"/>
                </a:cxn>
                <a:cxn ang="0">
                  <a:pos x="528" y="141"/>
                </a:cxn>
                <a:cxn ang="0">
                  <a:pos x="471" y="44"/>
                </a:cxn>
                <a:cxn ang="0">
                  <a:pos x="300" y="11"/>
                </a:cxn>
                <a:cxn ang="0">
                  <a:pos x="100" y="109"/>
                </a:cxn>
                <a:cxn ang="0">
                  <a:pos x="14" y="272"/>
                </a:cxn>
                <a:cxn ang="0">
                  <a:pos x="14" y="403"/>
                </a:cxn>
                <a:cxn ang="0">
                  <a:pos x="100" y="500"/>
                </a:cxn>
                <a:cxn ang="0">
                  <a:pos x="243" y="500"/>
                </a:cxn>
                <a:cxn ang="0">
                  <a:pos x="360" y="376"/>
                </a:cxn>
                <a:cxn ang="0">
                  <a:pos x="385" y="207"/>
                </a:cxn>
              </a:cxnLst>
              <a:rect l="0" t="0" r="r" b="b"/>
              <a:pathLst>
                <a:path w="528" h="521">
                  <a:moveTo>
                    <a:pt x="385" y="207"/>
                  </a:moveTo>
                  <a:cubicBezTo>
                    <a:pt x="410" y="188"/>
                    <a:pt x="447" y="250"/>
                    <a:pt x="471" y="239"/>
                  </a:cubicBezTo>
                  <a:cubicBezTo>
                    <a:pt x="495" y="228"/>
                    <a:pt x="528" y="174"/>
                    <a:pt x="528" y="141"/>
                  </a:cubicBezTo>
                  <a:cubicBezTo>
                    <a:pt x="528" y="109"/>
                    <a:pt x="509" y="65"/>
                    <a:pt x="471" y="44"/>
                  </a:cubicBezTo>
                  <a:cubicBezTo>
                    <a:pt x="433" y="22"/>
                    <a:pt x="362" y="0"/>
                    <a:pt x="300" y="11"/>
                  </a:cubicBezTo>
                  <a:cubicBezTo>
                    <a:pt x="238" y="22"/>
                    <a:pt x="147" y="65"/>
                    <a:pt x="100" y="109"/>
                  </a:cubicBezTo>
                  <a:cubicBezTo>
                    <a:pt x="52" y="152"/>
                    <a:pt x="29" y="223"/>
                    <a:pt x="14" y="272"/>
                  </a:cubicBezTo>
                  <a:cubicBezTo>
                    <a:pt x="0" y="321"/>
                    <a:pt x="0" y="364"/>
                    <a:pt x="14" y="403"/>
                  </a:cubicBezTo>
                  <a:cubicBezTo>
                    <a:pt x="29" y="441"/>
                    <a:pt x="62" y="484"/>
                    <a:pt x="100" y="500"/>
                  </a:cubicBezTo>
                  <a:cubicBezTo>
                    <a:pt x="138" y="517"/>
                    <a:pt x="200" y="521"/>
                    <a:pt x="243" y="500"/>
                  </a:cubicBezTo>
                  <a:cubicBezTo>
                    <a:pt x="286" y="479"/>
                    <a:pt x="336" y="425"/>
                    <a:pt x="360" y="376"/>
                  </a:cubicBezTo>
                  <a:cubicBezTo>
                    <a:pt x="384" y="327"/>
                    <a:pt x="380" y="242"/>
                    <a:pt x="385" y="207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769" name="Rectangle 13"/>
            <p:cNvSpPr/>
            <p:nvPr/>
          </p:nvSpPr>
          <p:spPr>
            <a:xfrm>
              <a:off x="3949" y="2605"/>
              <a:ext cx="1266" cy="467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0728" name="WordArt 14"/>
          <p:cNvSpPr>
            <a:spLocks noTextEdit="1"/>
          </p:cNvSpPr>
          <p:nvPr/>
        </p:nvSpPr>
        <p:spPr>
          <a:xfrm>
            <a:off x="412750" y="5449570"/>
            <a:ext cx="1371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25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0066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66"/>
                </a:solidFill>
                <a:latin typeface="VNI-Korin" charset="0"/>
                <a:ea typeface="VNI-Korin" charset="0"/>
              </a:rPr>
              <a:t>chaäu A</a:t>
            </a:r>
          </a:p>
        </p:txBody>
      </p:sp>
      <p:grpSp>
        <p:nvGrpSpPr>
          <p:cNvPr id="3" name="Group 16"/>
          <p:cNvGrpSpPr/>
          <p:nvPr/>
        </p:nvGrpSpPr>
        <p:grpSpPr>
          <a:xfrm>
            <a:off x="2389188" y="3408045"/>
            <a:ext cx="1905000" cy="1905000"/>
            <a:chOff x="3678" y="1296"/>
            <a:chExt cx="1842" cy="1776"/>
          </a:xfrm>
        </p:grpSpPr>
        <p:sp>
          <p:nvSpPr>
            <p:cNvPr id="69649" name="AutoShape 17"/>
            <p:cNvSpPr>
              <a:spLocks noChangeArrowheads="1"/>
            </p:cNvSpPr>
            <p:nvPr/>
          </p:nvSpPr>
          <p:spPr bwMode="auto">
            <a:xfrm rot="5400000">
              <a:off x="3836" y="1139"/>
              <a:ext cx="1527" cy="1842"/>
            </a:xfrm>
            <a:prstGeom prst="flowChartDelay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763" name="AutoShape 18" descr="40%"/>
            <p:cNvSpPr/>
            <p:nvPr/>
          </p:nvSpPr>
          <p:spPr>
            <a:xfrm rot="5400000">
              <a:off x="4037" y="1322"/>
              <a:ext cx="1105" cy="1687"/>
            </a:xfrm>
            <a:prstGeom prst="flowChartDelay">
              <a:avLst/>
            </a:prstGeom>
            <a:blipFill rotWithShape="0">
              <a:blip r:embed="rId3"/>
            </a:blip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9651" name="Freeform 19"/>
            <p:cNvSpPr/>
            <p:nvPr/>
          </p:nvSpPr>
          <p:spPr bwMode="auto">
            <a:xfrm>
              <a:off x="4350" y="1691"/>
              <a:ext cx="614" cy="667"/>
            </a:xfrm>
            <a:custGeom>
              <a:avLst/>
              <a:gdLst/>
              <a:ahLst/>
              <a:cxnLst>
                <a:cxn ang="0">
                  <a:pos x="385" y="207"/>
                </a:cxn>
                <a:cxn ang="0">
                  <a:pos x="471" y="239"/>
                </a:cxn>
                <a:cxn ang="0">
                  <a:pos x="528" y="141"/>
                </a:cxn>
                <a:cxn ang="0">
                  <a:pos x="471" y="44"/>
                </a:cxn>
                <a:cxn ang="0">
                  <a:pos x="300" y="11"/>
                </a:cxn>
                <a:cxn ang="0">
                  <a:pos x="100" y="109"/>
                </a:cxn>
                <a:cxn ang="0">
                  <a:pos x="14" y="272"/>
                </a:cxn>
                <a:cxn ang="0">
                  <a:pos x="14" y="403"/>
                </a:cxn>
                <a:cxn ang="0">
                  <a:pos x="100" y="500"/>
                </a:cxn>
                <a:cxn ang="0">
                  <a:pos x="243" y="500"/>
                </a:cxn>
                <a:cxn ang="0">
                  <a:pos x="360" y="376"/>
                </a:cxn>
                <a:cxn ang="0">
                  <a:pos x="385" y="207"/>
                </a:cxn>
              </a:cxnLst>
              <a:rect l="0" t="0" r="r" b="b"/>
              <a:pathLst>
                <a:path w="528" h="521">
                  <a:moveTo>
                    <a:pt x="385" y="207"/>
                  </a:moveTo>
                  <a:cubicBezTo>
                    <a:pt x="410" y="188"/>
                    <a:pt x="447" y="250"/>
                    <a:pt x="471" y="239"/>
                  </a:cubicBezTo>
                  <a:cubicBezTo>
                    <a:pt x="495" y="228"/>
                    <a:pt x="528" y="174"/>
                    <a:pt x="528" y="141"/>
                  </a:cubicBezTo>
                  <a:cubicBezTo>
                    <a:pt x="528" y="109"/>
                    <a:pt x="509" y="65"/>
                    <a:pt x="471" y="44"/>
                  </a:cubicBezTo>
                  <a:cubicBezTo>
                    <a:pt x="433" y="22"/>
                    <a:pt x="362" y="0"/>
                    <a:pt x="300" y="11"/>
                  </a:cubicBezTo>
                  <a:cubicBezTo>
                    <a:pt x="238" y="22"/>
                    <a:pt x="147" y="65"/>
                    <a:pt x="100" y="109"/>
                  </a:cubicBezTo>
                  <a:cubicBezTo>
                    <a:pt x="52" y="152"/>
                    <a:pt x="29" y="223"/>
                    <a:pt x="14" y="272"/>
                  </a:cubicBezTo>
                  <a:cubicBezTo>
                    <a:pt x="0" y="321"/>
                    <a:pt x="0" y="364"/>
                    <a:pt x="14" y="403"/>
                  </a:cubicBezTo>
                  <a:cubicBezTo>
                    <a:pt x="29" y="441"/>
                    <a:pt x="62" y="484"/>
                    <a:pt x="100" y="500"/>
                  </a:cubicBezTo>
                  <a:cubicBezTo>
                    <a:pt x="138" y="517"/>
                    <a:pt x="200" y="521"/>
                    <a:pt x="243" y="500"/>
                  </a:cubicBezTo>
                  <a:cubicBezTo>
                    <a:pt x="286" y="479"/>
                    <a:pt x="336" y="425"/>
                    <a:pt x="360" y="376"/>
                  </a:cubicBezTo>
                  <a:cubicBezTo>
                    <a:pt x="384" y="327"/>
                    <a:pt x="380" y="242"/>
                    <a:pt x="385" y="207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765" name="Rectangle 20"/>
            <p:cNvSpPr/>
            <p:nvPr/>
          </p:nvSpPr>
          <p:spPr>
            <a:xfrm>
              <a:off x="3949" y="2605"/>
              <a:ext cx="1266" cy="467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" name="Group 21"/>
          <p:cNvGrpSpPr/>
          <p:nvPr/>
        </p:nvGrpSpPr>
        <p:grpSpPr>
          <a:xfrm>
            <a:off x="4800600" y="3392170"/>
            <a:ext cx="1938338" cy="1905000"/>
            <a:chOff x="3678" y="1296"/>
            <a:chExt cx="1842" cy="1776"/>
          </a:xfrm>
        </p:grpSpPr>
        <p:sp>
          <p:nvSpPr>
            <p:cNvPr id="69654" name="AutoShape 22"/>
            <p:cNvSpPr>
              <a:spLocks noChangeArrowheads="1"/>
            </p:cNvSpPr>
            <p:nvPr/>
          </p:nvSpPr>
          <p:spPr bwMode="auto">
            <a:xfrm rot="5400000">
              <a:off x="3836" y="1139"/>
              <a:ext cx="1527" cy="1842"/>
            </a:xfrm>
            <a:prstGeom prst="flowChartDelay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759" name="AutoShape 23" descr="40%"/>
            <p:cNvSpPr/>
            <p:nvPr/>
          </p:nvSpPr>
          <p:spPr>
            <a:xfrm rot="5400000">
              <a:off x="4037" y="1322"/>
              <a:ext cx="1105" cy="1687"/>
            </a:xfrm>
            <a:prstGeom prst="flowChartDelay">
              <a:avLst/>
            </a:prstGeom>
            <a:blipFill rotWithShape="0">
              <a:blip r:embed="rId3"/>
            </a:blip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9656" name="Freeform 24"/>
            <p:cNvSpPr/>
            <p:nvPr/>
          </p:nvSpPr>
          <p:spPr bwMode="auto">
            <a:xfrm>
              <a:off x="4349" y="1691"/>
              <a:ext cx="614" cy="667"/>
            </a:xfrm>
            <a:custGeom>
              <a:avLst/>
              <a:gdLst/>
              <a:ahLst/>
              <a:cxnLst>
                <a:cxn ang="0">
                  <a:pos x="385" y="207"/>
                </a:cxn>
                <a:cxn ang="0">
                  <a:pos x="471" y="239"/>
                </a:cxn>
                <a:cxn ang="0">
                  <a:pos x="528" y="141"/>
                </a:cxn>
                <a:cxn ang="0">
                  <a:pos x="471" y="44"/>
                </a:cxn>
                <a:cxn ang="0">
                  <a:pos x="300" y="11"/>
                </a:cxn>
                <a:cxn ang="0">
                  <a:pos x="100" y="109"/>
                </a:cxn>
                <a:cxn ang="0">
                  <a:pos x="14" y="272"/>
                </a:cxn>
                <a:cxn ang="0">
                  <a:pos x="14" y="403"/>
                </a:cxn>
                <a:cxn ang="0">
                  <a:pos x="100" y="500"/>
                </a:cxn>
                <a:cxn ang="0">
                  <a:pos x="243" y="500"/>
                </a:cxn>
                <a:cxn ang="0">
                  <a:pos x="360" y="376"/>
                </a:cxn>
                <a:cxn ang="0">
                  <a:pos x="385" y="207"/>
                </a:cxn>
              </a:cxnLst>
              <a:rect l="0" t="0" r="r" b="b"/>
              <a:pathLst>
                <a:path w="528" h="521">
                  <a:moveTo>
                    <a:pt x="385" y="207"/>
                  </a:moveTo>
                  <a:cubicBezTo>
                    <a:pt x="410" y="188"/>
                    <a:pt x="447" y="250"/>
                    <a:pt x="471" y="239"/>
                  </a:cubicBezTo>
                  <a:cubicBezTo>
                    <a:pt x="495" y="228"/>
                    <a:pt x="528" y="174"/>
                    <a:pt x="528" y="141"/>
                  </a:cubicBezTo>
                  <a:cubicBezTo>
                    <a:pt x="528" y="109"/>
                    <a:pt x="509" y="65"/>
                    <a:pt x="471" y="44"/>
                  </a:cubicBezTo>
                  <a:cubicBezTo>
                    <a:pt x="433" y="22"/>
                    <a:pt x="362" y="0"/>
                    <a:pt x="300" y="11"/>
                  </a:cubicBezTo>
                  <a:cubicBezTo>
                    <a:pt x="238" y="22"/>
                    <a:pt x="147" y="65"/>
                    <a:pt x="100" y="109"/>
                  </a:cubicBezTo>
                  <a:cubicBezTo>
                    <a:pt x="52" y="152"/>
                    <a:pt x="29" y="223"/>
                    <a:pt x="14" y="272"/>
                  </a:cubicBezTo>
                  <a:cubicBezTo>
                    <a:pt x="0" y="321"/>
                    <a:pt x="0" y="364"/>
                    <a:pt x="14" y="403"/>
                  </a:cubicBezTo>
                  <a:cubicBezTo>
                    <a:pt x="29" y="441"/>
                    <a:pt x="62" y="484"/>
                    <a:pt x="100" y="500"/>
                  </a:cubicBezTo>
                  <a:cubicBezTo>
                    <a:pt x="138" y="517"/>
                    <a:pt x="200" y="521"/>
                    <a:pt x="243" y="500"/>
                  </a:cubicBezTo>
                  <a:cubicBezTo>
                    <a:pt x="286" y="479"/>
                    <a:pt x="336" y="425"/>
                    <a:pt x="360" y="376"/>
                  </a:cubicBezTo>
                  <a:cubicBezTo>
                    <a:pt x="384" y="327"/>
                    <a:pt x="380" y="242"/>
                    <a:pt x="385" y="207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761" name="Rectangle 25"/>
            <p:cNvSpPr/>
            <p:nvPr/>
          </p:nvSpPr>
          <p:spPr>
            <a:xfrm>
              <a:off x="3949" y="2605"/>
              <a:ext cx="1266" cy="467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5" name="Group 26"/>
          <p:cNvGrpSpPr/>
          <p:nvPr/>
        </p:nvGrpSpPr>
        <p:grpSpPr>
          <a:xfrm>
            <a:off x="7110413" y="3349308"/>
            <a:ext cx="1905000" cy="1905000"/>
            <a:chOff x="3678" y="1296"/>
            <a:chExt cx="1842" cy="1776"/>
          </a:xfrm>
        </p:grpSpPr>
        <p:sp>
          <p:nvSpPr>
            <p:cNvPr id="69659" name="AutoShape 27"/>
            <p:cNvSpPr>
              <a:spLocks noChangeArrowheads="1"/>
            </p:cNvSpPr>
            <p:nvPr/>
          </p:nvSpPr>
          <p:spPr bwMode="auto">
            <a:xfrm rot="5400000">
              <a:off x="3836" y="1139"/>
              <a:ext cx="1527" cy="1842"/>
            </a:xfrm>
            <a:prstGeom prst="flowChartDelay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755" name="AutoShape 28" descr="40%"/>
            <p:cNvSpPr/>
            <p:nvPr/>
          </p:nvSpPr>
          <p:spPr>
            <a:xfrm rot="5400000">
              <a:off x="4037" y="1322"/>
              <a:ext cx="1105" cy="1687"/>
            </a:xfrm>
            <a:prstGeom prst="flowChartDelay">
              <a:avLst/>
            </a:prstGeom>
            <a:blipFill rotWithShape="0">
              <a:blip r:embed="rId3"/>
            </a:blip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9661" name="Freeform 29"/>
            <p:cNvSpPr/>
            <p:nvPr/>
          </p:nvSpPr>
          <p:spPr bwMode="auto">
            <a:xfrm>
              <a:off x="4350" y="1691"/>
              <a:ext cx="614" cy="667"/>
            </a:xfrm>
            <a:custGeom>
              <a:avLst/>
              <a:gdLst/>
              <a:ahLst/>
              <a:cxnLst>
                <a:cxn ang="0">
                  <a:pos x="385" y="207"/>
                </a:cxn>
                <a:cxn ang="0">
                  <a:pos x="471" y="239"/>
                </a:cxn>
                <a:cxn ang="0">
                  <a:pos x="528" y="141"/>
                </a:cxn>
                <a:cxn ang="0">
                  <a:pos x="471" y="44"/>
                </a:cxn>
                <a:cxn ang="0">
                  <a:pos x="300" y="11"/>
                </a:cxn>
                <a:cxn ang="0">
                  <a:pos x="100" y="109"/>
                </a:cxn>
                <a:cxn ang="0">
                  <a:pos x="14" y="272"/>
                </a:cxn>
                <a:cxn ang="0">
                  <a:pos x="14" y="403"/>
                </a:cxn>
                <a:cxn ang="0">
                  <a:pos x="100" y="500"/>
                </a:cxn>
                <a:cxn ang="0">
                  <a:pos x="243" y="500"/>
                </a:cxn>
                <a:cxn ang="0">
                  <a:pos x="360" y="376"/>
                </a:cxn>
                <a:cxn ang="0">
                  <a:pos x="385" y="207"/>
                </a:cxn>
              </a:cxnLst>
              <a:rect l="0" t="0" r="r" b="b"/>
              <a:pathLst>
                <a:path w="528" h="521">
                  <a:moveTo>
                    <a:pt x="385" y="207"/>
                  </a:moveTo>
                  <a:cubicBezTo>
                    <a:pt x="410" y="188"/>
                    <a:pt x="447" y="250"/>
                    <a:pt x="471" y="239"/>
                  </a:cubicBezTo>
                  <a:cubicBezTo>
                    <a:pt x="495" y="228"/>
                    <a:pt x="528" y="174"/>
                    <a:pt x="528" y="141"/>
                  </a:cubicBezTo>
                  <a:cubicBezTo>
                    <a:pt x="528" y="109"/>
                    <a:pt x="509" y="65"/>
                    <a:pt x="471" y="44"/>
                  </a:cubicBezTo>
                  <a:cubicBezTo>
                    <a:pt x="433" y="22"/>
                    <a:pt x="362" y="0"/>
                    <a:pt x="300" y="11"/>
                  </a:cubicBezTo>
                  <a:cubicBezTo>
                    <a:pt x="238" y="22"/>
                    <a:pt x="147" y="65"/>
                    <a:pt x="100" y="109"/>
                  </a:cubicBezTo>
                  <a:cubicBezTo>
                    <a:pt x="52" y="152"/>
                    <a:pt x="29" y="223"/>
                    <a:pt x="14" y="272"/>
                  </a:cubicBezTo>
                  <a:cubicBezTo>
                    <a:pt x="0" y="321"/>
                    <a:pt x="0" y="364"/>
                    <a:pt x="14" y="403"/>
                  </a:cubicBezTo>
                  <a:cubicBezTo>
                    <a:pt x="29" y="441"/>
                    <a:pt x="62" y="484"/>
                    <a:pt x="100" y="500"/>
                  </a:cubicBezTo>
                  <a:cubicBezTo>
                    <a:pt x="138" y="517"/>
                    <a:pt x="200" y="521"/>
                    <a:pt x="243" y="500"/>
                  </a:cubicBezTo>
                  <a:cubicBezTo>
                    <a:pt x="286" y="479"/>
                    <a:pt x="336" y="425"/>
                    <a:pt x="360" y="376"/>
                  </a:cubicBezTo>
                  <a:cubicBezTo>
                    <a:pt x="384" y="327"/>
                    <a:pt x="380" y="242"/>
                    <a:pt x="385" y="207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757" name="Rectangle 30"/>
            <p:cNvSpPr/>
            <p:nvPr/>
          </p:nvSpPr>
          <p:spPr>
            <a:xfrm>
              <a:off x="3949" y="2605"/>
              <a:ext cx="1266" cy="467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0732" name="WordArt 31"/>
          <p:cNvSpPr>
            <a:spLocks noTextEdit="1"/>
          </p:cNvSpPr>
          <p:nvPr/>
        </p:nvSpPr>
        <p:spPr>
          <a:xfrm>
            <a:off x="2672080" y="5449570"/>
            <a:ext cx="1371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25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0066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66"/>
                </a:solidFill>
                <a:latin typeface="VNI-Korin" charset="0"/>
                <a:ea typeface="VNI-Korin" charset="0"/>
              </a:rPr>
              <a:t>chaäu B</a:t>
            </a:r>
          </a:p>
        </p:txBody>
      </p:sp>
      <p:sp>
        <p:nvSpPr>
          <p:cNvPr id="30733" name="WordArt 32"/>
          <p:cNvSpPr>
            <a:spLocks noTextEdit="1"/>
          </p:cNvSpPr>
          <p:nvPr/>
        </p:nvSpPr>
        <p:spPr>
          <a:xfrm>
            <a:off x="5057140" y="5449570"/>
            <a:ext cx="1371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25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0066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66"/>
                </a:solidFill>
                <a:latin typeface="VNI-Korin" charset="0"/>
                <a:ea typeface="VNI-Korin" charset="0"/>
              </a:rPr>
              <a:t>chaäu C</a:t>
            </a:r>
          </a:p>
        </p:txBody>
      </p:sp>
      <p:sp>
        <p:nvSpPr>
          <p:cNvPr id="30734" name="WordArt 33"/>
          <p:cNvSpPr>
            <a:spLocks noTextEdit="1"/>
          </p:cNvSpPr>
          <p:nvPr/>
        </p:nvSpPr>
        <p:spPr>
          <a:xfrm>
            <a:off x="7239000" y="5373370"/>
            <a:ext cx="1371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25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0066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66"/>
                </a:solidFill>
                <a:latin typeface="VNI-Korin" charset="0"/>
                <a:ea typeface="VNI-Korin" charset="0"/>
              </a:rPr>
              <a:t>chaäu D</a:t>
            </a:r>
          </a:p>
        </p:txBody>
      </p:sp>
      <p:sp>
        <p:nvSpPr>
          <p:cNvPr id="30735" name="Text Box 34"/>
          <p:cNvSpPr txBox="1"/>
          <p:nvPr/>
        </p:nvSpPr>
        <p:spPr>
          <a:xfrm>
            <a:off x="609600" y="5822633"/>
            <a:ext cx="2133600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9667" name="Text Box 35"/>
          <p:cNvSpPr txBox="1"/>
          <p:nvPr/>
        </p:nvSpPr>
        <p:spPr>
          <a:xfrm>
            <a:off x="212090" y="5754370"/>
            <a:ext cx="17526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.VnTime" panose="020B7200000000000000" pitchFamily="34" charset="0"/>
              </a:rPr>
              <a:t>Gieo h¹t ë ®Êt kh«.</a:t>
            </a:r>
          </a:p>
        </p:txBody>
      </p:sp>
      <p:sp>
        <p:nvSpPr>
          <p:cNvPr id="69668" name="Text Box 36"/>
          <p:cNvSpPr txBox="1"/>
          <p:nvPr/>
        </p:nvSpPr>
        <p:spPr>
          <a:xfrm>
            <a:off x="2244090" y="5746433"/>
            <a:ext cx="2667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.VnTime" panose="020B7200000000000000" pitchFamily="34" charset="0"/>
              </a:rPr>
              <a:t>Gieo h¹t ë ®Êt Èm, nhiÖt ®é 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thường.</a:t>
            </a:r>
          </a:p>
        </p:txBody>
      </p:sp>
      <p:sp>
        <p:nvSpPr>
          <p:cNvPr id="69670" name="Text Box 38"/>
          <p:cNvSpPr txBox="1"/>
          <p:nvPr/>
        </p:nvSpPr>
        <p:spPr>
          <a:xfrm>
            <a:off x="4876800" y="5678170"/>
            <a:ext cx="2362200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.VnTime" panose="020B7200000000000000" pitchFamily="34" charset="0"/>
              </a:rPr>
              <a:t>Gieo h¹t ®Æt 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000" dirty="0">
                <a:solidFill>
                  <a:schemeClr val="tx1"/>
                </a:solidFill>
                <a:latin typeface=".VnTime" panose="020B7200000000000000" pitchFamily="34" charset="0"/>
              </a:rPr>
              <a:t> bãng ®Ìn s¸ng( Hay n¬i cã nhiÖt ®é cao)</a:t>
            </a:r>
          </a:p>
        </p:txBody>
      </p:sp>
      <p:sp>
        <p:nvSpPr>
          <p:cNvPr id="69671" name="Text Box 39"/>
          <p:cNvSpPr txBox="1"/>
          <p:nvPr/>
        </p:nvSpPr>
        <p:spPr>
          <a:xfrm>
            <a:off x="6934200" y="5678170"/>
            <a:ext cx="19812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.VnTime" panose="020B7200000000000000" pitchFamily="34" charset="0"/>
              </a:rPr>
              <a:t>Gieo h¹t trong 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000" dirty="0">
                <a:solidFill>
                  <a:schemeClr val="tx1"/>
                </a:solidFill>
                <a:latin typeface=".VnTime" panose="020B7200000000000000" pitchFamily="34" charset="0"/>
              </a:rPr>
              <a:t> l¹nh</a:t>
            </a:r>
          </a:p>
        </p:txBody>
      </p:sp>
      <p:grpSp>
        <p:nvGrpSpPr>
          <p:cNvPr id="6" name="Group 40"/>
          <p:cNvGrpSpPr/>
          <p:nvPr/>
        </p:nvGrpSpPr>
        <p:grpSpPr>
          <a:xfrm rot="-7267193" flipV="1">
            <a:off x="6308725" y="2819083"/>
            <a:ext cx="541338" cy="534987"/>
            <a:chOff x="3504" y="1392"/>
            <a:chExt cx="672" cy="576"/>
          </a:xfrm>
        </p:grpSpPr>
        <p:grpSp>
          <p:nvGrpSpPr>
            <p:cNvPr id="30742" name="Group 41"/>
            <p:cNvGrpSpPr/>
            <p:nvPr/>
          </p:nvGrpSpPr>
          <p:grpSpPr>
            <a:xfrm>
              <a:off x="3696" y="1392"/>
              <a:ext cx="288" cy="450"/>
              <a:chOff x="3072" y="1518"/>
              <a:chExt cx="192" cy="402"/>
            </a:xfrm>
          </p:grpSpPr>
          <p:sp>
            <p:nvSpPr>
              <p:cNvPr id="30750" name="Oval 42"/>
              <p:cNvSpPr/>
              <p:nvPr/>
            </p:nvSpPr>
            <p:spPr>
              <a:xfrm>
                <a:off x="3072" y="1728"/>
                <a:ext cx="192" cy="19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6F967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>
                <a:lvl1pPr marL="342900" indent="-3429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0751" name="Freeform 43"/>
              <p:cNvSpPr/>
              <p:nvPr/>
            </p:nvSpPr>
            <p:spPr>
              <a:xfrm>
                <a:off x="3078" y="1518"/>
                <a:ext cx="182" cy="276"/>
              </a:xfrm>
              <a:custGeom>
                <a:avLst/>
                <a:gdLst>
                  <a:gd name="txL" fmla="*/ 0 w 182"/>
                  <a:gd name="txT" fmla="*/ 0 h 276"/>
                  <a:gd name="txR" fmla="*/ 182 w 182"/>
                  <a:gd name="txB" fmla="*/ 276 h 276"/>
                </a:gdLst>
                <a:ahLst/>
                <a:cxnLst>
                  <a:cxn ang="0">
                    <a:pos x="0" y="270"/>
                  </a:cxn>
                  <a:cxn ang="0">
                    <a:pos x="36" y="184"/>
                  </a:cxn>
                  <a:cxn ang="0">
                    <a:pos x="52" y="54"/>
                  </a:cxn>
                  <a:cxn ang="0">
                    <a:pos x="60" y="10"/>
                  </a:cxn>
                  <a:cxn ang="0">
                    <a:pos x="90" y="4"/>
                  </a:cxn>
                  <a:cxn ang="0">
                    <a:pos x="116" y="8"/>
                  </a:cxn>
                  <a:cxn ang="0">
                    <a:pos x="126" y="52"/>
                  </a:cxn>
                  <a:cxn ang="0">
                    <a:pos x="146" y="178"/>
                  </a:cxn>
                  <a:cxn ang="0">
                    <a:pos x="182" y="276"/>
                  </a:cxn>
                </a:cxnLst>
                <a:rect l="txL" t="txT" r="txR" b="txB"/>
                <a:pathLst>
                  <a:path w="182" h="276">
                    <a:moveTo>
                      <a:pt x="0" y="270"/>
                    </a:moveTo>
                    <a:cubicBezTo>
                      <a:pt x="6" y="256"/>
                      <a:pt x="27" y="220"/>
                      <a:pt x="36" y="184"/>
                    </a:cubicBezTo>
                    <a:cubicBezTo>
                      <a:pt x="45" y="148"/>
                      <a:pt x="48" y="83"/>
                      <a:pt x="52" y="54"/>
                    </a:cubicBezTo>
                    <a:cubicBezTo>
                      <a:pt x="56" y="25"/>
                      <a:pt x="54" y="18"/>
                      <a:pt x="60" y="10"/>
                    </a:cubicBezTo>
                    <a:cubicBezTo>
                      <a:pt x="66" y="2"/>
                      <a:pt x="81" y="4"/>
                      <a:pt x="90" y="4"/>
                    </a:cubicBezTo>
                    <a:cubicBezTo>
                      <a:pt x="99" y="4"/>
                      <a:pt x="110" y="0"/>
                      <a:pt x="116" y="8"/>
                    </a:cubicBezTo>
                    <a:cubicBezTo>
                      <a:pt x="122" y="16"/>
                      <a:pt x="121" y="24"/>
                      <a:pt x="126" y="52"/>
                    </a:cubicBezTo>
                    <a:cubicBezTo>
                      <a:pt x="131" y="80"/>
                      <a:pt x="137" y="141"/>
                      <a:pt x="146" y="178"/>
                    </a:cubicBezTo>
                    <a:cubicBezTo>
                      <a:pt x="155" y="215"/>
                      <a:pt x="174" y="256"/>
                      <a:pt x="182" y="276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2" name="Rectangle 44"/>
              <p:cNvSpPr/>
              <p:nvPr/>
            </p:nvSpPr>
            <p:spPr>
              <a:xfrm>
                <a:off x="3122" y="1532"/>
                <a:ext cx="96" cy="48"/>
              </a:xfrm>
              <a:prstGeom prst="rect">
                <a:avLst/>
              </a:prstGeom>
              <a:solidFill>
                <a:schemeClr val="accent1"/>
              </a:solidFill>
              <a:ln w="635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>
                <a:lvl1pPr marL="342900" indent="-3429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0753" name="Oval 45"/>
              <p:cNvSpPr/>
              <p:nvPr/>
            </p:nvSpPr>
            <p:spPr>
              <a:xfrm>
                <a:off x="3084" y="1718"/>
                <a:ext cx="168" cy="16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6F967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 anchorCtr="0"/>
              <a:lstStyle>
                <a:lvl1pPr marL="342900" indent="-3429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0743" name="Line 46"/>
            <p:cNvSpPr/>
            <p:nvPr/>
          </p:nvSpPr>
          <p:spPr>
            <a:xfrm flipH="1">
              <a:off x="3504" y="1728"/>
              <a:ext cx="134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744" name="Line 47"/>
            <p:cNvSpPr/>
            <p:nvPr/>
          </p:nvSpPr>
          <p:spPr>
            <a:xfrm flipH="1">
              <a:off x="3593" y="1824"/>
              <a:ext cx="45" cy="48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745" name="Line 48"/>
            <p:cNvSpPr/>
            <p:nvPr/>
          </p:nvSpPr>
          <p:spPr>
            <a:xfrm flipH="1">
              <a:off x="3683" y="1872"/>
              <a:ext cx="45" cy="9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746" name="Line 49"/>
            <p:cNvSpPr/>
            <p:nvPr/>
          </p:nvSpPr>
          <p:spPr>
            <a:xfrm>
              <a:off x="3817" y="1872"/>
              <a:ext cx="0" cy="48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747" name="Line 50"/>
            <p:cNvSpPr/>
            <p:nvPr/>
          </p:nvSpPr>
          <p:spPr>
            <a:xfrm>
              <a:off x="3907" y="1872"/>
              <a:ext cx="44" cy="9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748" name="Line 51"/>
            <p:cNvSpPr/>
            <p:nvPr/>
          </p:nvSpPr>
          <p:spPr>
            <a:xfrm>
              <a:off x="3988" y="1833"/>
              <a:ext cx="45" cy="48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749" name="Line 52"/>
            <p:cNvSpPr/>
            <p:nvPr/>
          </p:nvSpPr>
          <p:spPr>
            <a:xfrm>
              <a:off x="4039" y="1740"/>
              <a:ext cx="137" cy="3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7" name="TextBox 4"/>
          <p:cNvSpPr txBox="1"/>
          <p:nvPr/>
        </p:nvSpPr>
        <p:spPr>
          <a:xfrm>
            <a:off x="0" y="-55880"/>
            <a:ext cx="9143365" cy="10452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vi-VN" sz="3600" b="1" i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</a:t>
            </a:r>
            <a:r>
              <a:rPr lang="en-US" altLang="vi-VN" sz="2600" b="1" i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STEM </a:t>
            </a:r>
          </a:p>
          <a:p>
            <a:pPr algn="just"/>
            <a:r>
              <a:rPr lang="en-US" altLang="vi-VN" sz="2600" b="1" i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Trồng cây trong vỏ trứng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2023110" y="1708150"/>
            <a:ext cx="4265930" cy="1277620"/>
          </a:xfrm>
          <a:prstGeom prst="cloudCallou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HOẠT ĐỘNG NHÓM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69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69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9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0" grpId="0"/>
      <p:bldP spid="69668" grpId="0"/>
      <p:bldP spid="69670" grpId="0"/>
      <p:bldP spid="69671" grpId="0"/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8F9E5-6774-422F-9F82-3BC26A6FE3F6}" type="slidenum">
              <a:rPr lang="en-US" altLang="en-US" smtClean="0"/>
              <a:t>15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03908" y="25826"/>
            <a:ext cx="9040092" cy="1198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vi-VN" sz="3600" b="1" i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BÀI HỌC STEM </a:t>
            </a:r>
          </a:p>
          <a:p>
            <a:pPr algn="just"/>
            <a:r>
              <a:rPr lang="en-US" altLang="vi-VN" sz="3600" b="1" i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Trồng cây trong vỏ trứng  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17463"/>
            <a:ext cx="9144000" cy="68580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455420" y="1461135"/>
            <a:ext cx="3815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07670" y="2135505"/>
            <a:ext cx="856996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Nêu những “Điều kiện để hạt nảy mầm” bằng cách hoàn thành vào bảng sau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/>
          </a:p>
          <a:p>
            <a:endParaRPr lang="en-US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/>
          </p:nvPr>
        </p:nvGraphicFramePr>
        <p:xfrm>
          <a:off x="407670" y="3342005"/>
          <a:ext cx="8229600" cy="402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7980"/>
                <a:gridCol w="6611620"/>
              </a:tblGrid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thứ tự</a:t>
                      </a:r>
                      <a:endParaRPr 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…………………………………………………………………..…………………………………………………………………..</a:t>
                      </a:r>
                      <a:endParaRPr 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…………………………………………………………………..…………………………………………………………………..</a:t>
                      </a:r>
                      <a:endParaRPr 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…………………………………………………………………..…………………………………………………………………..</a:t>
                      </a:r>
                      <a:endParaRPr 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…………………………………………………………………..…………………………………………………………………..</a:t>
                      </a:r>
                      <a:endParaRPr 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8F9E5-6774-422F-9F82-3BC26A6FE3F6}" type="slidenum">
              <a:rPr lang="en-US" altLang="en-US"/>
              <a:t>16</a:t>
            </a:fld>
            <a:endParaRPr lang="en-US" altLang="en-US"/>
          </a:p>
        </p:txBody>
      </p:sp>
      <p:sp>
        <p:nvSpPr>
          <p:cNvPr id="4" name="Text Box 3"/>
          <p:cNvSpPr txBox="1"/>
          <p:nvPr/>
        </p:nvSpPr>
        <p:spPr>
          <a:xfrm>
            <a:off x="470535" y="2744470"/>
            <a:ext cx="82689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Điều kiện để hạt nảy mầm là chọn được hạt giống tốt, có độ ẩm và nhiệt độ thích hợp (không quá lạnh cũng không quá nóng).</a:t>
            </a:r>
            <a:r>
              <a:rPr lang="en-US" b="1"/>
              <a:t>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82625" y="236855"/>
            <a:ext cx="74987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vi-VN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BÀI HỌC STEM </a:t>
            </a:r>
            <a:endParaRPr lang="en-US" altLang="vi-VN" sz="3200" b="1" i="0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vi-VN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Trồng cây trong vỏ trứng</a:t>
            </a:r>
            <a:endParaRPr lang="en-US" sz="320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8F9E5-6774-422F-9F82-3BC26A6FE3F6}" type="slidenum">
              <a:rPr lang="en-US" altLang="en-US"/>
              <a:t>17</a:t>
            </a:fld>
            <a:endParaRPr lang="en-US" altLang="en-US"/>
          </a:p>
        </p:txBody>
      </p:sp>
      <p:sp>
        <p:nvSpPr>
          <p:cNvPr id="6" name="Text Box 5"/>
          <p:cNvSpPr txBox="1"/>
          <p:nvPr/>
        </p:nvSpPr>
        <p:spPr>
          <a:xfrm>
            <a:off x="682625" y="236855"/>
            <a:ext cx="74987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vi-VN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BÀI HỌC STEM </a:t>
            </a:r>
            <a:endParaRPr lang="en-US" altLang="vi-VN" sz="3200" b="1" i="0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vi-VN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Trồng cây trong vỏ trứng</a:t>
            </a:r>
            <a:endParaRPr lang="en-US" sz="3200"/>
          </a:p>
        </p:txBody>
      </p:sp>
      <p:sp>
        <p:nvSpPr>
          <p:cNvPr id="4" name="文本框 46"/>
          <p:cNvSpPr txBox="1"/>
          <p:nvPr/>
        </p:nvSpPr>
        <p:spPr>
          <a:xfrm>
            <a:off x="327025" y="1635125"/>
            <a:ext cx="8664575" cy="13220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8000" spc="600">
                <a:ln w="19050">
                  <a:solidFill>
                    <a:srgbClr val="000000"/>
                  </a:solidFill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思源黑体 CN Bold" panose="020B0800000000000000" pitchFamily="34" charset="-122"/>
              </a:defRPr>
            </a:lvl1pPr>
          </a:lstStyle>
          <a:p>
            <a:pPr algn="l"/>
            <a:r>
              <a:rPr lang="en-US" altLang="zh-CN" sz="40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2.Quá trình phát triển thành cây của hạt</a:t>
            </a:r>
            <a:endParaRPr lang="zh-CN" altLang="en-US" sz="4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27025" y="3597275"/>
            <a:ext cx="836041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</a:p>
          <a:p>
            <a:pPr algn="just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Nối thông tin ở cột A và hình ở cột B để đúng với quá trình “Phát triển thành cây con của hạt.”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911475" y="3278505"/>
            <a:ext cx="24898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2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2" grpId="1"/>
      <p:bldP spid="5" grpId="0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Rectangle 520"/>
          <p:cNvSpPr/>
          <p:nvPr/>
        </p:nvSpPr>
        <p:spPr>
          <a:xfrm>
            <a:off x="-15554" y="4073854"/>
            <a:ext cx="9175109" cy="976145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9" name="Rectangle 518"/>
          <p:cNvSpPr/>
          <p:nvPr/>
        </p:nvSpPr>
        <p:spPr>
          <a:xfrm>
            <a:off x="-15554" y="5044046"/>
            <a:ext cx="9175109" cy="95670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0" name="Rectangle 519"/>
          <p:cNvSpPr/>
          <p:nvPr/>
        </p:nvSpPr>
        <p:spPr>
          <a:xfrm>
            <a:off x="18120" y="2987867"/>
            <a:ext cx="9175109" cy="1066923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2" name="Rectangle 521"/>
          <p:cNvSpPr/>
          <p:nvPr/>
        </p:nvSpPr>
        <p:spPr>
          <a:xfrm>
            <a:off x="18120" y="2033705"/>
            <a:ext cx="9175109" cy="975848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文本框 46"/>
          <p:cNvSpPr txBox="1"/>
          <p:nvPr/>
        </p:nvSpPr>
        <p:spPr>
          <a:xfrm>
            <a:off x="1548130" y="0"/>
            <a:ext cx="5670550" cy="5988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spc="600">
                <a:solidFill>
                  <a:srgbClr val="FFFF00"/>
                </a:solidFill>
                <a:latin typeface="UTM Showcard" panose="02040603050506020204" pitchFamily="18" charset="0"/>
                <a:ea typeface="思源黑体 CN Bold" panose="020B0800000000000000" pitchFamily="34" charset="-122"/>
              </a:defRPr>
            </a:lvl1pPr>
          </a:lstStyle>
          <a:p>
            <a:pPr lvl="1" algn="ctr"/>
            <a:r>
              <a:rPr lang="en-US" altLang="zh-CN" sz="3300">
                <a:ln>
                  <a:solidFill>
                    <a:srgbClr val="000000"/>
                  </a:solidFill>
                </a:ln>
                <a:solidFill>
                  <a:srgbClr val="FF8600"/>
                </a:solidFill>
                <a:latin typeface="UVN Bo Quen" panose="04040804060802020203" pitchFamily="82" charset="0"/>
              </a:rPr>
              <a:t>Quá trình nảy mầm</a:t>
            </a:r>
            <a:endParaRPr lang="zh-CN" altLang="en-US" sz="3300" dirty="0">
              <a:ln>
                <a:solidFill>
                  <a:srgbClr val="000000"/>
                </a:solidFill>
              </a:ln>
              <a:solidFill>
                <a:srgbClr val="FF8600"/>
              </a:solidFill>
              <a:latin typeface="UVN Bo Quen" panose="04040804060802020203" pitchFamily="82" charset="0"/>
            </a:endParaRPr>
          </a:p>
        </p:txBody>
      </p:sp>
      <p:grpSp>
        <p:nvGrpSpPr>
          <p:cNvPr id="91" name="Google Shape;713;p36"/>
          <p:cNvGrpSpPr/>
          <p:nvPr/>
        </p:nvGrpSpPr>
        <p:grpSpPr>
          <a:xfrm>
            <a:off x="10485271" y="1378568"/>
            <a:ext cx="873641" cy="655137"/>
            <a:chOff x="3349025" y="1588825"/>
            <a:chExt cx="526525" cy="702050"/>
          </a:xfrm>
        </p:grpSpPr>
        <p:sp>
          <p:nvSpPr>
            <p:cNvPr id="92" name="Google Shape;714;p36"/>
            <p:cNvSpPr/>
            <p:nvPr/>
          </p:nvSpPr>
          <p:spPr>
            <a:xfrm>
              <a:off x="3384250" y="1781375"/>
              <a:ext cx="204375" cy="241125"/>
            </a:xfrm>
            <a:custGeom>
              <a:avLst/>
              <a:gdLst/>
              <a:ahLst/>
              <a:cxnLst/>
              <a:rect l="l" t="t" r="r" b="b"/>
              <a:pathLst>
                <a:path w="8175" h="9645" extrusionOk="0">
                  <a:moveTo>
                    <a:pt x="8174" y="0"/>
                  </a:moveTo>
                  <a:cubicBezTo>
                    <a:pt x="6001" y="1049"/>
                    <a:pt x="3847" y="2530"/>
                    <a:pt x="2452" y="4023"/>
                  </a:cubicBezTo>
                  <a:cubicBezTo>
                    <a:pt x="0" y="6649"/>
                    <a:pt x="578" y="8673"/>
                    <a:pt x="1139" y="9645"/>
                  </a:cubicBezTo>
                  <a:lnTo>
                    <a:pt x="3739" y="8144"/>
                  </a:lnTo>
                  <a:cubicBezTo>
                    <a:pt x="3215" y="7238"/>
                    <a:pt x="5201" y="5112"/>
                    <a:pt x="8174" y="3394"/>
                  </a:cubicBezTo>
                  <a:lnTo>
                    <a:pt x="8174" y="0"/>
                  </a:ln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715;p36"/>
            <p:cNvSpPr/>
            <p:nvPr/>
          </p:nvSpPr>
          <p:spPr>
            <a:xfrm>
              <a:off x="3588625" y="1744375"/>
              <a:ext cx="223300" cy="121800"/>
            </a:xfrm>
            <a:custGeom>
              <a:avLst/>
              <a:gdLst/>
              <a:ahLst/>
              <a:cxnLst/>
              <a:rect l="l" t="t" r="r" b="b"/>
              <a:pathLst>
                <a:path w="8932" h="4872" extrusionOk="0">
                  <a:moveTo>
                    <a:pt x="5261" y="0"/>
                  </a:moveTo>
                  <a:cubicBezTo>
                    <a:pt x="4717" y="0"/>
                    <a:pt x="4103" y="70"/>
                    <a:pt x="3407" y="231"/>
                  </a:cubicBezTo>
                  <a:cubicBezTo>
                    <a:pt x="2343" y="479"/>
                    <a:pt x="1168" y="917"/>
                    <a:pt x="1" y="1479"/>
                  </a:cubicBezTo>
                  <a:lnTo>
                    <a:pt x="1" y="4871"/>
                  </a:lnTo>
                  <a:cubicBezTo>
                    <a:pt x="2067" y="3678"/>
                    <a:pt x="4066" y="2997"/>
                    <a:pt x="5269" y="2997"/>
                  </a:cubicBezTo>
                  <a:cubicBezTo>
                    <a:pt x="5797" y="2997"/>
                    <a:pt x="6172" y="3129"/>
                    <a:pt x="6332" y="3405"/>
                  </a:cubicBezTo>
                  <a:lnTo>
                    <a:pt x="8931" y="1904"/>
                  </a:lnTo>
                  <a:cubicBezTo>
                    <a:pt x="8481" y="1126"/>
                    <a:pt x="7451" y="0"/>
                    <a:pt x="5261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716;p36"/>
            <p:cNvSpPr/>
            <p:nvPr/>
          </p:nvSpPr>
          <p:spPr>
            <a:xfrm>
              <a:off x="3809325" y="1727050"/>
              <a:ext cx="66225" cy="94300"/>
            </a:xfrm>
            <a:custGeom>
              <a:avLst/>
              <a:gdLst/>
              <a:ahLst/>
              <a:cxnLst/>
              <a:rect l="l" t="t" r="r" b="b"/>
              <a:pathLst>
                <a:path w="2649" h="3772" extrusionOk="0">
                  <a:moveTo>
                    <a:pt x="471" y="1"/>
                  </a:moveTo>
                  <a:cubicBezTo>
                    <a:pt x="354" y="1"/>
                    <a:pt x="237" y="49"/>
                    <a:pt x="154" y="142"/>
                  </a:cubicBezTo>
                  <a:cubicBezTo>
                    <a:pt x="0" y="319"/>
                    <a:pt x="16" y="586"/>
                    <a:pt x="190" y="741"/>
                  </a:cubicBezTo>
                  <a:cubicBezTo>
                    <a:pt x="1023" y="1477"/>
                    <a:pt x="1558" y="2446"/>
                    <a:pt x="1770" y="3437"/>
                  </a:cubicBezTo>
                  <a:cubicBezTo>
                    <a:pt x="1812" y="3636"/>
                    <a:pt x="1989" y="3771"/>
                    <a:pt x="2184" y="3771"/>
                  </a:cubicBezTo>
                  <a:cubicBezTo>
                    <a:pt x="2213" y="3771"/>
                    <a:pt x="2243" y="3768"/>
                    <a:pt x="2272" y="3762"/>
                  </a:cubicBezTo>
                  <a:cubicBezTo>
                    <a:pt x="2502" y="3714"/>
                    <a:pt x="2649" y="3487"/>
                    <a:pt x="2600" y="3259"/>
                  </a:cubicBezTo>
                  <a:cubicBezTo>
                    <a:pt x="2350" y="2101"/>
                    <a:pt x="1725" y="968"/>
                    <a:pt x="753" y="106"/>
                  </a:cubicBezTo>
                  <a:cubicBezTo>
                    <a:pt x="671" y="36"/>
                    <a:pt x="571" y="1"/>
                    <a:pt x="471" y="1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717;p36"/>
            <p:cNvSpPr/>
            <p:nvPr/>
          </p:nvSpPr>
          <p:spPr>
            <a:xfrm>
              <a:off x="3349025" y="1992875"/>
              <a:ext cx="65375" cy="94850"/>
            </a:xfrm>
            <a:custGeom>
              <a:avLst/>
              <a:gdLst/>
              <a:ahLst/>
              <a:cxnLst/>
              <a:rect l="l" t="t" r="r" b="b"/>
              <a:pathLst>
                <a:path w="2615" h="3794" extrusionOk="0">
                  <a:moveTo>
                    <a:pt x="463" y="0"/>
                  </a:moveTo>
                  <a:cubicBezTo>
                    <a:pt x="435" y="0"/>
                    <a:pt x="406" y="3"/>
                    <a:pt x="378" y="9"/>
                  </a:cubicBezTo>
                  <a:cubicBezTo>
                    <a:pt x="148" y="56"/>
                    <a:pt x="0" y="280"/>
                    <a:pt x="48" y="510"/>
                  </a:cubicBezTo>
                  <a:cubicBezTo>
                    <a:pt x="302" y="1757"/>
                    <a:pt x="961" y="2874"/>
                    <a:pt x="1857" y="3684"/>
                  </a:cubicBezTo>
                  <a:cubicBezTo>
                    <a:pt x="1938" y="3757"/>
                    <a:pt x="2040" y="3793"/>
                    <a:pt x="2141" y="3793"/>
                  </a:cubicBezTo>
                  <a:cubicBezTo>
                    <a:pt x="2257" y="3793"/>
                    <a:pt x="2371" y="3746"/>
                    <a:pt x="2455" y="3654"/>
                  </a:cubicBezTo>
                  <a:cubicBezTo>
                    <a:pt x="2614" y="3480"/>
                    <a:pt x="2600" y="3212"/>
                    <a:pt x="2426" y="3056"/>
                  </a:cubicBezTo>
                  <a:cubicBezTo>
                    <a:pt x="1681" y="2383"/>
                    <a:pt x="1100" y="1431"/>
                    <a:pt x="878" y="339"/>
                  </a:cubicBezTo>
                  <a:cubicBezTo>
                    <a:pt x="837" y="138"/>
                    <a:pt x="660" y="0"/>
                    <a:pt x="463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718;p36"/>
            <p:cNvSpPr/>
            <p:nvPr/>
          </p:nvSpPr>
          <p:spPr>
            <a:xfrm>
              <a:off x="3571350" y="1610850"/>
              <a:ext cx="244300" cy="679675"/>
            </a:xfrm>
            <a:custGeom>
              <a:avLst/>
              <a:gdLst/>
              <a:ahLst/>
              <a:cxnLst/>
              <a:rect l="l" t="t" r="r" b="b"/>
              <a:pathLst>
                <a:path w="9772" h="27187" extrusionOk="0">
                  <a:moveTo>
                    <a:pt x="1" y="0"/>
                  </a:moveTo>
                  <a:lnTo>
                    <a:pt x="1" y="24228"/>
                  </a:lnTo>
                  <a:lnTo>
                    <a:pt x="3956" y="27186"/>
                  </a:lnTo>
                  <a:lnTo>
                    <a:pt x="6560" y="27186"/>
                  </a:lnTo>
                  <a:cubicBezTo>
                    <a:pt x="8357" y="27034"/>
                    <a:pt x="9767" y="25528"/>
                    <a:pt x="9767" y="23690"/>
                  </a:cubicBezTo>
                  <a:cubicBezTo>
                    <a:pt x="9772" y="21750"/>
                    <a:pt x="8200" y="20179"/>
                    <a:pt x="6261" y="20179"/>
                  </a:cubicBezTo>
                  <a:lnTo>
                    <a:pt x="5207" y="20179"/>
                  </a:lnTo>
                  <a:lnTo>
                    <a:pt x="5207" y="2629"/>
                  </a:lnTo>
                  <a:cubicBezTo>
                    <a:pt x="5207" y="1606"/>
                    <a:pt x="4763" y="654"/>
                    <a:pt x="4022" y="0"/>
                  </a:cubicBezTo>
                  <a:close/>
                </a:path>
              </a:pathLst>
            </a:custGeom>
            <a:solidFill>
              <a:srgbClr val="B64BA7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719;p36"/>
            <p:cNvSpPr/>
            <p:nvPr/>
          </p:nvSpPr>
          <p:spPr>
            <a:xfrm>
              <a:off x="3403025" y="1588825"/>
              <a:ext cx="332350" cy="702050"/>
            </a:xfrm>
            <a:custGeom>
              <a:avLst/>
              <a:gdLst/>
              <a:ahLst/>
              <a:cxnLst/>
              <a:rect l="l" t="t" r="r" b="b"/>
              <a:pathLst>
                <a:path w="13294" h="28082" extrusionOk="0">
                  <a:moveTo>
                    <a:pt x="8432" y="0"/>
                  </a:moveTo>
                  <a:cubicBezTo>
                    <a:pt x="7503" y="0"/>
                    <a:pt x="6591" y="369"/>
                    <a:pt x="5918" y="1059"/>
                  </a:cubicBezTo>
                  <a:lnTo>
                    <a:pt x="1353" y="5740"/>
                  </a:lnTo>
                  <a:cubicBezTo>
                    <a:pt x="0" y="7128"/>
                    <a:pt x="29" y="9351"/>
                    <a:pt x="1416" y="10704"/>
                  </a:cubicBezTo>
                  <a:cubicBezTo>
                    <a:pt x="2099" y="11370"/>
                    <a:pt x="2984" y="11702"/>
                    <a:pt x="3868" y="11702"/>
                  </a:cubicBezTo>
                  <a:cubicBezTo>
                    <a:pt x="4223" y="11702"/>
                    <a:pt x="4578" y="11649"/>
                    <a:pt x="4920" y="11541"/>
                  </a:cubicBezTo>
                  <a:lnTo>
                    <a:pt x="4920" y="21061"/>
                  </a:lnTo>
                  <a:lnTo>
                    <a:pt x="3865" y="21061"/>
                  </a:lnTo>
                  <a:cubicBezTo>
                    <a:pt x="1926" y="21061"/>
                    <a:pt x="355" y="22633"/>
                    <a:pt x="355" y="24571"/>
                  </a:cubicBezTo>
                  <a:cubicBezTo>
                    <a:pt x="355" y="26510"/>
                    <a:pt x="1926" y="28082"/>
                    <a:pt x="3865" y="28082"/>
                  </a:cubicBezTo>
                  <a:lnTo>
                    <a:pt x="12992" y="28082"/>
                  </a:lnTo>
                  <a:cubicBezTo>
                    <a:pt x="13094" y="28082"/>
                    <a:pt x="13194" y="28076"/>
                    <a:pt x="13293" y="28067"/>
                  </a:cubicBezTo>
                  <a:cubicBezTo>
                    <a:pt x="10579" y="27879"/>
                    <a:pt x="8431" y="25613"/>
                    <a:pt x="8431" y="22848"/>
                  </a:cubicBezTo>
                  <a:lnTo>
                    <a:pt x="8431" y="5232"/>
                  </a:lnTo>
                  <a:cubicBezTo>
                    <a:pt x="8431" y="3419"/>
                    <a:pt x="9353" y="1819"/>
                    <a:pt x="10758" y="881"/>
                  </a:cubicBezTo>
                  <a:cubicBezTo>
                    <a:pt x="10467" y="623"/>
                    <a:pt x="10129" y="412"/>
                    <a:pt x="9754" y="259"/>
                  </a:cubicBezTo>
                  <a:cubicBezTo>
                    <a:pt x="9326" y="85"/>
                    <a:pt x="8877" y="0"/>
                    <a:pt x="8432" y="0"/>
                  </a:cubicBezTo>
                  <a:close/>
                </a:path>
              </a:pathLst>
            </a:custGeom>
            <a:solidFill>
              <a:srgbClr val="B64BA7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720;p36"/>
            <p:cNvSpPr/>
            <p:nvPr/>
          </p:nvSpPr>
          <p:spPr>
            <a:xfrm>
              <a:off x="3437275" y="1770250"/>
              <a:ext cx="66525" cy="52975"/>
            </a:xfrm>
            <a:custGeom>
              <a:avLst/>
              <a:gdLst/>
              <a:ahLst/>
              <a:cxnLst/>
              <a:rect l="l" t="t" r="r" b="b"/>
              <a:pathLst>
                <a:path w="2661" h="2119" extrusionOk="0">
                  <a:moveTo>
                    <a:pt x="1331" y="0"/>
                  </a:moveTo>
                  <a:cubicBezTo>
                    <a:pt x="597" y="0"/>
                    <a:pt x="1" y="474"/>
                    <a:pt x="1" y="1060"/>
                  </a:cubicBezTo>
                  <a:cubicBezTo>
                    <a:pt x="1" y="1645"/>
                    <a:pt x="597" y="2119"/>
                    <a:pt x="1331" y="2119"/>
                  </a:cubicBezTo>
                  <a:cubicBezTo>
                    <a:pt x="2064" y="2119"/>
                    <a:pt x="2661" y="1645"/>
                    <a:pt x="2661" y="1060"/>
                  </a:cubicBezTo>
                  <a:cubicBezTo>
                    <a:pt x="2661" y="475"/>
                    <a:pt x="2064" y="0"/>
                    <a:pt x="1331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" name="Google Shape;721;p36"/>
            <p:cNvSpPr/>
            <p:nvPr/>
          </p:nvSpPr>
          <p:spPr>
            <a:xfrm>
              <a:off x="3610825" y="1770250"/>
              <a:ext cx="66550" cy="52975"/>
            </a:xfrm>
            <a:custGeom>
              <a:avLst/>
              <a:gdLst/>
              <a:ahLst/>
              <a:cxnLst/>
              <a:rect l="l" t="t" r="r" b="b"/>
              <a:pathLst>
                <a:path w="2662" h="2119" extrusionOk="0">
                  <a:moveTo>
                    <a:pt x="1330" y="0"/>
                  </a:moveTo>
                  <a:cubicBezTo>
                    <a:pt x="596" y="0"/>
                    <a:pt x="0" y="474"/>
                    <a:pt x="0" y="1060"/>
                  </a:cubicBezTo>
                  <a:cubicBezTo>
                    <a:pt x="0" y="1645"/>
                    <a:pt x="596" y="2119"/>
                    <a:pt x="1330" y="2119"/>
                  </a:cubicBezTo>
                  <a:cubicBezTo>
                    <a:pt x="2066" y="2119"/>
                    <a:pt x="2662" y="1645"/>
                    <a:pt x="2662" y="1060"/>
                  </a:cubicBezTo>
                  <a:cubicBezTo>
                    <a:pt x="2662" y="475"/>
                    <a:pt x="2067" y="0"/>
                    <a:pt x="1330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" name="Google Shape;722;p36"/>
            <p:cNvSpPr/>
            <p:nvPr/>
          </p:nvSpPr>
          <p:spPr>
            <a:xfrm>
              <a:off x="3412725" y="1960375"/>
              <a:ext cx="201100" cy="109750"/>
            </a:xfrm>
            <a:custGeom>
              <a:avLst/>
              <a:gdLst/>
              <a:ahLst/>
              <a:cxnLst/>
              <a:rect l="l" t="t" r="r" b="b"/>
              <a:pathLst>
                <a:path w="8044" h="4390" extrusionOk="0">
                  <a:moveTo>
                    <a:pt x="8043" y="0"/>
                  </a:moveTo>
                  <a:cubicBezTo>
                    <a:pt x="6303" y="892"/>
                    <a:pt x="4690" y="1391"/>
                    <a:pt x="3660" y="1391"/>
                  </a:cubicBezTo>
                  <a:cubicBezTo>
                    <a:pt x="3133" y="1391"/>
                    <a:pt x="2759" y="1260"/>
                    <a:pt x="2600" y="984"/>
                  </a:cubicBezTo>
                  <a:lnTo>
                    <a:pt x="0" y="984"/>
                  </a:lnTo>
                  <a:lnTo>
                    <a:pt x="0" y="2485"/>
                  </a:lnTo>
                  <a:cubicBezTo>
                    <a:pt x="450" y="3265"/>
                    <a:pt x="1479" y="4389"/>
                    <a:pt x="3668" y="4389"/>
                  </a:cubicBezTo>
                  <a:cubicBezTo>
                    <a:pt x="4212" y="4389"/>
                    <a:pt x="4828" y="4320"/>
                    <a:pt x="5524" y="4158"/>
                  </a:cubicBezTo>
                  <a:cubicBezTo>
                    <a:pt x="6320" y="3973"/>
                    <a:pt x="7174" y="3683"/>
                    <a:pt x="8043" y="3315"/>
                  </a:cubicBezTo>
                  <a:cubicBezTo>
                    <a:pt x="7170" y="2383"/>
                    <a:pt x="7170" y="932"/>
                    <a:pt x="8043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" name="Google Shape;723;p36"/>
            <p:cNvSpPr/>
            <p:nvPr/>
          </p:nvSpPr>
          <p:spPr>
            <a:xfrm>
              <a:off x="3591975" y="1792000"/>
              <a:ext cx="248425" cy="251275"/>
            </a:xfrm>
            <a:custGeom>
              <a:avLst/>
              <a:gdLst/>
              <a:ahLst/>
              <a:cxnLst/>
              <a:rect l="l" t="t" r="r" b="b"/>
              <a:pathLst>
                <a:path w="9937" h="10051" extrusionOk="0">
                  <a:moveTo>
                    <a:pt x="6198" y="0"/>
                  </a:moveTo>
                  <a:lnTo>
                    <a:pt x="6198" y="1501"/>
                  </a:lnTo>
                  <a:cubicBezTo>
                    <a:pt x="6722" y="2409"/>
                    <a:pt x="4736" y="4535"/>
                    <a:pt x="1762" y="6253"/>
                  </a:cubicBezTo>
                  <a:cubicBezTo>
                    <a:pt x="1464" y="6425"/>
                    <a:pt x="1168" y="6586"/>
                    <a:pt x="873" y="6735"/>
                  </a:cubicBezTo>
                  <a:cubicBezTo>
                    <a:pt x="0" y="7667"/>
                    <a:pt x="0" y="9118"/>
                    <a:pt x="873" y="10050"/>
                  </a:cubicBezTo>
                  <a:cubicBezTo>
                    <a:pt x="3337" y="9002"/>
                    <a:pt x="5900" y="7318"/>
                    <a:pt x="7483" y="5622"/>
                  </a:cubicBezTo>
                  <a:cubicBezTo>
                    <a:pt x="9936" y="2998"/>
                    <a:pt x="9360" y="974"/>
                    <a:pt x="8797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" name="Google Shape;724;p36"/>
            <p:cNvSpPr/>
            <p:nvPr/>
          </p:nvSpPr>
          <p:spPr>
            <a:xfrm>
              <a:off x="3534775" y="1771675"/>
              <a:ext cx="46400" cy="51900"/>
            </a:xfrm>
            <a:custGeom>
              <a:avLst/>
              <a:gdLst/>
              <a:ahLst/>
              <a:cxnLst/>
              <a:rect l="l" t="t" r="r" b="b"/>
              <a:pathLst>
                <a:path w="1856" h="2076" extrusionOk="0">
                  <a:moveTo>
                    <a:pt x="928" y="0"/>
                  </a:moveTo>
                  <a:cubicBezTo>
                    <a:pt x="415" y="0"/>
                    <a:pt x="0" y="464"/>
                    <a:pt x="0" y="1037"/>
                  </a:cubicBezTo>
                  <a:cubicBezTo>
                    <a:pt x="0" y="1612"/>
                    <a:pt x="415" y="2076"/>
                    <a:pt x="928" y="2076"/>
                  </a:cubicBezTo>
                  <a:cubicBezTo>
                    <a:pt x="1441" y="2076"/>
                    <a:pt x="1856" y="1612"/>
                    <a:pt x="1856" y="1037"/>
                  </a:cubicBezTo>
                  <a:cubicBezTo>
                    <a:pt x="1856" y="464"/>
                    <a:pt x="1441" y="0"/>
                    <a:pt x="92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725;p36"/>
            <p:cNvSpPr/>
            <p:nvPr/>
          </p:nvSpPr>
          <p:spPr>
            <a:xfrm>
              <a:off x="3450050" y="1752075"/>
              <a:ext cx="60075" cy="40625"/>
            </a:xfrm>
            <a:custGeom>
              <a:avLst/>
              <a:gdLst/>
              <a:ahLst/>
              <a:cxnLst/>
              <a:rect l="l" t="t" r="r" b="b"/>
              <a:pathLst>
                <a:path w="2403" h="1625" extrusionOk="0">
                  <a:moveTo>
                    <a:pt x="1202" y="0"/>
                  </a:moveTo>
                  <a:cubicBezTo>
                    <a:pt x="539" y="0"/>
                    <a:pt x="1" y="539"/>
                    <a:pt x="1" y="1201"/>
                  </a:cubicBezTo>
                  <a:cubicBezTo>
                    <a:pt x="1" y="1435"/>
                    <a:pt x="190" y="1625"/>
                    <a:pt x="425" y="1625"/>
                  </a:cubicBezTo>
                  <a:cubicBezTo>
                    <a:pt x="657" y="1625"/>
                    <a:pt x="848" y="1435"/>
                    <a:pt x="848" y="1201"/>
                  </a:cubicBezTo>
                  <a:cubicBezTo>
                    <a:pt x="848" y="1006"/>
                    <a:pt x="1006" y="848"/>
                    <a:pt x="1202" y="848"/>
                  </a:cubicBezTo>
                  <a:cubicBezTo>
                    <a:pt x="1397" y="848"/>
                    <a:pt x="1555" y="1006"/>
                    <a:pt x="1555" y="1201"/>
                  </a:cubicBezTo>
                  <a:cubicBezTo>
                    <a:pt x="1555" y="1435"/>
                    <a:pt x="1746" y="1625"/>
                    <a:pt x="1979" y="1625"/>
                  </a:cubicBezTo>
                  <a:cubicBezTo>
                    <a:pt x="2213" y="1625"/>
                    <a:pt x="2402" y="1435"/>
                    <a:pt x="2402" y="1201"/>
                  </a:cubicBezTo>
                  <a:cubicBezTo>
                    <a:pt x="2402" y="539"/>
                    <a:pt x="1864" y="0"/>
                    <a:pt x="120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726;p36"/>
            <p:cNvSpPr/>
            <p:nvPr/>
          </p:nvSpPr>
          <p:spPr>
            <a:xfrm>
              <a:off x="3604100" y="1752075"/>
              <a:ext cx="60075" cy="40625"/>
            </a:xfrm>
            <a:custGeom>
              <a:avLst/>
              <a:gdLst/>
              <a:ahLst/>
              <a:cxnLst/>
              <a:rect l="l" t="t" r="r" b="b"/>
              <a:pathLst>
                <a:path w="2403" h="1625" extrusionOk="0">
                  <a:moveTo>
                    <a:pt x="1201" y="0"/>
                  </a:moveTo>
                  <a:cubicBezTo>
                    <a:pt x="539" y="0"/>
                    <a:pt x="1" y="539"/>
                    <a:pt x="1" y="1201"/>
                  </a:cubicBezTo>
                  <a:cubicBezTo>
                    <a:pt x="1" y="1435"/>
                    <a:pt x="190" y="1625"/>
                    <a:pt x="424" y="1625"/>
                  </a:cubicBezTo>
                  <a:cubicBezTo>
                    <a:pt x="657" y="1625"/>
                    <a:pt x="848" y="1435"/>
                    <a:pt x="848" y="1201"/>
                  </a:cubicBezTo>
                  <a:cubicBezTo>
                    <a:pt x="848" y="1006"/>
                    <a:pt x="1006" y="848"/>
                    <a:pt x="1201" y="848"/>
                  </a:cubicBezTo>
                  <a:cubicBezTo>
                    <a:pt x="1397" y="848"/>
                    <a:pt x="1555" y="1006"/>
                    <a:pt x="1555" y="1201"/>
                  </a:cubicBezTo>
                  <a:cubicBezTo>
                    <a:pt x="1555" y="1435"/>
                    <a:pt x="1746" y="1625"/>
                    <a:pt x="1978" y="1625"/>
                  </a:cubicBezTo>
                  <a:cubicBezTo>
                    <a:pt x="2212" y="1625"/>
                    <a:pt x="2402" y="1435"/>
                    <a:pt x="2402" y="1201"/>
                  </a:cubicBezTo>
                  <a:cubicBezTo>
                    <a:pt x="2402" y="539"/>
                    <a:pt x="1863" y="0"/>
                    <a:pt x="120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5" name="Google Shape;853;p38"/>
          <p:cNvGrpSpPr/>
          <p:nvPr/>
        </p:nvGrpSpPr>
        <p:grpSpPr>
          <a:xfrm>
            <a:off x="10496339" y="3295685"/>
            <a:ext cx="862573" cy="703862"/>
            <a:chOff x="3539325" y="1588838"/>
            <a:chExt cx="394450" cy="702125"/>
          </a:xfrm>
        </p:grpSpPr>
        <p:sp>
          <p:nvSpPr>
            <p:cNvPr id="106" name="Google Shape;854;p38"/>
            <p:cNvSpPr/>
            <p:nvPr/>
          </p:nvSpPr>
          <p:spPr>
            <a:xfrm>
              <a:off x="3742525" y="1679313"/>
              <a:ext cx="191250" cy="611475"/>
            </a:xfrm>
            <a:custGeom>
              <a:avLst/>
              <a:gdLst/>
              <a:ahLst/>
              <a:cxnLst/>
              <a:rect l="l" t="t" r="r" b="b"/>
              <a:pathLst>
                <a:path w="7650" h="24459" extrusionOk="0">
                  <a:moveTo>
                    <a:pt x="1" y="0"/>
                  </a:moveTo>
                  <a:lnTo>
                    <a:pt x="74" y="5668"/>
                  </a:lnTo>
                  <a:cubicBezTo>
                    <a:pt x="82" y="5668"/>
                    <a:pt x="91" y="5667"/>
                    <a:pt x="99" y="5667"/>
                  </a:cubicBezTo>
                  <a:cubicBezTo>
                    <a:pt x="1411" y="5667"/>
                    <a:pt x="2256" y="7011"/>
                    <a:pt x="1778" y="8198"/>
                  </a:cubicBezTo>
                  <a:lnTo>
                    <a:pt x="159" y="12229"/>
                  </a:lnTo>
                  <a:lnTo>
                    <a:pt x="1788" y="16349"/>
                  </a:lnTo>
                  <a:cubicBezTo>
                    <a:pt x="2234" y="17480"/>
                    <a:pt x="1486" y="18769"/>
                    <a:pt x="245" y="18863"/>
                  </a:cubicBezTo>
                  <a:lnTo>
                    <a:pt x="317" y="24459"/>
                  </a:lnTo>
                  <a:cubicBezTo>
                    <a:pt x="4384" y="24292"/>
                    <a:pt x="7642" y="20931"/>
                    <a:pt x="7642" y="16820"/>
                  </a:cubicBezTo>
                  <a:cubicBezTo>
                    <a:pt x="7642" y="15103"/>
                    <a:pt x="7073" y="13516"/>
                    <a:pt x="6112" y="12237"/>
                  </a:cubicBezTo>
                  <a:cubicBezTo>
                    <a:pt x="7076" y="10956"/>
                    <a:pt x="7649" y="9366"/>
                    <a:pt x="7649" y="7645"/>
                  </a:cubicBezTo>
                  <a:cubicBezTo>
                    <a:pt x="7649" y="5879"/>
                    <a:pt x="7047" y="4250"/>
                    <a:pt x="6036" y="2956"/>
                  </a:cubicBezTo>
                  <a:cubicBezTo>
                    <a:pt x="4636" y="1158"/>
                    <a:pt x="245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7" name="Google Shape;855;p38"/>
            <p:cNvSpPr/>
            <p:nvPr/>
          </p:nvSpPr>
          <p:spPr>
            <a:xfrm>
              <a:off x="3555875" y="1679313"/>
              <a:ext cx="278825" cy="611650"/>
            </a:xfrm>
            <a:custGeom>
              <a:avLst/>
              <a:gdLst/>
              <a:ahLst/>
              <a:cxnLst/>
              <a:rect l="l" t="t" r="r" b="b"/>
              <a:pathLst>
                <a:path w="11153" h="24466" extrusionOk="0">
                  <a:moveTo>
                    <a:pt x="7467" y="0"/>
                  </a:moveTo>
                  <a:cubicBezTo>
                    <a:pt x="5804" y="0"/>
                    <a:pt x="4222" y="524"/>
                    <a:pt x="2892" y="1517"/>
                  </a:cubicBezTo>
                  <a:cubicBezTo>
                    <a:pt x="1538" y="2528"/>
                    <a:pt x="1261" y="4444"/>
                    <a:pt x="2270" y="5797"/>
                  </a:cubicBezTo>
                  <a:cubicBezTo>
                    <a:pt x="2871" y="6602"/>
                    <a:pt x="3792" y="7027"/>
                    <a:pt x="4724" y="7027"/>
                  </a:cubicBezTo>
                  <a:cubicBezTo>
                    <a:pt x="5360" y="7027"/>
                    <a:pt x="6002" y="6829"/>
                    <a:pt x="6550" y="6419"/>
                  </a:cubicBezTo>
                  <a:cubicBezTo>
                    <a:pt x="6736" y="6281"/>
                    <a:pt x="7045" y="6117"/>
                    <a:pt x="7467" y="6117"/>
                  </a:cubicBezTo>
                  <a:cubicBezTo>
                    <a:pt x="8313" y="6117"/>
                    <a:pt x="8999" y="6802"/>
                    <a:pt x="8999" y="7647"/>
                  </a:cubicBezTo>
                  <a:cubicBezTo>
                    <a:pt x="8999" y="8490"/>
                    <a:pt x="8311" y="9176"/>
                    <a:pt x="7467" y="9176"/>
                  </a:cubicBezTo>
                  <a:cubicBezTo>
                    <a:pt x="5776" y="9176"/>
                    <a:pt x="4409" y="10547"/>
                    <a:pt x="4409" y="12234"/>
                  </a:cubicBezTo>
                  <a:cubicBezTo>
                    <a:pt x="4409" y="13922"/>
                    <a:pt x="5779" y="15291"/>
                    <a:pt x="7467" y="15291"/>
                  </a:cubicBezTo>
                  <a:cubicBezTo>
                    <a:pt x="8309" y="15291"/>
                    <a:pt x="8995" y="15977"/>
                    <a:pt x="8995" y="16820"/>
                  </a:cubicBezTo>
                  <a:cubicBezTo>
                    <a:pt x="8995" y="17665"/>
                    <a:pt x="8309" y="18350"/>
                    <a:pt x="7467" y="18350"/>
                  </a:cubicBezTo>
                  <a:cubicBezTo>
                    <a:pt x="6915" y="18350"/>
                    <a:pt x="6420" y="18063"/>
                    <a:pt x="6141" y="17585"/>
                  </a:cubicBezTo>
                  <a:cubicBezTo>
                    <a:pt x="5574" y="16604"/>
                    <a:pt x="4546" y="16056"/>
                    <a:pt x="3491" y="16056"/>
                  </a:cubicBezTo>
                  <a:cubicBezTo>
                    <a:pt x="2972" y="16056"/>
                    <a:pt x="2446" y="16188"/>
                    <a:pt x="1964" y="16467"/>
                  </a:cubicBezTo>
                  <a:cubicBezTo>
                    <a:pt x="502" y="17313"/>
                    <a:pt x="1" y="19183"/>
                    <a:pt x="847" y="20645"/>
                  </a:cubicBezTo>
                  <a:cubicBezTo>
                    <a:pt x="2210" y="23001"/>
                    <a:pt x="4746" y="24466"/>
                    <a:pt x="7467" y="24466"/>
                  </a:cubicBezTo>
                  <a:cubicBezTo>
                    <a:pt x="7572" y="24466"/>
                    <a:pt x="7678" y="24461"/>
                    <a:pt x="7784" y="24459"/>
                  </a:cubicBezTo>
                  <a:cubicBezTo>
                    <a:pt x="11152" y="21078"/>
                    <a:pt x="11151" y="15607"/>
                    <a:pt x="7776" y="12231"/>
                  </a:cubicBezTo>
                  <a:cubicBezTo>
                    <a:pt x="10946" y="8723"/>
                    <a:pt x="10809" y="3345"/>
                    <a:pt x="7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8" name="Google Shape;856;p38"/>
            <p:cNvSpPr/>
            <p:nvPr/>
          </p:nvSpPr>
          <p:spPr>
            <a:xfrm>
              <a:off x="3728250" y="1599088"/>
              <a:ext cx="165200" cy="154075"/>
            </a:xfrm>
            <a:custGeom>
              <a:avLst/>
              <a:gdLst/>
              <a:ahLst/>
              <a:cxnLst/>
              <a:rect l="l" t="t" r="r" b="b"/>
              <a:pathLst>
                <a:path w="6608" h="6163" extrusionOk="0">
                  <a:moveTo>
                    <a:pt x="0" y="0"/>
                  </a:moveTo>
                  <a:lnTo>
                    <a:pt x="0" y="4120"/>
                  </a:lnTo>
                  <a:cubicBezTo>
                    <a:pt x="213" y="4109"/>
                    <a:pt x="431" y="4105"/>
                    <a:pt x="651" y="4105"/>
                  </a:cubicBezTo>
                  <a:cubicBezTo>
                    <a:pt x="690" y="4105"/>
                    <a:pt x="729" y="4105"/>
                    <a:pt x="769" y="4105"/>
                  </a:cubicBezTo>
                  <a:cubicBezTo>
                    <a:pt x="791" y="4105"/>
                    <a:pt x="813" y="4105"/>
                    <a:pt x="835" y="4105"/>
                  </a:cubicBezTo>
                  <a:cubicBezTo>
                    <a:pt x="2890" y="4105"/>
                    <a:pt x="5311" y="5209"/>
                    <a:pt x="6607" y="6162"/>
                  </a:cubicBezTo>
                  <a:cubicBezTo>
                    <a:pt x="6495" y="5705"/>
                    <a:pt x="5765" y="2787"/>
                    <a:pt x="5691" y="2482"/>
                  </a:cubicBezTo>
                  <a:cubicBezTo>
                    <a:pt x="5415" y="1368"/>
                    <a:pt x="4579" y="477"/>
                    <a:pt x="3483" y="137"/>
                  </a:cubicBezTo>
                  <a:lnTo>
                    <a:pt x="30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9" name="Google Shape;857;p38"/>
            <p:cNvSpPr/>
            <p:nvPr/>
          </p:nvSpPr>
          <p:spPr>
            <a:xfrm>
              <a:off x="3601750" y="1588838"/>
              <a:ext cx="202650" cy="164325"/>
            </a:xfrm>
            <a:custGeom>
              <a:avLst/>
              <a:gdLst/>
              <a:ahLst/>
              <a:cxnLst/>
              <a:rect l="l" t="t" r="r" b="b"/>
              <a:pathLst>
                <a:path w="8106" h="6573" extrusionOk="0">
                  <a:moveTo>
                    <a:pt x="5784" y="1"/>
                  </a:moveTo>
                  <a:cubicBezTo>
                    <a:pt x="5459" y="1"/>
                    <a:pt x="5133" y="50"/>
                    <a:pt x="4817" y="149"/>
                  </a:cubicBezTo>
                  <a:lnTo>
                    <a:pt x="3113" y="547"/>
                  </a:lnTo>
                  <a:cubicBezTo>
                    <a:pt x="2017" y="887"/>
                    <a:pt x="1181" y="1778"/>
                    <a:pt x="906" y="2892"/>
                  </a:cubicBezTo>
                  <a:cubicBezTo>
                    <a:pt x="837" y="3171"/>
                    <a:pt x="249" y="5564"/>
                    <a:pt x="0" y="6572"/>
                  </a:cubicBezTo>
                  <a:cubicBezTo>
                    <a:pt x="1396" y="5529"/>
                    <a:pt x="3236" y="4616"/>
                    <a:pt x="5060" y="4530"/>
                  </a:cubicBezTo>
                  <a:cubicBezTo>
                    <a:pt x="5247" y="3773"/>
                    <a:pt x="5422" y="3065"/>
                    <a:pt x="5462" y="2892"/>
                  </a:cubicBezTo>
                  <a:cubicBezTo>
                    <a:pt x="5737" y="1778"/>
                    <a:pt x="6574" y="887"/>
                    <a:pt x="7669" y="547"/>
                  </a:cubicBezTo>
                  <a:lnTo>
                    <a:pt x="8105" y="410"/>
                  </a:lnTo>
                  <a:lnTo>
                    <a:pt x="6779" y="149"/>
                  </a:lnTo>
                  <a:cubicBezTo>
                    <a:pt x="6451" y="84"/>
                    <a:pt x="6129" y="1"/>
                    <a:pt x="5798" y="1"/>
                  </a:cubicBezTo>
                  <a:cubicBezTo>
                    <a:pt x="5794" y="1"/>
                    <a:pt x="5789" y="1"/>
                    <a:pt x="5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0" name="Google Shape;858;p38"/>
            <p:cNvSpPr/>
            <p:nvPr/>
          </p:nvSpPr>
          <p:spPr>
            <a:xfrm>
              <a:off x="3539325" y="1640413"/>
              <a:ext cx="354075" cy="112750"/>
            </a:xfrm>
            <a:custGeom>
              <a:avLst/>
              <a:gdLst/>
              <a:ahLst/>
              <a:cxnLst/>
              <a:rect l="l" t="t" r="r" b="b"/>
              <a:pathLst>
                <a:path w="14163" h="4510" extrusionOk="0">
                  <a:moveTo>
                    <a:pt x="4119" y="1"/>
                  </a:moveTo>
                  <a:cubicBezTo>
                    <a:pt x="3866" y="1"/>
                    <a:pt x="3614" y="11"/>
                    <a:pt x="3363" y="32"/>
                  </a:cubicBezTo>
                  <a:cubicBezTo>
                    <a:pt x="1" y="318"/>
                    <a:pt x="235" y="3642"/>
                    <a:pt x="2497" y="4509"/>
                  </a:cubicBezTo>
                  <a:cubicBezTo>
                    <a:pt x="4259" y="3544"/>
                    <a:pt x="6136" y="3072"/>
                    <a:pt x="8197" y="3072"/>
                  </a:cubicBezTo>
                  <a:cubicBezTo>
                    <a:pt x="8243" y="3072"/>
                    <a:pt x="8289" y="3072"/>
                    <a:pt x="8336" y="3073"/>
                  </a:cubicBezTo>
                  <a:cubicBezTo>
                    <a:pt x="8376" y="3072"/>
                    <a:pt x="8417" y="3072"/>
                    <a:pt x="8457" y="3072"/>
                  </a:cubicBezTo>
                  <a:cubicBezTo>
                    <a:pt x="10524" y="3072"/>
                    <a:pt x="12396" y="3541"/>
                    <a:pt x="14163" y="4509"/>
                  </a:cubicBezTo>
                  <a:cubicBezTo>
                    <a:pt x="12388" y="2648"/>
                    <a:pt x="8185" y="1"/>
                    <a:pt x="4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1" name="Google Shape;859;p38"/>
            <p:cNvSpPr/>
            <p:nvPr/>
          </p:nvSpPr>
          <p:spPr>
            <a:xfrm>
              <a:off x="3706525" y="1962538"/>
              <a:ext cx="21200" cy="38150"/>
            </a:xfrm>
            <a:custGeom>
              <a:avLst/>
              <a:gdLst/>
              <a:ahLst/>
              <a:cxnLst/>
              <a:rect l="l" t="t" r="r" b="b"/>
              <a:pathLst>
                <a:path w="848" h="1526" extrusionOk="0">
                  <a:moveTo>
                    <a:pt x="424" y="0"/>
                  </a:moveTo>
                  <a:cubicBezTo>
                    <a:pt x="191" y="0"/>
                    <a:pt x="0" y="190"/>
                    <a:pt x="0" y="424"/>
                  </a:cubicBezTo>
                  <a:lnTo>
                    <a:pt x="0" y="1102"/>
                  </a:lnTo>
                  <a:cubicBezTo>
                    <a:pt x="0" y="1336"/>
                    <a:pt x="191" y="1526"/>
                    <a:pt x="424" y="1526"/>
                  </a:cubicBezTo>
                  <a:cubicBezTo>
                    <a:pt x="658" y="1526"/>
                    <a:pt x="848" y="1336"/>
                    <a:pt x="848" y="1102"/>
                  </a:cubicBezTo>
                  <a:lnTo>
                    <a:pt x="848" y="424"/>
                  </a:lnTo>
                  <a:cubicBezTo>
                    <a:pt x="848" y="189"/>
                    <a:pt x="658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2" name="Google Shape;860;p38"/>
            <p:cNvSpPr/>
            <p:nvPr/>
          </p:nvSpPr>
          <p:spPr>
            <a:xfrm>
              <a:off x="3837725" y="1962538"/>
              <a:ext cx="21200" cy="38150"/>
            </a:xfrm>
            <a:custGeom>
              <a:avLst/>
              <a:gdLst/>
              <a:ahLst/>
              <a:cxnLst/>
              <a:rect l="l" t="t" r="r" b="b"/>
              <a:pathLst>
                <a:path w="848" h="1526" extrusionOk="0">
                  <a:moveTo>
                    <a:pt x="424" y="0"/>
                  </a:moveTo>
                  <a:cubicBezTo>
                    <a:pt x="191" y="0"/>
                    <a:pt x="0" y="190"/>
                    <a:pt x="0" y="424"/>
                  </a:cubicBezTo>
                  <a:lnTo>
                    <a:pt x="0" y="1102"/>
                  </a:lnTo>
                  <a:cubicBezTo>
                    <a:pt x="0" y="1336"/>
                    <a:pt x="191" y="1526"/>
                    <a:pt x="424" y="1526"/>
                  </a:cubicBezTo>
                  <a:cubicBezTo>
                    <a:pt x="658" y="1526"/>
                    <a:pt x="848" y="1336"/>
                    <a:pt x="848" y="1102"/>
                  </a:cubicBezTo>
                  <a:lnTo>
                    <a:pt x="848" y="424"/>
                  </a:lnTo>
                  <a:cubicBezTo>
                    <a:pt x="848" y="189"/>
                    <a:pt x="660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3" name="Google Shape;861;p38"/>
            <p:cNvSpPr/>
            <p:nvPr/>
          </p:nvSpPr>
          <p:spPr>
            <a:xfrm>
              <a:off x="3747625" y="1978938"/>
              <a:ext cx="70200" cy="31800"/>
            </a:xfrm>
            <a:custGeom>
              <a:avLst/>
              <a:gdLst/>
              <a:ahLst/>
              <a:cxnLst/>
              <a:rect l="l" t="t" r="r" b="b"/>
              <a:pathLst>
                <a:path w="2808" h="1272" extrusionOk="0">
                  <a:moveTo>
                    <a:pt x="474" y="1"/>
                  </a:moveTo>
                  <a:cubicBezTo>
                    <a:pt x="376" y="1"/>
                    <a:pt x="277" y="35"/>
                    <a:pt x="198" y="106"/>
                  </a:cubicBezTo>
                  <a:cubicBezTo>
                    <a:pt x="21" y="259"/>
                    <a:pt x="1" y="527"/>
                    <a:pt x="156" y="703"/>
                  </a:cubicBezTo>
                  <a:cubicBezTo>
                    <a:pt x="472" y="1064"/>
                    <a:pt x="926" y="1272"/>
                    <a:pt x="1405" y="1272"/>
                  </a:cubicBezTo>
                  <a:cubicBezTo>
                    <a:pt x="1885" y="1272"/>
                    <a:pt x="2341" y="1064"/>
                    <a:pt x="2655" y="703"/>
                  </a:cubicBezTo>
                  <a:cubicBezTo>
                    <a:pt x="2807" y="527"/>
                    <a:pt x="2790" y="259"/>
                    <a:pt x="2613" y="106"/>
                  </a:cubicBezTo>
                  <a:cubicBezTo>
                    <a:pt x="2534" y="35"/>
                    <a:pt x="2435" y="1"/>
                    <a:pt x="2336" y="1"/>
                  </a:cubicBezTo>
                  <a:cubicBezTo>
                    <a:pt x="2218" y="1"/>
                    <a:pt x="2100" y="50"/>
                    <a:pt x="2016" y="146"/>
                  </a:cubicBezTo>
                  <a:cubicBezTo>
                    <a:pt x="1861" y="324"/>
                    <a:pt x="1638" y="425"/>
                    <a:pt x="1405" y="425"/>
                  </a:cubicBezTo>
                  <a:cubicBezTo>
                    <a:pt x="1171" y="425"/>
                    <a:pt x="949" y="323"/>
                    <a:pt x="795" y="146"/>
                  </a:cubicBezTo>
                  <a:cubicBezTo>
                    <a:pt x="710" y="50"/>
                    <a:pt x="592" y="1"/>
                    <a:pt x="47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14" name="Google Shape;785;p37"/>
          <p:cNvGrpSpPr/>
          <p:nvPr/>
        </p:nvGrpSpPr>
        <p:grpSpPr>
          <a:xfrm>
            <a:off x="10543594" y="2323869"/>
            <a:ext cx="815318" cy="681653"/>
            <a:chOff x="4797225" y="1588913"/>
            <a:chExt cx="525825" cy="701975"/>
          </a:xfrm>
        </p:grpSpPr>
        <p:sp>
          <p:nvSpPr>
            <p:cNvPr id="115" name="Google Shape;786;p37"/>
            <p:cNvSpPr/>
            <p:nvPr/>
          </p:nvSpPr>
          <p:spPr>
            <a:xfrm>
              <a:off x="5193875" y="1815188"/>
              <a:ext cx="129175" cy="84775"/>
            </a:xfrm>
            <a:custGeom>
              <a:avLst/>
              <a:gdLst/>
              <a:ahLst/>
              <a:cxnLst/>
              <a:rect l="l" t="t" r="r" b="b"/>
              <a:pathLst>
                <a:path w="5167" h="3391" extrusionOk="0">
                  <a:moveTo>
                    <a:pt x="2584" y="1"/>
                  </a:moveTo>
                  <a:cubicBezTo>
                    <a:pt x="2313" y="1"/>
                    <a:pt x="2050" y="40"/>
                    <a:pt x="1801" y="107"/>
                  </a:cubicBezTo>
                  <a:cubicBezTo>
                    <a:pt x="1123" y="295"/>
                    <a:pt x="547" y="722"/>
                    <a:pt x="165" y="1289"/>
                  </a:cubicBezTo>
                  <a:cubicBezTo>
                    <a:pt x="0" y="1535"/>
                    <a:pt x="0" y="1858"/>
                    <a:pt x="165" y="2104"/>
                  </a:cubicBezTo>
                  <a:cubicBezTo>
                    <a:pt x="688" y="2881"/>
                    <a:pt x="1576" y="3390"/>
                    <a:pt x="2583" y="3390"/>
                  </a:cubicBezTo>
                  <a:cubicBezTo>
                    <a:pt x="2585" y="3390"/>
                    <a:pt x="2588" y="3390"/>
                    <a:pt x="2591" y="3390"/>
                  </a:cubicBezTo>
                  <a:cubicBezTo>
                    <a:pt x="3596" y="3390"/>
                    <a:pt x="4481" y="2878"/>
                    <a:pt x="5001" y="2104"/>
                  </a:cubicBezTo>
                  <a:cubicBezTo>
                    <a:pt x="5167" y="1858"/>
                    <a:pt x="5167" y="1535"/>
                    <a:pt x="5001" y="1289"/>
                  </a:cubicBezTo>
                  <a:cubicBezTo>
                    <a:pt x="4479" y="511"/>
                    <a:pt x="3591" y="1"/>
                    <a:pt x="2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6" name="Google Shape;787;p37"/>
            <p:cNvSpPr/>
            <p:nvPr/>
          </p:nvSpPr>
          <p:spPr>
            <a:xfrm>
              <a:off x="5077850" y="1605813"/>
              <a:ext cx="211550" cy="251025"/>
            </a:xfrm>
            <a:custGeom>
              <a:avLst/>
              <a:gdLst/>
              <a:ahLst/>
              <a:cxnLst/>
              <a:rect l="l" t="t" r="r" b="b"/>
              <a:pathLst>
                <a:path w="8462" h="10041" extrusionOk="0">
                  <a:moveTo>
                    <a:pt x="4584" y="1"/>
                  </a:moveTo>
                  <a:lnTo>
                    <a:pt x="0" y="4584"/>
                  </a:lnTo>
                  <a:lnTo>
                    <a:pt x="39" y="5255"/>
                  </a:lnTo>
                  <a:lnTo>
                    <a:pt x="4608" y="9824"/>
                  </a:lnTo>
                  <a:cubicBezTo>
                    <a:pt x="4640" y="9854"/>
                    <a:pt x="4671" y="9881"/>
                    <a:pt x="4704" y="9904"/>
                  </a:cubicBezTo>
                  <a:cubicBezTo>
                    <a:pt x="4835" y="9998"/>
                    <a:pt x="4985" y="10041"/>
                    <a:pt x="5137" y="10041"/>
                  </a:cubicBezTo>
                  <a:cubicBezTo>
                    <a:pt x="5396" y="10041"/>
                    <a:pt x="5663" y="9918"/>
                    <a:pt x="5858" y="9723"/>
                  </a:cubicBezTo>
                  <a:lnTo>
                    <a:pt x="6205" y="9377"/>
                  </a:lnTo>
                  <a:cubicBezTo>
                    <a:pt x="7940" y="7640"/>
                    <a:pt x="8462" y="5143"/>
                    <a:pt x="7557" y="2977"/>
                  </a:cubicBezTo>
                  <a:lnTo>
                    <a:pt x="45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7" name="Google Shape;788;p37"/>
            <p:cNvSpPr/>
            <p:nvPr/>
          </p:nvSpPr>
          <p:spPr>
            <a:xfrm>
              <a:off x="5005025" y="1588913"/>
              <a:ext cx="261800" cy="163875"/>
            </a:xfrm>
            <a:custGeom>
              <a:avLst/>
              <a:gdLst/>
              <a:ahLst/>
              <a:cxnLst/>
              <a:rect l="l" t="t" r="r" b="b"/>
              <a:pathLst>
                <a:path w="10472" h="6555" extrusionOk="0">
                  <a:moveTo>
                    <a:pt x="5018" y="1"/>
                  </a:moveTo>
                  <a:cubicBezTo>
                    <a:pt x="3492" y="1"/>
                    <a:pt x="1964" y="587"/>
                    <a:pt x="806" y="1745"/>
                  </a:cubicBezTo>
                  <a:lnTo>
                    <a:pt x="460" y="2092"/>
                  </a:lnTo>
                  <a:cubicBezTo>
                    <a:pt x="123" y="2429"/>
                    <a:pt x="1" y="2983"/>
                    <a:pt x="360" y="3341"/>
                  </a:cubicBezTo>
                  <a:lnTo>
                    <a:pt x="3574" y="6554"/>
                  </a:lnTo>
                  <a:cubicBezTo>
                    <a:pt x="3217" y="6194"/>
                    <a:pt x="3339" y="5641"/>
                    <a:pt x="3676" y="5303"/>
                  </a:cubicBezTo>
                  <a:lnTo>
                    <a:pt x="4022" y="4957"/>
                  </a:lnTo>
                  <a:cubicBezTo>
                    <a:pt x="5180" y="3800"/>
                    <a:pt x="6705" y="3213"/>
                    <a:pt x="8230" y="3213"/>
                  </a:cubicBezTo>
                  <a:cubicBezTo>
                    <a:pt x="8992" y="3213"/>
                    <a:pt x="9755" y="3360"/>
                    <a:pt x="10471" y="3656"/>
                  </a:cubicBezTo>
                  <a:cubicBezTo>
                    <a:pt x="10181" y="2961"/>
                    <a:pt x="9745" y="2300"/>
                    <a:pt x="9154" y="1709"/>
                  </a:cubicBezTo>
                  <a:cubicBezTo>
                    <a:pt x="8010" y="565"/>
                    <a:pt x="6514" y="1"/>
                    <a:pt x="50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8" name="Google Shape;789;p37"/>
            <p:cNvSpPr/>
            <p:nvPr/>
          </p:nvSpPr>
          <p:spPr>
            <a:xfrm>
              <a:off x="4880900" y="2133513"/>
              <a:ext cx="314650" cy="157375"/>
            </a:xfrm>
            <a:custGeom>
              <a:avLst/>
              <a:gdLst/>
              <a:ahLst/>
              <a:cxnLst/>
              <a:rect l="l" t="t" r="r" b="b"/>
              <a:pathLst>
                <a:path w="12586" h="6295" extrusionOk="0">
                  <a:moveTo>
                    <a:pt x="0" y="1"/>
                  </a:moveTo>
                  <a:lnTo>
                    <a:pt x="0" y="6294"/>
                  </a:lnTo>
                  <a:lnTo>
                    <a:pt x="9438" y="6294"/>
                  </a:lnTo>
                  <a:cubicBezTo>
                    <a:pt x="11176" y="6294"/>
                    <a:pt x="12584" y="4884"/>
                    <a:pt x="12584" y="3149"/>
                  </a:cubicBezTo>
                  <a:cubicBezTo>
                    <a:pt x="12585" y="1411"/>
                    <a:pt x="11176" y="1"/>
                    <a:pt x="94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9" name="Google Shape;790;p37"/>
            <p:cNvSpPr/>
            <p:nvPr/>
          </p:nvSpPr>
          <p:spPr>
            <a:xfrm>
              <a:off x="4797225" y="1661613"/>
              <a:ext cx="398325" cy="629275"/>
            </a:xfrm>
            <a:custGeom>
              <a:avLst/>
              <a:gdLst/>
              <a:ahLst/>
              <a:cxnLst/>
              <a:rect l="l" t="t" r="r" b="b"/>
              <a:pathLst>
                <a:path w="15933" h="25171" extrusionOk="0">
                  <a:moveTo>
                    <a:pt x="8067" y="1"/>
                  </a:moveTo>
                  <a:lnTo>
                    <a:pt x="3241" y="3174"/>
                  </a:lnTo>
                  <a:lnTo>
                    <a:pt x="8181" y="6297"/>
                  </a:lnTo>
                  <a:cubicBezTo>
                    <a:pt x="9014" y="6355"/>
                    <a:pt x="9646" y="7041"/>
                    <a:pt x="9640" y="7875"/>
                  </a:cubicBezTo>
                  <a:cubicBezTo>
                    <a:pt x="9638" y="8304"/>
                    <a:pt x="9469" y="8619"/>
                    <a:pt x="9327" y="8807"/>
                  </a:cubicBezTo>
                  <a:lnTo>
                    <a:pt x="830" y="20136"/>
                  </a:lnTo>
                  <a:cubicBezTo>
                    <a:pt x="116" y="21088"/>
                    <a:pt x="1" y="22364"/>
                    <a:pt x="534" y="23430"/>
                  </a:cubicBezTo>
                  <a:cubicBezTo>
                    <a:pt x="1067" y="24497"/>
                    <a:pt x="2157" y="25170"/>
                    <a:pt x="3347" y="25170"/>
                  </a:cubicBezTo>
                  <a:lnTo>
                    <a:pt x="9640" y="25170"/>
                  </a:lnTo>
                  <a:cubicBezTo>
                    <a:pt x="7695" y="25170"/>
                    <a:pt x="6586" y="22948"/>
                    <a:pt x="7753" y="21394"/>
                  </a:cubicBezTo>
                  <a:lnTo>
                    <a:pt x="14361" y="12583"/>
                  </a:lnTo>
                  <a:cubicBezTo>
                    <a:pt x="15388" y="11212"/>
                    <a:pt x="15932" y="9581"/>
                    <a:pt x="15932" y="7866"/>
                  </a:cubicBezTo>
                  <a:cubicBezTo>
                    <a:pt x="15932" y="3528"/>
                    <a:pt x="12405" y="1"/>
                    <a:pt x="8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0" name="Google Shape;791;p37"/>
            <p:cNvSpPr/>
            <p:nvPr/>
          </p:nvSpPr>
          <p:spPr>
            <a:xfrm>
              <a:off x="4806825" y="1661588"/>
              <a:ext cx="194925" cy="216350"/>
            </a:xfrm>
            <a:custGeom>
              <a:avLst/>
              <a:gdLst/>
              <a:ahLst/>
              <a:cxnLst/>
              <a:rect l="l" t="t" r="r" b="b"/>
              <a:pathLst>
                <a:path w="7797" h="8654" extrusionOk="0">
                  <a:moveTo>
                    <a:pt x="7683" y="0"/>
                  </a:moveTo>
                  <a:cubicBezTo>
                    <a:pt x="4884" y="0"/>
                    <a:pt x="2275" y="1506"/>
                    <a:pt x="871" y="3930"/>
                  </a:cubicBezTo>
                  <a:cubicBezTo>
                    <a:pt x="0" y="5434"/>
                    <a:pt x="514" y="7358"/>
                    <a:pt x="2018" y="8230"/>
                  </a:cubicBezTo>
                  <a:cubicBezTo>
                    <a:pt x="2515" y="8517"/>
                    <a:pt x="3057" y="8654"/>
                    <a:pt x="3592" y="8654"/>
                  </a:cubicBezTo>
                  <a:cubicBezTo>
                    <a:pt x="4678" y="8654"/>
                    <a:pt x="5735" y="8091"/>
                    <a:pt x="6319" y="7083"/>
                  </a:cubicBezTo>
                  <a:cubicBezTo>
                    <a:pt x="6604" y="6589"/>
                    <a:pt x="7114" y="6295"/>
                    <a:pt x="7684" y="6295"/>
                  </a:cubicBezTo>
                  <a:cubicBezTo>
                    <a:pt x="7721" y="6295"/>
                    <a:pt x="7759" y="6296"/>
                    <a:pt x="7797" y="6298"/>
                  </a:cubicBezTo>
                  <a:cubicBezTo>
                    <a:pt x="6928" y="5488"/>
                    <a:pt x="6422" y="4361"/>
                    <a:pt x="6403" y="3172"/>
                  </a:cubicBezTo>
                  <a:cubicBezTo>
                    <a:pt x="6382" y="1985"/>
                    <a:pt x="6844" y="841"/>
                    <a:pt x="76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1" name="Google Shape;792;p37"/>
            <p:cNvSpPr/>
            <p:nvPr/>
          </p:nvSpPr>
          <p:spPr>
            <a:xfrm>
              <a:off x="5160125" y="1850013"/>
              <a:ext cx="93075" cy="139600"/>
            </a:xfrm>
            <a:custGeom>
              <a:avLst/>
              <a:gdLst/>
              <a:ahLst/>
              <a:cxnLst/>
              <a:rect l="l" t="t" r="r" b="b"/>
              <a:pathLst>
                <a:path w="3723" h="5584" extrusionOk="0">
                  <a:moveTo>
                    <a:pt x="1861" y="0"/>
                  </a:moveTo>
                  <a:cubicBezTo>
                    <a:pt x="1705" y="0"/>
                    <a:pt x="1549" y="46"/>
                    <a:pt x="1415" y="136"/>
                  </a:cubicBezTo>
                  <a:cubicBezTo>
                    <a:pt x="562" y="711"/>
                    <a:pt x="0" y="1686"/>
                    <a:pt x="0" y="2792"/>
                  </a:cubicBezTo>
                  <a:cubicBezTo>
                    <a:pt x="0" y="3899"/>
                    <a:pt x="562" y="4873"/>
                    <a:pt x="1415" y="5447"/>
                  </a:cubicBezTo>
                  <a:cubicBezTo>
                    <a:pt x="1549" y="5538"/>
                    <a:pt x="1705" y="5583"/>
                    <a:pt x="1861" y="5583"/>
                  </a:cubicBezTo>
                  <a:cubicBezTo>
                    <a:pt x="2018" y="5583"/>
                    <a:pt x="2174" y="5538"/>
                    <a:pt x="2308" y="5447"/>
                  </a:cubicBezTo>
                  <a:cubicBezTo>
                    <a:pt x="3161" y="4873"/>
                    <a:pt x="3723" y="3898"/>
                    <a:pt x="3723" y="2792"/>
                  </a:cubicBezTo>
                  <a:cubicBezTo>
                    <a:pt x="3723" y="1686"/>
                    <a:pt x="3161" y="711"/>
                    <a:pt x="2308" y="136"/>
                  </a:cubicBezTo>
                  <a:cubicBezTo>
                    <a:pt x="2174" y="46"/>
                    <a:pt x="2018" y="0"/>
                    <a:pt x="1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2" name="Google Shape;793;p37"/>
            <p:cNvSpPr/>
            <p:nvPr/>
          </p:nvSpPr>
          <p:spPr>
            <a:xfrm>
              <a:off x="5072725" y="1775688"/>
              <a:ext cx="84025" cy="67000"/>
            </a:xfrm>
            <a:custGeom>
              <a:avLst/>
              <a:gdLst/>
              <a:ahLst/>
              <a:cxnLst/>
              <a:rect l="l" t="t" r="r" b="b"/>
              <a:pathLst>
                <a:path w="3361" h="2680" extrusionOk="0">
                  <a:moveTo>
                    <a:pt x="1681" y="1"/>
                  </a:moveTo>
                  <a:cubicBezTo>
                    <a:pt x="753" y="1"/>
                    <a:pt x="0" y="601"/>
                    <a:pt x="0" y="1341"/>
                  </a:cubicBezTo>
                  <a:cubicBezTo>
                    <a:pt x="0" y="2081"/>
                    <a:pt x="753" y="2680"/>
                    <a:pt x="1681" y="2680"/>
                  </a:cubicBezTo>
                  <a:cubicBezTo>
                    <a:pt x="2608" y="2680"/>
                    <a:pt x="3361" y="2081"/>
                    <a:pt x="3361" y="1341"/>
                  </a:cubicBezTo>
                  <a:cubicBezTo>
                    <a:pt x="3361" y="601"/>
                    <a:pt x="2608" y="1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3" name="Google Shape;794;p37"/>
            <p:cNvSpPr/>
            <p:nvPr/>
          </p:nvSpPr>
          <p:spPr>
            <a:xfrm>
              <a:off x="4844875" y="1775938"/>
              <a:ext cx="84050" cy="67000"/>
            </a:xfrm>
            <a:custGeom>
              <a:avLst/>
              <a:gdLst/>
              <a:ahLst/>
              <a:cxnLst/>
              <a:rect l="l" t="t" r="r" b="b"/>
              <a:pathLst>
                <a:path w="3362" h="2680" extrusionOk="0">
                  <a:moveTo>
                    <a:pt x="1681" y="1"/>
                  </a:moveTo>
                  <a:cubicBezTo>
                    <a:pt x="753" y="1"/>
                    <a:pt x="1" y="600"/>
                    <a:pt x="1" y="1340"/>
                  </a:cubicBezTo>
                  <a:cubicBezTo>
                    <a:pt x="1" y="2079"/>
                    <a:pt x="753" y="2680"/>
                    <a:pt x="1681" y="2680"/>
                  </a:cubicBezTo>
                  <a:cubicBezTo>
                    <a:pt x="2609" y="2680"/>
                    <a:pt x="3362" y="2079"/>
                    <a:pt x="3362" y="1340"/>
                  </a:cubicBezTo>
                  <a:cubicBezTo>
                    <a:pt x="3362" y="600"/>
                    <a:pt x="2609" y="1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4" name="Google Shape;795;p37"/>
            <p:cNvSpPr/>
            <p:nvPr/>
          </p:nvSpPr>
          <p:spPr>
            <a:xfrm>
              <a:off x="4890875" y="1749588"/>
              <a:ext cx="21225" cy="37975"/>
            </a:xfrm>
            <a:custGeom>
              <a:avLst/>
              <a:gdLst/>
              <a:ahLst/>
              <a:cxnLst/>
              <a:rect l="l" t="t" r="r" b="b"/>
              <a:pathLst>
                <a:path w="849" h="1519" extrusionOk="0">
                  <a:moveTo>
                    <a:pt x="424" y="1"/>
                  </a:moveTo>
                  <a:cubicBezTo>
                    <a:pt x="189" y="1"/>
                    <a:pt x="1" y="190"/>
                    <a:pt x="1" y="424"/>
                  </a:cubicBezTo>
                  <a:lnTo>
                    <a:pt x="1" y="1095"/>
                  </a:lnTo>
                  <a:cubicBezTo>
                    <a:pt x="1" y="1329"/>
                    <a:pt x="192" y="1519"/>
                    <a:pt x="424" y="1519"/>
                  </a:cubicBezTo>
                  <a:cubicBezTo>
                    <a:pt x="658" y="1519"/>
                    <a:pt x="848" y="1329"/>
                    <a:pt x="848" y="1095"/>
                  </a:cubicBezTo>
                  <a:lnTo>
                    <a:pt x="848" y="424"/>
                  </a:lnTo>
                  <a:cubicBezTo>
                    <a:pt x="848" y="190"/>
                    <a:pt x="658" y="1"/>
                    <a:pt x="4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5" name="Google Shape;796;p37"/>
            <p:cNvSpPr/>
            <p:nvPr/>
          </p:nvSpPr>
          <p:spPr>
            <a:xfrm>
              <a:off x="5063600" y="1737013"/>
              <a:ext cx="57375" cy="50375"/>
            </a:xfrm>
            <a:custGeom>
              <a:avLst/>
              <a:gdLst/>
              <a:ahLst/>
              <a:cxnLst/>
              <a:rect l="l" t="t" r="r" b="b"/>
              <a:pathLst>
                <a:path w="2295" h="2015" extrusionOk="0">
                  <a:moveTo>
                    <a:pt x="466" y="0"/>
                  </a:moveTo>
                  <a:cubicBezTo>
                    <a:pt x="283" y="0"/>
                    <a:pt x="115" y="119"/>
                    <a:pt x="61" y="300"/>
                  </a:cubicBezTo>
                  <a:cubicBezTo>
                    <a:pt x="0" y="497"/>
                    <a:pt x="91" y="702"/>
                    <a:pt x="265" y="795"/>
                  </a:cubicBezTo>
                  <a:cubicBezTo>
                    <a:pt x="252" y="835"/>
                    <a:pt x="247" y="877"/>
                    <a:pt x="247" y="920"/>
                  </a:cubicBezTo>
                  <a:lnTo>
                    <a:pt x="247" y="1591"/>
                  </a:lnTo>
                  <a:cubicBezTo>
                    <a:pt x="247" y="1825"/>
                    <a:pt x="437" y="2015"/>
                    <a:pt x="671" y="2015"/>
                  </a:cubicBezTo>
                  <a:cubicBezTo>
                    <a:pt x="904" y="2015"/>
                    <a:pt x="1095" y="1825"/>
                    <a:pt x="1095" y="1591"/>
                  </a:cubicBezTo>
                  <a:lnTo>
                    <a:pt x="1095" y="982"/>
                  </a:lnTo>
                  <a:cubicBezTo>
                    <a:pt x="1169" y="989"/>
                    <a:pt x="1245" y="993"/>
                    <a:pt x="1321" y="993"/>
                  </a:cubicBezTo>
                  <a:cubicBezTo>
                    <a:pt x="1630" y="993"/>
                    <a:pt x="1945" y="926"/>
                    <a:pt x="2143" y="702"/>
                  </a:cubicBezTo>
                  <a:cubicBezTo>
                    <a:pt x="2294" y="527"/>
                    <a:pt x="2275" y="260"/>
                    <a:pt x="2100" y="104"/>
                  </a:cubicBezTo>
                  <a:cubicBezTo>
                    <a:pt x="2019" y="35"/>
                    <a:pt x="1920" y="1"/>
                    <a:pt x="1821" y="1"/>
                  </a:cubicBezTo>
                  <a:cubicBezTo>
                    <a:pt x="1711" y="1"/>
                    <a:pt x="1602" y="43"/>
                    <a:pt x="1520" y="126"/>
                  </a:cubicBezTo>
                  <a:cubicBezTo>
                    <a:pt x="1485" y="140"/>
                    <a:pt x="1429" y="146"/>
                    <a:pt x="1357" y="146"/>
                  </a:cubicBezTo>
                  <a:cubicBezTo>
                    <a:pt x="1160" y="146"/>
                    <a:pt x="851" y="97"/>
                    <a:pt x="588" y="18"/>
                  </a:cubicBezTo>
                  <a:cubicBezTo>
                    <a:pt x="547" y="6"/>
                    <a:pt x="506" y="0"/>
                    <a:pt x="46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6" name="Google Shape;797;p37"/>
            <p:cNvSpPr/>
            <p:nvPr/>
          </p:nvSpPr>
          <p:spPr>
            <a:xfrm>
              <a:off x="4880800" y="1717388"/>
              <a:ext cx="57975" cy="28150"/>
            </a:xfrm>
            <a:custGeom>
              <a:avLst/>
              <a:gdLst/>
              <a:ahLst/>
              <a:cxnLst/>
              <a:rect l="l" t="t" r="r" b="b"/>
              <a:pathLst>
                <a:path w="2319" h="1126" extrusionOk="0">
                  <a:moveTo>
                    <a:pt x="1029" y="0"/>
                  </a:moveTo>
                  <a:cubicBezTo>
                    <a:pt x="707" y="0"/>
                    <a:pt x="384" y="116"/>
                    <a:pt x="138" y="450"/>
                  </a:cubicBezTo>
                  <a:cubicBezTo>
                    <a:pt x="0" y="638"/>
                    <a:pt x="40" y="904"/>
                    <a:pt x="228" y="1043"/>
                  </a:cubicBezTo>
                  <a:cubicBezTo>
                    <a:pt x="304" y="1098"/>
                    <a:pt x="392" y="1125"/>
                    <a:pt x="479" y="1125"/>
                  </a:cubicBezTo>
                  <a:cubicBezTo>
                    <a:pt x="609" y="1125"/>
                    <a:pt x="738" y="1065"/>
                    <a:pt x="820" y="953"/>
                  </a:cubicBezTo>
                  <a:cubicBezTo>
                    <a:pt x="876" y="877"/>
                    <a:pt x="959" y="849"/>
                    <a:pt x="1049" y="849"/>
                  </a:cubicBezTo>
                  <a:cubicBezTo>
                    <a:pt x="1290" y="849"/>
                    <a:pt x="1588" y="1046"/>
                    <a:pt x="1594" y="1050"/>
                  </a:cubicBezTo>
                  <a:cubicBezTo>
                    <a:pt x="1668" y="1101"/>
                    <a:pt x="1751" y="1125"/>
                    <a:pt x="1833" y="1125"/>
                  </a:cubicBezTo>
                  <a:cubicBezTo>
                    <a:pt x="1967" y="1125"/>
                    <a:pt x="2100" y="1061"/>
                    <a:pt x="2183" y="943"/>
                  </a:cubicBezTo>
                  <a:cubicBezTo>
                    <a:pt x="2318" y="752"/>
                    <a:pt x="2269" y="487"/>
                    <a:pt x="2077" y="352"/>
                  </a:cubicBezTo>
                  <a:cubicBezTo>
                    <a:pt x="1839" y="186"/>
                    <a:pt x="1435" y="0"/>
                    <a:pt x="10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7" name="Google Shape;798;p37"/>
            <p:cNvSpPr/>
            <p:nvPr/>
          </p:nvSpPr>
          <p:spPr>
            <a:xfrm>
              <a:off x="4967000" y="1765338"/>
              <a:ext cx="69150" cy="27450"/>
            </a:xfrm>
            <a:custGeom>
              <a:avLst/>
              <a:gdLst/>
              <a:ahLst/>
              <a:cxnLst/>
              <a:rect l="l" t="t" r="r" b="b"/>
              <a:pathLst>
                <a:path w="2766" h="1098" extrusionOk="0">
                  <a:moveTo>
                    <a:pt x="2284" y="0"/>
                  </a:moveTo>
                  <a:cubicBezTo>
                    <a:pt x="2231" y="0"/>
                    <a:pt x="2177" y="10"/>
                    <a:pt x="2125" y="31"/>
                  </a:cubicBezTo>
                  <a:cubicBezTo>
                    <a:pt x="1593" y="248"/>
                    <a:pt x="788" y="250"/>
                    <a:pt x="437" y="250"/>
                  </a:cubicBezTo>
                  <a:lnTo>
                    <a:pt x="424" y="250"/>
                  </a:lnTo>
                  <a:cubicBezTo>
                    <a:pt x="192" y="250"/>
                    <a:pt x="1" y="441"/>
                    <a:pt x="1" y="673"/>
                  </a:cubicBezTo>
                  <a:cubicBezTo>
                    <a:pt x="1" y="908"/>
                    <a:pt x="192" y="1097"/>
                    <a:pt x="424" y="1097"/>
                  </a:cubicBezTo>
                  <a:lnTo>
                    <a:pt x="439" y="1097"/>
                  </a:lnTo>
                  <a:cubicBezTo>
                    <a:pt x="872" y="1097"/>
                    <a:pt x="1762" y="1096"/>
                    <a:pt x="2447" y="816"/>
                  </a:cubicBezTo>
                  <a:cubicBezTo>
                    <a:pt x="2664" y="728"/>
                    <a:pt x="2765" y="480"/>
                    <a:pt x="2678" y="263"/>
                  </a:cubicBezTo>
                  <a:cubicBezTo>
                    <a:pt x="2610" y="99"/>
                    <a:pt x="2451" y="0"/>
                    <a:pt x="228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28" name="Google Shape;920;p39"/>
          <p:cNvGrpSpPr/>
          <p:nvPr/>
        </p:nvGrpSpPr>
        <p:grpSpPr>
          <a:xfrm>
            <a:off x="10485950" y="4289711"/>
            <a:ext cx="872962" cy="691394"/>
            <a:chOff x="4931200" y="1588913"/>
            <a:chExt cx="584300" cy="701975"/>
          </a:xfrm>
        </p:grpSpPr>
        <p:sp>
          <p:nvSpPr>
            <p:cNvPr id="129" name="Google Shape;921;p39"/>
            <p:cNvSpPr/>
            <p:nvPr/>
          </p:nvSpPr>
          <p:spPr>
            <a:xfrm>
              <a:off x="5386375" y="1668238"/>
              <a:ext cx="129125" cy="81875"/>
            </a:xfrm>
            <a:custGeom>
              <a:avLst/>
              <a:gdLst/>
              <a:ahLst/>
              <a:cxnLst/>
              <a:rect l="l" t="t" r="r" b="b"/>
              <a:pathLst>
                <a:path w="5165" h="3275" extrusionOk="0">
                  <a:moveTo>
                    <a:pt x="1" y="0"/>
                  </a:moveTo>
                  <a:lnTo>
                    <a:pt x="1" y="3275"/>
                  </a:lnTo>
                  <a:lnTo>
                    <a:pt x="3527" y="3275"/>
                  </a:lnTo>
                  <a:cubicBezTo>
                    <a:pt x="4432" y="3275"/>
                    <a:pt x="5164" y="2542"/>
                    <a:pt x="5164" y="1637"/>
                  </a:cubicBezTo>
                  <a:cubicBezTo>
                    <a:pt x="5164" y="734"/>
                    <a:pt x="4432" y="0"/>
                    <a:pt x="3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0" name="Google Shape;922;p39"/>
            <p:cNvSpPr/>
            <p:nvPr/>
          </p:nvSpPr>
          <p:spPr>
            <a:xfrm>
              <a:off x="4931200" y="1626438"/>
              <a:ext cx="584300" cy="576725"/>
            </a:xfrm>
            <a:custGeom>
              <a:avLst/>
              <a:gdLst/>
              <a:ahLst/>
              <a:cxnLst/>
              <a:rect l="l" t="t" r="r" b="b"/>
              <a:pathLst>
                <a:path w="23372" h="23069" extrusionOk="0">
                  <a:moveTo>
                    <a:pt x="13082" y="0"/>
                  </a:moveTo>
                  <a:lnTo>
                    <a:pt x="9632" y="4944"/>
                  </a:lnTo>
                  <a:lnTo>
                    <a:pt x="837" y="17550"/>
                  </a:lnTo>
                  <a:cubicBezTo>
                    <a:pt x="89" y="18622"/>
                    <a:pt x="0" y="20022"/>
                    <a:pt x="605" y="21181"/>
                  </a:cubicBezTo>
                  <a:cubicBezTo>
                    <a:pt x="1209" y="22342"/>
                    <a:pt x="2409" y="23068"/>
                    <a:pt x="3716" y="23068"/>
                  </a:cubicBezTo>
                  <a:lnTo>
                    <a:pt x="19861" y="23068"/>
                  </a:lnTo>
                  <a:cubicBezTo>
                    <a:pt x="21800" y="23068"/>
                    <a:pt x="23371" y="21497"/>
                    <a:pt x="23371" y="19558"/>
                  </a:cubicBezTo>
                  <a:cubicBezTo>
                    <a:pt x="23371" y="17618"/>
                    <a:pt x="21800" y="16046"/>
                    <a:pt x="19861" y="16046"/>
                  </a:cubicBezTo>
                  <a:lnTo>
                    <a:pt x="10445" y="16046"/>
                  </a:lnTo>
                  <a:cubicBezTo>
                    <a:pt x="12835" y="12621"/>
                    <a:pt x="11486" y="14716"/>
                    <a:pt x="17734" y="4770"/>
                  </a:cubicBezTo>
                  <a:lnTo>
                    <a:pt x="177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1" name="Google Shape;923;p39"/>
            <p:cNvSpPr/>
            <p:nvPr/>
          </p:nvSpPr>
          <p:spPr>
            <a:xfrm>
              <a:off x="5242425" y="1682013"/>
              <a:ext cx="175550" cy="608875"/>
            </a:xfrm>
            <a:custGeom>
              <a:avLst/>
              <a:gdLst/>
              <a:ahLst/>
              <a:cxnLst/>
              <a:rect l="l" t="t" r="r" b="b"/>
              <a:pathLst>
                <a:path w="7022" h="24355" extrusionOk="0">
                  <a:moveTo>
                    <a:pt x="5285" y="1"/>
                  </a:moveTo>
                  <a:cubicBezTo>
                    <a:pt x="2247" y="773"/>
                    <a:pt x="1" y="3528"/>
                    <a:pt x="1" y="6804"/>
                  </a:cubicBezTo>
                  <a:lnTo>
                    <a:pt x="1" y="20844"/>
                  </a:lnTo>
                  <a:cubicBezTo>
                    <a:pt x="1" y="22783"/>
                    <a:pt x="1572" y="24354"/>
                    <a:pt x="3511" y="24354"/>
                  </a:cubicBezTo>
                  <a:cubicBezTo>
                    <a:pt x="5450" y="24354"/>
                    <a:pt x="7022" y="22783"/>
                    <a:pt x="7022" y="20844"/>
                  </a:cubicBezTo>
                  <a:lnTo>
                    <a:pt x="7022" y="2722"/>
                  </a:lnTo>
                  <a:lnTo>
                    <a:pt x="52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2" name="Google Shape;924;p39"/>
            <p:cNvSpPr/>
            <p:nvPr/>
          </p:nvSpPr>
          <p:spPr>
            <a:xfrm>
              <a:off x="5092525" y="1870813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59" y="1"/>
                  </a:moveTo>
                  <a:cubicBezTo>
                    <a:pt x="743" y="1"/>
                    <a:pt x="0" y="592"/>
                    <a:pt x="0" y="1322"/>
                  </a:cubicBezTo>
                  <a:cubicBezTo>
                    <a:pt x="0" y="2052"/>
                    <a:pt x="743" y="2643"/>
                    <a:pt x="1659" y="2643"/>
                  </a:cubicBezTo>
                  <a:cubicBezTo>
                    <a:pt x="2576" y="2643"/>
                    <a:pt x="3318" y="2052"/>
                    <a:pt x="3318" y="1322"/>
                  </a:cubicBezTo>
                  <a:cubicBezTo>
                    <a:pt x="3318" y="592"/>
                    <a:pt x="2576" y="1"/>
                    <a:pt x="1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3" name="Google Shape;925;p39"/>
            <p:cNvSpPr/>
            <p:nvPr/>
          </p:nvSpPr>
          <p:spPr>
            <a:xfrm>
              <a:off x="5317300" y="1870813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59" y="1"/>
                  </a:moveTo>
                  <a:cubicBezTo>
                    <a:pt x="743" y="1"/>
                    <a:pt x="1" y="592"/>
                    <a:pt x="1" y="1322"/>
                  </a:cubicBezTo>
                  <a:cubicBezTo>
                    <a:pt x="1" y="2052"/>
                    <a:pt x="743" y="2643"/>
                    <a:pt x="1659" y="2643"/>
                  </a:cubicBezTo>
                  <a:cubicBezTo>
                    <a:pt x="2576" y="2643"/>
                    <a:pt x="3318" y="2052"/>
                    <a:pt x="3318" y="1322"/>
                  </a:cubicBezTo>
                  <a:cubicBezTo>
                    <a:pt x="3318" y="592"/>
                    <a:pt x="2576" y="1"/>
                    <a:pt x="1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4" name="Google Shape;926;p39"/>
            <p:cNvSpPr/>
            <p:nvPr/>
          </p:nvSpPr>
          <p:spPr>
            <a:xfrm>
              <a:off x="5147600" y="1844538"/>
              <a:ext cx="21225" cy="38150"/>
            </a:xfrm>
            <a:custGeom>
              <a:avLst/>
              <a:gdLst/>
              <a:ahLst/>
              <a:cxnLst/>
              <a:rect l="l" t="t" r="r" b="b"/>
              <a:pathLst>
                <a:path w="849" h="1526" extrusionOk="0">
                  <a:moveTo>
                    <a:pt x="424" y="0"/>
                  </a:moveTo>
                  <a:cubicBezTo>
                    <a:pt x="192" y="0"/>
                    <a:pt x="1" y="190"/>
                    <a:pt x="1" y="424"/>
                  </a:cubicBezTo>
                  <a:lnTo>
                    <a:pt x="1" y="1102"/>
                  </a:lnTo>
                  <a:cubicBezTo>
                    <a:pt x="1" y="1336"/>
                    <a:pt x="192" y="1526"/>
                    <a:pt x="424" y="1526"/>
                  </a:cubicBezTo>
                  <a:cubicBezTo>
                    <a:pt x="658" y="1526"/>
                    <a:pt x="848" y="1336"/>
                    <a:pt x="848" y="1102"/>
                  </a:cubicBezTo>
                  <a:lnTo>
                    <a:pt x="848" y="424"/>
                  </a:lnTo>
                  <a:cubicBezTo>
                    <a:pt x="848" y="190"/>
                    <a:pt x="658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5" name="Google Shape;927;p39"/>
            <p:cNvSpPr/>
            <p:nvPr/>
          </p:nvSpPr>
          <p:spPr>
            <a:xfrm>
              <a:off x="5323975" y="1844538"/>
              <a:ext cx="21250" cy="38150"/>
            </a:xfrm>
            <a:custGeom>
              <a:avLst/>
              <a:gdLst/>
              <a:ahLst/>
              <a:cxnLst/>
              <a:rect l="l" t="t" r="r" b="b"/>
              <a:pathLst>
                <a:path w="850" h="1526" extrusionOk="0">
                  <a:moveTo>
                    <a:pt x="426" y="0"/>
                  </a:moveTo>
                  <a:cubicBezTo>
                    <a:pt x="192" y="0"/>
                    <a:pt x="1" y="190"/>
                    <a:pt x="1" y="424"/>
                  </a:cubicBezTo>
                  <a:lnTo>
                    <a:pt x="1" y="1102"/>
                  </a:lnTo>
                  <a:cubicBezTo>
                    <a:pt x="1" y="1336"/>
                    <a:pt x="192" y="1526"/>
                    <a:pt x="426" y="1526"/>
                  </a:cubicBezTo>
                  <a:cubicBezTo>
                    <a:pt x="659" y="1526"/>
                    <a:pt x="850" y="1336"/>
                    <a:pt x="850" y="1102"/>
                  </a:cubicBezTo>
                  <a:lnTo>
                    <a:pt x="850" y="424"/>
                  </a:lnTo>
                  <a:cubicBezTo>
                    <a:pt x="850" y="190"/>
                    <a:pt x="660" y="0"/>
                    <a:pt x="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6" name="Google Shape;928;p39"/>
            <p:cNvSpPr/>
            <p:nvPr/>
          </p:nvSpPr>
          <p:spPr>
            <a:xfrm>
              <a:off x="5211300" y="1860938"/>
              <a:ext cx="70225" cy="31800"/>
            </a:xfrm>
            <a:custGeom>
              <a:avLst/>
              <a:gdLst/>
              <a:ahLst/>
              <a:cxnLst/>
              <a:rect l="l" t="t" r="r" b="b"/>
              <a:pathLst>
                <a:path w="2809" h="1272" extrusionOk="0">
                  <a:moveTo>
                    <a:pt x="474" y="1"/>
                  </a:moveTo>
                  <a:cubicBezTo>
                    <a:pt x="375" y="1"/>
                    <a:pt x="276" y="35"/>
                    <a:pt x="196" y="105"/>
                  </a:cubicBezTo>
                  <a:cubicBezTo>
                    <a:pt x="19" y="259"/>
                    <a:pt x="1" y="526"/>
                    <a:pt x="154" y="703"/>
                  </a:cubicBezTo>
                  <a:cubicBezTo>
                    <a:pt x="470" y="1064"/>
                    <a:pt x="924" y="1272"/>
                    <a:pt x="1404" y="1272"/>
                  </a:cubicBezTo>
                  <a:cubicBezTo>
                    <a:pt x="1884" y="1272"/>
                    <a:pt x="2337" y="1064"/>
                    <a:pt x="2653" y="703"/>
                  </a:cubicBezTo>
                  <a:cubicBezTo>
                    <a:pt x="2809" y="526"/>
                    <a:pt x="2788" y="259"/>
                    <a:pt x="2613" y="105"/>
                  </a:cubicBezTo>
                  <a:cubicBezTo>
                    <a:pt x="2533" y="35"/>
                    <a:pt x="2434" y="1"/>
                    <a:pt x="2335" y="1"/>
                  </a:cubicBezTo>
                  <a:cubicBezTo>
                    <a:pt x="2217" y="1"/>
                    <a:pt x="2099" y="50"/>
                    <a:pt x="2014" y="146"/>
                  </a:cubicBezTo>
                  <a:cubicBezTo>
                    <a:pt x="1861" y="324"/>
                    <a:pt x="1638" y="424"/>
                    <a:pt x="1404" y="424"/>
                  </a:cubicBezTo>
                  <a:cubicBezTo>
                    <a:pt x="1171" y="424"/>
                    <a:pt x="949" y="322"/>
                    <a:pt x="793" y="146"/>
                  </a:cubicBezTo>
                  <a:cubicBezTo>
                    <a:pt x="710" y="50"/>
                    <a:pt x="592" y="1"/>
                    <a:pt x="47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7" name="Google Shape;929;p39"/>
            <p:cNvSpPr/>
            <p:nvPr/>
          </p:nvSpPr>
          <p:spPr>
            <a:xfrm>
              <a:off x="5265100" y="1599513"/>
              <a:ext cx="152875" cy="150600"/>
            </a:xfrm>
            <a:custGeom>
              <a:avLst/>
              <a:gdLst/>
              <a:ahLst/>
              <a:cxnLst/>
              <a:rect l="l" t="t" r="r" b="b"/>
              <a:pathLst>
                <a:path w="6115" h="6024" extrusionOk="0">
                  <a:moveTo>
                    <a:pt x="833" y="0"/>
                  </a:moveTo>
                  <a:lnTo>
                    <a:pt x="833" y="1244"/>
                  </a:lnTo>
                  <a:cubicBezTo>
                    <a:pt x="955" y="1229"/>
                    <a:pt x="1079" y="1224"/>
                    <a:pt x="1199" y="1224"/>
                  </a:cubicBezTo>
                  <a:cubicBezTo>
                    <a:pt x="1204" y="1224"/>
                    <a:pt x="1209" y="1224"/>
                    <a:pt x="1213" y="1224"/>
                  </a:cubicBezTo>
                  <a:cubicBezTo>
                    <a:pt x="1523" y="1224"/>
                    <a:pt x="1832" y="1271"/>
                    <a:pt x="2126" y="1360"/>
                  </a:cubicBezTo>
                  <a:cubicBezTo>
                    <a:pt x="2518" y="1481"/>
                    <a:pt x="2805" y="1781"/>
                    <a:pt x="2884" y="2143"/>
                  </a:cubicBezTo>
                  <a:cubicBezTo>
                    <a:pt x="2927" y="2344"/>
                    <a:pt x="2970" y="2548"/>
                    <a:pt x="3014" y="2749"/>
                  </a:cubicBezTo>
                  <a:cubicBezTo>
                    <a:pt x="2471" y="2651"/>
                    <a:pt x="1898" y="2599"/>
                    <a:pt x="1295" y="2599"/>
                  </a:cubicBezTo>
                  <a:cubicBezTo>
                    <a:pt x="1263" y="2599"/>
                    <a:pt x="1231" y="2599"/>
                    <a:pt x="1199" y="2600"/>
                  </a:cubicBezTo>
                  <a:cubicBezTo>
                    <a:pt x="1178" y="2600"/>
                    <a:pt x="1156" y="2600"/>
                    <a:pt x="1134" y="2600"/>
                  </a:cubicBezTo>
                  <a:cubicBezTo>
                    <a:pt x="891" y="2600"/>
                    <a:pt x="654" y="2607"/>
                    <a:pt x="422" y="2623"/>
                  </a:cubicBezTo>
                  <a:lnTo>
                    <a:pt x="0" y="3190"/>
                  </a:lnTo>
                  <a:lnTo>
                    <a:pt x="270" y="4463"/>
                  </a:lnTo>
                  <a:cubicBezTo>
                    <a:pt x="537" y="4437"/>
                    <a:pt x="808" y="4423"/>
                    <a:pt x="1087" y="4423"/>
                  </a:cubicBezTo>
                  <a:cubicBezTo>
                    <a:pt x="1124" y="4423"/>
                    <a:pt x="1161" y="4423"/>
                    <a:pt x="1198" y="4424"/>
                  </a:cubicBezTo>
                  <a:cubicBezTo>
                    <a:pt x="1227" y="4424"/>
                    <a:pt x="1257" y="4423"/>
                    <a:pt x="1286" y="4423"/>
                  </a:cubicBezTo>
                  <a:cubicBezTo>
                    <a:pt x="3205" y="4423"/>
                    <a:pt x="4821" y="5028"/>
                    <a:pt x="6115" y="6024"/>
                  </a:cubicBezTo>
                  <a:cubicBezTo>
                    <a:pt x="6099" y="5659"/>
                    <a:pt x="5823" y="2554"/>
                    <a:pt x="5764" y="2233"/>
                  </a:cubicBezTo>
                  <a:cubicBezTo>
                    <a:pt x="5641" y="1267"/>
                    <a:pt x="4924" y="616"/>
                    <a:pt x="3867" y="250"/>
                  </a:cubicBezTo>
                  <a:cubicBezTo>
                    <a:pt x="3618" y="164"/>
                    <a:pt x="3371" y="80"/>
                    <a:pt x="3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" name="Google Shape;930;p39"/>
            <p:cNvSpPr/>
            <p:nvPr/>
          </p:nvSpPr>
          <p:spPr>
            <a:xfrm>
              <a:off x="5171875" y="1588913"/>
              <a:ext cx="171225" cy="161200"/>
            </a:xfrm>
            <a:custGeom>
              <a:avLst/>
              <a:gdLst/>
              <a:ahLst/>
              <a:cxnLst/>
              <a:rect l="l" t="t" r="r" b="b"/>
              <a:pathLst>
                <a:path w="6849" h="6448" extrusionOk="0">
                  <a:moveTo>
                    <a:pt x="4912" y="0"/>
                  </a:moveTo>
                  <a:cubicBezTo>
                    <a:pt x="4587" y="0"/>
                    <a:pt x="4262" y="46"/>
                    <a:pt x="3950" y="137"/>
                  </a:cubicBezTo>
                  <a:cubicBezTo>
                    <a:pt x="3380" y="303"/>
                    <a:pt x="2816" y="483"/>
                    <a:pt x="2260" y="675"/>
                  </a:cubicBezTo>
                  <a:cubicBezTo>
                    <a:pt x="1201" y="1040"/>
                    <a:pt x="486" y="1694"/>
                    <a:pt x="360" y="2657"/>
                  </a:cubicBezTo>
                  <a:cubicBezTo>
                    <a:pt x="301" y="2981"/>
                    <a:pt x="16" y="6083"/>
                    <a:pt x="1" y="6448"/>
                  </a:cubicBezTo>
                  <a:cubicBezTo>
                    <a:pt x="1099" y="5600"/>
                    <a:pt x="2435" y="5037"/>
                    <a:pt x="3995" y="4889"/>
                  </a:cubicBezTo>
                  <a:cubicBezTo>
                    <a:pt x="4049" y="4431"/>
                    <a:pt x="4105" y="3368"/>
                    <a:pt x="4149" y="3048"/>
                  </a:cubicBezTo>
                  <a:lnTo>
                    <a:pt x="4149" y="3048"/>
                  </a:lnTo>
                  <a:cubicBezTo>
                    <a:pt x="3795" y="3070"/>
                    <a:pt x="3448" y="3113"/>
                    <a:pt x="3114" y="3173"/>
                  </a:cubicBezTo>
                  <a:cubicBezTo>
                    <a:pt x="3156" y="2972"/>
                    <a:pt x="3198" y="2768"/>
                    <a:pt x="3244" y="2567"/>
                  </a:cubicBezTo>
                  <a:cubicBezTo>
                    <a:pt x="3323" y="2205"/>
                    <a:pt x="3610" y="1905"/>
                    <a:pt x="4001" y="1787"/>
                  </a:cubicBezTo>
                  <a:cubicBezTo>
                    <a:pt x="4184" y="1731"/>
                    <a:pt x="4373" y="1691"/>
                    <a:pt x="4562" y="1672"/>
                  </a:cubicBezTo>
                  <a:cubicBezTo>
                    <a:pt x="4895" y="1138"/>
                    <a:pt x="5430" y="907"/>
                    <a:pt x="6105" y="675"/>
                  </a:cubicBezTo>
                  <a:cubicBezTo>
                    <a:pt x="6350" y="591"/>
                    <a:pt x="6599" y="509"/>
                    <a:pt x="6849" y="427"/>
                  </a:cubicBezTo>
                  <a:cubicBezTo>
                    <a:pt x="6536" y="326"/>
                    <a:pt x="6221" y="230"/>
                    <a:pt x="5904" y="137"/>
                  </a:cubicBezTo>
                  <a:cubicBezTo>
                    <a:pt x="5593" y="46"/>
                    <a:pt x="5267" y="0"/>
                    <a:pt x="4942" y="0"/>
                  </a:cubicBezTo>
                  <a:cubicBezTo>
                    <a:pt x="4937" y="0"/>
                    <a:pt x="4932" y="0"/>
                    <a:pt x="4927" y="0"/>
                  </a:cubicBezTo>
                  <a:cubicBezTo>
                    <a:pt x="4922" y="0"/>
                    <a:pt x="4917" y="0"/>
                    <a:pt x="49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39" name="Google Shape;1028;p40"/>
          <p:cNvGrpSpPr/>
          <p:nvPr/>
        </p:nvGrpSpPr>
        <p:grpSpPr>
          <a:xfrm>
            <a:off x="10507394" y="5271268"/>
            <a:ext cx="851518" cy="670474"/>
            <a:chOff x="3788738" y="1588850"/>
            <a:chExt cx="495125" cy="702100"/>
          </a:xfrm>
        </p:grpSpPr>
        <p:sp>
          <p:nvSpPr>
            <p:cNvPr id="140" name="Google Shape;1029;p40"/>
            <p:cNvSpPr/>
            <p:nvPr/>
          </p:nvSpPr>
          <p:spPr>
            <a:xfrm>
              <a:off x="3959363" y="1588875"/>
              <a:ext cx="324500" cy="702075"/>
            </a:xfrm>
            <a:custGeom>
              <a:avLst/>
              <a:gdLst/>
              <a:ahLst/>
              <a:cxnLst/>
              <a:rect l="l" t="t" r="r" b="b"/>
              <a:pathLst>
                <a:path w="12980" h="28083" extrusionOk="0">
                  <a:moveTo>
                    <a:pt x="4409" y="0"/>
                  </a:moveTo>
                  <a:cubicBezTo>
                    <a:pt x="1974" y="0"/>
                    <a:pt x="1" y="1974"/>
                    <a:pt x="1" y="4408"/>
                  </a:cubicBezTo>
                  <a:lnTo>
                    <a:pt x="1" y="12154"/>
                  </a:lnTo>
                  <a:lnTo>
                    <a:pt x="4311" y="14954"/>
                  </a:lnTo>
                  <a:cubicBezTo>
                    <a:pt x="5341" y="15622"/>
                    <a:pt x="5960" y="16763"/>
                    <a:pt x="5960" y="17989"/>
                  </a:cubicBezTo>
                  <a:cubicBezTo>
                    <a:pt x="5960" y="19682"/>
                    <a:pt x="4581" y="21061"/>
                    <a:pt x="2886" y="21061"/>
                  </a:cubicBezTo>
                  <a:lnTo>
                    <a:pt x="1" y="23152"/>
                  </a:lnTo>
                  <a:lnTo>
                    <a:pt x="1" y="25992"/>
                  </a:lnTo>
                  <a:lnTo>
                    <a:pt x="2886" y="28083"/>
                  </a:lnTo>
                  <a:cubicBezTo>
                    <a:pt x="8452" y="28083"/>
                    <a:pt x="12979" y="23557"/>
                    <a:pt x="12979" y="17991"/>
                  </a:cubicBezTo>
                  <a:cubicBezTo>
                    <a:pt x="12979" y="12426"/>
                    <a:pt x="8452" y="7899"/>
                    <a:pt x="2886" y="7899"/>
                  </a:cubicBezTo>
                  <a:lnTo>
                    <a:pt x="2834" y="7899"/>
                  </a:lnTo>
                  <a:lnTo>
                    <a:pt x="2834" y="7021"/>
                  </a:lnTo>
                  <a:lnTo>
                    <a:pt x="7778" y="7021"/>
                  </a:lnTo>
                  <a:cubicBezTo>
                    <a:pt x="9709" y="7021"/>
                    <a:pt x="11316" y="5486"/>
                    <a:pt x="11340" y="3558"/>
                  </a:cubicBezTo>
                  <a:cubicBezTo>
                    <a:pt x="11366" y="1598"/>
                    <a:pt x="9783" y="0"/>
                    <a:pt x="7830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030;p40"/>
            <p:cNvSpPr/>
            <p:nvPr/>
          </p:nvSpPr>
          <p:spPr>
            <a:xfrm>
              <a:off x="3788738" y="2033150"/>
              <a:ext cx="242800" cy="257800"/>
            </a:xfrm>
            <a:custGeom>
              <a:avLst/>
              <a:gdLst/>
              <a:ahLst/>
              <a:cxnLst/>
              <a:rect l="l" t="t" r="r" b="b"/>
              <a:pathLst>
                <a:path w="9712" h="10312" extrusionOk="0">
                  <a:moveTo>
                    <a:pt x="4006" y="0"/>
                  </a:moveTo>
                  <a:cubicBezTo>
                    <a:pt x="3409" y="0"/>
                    <a:pt x="2804" y="153"/>
                    <a:pt x="2250" y="473"/>
                  </a:cubicBezTo>
                  <a:cubicBezTo>
                    <a:pt x="572" y="1444"/>
                    <a:pt x="0" y="3591"/>
                    <a:pt x="971" y="5270"/>
                  </a:cubicBezTo>
                  <a:cubicBezTo>
                    <a:pt x="2772" y="8380"/>
                    <a:pt x="6120" y="10312"/>
                    <a:pt x="9711" y="10312"/>
                  </a:cubicBezTo>
                  <a:cubicBezTo>
                    <a:pt x="7774" y="8371"/>
                    <a:pt x="7774" y="5229"/>
                    <a:pt x="9711" y="3290"/>
                  </a:cubicBezTo>
                  <a:cubicBezTo>
                    <a:pt x="8618" y="3290"/>
                    <a:pt x="7595" y="2701"/>
                    <a:pt x="7047" y="1751"/>
                  </a:cubicBezTo>
                  <a:cubicBezTo>
                    <a:pt x="6396" y="628"/>
                    <a:pt x="5218" y="0"/>
                    <a:pt x="4006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031;p40"/>
            <p:cNvSpPr/>
            <p:nvPr/>
          </p:nvSpPr>
          <p:spPr>
            <a:xfrm>
              <a:off x="3854038" y="1588850"/>
              <a:ext cx="254325" cy="449750"/>
            </a:xfrm>
            <a:custGeom>
              <a:avLst/>
              <a:gdLst/>
              <a:ahLst/>
              <a:cxnLst/>
              <a:rect l="l" t="t" r="r" b="b"/>
              <a:pathLst>
                <a:path w="10173" h="17990" extrusionOk="0">
                  <a:moveTo>
                    <a:pt x="3536" y="0"/>
                  </a:moveTo>
                  <a:cubicBezTo>
                    <a:pt x="1597" y="0"/>
                    <a:pt x="25" y="1571"/>
                    <a:pt x="25" y="3510"/>
                  </a:cubicBezTo>
                  <a:cubicBezTo>
                    <a:pt x="25" y="11132"/>
                    <a:pt x="5" y="11453"/>
                    <a:pt x="1" y="11453"/>
                  </a:cubicBezTo>
                  <a:cubicBezTo>
                    <a:pt x="1" y="11453"/>
                    <a:pt x="1" y="11450"/>
                    <a:pt x="1" y="11450"/>
                  </a:cubicBezTo>
                  <a:lnTo>
                    <a:pt x="1" y="11450"/>
                  </a:lnTo>
                  <a:cubicBezTo>
                    <a:pt x="23" y="13379"/>
                    <a:pt x="1630" y="14917"/>
                    <a:pt x="3562" y="14917"/>
                  </a:cubicBezTo>
                  <a:lnTo>
                    <a:pt x="7099" y="14917"/>
                  </a:lnTo>
                  <a:cubicBezTo>
                    <a:pt x="8794" y="14917"/>
                    <a:pt x="10173" y="16295"/>
                    <a:pt x="10173" y="17990"/>
                  </a:cubicBezTo>
                  <a:lnTo>
                    <a:pt x="10173" y="16023"/>
                  </a:lnTo>
                  <a:cubicBezTo>
                    <a:pt x="10173" y="13757"/>
                    <a:pt x="8670" y="11841"/>
                    <a:pt x="6609" y="11215"/>
                  </a:cubicBezTo>
                  <a:cubicBezTo>
                    <a:pt x="5720" y="10945"/>
                    <a:pt x="5111" y="10123"/>
                    <a:pt x="5111" y="9192"/>
                  </a:cubicBezTo>
                  <a:lnTo>
                    <a:pt x="5111" y="3510"/>
                  </a:lnTo>
                  <a:cubicBezTo>
                    <a:pt x="5111" y="1571"/>
                    <a:pt x="6683" y="0"/>
                    <a:pt x="8622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032;p40"/>
            <p:cNvSpPr/>
            <p:nvPr/>
          </p:nvSpPr>
          <p:spPr>
            <a:xfrm>
              <a:off x="3947313" y="1642950"/>
              <a:ext cx="21200" cy="38150"/>
            </a:xfrm>
            <a:custGeom>
              <a:avLst/>
              <a:gdLst/>
              <a:ahLst/>
              <a:cxnLst/>
              <a:rect l="l" t="t" r="r" b="b"/>
              <a:pathLst>
                <a:path w="848" h="1526" extrusionOk="0">
                  <a:moveTo>
                    <a:pt x="424" y="0"/>
                  </a:moveTo>
                  <a:cubicBezTo>
                    <a:pt x="190" y="0"/>
                    <a:pt x="0" y="190"/>
                    <a:pt x="0" y="423"/>
                  </a:cubicBezTo>
                  <a:lnTo>
                    <a:pt x="0" y="1102"/>
                  </a:lnTo>
                  <a:cubicBezTo>
                    <a:pt x="0" y="1336"/>
                    <a:pt x="190" y="1526"/>
                    <a:pt x="424" y="1526"/>
                  </a:cubicBezTo>
                  <a:cubicBezTo>
                    <a:pt x="656" y="1526"/>
                    <a:pt x="847" y="1336"/>
                    <a:pt x="847" y="1102"/>
                  </a:cubicBezTo>
                  <a:lnTo>
                    <a:pt x="847" y="423"/>
                  </a:lnTo>
                  <a:cubicBezTo>
                    <a:pt x="847" y="189"/>
                    <a:pt x="656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033;p40"/>
            <p:cNvSpPr/>
            <p:nvPr/>
          </p:nvSpPr>
          <p:spPr>
            <a:xfrm>
              <a:off x="4123763" y="1642950"/>
              <a:ext cx="21200" cy="38150"/>
            </a:xfrm>
            <a:custGeom>
              <a:avLst/>
              <a:gdLst/>
              <a:ahLst/>
              <a:cxnLst/>
              <a:rect l="l" t="t" r="r" b="b"/>
              <a:pathLst>
                <a:path w="848" h="1526" extrusionOk="0">
                  <a:moveTo>
                    <a:pt x="424" y="0"/>
                  </a:moveTo>
                  <a:cubicBezTo>
                    <a:pt x="190" y="0"/>
                    <a:pt x="0" y="190"/>
                    <a:pt x="0" y="423"/>
                  </a:cubicBezTo>
                  <a:lnTo>
                    <a:pt x="0" y="1102"/>
                  </a:lnTo>
                  <a:cubicBezTo>
                    <a:pt x="0" y="1336"/>
                    <a:pt x="190" y="1526"/>
                    <a:pt x="424" y="1526"/>
                  </a:cubicBezTo>
                  <a:cubicBezTo>
                    <a:pt x="656" y="1526"/>
                    <a:pt x="847" y="1336"/>
                    <a:pt x="847" y="1102"/>
                  </a:cubicBezTo>
                  <a:lnTo>
                    <a:pt x="847" y="423"/>
                  </a:lnTo>
                  <a:cubicBezTo>
                    <a:pt x="847" y="189"/>
                    <a:pt x="656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034;p40"/>
            <p:cNvSpPr/>
            <p:nvPr/>
          </p:nvSpPr>
          <p:spPr>
            <a:xfrm>
              <a:off x="3991013" y="1685600"/>
              <a:ext cx="110250" cy="110200"/>
            </a:xfrm>
            <a:custGeom>
              <a:avLst/>
              <a:gdLst/>
              <a:ahLst/>
              <a:cxnLst/>
              <a:rect l="l" t="t" r="r" b="b"/>
              <a:pathLst>
                <a:path w="4410" h="4408" extrusionOk="0">
                  <a:moveTo>
                    <a:pt x="1103" y="1"/>
                  </a:moveTo>
                  <a:cubicBezTo>
                    <a:pt x="494" y="1"/>
                    <a:pt x="0" y="456"/>
                    <a:pt x="0" y="1470"/>
                  </a:cubicBezTo>
                  <a:cubicBezTo>
                    <a:pt x="0" y="2524"/>
                    <a:pt x="531" y="3665"/>
                    <a:pt x="1152" y="3665"/>
                  </a:cubicBezTo>
                  <a:cubicBezTo>
                    <a:pt x="1204" y="3665"/>
                    <a:pt x="1257" y="3657"/>
                    <a:pt x="1310" y="3640"/>
                  </a:cubicBezTo>
                  <a:cubicBezTo>
                    <a:pt x="1508" y="4106"/>
                    <a:pt x="1836" y="4407"/>
                    <a:pt x="2205" y="4407"/>
                  </a:cubicBezTo>
                  <a:cubicBezTo>
                    <a:pt x="2575" y="4407"/>
                    <a:pt x="2900" y="4104"/>
                    <a:pt x="3101" y="3640"/>
                  </a:cubicBezTo>
                  <a:cubicBezTo>
                    <a:pt x="3154" y="3657"/>
                    <a:pt x="3207" y="3665"/>
                    <a:pt x="3259" y="3665"/>
                  </a:cubicBezTo>
                  <a:cubicBezTo>
                    <a:pt x="3880" y="3665"/>
                    <a:pt x="4409" y="2524"/>
                    <a:pt x="4409" y="1470"/>
                  </a:cubicBezTo>
                  <a:cubicBezTo>
                    <a:pt x="4408" y="456"/>
                    <a:pt x="3914" y="1"/>
                    <a:pt x="3306" y="1"/>
                  </a:cubicBezTo>
                  <a:close/>
                </a:path>
              </a:pathLst>
            </a:custGeom>
            <a:solidFill>
              <a:srgbClr val="A7764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035;p40"/>
            <p:cNvSpPr/>
            <p:nvPr/>
          </p:nvSpPr>
          <p:spPr>
            <a:xfrm>
              <a:off x="3965688" y="1653100"/>
              <a:ext cx="160875" cy="83675"/>
            </a:xfrm>
            <a:custGeom>
              <a:avLst/>
              <a:gdLst/>
              <a:ahLst/>
              <a:cxnLst/>
              <a:rect l="l" t="t" r="r" b="b"/>
              <a:pathLst>
                <a:path w="6435" h="3347" extrusionOk="0">
                  <a:moveTo>
                    <a:pt x="2519" y="1"/>
                  </a:moveTo>
                  <a:cubicBezTo>
                    <a:pt x="2467" y="1"/>
                    <a:pt x="2415" y="5"/>
                    <a:pt x="2362" y="15"/>
                  </a:cubicBezTo>
                  <a:cubicBezTo>
                    <a:pt x="1556" y="169"/>
                    <a:pt x="877" y="660"/>
                    <a:pt x="500" y="1368"/>
                  </a:cubicBezTo>
                  <a:cubicBezTo>
                    <a:pt x="344" y="1660"/>
                    <a:pt x="222" y="1972"/>
                    <a:pt x="140" y="2292"/>
                  </a:cubicBezTo>
                  <a:cubicBezTo>
                    <a:pt x="0" y="2826"/>
                    <a:pt x="400" y="3346"/>
                    <a:pt x="951" y="3346"/>
                  </a:cubicBezTo>
                  <a:cubicBezTo>
                    <a:pt x="1329" y="3346"/>
                    <a:pt x="1667" y="3093"/>
                    <a:pt x="1763" y="2726"/>
                  </a:cubicBezTo>
                  <a:cubicBezTo>
                    <a:pt x="1813" y="2529"/>
                    <a:pt x="1886" y="2339"/>
                    <a:pt x="1981" y="2160"/>
                  </a:cubicBezTo>
                  <a:cubicBezTo>
                    <a:pt x="2116" y="1908"/>
                    <a:pt x="2375" y="1723"/>
                    <a:pt x="2675" y="1667"/>
                  </a:cubicBezTo>
                  <a:cubicBezTo>
                    <a:pt x="2907" y="1624"/>
                    <a:pt x="3100" y="1486"/>
                    <a:pt x="3221" y="1301"/>
                  </a:cubicBezTo>
                  <a:cubicBezTo>
                    <a:pt x="3340" y="1485"/>
                    <a:pt x="3532" y="1623"/>
                    <a:pt x="3766" y="1667"/>
                  </a:cubicBezTo>
                  <a:cubicBezTo>
                    <a:pt x="4064" y="1723"/>
                    <a:pt x="4324" y="1908"/>
                    <a:pt x="4459" y="2160"/>
                  </a:cubicBezTo>
                  <a:cubicBezTo>
                    <a:pt x="4553" y="2339"/>
                    <a:pt x="4628" y="2529"/>
                    <a:pt x="4678" y="2726"/>
                  </a:cubicBezTo>
                  <a:cubicBezTo>
                    <a:pt x="4772" y="3093"/>
                    <a:pt x="5109" y="3346"/>
                    <a:pt x="5490" y="3346"/>
                  </a:cubicBezTo>
                  <a:cubicBezTo>
                    <a:pt x="5491" y="3346"/>
                    <a:pt x="5491" y="3346"/>
                    <a:pt x="5492" y="3346"/>
                  </a:cubicBezTo>
                  <a:cubicBezTo>
                    <a:pt x="6038" y="3346"/>
                    <a:pt x="6435" y="2825"/>
                    <a:pt x="6297" y="2292"/>
                  </a:cubicBezTo>
                  <a:cubicBezTo>
                    <a:pt x="6215" y="1972"/>
                    <a:pt x="6093" y="1660"/>
                    <a:pt x="5937" y="1368"/>
                  </a:cubicBezTo>
                  <a:cubicBezTo>
                    <a:pt x="5559" y="660"/>
                    <a:pt x="4880" y="169"/>
                    <a:pt x="4075" y="15"/>
                  </a:cubicBezTo>
                  <a:cubicBezTo>
                    <a:pt x="4023" y="5"/>
                    <a:pt x="3971" y="1"/>
                    <a:pt x="3919" y="1"/>
                  </a:cubicBezTo>
                  <a:cubicBezTo>
                    <a:pt x="3633" y="1"/>
                    <a:pt x="3370" y="147"/>
                    <a:pt x="3218" y="379"/>
                  </a:cubicBezTo>
                  <a:cubicBezTo>
                    <a:pt x="3065" y="145"/>
                    <a:pt x="2804" y="1"/>
                    <a:pt x="2519" y="1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roup 3"/>
          <p:cNvGrpSpPr/>
          <p:nvPr/>
        </p:nvGrpSpPr>
        <p:grpSpPr bwMode="auto">
          <a:xfrm>
            <a:off x="1400871" y="4417772"/>
            <a:ext cx="909491" cy="1552270"/>
            <a:chOff x="432" y="816"/>
            <a:chExt cx="768" cy="1920"/>
          </a:xfrm>
        </p:grpSpPr>
        <p:grpSp>
          <p:nvGrpSpPr>
            <p:cNvPr id="148" name="Group 4"/>
            <p:cNvGrpSpPr/>
            <p:nvPr/>
          </p:nvGrpSpPr>
          <p:grpSpPr bwMode="auto">
            <a:xfrm>
              <a:off x="432" y="816"/>
              <a:ext cx="768" cy="1920"/>
              <a:chOff x="2784" y="1248"/>
              <a:chExt cx="768" cy="2064"/>
            </a:xfrm>
          </p:grpSpPr>
          <p:sp>
            <p:nvSpPr>
              <p:cNvPr id="155" name="Rectangle 5"/>
              <p:cNvSpPr>
                <a:spLocks noChangeArrowheads="1"/>
              </p:cNvSpPr>
              <p:nvPr/>
            </p:nvSpPr>
            <p:spPr bwMode="auto"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sp>
            <p:nvSpPr>
              <p:cNvPr id="156" name="Rectangle 6"/>
              <p:cNvSpPr>
                <a:spLocks noChangeArrowheads="1"/>
              </p:cNvSpPr>
              <p:nvPr/>
            </p:nvSpPr>
            <p:spPr bwMode="auto"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</p:grpSp>
        <p:grpSp>
          <p:nvGrpSpPr>
            <p:cNvPr id="149" name="Group 7"/>
            <p:cNvGrpSpPr/>
            <p:nvPr/>
          </p:nvGrpSpPr>
          <p:grpSpPr bwMode="auto">
            <a:xfrm>
              <a:off x="672" y="2088"/>
              <a:ext cx="269" cy="483"/>
              <a:chOff x="4272" y="2576"/>
              <a:chExt cx="576" cy="736"/>
            </a:xfrm>
          </p:grpSpPr>
          <p:sp>
            <p:nvSpPr>
              <p:cNvPr id="151" name="Freeform 8"/>
              <p:cNvSpPr/>
              <p:nvPr/>
            </p:nvSpPr>
            <p:spPr bwMode="auto">
              <a:xfrm>
                <a:off x="4272" y="2576"/>
                <a:ext cx="528" cy="521"/>
              </a:xfrm>
              <a:custGeom>
                <a:avLst/>
                <a:gdLst>
                  <a:gd name="T0" fmla="*/ 385 w 528"/>
                  <a:gd name="T1" fmla="*/ 207 h 521"/>
                  <a:gd name="T2" fmla="*/ 471 w 528"/>
                  <a:gd name="T3" fmla="*/ 239 h 521"/>
                  <a:gd name="T4" fmla="*/ 528 w 528"/>
                  <a:gd name="T5" fmla="*/ 141 h 521"/>
                  <a:gd name="T6" fmla="*/ 471 w 528"/>
                  <a:gd name="T7" fmla="*/ 44 h 521"/>
                  <a:gd name="T8" fmla="*/ 300 w 528"/>
                  <a:gd name="T9" fmla="*/ 11 h 521"/>
                  <a:gd name="T10" fmla="*/ 100 w 528"/>
                  <a:gd name="T11" fmla="*/ 109 h 521"/>
                  <a:gd name="T12" fmla="*/ 14 w 528"/>
                  <a:gd name="T13" fmla="*/ 272 h 521"/>
                  <a:gd name="T14" fmla="*/ 14 w 528"/>
                  <a:gd name="T15" fmla="*/ 403 h 521"/>
                  <a:gd name="T16" fmla="*/ 100 w 528"/>
                  <a:gd name="T17" fmla="*/ 500 h 521"/>
                  <a:gd name="T18" fmla="*/ 243 w 528"/>
                  <a:gd name="T19" fmla="*/ 500 h 521"/>
                  <a:gd name="T20" fmla="*/ 360 w 528"/>
                  <a:gd name="T21" fmla="*/ 376 h 521"/>
                  <a:gd name="T22" fmla="*/ 385 w 528"/>
                  <a:gd name="T23" fmla="*/ 207 h 5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28" h="521">
                    <a:moveTo>
                      <a:pt x="385" y="207"/>
                    </a:moveTo>
                    <a:cubicBezTo>
                      <a:pt x="410" y="188"/>
                      <a:pt x="447" y="250"/>
                      <a:pt x="471" y="239"/>
                    </a:cubicBezTo>
                    <a:cubicBezTo>
                      <a:pt x="495" y="228"/>
                      <a:pt x="528" y="174"/>
                      <a:pt x="528" y="141"/>
                    </a:cubicBezTo>
                    <a:cubicBezTo>
                      <a:pt x="528" y="109"/>
                      <a:pt x="509" y="65"/>
                      <a:pt x="471" y="44"/>
                    </a:cubicBezTo>
                    <a:cubicBezTo>
                      <a:pt x="433" y="22"/>
                      <a:pt x="362" y="0"/>
                      <a:pt x="300" y="11"/>
                    </a:cubicBezTo>
                    <a:cubicBezTo>
                      <a:pt x="238" y="22"/>
                      <a:pt x="147" y="65"/>
                      <a:pt x="100" y="109"/>
                    </a:cubicBezTo>
                    <a:cubicBezTo>
                      <a:pt x="52" y="152"/>
                      <a:pt x="29" y="223"/>
                      <a:pt x="14" y="272"/>
                    </a:cubicBezTo>
                    <a:cubicBezTo>
                      <a:pt x="0" y="321"/>
                      <a:pt x="0" y="364"/>
                      <a:pt x="14" y="403"/>
                    </a:cubicBezTo>
                    <a:cubicBezTo>
                      <a:pt x="29" y="441"/>
                      <a:pt x="62" y="484"/>
                      <a:pt x="100" y="500"/>
                    </a:cubicBezTo>
                    <a:cubicBezTo>
                      <a:pt x="138" y="517"/>
                      <a:pt x="200" y="521"/>
                      <a:pt x="243" y="500"/>
                    </a:cubicBezTo>
                    <a:cubicBezTo>
                      <a:pt x="286" y="479"/>
                      <a:pt x="336" y="425"/>
                      <a:pt x="360" y="376"/>
                    </a:cubicBezTo>
                    <a:cubicBezTo>
                      <a:pt x="384" y="327"/>
                      <a:pt x="380" y="242"/>
                      <a:pt x="385" y="20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grpSp>
            <p:nvGrpSpPr>
              <p:cNvPr id="152" name="Group 9"/>
              <p:cNvGrpSpPr/>
              <p:nvPr/>
            </p:nvGrpSpPr>
            <p:grpSpPr bwMode="auto">
              <a:xfrm>
                <a:off x="4560" y="2736"/>
                <a:ext cx="288" cy="576"/>
                <a:chOff x="3795" y="3120"/>
                <a:chExt cx="305" cy="720"/>
              </a:xfrm>
            </p:grpSpPr>
            <p:sp>
              <p:nvSpPr>
                <p:cNvPr id="153" name="Freeform 10"/>
                <p:cNvSpPr/>
                <p:nvPr/>
              </p:nvSpPr>
              <p:spPr bwMode="auto">
                <a:xfrm>
                  <a:off x="3888" y="3120"/>
                  <a:ext cx="212" cy="720"/>
                </a:xfrm>
                <a:custGeom>
                  <a:avLst/>
                  <a:gdLst>
                    <a:gd name="T0" fmla="*/ 48 w 212"/>
                    <a:gd name="T1" fmla="*/ 0 h 720"/>
                    <a:gd name="T2" fmla="*/ 72 w 212"/>
                    <a:gd name="T3" fmla="*/ 96 h 720"/>
                    <a:gd name="T4" fmla="*/ 144 w 212"/>
                    <a:gd name="T5" fmla="*/ 168 h 720"/>
                    <a:gd name="T6" fmla="*/ 192 w 212"/>
                    <a:gd name="T7" fmla="*/ 336 h 720"/>
                    <a:gd name="T8" fmla="*/ 24 w 212"/>
                    <a:gd name="T9" fmla="*/ 492 h 720"/>
                    <a:gd name="T10" fmla="*/ 48 w 212"/>
                    <a:gd name="T11" fmla="*/ 624 h 720"/>
                    <a:gd name="T12" fmla="*/ 0 w 212"/>
                    <a:gd name="T13" fmla="*/ 720 h 72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12" h="720">
                      <a:moveTo>
                        <a:pt x="48" y="0"/>
                      </a:moveTo>
                      <a:cubicBezTo>
                        <a:pt x="52" y="16"/>
                        <a:pt x="56" y="68"/>
                        <a:pt x="72" y="96"/>
                      </a:cubicBezTo>
                      <a:cubicBezTo>
                        <a:pt x="88" y="124"/>
                        <a:pt x="124" y="128"/>
                        <a:pt x="144" y="168"/>
                      </a:cubicBezTo>
                      <a:cubicBezTo>
                        <a:pt x="164" y="208"/>
                        <a:pt x="212" y="282"/>
                        <a:pt x="192" y="336"/>
                      </a:cubicBezTo>
                      <a:cubicBezTo>
                        <a:pt x="172" y="390"/>
                        <a:pt x="48" y="444"/>
                        <a:pt x="24" y="492"/>
                      </a:cubicBezTo>
                      <a:cubicBezTo>
                        <a:pt x="0" y="540"/>
                        <a:pt x="52" y="586"/>
                        <a:pt x="48" y="624"/>
                      </a:cubicBezTo>
                      <a:cubicBezTo>
                        <a:pt x="44" y="662"/>
                        <a:pt x="24" y="692"/>
                        <a:pt x="0" y="720"/>
                      </a:cubicBezTo>
                    </a:path>
                  </a:pathLst>
                </a:custGeom>
                <a:solidFill>
                  <a:srgbClr val="F4AADB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54" name="Freeform 11"/>
                <p:cNvSpPr/>
                <p:nvPr/>
              </p:nvSpPr>
              <p:spPr bwMode="auto">
                <a:xfrm>
                  <a:off x="3795" y="3132"/>
                  <a:ext cx="173" cy="708"/>
                </a:xfrm>
                <a:custGeom>
                  <a:avLst/>
                  <a:gdLst>
                    <a:gd name="T0" fmla="*/ 141 w 173"/>
                    <a:gd name="T1" fmla="*/ 0 h 708"/>
                    <a:gd name="T2" fmla="*/ 81 w 173"/>
                    <a:gd name="T3" fmla="*/ 72 h 708"/>
                    <a:gd name="T4" fmla="*/ 109 w 173"/>
                    <a:gd name="T5" fmla="*/ 180 h 708"/>
                    <a:gd name="T6" fmla="*/ 157 w 173"/>
                    <a:gd name="T7" fmla="*/ 324 h 708"/>
                    <a:gd name="T8" fmla="*/ 13 w 173"/>
                    <a:gd name="T9" fmla="*/ 468 h 708"/>
                    <a:gd name="T10" fmla="*/ 81 w 173"/>
                    <a:gd name="T11" fmla="*/ 576 h 708"/>
                    <a:gd name="T12" fmla="*/ 93 w 173"/>
                    <a:gd name="T13" fmla="*/ 708 h 70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3" h="708">
                      <a:moveTo>
                        <a:pt x="141" y="0"/>
                      </a:moveTo>
                      <a:cubicBezTo>
                        <a:pt x="133" y="12"/>
                        <a:pt x="86" y="42"/>
                        <a:pt x="81" y="72"/>
                      </a:cubicBezTo>
                      <a:cubicBezTo>
                        <a:pt x="76" y="102"/>
                        <a:pt x="96" y="138"/>
                        <a:pt x="109" y="180"/>
                      </a:cubicBezTo>
                      <a:cubicBezTo>
                        <a:pt x="122" y="222"/>
                        <a:pt x="173" y="276"/>
                        <a:pt x="157" y="324"/>
                      </a:cubicBezTo>
                      <a:cubicBezTo>
                        <a:pt x="141" y="372"/>
                        <a:pt x="26" y="426"/>
                        <a:pt x="13" y="468"/>
                      </a:cubicBezTo>
                      <a:cubicBezTo>
                        <a:pt x="0" y="510"/>
                        <a:pt x="68" y="536"/>
                        <a:pt x="81" y="576"/>
                      </a:cubicBezTo>
                      <a:cubicBezTo>
                        <a:pt x="94" y="616"/>
                        <a:pt x="91" y="681"/>
                        <a:pt x="93" y="708"/>
                      </a:cubicBezTo>
                    </a:path>
                  </a:pathLst>
                </a:custGeom>
                <a:solidFill>
                  <a:srgbClr val="F4AADB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</p:grpSp>
      <p:grpSp>
        <p:nvGrpSpPr>
          <p:cNvPr id="157" name="Group 13"/>
          <p:cNvGrpSpPr/>
          <p:nvPr/>
        </p:nvGrpSpPr>
        <p:grpSpPr bwMode="auto">
          <a:xfrm>
            <a:off x="2683712" y="4434299"/>
            <a:ext cx="844527" cy="1552270"/>
            <a:chOff x="1488" y="240"/>
            <a:chExt cx="569" cy="1296"/>
          </a:xfrm>
        </p:grpSpPr>
        <p:grpSp>
          <p:nvGrpSpPr>
            <p:cNvPr id="169" name="Group 15"/>
            <p:cNvGrpSpPr/>
            <p:nvPr/>
          </p:nvGrpSpPr>
          <p:grpSpPr bwMode="auto">
            <a:xfrm>
              <a:off x="1488" y="240"/>
              <a:ext cx="569" cy="1296"/>
              <a:chOff x="2784" y="1248"/>
              <a:chExt cx="768" cy="2064"/>
            </a:xfrm>
          </p:grpSpPr>
          <p:sp>
            <p:nvSpPr>
              <p:cNvPr id="171" name="Rectangle 16"/>
              <p:cNvSpPr>
                <a:spLocks noChangeArrowheads="1"/>
              </p:cNvSpPr>
              <p:nvPr/>
            </p:nvSpPr>
            <p:spPr bwMode="auto"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sp>
            <p:nvSpPr>
              <p:cNvPr id="172" name="Rectangle 17"/>
              <p:cNvSpPr>
                <a:spLocks noChangeArrowheads="1"/>
              </p:cNvSpPr>
              <p:nvPr/>
            </p:nvSpPr>
            <p:spPr bwMode="auto"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</p:grpSp>
        <p:grpSp>
          <p:nvGrpSpPr>
            <p:cNvPr id="159" name="Group 19"/>
            <p:cNvGrpSpPr/>
            <p:nvPr/>
          </p:nvGrpSpPr>
          <p:grpSpPr bwMode="auto">
            <a:xfrm>
              <a:off x="1632" y="912"/>
              <a:ext cx="240" cy="419"/>
              <a:chOff x="3744" y="1488"/>
              <a:chExt cx="324" cy="620"/>
            </a:xfrm>
          </p:grpSpPr>
          <p:sp>
            <p:nvSpPr>
              <p:cNvPr id="160" name="Freeform 20"/>
              <p:cNvSpPr/>
              <p:nvPr/>
            </p:nvSpPr>
            <p:spPr bwMode="auto">
              <a:xfrm rot="-321261">
                <a:off x="3744" y="1488"/>
                <a:ext cx="263" cy="354"/>
              </a:xfrm>
              <a:custGeom>
                <a:avLst/>
                <a:gdLst>
                  <a:gd name="T0" fmla="*/ 192 w 528"/>
                  <a:gd name="T1" fmla="*/ 141 h 521"/>
                  <a:gd name="T2" fmla="*/ 235 w 528"/>
                  <a:gd name="T3" fmla="*/ 162 h 521"/>
                  <a:gd name="T4" fmla="*/ 263 w 528"/>
                  <a:gd name="T5" fmla="*/ 96 h 521"/>
                  <a:gd name="T6" fmla="*/ 235 w 528"/>
                  <a:gd name="T7" fmla="*/ 30 h 521"/>
                  <a:gd name="T8" fmla="*/ 149 w 528"/>
                  <a:gd name="T9" fmla="*/ 7 h 521"/>
                  <a:gd name="T10" fmla="*/ 50 w 528"/>
                  <a:gd name="T11" fmla="*/ 74 h 521"/>
                  <a:gd name="T12" fmla="*/ 7 w 528"/>
                  <a:gd name="T13" fmla="*/ 185 h 521"/>
                  <a:gd name="T14" fmla="*/ 7 w 528"/>
                  <a:gd name="T15" fmla="*/ 274 h 521"/>
                  <a:gd name="T16" fmla="*/ 50 w 528"/>
                  <a:gd name="T17" fmla="*/ 340 h 521"/>
                  <a:gd name="T18" fmla="*/ 121 w 528"/>
                  <a:gd name="T19" fmla="*/ 340 h 521"/>
                  <a:gd name="T20" fmla="*/ 179 w 528"/>
                  <a:gd name="T21" fmla="*/ 255 h 521"/>
                  <a:gd name="T22" fmla="*/ 192 w 528"/>
                  <a:gd name="T23" fmla="*/ 141 h 5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28" h="521">
                    <a:moveTo>
                      <a:pt x="385" y="207"/>
                    </a:moveTo>
                    <a:cubicBezTo>
                      <a:pt x="410" y="188"/>
                      <a:pt x="447" y="250"/>
                      <a:pt x="471" y="239"/>
                    </a:cubicBezTo>
                    <a:cubicBezTo>
                      <a:pt x="495" y="228"/>
                      <a:pt x="528" y="174"/>
                      <a:pt x="528" y="141"/>
                    </a:cubicBezTo>
                    <a:cubicBezTo>
                      <a:pt x="528" y="109"/>
                      <a:pt x="509" y="65"/>
                      <a:pt x="471" y="44"/>
                    </a:cubicBezTo>
                    <a:cubicBezTo>
                      <a:pt x="433" y="22"/>
                      <a:pt x="362" y="0"/>
                      <a:pt x="300" y="11"/>
                    </a:cubicBezTo>
                    <a:cubicBezTo>
                      <a:pt x="238" y="22"/>
                      <a:pt x="147" y="65"/>
                      <a:pt x="100" y="109"/>
                    </a:cubicBezTo>
                    <a:cubicBezTo>
                      <a:pt x="52" y="152"/>
                      <a:pt x="29" y="223"/>
                      <a:pt x="14" y="272"/>
                    </a:cubicBezTo>
                    <a:cubicBezTo>
                      <a:pt x="0" y="321"/>
                      <a:pt x="0" y="364"/>
                      <a:pt x="14" y="403"/>
                    </a:cubicBezTo>
                    <a:cubicBezTo>
                      <a:pt x="29" y="441"/>
                      <a:pt x="62" y="484"/>
                      <a:pt x="100" y="500"/>
                    </a:cubicBezTo>
                    <a:cubicBezTo>
                      <a:pt x="138" y="517"/>
                      <a:pt x="200" y="521"/>
                      <a:pt x="243" y="500"/>
                    </a:cubicBezTo>
                    <a:cubicBezTo>
                      <a:pt x="286" y="479"/>
                      <a:pt x="336" y="425"/>
                      <a:pt x="360" y="376"/>
                    </a:cubicBezTo>
                    <a:cubicBezTo>
                      <a:pt x="384" y="327"/>
                      <a:pt x="380" y="242"/>
                      <a:pt x="385" y="20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61" name="Freeform 21"/>
              <p:cNvSpPr/>
              <p:nvPr/>
            </p:nvSpPr>
            <p:spPr bwMode="auto">
              <a:xfrm>
                <a:off x="3851" y="1496"/>
                <a:ext cx="159" cy="228"/>
              </a:xfrm>
              <a:custGeom>
                <a:avLst/>
                <a:gdLst>
                  <a:gd name="T0" fmla="*/ 159 w 159"/>
                  <a:gd name="T1" fmla="*/ 47 h 204"/>
                  <a:gd name="T2" fmla="*/ 107 w 159"/>
                  <a:gd name="T3" fmla="*/ 7 h 204"/>
                  <a:gd name="T4" fmla="*/ 55 w 159"/>
                  <a:gd name="T5" fmla="*/ 9 h 204"/>
                  <a:gd name="T6" fmla="*/ 15 w 159"/>
                  <a:gd name="T7" fmla="*/ 63 h 204"/>
                  <a:gd name="T8" fmla="*/ 9 w 159"/>
                  <a:gd name="T9" fmla="*/ 162 h 204"/>
                  <a:gd name="T10" fmla="*/ 67 w 159"/>
                  <a:gd name="T11" fmla="*/ 221 h 204"/>
                  <a:gd name="T12" fmla="*/ 143 w 159"/>
                  <a:gd name="T13" fmla="*/ 125 h 2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9" h="204">
                    <a:moveTo>
                      <a:pt x="159" y="42"/>
                    </a:moveTo>
                    <a:cubicBezTo>
                      <a:pt x="150" y="36"/>
                      <a:pt x="124" y="12"/>
                      <a:pt x="107" y="6"/>
                    </a:cubicBezTo>
                    <a:cubicBezTo>
                      <a:pt x="90" y="0"/>
                      <a:pt x="70" y="0"/>
                      <a:pt x="55" y="8"/>
                    </a:cubicBezTo>
                    <a:cubicBezTo>
                      <a:pt x="40" y="16"/>
                      <a:pt x="23" y="33"/>
                      <a:pt x="15" y="56"/>
                    </a:cubicBezTo>
                    <a:cubicBezTo>
                      <a:pt x="7" y="79"/>
                      <a:pt x="0" y="121"/>
                      <a:pt x="9" y="145"/>
                    </a:cubicBezTo>
                    <a:cubicBezTo>
                      <a:pt x="18" y="169"/>
                      <a:pt x="45" y="204"/>
                      <a:pt x="67" y="198"/>
                    </a:cubicBezTo>
                    <a:cubicBezTo>
                      <a:pt x="89" y="192"/>
                      <a:pt x="127" y="130"/>
                      <a:pt x="143" y="112"/>
                    </a:cubicBezTo>
                  </a:path>
                </a:pathLst>
              </a:custGeom>
              <a:solidFill>
                <a:srgbClr val="F6F967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62" name="Freeform 22"/>
              <p:cNvSpPr/>
              <p:nvPr/>
            </p:nvSpPr>
            <p:spPr bwMode="auto">
              <a:xfrm>
                <a:off x="3912" y="1556"/>
                <a:ext cx="56" cy="161"/>
              </a:xfrm>
              <a:custGeom>
                <a:avLst/>
                <a:gdLst>
                  <a:gd name="T0" fmla="*/ 56 w 56"/>
                  <a:gd name="T1" fmla="*/ 0 h 144"/>
                  <a:gd name="T2" fmla="*/ 10 w 56"/>
                  <a:gd name="T3" fmla="*/ 45 h 144"/>
                  <a:gd name="T4" fmla="*/ 0 w 56"/>
                  <a:gd name="T5" fmla="*/ 161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6" h="144">
                    <a:moveTo>
                      <a:pt x="56" y="0"/>
                    </a:moveTo>
                    <a:cubicBezTo>
                      <a:pt x="48" y="7"/>
                      <a:pt x="19" y="16"/>
                      <a:pt x="10" y="40"/>
                    </a:cubicBezTo>
                    <a:cubicBezTo>
                      <a:pt x="1" y="64"/>
                      <a:pt x="2" y="122"/>
                      <a:pt x="0" y="14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63" name="Freeform 23"/>
              <p:cNvSpPr/>
              <p:nvPr/>
            </p:nvSpPr>
            <p:spPr bwMode="auto">
              <a:xfrm>
                <a:off x="3924" y="1518"/>
                <a:ext cx="144" cy="590"/>
              </a:xfrm>
              <a:custGeom>
                <a:avLst/>
                <a:gdLst>
                  <a:gd name="T0" fmla="*/ 46 w 144"/>
                  <a:gd name="T1" fmla="*/ 590 h 528"/>
                  <a:gd name="T2" fmla="*/ 2 w 144"/>
                  <a:gd name="T3" fmla="*/ 530 h 528"/>
                  <a:gd name="T4" fmla="*/ 59 w 144"/>
                  <a:gd name="T5" fmla="*/ 441 h 528"/>
                  <a:gd name="T6" fmla="*/ 48 w 144"/>
                  <a:gd name="T7" fmla="*/ 367 h 528"/>
                  <a:gd name="T8" fmla="*/ 7 w 144"/>
                  <a:gd name="T9" fmla="*/ 298 h 528"/>
                  <a:gd name="T10" fmla="*/ 37 w 144"/>
                  <a:gd name="T11" fmla="*/ 236 h 528"/>
                  <a:gd name="T12" fmla="*/ 78 w 144"/>
                  <a:gd name="T13" fmla="*/ 181 h 528"/>
                  <a:gd name="T14" fmla="*/ 75 w 144"/>
                  <a:gd name="T15" fmla="*/ 121 h 528"/>
                  <a:gd name="T16" fmla="*/ 36 w 144"/>
                  <a:gd name="T17" fmla="*/ 44 h 528"/>
                  <a:gd name="T18" fmla="*/ 57 w 144"/>
                  <a:gd name="T19" fmla="*/ 3 h 528"/>
                  <a:gd name="T20" fmla="*/ 119 w 144"/>
                  <a:gd name="T21" fmla="*/ 59 h 528"/>
                  <a:gd name="T22" fmla="*/ 143 w 144"/>
                  <a:gd name="T23" fmla="*/ 127 h 528"/>
                  <a:gd name="T24" fmla="*/ 124 w 144"/>
                  <a:gd name="T25" fmla="*/ 217 h 528"/>
                  <a:gd name="T26" fmla="*/ 62 w 144"/>
                  <a:gd name="T27" fmla="*/ 288 h 528"/>
                  <a:gd name="T28" fmla="*/ 88 w 144"/>
                  <a:gd name="T29" fmla="*/ 371 h 528"/>
                  <a:gd name="T30" fmla="*/ 92 w 144"/>
                  <a:gd name="T31" fmla="*/ 460 h 528"/>
                  <a:gd name="T32" fmla="*/ 37 w 144"/>
                  <a:gd name="T33" fmla="*/ 532 h 528"/>
                  <a:gd name="T34" fmla="*/ 46 w 144"/>
                  <a:gd name="T35" fmla="*/ 590 h 52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44" h="528">
                    <a:moveTo>
                      <a:pt x="46" y="528"/>
                    </a:moveTo>
                    <a:cubicBezTo>
                      <a:pt x="41" y="528"/>
                      <a:pt x="0" y="496"/>
                      <a:pt x="2" y="474"/>
                    </a:cubicBezTo>
                    <a:cubicBezTo>
                      <a:pt x="4" y="451"/>
                      <a:pt x="51" y="419"/>
                      <a:pt x="59" y="395"/>
                    </a:cubicBezTo>
                    <a:cubicBezTo>
                      <a:pt x="67" y="371"/>
                      <a:pt x="57" y="349"/>
                      <a:pt x="48" y="328"/>
                    </a:cubicBezTo>
                    <a:cubicBezTo>
                      <a:pt x="39" y="307"/>
                      <a:pt x="9" y="286"/>
                      <a:pt x="7" y="267"/>
                    </a:cubicBezTo>
                    <a:cubicBezTo>
                      <a:pt x="5" y="248"/>
                      <a:pt x="25" y="228"/>
                      <a:pt x="37" y="211"/>
                    </a:cubicBezTo>
                    <a:cubicBezTo>
                      <a:pt x="49" y="194"/>
                      <a:pt x="72" y="179"/>
                      <a:pt x="78" y="162"/>
                    </a:cubicBezTo>
                    <a:cubicBezTo>
                      <a:pt x="84" y="145"/>
                      <a:pt x="82" y="128"/>
                      <a:pt x="75" y="108"/>
                    </a:cubicBezTo>
                    <a:cubicBezTo>
                      <a:pt x="68" y="88"/>
                      <a:pt x="40" y="56"/>
                      <a:pt x="36" y="39"/>
                    </a:cubicBezTo>
                    <a:cubicBezTo>
                      <a:pt x="33" y="22"/>
                      <a:pt x="44" y="0"/>
                      <a:pt x="57" y="3"/>
                    </a:cubicBezTo>
                    <a:cubicBezTo>
                      <a:pt x="70" y="5"/>
                      <a:pt x="104" y="34"/>
                      <a:pt x="119" y="53"/>
                    </a:cubicBezTo>
                    <a:cubicBezTo>
                      <a:pt x="133" y="72"/>
                      <a:pt x="142" y="91"/>
                      <a:pt x="143" y="114"/>
                    </a:cubicBezTo>
                    <a:cubicBezTo>
                      <a:pt x="144" y="137"/>
                      <a:pt x="137" y="170"/>
                      <a:pt x="124" y="194"/>
                    </a:cubicBezTo>
                    <a:cubicBezTo>
                      <a:pt x="111" y="218"/>
                      <a:pt x="68" y="235"/>
                      <a:pt x="62" y="258"/>
                    </a:cubicBezTo>
                    <a:cubicBezTo>
                      <a:pt x="56" y="281"/>
                      <a:pt x="83" y="306"/>
                      <a:pt x="88" y="332"/>
                    </a:cubicBezTo>
                    <a:cubicBezTo>
                      <a:pt x="93" y="358"/>
                      <a:pt x="100" y="388"/>
                      <a:pt x="92" y="412"/>
                    </a:cubicBezTo>
                    <a:cubicBezTo>
                      <a:pt x="84" y="436"/>
                      <a:pt x="45" y="457"/>
                      <a:pt x="37" y="476"/>
                    </a:cubicBezTo>
                    <a:cubicBezTo>
                      <a:pt x="29" y="495"/>
                      <a:pt x="44" y="517"/>
                      <a:pt x="46" y="52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5E8A2"/>
                  </a:gs>
                  <a:gs pos="100000">
                    <a:srgbClr val="FF85B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64" name="Oval 24"/>
              <p:cNvSpPr>
                <a:spLocks noChangeArrowheads="1"/>
              </p:cNvSpPr>
              <p:nvPr/>
            </p:nvSpPr>
            <p:spPr bwMode="auto">
              <a:xfrm>
                <a:off x="3946" y="1515"/>
                <a:ext cx="48" cy="52"/>
              </a:xfrm>
              <a:prstGeom prst="ellipse">
                <a:avLst/>
              </a:prstGeom>
              <a:gradFill rotWithShape="1">
                <a:gsLst>
                  <a:gs pos="0">
                    <a:srgbClr val="F6F967"/>
                  </a:gs>
                  <a:gs pos="100000">
                    <a:srgbClr val="77DC7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sp>
            <p:nvSpPr>
              <p:cNvPr id="165" name="Freeform 25"/>
              <p:cNvSpPr/>
              <p:nvPr/>
            </p:nvSpPr>
            <p:spPr bwMode="auto">
              <a:xfrm>
                <a:off x="3927" y="1866"/>
                <a:ext cx="43" cy="60"/>
              </a:xfrm>
              <a:custGeom>
                <a:avLst/>
                <a:gdLst>
                  <a:gd name="T0" fmla="*/ 33 w 43"/>
                  <a:gd name="T1" fmla="*/ 0 h 60"/>
                  <a:gd name="T2" fmla="*/ 17 w 43"/>
                  <a:gd name="T3" fmla="*/ 16 h 60"/>
                  <a:gd name="T4" fmla="*/ 5 w 43"/>
                  <a:gd name="T5" fmla="*/ 40 h 60"/>
                  <a:gd name="T6" fmla="*/ 1 w 43"/>
                  <a:gd name="T7" fmla="*/ 52 h 60"/>
                  <a:gd name="T8" fmla="*/ 3 w 43"/>
                  <a:gd name="T9" fmla="*/ 60 h 60"/>
                  <a:gd name="T10" fmla="*/ 9 w 43"/>
                  <a:gd name="T11" fmla="*/ 40 h 60"/>
                  <a:gd name="T12" fmla="*/ 33 w 43"/>
                  <a:gd name="T13" fmla="*/ 16 h 60"/>
                  <a:gd name="T14" fmla="*/ 33 w 43"/>
                  <a:gd name="T15" fmla="*/ 0 h 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66" name="Freeform 26"/>
              <p:cNvSpPr/>
              <p:nvPr/>
            </p:nvSpPr>
            <p:spPr bwMode="auto">
              <a:xfrm>
                <a:off x="3949" y="1916"/>
                <a:ext cx="43" cy="60"/>
              </a:xfrm>
              <a:custGeom>
                <a:avLst/>
                <a:gdLst>
                  <a:gd name="T0" fmla="*/ 33 w 43"/>
                  <a:gd name="T1" fmla="*/ 0 h 60"/>
                  <a:gd name="T2" fmla="*/ 17 w 43"/>
                  <a:gd name="T3" fmla="*/ 16 h 60"/>
                  <a:gd name="T4" fmla="*/ 5 w 43"/>
                  <a:gd name="T5" fmla="*/ 40 h 60"/>
                  <a:gd name="T6" fmla="*/ 1 w 43"/>
                  <a:gd name="T7" fmla="*/ 52 h 60"/>
                  <a:gd name="T8" fmla="*/ 3 w 43"/>
                  <a:gd name="T9" fmla="*/ 60 h 60"/>
                  <a:gd name="T10" fmla="*/ 9 w 43"/>
                  <a:gd name="T11" fmla="*/ 40 h 60"/>
                  <a:gd name="T12" fmla="*/ 33 w 43"/>
                  <a:gd name="T13" fmla="*/ 16 h 60"/>
                  <a:gd name="T14" fmla="*/ 33 w 43"/>
                  <a:gd name="T15" fmla="*/ 0 h 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67" name="Freeform 27"/>
              <p:cNvSpPr/>
              <p:nvPr/>
            </p:nvSpPr>
            <p:spPr bwMode="auto">
              <a:xfrm rot="902590">
                <a:off x="3922" y="1978"/>
                <a:ext cx="43" cy="60"/>
              </a:xfrm>
              <a:custGeom>
                <a:avLst/>
                <a:gdLst>
                  <a:gd name="T0" fmla="*/ 33 w 43"/>
                  <a:gd name="T1" fmla="*/ 0 h 60"/>
                  <a:gd name="T2" fmla="*/ 17 w 43"/>
                  <a:gd name="T3" fmla="*/ 16 h 60"/>
                  <a:gd name="T4" fmla="*/ 5 w 43"/>
                  <a:gd name="T5" fmla="*/ 40 h 60"/>
                  <a:gd name="T6" fmla="*/ 1 w 43"/>
                  <a:gd name="T7" fmla="*/ 52 h 60"/>
                  <a:gd name="T8" fmla="*/ 3 w 43"/>
                  <a:gd name="T9" fmla="*/ 60 h 60"/>
                  <a:gd name="T10" fmla="*/ 9 w 43"/>
                  <a:gd name="T11" fmla="*/ 40 h 60"/>
                  <a:gd name="T12" fmla="*/ 33 w 43"/>
                  <a:gd name="T13" fmla="*/ 16 h 60"/>
                  <a:gd name="T14" fmla="*/ 33 w 43"/>
                  <a:gd name="T15" fmla="*/ 0 h 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68" name="Freeform 28"/>
              <p:cNvSpPr/>
              <p:nvPr/>
            </p:nvSpPr>
            <p:spPr bwMode="auto">
              <a:xfrm rot="424431" flipH="1">
                <a:off x="4003" y="1896"/>
                <a:ext cx="43" cy="60"/>
              </a:xfrm>
              <a:custGeom>
                <a:avLst/>
                <a:gdLst>
                  <a:gd name="T0" fmla="*/ 33 w 43"/>
                  <a:gd name="T1" fmla="*/ 0 h 60"/>
                  <a:gd name="T2" fmla="*/ 17 w 43"/>
                  <a:gd name="T3" fmla="*/ 16 h 60"/>
                  <a:gd name="T4" fmla="*/ 5 w 43"/>
                  <a:gd name="T5" fmla="*/ 40 h 60"/>
                  <a:gd name="T6" fmla="*/ 1 w 43"/>
                  <a:gd name="T7" fmla="*/ 52 h 60"/>
                  <a:gd name="T8" fmla="*/ 3 w 43"/>
                  <a:gd name="T9" fmla="*/ 60 h 60"/>
                  <a:gd name="T10" fmla="*/ 9 w 43"/>
                  <a:gd name="T11" fmla="*/ 40 h 60"/>
                  <a:gd name="T12" fmla="*/ 33 w 43"/>
                  <a:gd name="T13" fmla="*/ 16 h 60"/>
                  <a:gd name="T14" fmla="*/ 33 w 43"/>
                  <a:gd name="T15" fmla="*/ 0 h 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</p:grpSp>
      <p:grpSp>
        <p:nvGrpSpPr>
          <p:cNvPr id="173" name="Group 29"/>
          <p:cNvGrpSpPr/>
          <p:nvPr/>
        </p:nvGrpSpPr>
        <p:grpSpPr bwMode="auto">
          <a:xfrm>
            <a:off x="4001648" y="4450178"/>
            <a:ext cx="905431" cy="1552270"/>
            <a:chOff x="4464" y="369"/>
            <a:chExt cx="960" cy="1536"/>
          </a:xfrm>
        </p:grpSpPr>
        <p:grpSp>
          <p:nvGrpSpPr>
            <p:cNvPr id="174" name="Group 30"/>
            <p:cNvGrpSpPr/>
            <p:nvPr/>
          </p:nvGrpSpPr>
          <p:grpSpPr bwMode="auto">
            <a:xfrm>
              <a:off x="4464" y="369"/>
              <a:ext cx="960" cy="1536"/>
              <a:chOff x="2784" y="1248"/>
              <a:chExt cx="768" cy="2064"/>
            </a:xfrm>
          </p:grpSpPr>
          <p:sp>
            <p:nvSpPr>
              <p:cNvPr id="206" name="Rectangle 31"/>
              <p:cNvSpPr>
                <a:spLocks noChangeArrowheads="1"/>
              </p:cNvSpPr>
              <p:nvPr/>
            </p:nvSpPr>
            <p:spPr bwMode="auto"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sp>
            <p:nvSpPr>
              <p:cNvPr id="207" name="Rectangle 32"/>
              <p:cNvSpPr>
                <a:spLocks noChangeArrowheads="1"/>
              </p:cNvSpPr>
              <p:nvPr/>
            </p:nvSpPr>
            <p:spPr bwMode="auto"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</p:grpSp>
        <p:grpSp>
          <p:nvGrpSpPr>
            <p:cNvPr id="175" name="Group 33"/>
            <p:cNvGrpSpPr/>
            <p:nvPr/>
          </p:nvGrpSpPr>
          <p:grpSpPr bwMode="auto">
            <a:xfrm>
              <a:off x="4656" y="800"/>
              <a:ext cx="528" cy="788"/>
              <a:chOff x="768" y="1680"/>
              <a:chExt cx="528" cy="764"/>
            </a:xfrm>
          </p:grpSpPr>
          <p:grpSp>
            <p:nvGrpSpPr>
              <p:cNvPr id="178" name="Group 34"/>
              <p:cNvGrpSpPr/>
              <p:nvPr/>
            </p:nvGrpSpPr>
            <p:grpSpPr bwMode="auto">
              <a:xfrm>
                <a:off x="1114" y="2156"/>
                <a:ext cx="100" cy="84"/>
                <a:chOff x="3122" y="2426"/>
                <a:chExt cx="100" cy="84"/>
              </a:xfrm>
            </p:grpSpPr>
            <p:sp>
              <p:nvSpPr>
                <p:cNvPr id="203" name="Freeform 35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04" name="Freeform 36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05" name="Freeform 37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79" name="Group 38"/>
              <p:cNvGrpSpPr/>
              <p:nvPr/>
            </p:nvGrpSpPr>
            <p:grpSpPr bwMode="auto">
              <a:xfrm>
                <a:off x="768" y="1680"/>
                <a:ext cx="528" cy="764"/>
                <a:chOff x="2736" y="1968"/>
                <a:chExt cx="582" cy="764"/>
              </a:xfrm>
            </p:grpSpPr>
            <p:grpSp>
              <p:nvGrpSpPr>
                <p:cNvPr id="180" name="Group 39"/>
                <p:cNvGrpSpPr/>
                <p:nvPr/>
              </p:nvGrpSpPr>
              <p:grpSpPr bwMode="auto">
                <a:xfrm>
                  <a:off x="3148" y="2016"/>
                  <a:ext cx="170" cy="716"/>
                  <a:chOff x="3148" y="2016"/>
                  <a:chExt cx="170" cy="716"/>
                </a:xfrm>
              </p:grpSpPr>
              <p:sp>
                <p:nvSpPr>
                  <p:cNvPr id="193" name="Freeform 40"/>
                  <p:cNvSpPr/>
                  <p:nvPr/>
                </p:nvSpPr>
                <p:spPr bwMode="auto">
                  <a:xfrm>
                    <a:off x="3168" y="2016"/>
                    <a:ext cx="104" cy="712"/>
                  </a:xfrm>
                  <a:custGeom>
                    <a:avLst/>
                    <a:gdLst>
                      <a:gd name="T0" fmla="*/ 0 w 104"/>
                      <a:gd name="T1" fmla="*/ 0 h 712"/>
                      <a:gd name="T2" fmla="*/ 96 w 104"/>
                      <a:gd name="T3" fmla="*/ 96 h 712"/>
                      <a:gd name="T4" fmla="*/ 48 w 104"/>
                      <a:gd name="T5" fmla="*/ 288 h 712"/>
                      <a:gd name="T6" fmla="*/ 96 w 104"/>
                      <a:gd name="T7" fmla="*/ 480 h 712"/>
                      <a:gd name="T8" fmla="*/ 48 w 104"/>
                      <a:gd name="T9" fmla="*/ 576 h 712"/>
                      <a:gd name="T10" fmla="*/ 68 w 104"/>
                      <a:gd name="T11" fmla="*/ 656 h 712"/>
                      <a:gd name="T12" fmla="*/ 54 w 104"/>
                      <a:gd name="T13" fmla="*/ 712 h 71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04" h="712">
                        <a:moveTo>
                          <a:pt x="0" y="0"/>
                        </a:moveTo>
                        <a:cubicBezTo>
                          <a:pt x="44" y="24"/>
                          <a:pt x="88" y="48"/>
                          <a:pt x="96" y="96"/>
                        </a:cubicBezTo>
                        <a:cubicBezTo>
                          <a:pt x="104" y="144"/>
                          <a:pt x="48" y="224"/>
                          <a:pt x="48" y="288"/>
                        </a:cubicBezTo>
                        <a:cubicBezTo>
                          <a:pt x="48" y="352"/>
                          <a:pt x="96" y="432"/>
                          <a:pt x="96" y="480"/>
                        </a:cubicBezTo>
                        <a:cubicBezTo>
                          <a:pt x="96" y="528"/>
                          <a:pt x="53" y="547"/>
                          <a:pt x="48" y="576"/>
                        </a:cubicBezTo>
                        <a:cubicBezTo>
                          <a:pt x="43" y="605"/>
                          <a:pt x="67" y="633"/>
                          <a:pt x="68" y="656"/>
                        </a:cubicBezTo>
                        <a:cubicBezTo>
                          <a:pt x="69" y="679"/>
                          <a:pt x="57" y="700"/>
                          <a:pt x="54" y="712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194" name="Freeform 41"/>
                  <p:cNvSpPr/>
                  <p:nvPr/>
                </p:nvSpPr>
                <p:spPr bwMode="auto">
                  <a:xfrm>
                    <a:off x="3148" y="2018"/>
                    <a:ext cx="104" cy="714"/>
                  </a:xfrm>
                  <a:custGeom>
                    <a:avLst/>
                    <a:gdLst>
                      <a:gd name="T0" fmla="*/ 0 w 104"/>
                      <a:gd name="T1" fmla="*/ 0 h 714"/>
                      <a:gd name="T2" fmla="*/ 96 w 104"/>
                      <a:gd name="T3" fmla="*/ 96 h 714"/>
                      <a:gd name="T4" fmla="*/ 48 w 104"/>
                      <a:gd name="T5" fmla="*/ 288 h 714"/>
                      <a:gd name="T6" fmla="*/ 96 w 104"/>
                      <a:gd name="T7" fmla="*/ 480 h 714"/>
                      <a:gd name="T8" fmla="*/ 48 w 104"/>
                      <a:gd name="T9" fmla="*/ 576 h 714"/>
                      <a:gd name="T10" fmla="*/ 72 w 104"/>
                      <a:gd name="T11" fmla="*/ 648 h 714"/>
                      <a:gd name="T12" fmla="*/ 76 w 104"/>
                      <a:gd name="T13" fmla="*/ 714 h 71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04" h="714">
                        <a:moveTo>
                          <a:pt x="0" y="0"/>
                        </a:moveTo>
                        <a:cubicBezTo>
                          <a:pt x="44" y="24"/>
                          <a:pt x="88" y="48"/>
                          <a:pt x="96" y="96"/>
                        </a:cubicBezTo>
                        <a:cubicBezTo>
                          <a:pt x="104" y="144"/>
                          <a:pt x="48" y="224"/>
                          <a:pt x="48" y="288"/>
                        </a:cubicBezTo>
                        <a:cubicBezTo>
                          <a:pt x="48" y="352"/>
                          <a:pt x="96" y="432"/>
                          <a:pt x="96" y="480"/>
                        </a:cubicBezTo>
                        <a:cubicBezTo>
                          <a:pt x="96" y="528"/>
                          <a:pt x="52" y="548"/>
                          <a:pt x="48" y="576"/>
                        </a:cubicBezTo>
                        <a:cubicBezTo>
                          <a:pt x="44" y="604"/>
                          <a:pt x="67" y="625"/>
                          <a:pt x="72" y="648"/>
                        </a:cubicBezTo>
                        <a:cubicBezTo>
                          <a:pt x="77" y="671"/>
                          <a:pt x="75" y="700"/>
                          <a:pt x="76" y="714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grpSp>
                <p:nvGrpSpPr>
                  <p:cNvPr id="195" name="Group 42"/>
                  <p:cNvGrpSpPr/>
                  <p:nvPr/>
                </p:nvGrpSpPr>
                <p:grpSpPr bwMode="auto">
                  <a:xfrm>
                    <a:off x="3164" y="2510"/>
                    <a:ext cx="78" cy="48"/>
                    <a:chOff x="3122" y="2426"/>
                    <a:chExt cx="100" cy="84"/>
                  </a:xfrm>
                </p:grpSpPr>
                <p:sp>
                  <p:nvSpPr>
                    <p:cNvPr id="200" name="Freeform 43"/>
                    <p:cNvSpPr/>
                    <p:nvPr/>
                  </p:nvSpPr>
                  <p:spPr bwMode="auto">
                    <a:xfrm>
                      <a:off x="3152" y="2426"/>
                      <a:ext cx="70" cy="66"/>
                    </a:xfrm>
                    <a:custGeom>
                      <a:avLst/>
                      <a:gdLst>
                        <a:gd name="T0" fmla="*/ 70 w 70"/>
                        <a:gd name="T1" fmla="*/ 0 h 66"/>
                        <a:gd name="T2" fmla="*/ 26 w 70"/>
                        <a:gd name="T3" fmla="*/ 26 h 66"/>
                        <a:gd name="T4" fmla="*/ 10 w 70"/>
                        <a:gd name="T5" fmla="*/ 54 h 66"/>
                        <a:gd name="T6" fmla="*/ 0 w 70"/>
                        <a:gd name="T7" fmla="*/ 66 h 66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70" h="66">
                          <a:moveTo>
                            <a:pt x="70" y="0"/>
                          </a:moveTo>
                          <a:cubicBezTo>
                            <a:pt x="56" y="10"/>
                            <a:pt x="40" y="16"/>
                            <a:pt x="26" y="26"/>
                          </a:cubicBezTo>
                          <a:cubicBezTo>
                            <a:pt x="22" y="37"/>
                            <a:pt x="19" y="47"/>
                            <a:pt x="10" y="54"/>
                          </a:cubicBezTo>
                          <a:cubicBezTo>
                            <a:pt x="6" y="57"/>
                            <a:pt x="0" y="66"/>
                            <a:pt x="0" y="6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201" name="Freeform 44"/>
                    <p:cNvSpPr/>
                    <p:nvPr/>
                  </p:nvSpPr>
                  <p:spPr bwMode="auto">
                    <a:xfrm>
                      <a:off x="3168" y="2470"/>
                      <a:ext cx="6" cy="40"/>
                    </a:xfrm>
                    <a:custGeom>
                      <a:avLst/>
                      <a:gdLst>
                        <a:gd name="T0" fmla="*/ 0 w 6"/>
                        <a:gd name="T1" fmla="*/ 0 h 40"/>
                        <a:gd name="T2" fmla="*/ 6 w 6"/>
                        <a:gd name="T3" fmla="*/ 22 h 40"/>
                        <a:gd name="T4" fmla="*/ 4 w 6"/>
                        <a:gd name="T5" fmla="*/ 40 h 40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6" h="40">
                          <a:moveTo>
                            <a:pt x="0" y="0"/>
                          </a:moveTo>
                          <a:cubicBezTo>
                            <a:pt x="5" y="18"/>
                            <a:pt x="2" y="11"/>
                            <a:pt x="6" y="22"/>
                          </a:cubicBezTo>
                          <a:cubicBezTo>
                            <a:pt x="3" y="32"/>
                            <a:pt x="4" y="26"/>
                            <a:pt x="4" y="4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202" name="Freeform 45"/>
                    <p:cNvSpPr/>
                    <p:nvPr/>
                  </p:nvSpPr>
                  <p:spPr bwMode="auto">
                    <a:xfrm rot="-6101646">
                      <a:off x="3139" y="2463"/>
                      <a:ext cx="6" cy="40"/>
                    </a:xfrm>
                    <a:custGeom>
                      <a:avLst/>
                      <a:gdLst>
                        <a:gd name="T0" fmla="*/ 0 w 6"/>
                        <a:gd name="T1" fmla="*/ 0 h 40"/>
                        <a:gd name="T2" fmla="*/ 6 w 6"/>
                        <a:gd name="T3" fmla="*/ 22 h 40"/>
                        <a:gd name="T4" fmla="*/ 4 w 6"/>
                        <a:gd name="T5" fmla="*/ 40 h 40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6" h="40">
                          <a:moveTo>
                            <a:pt x="0" y="0"/>
                          </a:moveTo>
                          <a:cubicBezTo>
                            <a:pt x="5" y="18"/>
                            <a:pt x="2" y="11"/>
                            <a:pt x="6" y="22"/>
                          </a:cubicBezTo>
                          <a:cubicBezTo>
                            <a:pt x="3" y="32"/>
                            <a:pt x="4" y="26"/>
                            <a:pt x="4" y="4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</p:grpSp>
              <p:sp>
                <p:nvSpPr>
                  <p:cNvPr id="196" name="Freeform 46"/>
                  <p:cNvSpPr/>
                  <p:nvPr/>
                </p:nvSpPr>
                <p:spPr bwMode="auto">
                  <a:xfrm>
                    <a:off x="3234" y="2564"/>
                    <a:ext cx="30" cy="56"/>
                  </a:xfrm>
                  <a:custGeom>
                    <a:avLst/>
                    <a:gdLst>
                      <a:gd name="T0" fmla="*/ 0 w 30"/>
                      <a:gd name="T1" fmla="*/ 0 h 56"/>
                      <a:gd name="T2" fmla="*/ 16 w 30"/>
                      <a:gd name="T3" fmla="*/ 30 h 56"/>
                      <a:gd name="T4" fmla="*/ 18 w 30"/>
                      <a:gd name="T5" fmla="*/ 46 h 56"/>
                      <a:gd name="T6" fmla="*/ 30 w 30"/>
                      <a:gd name="T7" fmla="*/ 56 h 5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30" h="56">
                        <a:moveTo>
                          <a:pt x="0" y="0"/>
                        </a:moveTo>
                        <a:cubicBezTo>
                          <a:pt x="6" y="10"/>
                          <a:pt x="12" y="19"/>
                          <a:pt x="16" y="30"/>
                        </a:cubicBezTo>
                        <a:cubicBezTo>
                          <a:pt x="17" y="35"/>
                          <a:pt x="16" y="41"/>
                          <a:pt x="18" y="46"/>
                        </a:cubicBezTo>
                        <a:cubicBezTo>
                          <a:pt x="20" y="51"/>
                          <a:pt x="30" y="56"/>
                          <a:pt x="30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197" name="Freeform 47"/>
                  <p:cNvSpPr/>
                  <p:nvPr/>
                </p:nvSpPr>
                <p:spPr bwMode="auto">
                  <a:xfrm>
                    <a:off x="3258" y="2460"/>
                    <a:ext cx="49" cy="71"/>
                  </a:xfrm>
                  <a:custGeom>
                    <a:avLst/>
                    <a:gdLst>
                      <a:gd name="T0" fmla="*/ 0 w 49"/>
                      <a:gd name="T1" fmla="*/ 0 h 71"/>
                      <a:gd name="T2" fmla="*/ 18 w 49"/>
                      <a:gd name="T3" fmla="*/ 18 h 71"/>
                      <a:gd name="T4" fmla="*/ 30 w 49"/>
                      <a:gd name="T5" fmla="*/ 30 h 71"/>
                      <a:gd name="T6" fmla="*/ 42 w 49"/>
                      <a:gd name="T7" fmla="*/ 64 h 71"/>
                      <a:gd name="T8" fmla="*/ 48 w 49"/>
                      <a:gd name="T9" fmla="*/ 68 h 7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9" h="71">
                        <a:moveTo>
                          <a:pt x="0" y="0"/>
                        </a:moveTo>
                        <a:cubicBezTo>
                          <a:pt x="6" y="8"/>
                          <a:pt x="11" y="12"/>
                          <a:pt x="18" y="18"/>
                        </a:cubicBezTo>
                        <a:cubicBezTo>
                          <a:pt x="22" y="22"/>
                          <a:pt x="30" y="30"/>
                          <a:pt x="30" y="30"/>
                        </a:cubicBezTo>
                        <a:cubicBezTo>
                          <a:pt x="31" y="34"/>
                          <a:pt x="42" y="64"/>
                          <a:pt x="42" y="64"/>
                        </a:cubicBezTo>
                        <a:cubicBezTo>
                          <a:pt x="49" y="71"/>
                          <a:pt x="48" y="62"/>
                          <a:pt x="48" y="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198" name="Freeform 48"/>
                  <p:cNvSpPr/>
                  <p:nvPr/>
                </p:nvSpPr>
                <p:spPr bwMode="auto">
                  <a:xfrm>
                    <a:off x="3250" y="2592"/>
                    <a:ext cx="28" cy="6"/>
                  </a:xfrm>
                  <a:custGeom>
                    <a:avLst/>
                    <a:gdLst>
                      <a:gd name="T0" fmla="*/ 0 w 28"/>
                      <a:gd name="T1" fmla="*/ 0 h 6"/>
                      <a:gd name="T2" fmla="*/ 28 w 28"/>
                      <a:gd name="T3" fmla="*/ 6 h 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8" h="6">
                        <a:moveTo>
                          <a:pt x="0" y="0"/>
                        </a:moveTo>
                        <a:cubicBezTo>
                          <a:pt x="9" y="2"/>
                          <a:pt x="20" y="2"/>
                          <a:pt x="28" y="6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199" name="Freeform 49"/>
                  <p:cNvSpPr/>
                  <p:nvPr/>
                </p:nvSpPr>
                <p:spPr bwMode="auto">
                  <a:xfrm>
                    <a:off x="3290" y="2496"/>
                    <a:ext cx="28" cy="6"/>
                  </a:xfrm>
                  <a:custGeom>
                    <a:avLst/>
                    <a:gdLst>
                      <a:gd name="T0" fmla="*/ 0 w 28"/>
                      <a:gd name="T1" fmla="*/ 0 h 6"/>
                      <a:gd name="T2" fmla="*/ 28 w 28"/>
                      <a:gd name="T3" fmla="*/ 6 h 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8" h="6">
                        <a:moveTo>
                          <a:pt x="0" y="0"/>
                        </a:moveTo>
                        <a:cubicBezTo>
                          <a:pt x="9" y="2"/>
                          <a:pt x="20" y="2"/>
                          <a:pt x="28" y="6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grpSp>
              <p:nvGrpSpPr>
                <p:cNvPr id="181" name="Group 50"/>
                <p:cNvGrpSpPr/>
                <p:nvPr/>
              </p:nvGrpSpPr>
              <p:grpSpPr bwMode="auto">
                <a:xfrm>
                  <a:off x="2736" y="1968"/>
                  <a:ext cx="478" cy="220"/>
                  <a:chOff x="2546" y="1940"/>
                  <a:chExt cx="675" cy="310"/>
                </a:xfrm>
              </p:grpSpPr>
              <p:grpSp>
                <p:nvGrpSpPr>
                  <p:cNvPr id="182" name="Group 51"/>
                  <p:cNvGrpSpPr/>
                  <p:nvPr/>
                </p:nvGrpSpPr>
                <p:grpSpPr bwMode="auto">
                  <a:xfrm>
                    <a:off x="2546" y="1940"/>
                    <a:ext cx="675" cy="310"/>
                    <a:chOff x="2493" y="1926"/>
                    <a:chExt cx="675" cy="310"/>
                  </a:xfrm>
                </p:grpSpPr>
                <p:sp>
                  <p:nvSpPr>
                    <p:cNvPr id="184" name="Freeform 52"/>
                    <p:cNvSpPr/>
                    <p:nvPr/>
                  </p:nvSpPr>
                  <p:spPr bwMode="auto">
                    <a:xfrm>
                      <a:off x="2508" y="2070"/>
                      <a:ext cx="128" cy="106"/>
                    </a:xfrm>
                    <a:custGeom>
                      <a:avLst/>
                      <a:gdLst>
                        <a:gd name="T0" fmla="*/ 80 w 128"/>
                        <a:gd name="T1" fmla="*/ 0 h 106"/>
                        <a:gd name="T2" fmla="*/ 44 w 128"/>
                        <a:gd name="T3" fmla="*/ 12 h 106"/>
                        <a:gd name="T4" fmla="*/ 10 w 128"/>
                        <a:gd name="T5" fmla="*/ 52 h 106"/>
                        <a:gd name="T6" fmla="*/ 8 w 128"/>
                        <a:gd name="T7" fmla="*/ 104 h 106"/>
                        <a:gd name="T8" fmla="*/ 60 w 128"/>
                        <a:gd name="T9" fmla="*/ 64 h 106"/>
                        <a:gd name="T10" fmla="*/ 128 w 128"/>
                        <a:gd name="T11" fmla="*/ 48 h 106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128" h="106">
                          <a:moveTo>
                            <a:pt x="80" y="0"/>
                          </a:moveTo>
                          <a:cubicBezTo>
                            <a:pt x="74" y="2"/>
                            <a:pt x="56" y="3"/>
                            <a:pt x="44" y="12"/>
                          </a:cubicBezTo>
                          <a:cubicBezTo>
                            <a:pt x="32" y="21"/>
                            <a:pt x="16" y="37"/>
                            <a:pt x="10" y="52"/>
                          </a:cubicBezTo>
                          <a:cubicBezTo>
                            <a:pt x="4" y="67"/>
                            <a:pt x="0" y="102"/>
                            <a:pt x="8" y="104"/>
                          </a:cubicBezTo>
                          <a:cubicBezTo>
                            <a:pt x="16" y="106"/>
                            <a:pt x="40" y="73"/>
                            <a:pt x="60" y="64"/>
                          </a:cubicBezTo>
                          <a:cubicBezTo>
                            <a:pt x="80" y="55"/>
                            <a:pt x="114" y="51"/>
                            <a:pt x="128" y="48"/>
                          </a:cubicBezTo>
                        </a:path>
                      </a:pathLst>
                    </a:custGeom>
                    <a:solidFill>
                      <a:srgbClr val="00FF00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85" name="Freeform 53"/>
                    <p:cNvSpPr/>
                    <p:nvPr/>
                  </p:nvSpPr>
                  <p:spPr bwMode="auto">
                    <a:xfrm>
                      <a:off x="2493" y="1962"/>
                      <a:ext cx="123" cy="132"/>
                    </a:xfrm>
                    <a:custGeom>
                      <a:avLst/>
                      <a:gdLst>
                        <a:gd name="T0" fmla="*/ 123 w 123"/>
                        <a:gd name="T1" fmla="*/ 64 h 132"/>
                        <a:gd name="T2" fmla="*/ 43 w 123"/>
                        <a:gd name="T3" fmla="*/ 56 h 132"/>
                        <a:gd name="T4" fmla="*/ 3 w 123"/>
                        <a:gd name="T5" fmla="*/ 6 h 132"/>
                        <a:gd name="T6" fmla="*/ 25 w 123"/>
                        <a:gd name="T7" fmla="*/ 90 h 132"/>
                        <a:gd name="T8" fmla="*/ 115 w 123"/>
                        <a:gd name="T9" fmla="*/ 132 h 13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23" h="132">
                          <a:moveTo>
                            <a:pt x="123" y="64"/>
                          </a:moveTo>
                          <a:cubicBezTo>
                            <a:pt x="110" y="63"/>
                            <a:pt x="63" y="66"/>
                            <a:pt x="43" y="56"/>
                          </a:cubicBezTo>
                          <a:cubicBezTo>
                            <a:pt x="23" y="46"/>
                            <a:pt x="6" y="0"/>
                            <a:pt x="3" y="6"/>
                          </a:cubicBezTo>
                          <a:cubicBezTo>
                            <a:pt x="0" y="12"/>
                            <a:pt x="6" y="69"/>
                            <a:pt x="25" y="90"/>
                          </a:cubicBezTo>
                          <a:cubicBezTo>
                            <a:pt x="44" y="111"/>
                            <a:pt x="96" y="123"/>
                            <a:pt x="115" y="132"/>
                          </a:cubicBezTo>
                        </a:path>
                      </a:pathLst>
                    </a:custGeom>
                    <a:solidFill>
                      <a:srgbClr val="00FF00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86" name="Freeform 54"/>
                    <p:cNvSpPr/>
                    <p:nvPr/>
                  </p:nvSpPr>
                  <p:spPr bwMode="auto">
                    <a:xfrm>
                      <a:off x="2606" y="1926"/>
                      <a:ext cx="538" cy="162"/>
                    </a:xfrm>
                    <a:custGeom>
                      <a:avLst/>
                      <a:gdLst>
                        <a:gd name="T0" fmla="*/ 538 w 538"/>
                        <a:gd name="T1" fmla="*/ 94 h 162"/>
                        <a:gd name="T2" fmla="*/ 454 w 538"/>
                        <a:gd name="T3" fmla="*/ 42 h 162"/>
                        <a:gd name="T4" fmla="*/ 392 w 538"/>
                        <a:gd name="T5" fmla="*/ 36 h 162"/>
                        <a:gd name="T6" fmla="*/ 282 w 538"/>
                        <a:gd name="T7" fmla="*/ 66 h 162"/>
                        <a:gd name="T8" fmla="*/ 160 w 538"/>
                        <a:gd name="T9" fmla="*/ 8 h 162"/>
                        <a:gd name="T10" fmla="*/ 56 w 538"/>
                        <a:gd name="T11" fmla="*/ 18 h 162"/>
                        <a:gd name="T12" fmla="*/ 8 w 538"/>
                        <a:gd name="T13" fmla="*/ 66 h 162"/>
                        <a:gd name="T14" fmla="*/ 8 w 538"/>
                        <a:gd name="T15" fmla="*/ 114 h 162"/>
                        <a:gd name="T16" fmla="*/ 56 w 538"/>
                        <a:gd name="T17" fmla="*/ 162 h 162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0" t="0" r="r" b="b"/>
                      <a:pathLst>
                        <a:path w="538" h="162">
                          <a:moveTo>
                            <a:pt x="538" y="94"/>
                          </a:moveTo>
                          <a:cubicBezTo>
                            <a:pt x="524" y="86"/>
                            <a:pt x="478" y="52"/>
                            <a:pt x="454" y="42"/>
                          </a:cubicBezTo>
                          <a:cubicBezTo>
                            <a:pt x="430" y="32"/>
                            <a:pt x="421" y="32"/>
                            <a:pt x="392" y="36"/>
                          </a:cubicBezTo>
                          <a:cubicBezTo>
                            <a:pt x="363" y="40"/>
                            <a:pt x="321" y="71"/>
                            <a:pt x="282" y="66"/>
                          </a:cubicBezTo>
                          <a:cubicBezTo>
                            <a:pt x="243" y="61"/>
                            <a:pt x="198" y="16"/>
                            <a:pt x="160" y="8"/>
                          </a:cubicBezTo>
                          <a:cubicBezTo>
                            <a:pt x="122" y="0"/>
                            <a:pt x="81" y="8"/>
                            <a:pt x="56" y="18"/>
                          </a:cubicBezTo>
                          <a:cubicBezTo>
                            <a:pt x="31" y="28"/>
                            <a:pt x="16" y="50"/>
                            <a:pt x="8" y="66"/>
                          </a:cubicBezTo>
                          <a:cubicBezTo>
                            <a:pt x="0" y="82"/>
                            <a:pt x="0" y="98"/>
                            <a:pt x="8" y="114"/>
                          </a:cubicBezTo>
                          <a:cubicBezTo>
                            <a:pt x="16" y="130"/>
                            <a:pt x="48" y="154"/>
                            <a:pt x="56" y="162"/>
                          </a:cubicBezTo>
                        </a:path>
                      </a:pathLst>
                    </a:custGeom>
                    <a:solidFill>
                      <a:srgbClr val="E3F442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87" name="Freeform 55"/>
                    <p:cNvSpPr/>
                    <p:nvPr/>
                  </p:nvSpPr>
                  <p:spPr bwMode="auto">
                    <a:xfrm>
                      <a:off x="2592" y="1970"/>
                      <a:ext cx="576" cy="266"/>
                    </a:xfrm>
                    <a:custGeom>
                      <a:avLst/>
                      <a:gdLst>
                        <a:gd name="T0" fmla="*/ 8 w 576"/>
                        <a:gd name="T1" fmla="*/ 112 h 266"/>
                        <a:gd name="T2" fmla="*/ 54 w 576"/>
                        <a:gd name="T3" fmla="*/ 44 h 266"/>
                        <a:gd name="T4" fmla="*/ 140 w 576"/>
                        <a:gd name="T5" fmla="*/ 6 h 266"/>
                        <a:gd name="T6" fmla="*/ 222 w 576"/>
                        <a:gd name="T7" fmla="*/ 6 h 266"/>
                        <a:gd name="T8" fmla="*/ 306 w 576"/>
                        <a:gd name="T9" fmla="*/ 34 h 266"/>
                        <a:gd name="T10" fmla="*/ 426 w 576"/>
                        <a:gd name="T11" fmla="*/ 6 h 266"/>
                        <a:gd name="T12" fmla="*/ 548 w 576"/>
                        <a:gd name="T13" fmla="*/ 54 h 266"/>
                        <a:gd name="T14" fmla="*/ 559 w 576"/>
                        <a:gd name="T15" fmla="*/ 190 h 266"/>
                        <a:gd name="T16" fmla="*/ 447 w 576"/>
                        <a:gd name="T17" fmla="*/ 242 h 266"/>
                        <a:gd name="T18" fmla="*/ 319 w 576"/>
                        <a:gd name="T19" fmla="*/ 194 h 266"/>
                        <a:gd name="T20" fmla="*/ 250 w 576"/>
                        <a:gd name="T21" fmla="*/ 222 h 266"/>
                        <a:gd name="T22" fmla="*/ 160 w 576"/>
                        <a:gd name="T23" fmla="*/ 262 h 266"/>
                        <a:gd name="T24" fmla="*/ 70 w 576"/>
                        <a:gd name="T25" fmla="*/ 246 h 266"/>
                        <a:gd name="T26" fmla="*/ 14 w 576"/>
                        <a:gd name="T27" fmla="*/ 182 h 266"/>
                        <a:gd name="T28" fmla="*/ 8 w 576"/>
                        <a:gd name="T29" fmla="*/ 112 h 26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0" t="0" r="r" b="b"/>
                      <a:pathLst>
                        <a:path w="576" h="266">
                          <a:moveTo>
                            <a:pt x="8" y="112"/>
                          </a:moveTo>
                          <a:cubicBezTo>
                            <a:pt x="14" y="89"/>
                            <a:pt x="31" y="62"/>
                            <a:pt x="54" y="44"/>
                          </a:cubicBezTo>
                          <a:cubicBezTo>
                            <a:pt x="76" y="26"/>
                            <a:pt x="112" y="12"/>
                            <a:pt x="140" y="6"/>
                          </a:cubicBezTo>
                          <a:cubicBezTo>
                            <a:pt x="168" y="0"/>
                            <a:pt x="195" y="1"/>
                            <a:pt x="222" y="6"/>
                          </a:cubicBezTo>
                          <a:cubicBezTo>
                            <a:pt x="249" y="11"/>
                            <a:pt x="272" y="34"/>
                            <a:pt x="306" y="34"/>
                          </a:cubicBezTo>
                          <a:cubicBezTo>
                            <a:pt x="340" y="34"/>
                            <a:pt x="386" y="3"/>
                            <a:pt x="426" y="6"/>
                          </a:cubicBezTo>
                          <a:cubicBezTo>
                            <a:pt x="466" y="9"/>
                            <a:pt x="526" y="23"/>
                            <a:pt x="548" y="54"/>
                          </a:cubicBezTo>
                          <a:cubicBezTo>
                            <a:pt x="570" y="85"/>
                            <a:pt x="576" y="159"/>
                            <a:pt x="559" y="190"/>
                          </a:cubicBezTo>
                          <a:cubicBezTo>
                            <a:pt x="542" y="221"/>
                            <a:pt x="487" y="241"/>
                            <a:pt x="447" y="242"/>
                          </a:cubicBezTo>
                          <a:cubicBezTo>
                            <a:pt x="407" y="243"/>
                            <a:pt x="352" y="197"/>
                            <a:pt x="319" y="194"/>
                          </a:cubicBezTo>
                          <a:cubicBezTo>
                            <a:pt x="286" y="191"/>
                            <a:pt x="276" y="211"/>
                            <a:pt x="250" y="222"/>
                          </a:cubicBezTo>
                          <a:cubicBezTo>
                            <a:pt x="224" y="233"/>
                            <a:pt x="190" y="258"/>
                            <a:pt x="160" y="262"/>
                          </a:cubicBezTo>
                          <a:cubicBezTo>
                            <a:pt x="130" y="266"/>
                            <a:pt x="94" y="259"/>
                            <a:pt x="70" y="246"/>
                          </a:cubicBezTo>
                          <a:cubicBezTo>
                            <a:pt x="46" y="233"/>
                            <a:pt x="24" y="204"/>
                            <a:pt x="14" y="182"/>
                          </a:cubicBezTo>
                          <a:cubicBezTo>
                            <a:pt x="4" y="160"/>
                            <a:pt x="0" y="133"/>
                            <a:pt x="8" y="112"/>
                          </a:cubicBezTo>
                          <a:close/>
                        </a:path>
                      </a:pathLst>
                    </a:custGeom>
                    <a:solidFill>
                      <a:srgbClr val="E3F442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88" name="Freeform 56"/>
                    <p:cNvSpPr/>
                    <p:nvPr/>
                  </p:nvSpPr>
                  <p:spPr bwMode="auto">
                    <a:xfrm>
                      <a:off x="2566" y="2024"/>
                      <a:ext cx="40" cy="18"/>
                    </a:xfrm>
                    <a:custGeom>
                      <a:avLst/>
                      <a:gdLst>
                        <a:gd name="T0" fmla="*/ 40 w 40"/>
                        <a:gd name="T1" fmla="*/ 0 h 18"/>
                        <a:gd name="T2" fmla="*/ 0 w 40"/>
                        <a:gd name="T3" fmla="*/ 18 h 18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40" h="18">
                          <a:moveTo>
                            <a:pt x="40" y="0"/>
                          </a:moveTo>
                          <a:cubicBezTo>
                            <a:pt x="24" y="5"/>
                            <a:pt x="19" y="18"/>
                            <a:pt x="0" y="18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89" name="Freeform 57"/>
                    <p:cNvSpPr/>
                    <p:nvPr/>
                  </p:nvSpPr>
                  <p:spPr bwMode="auto">
                    <a:xfrm>
                      <a:off x="2518" y="2022"/>
                      <a:ext cx="26" cy="8"/>
                    </a:xfrm>
                    <a:custGeom>
                      <a:avLst/>
                      <a:gdLst>
                        <a:gd name="T0" fmla="*/ 26 w 26"/>
                        <a:gd name="T1" fmla="*/ 0 h 8"/>
                        <a:gd name="T2" fmla="*/ 0 w 26"/>
                        <a:gd name="T3" fmla="*/ 8 h 8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26" h="8">
                          <a:moveTo>
                            <a:pt x="26" y="0"/>
                          </a:moveTo>
                          <a:cubicBezTo>
                            <a:pt x="19" y="2"/>
                            <a:pt x="8" y="8"/>
                            <a:pt x="0" y="8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90" name="Freeform 58"/>
                    <p:cNvSpPr/>
                    <p:nvPr/>
                  </p:nvSpPr>
                  <p:spPr bwMode="auto">
                    <a:xfrm>
                      <a:off x="2542" y="2026"/>
                      <a:ext cx="26" cy="12"/>
                    </a:xfrm>
                    <a:custGeom>
                      <a:avLst/>
                      <a:gdLst>
                        <a:gd name="T0" fmla="*/ 26 w 26"/>
                        <a:gd name="T1" fmla="*/ 0 h 12"/>
                        <a:gd name="T2" fmla="*/ 0 w 26"/>
                        <a:gd name="T3" fmla="*/ 12 h 12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26" h="12">
                          <a:moveTo>
                            <a:pt x="26" y="0"/>
                          </a:moveTo>
                          <a:cubicBezTo>
                            <a:pt x="18" y="3"/>
                            <a:pt x="6" y="6"/>
                            <a:pt x="0" y="12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91" name="Freeform 59"/>
                    <p:cNvSpPr/>
                    <p:nvPr/>
                  </p:nvSpPr>
                  <p:spPr bwMode="auto">
                    <a:xfrm>
                      <a:off x="2566" y="2114"/>
                      <a:ext cx="28" cy="14"/>
                    </a:xfrm>
                    <a:custGeom>
                      <a:avLst/>
                      <a:gdLst>
                        <a:gd name="T0" fmla="*/ 28 w 28"/>
                        <a:gd name="T1" fmla="*/ 14 h 14"/>
                        <a:gd name="T2" fmla="*/ 0 w 28"/>
                        <a:gd name="T3" fmla="*/ 0 h 14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28" h="14">
                          <a:moveTo>
                            <a:pt x="28" y="14"/>
                          </a:moveTo>
                          <a:cubicBezTo>
                            <a:pt x="18" y="11"/>
                            <a:pt x="11" y="0"/>
                            <a:pt x="0" y="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92" name="Freeform 60"/>
                    <p:cNvSpPr/>
                    <p:nvPr/>
                  </p:nvSpPr>
                  <p:spPr bwMode="auto">
                    <a:xfrm>
                      <a:off x="2536" y="2120"/>
                      <a:ext cx="28" cy="14"/>
                    </a:xfrm>
                    <a:custGeom>
                      <a:avLst/>
                      <a:gdLst>
                        <a:gd name="T0" fmla="*/ 28 w 28"/>
                        <a:gd name="T1" fmla="*/ 14 h 14"/>
                        <a:gd name="T2" fmla="*/ 0 w 28"/>
                        <a:gd name="T3" fmla="*/ 0 h 14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28" h="14">
                          <a:moveTo>
                            <a:pt x="28" y="14"/>
                          </a:moveTo>
                          <a:cubicBezTo>
                            <a:pt x="18" y="11"/>
                            <a:pt x="11" y="0"/>
                            <a:pt x="0" y="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</p:grpSp>
              <p:sp>
                <p:nvSpPr>
                  <p:cNvPr id="183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3184" y="2036"/>
                    <a:ext cx="12" cy="12"/>
                  </a:xfrm>
                  <a:prstGeom prst="ellipse">
                    <a:avLst/>
                  </a:prstGeom>
                  <a:solidFill>
                    <a:srgbClr val="E3F442"/>
                  </a:solidFill>
                  <a:ln w="9525">
                    <a:solidFill>
                      <a:srgbClr val="E3F442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 sz="1200"/>
                  </a:p>
                </p:txBody>
              </p:sp>
            </p:grpSp>
          </p:grpSp>
        </p:grpSp>
        <p:sp>
          <p:nvSpPr>
            <p:cNvPr id="176" name="Freeform 62"/>
            <p:cNvSpPr/>
            <p:nvPr/>
          </p:nvSpPr>
          <p:spPr bwMode="auto">
            <a:xfrm rot="-576423">
              <a:off x="4560" y="1152"/>
              <a:ext cx="318" cy="78"/>
            </a:xfrm>
            <a:custGeom>
              <a:avLst/>
              <a:gdLst>
                <a:gd name="T0" fmla="*/ 36 w 318"/>
                <a:gd name="T1" fmla="*/ 6 h 85"/>
                <a:gd name="T2" fmla="*/ 96 w 318"/>
                <a:gd name="T3" fmla="*/ 23 h 85"/>
                <a:gd name="T4" fmla="*/ 114 w 318"/>
                <a:gd name="T5" fmla="*/ 28 h 85"/>
                <a:gd name="T6" fmla="*/ 168 w 318"/>
                <a:gd name="T7" fmla="*/ 23 h 85"/>
                <a:gd name="T8" fmla="*/ 186 w 318"/>
                <a:gd name="T9" fmla="*/ 17 h 85"/>
                <a:gd name="T10" fmla="*/ 222 w 318"/>
                <a:gd name="T11" fmla="*/ 39 h 85"/>
                <a:gd name="T12" fmla="*/ 300 w 318"/>
                <a:gd name="T13" fmla="*/ 23 h 85"/>
                <a:gd name="T14" fmla="*/ 318 w 318"/>
                <a:gd name="T15" fmla="*/ 28 h 85"/>
                <a:gd name="T16" fmla="*/ 300 w 318"/>
                <a:gd name="T17" fmla="*/ 34 h 85"/>
                <a:gd name="T18" fmla="*/ 210 w 318"/>
                <a:gd name="T19" fmla="*/ 67 h 85"/>
                <a:gd name="T20" fmla="*/ 174 w 318"/>
                <a:gd name="T21" fmla="*/ 78 h 85"/>
                <a:gd name="T22" fmla="*/ 48 w 318"/>
                <a:gd name="T23" fmla="*/ 50 h 85"/>
                <a:gd name="T24" fmla="*/ 0 w 318"/>
                <a:gd name="T25" fmla="*/ 6 h 85"/>
                <a:gd name="T26" fmla="*/ 18 w 318"/>
                <a:gd name="T27" fmla="*/ 1 h 85"/>
                <a:gd name="T28" fmla="*/ 36 w 318"/>
                <a:gd name="T29" fmla="*/ 12 h 85"/>
                <a:gd name="T30" fmla="*/ 54 w 318"/>
                <a:gd name="T31" fmla="*/ 17 h 85"/>
                <a:gd name="T32" fmla="*/ 36 w 318"/>
                <a:gd name="T33" fmla="*/ 6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8" h="85">
                  <a:moveTo>
                    <a:pt x="36" y="7"/>
                  </a:moveTo>
                  <a:cubicBezTo>
                    <a:pt x="72" y="16"/>
                    <a:pt x="52" y="10"/>
                    <a:pt x="96" y="25"/>
                  </a:cubicBezTo>
                  <a:cubicBezTo>
                    <a:pt x="102" y="27"/>
                    <a:pt x="114" y="31"/>
                    <a:pt x="114" y="31"/>
                  </a:cubicBezTo>
                  <a:cubicBezTo>
                    <a:pt x="132" y="29"/>
                    <a:pt x="150" y="28"/>
                    <a:pt x="168" y="25"/>
                  </a:cubicBezTo>
                  <a:cubicBezTo>
                    <a:pt x="174" y="24"/>
                    <a:pt x="180" y="17"/>
                    <a:pt x="186" y="19"/>
                  </a:cubicBezTo>
                  <a:cubicBezTo>
                    <a:pt x="200" y="24"/>
                    <a:pt x="222" y="43"/>
                    <a:pt x="222" y="43"/>
                  </a:cubicBezTo>
                  <a:cubicBezTo>
                    <a:pt x="248" y="37"/>
                    <a:pt x="274" y="31"/>
                    <a:pt x="300" y="25"/>
                  </a:cubicBezTo>
                  <a:cubicBezTo>
                    <a:pt x="306" y="27"/>
                    <a:pt x="318" y="25"/>
                    <a:pt x="318" y="31"/>
                  </a:cubicBezTo>
                  <a:cubicBezTo>
                    <a:pt x="318" y="37"/>
                    <a:pt x="306" y="34"/>
                    <a:pt x="300" y="37"/>
                  </a:cubicBezTo>
                  <a:cubicBezTo>
                    <a:pt x="271" y="52"/>
                    <a:pt x="241" y="63"/>
                    <a:pt x="210" y="73"/>
                  </a:cubicBezTo>
                  <a:cubicBezTo>
                    <a:pt x="198" y="77"/>
                    <a:pt x="174" y="85"/>
                    <a:pt x="174" y="85"/>
                  </a:cubicBezTo>
                  <a:cubicBezTo>
                    <a:pt x="132" y="78"/>
                    <a:pt x="90" y="65"/>
                    <a:pt x="48" y="55"/>
                  </a:cubicBezTo>
                  <a:cubicBezTo>
                    <a:pt x="31" y="38"/>
                    <a:pt x="14" y="27"/>
                    <a:pt x="0" y="7"/>
                  </a:cubicBezTo>
                  <a:cubicBezTo>
                    <a:pt x="6" y="5"/>
                    <a:pt x="12" y="0"/>
                    <a:pt x="18" y="1"/>
                  </a:cubicBezTo>
                  <a:cubicBezTo>
                    <a:pt x="25" y="2"/>
                    <a:pt x="30" y="10"/>
                    <a:pt x="36" y="13"/>
                  </a:cubicBezTo>
                  <a:cubicBezTo>
                    <a:pt x="42" y="16"/>
                    <a:pt x="54" y="25"/>
                    <a:pt x="54" y="19"/>
                  </a:cubicBezTo>
                  <a:cubicBezTo>
                    <a:pt x="54" y="12"/>
                    <a:pt x="42" y="11"/>
                    <a:pt x="36" y="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208" name="Group 64"/>
          <p:cNvGrpSpPr/>
          <p:nvPr/>
        </p:nvGrpSpPr>
        <p:grpSpPr bwMode="auto">
          <a:xfrm>
            <a:off x="5444055" y="4469602"/>
            <a:ext cx="905431" cy="1552270"/>
            <a:chOff x="2823" y="1968"/>
            <a:chExt cx="1104" cy="2256"/>
          </a:xfrm>
        </p:grpSpPr>
        <p:grpSp>
          <p:nvGrpSpPr>
            <p:cNvPr id="209" name="Group 65"/>
            <p:cNvGrpSpPr/>
            <p:nvPr/>
          </p:nvGrpSpPr>
          <p:grpSpPr bwMode="auto">
            <a:xfrm>
              <a:off x="2823" y="1968"/>
              <a:ext cx="1104" cy="2256"/>
              <a:chOff x="2784" y="1248"/>
              <a:chExt cx="768" cy="2064"/>
            </a:xfrm>
          </p:grpSpPr>
          <p:sp>
            <p:nvSpPr>
              <p:cNvPr id="289" name="Rectangle 66"/>
              <p:cNvSpPr>
                <a:spLocks noChangeArrowheads="1"/>
              </p:cNvSpPr>
              <p:nvPr/>
            </p:nvSpPr>
            <p:spPr bwMode="auto"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sp>
            <p:nvSpPr>
              <p:cNvPr id="290" name="Rectangle 67"/>
              <p:cNvSpPr>
                <a:spLocks noChangeArrowheads="1"/>
              </p:cNvSpPr>
              <p:nvPr/>
            </p:nvSpPr>
            <p:spPr bwMode="auto"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</p:grpSp>
        <p:grpSp>
          <p:nvGrpSpPr>
            <p:cNvPr id="210" name="Group 68"/>
            <p:cNvGrpSpPr/>
            <p:nvPr/>
          </p:nvGrpSpPr>
          <p:grpSpPr bwMode="auto">
            <a:xfrm>
              <a:off x="3024" y="2592"/>
              <a:ext cx="627" cy="1011"/>
              <a:chOff x="96" y="1728"/>
              <a:chExt cx="695" cy="774"/>
            </a:xfrm>
          </p:grpSpPr>
          <p:grpSp>
            <p:nvGrpSpPr>
              <p:cNvPr id="212" name="Group 69"/>
              <p:cNvGrpSpPr/>
              <p:nvPr/>
            </p:nvGrpSpPr>
            <p:grpSpPr bwMode="auto">
              <a:xfrm>
                <a:off x="96" y="1728"/>
                <a:ext cx="343" cy="198"/>
                <a:chOff x="288" y="1776"/>
                <a:chExt cx="343" cy="198"/>
              </a:xfrm>
            </p:grpSpPr>
            <p:sp>
              <p:nvSpPr>
                <p:cNvPr id="270" name="Freeform 70"/>
                <p:cNvSpPr/>
                <p:nvPr/>
              </p:nvSpPr>
              <p:spPr bwMode="auto">
                <a:xfrm>
                  <a:off x="288" y="1776"/>
                  <a:ext cx="313" cy="198"/>
                </a:xfrm>
                <a:custGeom>
                  <a:avLst/>
                  <a:gdLst>
                    <a:gd name="T0" fmla="*/ 251 w 313"/>
                    <a:gd name="T1" fmla="*/ 180 h 198"/>
                    <a:gd name="T2" fmla="*/ 297 w 313"/>
                    <a:gd name="T3" fmla="*/ 144 h 198"/>
                    <a:gd name="T4" fmla="*/ 297 w 313"/>
                    <a:gd name="T5" fmla="*/ 48 h 198"/>
                    <a:gd name="T6" fmla="*/ 201 w 313"/>
                    <a:gd name="T7" fmla="*/ 0 h 198"/>
                    <a:gd name="T8" fmla="*/ 105 w 313"/>
                    <a:gd name="T9" fmla="*/ 48 h 198"/>
                    <a:gd name="T10" fmla="*/ 57 w 313"/>
                    <a:gd name="T11" fmla="*/ 144 h 198"/>
                    <a:gd name="T12" fmla="*/ 9 w 313"/>
                    <a:gd name="T13" fmla="*/ 192 h 198"/>
                    <a:gd name="T14" fmla="*/ 111 w 313"/>
                    <a:gd name="T15" fmla="*/ 180 h 198"/>
                    <a:gd name="T16" fmla="*/ 175 w 313"/>
                    <a:gd name="T17" fmla="*/ 186 h 198"/>
                    <a:gd name="T18" fmla="*/ 251 w 313"/>
                    <a:gd name="T19" fmla="*/ 180 h 19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98">
                      <a:moveTo>
                        <a:pt x="251" y="180"/>
                      </a:moveTo>
                      <a:cubicBezTo>
                        <a:pt x="275" y="172"/>
                        <a:pt x="289" y="166"/>
                        <a:pt x="297" y="144"/>
                      </a:cubicBezTo>
                      <a:cubicBezTo>
                        <a:pt x="305" y="122"/>
                        <a:pt x="313" y="72"/>
                        <a:pt x="297" y="48"/>
                      </a:cubicBezTo>
                      <a:cubicBezTo>
                        <a:pt x="281" y="24"/>
                        <a:pt x="233" y="0"/>
                        <a:pt x="201" y="0"/>
                      </a:cubicBezTo>
                      <a:cubicBezTo>
                        <a:pt x="169" y="0"/>
                        <a:pt x="129" y="24"/>
                        <a:pt x="105" y="48"/>
                      </a:cubicBezTo>
                      <a:cubicBezTo>
                        <a:pt x="81" y="72"/>
                        <a:pt x="73" y="120"/>
                        <a:pt x="57" y="144"/>
                      </a:cubicBezTo>
                      <a:cubicBezTo>
                        <a:pt x="41" y="168"/>
                        <a:pt x="0" y="186"/>
                        <a:pt x="9" y="192"/>
                      </a:cubicBezTo>
                      <a:cubicBezTo>
                        <a:pt x="18" y="198"/>
                        <a:pt x="83" y="181"/>
                        <a:pt x="111" y="180"/>
                      </a:cubicBezTo>
                      <a:cubicBezTo>
                        <a:pt x="139" y="179"/>
                        <a:pt x="152" y="186"/>
                        <a:pt x="175" y="186"/>
                      </a:cubicBezTo>
                      <a:cubicBezTo>
                        <a:pt x="198" y="186"/>
                        <a:pt x="235" y="181"/>
                        <a:pt x="251" y="180"/>
                      </a:cubicBezTo>
                      <a:close/>
                    </a:path>
                  </a:pathLst>
                </a:custGeom>
                <a:solidFill>
                  <a:srgbClr val="73F179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71" name="Freeform 71"/>
                <p:cNvSpPr/>
                <p:nvPr/>
              </p:nvSpPr>
              <p:spPr bwMode="auto">
                <a:xfrm>
                  <a:off x="353" y="1834"/>
                  <a:ext cx="278" cy="98"/>
                </a:xfrm>
                <a:custGeom>
                  <a:avLst/>
                  <a:gdLst>
                    <a:gd name="T0" fmla="*/ 278 w 278"/>
                    <a:gd name="T1" fmla="*/ 18 h 98"/>
                    <a:gd name="T2" fmla="*/ 236 w 278"/>
                    <a:gd name="T3" fmla="*/ 0 h 98"/>
                    <a:gd name="T4" fmla="*/ 180 w 278"/>
                    <a:gd name="T5" fmla="*/ 8 h 98"/>
                    <a:gd name="T6" fmla="*/ 144 w 278"/>
                    <a:gd name="T7" fmla="*/ 30 h 98"/>
                    <a:gd name="T8" fmla="*/ 76 w 278"/>
                    <a:gd name="T9" fmla="*/ 62 h 98"/>
                    <a:gd name="T10" fmla="*/ 18 w 278"/>
                    <a:gd name="T11" fmla="*/ 98 h 98"/>
                    <a:gd name="T12" fmla="*/ 0 w 278"/>
                    <a:gd name="T13" fmla="*/ 94 h 9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78" h="98">
                      <a:moveTo>
                        <a:pt x="278" y="18"/>
                      </a:moveTo>
                      <a:cubicBezTo>
                        <a:pt x="263" y="13"/>
                        <a:pt x="250" y="5"/>
                        <a:pt x="236" y="0"/>
                      </a:cubicBezTo>
                      <a:cubicBezTo>
                        <a:pt x="220" y="1"/>
                        <a:pt x="196" y="0"/>
                        <a:pt x="180" y="8"/>
                      </a:cubicBezTo>
                      <a:cubicBezTo>
                        <a:pt x="168" y="14"/>
                        <a:pt x="156" y="26"/>
                        <a:pt x="144" y="30"/>
                      </a:cubicBezTo>
                      <a:cubicBezTo>
                        <a:pt x="127" y="47"/>
                        <a:pt x="98" y="55"/>
                        <a:pt x="76" y="62"/>
                      </a:cubicBezTo>
                      <a:cubicBezTo>
                        <a:pt x="62" y="83"/>
                        <a:pt x="37" y="85"/>
                        <a:pt x="18" y="98"/>
                      </a:cubicBezTo>
                      <a:cubicBezTo>
                        <a:pt x="12" y="97"/>
                        <a:pt x="0" y="94"/>
                        <a:pt x="0" y="94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72" name="Freeform 72"/>
                <p:cNvSpPr/>
                <p:nvPr/>
              </p:nvSpPr>
              <p:spPr bwMode="auto">
                <a:xfrm>
                  <a:off x="361" y="1934"/>
                  <a:ext cx="6" cy="16"/>
                </a:xfrm>
                <a:custGeom>
                  <a:avLst/>
                  <a:gdLst>
                    <a:gd name="T0" fmla="*/ 6 w 6"/>
                    <a:gd name="T1" fmla="*/ 0 h 16"/>
                    <a:gd name="T2" fmla="*/ 0 w 6"/>
                    <a:gd name="T3" fmla="*/ 16 h 1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" h="16">
                      <a:moveTo>
                        <a:pt x="6" y="0"/>
                      </a:moveTo>
                      <a:cubicBezTo>
                        <a:pt x="5" y="6"/>
                        <a:pt x="0" y="16"/>
                        <a:pt x="0" y="16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73" name="Freeform 73"/>
                <p:cNvSpPr/>
                <p:nvPr/>
              </p:nvSpPr>
              <p:spPr bwMode="auto">
                <a:xfrm>
                  <a:off x="375" y="1896"/>
                  <a:ext cx="50" cy="4"/>
                </a:xfrm>
                <a:custGeom>
                  <a:avLst/>
                  <a:gdLst>
                    <a:gd name="T0" fmla="*/ 50 w 50"/>
                    <a:gd name="T1" fmla="*/ 4 h 4"/>
                    <a:gd name="T2" fmla="*/ 0 w 50"/>
                    <a:gd name="T3" fmla="*/ 0 h 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0" h="4">
                      <a:moveTo>
                        <a:pt x="50" y="4"/>
                      </a:moveTo>
                      <a:cubicBezTo>
                        <a:pt x="32" y="2"/>
                        <a:pt x="18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74" name="Freeform 74"/>
                <p:cNvSpPr/>
                <p:nvPr/>
              </p:nvSpPr>
              <p:spPr bwMode="auto">
                <a:xfrm>
                  <a:off x="383" y="1878"/>
                  <a:ext cx="10" cy="18"/>
                </a:xfrm>
                <a:custGeom>
                  <a:avLst/>
                  <a:gdLst>
                    <a:gd name="T0" fmla="*/ 10 w 10"/>
                    <a:gd name="T1" fmla="*/ 18 h 18"/>
                    <a:gd name="T2" fmla="*/ 0 w 10"/>
                    <a:gd name="T3" fmla="*/ 0 h 1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0" h="18">
                      <a:moveTo>
                        <a:pt x="10" y="18"/>
                      </a:moveTo>
                      <a:cubicBezTo>
                        <a:pt x="8" y="10"/>
                        <a:pt x="6" y="6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75" name="Freeform 75"/>
                <p:cNvSpPr/>
                <p:nvPr/>
              </p:nvSpPr>
              <p:spPr bwMode="auto">
                <a:xfrm>
                  <a:off x="423" y="1852"/>
                  <a:ext cx="68" cy="16"/>
                </a:xfrm>
                <a:custGeom>
                  <a:avLst/>
                  <a:gdLst>
                    <a:gd name="T0" fmla="*/ 68 w 68"/>
                    <a:gd name="T1" fmla="*/ 16 h 16"/>
                    <a:gd name="T2" fmla="*/ 0 w 68"/>
                    <a:gd name="T3" fmla="*/ 0 h 1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8" h="16">
                      <a:moveTo>
                        <a:pt x="68" y="16"/>
                      </a:moveTo>
                      <a:cubicBezTo>
                        <a:pt x="44" y="11"/>
                        <a:pt x="25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76" name="Freeform 76"/>
                <p:cNvSpPr/>
                <p:nvPr/>
              </p:nvSpPr>
              <p:spPr bwMode="auto">
                <a:xfrm>
                  <a:off x="435" y="1824"/>
                  <a:ext cx="18" cy="32"/>
                </a:xfrm>
                <a:custGeom>
                  <a:avLst/>
                  <a:gdLst>
                    <a:gd name="T0" fmla="*/ 18 w 18"/>
                    <a:gd name="T1" fmla="*/ 32 h 32"/>
                    <a:gd name="T2" fmla="*/ 0 w 18"/>
                    <a:gd name="T3" fmla="*/ 0 h 32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8" h="32">
                      <a:moveTo>
                        <a:pt x="18" y="32"/>
                      </a:moveTo>
                      <a:cubicBezTo>
                        <a:pt x="11" y="22"/>
                        <a:pt x="9" y="9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77" name="Freeform 77"/>
                <p:cNvSpPr/>
                <p:nvPr/>
              </p:nvSpPr>
              <p:spPr bwMode="auto">
                <a:xfrm>
                  <a:off x="483" y="1816"/>
                  <a:ext cx="64" cy="20"/>
                </a:xfrm>
                <a:custGeom>
                  <a:avLst/>
                  <a:gdLst>
                    <a:gd name="T0" fmla="*/ 64 w 64"/>
                    <a:gd name="T1" fmla="*/ 20 h 20"/>
                    <a:gd name="T2" fmla="*/ 0 w 64"/>
                    <a:gd name="T3" fmla="*/ 0 h 2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4" h="20">
                      <a:moveTo>
                        <a:pt x="64" y="20"/>
                      </a:moveTo>
                      <a:cubicBezTo>
                        <a:pt x="41" y="16"/>
                        <a:pt x="20" y="1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78" name="Freeform 78"/>
                <p:cNvSpPr/>
                <p:nvPr/>
              </p:nvSpPr>
              <p:spPr bwMode="auto">
                <a:xfrm>
                  <a:off x="485" y="1796"/>
                  <a:ext cx="6" cy="22"/>
                </a:xfrm>
                <a:custGeom>
                  <a:avLst/>
                  <a:gdLst>
                    <a:gd name="T0" fmla="*/ 6 w 6"/>
                    <a:gd name="T1" fmla="*/ 22 h 22"/>
                    <a:gd name="T2" fmla="*/ 0 w 6"/>
                    <a:gd name="T3" fmla="*/ 0 h 22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" h="22">
                      <a:moveTo>
                        <a:pt x="6" y="22"/>
                      </a:moveTo>
                      <a:cubicBezTo>
                        <a:pt x="5" y="15"/>
                        <a:pt x="0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79" name="Freeform 79"/>
                <p:cNvSpPr/>
                <p:nvPr/>
              </p:nvSpPr>
              <p:spPr bwMode="auto">
                <a:xfrm>
                  <a:off x="467" y="1820"/>
                  <a:ext cx="26" cy="8"/>
                </a:xfrm>
                <a:custGeom>
                  <a:avLst/>
                  <a:gdLst>
                    <a:gd name="T0" fmla="*/ 26 w 26"/>
                    <a:gd name="T1" fmla="*/ 0 h 8"/>
                    <a:gd name="T2" fmla="*/ 0 w 26"/>
                    <a:gd name="T3" fmla="*/ 8 h 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6" h="8">
                      <a:moveTo>
                        <a:pt x="26" y="0"/>
                      </a:moveTo>
                      <a:cubicBezTo>
                        <a:pt x="17" y="3"/>
                        <a:pt x="8" y="4"/>
                        <a:pt x="0" y="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80" name="Freeform 80"/>
                <p:cNvSpPr/>
                <p:nvPr/>
              </p:nvSpPr>
              <p:spPr bwMode="auto">
                <a:xfrm>
                  <a:off x="525" y="1804"/>
                  <a:ext cx="24" cy="32"/>
                </a:xfrm>
                <a:custGeom>
                  <a:avLst/>
                  <a:gdLst>
                    <a:gd name="T0" fmla="*/ 24 w 24"/>
                    <a:gd name="T1" fmla="*/ 32 h 32"/>
                    <a:gd name="T2" fmla="*/ 10 w 24"/>
                    <a:gd name="T3" fmla="*/ 10 h 32"/>
                    <a:gd name="T4" fmla="*/ 0 w 24"/>
                    <a:gd name="T5" fmla="*/ 0 h 3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32">
                      <a:moveTo>
                        <a:pt x="24" y="32"/>
                      </a:moveTo>
                      <a:cubicBezTo>
                        <a:pt x="20" y="21"/>
                        <a:pt x="20" y="16"/>
                        <a:pt x="10" y="10"/>
                      </a:cubicBezTo>
                      <a:cubicBezTo>
                        <a:pt x="8" y="7"/>
                        <a:pt x="0" y="2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81" name="Freeform 81"/>
                <p:cNvSpPr/>
                <p:nvPr/>
              </p:nvSpPr>
              <p:spPr bwMode="auto">
                <a:xfrm>
                  <a:off x="507" y="1810"/>
                  <a:ext cx="20" cy="1"/>
                </a:xfrm>
                <a:custGeom>
                  <a:avLst/>
                  <a:gdLst>
                    <a:gd name="T0" fmla="*/ 20 w 20"/>
                    <a:gd name="T1" fmla="*/ 0 h 1"/>
                    <a:gd name="T2" fmla="*/ 0 w 20"/>
                    <a:gd name="T3" fmla="*/ 0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0" h="1">
                      <a:moveTo>
                        <a:pt x="20" y="0"/>
                      </a:moveTo>
                      <a:cubicBezTo>
                        <a:pt x="13" y="0"/>
                        <a:pt x="7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82" name="Freeform 82"/>
                <p:cNvSpPr/>
                <p:nvPr/>
              </p:nvSpPr>
              <p:spPr bwMode="auto">
                <a:xfrm>
                  <a:off x="397" y="1912"/>
                  <a:ext cx="12" cy="38"/>
                </a:xfrm>
                <a:custGeom>
                  <a:avLst/>
                  <a:gdLst>
                    <a:gd name="T0" fmla="*/ 12 w 12"/>
                    <a:gd name="T1" fmla="*/ 0 h 38"/>
                    <a:gd name="T2" fmla="*/ 0 w 12"/>
                    <a:gd name="T3" fmla="*/ 38 h 3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2" h="38">
                      <a:moveTo>
                        <a:pt x="12" y="0"/>
                      </a:moveTo>
                      <a:cubicBezTo>
                        <a:pt x="8" y="11"/>
                        <a:pt x="0" y="27"/>
                        <a:pt x="0" y="3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83" name="Freeform 83"/>
                <p:cNvSpPr/>
                <p:nvPr/>
              </p:nvSpPr>
              <p:spPr bwMode="auto">
                <a:xfrm>
                  <a:off x="401" y="1930"/>
                  <a:ext cx="14" cy="18"/>
                </a:xfrm>
                <a:custGeom>
                  <a:avLst/>
                  <a:gdLst>
                    <a:gd name="T0" fmla="*/ 0 w 14"/>
                    <a:gd name="T1" fmla="*/ 0 h 18"/>
                    <a:gd name="T2" fmla="*/ 14 w 14"/>
                    <a:gd name="T3" fmla="*/ 18 h 1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4" h="18">
                      <a:moveTo>
                        <a:pt x="0" y="0"/>
                      </a:moveTo>
                      <a:cubicBezTo>
                        <a:pt x="5" y="8"/>
                        <a:pt x="8" y="12"/>
                        <a:pt x="14" y="1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84" name="Freeform 84"/>
                <p:cNvSpPr/>
                <p:nvPr/>
              </p:nvSpPr>
              <p:spPr bwMode="auto">
                <a:xfrm>
                  <a:off x="467" y="1882"/>
                  <a:ext cx="6" cy="46"/>
                </a:xfrm>
                <a:custGeom>
                  <a:avLst/>
                  <a:gdLst>
                    <a:gd name="T0" fmla="*/ 6 w 6"/>
                    <a:gd name="T1" fmla="*/ 0 h 46"/>
                    <a:gd name="T2" fmla="*/ 0 w 6"/>
                    <a:gd name="T3" fmla="*/ 46 h 4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" h="46">
                      <a:moveTo>
                        <a:pt x="6" y="0"/>
                      </a:moveTo>
                      <a:cubicBezTo>
                        <a:pt x="1" y="15"/>
                        <a:pt x="0" y="30"/>
                        <a:pt x="0" y="46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85" name="Freeform 85"/>
                <p:cNvSpPr/>
                <p:nvPr/>
              </p:nvSpPr>
              <p:spPr bwMode="auto">
                <a:xfrm>
                  <a:off x="467" y="1918"/>
                  <a:ext cx="26" cy="28"/>
                </a:xfrm>
                <a:custGeom>
                  <a:avLst/>
                  <a:gdLst>
                    <a:gd name="T0" fmla="*/ 0 w 26"/>
                    <a:gd name="T1" fmla="*/ 0 h 28"/>
                    <a:gd name="T2" fmla="*/ 18 w 26"/>
                    <a:gd name="T3" fmla="*/ 24 h 28"/>
                    <a:gd name="T4" fmla="*/ 24 w 26"/>
                    <a:gd name="T5" fmla="*/ 26 h 28"/>
                    <a:gd name="T6" fmla="*/ 26 w 26"/>
                    <a:gd name="T7" fmla="*/ 28 h 2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6" h="28">
                      <a:moveTo>
                        <a:pt x="0" y="0"/>
                      </a:moveTo>
                      <a:cubicBezTo>
                        <a:pt x="7" y="7"/>
                        <a:pt x="10" y="18"/>
                        <a:pt x="18" y="24"/>
                      </a:cubicBezTo>
                      <a:cubicBezTo>
                        <a:pt x="20" y="25"/>
                        <a:pt x="22" y="25"/>
                        <a:pt x="24" y="26"/>
                      </a:cubicBezTo>
                      <a:cubicBezTo>
                        <a:pt x="25" y="26"/>
                        <a:pt x="25" y="27"/>
                        <a:pt x="26" y="2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86" name="Freeform 86"/>
                <p:cNvSpPr/>
                <p:nvPr/>
              </p:nvSpPr>
              <p:spPr bwMode="auto">
                <a:xfrm>
                  <a:off x="436" y="1902"/>
                  <a:ext cx="29" cy="34"/>
                </a:xfrm>
                <a:custGeom>
                  <a:avLst/>
                  <a:gdLst>
                    <a:gd name="T0" fmla="*/ 29 w 29"/>
                    <a:gd name="T1" fmla="*/ 0 h 34"/>
                    <a:gd name="T2" fmla="*/ 3 w 29"/>
                    <a:gd name="T3" fmla="*/ 20 h 34"/>
                    <a:gd name="T4" fmla="*/ 1 w 29"/>
                    <a:gd name="T5" fmla="*/ 34 h 3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9" h="34">
                      <a:moveTo>
                        <a:pt x="29" y="0"/>
                      </a:moveTo>
                      <a:cubicBezTo>
                        <a:pt x="20" y="7"/>
                        <a:pt x="12" y="14"/>
                        <a:pt x="3" y="20"/>
                      </a:cubicBezTo>
                      <a:cubicBezTo>
                        <a:pt x="0" y="29"/>
                        <a:pt x="1" y="24"/>
                        <a:pt x="1" y="34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87" name="Freeform 87"/>
                <p:cNvSpPr/>
                <p:nvPr/>
              </p:nvSpPr>
              <p:spPr bwMode="auto">
                <a:xfrm>
                  <a:off x="515" y="1844"/>
                  <a:ext cx="14" cy="56"/>
                </a:xfrm>
                <a:custGeom>
                  <a:avLst/>
                  <a:gdLst>
                    <a:gd name="T0" fmla="*/ 14 w 14"/>
                    <a:gd name="T1" fmla="*/ 0 h 56"/>
                    <a:gd name="T2" fmla="*/ 0 w 14"/>
                    <a:gd name="T3" fmla="*/ 56 h 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4" h="56">
                      <a:moveTo>
                        <a:pt x="14" y="0"/>
                      </a:moveTo>
                      <a:cubicBezTo>
                        <a:pt x="8" y="19"/>
                        <a:pt x="0" y="35"/>
                        <a:pt x="0" y="56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88" name="Freeform 88"/>
                <p:cNvSpPr/>
                <p:nvPr/>
              </p:nvSpPr>
              <p:spPr bwMode="auto">
                <a:xfrm>
                  <a:off x="523" y="1876"/>
                  <a:ext cx="16" cy="28"/>
                </a:xfrm>
                <a:custGeom>
                  <a:avLst/>
                  <a:gdLst>
                    <a:gd name="T0" fmla="*/ 0 w 16"/>
                    <a:gd name="T1" fmla="*/ 0 h 28"/>
                    <a:gd name="T2" fmla="*/ 16 w 16"/>
                    <a:gd name="T3" fmla="*/ 28 h 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6" h="28">
                      <a:moveTo>
                        <a:pt x="0" y="0"/>
                      </a:moveTo>
                      <a:cubicBezTo>
                        <a:pt x="3" y="10"/>
                        <a:pt x="9" y="21"/>
                        <a:pt x="16" y="2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13" name="Group 89"/>
              <p:cNvGrpSpPr/>
              <p:nvPr/>
            </p:nvGrpSpPr>
            <p:grpSpPr bwMode="auto">
              <a:xfrm flipH="1">
                <a:off x="448" y="1730"/>
                <a:ext cx="343" cy="198"/>
                <a:chOff x="288" y="1776"/>
                <a:chExt cx="343" cy="198"/>
              </a:xfrm>
            </p:grpSpPr>
            <p:sp>
              <p:nvSpPr>
                <p:cNvPr id="251" name="Freeform 90"/>
                <p:cNvSpPr/>
                <p:nvPr/>
              </p:nvSpPr>
              <p:spPr bwMode="auto">
                <a:xfrm>
                  <a:off x="288" y="1776"/>
                  <a:ext cx="313" cy="198"/>
                </a:xfrm>
                <a:custGeom>
                  <a:avLst/>
                  <a:gdLst>
                    <a:gd name="T0" fmla="*/ 251 w 313"/>
                    <a:gd name="T1" fmla="*/ 180 h 198"/>
                    <a:gd name="T2" fmla="*/ 297 w 313"/>
                    <a:gd name="T3" fmla="*/ 144 h 198"/>
                    <a:gd name="T4" fmla="*/ 297 w 313"/>
                    <a:gd name="T5" fmla="*/ 48 h 198"/>
                    <a:gd name="T6" fmla="*/ 201 w 313"/>
                    <a:gd name="T7" fmla="*/ 0 h 198"/>
                    <a:gd name="T8" fmla="*/ 105 w 313"/>
                    <a:gd name="T9" fmla="*/ 48 h 198"/>
                    <a:gd name="T10" fmla="*/ 57 w 313"/>
                    <a:gd name="T11" fmla="*/ 144 h 198"/>
                    <a:gd name="T12" fmla="*/ 9 w 313"/>
                    <a:gd name="T13" fmla="*/ 192 h 198"/>
                    <a:gd name="T14" fmla="*/ 111 w 313"/>
                    <a:gd name="T15" fmla="*/ 180 h 198"/>
                    <a:gd name="T16" fmla="*/ 175 w 313"/>
                    <a:gd name="T17" fmla="*/ 186 h 198"/>
                    <a:gd name="T18" fmla="*/ 251 w 313"/>
                    <a:gd name="T19" fmla="*/ 180 h 19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98">
                      <a:moveTo>
                        <a:pt x="251" y="180"/>
                      </a:moveTo>
                      <a:cubicBezTo>
                        <a:pt x="275" y="172"/>
                        <a:pt x="289" y="166"/>
                        <a:pt x="297" y="144"/>
                      </a:cubicBezTo>
                      <a:cubicBezTo>
                        <a:pt x="305" y="122"/>
                        <a:pt x="313" y="72"/>
                        <a:pt x="297" y="48"/>
                      </a:cubicBezTo>
                      <a:cubicBezTo>
                        <a:pt x="281" y="24"/>
                        <a:pt x="233" y="0"/>
                        <a:pt x="201" y="0"/>
                      </a:cubicBezTo>
                      <a:cubicBezTo>
                        <a:pt x="169" y="0"/>
                        <a:pt x="129" y="24"/>
                        <a:pt x="105" y="48"/>
                      </a:cubicBezTo>
                      <a:cubicBezTo>
                        <a:pt x="81" y="72"/>
                        <a:pt x="73" y="120"/>
                        <a:pt x="57" y="144"/>
                      </a:cubicBezTo>
                      <a:cubicBezTo>
                        <a:pt x="41" y="168"/>
                        <a:pt x="0" y="186"/>
                        <a:pt x="9" y="192"/>
                      </a:cubicBezTo>
                      <a:cubicBezTo>
                        <a:pt x="18" y="198"/>
                        <a:pt x="83" y="181"/>
                        <a:pt x="111" y="180"/>
                      </a:cubicBezTo>
                      <a:cubicBezTo>
                        <a:pt x="139" y="179"/>
                        <a:pt x="152" y="186"/>
                        <a:pt x="175" y="186"/>
                      </a:cubicBezTo>
                      <a:cubicBezTo>
                        <a:pt x="198" y="186"/>
                        <a:pt x="235" y="181"/>
                        <a:pt x="251" y="180"/>
                      </a:cubicBezTo>
                      <a:close/>
                    </a:path>
                  </a:pathLst>
                </a:custGeom>
                <a:solidFill>
                  <a:srgbClr val="73F179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52" name="Freeform 91"/>
                <p:cNvSpPr/>
                <p:nvPr/>
              </p:nvSpPr>
              <p:spPr bwMode="auto">
                <a:xfrm>
                  <a:off x="353" y="1834"/>
                  <a:ext cx="278" cy="98"/>
                </a:xfrm>
                <a:custGeom>
                  <a:avLst/>
                  <a:gdLst>
                    <a:gd name="T0" fmla="*/ 278 w 278"/>
                    <a:gd name="T1" fmla="*/ 18 h 98"/>
                    <a:gd name="T2" fmla="*/ 236 w 278"/>
                    <a:gd name="T3" fmla="*/ 0 h 98"/>
                    <a:gd name="T4" fmla="*/ 180 w 278"/>
                    <a:gd name="T5" fmla="*/ 8 h 98"/>
                    <a:gd name="T6" fmla="*/ 144 w 278"/>
                    <a:gd name="T7" fmla="*/ 30 h 98"/>
                    <a:gd name="T8" fmla="*/ 76 w 278"/>
                    <a:gd name="T9" fmla="*/ 62 h 98"/>
                    <a:gd name="T10" fmla="*/ 18 w 278"/>
                    <a:gd name="T11" fmla="*/ 98 h 98"/>
                    <a:gd name="T12" fmla="*/ 0 w 278"/>
                    <a:gd name="T13" fmla="*/ 94 h 9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78" h="98">
                      <a:moveTo>
                        <a:pt x="278" y="18"/>
                      </a:moveTo>
                      <a:cubicBezTo>
                        <a:pt x="263" y="13"/>
                        <a:pt x="250" y="5"/>
                        <a:pt x="236" y="0"/>
                      </a:cubicBezTo>
                      <a:cubicBezTo>
                        <a:pt x="220" y="1"/>
                        <a:pt x="196" y="0"/>
                        <a:pt x="180" y="8"/>
                      </a:cubicBezTo>
                      <a:cubicBezTo>
                        <a:pt x="168" y="14"/>
                        <a:pt x="156" y="26"/>
                        <a:pt x="144" y="30"/>
                      </a:cubicBezTo>
                      <a:cubicBezTo>
                        <a:pt x="127" y="47"/>
                        <a:pt x="98" y="55"/>
                        <a:pt x="76" y="62"/>
                      </a:cubicBezTo>
                      <a:cubicBezTo>
                        <a:pt x="62" y="83"/>
                        <a:pt x="37" y="85"/>
                        <a:pt x="18" y="98"/>
                      </a:cubicBezTo>
                      <a:cubicBezTo>
                        <a:pt x="12" y="97"/>
                        <a:pt x="0" y="94"/>
                        <a:pt x="0" y="94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53" name="Freeform 92"/>
                <p:cNvSpPr/>
                <p:nvPr/>
              </p:nvSpPr>
              <p:spPr bwMode="auto">
                <a:xfrm>
                  <a:off x="361" y="1934"/>
                  <a:ext cx="6" cy="16"/>
                </a:xfrm>
                <a:custGeom>
                  <a:avLst/>
                  <a:gdLst>
                    <a:gd name="T0" fmla="*/ 6 w 6"/>
                    <a:gd name="T1" fmla="*/ 0 h 16"/>
                    <a:gd name="T2" fmla="*/ 0 w 6"/>
                    <a:gd name="T3" fmla="*/ 16 h 1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" h="16">
                      <a:moveTo>
                        <a:pt x="6" y="0"/>
                      </a:moveTo>
                      <a:cubicBezTo>
                        <a:pt x="5" y="6"/>
                        <a:pt x="0" y="16"/>
                        <a:pt x="0" y="16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54" name="Freeform 93"/>
                <p:cNvSpPr/>
                <p:nvPr/>
              </p:nvSpPr>
              <p:spPr bwMode="auto">
                <a:xfrm>
                  <a:off x="375" y="1896"/>
                  <a:ext cx="50" cy="4"/>
                </a:xfrm>
                <a:custGeom>
                  <a:avLst/>
                  <a:gdLst>
                    <a:gd name="T0" fmla="*/ 50 w 50"/>
                    <a:gd name="T1" fmla="*/ 4 h 4"/>
                    <a:gd name="T2" fmla="*/ 0 w 50"/>
                    <a:gd name="T3" fmla="*/ 0 h 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0" h="4">
                      <a:moveTo>
                        <a:pt x="50" y="4"/>
                      </a:moveTo>
                      <a:cubicBezTo>
                        <a:pt x="32" y="2"/>
                        <a:pt x="18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55" name="Freeform 94"/>
                <p:cNvSpPr/>
                <p:nvPr/>
              </p:nvSpPr>
              <p:spPr bwMode="auto">
                <a:xfrm>
                  <a:off x="383" y="1878"/>
                  <a:ext cx="10" cy="18"/>
                </a:xfrm>
                <a:custGeom>
                  <a:avLst/>
                  <a:gdLst>
                    <a:gd name="T0" fmla="*/ 10 w 10"/>
                    <a:gd name="T1" fmla="*/ 18 h 18"/>
                    <a:gd name="T2" fmla="*/ 0 w 10"/>
                    <a:gd name="T3" fmla="*/ 0 h 1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0" h="18">
                      <a:moveTo>
                        <a:pt x="10" y="18"/>
                      </a:moveTo>
                      <a:cubicBezTo>
                        <a:pt x="8" y="10"/>
                        <a:pt x="6" y="6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56" name="Freeform 95"/>
                <p:cNvSpPr/>
                <p:nvPr/>
              </p:nvSpPr>
              <p:spPr bwMode="auto">
                <a:xfrm>
                  <a:off x="423" y="1852"/>
                  <a:ext cx="68" cy="16"/>
                </a:xfrm>
                <a:custGeom>
                  <a:avLst/>
                  <a:gdLst>
                    <a:gd name="T0" fmla="*/ 68 w 68"/>
                    <a:gd name="T1" fmla="*/ 16 h 16"/>
                    <a:gd name="T2" fmla="*/ 0 w 68"/>
                    <a:gd name="T3" fmla="*/ 0 h 1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8" h="16">
                      <a:moveTo>
                        <a:pt x="68" y="16"/>
                      </a:moveTo>
                      <a:cubicBezTo>
                        <a:pt x="44" y="11"/>
                        <a:pt x="25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57" name="Freeform 96"/>
                <p:cNvSpPr/>
                <p:nvPr/>
              </p:nvSpPr>
              <p:spPr bwMode="auto">
                <a:xfrm>
                  <a:off x="435" y="1824"/>
                  <a:ext cx="18" cy="32"/>
                </a:xfrm>
                <a:custGeom>
                  <a:avLst/>
                  <a:gdLst>
                    <a:gd name="T0" fmla="*/ 18 w 18"/>
                    <a:gd name="T1" fmla="*/ 32 h 32"/>
                    <a:gd name="T2" fmla="*/ 0 w 18"/>
                    <a:gd name="T3" fmla="*/ 0 h 32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8" h="32">
                      <a:moveTo>
                        <a:pt x="18" y="32"/>
                      </a:moveTo>
                      <a:cubicBezTo>
                        <a:pt x="11" y="22"/>
                        <a:pt x="9" y="9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58" name="Freeform 97"/>
                <p:cNvSpPr/>
                <p:nvPr/>
              </p:nvSpPr>
              <p:spPr bwMode="auto">
                <a:xfrm>
                  <a:off x="483" y="1816"/>
                  <a:ext cx="64" cy="20"/>
                </a:xfrm>
                <a:custGeom>
                  <a:avLst/>
                  <a:gdLst>
                    <a:gd name="T0" fmla="*/ 64 w 64"/>
                    <a:gd name="T1" fmla="*/ 20 h 20"/>
                    <a:gd name="T2" fmla="*/ 0 w 64"/>
                    <a:gd name="T3" fmla="*/ 0 h 2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4" h="20">
                      <a:moveTo>
                        <a:pt x="64" y="20"/>
                      </a:moveTo>
                      <a:cubicBezTo>
                        <a:pt x="41" y="16"/>
                        <a:pt x="20" y="1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59" name="Freeform 98"/>
                <p:cNvSpPr/>
                <p:nvPr/>
              </p:nvSpPr>
              <p:spPr bwMode="auto">
                <a:xfrm>
                  <a:off x="485" y="1796"/>
                  <a:ext cx="6" cy="22"/>
                </a:xfrm>
                <a:custGeom>
                  <a:avLst/>
                  <a:gdLst>
                    <a:gd name="T0" fmla="*/ 6 w 6"/>
                    <a:gd name="T1" fmla="*/ 22 h 22"/>
                    <a:gd name="T2" fmla="*/ 0 w 6"/>
                    <a:gd name="T3" fmla="*/ 0 h 22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" h="22">
                      <a:moveTo>
                        <a:pt x="6" y="22"/>
                      </a:moveTo>
                      <a:cubicBezTo>
                        <a:pt x="5" y="15"/>
                        <a:pt x="0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60" name="Freeform 99"/>
                <p:cNvSpPr/>
                <p:nvPr/>
              </p:nvSpPr>
              <p:spPr bwMode="auto">
                <a:xfrm>
                  <a:off x="467" y="1820"/>
                  <a:ext cx="26" cy="8"/>
                </a:xfrm>
                <a:custGeom>
                  <a:avLst/>
                  <a:gdLst>
                    <a:gd name="T0" fmla="*/ 26 w 26"/>
                    <a:gd name="T1" fmla="*/ 0 h 8"/>
                    <a:gd name="T2" fmla="*/ 0 w 26"/>
                    <a:gd name="T3" fmla="*/ 8 h 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6" h="8">
                      <a:moveTo>
                        <a:pt x="26" y="0"/>
                      </a:moveTo>
                      <a:cubicBezTo>
                        <a:pt x="17" y="3"/>
                        <a:pt x="8" y="4"/>
                        <a:pt x="0" y="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61" name="Freeform 100"/>
                <p:cNvSpPr/>
                <p:nvPr/>
              </p:nvSpPr>
              <p:spPr bwMode="auto">
                <a:xfrm>
                  <a:off x="525" y="1804"/>
                  <a:ext cx="24" cy="32"/>
                </a:xfrm>
                <a:custGeom>
                  <a:avLst/>
                  <a:gdLst>
                    <a:gd name="T0" fmla="*/ 24 w 24"/>
                    <a:gd name="T1" fmla="*/ 32 h 32"/>
                    <a:gd name="T2" fmla="*/ 10 w 24"/>
                    <a:gd name="T3" fmla="*/ 10 h 32"/>
                    <a:gd name="T4" fmla="*/ 0 w 24"/>
                    <a:gd name="T5" fmla="*/ 0 h 3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32">
                      <a:moveTo>
                        <a:pt x="24" y="32"/>
                      </a:moveTo>
                      <a:cubicBezTo>
                        <a:pt x="20" y="21"/>
                        <a:pt x="20" y="16"/>
                        <a:pt x="10" y="10"/>
                      </a:cubicBezTo>
                      <a:cubicBezTo>
                        <a:pt x="8" y="7"/>
                        <a:pt x="0" y="2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62" name="Freeform 101"/>
                <p:cNvSpPr/>
                <p:nvPr/>
              </p:nvSpPr>
              <p:spPr bwMode="auto">
                <a:xfrm>
                  <a:off x="507" y="1810"/>
                  <a:ext cx="20" cy="1"/>
                </a:xfrm>
                <a:custGeom>
                  <a:avLst/>
                  <a:gdLst>
                    <a:gd name="T0" fmla="*/ 20 w 20"/>
                    <a:gd name="T1" fmla="*/ 0 h 1"/>
                    <a:gd name="T2" fmla="*/ 0 w 20"/>
                    <a:gd name="T3" fmla="*/ 0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0" h="1">
                      <a:moveTo>
                        <a:pt x="20" y="0"/>
                      </a:moveTo>
                      <a:cubicBezTo>
                        <a:pt x="13" y="0"/>
                        <a:pt x="7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63" name="Freeform 102"/>
                <p:cNvSpPr/>
                <p:nvPr/>
              </p:nvSpPr>
              <p:spPr bwMode="auto">
                <a:xfrm>
                  <a:off x="397" y="1912"/>
                  <a:ext cx="12" cy="38"/>
                </a:xfrm>
                <a:custGeom>
                  <a:avLst/>
                  <a:gdLst>
                    <a:gd name="T0" fmla="*/ 12 w 12"/>
                    <a:gd name="T1" fmla="*/ 0 h 38"/>
                    <a:gd name="T2" fmla="*/ 0 w 12"/>
                    <a:gd name="T3" fmla="*/ 38 h 3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2" h="38">
                      <a:moveTo>
                        <a:pt x="12" y="0"/>
                      </a:moveTo>
                      <a:cubicBezTo>
                        <a:pt x="8" y="11"/>
                        <a:pt x="0" y="27"/>
                        <a:pt x="0" y="3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64" name="Freeform 103"/>
                <p:cNvSpPr/>
                <p:nvPr/>
              </p:nvSpPr>
              <p:spPr bwMode="auto">
                <a:xfrm>
                  <a:off x="401" y="1930"/>
                  <a:ext cx="14" cy="18"/>
                </a:xfrm>
                <a:custGeom>
                  <a:avLst/>
                  <a:gdLst>
                    <a:gd name="T0" fmla="*/ 0 w 14"/>
                    <a:gd name="T1" fmla="*/ 0 h 18"/>
                    <a:gd name="T2" fmla="*/ 14 w 14"/>
                    <a:gd name="T3" fmla="*/ 18 h 1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4" h="18">
                      <a:moveTo>
                        <a:pt x="0" y="0"/>
                      </a:moveTo>
                      <a:cubicBezTo>
                        <a:pt x="5" y="8"/>
                        <a:pt x="8" y="12"/>
                        <a:pt x="14" y="1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65" name="Freeform 104"/>
                <p:cNvSpPr/>
                <p:nvPr/>
              </p:nvSpPr>
              <p:spPr bwMode="auto">
                <a:xfrm>
                  <a:off x="467" y="1882"/>
                  <a:ext cx="6" cy="46"/>
                </a:xfrm>
                <a:custGeom>
                  <a:avLst/>
                  <a:gdLst>
                    <a:gd name="T0" fmla="*/ 6 w 6"/>
                    <a:gd name="T1" fmla="*/ 0 h 46"/>
                    <a:gd name="T2" fmla="*/ 0 w 6"/>
                    <a:gd name="T3" fmla="*/ 46 h 4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" h="46">
                      <a:moveTo>
                        <a:pt x="6" y="0"/>
                      </a:moveTo>
                      <a:cubicBezTo>
                        <a:pt x="1" y="15"/>
                        <a:pt x="0" y="30"/>
                        <a:pt x="0" y="46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66" name="Freeform 105"/>
                <p:cNvSpPr/>
                <p:nvPr/>
              </p:nvSpPr>
              <p:spPr bwMode="auto">
                <a:xfrm>
                  <a:off x="467" y="1918"/>
                  <a:ext cx="26" cy="28"/>
                </a:xfrm>
                <a:custGeom>
                  <a:avLst/>
                  <a:gdLst>
                    <a:gd name="T0" fmla="*/ 0 w 26"/>
                    <a:gd name="T1" fmla="*/ 0 h 28"/>
                    <a:gd name="T2" fmla="*/ 18 w 26"/>
                    <a:gd name="T3" fmla="*/ 24 h 28"/>
                    <a:gd name="T4" fmla="*/ 24 w 26"/>
                    <a:gd name="T5" fmla="*/ 26 h 28"/>
                    <a:gd name="T6" fmla="*/ 26 w 26"/>
                    <a:gd name="T7" fmla="*/ 28 h 2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6" h="28">
                      <a:moveTo>
                        <a:pt x="0" y="0"/>
                      </a:moveTo>
                      <a:cubicBezTo>
                        <a:pt x="7" y="7"/>
                        <a:pt x="10" y="18"/>
                        <a:pt x="18" y="24"/>
                      </a:cubicBezTo>
                      <a:cubicBezTo>
                        <a:pt x="20" y="25"/>
                        <a:pt x="22" y="25"/>
                        <a:pt x="24" y="26"/>
                      </a:cubicBezTo>
                      <a:cubicBezTo>
                        <a:pt x="25" y="26"/>
                        <a:pt x="25" y="27"/>
                        <a:pt x="26" y="2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67" name="Freeform 106"/>
                <p:cNvSpPr/>
                <p:nvPr/>
              </p:nvSpPr>
              <p:spPr bwMode="auto">
                <a:xfrm>
                  <a:off x="436" y="1902"/>
                  <a:ext cx="29" cy="34"/>
                </a:xfrm>
                <a:custGeom>
                  <a:avLst/>
                  <a:gdLst>
                    <a:gd name="T0" fmla="*/ 29 w 29"/>
                    <a:gd name="T1" fmla="*/ 0 h 34"/>
                    <a:gd name="T2" fmla="*/ 3 w 29"/>
                    <a:gd name="T3" fmla="*/ 20 h 34"/>
                    <a:gd name="T4" fmla="*/ 1 w 29"/>
                    <a:gd name="T5" fmla="*/ 34 h 3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9" h="34">
                      <a:moveTo>
                        <a:pt x="29" y="0"/>
                      </a:moveTo>
                      <a:cubicBezTo>
                        <a:pt x="20" y="7"/>
                        <a:pt x="12" y="14"/>
                        <a:pt x="3" y="20"/>
                      </a:cubicBezTo>
                      <a:cubicBezTo>
                        <a:pt x="0" y="29"/>
                        <a:pt x="1" y="24"/>
                        <a:pt x="1" y="34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68" name="Freeform 107"/>
                <p:cNvSpPr/>
                <p:nvPr/>
              </p:nvSpPr>
              <p:spPr bwMode="auto">
                <a:xfrm>
                  <a:off x="515" y="1844"/>
                  <a:ext cx="14" cy="56"/>
                </a:xfrm>
                <a:custGeom>
                  <a:avLst/>
                  <a:gdLst>
                    <a:gd name="T0" fmla="*/ 14 w 14"/>
                    <a:gd name="T1" fmla="*/ 0 h 56"/>
                    <a:gd name="T2" fmla="*/ 0 w 14"/>
                    <a:gd name="T3" fmla="*/ 56 h 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4" h="56">
                      <a:moveTo>
                        <a:pt x="14" y="0"/>
                      </a:moveTo>
                      <a:cubicBezTo>
                        <a:pt x="8" y="19"/>
                        <a:pt x="0" y="35"/>
                        <a:pt x="0" y="56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69" name="Freeform 108"/>
                <p:cNvSpPr/>
                <p:nvPr/>
              </p:nvSpPr>
              <p:spPr bwMode="auto">
                <a:xfrm>
                  <a:off x="523" y="1876"/>
                  <a:ext cx="16" cy="28"/>
                </a:xfrm>
                <a:custGeom>
                  <a:avLst/>
                  <a:gdLst>
                    <a:gd name="T0" fmla="*/ 0 w 16"/>
                    <a:gd name="T1" fmla="*/ 0 h 28"/>
                    <a:gd name="T2" fmla="*/ 16 w 16"/>
                    <a:gd name="T3" fmla="*/ 28 h 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6" h="28">
                      <a:moveTo>
                        <a:pt x="0" y="0"/>
                      </a:moveTo>
                      <a:cubicBezTo>
                        <a:pt x="3" y="10"/>
                        <a:pt x="9" y="21"/>
                        <a:pt x="16" y="2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sp>
            <p:nvSpPr>
              <p:cNvPr id="214" name="Freeform 109"/>
              <p:cNvSpPr/>
              <p:nvPr/>
            </p:nvSpPr>
            <p:spPr bwMode="auto">
              <a:xfrm>
                <a:off x="411" y="1802"/>
                <a:ext cx="86" cy="700"/>
              </a:xfrm>
              <a:custGeom>
                <a:avLst/>
                <a:gdLst>
                  <a:gd name="T0" fmla="*/ 29 w 86"/>
                  <a:gd name="T1" fmla="*/ 0 h 700"/>
                  <a:gd name="T2" fmla="*/ 55 w 86"/>
                  <a:gd name="T3" fmla="*/ 44 h 700"/>
                  <a:gd name="T4" fmla="*/ 53 w 86"/>
                  <a:gd name="T5" fmla="*/ 140 h 700"/>
                  <a:gd name="T6" fmla="*/ 77 w 86"/>
                  <a:gd name="T7" fmla="*/ 256 h 700"/>
                  <a:gd name="T8" fmla="*/ 1 w 86"/>
                  <a:gd name="T9" fmla="*/ 436 h 700"/>
                  <a:gd name="T10" fmla="*/ 71 w 86"/>
                  <a:gd name="T11" fmla="*/ 576 h 700"/>
                  <a:gd name="T12" fmla="*/ 77 w 86"/>
                  <a:gd name="T13" fmla="*/ 616 h 700"/>
                  <a:gd name="T14" fmla="*/ 63 w 86"/>
                  <a:gd name="T15" fmla="*/ 642 h 700"/>
                  <a:gd name="T16" fmla="*/ 61 w 86"/>
                  <a:gd name="T17" fmla="*/ 658 h 700"/>
                  <a:gd name="T18" fmla="*/ 71 w 86"/>
                  <a:gd name="T19" fmla="*/ 700 h 7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6" h="700">
                    <a:moveTo>
                      <a:pt x="29" y="0"/>
                    </a:moveTo>
                    <a:cubicBezTo>
                      <a:pt x="33" y="7"/>
                      <a:pt x="51" y="21"/>
                      <a:pt x="55" y="44"/>
                    </a:cubicBezTo>
                    <a:cubicBezTo>
                      <a:pt x="59" y="67"/>
                      <a:pt x="49" y="105"/>
                      <a:pt x="53" y="140"/>
                    </a:cubicBezTo>
                    <a:cubicBezTo>
                      <a:pt x="57" y="175"/>
                      <a:pt x="86" y="207"/>
                      <a:pt x="77" y="256"/>
                    </a:cubicBezTo>
                    <a:cubicBezTo>
                      <a:pt x="68" y="305"/>
                      <a:pt x="2" y="383"/>
                      <a:pt x="1" y="436"/>
                    </a:cubicBezTo>
                    <a:cubicBezTo>
                      <a:pt x="0" y="489"/>
                      <a:pt x="58" y="546"/>
                      <a:pt x="71" y="576"/>
                    </a:cubicBezTo>
                    <a:cubicBezTo>
                      <a:pt x="84" y="606"/>
                      <a:pt x="78" y="605"/>
                      <a:pt x="77" y="616"/>
                    </a:cubicBezTo>
                    <a:cubicBezTo>
                      <a:pt x="76" y="627"/>
                      <a:pt x="66" y="635"/>
                      <a:pt x="63" y="642"/>
                    </a:cubicBezTo>
                    <a:cubicBezTo>
                      <a:pt x="60" y="649"/>
                      <a:pt x="60" y="648"/>
                      <a:pt x="61" y="658"/>
                    </a:cubicBezTo>
                    <a:cubicBezTo>
                      <a:pt x="62" y="668"/>
                      <a:pt x="69" y="691"/>
                      <a:pt x="71" y="7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15" name="Freeform 110"/>
              <p:cNvSpPr/>
              <p:nvPr/>
            </p:nvSpPr>
            <p:spPr bwMode="auto">
              <a:xfrm>
                <a:off x="421" y="1802"/>
                <a:ext cx="87" cy="694"/>
              </a:xfrm>
              <a:custGeom>
                <a:avLst/>
                <a:gdLst>
                  <a:gd name="T0" fmla="*/ 28 w 87"/>
                  <a:gd name="T1" fmla="*/ 0 h 694"/>
                  <a:gd name="T2" fmla="*/ 54 w 87"/>
                  <a:gd name="T3" fmla="*/ 44 h 694"/>
                  <a:gd name="T4" fmla="*/ 52 w 87"/>
                  <a:gd name="T5" fmla="*/ 140 h 694"/>
                  <a:gd name="T6" fmla="*/ 76 w 87"/>
                  <a:gd name="T7" fmla="*/ 256 h 694"/>
                  <a:gd name="T8" fmla="*/ 0 w 87"/>
                  <a:gd name="T9" fmla="*/ 436 h 694"/>
                  <a:gd name="T10" fmla="*/ 77 w 87"/>
                  <a:gd name="T11" fmla="*/ 586 h 694"/>
                  <a:gd name="T12" fmla="*/ 61 w 87"/>
                  <a:gd name="T13" fmla="*/ 650 h 694"/>
                  <a:gd name="T14" fmla="*/ 63 w 87"/>
                  <a:gd name="T15" fmla="*/ 694 h 69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" h="694">
                    <a:moveTo>
                      <a:pt x="28" y="0"/>
                    </a:moveTo>
                    <a:cubicBezTo>
                      <a:pt x="32" y="7"/>
                      <a:pt x="50" y="21"/>
                      <a:pt x="54" y="44"/>
                    </a:cubicBezTo>
                    <a:cubicBezTo>
                      <a:pt x="58" y="67"/>
                      <a:pt x="48" y="105"/>
                      <a:pt x="52" y="140"/>
                    </a:cubicBezTo>
                    <a:cubicBezTo>
                      <a:pt x="56" y="175"/>
                      <a:pt x="85" y="207"/>
                      <a:pt x="76" y="256"/>
                    </a:cubicBezTo>
                    <a:cubicBezTo>
                      <a:pt x="67" y="305"/>
                      <a:pt x="0" y="381"/>
                      <a:pt x="0" y="436"/>
                    </a:cubicBezTo>
                    <a:cubicBezTo>
                      <a:pt x="0" y="491"/>
                      <a:pt x="67" y="550"/>
                      <a:pt x="77" y="586"/>
                    </a:cubicBezTo>
                    <a:cubicBezTo>
                      <a:pt x="87" y="622"/>
                      <a:pt x="63" y="632"/>
                      <a:pt x="61" y="650"/>
                    </a:cubicBezTo>
                    <a:cubicBezTo>
                      <a:pt x="59" y="668"/>
                      <a:pt x="63" y="685"/>
                      <a:pt x="63" y="69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16" name="Oval 111"/>
              <p:cNvSpPr>
                <a:spLocks noChangeArrowheads="1"/>
              </p:cNvSpPr>
              <p:nvPr/>
            </p:nvSpPr>
            <p:spPr bwMode="auto">
              <a:xfrm>
                <a:off x="438" y="1794"/>
                <a:ext cx="12" cy="12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sp>
            <p:nvSpPr>
              <p:cNvPr id="217" name="Freeform 112"/>
              <p:cNvSpPr/>
              <p:nvPr/>
            </p:nvSpPr>
            <p:spPr bwMode="auto">
              <a:xfrm>
                <a:off x="483" y="1932"/>
                <a:ext cx="67" cy="60"/>
              </a:xfrm>
              <a:custGeom>
                <a:avLst/>
                <a:gdLst>
                  <a:gd name="T0" fmla="*/ 5 w 67"/>
                  <a:gd name="T1" fmla="*/ 50 h 60"/>
                  <a:gd name="T2" fmla="*/ 23 w 67"/>
                  <a:gd name="T3" fmla="*/ 40 h 60"/>
                  <a:gd name="T4" fmla="*/ 39 w 67"/>
                  <a:gd name="T5" fmla="*/ 20 h 60"/>
                  <a:gd name="T6" fmla="*/ 55 w 67"/>
                  <a:gd name="T7" fmla="*/ 0 h 60"/>
                  <a:gd name="T8" fmla="*/ 63 w 67"/>
                  <a:gd name="T9" fmla="*/ 2 h 60"/>
                  <a:gd name="T10" fmla="*/ 67 w 67"/>
                  <a:gd name="T11" fmla="*/ 14 h 60"/>
                  <a:gd name="T12" fmla="*/ 33 w 67"/>
                  <a:gd name="T13" fmla="*/ 36 h 60"/>
                  <a:gd name="T14" fmla="*/ 27 w 67"/>
                  <a:gd name="T15" fmla="*/ 48 h 60"/>
                  <a:gd name="T16" fmla="*/ 9 w 67"/>
                  <a:gd name="T17" fmla="*/ 56 h 60"/>
                  <a:gd name="T18" fmla="*/ 5 w 67"/>
                  <a:gd name="T19" fmla="*/ 50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18" name="Freeform 113"/>
              <p:cNvSpPr/>
              <p:nvPr/>
            </p:nvSpPr>
            <p:spPr bwMode="auto">
              <a:xfrm flipH="1">
                <a:off x="419" y="1930"/>
                <a:ext cx="67" cy="60"/>
              </a:xfrm>
              <a:custGeom>
                <a:avLst/>
                <a:gdLst>
                  <a:gd name="T0" fmla="*/ 5 w 67"/>
                  <a:gd name="T1" fmla="*/ 50 h 60"/>
                  <a:gd name="T2" fmla="*/ 23 w 67"/>
                  <a:gd name="T3" fmla="*/ 40 h 60"/>
                  <a:gd name="T4" fmla="*/ 39 w 67"/>
                  <a:gd name="T5" fmla="*/ 20 h 60"/>
                  <a:gd name="T6" fmla="*/ 55 w 67"/>
                  <a:gd name="T7" fmla="*/ 0 h 60"/>
                  <a:gd name="T8" fmla="*/ 63 w 67"/>
                  <a:gd name="T9" fmla="*/ 2 h 60"/>
                  <a:gd name="T10" fmla="*/ 67 w 67"/>
                  <a:gd name="T11" fmla="*/ 14 h 60"/>
                  <a:gd name="T12" fmla="*/ 33 w 67"/>
                  <a:gd name="T13" fmla="*/ 36 h 60"/>
                  <a:gd name="T14" fmla="*/ 27 w 67"/>
                  <a:gd name="T15" fmla="*/ 48 h 60"/>
                  <a:gd name="T16" fmla="*/ 9 w 67"/>
                  <a:gd name="T17" fmla="*/ 56 h 60"/>
                  <a:gd name="T18" fmla="*/ 5 w 67"/>
                  <a:gd name="T19" fmla="*/ 50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grpSp>
            <p:nvGrpSpPr>
              <p:cNvPr id="219" name="Group 114"/>
              <p:cNvGrpSpPr/>
              <p:nvPr/>
            </p:nvGrpSpPr>
            <p:grpSpPr bwMode="auto">
              <a:xfrm rot="-1593903">
                <a:off x="342" y="2302"/>
                <a:ext cx="100" cy="84"/>
                <a:chOff x="3122" y="2426"/>
                <a:chExt cx="100" cy="84"/>
              </a:xfrm>
            </p:grpSpPr>
            <p:sp>
              <p:nvSpPr>
                <p:cNvPr id="248" name="Freeform 115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49" name="Freeform 116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50" name="Freeform 117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20" name="Group 118"/>
              <p:cNvGrpSpPr/>
              <p:nvPr/>
            </p:nvGrpSpPr>
            <p:grpSpPr bwMode="auto">
              <a:xfrm rot="-1486509">
                <a:off x="409" y="2323"/>
                <a:ext cx="52" cy="84"/>
                <a:chOff x="3122" y="2426"/>
                <a:chExt cx="100" cy="84"/>
              </a:xfrm>
            </p:grpSpPr>
            <p:sp>
              <p:nvSpPr>
                <p:cNvPr id="245" name="Freeform 119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46" name="Freeform 120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47" name="Freeform 121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21" name="Group 122"/>
              <p:cNvGrpSpPr/>
              <p:nvPr/>
            </p:nvGrpSpPr>
            <p:grpSpPr bwMode="auto">
              <a:xfrm rot="-1067537">
                <a:off x="437" y="2389"/>
                <a:ext cx="51" cy="60"/>
                <a:chOff x="3122" y="2426"/>
                <a:chExt cx="100" cy="84"/>
              </a:xfrm>
            </p:grpSpPr>
            <p:sp>
              <p:nvSpPr>
                <p:cNvPr id="242" name="Freeform 123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43" name="Freeform 124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44" name="Freeform 125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22" name="Group 126"/>
              <p:cNvGrpSpPr/>
              <p:nvPr/>
            </p:nvGrpSpPr>
            <p:grpSpPr bwMode="auto">
              <a:xfrm rot="-946845">
                <a:off x="336" y="2208"/>
                <a:ext cx="100" cy="84"/>
                <a:chOff x="3122" y="2426"/>
                <a:chExt cx="100" cy="84"/>
              </a:xfrm>
            </p:grpSpPr>
            <p:sp>
              <p:nvSpPr>
                <p:cNvPr id="239" name="Freeform 127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40" name="Freeform 128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41" name="Freeform 129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23" name="Group 130"/>
              <p:cNvGrpSpPr/>
              <p:nvPr/>
            </p:nvGrpSpPr>
            <p:grpSpPr bwMode="auto">
              <a:xfrm rot="-5189442">
                <a:off x="418" y="2214"/>
                <a:ext cx="100" cy="84"/>
                <a:chOff x="3122" y="2426"/>
                <a:chExt cx="100" cy="84"/>
              </a:xfrm>
            </p:grpSpPr>
            <p:sp>
              <p:nvSpPr>
                <p:cNvPr id="236" name="Freeform 131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37" name="Freeform 132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38" name="Freeform 133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24" name="Group 134"/>
              <p:cNvGrpSpPr/>
              <p:nvPr/>
            </p:nvGrpSpPr>
            <p:grpSpPr bwMode="auto">
              <a:xfrm rot="-6893024">
                <a:off x="456" y="2286"/>
                <a:ext cx="100" cy="84"/>
                <a:chOff x="3122" y="2426"/>
                <a:chExt cx="100" cy="84"/>
              </a:xfrm>
            </p:grpSpPr>
            <p:sp>
              <p:nvSpPr>
                <p:cNvPr id="233" name="Freeform 135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34" name="Freeform 136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35" name="Freeform 137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25" name="Group 138"/>
              <p:cNvGrpSpPr/>
              <p:nvPr/>
            </p:nvGrpSpPr>
            <p:grpSpPr bwMode="auto">
              <a:xfrm rot="1067537" flipH="1">
                <a:off x="490" y="2400"/>
                <a:ext cx="51" cy="60"/>
                <a:chOff x="3122" y="2426"/>
                <a:chExt cx="100" cy="84"/>
              </a:xfrm>
            </p:grpSpPr>
            <p:sp>
              <p:nvSpPr>
                <p:cNvPr id="230" name="Freeform 139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31" name="Freeform 140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32" name="Freeform 141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sp>
            <p:nvSpPr>
              <p:cNvPr id="226" name="Freeform 142"/>
              <p:cNvSpPr/>
              <p:nvPr/>
            </p:nvSpPr>
            <p:spPr bwMode="auto">
              <a:xfrm>
                <a:off x="354" y="2224"/>
                <a:ext cx="36" cy="20"/>
              </a:xfrm>
              <a:custGeom>
                <a:avLst/>
                <a:gdLst>
                  <a:gd name="T0" fmla="*/ 36 w 36"/>
                  <a:gd name="T1" fmla="*/ 0 h 20"/>
                  <a:gd name="T2" fmla="*/ 14 w 36"/>
                  <a:gd name="T3" fmla="*/ 8 h 20"/>
                  <a:gd name="T4" fmla="*/ 0 w 36"/>
                  <a:gd name="T5" fmla="*/ 20 h 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" h="20">
                    <a:moveTo>
                      <a:pt x="36" y="0"/>
                    </a:moveTo>
                    <a:cubicBezTo>
                      <a:pt x="27" y="2"/>
                      <a:pt x="22" y="3"/>
                      <a:pt x="14" y="8"/>
                    </a:cubicBezTo>
                    <a:cubicBezTo>
                      <a:pt x="9" y="15"/>
                      <a:pt x="6" y="14"/>
                      <a:pt x="0" y="2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27" name="Freeform 143"/>
              <p:cNvSpPr/>
              <p:nvPr/>
            </p:nvSpPr>
            <p:spPr bwMode="auto">
              <a:xfrm>
                <a:off x="442" y="2220"/>
                <a:ext cx="30" cy="18"/>
              </a:xfrm>
              <a:custGeom>
                <a:avLst/>
                <a:gdLst>
                  <a:gd name="T0" fmla="*/ 0 w 30"/>
                  <a:gd name="T1" fmla="*/ 0 h 18"/>
                  <a:gd name="T2" fmla="*/ 30 w 30"/>
                  <a:gd name="T3" fmla="*/ 18 h 1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0" h="18">
                    <a:moveTo>
                      <a:pt x="0" y="0"/>
                    </a:moveTo>
                    <a:cubicBezTo>
                      <a:pt x="9" y="6"/>
                      <a:pt x="19" y="18"/>
                      <a:pt x="30" y="18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28" name="Freeform 144"/>
              <p:cNvSpPr/>
              <p:nvPr/>
            </p:nvSpPr>
            <p:spPr bwMode="auto">
              <a:xfrm>
                <a:off x="400" y="1790"/>
                <a:ext cx="40" cy="16"/>
              </a:xfrm>
              <a:custGeom>
                <a:avLst/>
                <a:gdLst>
                  <a:gd name="T0" fmla="*/ 40 w 40"/>
                  <a:gd name="T1" fmla="*/ 16 h 16"/>
                  <a:gd name="T2" fmla="*/ 0 w 40"/>
                  <a:gd name="T3" fmla="*/ 0 h 1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0" h="16">
                    <a:moveTo>
                      <a:pt x="40" y="16"/>
                    </a:moveTo>
                    <a:cubicBezTo>
                      <a:pt x="27" y="12"/>
                      <a:pt x="13" y="0"/>
                      <a:pt x="0" y="0"/>
                    </a:cubicBez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29" name="Freeform 145"/>
              <p:cNvSpPr/>
              <p:nvPr/>
            </p:nvSpPr>
            <p:spPr bwMode="auto">
              <a:xfrm>
                <a:off x="447" y="1794"/>
                <a:ext cx="37" cy="10"/>
              </a:xfrm>
              <a:custGeom>
                <a:avLst/>
                <a:gdLst>
                  <a:gd name="T0" fmla="*/ 37 w 37"/>
                  <a:gd name="T1" fmla="*/ 0 h 10"/>
                  <a:gd name="T2" fmla="*/ 7 w 37"/>
                  <a:gd name="T3" fmla="*/ 10 h 1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7" h="10">
                    <a:moveTo>
                      <a:pt x="37" y="0"/>
                    </a:moveTo>
                    <a:cubicBezTo>
                      <a:pt x="36" y="0"/>
                      <a:pt x="0" y="10"/>
                      <a:pt x="7" y="10"/>
                    </a:cubicBez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</p:grpSp>
      <p:grpSp>
        <p:nvGrpSpPr>
          <p:cNvPr id="291" name="Group 147"/>
          <p:cNvGrpSpPr/>
          <p:nvPr/>
        </p:nvGrpSpPr>
        <p:grpSpPr bwMode="auto">
          <a:xfrm>
            <a:off x="7116930" y="4469602"/>
            <a:ext cx="974454" cy="1552270"/>
            <a:chOff x="4371" y="1968"/>
            <a:chExt cx="1037" cy="2256"/>
          </a:xfrm>
        </p:grpSpPr>
        <p:grpSp>
          <p:nvGrpSpPr>
            <p:cNvPr id="292" name="Group 148"/>
            <p:cNvGrpSpPr/>
            <p:nvPr/>
          </p:nvGrpSpPr>
          <p:grpSpPr bwMode="auto">
            <a:xfrm>
              <a:off x="4371" y="1968"/>
              <a:ext cx="1008" cy="2256"/>
              <a:chOff x="2784" y="1248"/>
              <a:chExt cx="768" cy="2064"/>
            </a:xfrm>
          </p:grpSpPr>
          <p:sp>
            <p:nvSpPr>
              <p:cNvPr id="510" name="Rectangle 149"/>
              <p:cNvSpPr>
                <a:spLocks noChangeArrowheads="1"/>
              </p:cNvSpPr>
              <p:nvPr/>
            </p:nvSpPr>
            <p:spPr bwMode="auto"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sp>
            <p:nvSpPr>
              <p:cNvPr id="511" name="Rectangle 150"/>
              <p:cNvSpPr>
                <a:spLocks noChangeArrowheads="1"/>
              </p:cNvSpPr>
              <p:nvPr/>
            </p:nvSpPr>
            <p:spPr bwMode="auto"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</p:grpSp>
        <p:grpSp>
          <p:nvGrpSpPr>
            <p:cNvPr id="293" name="Group 151"/>
            <p:cNvGrpSpPr/>
            <p:nvPr/>
          </p:nvGrpSpPr>
          <p:grpSpPr bwMode="auto">
            <a:xfrm>
              <a:off x="4479" y="1995"/>
              <a:ext cx="929" cy="1602"/>
              <a:chOff x="1437" y="747"/>
              <a:chExt cx="929" cy="1559"/>
            </a:xfrm>
          </p:grpSpPr>
          <p:grpSp>
            <p:nvGrpSpPr>
              <p:cNvPr id="295" name="Group 152"/>
              <p:cNvGrpSpPr/>
              <p:nvPr/>
            </p:nvGrpSpPr>
            <p:grpSpPr bwMode="auto">
              <a:xfrm rot="14454202" flipV="1">
                <a:off x="1485" y="820"/>
                <a:ext cx="343" cy="198"/>
                <a:chOff x="831" y="1970"/>
                <a:chExt cx="344" cy="198"/>
              </a:xfrm>
            </p:grpSpPr>
            <p:grpSp>
              <p:nvGrpSpPr>
                <p:cNvPr id="489" name="Group 153"/>
                <p:cNvGrpSpPr/>
                <p:nvPr/>
              </p:nvGrpSpPr>
              <p:grpSpPr bwMode="auto">
                <a:xfrm flipH="1">
                  <a:off x="832" y="1970"/>
                  <a:ext cx="343" cy="198"/>
                  <a:chOff x="288" y="1776"/>
                  <a:chExt cx="343" cy="198"/>
                </a:xfrm>
              </p:grpSpPr>
              <p:sp>
                <p:nvSpPr>
                  <p:cNvPr id="491" name="Freeform 154"/>
                  <p:cNvSpPr/>
                  <p:nvPr/>
                </p:nvSpPr>
                <p:spPr bwMode="auto">
                  <a:xfrm>
                    <a:off x="288" y="1776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92" name="Freeform 155"/>
                  <p:cNvSpPr/>
                  <p:nvPr/>
                </p:nvSpPr>
                <p:spPr bwMode="auto">
                  <a:xfrm>
                    <a:off x="353" y="1834"/>
                    <a:ext cx="278" cy="98"/>
                  </a:xfrm>
                  <a:custGeom>
                    <a:avLst/>
                    <a:gdLst>
                      <a:gd name="T0" fmla="*/ 278 w 278"/>
                      <a:gd name="T1" fmla="*/ 18 h 98"/>
                      <a:gd name="T2" fmla="*/ 236 w 278"/>
                      <a:gd name="T3" fmla="*/ 0 h 98"/>
                      <a:gd name="T4" fmla="*/ 180 w 278"/>
                      <a:gd name="T5" fmla="*/ 8 h 98"/>
                      <a:gd name="T6" fmla="*/ 144 w 278"/>
                      <a:gd name="T7" fmla="*/ 30 h 98"/>
                      <a:gd name="T8" fmla="*/ 76 w 278"/>
                      <a:gd name="T9" fmla="*/ 62 h 98"/>
                      <a:gd name="T10" fmla="*/ 18 w 278"/>
                      <a:gd name="T11" fmla="*/ 98 h 98"/>
                      <a:gd name="T12" fmla="*/ 0 w 278"/>
                      <a:gd name="T13" fmla="*/ 94 h 9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93" name="Freeform 156"/>
                  <p:cNvSpPr/>
                  <p:nvPr/>
                </p:nvSpPr>
                <p:spPr bwMode="auto">
                  <a:xfrm>
                    <a:off x="361" y="1934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94" name="Freeform 157"/>
                  <p:cNvSpPr/>
                  <p:nvPr/>
                </p:nvSpPr>
                <p:spPr bwMode="auto">
                  <a:xfrm>
                    <a:off x="375" y="1896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95" name="Freeform 158"/>
                  <p:cNvSpPr/>
                  <p:nvPr/>
                </p:nvSpPr>
                <p:spPr bwMode="auto">
                  <a:xfrm>
                    <a:off x="383" y="1878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96" name="Freeform 159"/>
                  <p:cNvSpPr/>
                  <p:nvPr/>
                </p:nvSpPr>
                <p:spPr bwMode="auto">
                  <a:xfrm>
                    <a:off x="423" y="1852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97" name="Freeform 160"/>
                  <p:cNvSpPr/>
                  <p:nvPr/>
                </p:nvSpPr>
                <p:spPr bwMode="auto">
                  <a:xfrm>
                    <a:off x="435" y="1824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98" name="Freeform 161"/>
                  <p:cNvSpPr/>
                  <p:nvPr/>
                </p:nvSpPr>
                <p:spPr bwMode="auto">
                  <a:xfrm>
                    <a:off x="483" y="1816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99" name="Freeform 162"/>
                  <p:cNvSpPr/>
                  <p:nvPr/>
                </p:nvSpPr>
                <p:spPr bwMode="auto">
                  <a:xfrm>
                    <a:off x="485" y="1796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500" name="Freeform 163"/>
                  <p:cNvSpPr/>
                  <p:nvPr/>
                </p:nvSpPr>
                <p:spPr bwMode="auto">
                  <a:xfrm>
                    <a:off x="467" y="1820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501" name="Freeform 164"/>
                  <p:cNvSpPr/>
                  <p:nvPr/>
                </p:nvSpPr>
                <p:spPr bwMode="auto">
                  <a:xfrm>
                    <a:off x="525" y="1804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502" name="Freeform 165"/>
                  <p:cNvSpPr/>
                  <p:nvPr/>
                </p:nvSpPr>
                <p:spPr bwMode="auto">
                  <a:xfrm>
                    <a:off x="507" y="1810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503" name="Freeform 166"/>
                  <p:cNvSpPr/>
                  <p:nvPr/>
                </p:nvSpPr>
                <p:spPr bwMode="auto">
                  <a:xfrm>
                    <a:off x="397" y="1912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504" name="Freeform 167"/>
                  <p:cNvSpPr/>
                  <p:nvPr/>
                </p:nvSpPr>
                <p:spPr bwMode="auto">
                  <a:xfrm>
                    <a:off x="401" y="1930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505" name="Freeform 168"/>
                  <p:cNvSpPr/>
                  <p:nvPr/>
                </p:nvSpPr>
                <p:spPr bwMode="auto">
                  <a:xfrm>
                    <a:off x="467" y="1882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506" name="Freeform 169"/>
                  <p:cNvSpPr/>
                  <p:nvPr/>
                </p:nvSpPr>
                <p:spPr bwMode="auto">
                  <a:xfrm>
                    <a:off x="467" y="1918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507" name="Freeform 170"/>
                  <p:cNvSpPr/>
                  <p:nvPr/>
                </p:nvSpPr>
                <p:spPr bwMode="auto">
                  <a:xfrm>
                    <a:off x="436" y="1902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508" name="Freeform 171"/>
                  <p:cNvSpPr/>
                  <p:nvPr/>
                </p:nvSpPr>
                <p:spPr bwMode="auto">
                  <a:xfrm>
                    <a:off x="515" y="1844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509" name="Freeform 172"/>
                  <p:cNvSpPr/>
                  <p:nvPr/>
                </p:nvSpPr>
                <p:spPr bwMode="auto">
                  <a:xfrm>
                    <a:off x="523" y="1876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490" name="Freeform 173"/>
                <p:cNvSpPr/>
                <p:nvPr/>
              </p:nvSpPr>
              <p:spPr bwMode="auto">
                <a:xfrm>
                  <a:off x="831" y="2034"/>
                  <a:ext cx="37" cy="10"/>
                </a:xfrm>
                <a:custGeom>
                  <a:avLst/>
                  <a:gdLst>
                    <a:gd name="T0" fmla="*/ 37 w 37"/>
                    <a:gd name="T1" fmla="*/ 0 h 10"/>
                    <a:gd name="T2" fmla="*/ 7 w 37"/>
                    <a:gd name="T3" fmla="*/ 10 h 1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37" h="10">
                      <a:moveTo>
                        <a:pt x="37" y="0"/>
                      </a:moveTo>
                      <a:cubicBezTo>
                        <a:pt x="36" y="0"/>
                        <a:pt x="0" y="10"/>
                        <a:pt x="7" y="10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96" name="Group 174"/>
              <p:cNvGrpSpPr/>
              <p:nvPr/>
            </p:nvGrpSpPr>
            <p:grpSpPr bwMode="auto">
              <a:xfrm rot="19394814" flipV="1">
                <a:off x="1714" y="827"/>
                <a:ext cx="344" cy="197"/>
                <a:chOff x="831" y="1970"/>
                <a:chExt cx="344" cy="198"/>
              </a:xfrm>
            </p:grpSpPr>
            <p:grpSp>
              <p:nvGrpSpPr>
                <p:cNvPr id="468" name="Group 175"/>
                <p:cNvGrpSpPr/>
                <p:nvPr/>
              </p:nvGrpSpPr>
              <p:grpSpPr bwMode="auto">
                <a:xfrm flipH="1">
                  <a:off x="832" y="1970"/>
                  <a:ext cx="343" cy="198"/>
                  <a:chOff x="288" y="1776"/>
                  <a:chExt cx="343" cy="198"/>
                </a:xfrm>
              </p:grpSpPr>
              <p:sp>
                <p:nvSpPr>
                  <p:cNvPr id="470" name="Freeform 176"/>
                  <p:cNvSpPr/>
                  <p:nvPr/>
                </p:nvSpPr>
                <p:spPr bwMode="auto">
                  <a:xfrm>
                    <a:off x="288" y="1776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71" name="Freeform 177"/>
                  <p:cNvSpPr/>
                  <p:nvPr/>
                </p:nvSpPr>
                <p:spPr bwMode="auto">
                  <a:xfrm>
                    <a:off x="353" y="1834"/>
                    <a:ext cx="278" cy="98"/>
                  </a:xfrm>
                  <a:custGeom>
                    <a:avLst/>
                    <a:gdLst>
                      <a:gd name="T0" fmla="*/ 278 w 278"/>
                      <a:gd name="T1" fmla="*/ 18 h 98"/>
                      <a:gd name="T2" fmla="*/ 236 w 278"/>
                      <a:gd name="T3" fmla="*/ 0 h 98"/>
                      <a:gd name="T4" fmla="*/ 180 w 278"/>
                      <a:gd name="T5" fmla="*/ 8 h 98"/>
                      <a:gd name="T6" fmla="*/ 144 w 278"/>
                      <a:gd name="T7" fmla="*/ 30 h 98"/>
                      <a:gd name="T8" fmla="*/ 76 w 278"/>
                      <a:gd name="T9" fmla="*/ 62 h 98"/>
                      <a:gd name="T10" fmla="*/ 18 w 278"/>
                      <a:gd name="T11" fmla="*/ 98 h 98"/>
                      <a:gd name="T12" fmla="*/ 0 w 278"/>
                      <a:gd name="T13" fmla="*/ 94 h 9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72" name="Freeform 178"/>
                  <p:cNvSpPr/>
                  <p:nvPr/>
                </p:nvSpPr>
                <p:spPr bwMode="auto">
                  <a:xfrm>
                    <a:off x="361" y="1934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73" name="Freeform 179"/>
                  <p:cNvSpPr/>
                  <p:nvPr/>
                </p:nvSpPr>
                <p:spPr bwMode="auto">
                  <a:xfrm>
                    <a:off x="375" y="1896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74" name="Freeform 180"/>
                  <p:cNvSpPr/>
                  <p:nvPr/>
                </p:nvSpPr>
                <p:spPr bwMode="auto">
                  <a:xfrm>
                    <a:off x="383" y="1878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75" name="Freeform 181"/>
                  <p:cNvSpPr/>
                  <p:nvPr/>
                </p:nvSpPr>
                <p:spPr bwMode="auto">
                  <a:xfrm>
                    <a:off x="423" y="1852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76" name="Freeform 182"/>
                  <p:cNvSpPr/>
                  <p:nvPr/>
                </p:nvSpPr>
                <p:spPr bwMode="auto">
                  <a:xfrm>
                    <a:off x="435" y="1824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77" name="Freeform 183"/>
                  <p:cNvSpPr/>
                  <p:nvPr/>
                </p:nvSpPr>
                <p:spPr bwMode="auto">
                  <a:xfrm>
                    <a:off x="483" y="1816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78" name="Freeform 184"/>
                  <p:cNvSpPr/>
                  <p:nvPr/>
                </p:nvSpPr>
                <p:spPr bwMode="auto">
                  <a:xfrm>
                    <a:off x="485" y="1796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79" name="Freeform 185"/>
                  <p:cNvSpPr/>
                  <p:nvPr/>
                </p:nvSpPr>
                <p:spPr bwMode="auto">
                  <a:xfrm>
                    <a:off x="467" y="1820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80" name="Freeform 186"/>
                  <p:cNvSpPr/>
                  <p:nvPr/>
                </p:nvSpPr>
                <p:spPr bwMode="auto">
                  <a:xfrm>
                    <a:off x="525" y="1804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81" name="Freeform 187"/>
                  <p:cNvSpPr/>
                  <p:nvPr/>
                </p:nvSpPr>
                <p:spPr bwMode="auto">
                  <a:xfrm>
                    <a:off x="507" y="1810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82" name="Freeform 188"/>
                  <p:cNvSpPr/>
                  <p:nvPr/>
                </p:nvSpPr>
                <p:spPr bwMode="auto">
                  <a:xfrm>
                    <a:off x="397" y="1912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83" name="Freeform 189"/>
                  <p:cNvSpPr/>
                  <p:nvPr/>
                </p:nvSpPr>
                <p:spPr bwMode="auto">
                  <a:xfrm>
                    <a:off x="401" y="1930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84" name="Freeform 190"/>
                  <p:cNvSpPr/>
                  <p:nvPr/>
                </p:nvSpPr>
                <p:spPr bwMode="auto">
                  <a:xfrm>
                    <a:off x="467" y="1882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85" name="Freeform 191"/>
                  <p:cNvSpPr/>
                  <p:nvPr/>
                </p:nvSpPr>
                <p:spPr bwMode="auto">
                  <a:xfrm>
                    <a:off x="467" y="1918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86" name="Freeform 192"/>
                  <p:cNvSpPr/>
                  <p:nvPr/>
                </p:nvSpPr>
                <p:spPr bwMode="auto">
                  <a:xfrm>
                    <a:off x="436" y="1902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87" name="Freeform 193"/>
                  <p:cNvSpPr/>
                  <p:nvPr/>
                </p:nvSpPr>
                <p:spPr bwMode="auto">
                  <a:xfrm>
                    <a:off x="515" y="1844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88" name="Freeform 194"/>
                  <p:cNvSpPr/>
                  <p:nvPr/>
                </p:nvSpPr>
                <p:spPr bwMode="auto">
                  <a:xfrm>
                    <a:off x="523" y="1876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469" name="Freeform 195"/>
                <p:cNvSpPr/>
                <p:nvPr/>
              </p:nvSpPr>
              <p:spPr bwMode="auto">
                <a:xfrm>
                  <a:off x="831" y="2034"/>
                  <a:ext cx="37" cy="10"/>
                </a:xfrm>
                <a:custGeom>
                  <a:avLst/>
                  <a:gdLst>
                    <a:gd name="T0" fmla="*/ 37 w 37"/>
                    <a:gd name="T1" fmla="*/ 0 h 10"/>
                    <a:gd name="T2" fmla="*/ 7 w 37"/>
                    <a:gd name="T3" fmla="*/ 10 h 1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37" h="10">
                      <a:moveTo>
                        <a:pt x="37" y="0"/>
                      </a:moveTo>
                      <a:cubicBezTo>
                        <a:pt x="36" y="0"/>
                        <a:pt x="0" y="10"/>
                        <a:pt x="7" y="10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97" name="Group 196"/>
              <p:cNvGrpSpPr/>
              <p:nvPr/>
            </p:nvGrpSpPr>
            <p:grpSpPr bwMode="auto">
              <a:xfrm rot="8682221">
                <a:off x="1437" y="1018"/>
                <a:ext cx="344" cy="198"/>
                <a:chOff x="831" y="1970"/>
                <a:chExt cx="344" cy="198"/>
              </a:xfrm>
            </p:grpSpPr>
            <p:grpSp>
              <p:nvGrpSpPr>
                <p:cNvPr id="447" name="Group 197"/>
                <p:cNvGrpSpPr/>
                <p:nvPr/>
              </p:nvGrpSpPr>
              <p:grpSpPr bwMode="auto">
                <a:xfrm flipH="1">
                  <a:off x="832" y="1970"/>
                  <a:ext cx="343" cy="198"/>
                  <a:chOff x="288" y="1776"/>
                  <a:chExt cx="343" cy="198"/>
                </a:xfrm>
              </p:grpSpPr>
              <p:sp>
                <p:nvSpPr>
                  <p:cNvPr id="449" name="Freeform 198"/>
                  <p:cNvSpPr/>
                  <p:nvPr/>
                </p:nvSpPr>
                <p:spPr bwMode="auto">
                  <a:xfrm>
                    <a:off x="288" y="1776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50" name="Freeform 199"/>
                  <p:cNvSpPr/>
                  <p:nvPr/>
                </p:nvSpPr>
                <p:spPr bwMode="auto">
                  <a:xfrm>
                    <a:off x="353" y="1834"/>
                    <a:ext cx="278" cy="98"/>
                  </a:xfrm>
                  <a:custGeom>
                    <a:avLst/>
                    <a:gdLst>
                      <a:gd name="T0" fmla="*/ 278 w 278"/>
                      <a:gd name="T1" fmla="*/ 18 h 98"/>
                      <a:gd name="T2" fmla="*/ 236 w 278"/>
                      <a:gd name="T3" fmla="*/ 0 h 98"/>
                      <a:gd name="T4" fmla="*/ 180 w 278"/>
                      <a:gd name="T5" fmla="*/ 8 h 98"/>
                      <a:gd name="T6" fmla="*/ 144 w 278"/>
                      <a:gd name="T7" fmla="*/ 30 h 98"/>
                      <a:gd name="T8" fmla="*/ 76 w 278"/>
                      <a:gd name="T9" fmla="*/ 62 h 98"/>
                      <a:gd name="T10" fmla="*/ 18 w 278"/>
                      <a:gd name="T11" fmla="*/ 98 h 98"/>
                      <a:gd name="T12" fmla="*/ 0 w 278"/>
                      <a:gd name="T13" fmla="*/ 94 h 9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51" name="Freeform 200"/>
                  <p:cNvSpPr/>
                  <p:nvPr/>
                </p:nvSpPr>
                <p:spPr bwMode="auto">
                  <a:xfrm>
                    <a:off x="361" y="1934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52" name="Freeform 201"/>
                  <p:cNvSpPr/>
                  <p:nvPr/>
                </p:nvSpPr>
                <p:spPr bwMode="auto">
                  <a:xfrm>
                    <a:off x="375" y="1896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53" name="Freeform 202"/>
                  <p:cNvSpPr/>
                  <p:nvPr/>
                </p:nvSpPr>
                <p:spPr bwMode="auto">
                  <a:xfrm>
                    <a:off x="383" y="1878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54" name="Freeform 203"/>
                  <p:cNvSpPr/>
                  <p:nvPr/>
                </p:nvSpPr>
                <p:spPr bwMode="auto">
                  <a:xfrm>
                    <a:off x="423" y="1852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55" name="Freeform 204"/>
                  <p:cNvSpPr/>
                  <p:nvPr/>
                </p:nvSpPr>
                <p:spPr bwMode="auto">
                  <a:xfrm>
                    <a:off x="435" y="1824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56" name="Freeform 205"/>
                  <p:cNvSpPr/>
                  <p:nvPr/>
                </p:nvSpPr>
                <p:spPr bwMode="auto">
                  <a:xfrm>
                    <a:off x="483" y="1816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57" name="Freeform 206"/>
                  <p:cNvSpPr/>
                  <p:nvPr/>
                </p:nvSpPr>
                <p:spPr bwMode="auto">
                  <a:xfrm>
                    <a:off x="485" y="1796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58" name="Freeform 207"/>
                  <p:cNvSpPr/>
                  <p:nvPr/>
                </p:nvSpPr>
                <p:spPr bwMode="auto">
                  <a:xfrm>
                    <a:off x="467" y="1820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59" name="Freeform 208"/>
                  <p:cNvSpPr/>
                  <p:nvPr/>
                </p:nvSpPr>
                <p:spPr bwMode="auto">
                  <a:xfrm>
                    <a:off x="525" y="1804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60" name="Freeform 209"/>
                  <p:cNvSpPr/>
                  <p:nvPr/>
                </p:nvSpPr>
                <p:spPr bwMode="auto">
                  <a:xfrm>
                    <a:off x="507" y="1810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61" name="Freeform 210"/>
                  <p:cNvSpPr/>
                  <p:nvPr/>
                </p:nvSpPr>
                <p:spPr bwMode="auto">
                  <a:xfrm>
                    <a:off x="397" y="1912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62" name="Freeform 211"/>
                  <p:cNvSpPr/>
                  <p:nvPr/>
                </p:nvSpPr>
                <p:spPr bwMode="auto">
                  <a:xfrm>
                    <a:off x="401" y="1930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63" name="Freeform 212"/>
                  <p:cNvSpPr/>
                  <p:nvPr/>
                </p:nvSpPr>
                <p:spPr bwMode="auto">
                  <a:xfrm>
                    <a:off x="467" y="1882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64" name="Freeform 213"/>
                  <p:cNvSpPr/>
                  <p:nvPr/>
                </p:nvSpPr>
                <p:spPr bwMode="auto">
                  <a:xfrm>
                    <a:off x="467" y="1918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65" name="Freeform 214"/>
                  <p:cNvSpPr/>
                  <p:nvPr/>
                </p:nvSpPr>
                <p:spPr bwMode="auto">
                  <a:xfrm>
                    <a:off x="436" y="1902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66" name="Freeform 215"/>
                  <p:cNvSpPr/>
                  <p:nvPr/>
                </p:nvSpPr>
                <p:spPr bwMode="auto">
                  <a:xfrm>
                    <a:off x="515" y="1844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67" name="Freeform 216"/>
                  <p:cNvSpPr/>
                  <p:nvPr/>
                </p:nvSpPr>
                <p:spPr bwMode="auto">
                  <a:xfrm>
                    <a:off x="523" y="1876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448" name="Freeform 217"/>
                <p:cNvSpPr/>
                <p:nvPr/>
              </p:nvSpPr>
              <p:spPr bwMode="auto">
                <a:xfrm>
                  <a:off x="831" y="2034"/>
                  <a:ext cx="37" cy="10"/>
                </a:xfrm>
                <a:custGeom>
                  <a:avLst/>
                  <a:gdLst>
                    <a:gd name="T0" fmla="*/ 37 w 37"/>
                    <a:gd name="T1" fmla="*/ 0 h 10"/>
                    <a:gd name="T2" fmla="*/ 7 w 37"/>
                    <a:gd name="T3" fmla="*/ 10 h 1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37" h="10">
                      <a:moveTo>
                        <a:pt x="37" y="0"/>
                      </a:moveTo>
                      <a:cubicBezTo>
                        <a:pt x="36" y="0"/>
                        <a:pt x="0" y="10"/>
                        <a:pt x="7" y="10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sp>
            <p:nvSpPr>
              <p:cNvPr id="298" name="Oval 218"/>
              <p:cNvSpPr>
                <a:spLocks noChangeArrowheads="1"/>
              </p:cNvSpPr>
              <p:nvPr/>
            </p:nvSpPr>
            <p:spPr bwMode="auto">
              <a:xfrm rot="-1677753">
                <a:off x="2134" y="1035"/>
                <a:ext cx="12" cy="1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grpSp>
            <p:nvGrpSpPr>
              <p:cNvPr id="299" name="Group 219"/>
              <p:cNvGrpSpPr/>
              <p:nvPr/>
            </p:nvGrpSpPr>
            <p:grpSpPr bwMode="auto">
              <a:xfrm rot="727980">
                <a:off x="1934" y="960"/>
                <a:ext cx="432" cy="432"/>
                <a:chOff x="2242" y="912"/>
                <a:chExt cx="632" cy="627"/>
              </a:xfrm>
            </p:grpSpPr>
            <p:grpSp>
              <p:nvGrpSpPr>
                <p:cNvPr id="384" name="Group 220"/>
                <p:cNvGrpSpPr/>
                <p:nvPr/>
              </p:nvGrpSpPr>
              <p:grpSpPr bwMode="auto">
                <a:xfrm rot="2282823">
                  <a:off x="2588" y="912"/>
                  <a:ext cx="198" cy="348"/>
                  <a:chOff x="2160" y="863"/>
                  <a:chExt cx="198" cy="349"/>
                </a:xfrm>
              </p:grpSpPr>
              <p:sp>
                <p:nvSpPr>
                  <p:cNvPr id="428" name="Freeform 221"/>
                  <p:cNvSpPr/>
                  <p:nvPr/>
                </p:nvSpPr>
                <p:spPr bwMode="auto">
                  <a:xfrm rot="-5257833" flipH="1" flipV="1">
                    <a:off x="2102" y="921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29" name="Freeform 222"/>
                  <p:cNvSpPr/>
                  <p:nvPr/>
                </p:nvSpPr>
                <p:spPr bwMode="auto">
                  <a:xfrm>
                    <a:off x="2205" y="926"/>
                    <a:ext cx="94" cy="286"/>
                  </a:xfrm>
                  <a:custGeom>
                    <a:avLst/>
                    <a:gdLst>
                      <a:gd name="T0" fmla="*/ 89 w 94"/>
                      <a:gd name="T1" fmla="*/ 286 h 286"/>
                      <a:gd name="T2" fmla="*/ 88 w 94"/>
                      <a:gd name="T3" fmla="*/ 239 h 286"/>
                      <a:gd name="T4" fmla="*/ 83 w 94"/>
                      <a:gd name="T5" fmla="*/ 183 h 286"/>
                      <a:gd name="T6" fmla="*/ 62 w 94"/>
                      <a:gd name="T7" fmla="*/ 146 h 286"/>
                      <a:gd name="T8" fmla="*/ 33 w 94"/>
                      <a:gd name="T9" fmla="*/ 77 h 286"/>
                      <a:gd name="T10" fmla="*/ 0 w 94"/>
                      <a:gd name="T11" fmla="*/ 18 h 286"/>
                      <a:gd name="T12" fmla="*/ 4 w 94"/>
                      <a:gd name="T13" fmla="*/ 0 h 28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94" h="286">
                        <a:moveTo>
                          <a:pt x="89" y="286"/>
                        </a:moveTo>
                        <a:cubicBezTo>
                          <a:pt x="94" y="271"/>
                          <a:pt x="83" y="253"/>
                          <a:pt x="88" y="239"/>
                        </a:cubicBezTo>
                        <a:cubicBezTo>
                          <a:pt x="88" y="223"/>
                          <a:pt x="90" y="199"/>
                          <a:pt x="83" y="183"/>
                        </a:cubicBezTo>
                        <a:cubicBezTo>
                          <a:pt x="77" y="171"/>
                          <a:pt x="66" y="158"/>
                          <a:pt x="62" y="146"/>
                        </a:cubicBezTo>
                        <a:cubicBezTo>
                          <a:pt x="46" y="129"/>
                          <a:pt x="39" y="99"/>
                          <a:pt x="33" y="77"/>
                        </a:cubicBezTo>
                        <a:cubicBezTo>
                          <a:pt x="13" y="62"/>
                          <a:pt x="12" y="37"/>
                          <a:pt x="0" y="18"/>
                        </a:cubicBezTo>
                        <a:cubicBezTo>
                          <a:pt x="1" y="12"/>
                          <a:pt x="4" y="0"/>
                          <a:pt x="4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30" name="Freeform 223"/>
                  <p:cNvSpPr/>
                  <p:nvPr/>
                </p:nvSpPr>
                <p:spPr bwMode="auto">
                  <a:xfrm rot="-5257833" flipH="1" flipV="1">
                    <a:off x="2192" y="929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31" name="Freeform 224"/>
                  <p:cNvSpPr/>
                  <p:nvPr/>
                </p:nvSpPr>
                <p:spPr bwMode="auto">
                  <a:xfrm rot="-5257833" flipH="1" flipV="1">
                    <a:off x="2213" y="973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32" name="Freeform 225"/>
                  <p:cNvSpPr/>
                  <p:nvPr/>
                </p:nvSpPr>
                <p:spPr bwMode="auto">
                  <a:xfrm rot="-5257833" flipH="1" flipV="1">
                    <a:off x="2244" y="954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33" name="Freeform 226"/>
                  <p:cNvSpPr/>
                  <p:nvPr/>
                </p:nvSpPr>
                <p:spPr bwMode="auto">
                  <a:xfrm rot="-5257833" flipH="1" flipV="1">
                    <a:off x="2240" y="1025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34" name="Freeform 227"/>
                  <p:cNvSpPr/>
                  <p:nvPr/>
                </p:nvSpPr>
                <p:spPr bwMode="auto">
                  <a:xfrm rot="-5257833" flipH="1" flipV="1">
                    <a:off x="2285" y="1005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35" name="Freeform 228"/>
                  <p:cNvSpPr/>
                  <p:nvPr/>
                </p:nvSpPr>
                <p:spPr bwMode="auto">
                  <a:xfrm rot="-5257833" flipH="1" flipV="1">
                    <a:off x="2273" y="1082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36" name="Freeform 229"/>
                  <p:cNvSpPr/>
                  <p:nvPr/>
                </p:nvSpPr>
                <p:spPr bwMode="auto">
                  <a:xfrm rot="-5257833" flipH="1" flipV="1">
                    <a:off x="2322" y="1055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37" name="Freeform 230"/>
                  <p:cNvSpPr/>
                  <p:nvPr/>
                </p:nvSpPr>
                <p:spPr bwMode="auto">
                  <a:xfrm rot="-5257833" flipH="1" flipV="1">
                    <a:off x="2296" y="1054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38" name="Freeform 231"/>
                  <p:cNvSpPr/>
                  <p:nvPr/>
                </p:nvSpPr>
                <p:spPr bwMode="auto">
                  <a:xfrm rot="-5257833" flipH="1" flipV="1">
                    <a:off x="2298" y="1099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39" name="Freeform 232"/>
                  <p:cNvSpPr/>
                  <p:nvPr/>
                </p:nvSpPr>
                <p:spPr bwMode="auto">
                  <a:xfrm rot="-5257833" flipH="1" flipV="1">
                    <a:off x="2311" y="1094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40" name="Freeform 233"/>
                  <p:cNvSpPr/>
                  <p:nvPr/>
                </p:nvSpPr>
                <p:spPr bwMode="auto">
                  <a:xfrm rot="-5257833" flipH="1" flipV="1">
                    <a:off x="2199" y="957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41" name="Freeform 234"/>
                  <p:cNvSpPr/>
                  <p:nvPr/>
                </p:nvSpPr>
                <p:spPr bwMode="auto">
                  <a:xfrm rot="-5257833" flipH="1" flipV="1">
                    <a:off x="2190" y="972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42" name="Freeform 235"/>
                  <p:cNvSpPr/>
                  <p:nvPr/>
                </p:nvSpPr>
                <p:spPr bwMode="auto">
                  <a:xfrm rot="-5257833" flipH="1" flipV="1">
                    <a:off x="2225" y="1021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43" name="Freeform 236"/>
                  <p:cNvSpPr/>
                  <p:nvPr/>
                </p:nvSpPr>
                <p:spPr bwMode="auto">
                  <a:xfrm rot="-5257833" flipH="1" flipV="1">
                    <a:off x="2188" y="1039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44" name="Freeform 237"/>
                  <p:cNvSpPr/>
                  <p:nvPr/>
                </p:nvSpPr>
                <p:spPr bwMode="auto">
                  <a:xfrm rot="-5257833" flipH="1" flipV="1">
                    <a:off x="2200" y="1007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45" name="Freeform 238"/>
                  <p:cNvSpPr/>
                  <p:nvPr/>
                </p:nvSpPr>
                <p:spPr bwMode="auto">
                  <a:xfrm rot="-5257833" flipH="1" flipV="1">
                    <a:off x="2252" y="1070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46" name="Freeform 239"/>
                  <p:cNvSpPr/>
                  <p:nvPr/>
                </p:nvSpPr>
                <p:spPr bwMode="auto">
                  <a:xfrm rot="-5257833" flipH="1" flipV="1">
                    <a:off x="2233" y="1092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grpSp>
              <p:nvGrpSpPr>
                <p:cNvPr id="385" name="Group 240"/>
                <p:cNvGrpSpPr/>
                <p:nvPr/>
              </p:nvGrpSpPr>
              <p:grpSpPr bwMode="auto">
                <a:xfrm rot="1690561">
                  <a:off x="2300" y="1055"/>
                  <a:ext cx="343" cy="198"/>
                  <a:chOff x="1440" y="1297"/>
                  <a:chExt cx="343" cy="198"/>
                </a:xfrm>
              </p:grpSpPr>
              <p:sp>
                <p:nvSpPr>
                  <p:cNvPr id="408" name="Freeform 241"/>
                  <p:cNvSpPr/>
                  <p:nvPr/>
                </p:nvSpPr>
                <p:spPr bwMode="auto">
                  <a:xfrm rot="10359975" flipH="1">
                    <a:off x="1440" y="1297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09" name="Freeform 242"/>
                  <p:cNvSpPr/>
                  <p:nvPr/>
                </p:nvSpPr>
                <p:spPr bwMode="auto">
                  <a:xfrm rot="10359975" flipH="1">
                    <a:off x="1504" y="1333"/>
                    <a:ext cx="278" cy="98"/>
                  </a:xfrm>
                  <a:custGeom>
                    <a:avLst/>
                    <a:gdLst>
                      <a:gd name="T0" fmla="*/ 278 w 278"/>
                      <a:gd name="T1" fmla="*/ 18 h 98"/>
                      <a:gd name="T2" fmla="*/ 236 w 278"/>
                      <a:gd name="T3" fmla="*/ 0 h 98"/>
                      <a:gd name="T4" fmla="*/ 180 w 278"/>
                      <a:gd name="T5" fmla="*/ 8 h 98"/>
                      <a:gd name="T6" fmla="*/ 144 w 278"/>
                      <a:gd name="T7" fmla="*/ 30 h 98"/>
                      <a:gd name="T8" fmla="*/ 76 w 278"/>
                      <a:gd name="T9" fmla="*/ 62 h 98"/>
                      <a:gd name="T10" fmla="*/ 18 w 278"/>
                      <a:gd name="T11" fmla="*/ 98 h 98"/>
                      <a:gd name="T12" fmla="*/ 0 w 278"/>
                      <a:gd name="T13" fmla="*/ 94 h 9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10" name="Freeform 243"/>
                  <p:cNvSpPr/>
                  <p:nvPr/>
                </p:nvSpPr>
                <p:spPr bwMode="auto">
                  <a:xfrm rot="10359975" flipH="1">
                    <a:off x="1506" y="1332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11" name="Freeform 244"/>
                  <p:cNvSpPr/>
                  <p:nvPr/>
                </p:nvSpPr>
                <p:spPr bwMode="auto">
                  <a:xfrm rot="10359975" flipH="1">
                    <a:off x="1525" y="1377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12" name="Freeform 245"/>
                  <p:cNvSpPr/>
                  <p:nvPr/>
                </p:nvSpPr>
                <p:spPr bwMode="auto">
                  <a:xfrm rot="10359975" flipH="1">
                    <a:off x="1535" y="1383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13" name="Freeform 246"/>
                  <p:cNvSpPr/>
                  <p:nvPr/>
                </p:nvSpPr>
                <p:spPr bwMode="auto">
                  <a:xfrm rot="10359975" flipH="1">
                    <a:off x="1577" y="1402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14" name="Freeform 247"/>
                  <p:cNvSpPr/>
                  <p:nvPr/>
                </p:nvSpPr>
                <p:spPr bwMode="auto">
                  <a:xfrm rot="10359975" flipH="1">
                    <a:off x="1592" y="1415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15" name="Freeform 248"/>
                  <p:cNvSpPr/>
                  <p:nvPr/>
                </p:nvSpPr>
                <p:spPr bwMode="auto">
                  <a:xfrm rot="10359975" flipH="1">
                    <a:off x="1641" y="1426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16" name="Freeform 249"/>
                  <p:cNvSpPr/>
                  <p:nvPr/>
                </p:nvSpPr>
                <p:spPr bwMode="auto">
                  <a:xfrm rot="10359975" flipH="1">
                    <a:off x="1646" y="1447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17" name="Freeform 250"/>
                  <p:cNvSpPr/>
                  <p:nvPr/>
                </p:nvSpPr>
                <p:spPr bwMode="auto">
                  <a:xfrm rot="10359975" flipH="1">
                    <a:off x="1626" y="1438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18" name="Freeform 251"/>
                  <p:cNvSpPr/>
                  <p:nvPr/>
                </p:nvSpPr>
                <p:spPr bwMode="auto">
                  <a:xfrm rot="10359975" flipH="1">
                    <a:off x="1684" y="1423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19" name="Freeform 252"/>
                  <p:cNvSpPr/>
                  <p:nvPr/>
                </p:nvSpPr>
                <p:spPr bwMode="auto">
                  <a:xfrm rot="10359975" flipH="1">
                    <a:off x="1667" y="1450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20" name="Freeform 253"/>
                  <p:cNvSpPr/>
                  <p:nvPr/>
                </p:nvSpPr>
                <p:spPr bwMode="auto">
                  <a:xfrm rot="10359975" flipH="1">
                    <a:off x="1543" y="1327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21" name="Freeform 254"/>
                  <p:cNvSpPr/>
                  <p:nvPr/>
                </p:nvSpPr>
                <p:spPr bwMode="auto">
                  <a:xfrm rot="10359975" flipH="1">
                    <a:off x="1546" y="1329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22" name="Freeform 255"/>
                  <p:cNvSpPr/>
                  <p:nvPr/>
                </p:nvSpPr>
                <p:spPr bwMode="auto">
                  <a:xfrm rot="10359975" flipH="1">
                    <a:off x="1616" y="1340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23" name="Freeform 256"/>
                  <p:cNvSpPr/>
                  <p:nvPr/>
                </p:nvSpPr>
                <p:spPr bwMode="auto">
                  <a:xfrm rot="10359975" flipH="1">
                    <a:off x="1612" y="1321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24" name="Freeform 257"/>
                  <p:cNvSpPr/>
                  <p:nvPr/>
                </p:nvSpPr>
                <p:spPr bwMode="auto">
                  <a:xfrm rot="10359975" flipH="1">
                    <a:off x="1582" y="1335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25" name="Freeform 258"/>
                  <p:cNvSpPr/>
                  <p:nvPr/>
                </p:nvSpPr>
                <p:spPr bwMode="auto">
                  <a:xfrm rot="10359975" flipH="1">
                    <a:off x="1667" y="1361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26" name="Freeform 259"/>
                  <p:cNvSpPr/>
                  <p:nvPr/>
                </p:nvSpPr>
                <p:spPr bwMode="auto">
                  <a:xfrm rot="10359975" flipH="1">
                    <a:off x="1673" y="1356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27" name="Freeform 260"/>
                  <p:cNvSpPr/>
                  <p:nvPr/>
                </p:nvSpPr>
                <p:spPr bwMode="auto">
                  <a:xfrm rot="10359975">
                    <a:off x="1746" y="1400"/>
                    <a:ext cx="37" cy="10"/>
                  </a:xfrm>
                  <a:custGeom>
                    <a:avLst/>
                    <a:gdLst>
                      <a:gd name="T0" fmla="*/ 37 w 37"/>
                      <a:gd name="T1" fmla="*/ 0 h 10"/>
                      <a:gd name="T2" fmla="*/ 7 w 37"/>
                      <a:gd name="T3" fmla="*/ 10 h 1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37" h="10">
                        <a:moveTo>
                          <a:pt x="37" y="0"/>
                        </a:moveTo>
                        <a:cubicBezTo>
                          <a:pt x="36" y="0"/>
                          <a:pt x="0" y="10"/>
                          <a:pt x="7" y="10"/>
                        </a:cubicBez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grpSp>
              <p:nvGrpSpPr>
                <p:cNvPr id="386" name="Group 261"/>
                <p:cNvGrpSpPr/>
                <p:nvPr/>
              </p:nvGrpSpPr>
              <p:grpSpPr bwMode="auto">
                <a:xfrm rot="2150851">
                  <a:off x="2586" y="1241"/>
                  <a:ext cx="288" cy="98"/>
                  <a:chOff x="1866" y="1244"/>
                  <a:chExt cx="329" cy="112"/>
                </a:xfrm>
              </p:grpSpPr>
              <p:sp>
                <p:nvSpPr>
                  <p:cNvPr id="388" name="Freeform 262"/>
                  <p:cNvSpPr/>
                  <p:nvPr/>
                </p:nvSpPr>
                <p:spPr bwMode="auto">
                  <a:xfrm>
                    <a:off x="1900" y="1244"/>
                    <a:ext cx="295" cy="112"/>
                  </a:xfrm>
                  <a:custGeom>
                    <a:avLst/>
                    <a:gdLst>
                      <a:gd name="T0" fmla="*/ 51 w 295"/>
                      <a:gd name="T1" fmla="*/ 23 h 112"/>
                      <a:gd name="T2" fmla="*/ 8 w 295"/>
                      <a:gd name="T3" fmla="*/ 47 h 112"/>
                      <a:gd name="T4" fmla="*/ 15 w 295"/>
                      <a:gd name="T5" fmla="*/ 94 h 112"/>
                      <a:gd name="T6" fmla="*/ 100 w 295"/>
                      <a:gd name="T7" fmla="*/ 110 h 112"/>
                      <a:gd name="T8" fmla="*/ 176 w 295"/>
                      <a:gd name="T9" fmla="*/ 80 h 112"/>
                      <a:gd name="T10" fmla="*/ 224 w 295"/>
                      <a:gd name="T11" fmla="*/ 66 h 112"/>
                      <a:gd name="T12" fmla="*/ 290 w 295"/>
                      <a:gd name="T13" fmla="*/ 74 h 112"/>
                      <a:gd name="T14" fmla="*/ 254 w 295"/>
                      <a:gd name="T15" fmla="*/ 24 h 112"/>
                      <a:gd name="T16" fmla="*/ 189 w 295"/>
                      <a:gd name="T17" fmla="*/ 2 h 112"/>
                      <a:gd name="T18" fmla="*/ 125 w 295"/>
                      <a:gd name="T19" fmla="*/ 9 h 112"/>
                      <a:gd name="T20" fmla="*/ 51 w 295"/>
                      <a:gd name="T21" fmla="*/ 23 h 112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295" h="112">
                        <a:moveTo>
                          <a:pt x="51" y="23"/>
                        </a:moveTo>
                        <a:cubicBezTo>
                          <a:pt x="28" y="31"/>
                          <a:pt x="14" y="36"/>
                          <a:pt x="8" y="47"/>
                        </a:cubicBezTo>
                        <a:cubicBezTo>
                          <a:pt x="2" y="59"/>
                          <a:pt x="0" y="84"/>
                          <a:pt x="15" y="94"/>
                        </a:cubicBezTo>
                        <a:cubicBezTo>
                          <a:pt x="30" y="104"/>
                          <a:pt x="73" y="112"/>
                          <a:pt x="100" y="110"/>
                        </a:cubicBezTo>
                        <a:cubicBezTo>
                          <a:pt x="127" y="108"/>
                          <a:pt x="155" y="87"/>
                          <a:pt x="176" y="80"/>
                        </a:cubicBezTo>
                        <a:cubicBezTo>
                          <a:pt x="197" y="73"/>
                          <a:pt x="205" y="67"/>
                          <a:pt x="224" y="66"/>
                        </a:cubicBezTo>
                        <a:cubicBezTo>
                          <a:pt x="243" y="65"/>
                          <a:pt x="285" y="81"/>
                          <a:pt x="290" y="74"/>
                        </a:cubicBezTo>
                        <a:cubicBezTo>
                          <a:pt x="295" y="67"/>
                          <a:pt x="271" y="36"/>
                          <a:pt x="254" y="24"/>
                        </a:cubicBezTo>
                        <a:cubicBezTo>
                          <a:pt x="237" y="12"/>
                          <a:pt x="210" y="4"/>
                          <a:pt x="189" y="2"/>
                        </a:cubicBezTo>
                        <a:cubicBezTo>
                          <a:pt x="168" y="0"/>
                          <a:pt x="148" y="5"/>
                          <a:pt x="125" y="9"/>
                        </a:cubicBezTo>
                        <a:cubicBezTo>
                          <a:pt x="103" y="12"/>
                          <a:pt x="66" y="20"/>
                          <a:pt x="51" y="23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89" name="Freeform 263"/>
                  <p:cNvSpPr/>
                  <p:nvPr/>
                </p:nvSpPr>
                <p:spPr bwMode="auto">
                  <a:xfrm>
                    <a:off x="1866" y="1267"/>
                    <a:ext cx="320" cy="67"/>
                  </a:xfrm>
                  <a:custGeom>
                    <a:avLst/>
                    <a:gdLst>
                      <a:gd name="T0" fmla="*/ 0 w 320"/>
                      <a:gd name="T1" fmla="*/ 65 h 67"/>
                      <a:gd name="T2" fmla="*/ 43 w 320"/>
                      <a:gd name="T3" fmla="*/ 67 h 67"/>
                      <a:gd name="T4" fmla="*/ 98 w 320"/>
                      <a:gd name="T5" fmla="*/ 55 h 67"/>
                      <a:gd name="T6" fmla="*/ 132 w 320"/>
                      <a:gd name="T7" fmla="*/ 38 h 67"/>
                      <a:gd name="T8" fmla="*/ 197 w 320"/>
                      <a:gd name="T9" fmla="*/ 13 h 67"/>
                      <a:gd name="T10" fmla="*/ 258 w 320"/>
                      <a:gd name="T11" fmla="*/ 7 h 67"/>
                      <a:gd name="T12" fmla="*/ 320 w 320"/>
                      <a:gd name="T13" fmla="*/ 51 h 6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20" h="67">
                        <a:moveTo>
                          <a:pt x="0" y="65"/>
                        </a:moveTo>
                        <a:cubicBezTo>
                          <a:pt x="16" y="65"/>
                          <a:pt x="29" y="67"/>
                          <a:pt x="43" y="67"/>
                        </a:cubicBezTo>
                        <a:cubicBezTo>
                          <a:pt x="59" y="65"/>
                          <a:pt x="83" y="61"/>
                          <a:pt x="98" y="55"/>
                        </a:cubicBezTo>
                        <a:cubicBezTo>
                          <a:pt x="109" y="50"/>
                          <a:pt x="120" y="42"/>
                          <a:pt x="132" y="38"/>
                        </a:cubicBezTo>
                        <a:cubicBezTo>
                          <a:pt x="148" y="28"/>
                          <a:pt x="176" y="19"/>
                          <a:pt x="197" y="13"/>
                        </a:cubicBezTo>
                        <a:cubicBezTo>
                          <a:pt x="209" y="0"/>
                          <a:pt x="241" y="16"/>
                          <a:pt x="258" y="7"/>
                        </a:cubicBezTo>
                        <a:cubicBezTo>
                          <a:pt x="264" y="6"/>
                          <a:pt x="320" y="51"/>
                          <a:pt x="320" y="51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90" name="Freeform 264"/>
                  <p:cNvSpPr/>
                  <p:nvPr/>
                </p:nvSpPr>
                <p:spPr bwMode="auto">
                  <a:xfrm rot="-527433" flipH="1" flipV="1">
                    <a:off x="2005" y="1297"/>
                    <a:ext cx="68" cy="8"/>
                  </a:xfrm>
                  <a:custGeom>
                    <a:avLst/>
                    <a:gdLst>
                      <a:gd name="T0" fmla="*/ 68 w 68"/>
                      <a:gd name="T1" fmla="*/ 8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91" name="Freeform 265"/>
                  <p:cNvSpPr/>
                  <p:nvPr/>
                </p:nvSpPr>
                <p:spPr bwMode="auto">
                  <a:xfrm rot="-527433" flipH="1" flipV="1">
                    <a:off x="2044" y="1301"/>
                    <a:ext cx="18" cy="16"/>
                  </a:xfrm>
                  <a:custGeom>
                    <a:avLst/>
                    <a:gdLst>
                      <a:gd name="T0" fmla="*/ 18 w 18"/>
                      <a:gd name="T1" fmla="*/ 16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92" name="Freeform 266"/>
                  <p:cNvSpPr/>
                  <p:nvPr/>
                </p:nvSpPr>
                <p:spPr bwMode="auto">
                  <a:xfrm rot="-527433" flipH="1" flipV="1">
                    <a:off x="1952" y="1322"/>
                    <a:ext cx="64" cy="10"/>
                  </a:xfrm>
                  <a:custGeom>
                    <a:avLst/>
                    <a:gdLst>
                      <a:gd name="T0" fmla="*/ 64 w 64"/>
                      <a:gd name="T1" fmla="*/ 1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93" name="Freeform 267"/>
                  <p:cNvSpPr/>
                  <p:nvPr/>
                </p:nvSpPr>
                <p:spPr bwMode="auto">
                  <a:xfrm rot="-527433" flipH="1" flipV="1">
                    <a:off x="2009" y="1327"/>
                    <a:ext cx="6" cy="10"/>
                  </a:xfrm>
                  <a:custGeom>
                    <a:avLst/>
                    <a:gdLst>
                      <a:gd name="T0" fmla="*/ 6 w 6"/>
                      <a:gd name="T1" fmla="*/ 10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94" name="Freeform 268"/>
                  <p:cNvSpPr/>
                  <p:nvPr/>
                </p:nvSpPr>
                <p:spPr bwMode="auto">
                  <a:xfrm rot="-527433" flipH="1" flipV="1">
                    <a:off x="2006" y="1320"/>
                    <a:ext cx="26" cy="4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4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95" name="Freeform 269"/>
                  <p:cNvSpPr/>
                  <p:nvPr/>
                </p:nvSpPr>
                <p:spPr bwMode="auto">
                  <a:xfrm rot="-527433" flipH="1" flipV="1">
                    <a:off x="1951" y="1325"/>
                    <a:ext cx="24" cy="15"/>
                  </a:xfrm>
                  <a:custGeom>
                    <a:avLst/>
                    <a:gdLst>
                      <a:gd name="T0" fmla="*/ 24 w 24"/>
                      <a:gd name="T1" fmla="*/ 15 h 32"/>
                      <a:gd name="T2" fmla="*/ 10 w 24"/>
                      <a:gd name="T3" fmla="*/ 5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96" name="Freeform 270"/>
                  <p:cNvSpPr/>
                  <p:nvPr/>
                </p:nvSpPr>
                <p:spPr bwMode="auto">
                  <a:xfrm rot="-527433" flipH="1" flipV="1">
                    <a:off x="1973" y="1334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97" name="Freeform 271"/>
                  <p:cNvSpPr/>
                  <p:nvPr/>
                </p:nvSpPr>
                <p:spPr bwMode="auto">
                  <a:xfrm rot="-527433" flipH="1" flipV="1">
                    <a:off x="2019" y="1270"/>
                    <a:ext cx="6" cy="23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23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98" name="Freeform 272"/>
                  <p:cNvSpPr/>
                  <p:nvPr/>
                </p:nvSpPr>
                <p:spPr bwMode="auto">
                  <a:xfrm rot="-527433" flipH="1" flipV="1">
                    <a:off x="1998" y="1264"/>
                    <a:ext cx="26" cy="13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11 h 28"/>
                      <a:gd name="T4" fmla="*/ 24 w 26"/>
                      <a:gd name="T5" fmla="*/ 12 h 28"/>
                      <a:gd name="T6" fmla="*/ 26 w 26"/>
                      <a:gd name="T7" fmla="*/ 13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99" name="Freeform 273"/>
                  <p:cNvSpPr/>
                  <p:nvPr/>
                </p:nvSpPr>
                <p:spPr bwMode="auto">
                  <a:xfrm rot="-527433" flipH="1" flipV="1">
                    <a:off x="2026" y="1263"/>
                    <a:ext cx="29" cy="17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10 h 34"/>
                      <a:gd name="T4" fmla="*/ 1 w 29"/>
                      <a:gd name="T5" fmla="*/ 17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00" name="Freeform 274"/>
                  <p:cNvSpPr/>
                  <p:nvPr/>
                </p:nvSpPr>
                <p:spPr bwMode="auto">
                  <a:xfrm rot="-527433" flipH="1" flipV="1">
                    <a:off x="1967" y="1292"/>
                    <a:ext cx="14" cy="27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27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01" name="Freeform 275"/>
                  <p:cNvSpPr/>
                  <p:nvPr/>
                </p:nvSpPr>
                <p:spPr bwMode="auto">
                  <a:xfrm rot="-527433" flipH="1" flipV="1">
                    <a:off x="1955" y="1292"/>
                    <a:ext cx="16" cy="14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14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02" name="Freeform 276"/>
                  <p:cNvSpPr/>
                  <p:nvPr/>
                </p:nvSpPr>
                <p:spPr bwMode="auto">
                  <a:xfrm rot="21072567" flipV="1">
                    <a:off x="1868" y="1331"/>
                    <a:ext cx="37" cy="5"/>
                  </a:xfrm>
                  <a:custGeom>
                    <a:avLst/>
                    <a:gdLst>
                      <a:gd name="T0" fmla="*/ 37 w 37"/>
                      <a:gd name="T1" fmla="*/ 0 h 10"/>
                      <a:gd name="T2" fmla="*/ 7 w 37"/>
                      <a:gd name="T3" fmla="*/ 5 h 1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37" h="10">
                        <a:moveTo>
                          <a:pt x="37" y="0"/>
                        </a:moveTo>
                        <a:cubicBezTo>
                          <a:pt x="36" y="0"/>
                          <a:pt x="0" y="10"/>
                          <a:pt x="7" y="10"/>
                        </a:cubicBez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03" name="Oval 277"/>
                  <p:cNvSpPr>
                    <a:spLocks noChangeArrowheads="1"/>
                  </p:cNvSpPr>
                  <p:nvPr/>
                </p:nvSpPr>
                <p:spPr bwMode="auto">
                  <a:xfrm>
                    <a:off x="2058" y="1332"/>
                    <a:ext cx="12" cy="1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 sz="1200"/>
                  </a:p>
                </p:txBody>
              </p:sp>
              <p:sp>
                <p:nvSpPr>
                  <p:cNvPr id="404" name="Freeform 278"/>
                  <p:cNvSpPr/>
                  <p:nvPr/>
                </p:nvSpPr>
                <p:spPr bwMode="auto">
                  <a:xfrm rot="-527433" flipH="1" flipV="1">
                    <a:off x="2084" y="1274"/>
                    <a:ext cx="18" cy="16"/>
                  </a:xfrm>
                  <a:custGeom>
                    <a:avLst/>
                    <a:gdLst>
                      <a:gd name="T0" fmla="*/ 18 w 18"/>
                      <a:gd name="T1" fmla="*/ 16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05" name="Freeform 279"/>
                  <p:cNvSpPr/>
                  <p:nvPr/>
                </p:nvSpPr>
                <p:spPr bwMode="auto">
                  <a:xfrm rot="527433" flipV="1">
                    <a:off x="2082" y="1256"/>
                    <a:ext cx="18" cy="16"/>
                  </a:xfrm>
                  <a:custGeom>
                    <a:avLst/>
                    <a:gdLst>
                      <a:gd name="T0" fmla="*/ 18 w 18"/>
                      <a:gd name="T1" fmla="*/ 16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06" name="Freeform 280"/>
                  <p:cNvSpPr/>
                  <p:nvPr/>
                </p:nvSpPr>
                <p:spPr bwMode="auto">
                  <a:xfrm rot="527433" flipV="1">
                    <a:off x="2112" y="1260"/>
                    <a:ext cx="18" cy="16"/>
                  </a:xfrm>
                  <a:custGeom>
                    <a:avLst/>
                    <a:gdLst>
                      <a:gd name="T0" fmla="*/ 18 w 18"/>
                      <a:gd name="T1" fmla="*/ 16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07" name="Freeform 281"/>
                  <p:cNvSpPr/>
                  <p:nvPr/>
                </p:nvSpPr>
                <p:spPr bwMode="auto">
                  <a:xfrm rot="-527433" flipH="1" flipV="1">
                    <a:off x="2122" y="1276"/>
                    <a:ext cx="18" cy="16"/>
                  </a:xfrm>
                  <a:custGeom>
                    <a:avLst/>
                    <a:gdLst>
                      <a:gd name="T0" fmla="*/ 18 w 18"/>
                      <a:gd name="T1" fmla="*/ 16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387" name="Freeform 282"/>
                <p:cNvSpPr/>
                <p:nvPr/>
              </p:nvSpPr>
              <p:spPr bwMode="auto">
                <a:xfrm>
                  <a:off x="2242" y="1240"/>
                  <a:ext cx="372" cy="299"/>
                </a:xfrm>
                <a:custGeom>
                  <a:avLst/>
                  <a:gdLst>
                    <a:gd name="T0" fmla="*/ 372 w 372"/>
                    <a:gd name="T1" fmla="*/ 0 h 300"/>
                    <a:gd name="T2" fmla="*/ 298 w 372"/>
                    <a:gd name="T3" fmla="*/ 126 h 300"/>
                    <a:gd name="T4" fmla="*/ 70 w 372"/>
                    <a:gd name="T5" fmla="*/ 223 h 300"/>
                    <a:gd name="T6" fmla="*/ 0 w 372"/>
                    <a:gd name="T7" fmla="*/ 299 h 3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72" h="300">
                      <a:moveTo>
                        <a:pt x="372" y="0"/>
                      </a:moveTo>
                      <a:cubicBezTo>
                        <a:pt x="360" y="21"/>
                        <a:pt x="348" y="89"/>
                        <a:pt x="298" y="126"/>
                      </a:cubicBezTo>
                      <a:cubicBezTo>
                        <a:pt x="248" y="163"/>
                        <a:pt x="120" y="195"/>
                        <a:pt x="70" y="224"/>
                      </a:cubicBezTo>
                      <a:cubicBezTo>
                        <a:pt x="20" y="253"/>
                        <a:pt x="15" y="284"/>
                        <a:pt x="0" y="30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300" name="Group 283"/>
              <p:cNvGrpSpPr/>
              <p:nvPr/>
            </p:nvGrpSpPr>
            <p:grpSpPr bwMode="auto">
              <a:xfrm>
                <a:off x="1600" y="1294"/>
                <a:ext cx="254" cy="163"/>
                <a:chOff x="1824" y="1584"/>
                <a:chExt cx="254" cy="163"/>
              </a:xfrm>
            </p:grpSpPr>
            <p:grpSp>
              <p:nvGrpSpPr>
                <p:cNvPr id="375" name="Group 284"/>
                <p:cNvGrpSpPr/>
                <p:nvPr/>
              </p:nvGrpSpPr>
              <p:grpSpPr bwMode="auto">
                <a:xfrm>
                  <a:off x="1824" y="1584"/>
                  <a:ext cx="223" cy="163"/>
                  <a:chOff x="2417" y="1618"/>
                  <a:chExt cx="223" cy="163"/>
                </a:xfrm>
              </p:grpSpPr>
              <p:sp>
                <p:nvSpPr>
                  <p:cNvPr id="377" name="Freeform 285"/>
                  <p:cNvSpPr/>
                  <p:nvPr/>
                </p:nvSpPr>
                <p:spPr bwMode="auto">
                  <a:xfrm>
                    <a:off x="2448" y="1618"/>
                    <a:ext cx="190" cy="88"/>
                  </a:xfrm>
                  <a:custGeom>
                    <a:avLst/>
                    <a:gdLst>
                      <a:gd name="T0" fmla="*/ 190 w 192"/>
                      <a:gd name="T1" fmla="*/ 50 h 112"/>
                      <a:gd name="T2" fmla="*/ 143 w 192"/>
                      <a:gd name="T3" fmla="*/ 13 h 112"/>
                      <a:gd name="T4" fmla="*/ 48 w 192"/>
                      <a:gd name="T5" fmla="*/ 13 h 112"/>
                      <a:gd name="T6" fmla="*/ 0 w 192"/>
                      <a:gd name="T7" fmla="*/ 88 h 11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92" h="112">
                        <a:moveTo>
                          <a:pt x="192" y="64"/>
                        </a:moveTo>
                        <a:cubicBezTo>
                          <a:pt x="180" y="44"/>
                          <a:pt x="168" y="24"/>
                          <a:pt x="144" y="16"/>
                        </a:cubicBezTo>
                        <a:cubicBezTo>
                          <a:pt x="120" y="8"/>
                          <a:pt x="72" y="0"/>
                          <a:pt x="48" y="16"/>
                        </a:cubicBezTo>
                        <a:cubicBezTo>
                          <a:pt x="24" y="32"/>
                          <a:pt x="12" y="72"/>
                          <a:pt x="0" y="112"/>
                        </a:cubicBezTo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8" name="Freeform 286"/>
                  <p:cNvSpPr/>
                  <p:nvPr/>
                </p:nvSpPr>
                <p:spPr bwMode="auto">
                  <a:xfrm>
                    <a:off x="2417" y="1629"/>
                    <a:ext cx="223" cy="152"/>
                  </a:xfrm>
                  <a:custGeom>
                    <a:avLst/>
                    <a:gdLst>
                      <a:gd name="T0" fmla="*/ 223 w 223"/>
                      <a:gd name="T1" fmla="*/ 51 h 152"/>
                      <a:gd name="T2" fmla="*/ 175 w 223"/>
                      <a:gd name="T3" fmla="*/ 3 h 152"/>
                      <a:gd name="T4" fmla="*/ 67 w 223"/>
                      <a:gd name="T5" fmla="*/ 31 h 152"/>
                      <a:gd name="T6" fmla="*/ 3 w 223"/>
                      <a:gd name="T7" fmla="*/ 141 h 152"/>
                      <a:gd name="T8" fmla="*/ 49 w 223"/>
                      <a:gd name="T9" fmla="*/ 97 h 152"/>
                      <a:gd name="T10" fmla="*/ 121 w 223"/>
                      <a:gd name="T11" fmla="*/ 59 h 152"/>
                      <a:gd name="T12" fmla="*/ 175 w 223"/>
                      <a:gd name="T13" fmla="*/ 51 h 152"/>
                      <a:gd name="T14" fmla="*/ 223 w 223"/>
                      <a:gd name="T15" fmla="*/ 51 h 15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23" h="152">
                        <a:moveTo>
                          <a:pt x="223" y="51"/>
                        </a:moveTo>
                        <a:cubicBezTo>
                          <a:pt x="223" y="43"/>
                          <a:pt x="201" y="6"/>
                          <a:pt x="175" y="3"/>
                        </a:cubicBezTo>
                        <a:cubicBezTo>
                          <a:pt x="149" y="0"/>
                          <a:pt x="96" y="8"/>
                          <a:pt x="67" y="31"/>
                        </a:cubicBezTo>
                        <a:cubicBezTo>
                          <a:pt x="38" y="54"/>
                          <a:pt x="6" y="130"/>
                          <a:pt x="3" y="141"/>
                        </a:cubicBezTo>
                        <a:cubicBezTo>
                          <a:pt x="0" y="152"/>
                          <a:pt x="29" y="111"/>
                          <a:pt x="49" y="97"/>
                        </a:cubicBezTo>
                        <a:cubicBezTo>
                          <a:pt x="69" y="83"/>
                          <a:pt x="100" y="67"/>
                          <a:pt x="121" y="59"/>
                        </a:cubicBezTo>
                        <a:cubicBezTo>
                          <a:pt x="142" y="51"/>
                          <a:pt x="158" y="52"/>
                          <a:pt x="175" y="51"/>
                        </a:cubicBezTo>
                        <a:cubicBezTo>
                          <a:pt x="192" y="50"/>
                          <a:pt x="223" y="59"/>
                          <a:pt x="223" y="51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9" name="Freeform 287"/>
                  <p:cNvSpPr/>
                  <p:nvPr/>
                </p:nvSpPr>
                <p:spPr bwMode="auto">
                  <a:xfrm>
                    <a:off x="2542" y="1658"/>
                    <a:ext cx="36" cy="22"/>
                  </a:xfrm>
                  <a:custGeom>
                    <a:avLst/>
                    <a:gdLst>
                      <a:gd name="T0" fmla="*/ 36 w 36"/>
                      <a:gd name="T1" fmla="*/ 22 h 22"/>
                      <a:gd name="T2" fmla="*/ 16 w 36"/>
                      <a:gd name="T3" fmla="*/ 4 h 22"/>
                      <a:gd name="T4" fmla="*/ 0 w 36"/>
                      <a:gd name="T5" fmla="*/ 0 h 2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" h="22">
                        <a:moveTo>
                          <a:pt x="36" y="22"/>
                        </a:moveTo>
                        <a:cubicBezTo>
                          <a:pt x="27" y="19"/>
                          <a:pt x="26" y="8"/>
                          <a:pt x="16" y="4"/>
                        </a:cubicBezTo>
                        <a:cubicBezTo>
                          <a:pt x="11" y="2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80" name="Freeform 288"/>
                  <p:cNvSpPr/>
                  <p:nvPr/>
                </p:nvSpPr>
                <p:spPr bwMode="auto">
                  <a:xfrm>
                    <a:off x="2502" y="1670"/>
                    <a:ext cx="44" cy="14"/>
                  </a:xfrm>
                  <a:custGeom>
                    <a:avLst/>
                    <a:gdLst>
                      <a:gd name="T0" fmla="*/ 44 w 44"/>
                      <a:gd name="T1" fmla="*/ 14 h 14"/>
                      <a:gd name="T2" fmla="*/ 12 w 44"/>
                      <a:gd name="T3" fmla="*/ 2 h 14"/>
                      <a:gd name="T4" fmla="*/ 0 w 44"/>
                      <a:gd name="T5" fmla="*/ 0 h 1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4" h="14">
                        <a:moveTo>
                          <a:pt x="44" y="14"/>
                        </a:moveTo>
                        <a:cubicBezTo>
                          <a:pt x="35" y="8"/>
                          <a:pt x="23" y="4"/>
                          <a:pt x="12" y="2"/>
                        </a:cubicBezTo>
                        <a:cubicBezTo>
                          <a:pt x="8" y="1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81" name="Freeform 289"/>
                  <p:cNvSpPr/>
                  <p:nvPr/>
                </p:nvSpPr>
                <p:spPr bwMode="auto">
                  <a:xfrm>
                    <a:off x="2556" y="1646"/>
                    <a:ext cx="8" cy="16"/>
                  </a:xfrm>
                  <a:custGeom>
                    <a:avLst/>
                    <a:gdLst>
                      <a:gd name="T0" fmla="*/ 8 w 8"/>
                      <a:gd name="T1" fmla="*/ 16 h 16"/>
                      <a:gd name="T2" fmla="*/ 0 w 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8" h="16">
                        <a:moveTo>
                          <a:pt x="8" y="16"/>
                        </a:moveTo>
                        <a:cubicBezTo>
                          <a:pt x="5" y="12"/>
                          <a:pt x="3" y="0"/>
                          <a:pt x="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82" name="Freeform 290"/>
                  <p:cNvSpPr/>
                  <p:nvPr/>
                </p:nvSpPr>
                <p:spPr bwMode="auto">
                  <a:xfrm>
                    <a:off x="2516" y="1658"/>
                    <a:ext cx="13" cy="16"/>
                  </a:xfrm>
                  <a:custGeom>
                    <a:avLst/>
                    <a:gdLst>
                      <a:gd name="T0" fmla="*/ 12 w 13"/>
                      <a:gd name="T1" fmla="*/ 16 h 16"/>
                      <a:gd name="T2" fmla="*/ 4 w 13"/>
                      <a:gd name="T3" fmla="*/ 6 h 16"/>
                      <a:gd name="T4" fmla="*/ 0 w 13"/>
                      <a:gd name="T5" fmla="*/ 0 h 16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3" h="16">
                        <a:moveTo>
                          <a:pt x="12" y="16"/>
                        </a:moveTo>
                        <a:cubicBezTo>
                          <a:pt x="8" y="4"/>
                          <a:pt x="13" y="15"/>
                          <a:pt x="4" y="6"/>
                        </a:cubicBezTo>
                        <a:cubicBezTo>
                          <a:pt x="2" y="4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83" name="Freeform 291"/>
                  <p:cNvSpPr/>
                  <p:nvPr/>
                </p:nvSpPr>
                <p:spPr bwMode="auto">
                  <a:xfrm>
                    <a:off x="2466" y="1700"/>
                    <a:ext cx="32" cy="2"/>
                  </a:xfrm>
                  <a:custGeom>
                    <a:avLst/>
                    <a:gdLst>
                      <a:gd name="T0" fmla="*/ 32 w 32"/>
                      <a:gd name="T1" fmla="*/ 2 h 2"/>
                      <a:gd name="T2" fmla="*/ 0 w 32"/>
                      <a:gd name="T3" fmla="*/ 2 h 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32" h="2">
                        <a:moveTo>
                          <a:pt x="32" y="2"/>
                        </a:moveTo>
                        <a:cubicBezTo>
                          <a:pt x="22" y="0"/>
                          <a:pt x="0" y="2"/>
                          <a:pt x="0" y="2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376" name="Freeform 292"/>
                <p:cNvSpPr/>
                <p:nvPr/>
              </p:nvSpPr>
              <p:spPr bwMode="auto">
                <a:xfrm>
                  <a:off x="2048" y="1650"/>
                  <a:ext cx="30" cy="12"/>
                </a:xfrm>
                <a:custGeom>
                  <a:avLst/>
                  <a:gdLst>
                    <a:gd name="T0" fmla="*/ 0 w 30"/>
                    <a:gd name="T1" fmla="*/ 0 h 12"/>
                    <a:gd name="T2" fmla="*/ 30 w 30"/>
                    <a:gd name="T3" fmla="*/ 12 h 12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30" h="12">
                      <a:moveTo>
                        <a:pt x="0" y="0"/>
                      </a:moveTo>
                      <a:cubicBezTo>
                        <a:pt x="11" y="2"/>
                        <a:pt x="22" y="4"/>
                        <a:pt x="30" y="12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301" name="Group 293"/>
              <p:cNvGrpSpPr/>
              <p:nvPr/>
            </p:nvGrpSpPr>
            <p:grpSpPr bwMode="auto">
              <a:xfrm>
                <a:off x="1844" y="1384"/>
                <a:ext cx="288" cy="150"/>
                <a:chOff x="2068" y="1686"/>
                <a:chExt cx="288" cy="150"/>
              </a:xfrm>
            </p:grpSpPr>
            <p:grpSp>
              <p:nvGrpSpPr>
                <p:cNvPr id="354" name="Group 294"/>
                <p:cNvGrpSpPr/>
                <p:nvPr/>
              </p:nvGrpSpPr>
              <p:grpSpPr bwMode="auto">
                <a:xfrm flipH="1">
                  <a:off x="2068" y="1686"/>
                  <a:ext cx="288" cy="150"/>
                  <a:chOff x="288" y="1776"/>
                  <a:chExt cx="343" cy="198"/>
                </a:xfrm>
              </p:grpSpPr>
              <p:sp>
                <p:nvSpPr>
                  <p:cNvPr id="356" name="Freeform 295"/>
                  <p:cNvSpPr/>
                  <p:nvPr/>
                </p:nvSpPr>
                <p:spPr bwMode="auto">
                  <a:xfrm>
                    <a:off x="288" y="1776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57" name="Freeform 296"/>
                  <p:cNvSpPr/>
                  <p:nvPr/>
                </p:nvSpPr>
                <p:spPr bwMode="auto">
                  <a:xfrm>
                    <a:off x="353" y="1834"/>
                    <a:ext cx="278" cy="98"/>
                  </a:xfrm>
                  <a:custGeom>
                    <a:avLst/>
                    <a:gdLst>
                      <a:gd name="T0" fmla="*/ 278 w 278"/>
                      <a:gd name="T1" fmla="*/ 18 h 98"/>
                      <a:gd name="T2" fmla="*/ 236 w 278"/>
                      <a:gd name="T3" fmla="*/ 0 h 98"/>
                      <a:gd name="T4" fmla="*/ 180 w 278"/>
                      <a:gd name="T5" fmla="*/ 8 h 98"/>
                      <a:gd name="T6" fmla="*/ 144 w 278"/>
                      <a:gd name="T7" fmla="*/ 30 h 98"/>
                      <a:gd name="T8" fmla="*/ 76 w 278"/>
                      <a:gd name="T9" fmla="*/ 62 h 98"/>
                      <a:gd name="T10" fmla="*/ 18 w 278"/>
                      <a:gd name="T11" fmla="*/ 98 h 98"/>
                      <a:gd name="T12" fmla="*/ 0 w 278"/>
                      <a:gd name="T13" fmla="*/ 94 h 9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58" name="Freeform 297"/>
                  <p:cNvSpPr/>
                  <p:nvPr/>
                </p:nvSpPr>
                <p:spPr bwMode="auto">
                  <a:xfrm>
                    <a:off x="361" y="1934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59" name="Freeform 298"/>
                  <p:cNvSpPr/>
                  <p:nvPr/>
                </p:nvSpPr>
                <p:spPr bwMode="auto">
                  <a:xfrm>
                    <a:off x="375" y="1896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0" name="Freeform 299"/>
                  <p:cNvSpPr/>
                  <p:nvPr/>
                </p:nvSpPr>
                <p:spPr bwMode="auto">
                  <a:xfrm>
                    <a:off x="383" y="1878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1" name="Freeform 300"/>
                  <p:cNvSpPr/>
                  <p:nvPr/>
                </p:nvSpPr>
                <p:spPr bwMode="auto">
                  <a:xfrm>
                    <a:off x="423" y="1852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2" name="Freeform 301"/>
                  <p:cNvSpPr/>
                  <p:nvPr/>
                </p:nvSpPr>
                <p:spPr bwMode="auto">
                  <a:xfrm>
                    <a:off x="435" y="1824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3" name="Freeform 302"/>
                  <p:cNvSpPr/>
                  <p:nvPr/>
                </p:nvSpPr>
                <p:spPr bwMode="auto">
                  <a:xfrm>
                    <a:off x="483" y="1816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4" name="Freeform 303"/>
                  <p:cNvSpPr/>
                  <p:nvPr/>
                </p:nvSpPr>
                <p:spPr bwMode="auto">
                  <a:xfrm>
                    <a:off x="485" y="1796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5" name="Freeform 304"/>
                  <p:cNvSpPr/>
                  <p:nvPr/>
                </p:nvSpPr>
                <p:spPr bwMode="auto">
                  <a:xfrm>
                    <a:off x="467" y="1820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6" name="Freeform 305"/>
                  <p:cNvSpPr/>
                  <p:nvPr/>
                </p:nvSpPr>
                <p:spPr bwMode="auto">
                  <a:xfrm>
                    <a:off x="525" y="1804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7" name="Freeform 306"/>
                  <p:cNvSpPr/>
                  <p:nvPr/>
                </p:nvSpPr>
                <p:spPr bwMode="auto">
                  <a:xfrm>
                    <a:off x="507" y="1810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8" name="Freeform 307"/>
                  <p:cNvSpPr/>
                  <p:nvPr/>
                </p:nvSpPr>
                <p:spPr bwMode="auto">
                  <a:xfrm>
                    <a:off x="397" y="1912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9" name="Freeform 308"/>
                  <p:cNvSpPr/>
                  <p:nvPr/>
                </p:nvSpPr>
                <p:spPr bwMode="auto">
                  <a:xfrm>
                    <a:off x="401" y="1930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0" name="Freeform 309"/>
                  <p:cNvSpPr/>
                  <p:nvPr/>
                </p:nvSpPr>
                <p:spPr bwMode="auto">
                  <a:xfrm>
                    <a:off x="467" y="1882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1" name="Freeform 310"/>
                  <p:cNvSpPr/>
                  <p:nvPr/>
                </p:nvSpPr>
                <p:spPr bwMode="auto">
                  <a:xfrm>
                    <a:off x="467" y="1918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2" name="Freeform 311"/>
                  <p:cNvSpPr/>
                  <p:nvPr/>
                </p:nvSpPr>
                <p:spPr bwMode="auto">
                  <a:xfrm>
                    <a:off x="436" y="1902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3" name="Freeform 312"/>
                  <p:cNvSpPr/>
                  <p:nvPr/>
                </p:nvSpPr>
                <p:spPr bwMode="auto">
                  <a:xfrm>
                    <a:off x="515" y="1844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4" name="Freeform 313"/>
                  <p:cNvSpPr/>
                  <p:nvPr/>
                </p:nvSpPr>
                <p:spPr bwMode="auto">
                  <a:xfrm>
                    <a:off x="523" y="1876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355" name="Freeform 314"/>
                <p:cNvSpPr/>
                <p:nvPr/>
              </p:nvSpPr>
              <p:spPr bwMode="auto">
                <a:xfrm>
                  <a:off x="2068" y="1730"/>
                  <a:ext cx="34" cy="14"/>
                </a:xfrm>
                <a:custGeom>
                  <a:avLst/>
                  <a:gdLst>
                    <a:gd name="T0" fmla="*/ 34 w 34"/>
                    <a:gd name="T1" fmla="*/ 0 h 14"/>
                    <a:gd name="T2" fmla="*/ 0 w 34"/>
                    <a:gd name="T3" fmla="*/ 14 h 1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34" h="14">
                      <a:moveTo>
                        <a:pt x="34" y="0"/>
                      </a:moveTo>
                      <a:cubicBezTo>
                        <a:pt x="28" y="2"/>
                        <a:pt x="0" y="12"/>
                        <a:pt x="0" y="1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sp>
            <p:nvSpPr>
              <p:cNvPr id="302" name="Freeform 315"/>
              <p:cNvSpPr/>
              <p:nvPr/>
            </p:nvSpPr>
            <p:spPr bwMode="auto">
              <a:xfrm>
                <a:off x="1793" y="1770"/>
                <a:ext cx="86" cy="536"/>
              </a:xfrm>
              <a:custGeom>
                <a:avLst/>
                <a:gdLst>
                  <a:gd name="T0" fmla="*/ 57 w 86"/>
                  <a:gd name="T1" fmla="*/ 10 h 536"/>
                  <a:gd name="T2" fmla="*/ 55 w 86"/>
                  <a:gd name="T3" fmla="*/ 13 h 536"/>
                  <a:gd name="T4" fmla="*/ 53 w 86"/>
                  <a:gd name="T5" fmla="*/ 90 h 536"/>
                  <a:gd name="T6" fmla="*/ 77 w 86"/>
                  <a:gd name="T7" fmla="*/ 182 h 536"/>
                  <a:gd name="T8" fmla="*/ 1 w 86"/>
                  <a:gd name="T9" fmla="*/ 326 h 536"/>
                  <a:gd name="T10" fmla="*/ 71 w 86"/>
                  <a:gd name="T11" fmla="*/ 437 h 536"/>
                  <a:gd name="T12" fmla="*/ 77 w 86"/>
                  <a:gd name="T13" fmla="*/ 469 h 536"/>
                  <a:gd name="T14" fmla="*/ 63 w 86"/>
                  <a:gd name="T15" fmla="*/ 490 h 536"/>
                  <a:gd name="T16" fmla="*/ 61 w 86"/>
                  <a:gd name="T17" fmla="*/ 503 h 536"/>
                  <a:gd name="T18" fmla="*/ 71 w 86"/>
                  <a:gd name="T19" fmla="*/ 536 h 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6" h="536">
                    <a:moveTo>
                      <a:pt x="57" y="10"/>
                    </a:moveTo>
                    <a:cubicBezTo>
                      <a:pt x="57" y="11"/>
                      <a:pt x="56" y="0"/>
                      <a:pt x="55" y="13"/>
                    </a:cubicBezTo>
                    <a:cubicBezTo>
                      <a:pt x="54" y="26"/>
                      <a:pt x="49" y="62"/>
                      <a:pt x="53" y="90"/>
                    </a:cubicBezTo>
                    <a:cubicBezTo>
                      <a:pt x="57" y="118"/>
                      <a:pt x="86" y="143"/>
                      <a:pt x="77" y="182"/>
                    </a:cubicBezTo>
                    <a:cubicBezTo>
                      <a:pt x="68" y="221"/>
                      <a:pt x="2" y="283"/>
                      <a:pt x="1" y="326"/>
                    </a:cubicBezTo>
                    <a:cubicBezTo>
                      <a:pt x="0" y="368"/>
                      <a:pt x="58" y="413"/>
                      <a:pt x="71" y="437"/>
                    </a:cubicBezTo>
                    <a:cubicBezTo>
                      <a:pt x="84" y="461"/>
                      <a:pt x="78" y="460"/>
                      <a:pt x="77" y="469"/>
                    </a:cubicBezTo>
                    <a:cubicBezTo>
                      <a:pt x="76" y="478"/>
                      <a:pt x="66" y="484"/>
                      <a:pt x="63" y="490"/>
                    </a:cubicBezTo>
                    <a:cubicBezTo>
                      <a:pt x="60" y="495"/>
                      <a:pt x="60" y="495"/>
                      <a:pt x="61" y="503"/>
                    </a:cubicBezTo>
                    <a:cubicBezTo>
                      <a:pt x="62" y="510"/>
                      <a:pt x="69" y="529"/>
                      <a:pt x="71" y="53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03" name="Freeform 316"/>
              <p:cNvSpPr/>
              <p:nvPr/>
            </p:nvSpPr>
            <p:spPr bwMode="auto">
              <a:xfrm>
                <a:off x="1803" y="1770"/>
                <a:ext cx="87" cy="531"/>
              </a:xfrm>
              <a:custGeom>
                <a:avLst/>
                <a:gdLst>
                  <a:gd name="T0" fmla="*/ 59 w 87"/>
                  <a:gd name="T1" fmla="*/ 12 h 531"/>
                  <a:gd name="T2" fmla="*/ 54 w 87"/>
                  <a:gd name="T3" fmla="*/ 13 h 531"/>
                  <a:gd name="T4" fmla="*/ 52 w 87"/>
                  <a:gd name="T5" fmla="*/ 90 h 531"/>
                  <a:gd name="T6" fmla="*/ 76 w 87"/>
                  <a:gd name="T7" fmla="*/ 182 h 531"/>
                  <a:gd name="T8" fmla="*/ 0 w 87"/>
                  <a:gd name="T9" fmla="*/ 325 h 531"/>
                  <a:gd name="T10" fmla="*/ 77 w 87"/>
                  <a:gd name="T11" fmla="*/ 445 h 531"/>
                  <a:gd name="T12" fmla="*/ 61 w 87"/>
                  <a:gd name="T13" fmla="*/ 496 h 531"/>
                  <a:gd name="T14" fmla="*/ 63 w 87"/>
                  <a:gd name="T15" fmla="*/ 531 h 53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" h="531">
                    <a:moveTo>
                      <a:pt x="59" y="12"/>
                    </a:moveTo>
                    <a:cubicBezTo>
                      <a:pt x="58" y="12"/>
                      <a:pt x="55" y="0"/>
                      <a:pt x="54" y="13"/>
                    </a:cubicBezTo>
                    <a:cubicBezTo>
                      <a:pt x="53" y="26"/>
                      <a:pt x="48" y="62"/>
                      <a:pt x="52" y="90"/>
                    </a:cubicBezTo>
                    <a:cubicBezTo>
                      <a:pt x="56" y="117"/>
                      <a:pt x="85" y="143"/>
                      <a:pt x="76" y="182"/>
                    </a:cubicBezTo>
                    <a:cubicBezTo>
                      <a:pt x="67" y="221"/>
                      <a:pt x="0" y="282"/>
                      <a:pt x="0" y="325"/>
                    </a:cubicBezTo>
                    <a:cubicBezTo>
                      <a:pt x="0" y="369"/>
                      <a:pt x="67" y="416"/>
                      <a:pt x="77" y="445"/>
                    </a:cubicBezTo>
                    <a:cubicBezTo>
                      <a:pt x="87" y="474"/>
                      <a:pt x="63" y="482"/>
                      <a:pt x="61" y="496"/>
                    </a:cubicBezTo>
                    <a:cubicBezTo>
                      <a:pt x="59" y="510"/>
                      <a:pt x="63" y="524"/>
                      <a:pt x="63" y="531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grpSp>
            <p:nvGrpSpPr>
              <p:cNvPr id="304" name="Group 317"/>
              <p:cNvGrpSpPr/>
              <p:nvPr/>
            </p:nvGrpSpPr>
            <p:grpSpPr bwMode="auto">
              <a:xfrm rot="-1593903">
                <a:off x="1724" y="2147"/>
                <a:ext cx="100" cy="67"/>
                <a:chOff x="3122" y="2426"/>
                <a:chExt cx="100" cy="84"/>
              </a:xfrm>
            </p:grpSpPr>
            <p:sp>
              <p:nvSpPr>
                <p:cNvPr id="351" name="Freeform 318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52" name="Freeform 319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53" name="Freeform 320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305" name="Group 321"/>
              <p:cNvGrpSpPr/>
              <p:nvPr/>
            </p:nvGrpSpPr>
            <p:grpSpPr bwMode="auto">
              <a:xfrm rot="-1486509">
                <a:off x="1791" y="2163"/>
                <a:ext cx="52" cy="67"/>
                <a:chOff x="3122" y="2426"/>
                <a:chExt cx="100" cy="84"/>
              </a:xfrm>
            </p:grpSpPr>
            <p:sp>
              <p:nvSpPr>
                <p:cNvPr id="348" name="Freeform 322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49" name="Freeform 323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50" name="Freeform 324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306" name="Group 325"/>
              <p:cNvGrpSpPr/>
              <p:nvPr/>
            </p:nvGrpSpPr>
            <p:grpSpPr bwMode="auto">
              <a:xfrm rot="-1067537">
                <a:off x="1819" y="2216"/>
                <a:ext cx="51" cy="48"/>
                <a:chOff x="3122" y="2426"/>
                <a:chExt cx="100" cy="84"/>
              </a:xfrm>
            </p:grpSpPr>
            <p:sp>
              <p:nvSpPr>
                <p:cNvPr id="345" name="Freeform 326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46" name="Freeform 327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47" name="Freeform 328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307" name="Group 329"/>
              <p:cNvGrpSpPr/>
              <p:nvPr/>
            </p:nvGrpSpPr>
            <p:grpSpPr bwMode="auto">
              <a:xfrm rot="-946845">
                <a:off x="1718" y="2072"/>
                <a:ext cx="100" cy="67"/>
                <a:chOff x="3122" y="2426"/>
                <a:chExt cx="100" cy="84"/>
              </a:xfrm>
            </p:grpSpPr>
            <p:sp>
              <p:nvSpPr>
                <p:cNvPr id="342" name="Freeform 330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43" name="Freeform 331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44" name="Freeform 332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308" name="Group 333"/>
              <p:cNvGrpSpPr/>
              <p:nvPr/>
            </p:nvGrpSpPr>
            <p:grpSpPr bwMode="auto">
              <a:xfrm rot="-5189442">
                <a:off x="1810" y="2068"/>
                <a:ext cx="80" cy="84"/>
                <a:chOff x="3122" y="2426"/>
                <a:chExt cx="100" cy="84"/>
              </a:xfrm>
            </p:grpSpPr>
            <p:sp>
              <p:nvSpPr>
                <p:cNvPr id="339" name="Freeform 334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40" name="Freeform 335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41" name="Freeform 336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309" name="Group 337"/>
              <p:cNvGrpSpPr/>
              <p:nvPr/>
            </p:nvGrpSpPr>
            <p:grpSpPr bwMode="auto">
              <a:xfrm rot="-6893024">
                <a:off x="1848" y="2126"/>
                <a:ext cx="79" cy="84"/>
                <a:chOff x="3122" y="2426"/>
                <a:chExt cx="100" cy="84"/>
              </a:xfrm>
            </p:grpSpPr>
            <p:sp>
              <p:nvSpPr>
                <p:cNvPr id="336" name="Freeform 338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37" name="Freeform 339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38" name="Freeform 340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310" name="Group 341"/>
              <p:cNvGrpSpPr/>
              <p:nvPr/>
            </p:nvGrpSpPr>
            <p:grpSpPr bwMode="auto">
              <a:xfrm rot="1067537" flipH="1">
                <a:off x="1872" y="2225"/>
                <a:ext cx="51" cy="48"/>
                <a:chOff x="3122" y="2426"/>
                <a:chExt cx="100" cy="84"/>
              </a:xfrm>
            </p:grpSpPr>
            <p:sp>
              <p:nvSpPr>
                <p:cNvPr id="333" name="Freeform 342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34" name="Freeform 343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35" name="Freeform 344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sp>
            <p:nvSpPr>
              <p:cNvPr id="311" name="Freeform 345"/>
              <p:cNvSpPr/>
              <p:nvPr/>
            </p:nvSpPr>
            <p:spPr bwMode="auto">
              <a:xfrm>
                <a:off x="1736" y="2085"/>
                <a:ext cx="36" cy="15"/>
              </a:xfrm>
              <a:custGeom>
                <a:avLst/>
                <a:gdLst>
                  <a:gd name="T0" fmla="*/ 36 w 36"/>
                  <a:gd name="T1" fmla="*/ 0 h 20"/>
                  <a:gd name="T2" fmla="*/ 14 w 36"/>
                  <a:gd name="T3" fmla="*/ 6 h 20"/>
                  <a:gd name="T4" fmla="*/ 0 w 36"/>
                  <a:gd name="T5" fmla="*/ 15 h 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" h="20">
                    <a:moveTo>
                      <a:pt x="36" y="0"/>
                    </a:moveTo>
                    <a:cubicBezTo>
                      <a:pt x="27" y="2"/>
                      <a:pt x="22" y="3"/>
                      <a:pt x="14" y="8"/>
                    </a:cubicBezTo>
                    <a:cubicBezTo>
                      <a:pt x="9" y="15"/>
                      <a:pt x="6" y="14"/>
                      <a:pt x="0" y="2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12" name="Freeform 346"/>
              <p:cNvSpPr/>
              <p:nvPr/>
            </p:nvSpPr>
            <p:spPr bwMode="auto">
              <a:xfrm>
                <a:off x="1824" y="2081"/>
                <a:ext cx="30" cy="15"/>
              </a:xfrm>
              <a:custGeom>
                <a:avLst/>
                <a:gdLst>
                  <a:gd name="T0" fmla="*/ 0 w 30"/>
                  <a:gd name="T1" fmla="*/ 0 h 18"/>
                  <a:gd name="T2" fmla="*/ 30 w 30"/>
                  <a:gd name="T3" fmla="*/ 15 h 1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0" h="18">
                    <a:moveTo>
                      <a:pt x="0" y="0"/>
                    </a:moveTo>
                    <a:cubicBezTo>
                      <a:pt x="9" y="6"/>
                      <a:pt x="19" y="18"/>
                      <a:pt x="30" y="18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13" name="Freeform 347"/>
              <p:cNvSpPr/>
              <p:nvPr/>
            </p:nvSpPr>
            <p:spPr bwMode="auto">
              <a:xfrm>
                <a:off x="1758" y="1044"/>
                <a:ext cx="170" cy="732"/>
              </a:xfrm>
              <a:custGeom>
                <a:avLst/>
                <a:gdLst>
                  <a:gd name="T0" fmla="*/ 0 w 170"/>
                  <a:gd name="T1" fmla="*/ 0 h 732"/>
                  <a:gd name="T2" fmla="*/ 106 w 170"/>
                  <a:gd name="T3" fmla="*/ 78 h 732"/>
                  <a:gd name="T4" fmla="*/ 168 w 170"/>
                  <a:gd name="T5" fmla="*/ 201 h 732"/>
                  <a:gd name="T6" fmla="*/ 96 w 170"/>
                  <a:gd name="T7" fmla="*/ 371 h 732"/>
                  <a:gd name="T8" fmla="*/ 68 w 170"/>
                  <a:gd name="T9" fmla="*/ 485 h 732"/>
                  <a:gd name="T10" fmla="*/ 110 w 170"/>
                  <a:gd name="T11" fmla="*/ 646 h 732"/>
                  <a:gd name="T12" fmla="*/ 102 w 170"/>
                  <a:gd name="T13" fmla="*/ 732 h 7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0" h="732">
                    <a:moveTo>
                      <a:pt x="0" y="0"/>
                    </a:moveTo>
                    <a:cubicBezTo>
                      <a:pt x="17" y="13"/>
                      <a:pt x="78" y="44"/>
                      <a:pt x="106" y="78"/>
                    </a:cubicBezTo>
                    <a:cubicBezTo>
                      <a:pt x="134" y="112"/>
                      <a:pt x="170" y="152"/>
                      <a:pt x="168" y="201"/>
                    </a:cubicBezTo>
                    <a:cubicBezTo>
                      <a:pt x="166" y="250"/>
                      <a:pt x="113" y="324"/>
                      <a:pt x="96" y="371"/>
                    </a:cubicBezTo>
                    <a:cubicBezTo>
                      <a:pt x="79" y="419"/>
                      <a:pt x="66" y="438"/>
                      <a:pt x="68" y="485"/>
                    </a:cubicBezTo>
                    <a:cubicBezTo>
                      <a:pt x="70" y="530"/>
                      <a:pt x="104" y="605"/>
                      <a:pt x="110" y="646"/>
                    </a:cubicBezTo>
                    <a:cubicBezTo>
                      <a:pt x="116" y="687"/>
                      <a:pt x="104" y="715"/>
                      <a:pt x="102" y="73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14" name="Freeform 348"/>
              <p:cNvSpPr/>
              <p:nvPr/>
            </p:nvSpPr>
            <p:spPr bwMode="auto">
              <a:xfrm>
                <a:off x="1752" y="1050"/>
                <a:ext cx="167" cy="726"/>
              </a:xfrm>
              <a:custGeom>
                <a:avLst/>
                <a:gdLst>
                  <a:gd name="T0" fmla="*/ 0 w 167"/>
                  <a:gd name="T1" fmla="*/ 0 h 726"/>
                  <a:gd name="T2" fmla="*/ 108 w 167"/>
                  <a:gd name="T3" fmla="*/ 86 h 726"/>
                  <a:gd name="T4" fmla="*/ 164 w 167"/>
                  <a:gd name="T5" fmla="*/ 195 h 726"/>
                  <a:gd name="T6" fmla="*/ 92 w 167"/>
                  <a:gd name="T7" fmla="*/ 365 h 726"/>
                  <a:gd name="T8" fmla="*/ 64 w 167"/>
                  <a:gd name="T9" fmla="*/ 479 h 726"/>
                  <a:gd name="T10" fmla="*/ 106 w 167"/>
                  <a:gd name="T11" fmla="*/ 640 h 726"/>
                  <a:gd name="T12" fmla="*/ 98 w 167"/>
                  <a:gd name="T13" fmla="*/ 726 h 7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7" h="726">
                    <a:moveTo>
                      <a:pt x="0" y="0"/>
                    </a:moveTo>
                    <a:cubicBezTo>
                      <a:pt x="18" y="14"/>
                      <a:pt x="81" y="54"/>
                      <a:pt x="108" y="86"/>
                    </a:cubicBezTo>
                    <a:cubicBezTo>
                      <a:pt x="135" y="118"/>
                      <a:pt x="167" y="149"/>
                      <a:pt x="164" y="195"/>
                    </a:cubicBezTo>
                    <a:cubicBezTo>
                      <a:pt x="161" y="241"/>
                      <a:pt x="109" y="318"/>
                      <a:pt x="92" y="365"/>
                    </a:cubicBezTo>
                    <a:cubicBezTo>
                      <a:pt x="75" y="413"/>
                      <a:pt x="62" y="432"/>
                      <a:pt x="64" y="479"/>
                    </a:cubicBezTo>
                    <a:cubicBezTo>
                      <a:pt x="66" y="524"/>
                      <a:pt x="100" y="599"/>
                      <a:pt x="106" y="640"/>
                    </a:cubicBezTo>
                    <a:cubicBezTo>
                      <a:pt x="112" y="681"/>
                      <a:pt x="100" y="709"/>
                      <a:pt x="98" y="72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grpSp>
            <p:nvGrpSpPr>
              <p:cNvPr id="315" name="Group 349"/>
              <p:cNvGrpSpPr/>
              <p:nvPr/>
            </p:nvGrpSpPr>
            <p:grpSpPr bwMode="auto">
              <a:xfrm rot="-2484492">
                <a:off x="1892" y="1036"/>
                <a:ext cx="126" cy="165"/>
                <a:chOff x="1920" y="1248"/>
                <a:chExt cx="126" cy="165"/>
              </a:xfrm>
            </p:grpSpPr>
            <p:grpSp>
              <p:nvGrpSpPr>
                <p:cNvPr id="329" name="Group 350"/>
                <p:cNvGrpSpPr/>
                <p:nvPr/>
              </p:nvGrpSpPr>
              <p:grpSpPr bwMode="auto">
                <a:xfrm rot="1656167">
                  <a:off x="1920" y="1248"/>
                  <a:ext cx="95" cy="165"/>
                  <a:chOff x="2069" y="1191"/>
                  <a:chExt cx="95" cy="165"/>
                </a:xfrm>
              </p:grpSpPr>
              <p:sp>
                <p:nvSpPr>
                  <p:cNvPr id="331" name="Freeform 351"/>
                  <p:cNvSpPr/>
                  <p:nvPr/>
                </p:nvSpPr>
                <p:spPr bwMode="auto">
                  <a:xfrm>
                    <a:off x="2075" y="1195"/>
                    <a:ext cx="89" cy="161"/>
                  </a:xfrm>
                  <a:custGeom>
                    <a:avLst/>
                    <a:gdLst>
                      <a:gd name="T0" fmla="*/ 3 w 89"/>
                      <a:gd name="T1" fmla="*/ 161 h 162"/>
                      <a:gd name="T2" fmla="*/ 11 w 89"/>
                      <a:gd name="T3" fmla="*/ 129 h 162"/>
                      <a:gd name="T4" fmla="*/ 69 w 89"/>
                      <a:gd name="T5" fmla="*/ 83 h 162"/>
                      <a:gd name="T6" fmla="*/ 89 w 89"/>
                      <a:gd name="T7" fmla="*/ 0 h 16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89" h="162">
                        <a:moveTo>
                          <a:pt x="3" y="162"/>
                        </a:moveTo>
                        <a:cubicBezTo>
                          <a:pt x="4" y="157"/>
                          <a:pt x="0" y="143"/>
                          <a:pt x="11" y="130"/>
                        </a:cubicBezTo>
                        <a:cubicBezTo>
                          <a:pt x="22" y="117"/>
                          <a:pt x="56" y="106"/>
                          <a:pt x="69" y="84"/>
                        </a:cubicBezTo>
                        <a:cubicBezTo>
                          <a:pt x="82" y="62"/>
                          <a:pt x="85" y="17"/>
                          <a:pt x="89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32" name="Freeform 352"/>
                  <p:cNvSpPr/>
                  <p:nvPr/>
                </p:nvSpPr>
                <p:spPr bwMode="auto">
                  <a:xfrm>
                    <a:off x="2069" y="1191"/>
                    <a:ext cx="87" cy="151"/>
                  </a:xfrm>
                  <a:custGeom>
                    <a:avLst/>
                    <a:gdLst>
                      <a:gd name="T0" fmla="*/ 7 w 87"/>
                      <a:gd name="T1" fmla="*/ 151 h 200"/>
                      <a:gd name="T2" fmla="*/ 7 w 87"/>
                      <a:gd name="T3" fmla="*/ 128 h 200"/>
                      <a:gd name="T4" fmla="*/ 51 w 87"/>
                      <a:gd name="T5" fmla="*/ 103 h 200"/>
                      <a:gd name="T6" fmla="*/ 75 w 87"/>
                      <a:gd name="T7" fmla="*/ 71 h 200"/>
                      <a:gd name="T8" fmla="*/ 87 w 87"/>
                      <a:gd name="T9" fmla="*/ 0 h 2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7" h="200">
                        <a:moveTo>
                          <a:pt x="7" y="200"/>
                        </a:moveTo>
                        <a:cubicBezTo>
                          <a:pt x="7" y="195"/>
                          <a:pt x="0" y="181"/>
                          <a:pt x="7" y="170"/>
                        </a:cubicBezTo>
                        <a:cubicBezTo>
                          <a:pt x="14" y="159"/>
                          <a:pt x="40" y="149"/>
                          <a:pt x="51" y="136"/>
                        </a:cubicBezTo>
                        <a:cubicBezTo>
                          <a:pt x="62" y="123"/>
                          <a:pt x="69" y="117"/>
                          <a:pt x="75" y="94"/>
                        </a:cubicBezTo>
                        <a:cubicBezTo>
                          <a:pt x="81" y="71"/>
                          <a:pt x="85" y="20"/>
                          <a:pt x="87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330" name="Oval 353"/>
                <p:cNvSpPr>
                  <a:spLocks noChangeArrowheads="1"/>
                </p:cNvSpPr>
                <p:nvPr/>
              </p:nvSpPr>
              <p:spPr bwMode="auto">
                <a:xfrm>
                  <a:off x="2034" y="1274"/>
                  <a:ext cx="12" cy="1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 sz="1200"/>
                </a:p>
              </p:txBody>
            </p:sp>
          </p:grpSp>
          <p:sp>
            <p:nvSpPr>
              <p:cNvPr id="316" name="Freeform 354"/>
              <p:cNvSpPr/>
              <p:nvPr/>
            </p:nvSpPr>
            <p:spPr bwMode="auto">
              <a:xfrm>
                <a:off x="1860" y="1974"/>
                <a:ext cx="39" cy="105"/>
              </a:xfrm>
              <a:custGeom>
                <a:avLst/>
                <a:gdLst>
                  <a:gd name="T0" fmla="*/ 9 w 39"/>
                  <a:gd name="T1" fmla="*/ 0 h 105"/>
                  <a:gd name="T2" fmla="*/ 0 w 39"/>
                  <a:gd name="T3" fmla="*/ 33 h 105"/>
                  <a:gd name="T4" fmla="*/ 27 w 39"/>
                  <a:gd name="T5" fmla="*/ 93 h 105"/>
                  <a:gd name="T6" fmla="*/ 39 w 39"/>
                  <a:gd name="T7" fmla="*/ 105 h 10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9" h="105">
                    <a:moveTo>
                      <a:pt x="9" y="0"/>
                    </a:moveTo>
                    <a:cubicBezTo>
                      <a:pt x="6" y="11"/>
                      <a:pt x="3" y="22"/>
                      <a:pt x="0" y="33"/>
                    </a:cubicBezTo>
                    <a:cubicBezTo>
                      <a:pt x="2" y="55"/>
                      <a:pt x="2" y="85"/>
                      <a:pt x="27" y="93"/>
                    </a:cubicBezTo>
                    <a:cubicBezTo>
                      <a:pt x="34" y="104"/>
                      <a:pt x="30" y="100"/>
                      <a:pt x="39" y="10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17" name="Freeform 355"/>
              <p:cNvSpPr/>
              <p:nvPr/>
            </p:nvSpPr>
            <p:spPr bwMode="auto">
              <a:xfrm>
                <a:off x="1701" y="1929"/>
                <a:ext cx="168" cy="129"/>
              </a:xfrm>
              <a:custGeom>
                <a:avLst/>
                <a:gdLst>
                  <a:gd name="T0" fmla="*/ 168 w 168"/>
                  <a:gd name="T1" fmla="*/ 0 h 129"/>
                  <a:gd name="T2" fmla="*/ 120 w 168"/>
                  <a:gd name="T3" fmla="*/ 54 h 129"/>
                  <a:gd name="T4" fmla="*/ 102 w 168"/>
                  <a:gd name="T5" fmla="*/ 66 h 129"/>
                  <a:gd name="T6" fmla="*/ 93 w 168"/>
                  <a:gd name="T7" fmla="*/ 72 h 129"/>
                  <a:gd name="T8" fmla="*/ 69 w 168"/>
                  <a:gd name="T9" fmla="*/ 87 h 129"/>
                  <a:gd name="T10" fmla="*/ 60 w 168"/>
                  <a:gd name="T11" fmla="*/ 90 h 129"/>
                  <a:gd name="T12" fmla="*/ 30 w 168"/>
                  <a:gd name="T13" fmla="*/ 108 h 129"/>
                  <a:gd name="T14" fmla="*/ 0 w 168"/>
                  <a:gd name="T15" fmla="*/ 129 h 12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68" h="129">
                    <a:moveTo>
                      <a:pt x="168" y="0"/>
                    </a:moveTo>
                    <a:cubicBezTo>
                      <a:pt x="159" y="26"/>
                      <a:pt x="143" y="41"/>
                      <a:pt x="120" y="54"/>
                    </a:cubicBezTo>
                    <a:cubicBezTo>
                      <a:pt x="114" y="58"/>
                      <a:pt x="108" y="62"/>
                      <a:pt x="102" y="66"/>
                    </a:cubicBezTo>
                    <a:cubicBezTo>
                      <a:pt x="99" y="68"/>
                      <a:pt x="93" y="72"/>
                      <a:pt x="93" y="72"/>
                    </a:cubicBezTo>
                    <a:cubicBezTo>
                      <a:pt x="83" y="86"/>
                      <a:pt x="90" y="80"/>
                      <a:pt x="69" y="87"/>
                    </a:cubicBezTo>
                    <a:cubicBezTo>
                      <a:pt x="66" y="88"/>
                      <a:pt x="60" y="90"/>
                      <a:pt x="60" y="90"/>
                    </a:cubicBezTo>
                    <a:cubicBezTo>
                      <a:pt x="50" y="104"/>
                      <a:pt x="45" y="103"/>
                      <a:pt x="30" y="108"/>
                    </a:cubicBezTo>
                    <a:cubicBezTo>
                      <a:pt x="24" y="118"/>
                      <a:pt x="13" y="129"/>
                      <a:pt x="0" y="12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18" name="Freeform 356"/>
              <p:cNvSpPr/>
              <p:nvPr/>
            </p:nvSpPr>
            <p:spPr bwMode="auto">
              <a:xfrm>
                <a:off x="1806" y="1983"/>
                <a:ext cx="21" cy="51"/>
              </a:xfrm>
              <a:custGeom>
                <a:avLst/>
                <a:gdLst>
                  <a:gd name="T0" fmla="*/ 21 w 21"/>
                  <a:gd name="T1" fmla="*/ 0 h 51"/>
                  <a:gd name="T2" fmla="*/ 0 w 21"/>
                  <a:gd name="T3" fmla="*/ 51 h 5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1" h="51">
                    <a:moveTo>
                      <a:pt x="21" y="0"/>
                    </a:moveTo>
                    <a:cubicBezTo>
                      <a:pt x="16" y="16"/>
                      <a:pt x="12" y="39"/>
                      <a:pt x="0" y="51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19" name="Freeform 357"/>
              <p:cNvSpPr/>
              <p:nvPr/>
            </p:nvSpPr>
            <p:spPr bwMode="auto">
              <a:xfrm>
                <a:off x="1743" y="1998"/>
                <a:ext cx="51" cy="6"/>
              </a:xfrm>
              <a:custGeom>
                <a:avLst/>
                <a:gdLst>
                  <a:gd name="T0" fmla="*/ 51 w 51"/>
                  <a:gd name="T1" fmla="*/ 0 h 6"/>
                  <a:gd name="T2" fmla="*/ 0 w 51"/>
                  <a:gd name="T3" fmla="*/ 0 h 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1" h="6">
                    <a:moveTo>
                      <a:pt x="51" y="0"/>
                    </a:moveTo>
                    <a:cubicBezTo>
                      <a:pt x="34" y="6"/>
                      <a:pt x="17" y="0"/>
                      <a:pt x="0" y="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20" name="Freeform 358"/>
              <p:cNvSpPr/>
              <p:nvPr/>
            </p:nvSpPr>
            <p:spPr bwMode="auto">
              <a:xfrm>
                <a:off x="1677" y="2028"/>
                <a:ext cx="54" cy="6"/>
              </a:xfrm>
              <a:custGeom>
                <a:avLst/>
                <a:gdLst>
                  <a:gd name="T0" fmla="*/ 54 w 54"/>
                  <a:gd name="T1" fmla="*/ 6 h 6"/>
                  <a:gd name="T2" fmla="*/ 0 w 54"/>
                  <a:gd name="T3" fmla="*/ 0 h 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4" h="6">
                    <a:moveTo>
                      <a:pt x="54" y="6"/>
                    </a:moveTo>
                    <a:cubicBezTo>
                      <a:pt x="43" y="5"/>
                      <a:pt x="15" y="0"/>
                      <a:pt x="0" y="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21" name="Freeform 359"/>
              <p:cNvSpPr/>
              <p:nvPr/>
            </p:nvSpPr>
            <p:spPr bwMode="auto">
              <a:xfrm>
                <a:off x="1749" y="2019"/>
                <a:ext cx="12" cy="51"/>
              </a:xfrm>
              <a:custGeom>
                <a:avLst/>
                <a:gdLst>
                  <a:gd name="T0" fmla="*/ 12 w 12"/>
                  <a:gd name="T1" fmla="*/ 0 h 51"/>
                  <a:gd name="T2" fmla="*/ 0 w 12"/>
                  <a:gd name="T3" fmla="*/ 51 h 5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2" h="51">
                    <a:moveTo>
                      <a:pt x="12" y="0"/>
                    </a:moveTo>
                    <a:cubicBezTo>
                      <a:pt x="7" y="15"/>
                      <a:pt x="0" y="35"/>
                      <a:pt x="0" y="51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22" name="Freeform 360"/>
              <p:cNvSpPr/>
              <p:nvPr/>
            </p:nvSpPr>
            <p:spPr bwMode="auto">
              <a:xfrm>
                <a:off x="1866" y="2034"/>
                <a:ext cx="48" cy="18"/>
              </a:xfrm>
              <a:custGeom>
                <a:avLst/>
                <a:gdLst>
                  <a:gd name="T0" fmla="*/ 0 w 48"/>
                  <a:gd name="T1" fmla="*/ 0 h 18"/>
                  <a:gd name="T2" fmla="*/ 48 w 48"/>
                  <a:gd name="T3" fmla="*/ 18 h 1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8" h="18">
                    <a:moveTo>
                      <a:pt x="0" y="0"/>
                    </a:moveTo>
                    <a:cubicBezTo>
                      <a:pt x="17" y="11"/>
                      <a:pt x="28" y="18"/>
                      <a:pt x="48" y="18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23" name="Freeform 361"/>
              <p:cNvSpPr/>
              <p:nvPr/>
            </p:nvSpPr>
            <p:spPr bwMode="auto">
              <a:xfrm>
                <a:off x="1881" y="1944"/>
                <a:ext cx="87" cy="120"/>
              </a:xfrm>
              <a:custGeom>
                <a:avLst/>
                <a:gdLst>
                  <a:gd name="T0" fmla="*/ 0 w 45"/>
                  <a:gd name="T1" fmla="*/ 0 h 75"/>
                  <a:gd name="T2" fmla="*/ 58 w 45"/>
                  <a:gd name="T3" fmla="*/ 91 h 75"/>
                  <a:gd name="T4" fmla="*/ 87 w 45"/>
                  <a:gd name="T5" fmla="*/ 120 h 7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5" h="75">
                    <a:moveTo>
                      <a:pt x="0" y="0"/>
                    </a:moveTo>
                    <a:cubicBezTo>
                      <a:pt x="5" y="23"/>
                      <a:pt x="10" y="43"/>
                      <a:pt x="30" y="57"/>
                    </a:cubicBezTo>
                    <a:cubicBezTo>
                      <a:pt x="33" y="62"/>
                      <a:pt x="45" y="71"/>
                      <a:pt x="45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24" name="Freeform 362"/>
              <p:cNvSpPr/>
              <p:nvPr/>
            </p:nvSpPr>
            <p:spPr bwMode="auto">
              <a:xfrm>
                <a:off x="1893" y="1971"/>
                <a:ext cx="33" cy="9"/>
              </a:xfrm>
              <a:custGeom>
                <a:avLst/>
                <a:gdLst>
                  <a:gd name="T0" fmla="*/ 0 w 33"/>
                  <a:gd name="T1" fmla="*/ 0 h 9"/>
                  <a:gd name="T2" fmla="*/ 33 w 33"/>
                  <a:gd name="T3" fmla="*/ 9 h 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3" h="9">
                    <a:moveTo>
                      <a:pt x="0" y="0"/>
                    </a:moveTo>
                    <a:cubicBezTo>
                      <a:pt x="13" y="3"/>
                      <a:pt x="21" y="9"/>
                      <a:pt x="33" y="9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25" name="Freeform 363"/>
              <p:cNvSpPr/>
              <p:nvPr/>
            </p:nvSpPr>
            <p:spPr bwMode="auto">
              <a:xfrm>
                <a:off x="1914" y="2013"/>
                <a:ext cx="33" cy="9"/>
              </a:xfrm>
              <a:custGeom>
                <a:avLst/>
                <a:gdLst>
                  <a:gd name="T0" fmla="*/ 0 w 33"/>
                  <a:gd name="T1" fmla="*/ 0 h 9"/>
                  <a:gd name="T2" fmla="*/ 33 w 33"/>
                  <a:gd name="T3" fmla="*/ 9 h 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3" h="9">
                    <a:moveTo>
                      <a:pt x="0" y="0"/>
                    </a:moveTo>
                    <a:cubicBezTo>
                      <a:pt x="13" y="3"/>
                      <a:pt x="21" y="9"/>
                      <a:pt x="33" y="9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26" name="Freeform 364"/>
              <p:cNvSpPr/>
              <p:nvPr/>
            </p:nvSpPr>
            <p:spPr bwMode="auto">
              <a:xfrm>
                <a:off x="1957" y="2064"/>
                <a:ext cx="8" cy="33"/>
              </a:xfrm>
              <a:custGeom>
                <a:avLst/>
                <a:gdLst>
                  <a:gd name="T0" fmla="*/ 8 w 8"/>
                  <a:gd name="T1" fmla="*/ 0 h 33"/>
                  <a:gd name="T2" fmla="*/ 2 w 8"/>
                  <a:gd name="T3" fmla="*/ 33 h 3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" h="33">
                    <a:moveTo>
                      <a:pt x="8" y="0"/>
                    </a:moveTo>
                    <a:cubicBezTo>
                      <a:pt x="0" y="23"/>
                      <a:pt x="2" y="12"/>
                      <a:pt x="2" y="3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27" name="Freeform 365"/>
              <p:cNvSpPr/>
              <p:nvPr/>
            </p:nvSpPr>
            <p:spPr bwMode="auto">
              <a:xfrm rot="2140584">
                <a:off x="2112" y="1824"/>
                <a:ext cx="96" cy="96"/>
              </a:xfrm>
              <a:custGeom>
                <a:avLst/>
                <a:gdLst>
                  <a:gd name="T0" fmla="*/ 7 w 67"/>
                  <a:gd name="T1" fmla="*/ 80 h 60"/>
                  <a:gd name="T2" fmla="*/ 33 w 67"/>
                  <a:gd name="T3" fmla="*/ 64 h 60"/>
                  <a:gd name="T4" fmla="*/ 56 w 67"/>
                  <a:gd name="T5" fmla="*/ 32 h 60"/>
                  <a:gd name="T6" fmla="*/ 79 w 67"/>
                  <a:gd name="T7" fmla="*/ 0 h 60"/>
                  <a:gd name="T8" fmla="*/ 90 w 67"/>
                  <a:gd name="T9" fmla="*/ 3 h 60"/>
                  <a:gd name="T10" fmla="*/ 96 w 67"/>
                  <a:gd name="T11" fmla="*/ 22 h 60"/>
                  <a:gd name="T12" fmla="*/ 47 w 67"/>
                  <a:gd name="T13" fmla="*/ 58 h 60"/>
                  <a:gd name="T14" fmla="*/ 39 w 67"/>
                  <a:gd name="T15" fmla="*/ 77 h 60"/>
                  <a:gd name="T16" fmla="*/ 13 w 67"/>
                  <a:gd name="T17" fmla="*/ 90 h 60"/>
                  <a:gd name="T18" fmla="*/ 7 w 67"/>
                  <a:gd name="T19" fmla="*/ 80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28" name="Freeform 366"/>
              <p:cNvSpPr/>
              <p:nvPr/>
            </p:nvSpPr>
            <p:spPr bwMode="auto">
              <a:xfrm rot="19459416" flipH="1">
                <a:off x="1632" y="1824"/>
                <a:ext cx="96" cy="96"/>
              </a:xfrm>
              <a:custGeom>
                <a:avLst/>
                <a:gdLst>
                  <a:gd name="T0" fmla="*/ 7 w 67"/>
                  <a:gd name="T1" fmla="*/ 80 h 60"/>
                  <a:gd name="T2" fmla="*/ 33 w 67"/>
                  <a:gd name="T3" fmla="*/ 64 h 60"/>
                  <a:gd name="T4" fmla="*/ 56 w 67"/>
                  <a:gd name="T5" fmla="*/ 32 h 60"/>
                  <a:gd name="T6" fmla="*/ 79 w 67"/>
                  <a:gd name="T7" fmla="*/ 0 h 60"/>
                  <a:gd name="T8" fmla="*/ 90 w 67"/>
                  <a:gd name="T9" fmla="*/ 3 h 60"/>
                  <a:gd name="T10" fmla="*/ 96 w 67"/>
                  <a:gd name="T11" fmla="*/ 22 h 60"/>
                  <a:gd name="T12" fmla="*/ 47 w 67"/>
                  <a:gd name="T13" fmla="*/ 58 h 60"/>
                  <a:gd name="T14" fmla="*/ 39 w 67"/>
                  <a:gd name="T15" fmla="*/ 77 h 60"/>
                  <a:gd name="T16" fmla="*/ 13 w 67"/>
                  <a:gd name="T17" fmla="*/ 90 h 60"/>
                  <a:gd name="T18" fmla="*/ 7 w 67"/>
                  <a:gd name="T19" fmla="*/ 80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</p:grpSp>
      <p:sp>
        <p:nvSpPr>
          <p:cNvPr id="513" name="TextBox 512"/>
          <p:cNvSpPr txBox="1"/>
          <p:nvPr/>
        </p:nvSpPr>
        <p:spPr>
          <a:xfrm>
            <a:off x="433027" y="771380"/>
            <a:ext cx="2082823" cy="1129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250" b="1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225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 quanh rễ mầm mọc ra nhiều rễ con.</a:t>
            </a:r>
            <a:endParaRPr lang="en-US" sz="2250" b="1" i="1">
              <a:solidFill>
                <a:srgbClr val="002060"/>
              </a:solidFill>
            </a:endParaRPr>
          </a:p>
        </p:txBody>
      </p:sp>
      <p:sp>
        <p:nvSpPr>
          <p:cNvPr id="514" name="TextBox 513"/>
          <p:cNvSpPr txBox="1"/>
          <p:nvPr/>
        </p:nvSpPr>
        <p:spPr>
          <a:xfrm>
            <a:off x="2948876" y="739516"/>
            <a:ext cx="2541497" cy="14763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25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Hạt phình lên, vỏ nứt ra, rễ mầm nhú ra cắm xuống đất.</a:t>
            </a:r>
            <a:endParaRPr lang="en-US" sz="2250" b="1" i="1">
              <a:solidFill>
                <a:srgbClr val="002060"/>
              </a:solidFill>
            </a:endParaRPr>
          </a:p>
        </p:txBody>
      </p:sp>
      <p:sp>
        <p:nvSpPr>
          <p:cNvPr id="515" name="TextBox 514"/>
          <p:cNvSpPr txBox="1"/>
          <p:nvPr/>
        </p:nvSpPr>
        <p:spPr>
          <a:xfrm>
            <a:off x="5923400" y="808135"/>
            <a:ext cx="2787573" cy="1129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25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25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lá mầm xòe ra, chồi mầm lớn dần sinh ra các lá mới.</a:t>
            </a:r>
            <a:endParaRPr lang="en-US" sz="2250" b="1" i="1">
              <a:solidFill>
                <a:srgbClr val="002060"/>
              </a:solidFill>
            </a:endParaRPr>
          </a:p>
        </p:txBody>
      </p:sp>
      <p:sp>
        <p:nvSpPr>
          <p:cNvPr id="516" name="TextBox 515"/>
          <p:cNvSpPr txBox="1"/>
          <p:nvPr/>
        </p:nvSpPr>
        <p:spPr>
          <a:xfrm>
            <a:off x="411014" y="2775566"/>
            <a:ext cx="3892615" cy="1129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kumimoji="0" lang="en-US" sz="225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225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lá mầm teo dần rồi rụng xuống, cây con bắt đầu đâm chồi, rễ mọc nhiều hơn.</a:t>
            </a:r>
            <a:endParaRPr lang="en-US" sz="2250" b="1" i="1">
              <a:solidFill>
                <a:srgbClr val="002060"/>
              </a:solidFill>
            </a:endParaRPr>
          </a:p>
        </p:txBody>
      </p:sp>
      <p:sp>
        <p:nvSpPr>
          <p:cNvPr id="517" name="TextBox 516"/>
          <p:cNvSpPr txBox="1"/>
          <p:nvPr/>
        </p:nvSpPr>
        <p:spPr>
          <a:xfrm>
            <a:off x="4798462" y="2761596"/>
            <a:ext cx="3892615" cy="1129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25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E. Sau vài ngày, rễ mầm mọc nhiều hơn, thân mầm lớn lên, dài ra và chui lên khỏi mặt đất.</a:t>
            </a:r>
            <a:endParaRPr lang="en-US" sz="2250" b="1" i="1">
              <a:solidFill>
                <a:srgbClr val="002060"/>
              </a:solidFill>
            </a:endParaRPr>
          </a:p>
        </p:txBody>
      </p:sp>
      <p:grpSp>
        <p:nvGrpSpPr>
          <p:cNvPr id="523" name="1 - 9Slide.vn"/>
          <p:cNvGrpSpPr>
            <a:grpSpLocks noChangeAspect="1"/>
          </p:cNvGrpSpPr>
          <p:nvPr/>
        </p:nvGrpSpPr>
        <p:grpSpPr>
          <a:xfrm>
            <a:off x="1647884" y="3970760"/>
            <a:ext cx="355762" cy="397766"/>
            <a:chOff x="3349025" y="1588825"/>
            <a:chExt cx="526525" cy="702050"/>
          </a:xfrm>
        </p:grpSpPr>
        <p:sp>
          <p:nvSpPr>
            <p:cNvPr id="524" name="Google Shape;714;p36"/>
            <p:cNvSpPr/>
            <p:nvPr/>
          </p:nvSpPr>
          <p:spPr>
            <a:xfrm>
              <a:off x="3384250" y="1781375"/>
              <a:ext cx="204375" cy="241125"/>
            </a:xfrm>
            <a:custGeom>
              <a:avLst/>
              <a:gdLst/>
              <a:ahLst/>
              <a:cxnLst/>
              <a:rect l="l" t="t" r="r" b="b"/>
              <a:pathLst>
                <a:path w="8175" h="9645" extrusionOk="0">
                  <a:moveTo>
                    <a:pt x="8174" y="0"/>
                  </a:moveTo>
                  <a:cubicBezTo>
                    <a:pt x="6001" y="1049"/>
                    <a:pt x="3847" y="2530"/>
                    <a:pt x="2452" y="4023"/>
                  </a:cubicBezTo>
                  <a:cubicBezTo>
                    <a:pt x="0" y="6649"/>
                    <a:pt x="578" y="8673"/>
                    <a:pt x="1139" y="9645"/>
                  </a:cubicBezTo>
                  <a:lnTo>
                    <a:pt x="3739" y="8144"/>
                  </a:lnTo>
                  <a:cubicBezTo>
                    <a:pt x="3215" y="7238"/>
                    <a:pt x="5201" y="5112"/>
                    <a:pt x="8174" y="3394"/>
                  </a:cubicBezTo>
                  <a:lnTo>
                    <a:pt x="8174" y="0"/>
                  </a:ln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715;p36"/>
            <p:cNvSpPr/>
            <p:nvPr/>
          </p:nvSpPr>
          <p:spPr>
            <a:xfrm>
              <a:off x="3588625" y="1744375"/>
              <a:ext cx="223300" cy="121800"/>
            </a:xfrm>
            <a:custGeom>
              <a:avLst/>
              <a:gdLst/>
              <a:ahLst/>
              <a:cxnLst/>
              <a:rect l="l" t="t" r="r" b="b"/>
              <a:pathLst>
                <a:path w="8932" h="4872" extrusionOk="0">
                  <a:moveTo>
                    <a:pt x="5261" y="0"/>
                  </a:moveTo>
                  <a:cubicBezTo>
                    <a:pt x="4717" y="0"/>
                    <a:pt x="4103" y="70"/>
                    <a:pt x="3407" y="231"/>
                  </a:cubicBezTo>
                  <a:cubicBezTo>
                    <a:pt x="2343" y="479"/>
                    <a:pt x="1168" y="917"/>
                    <a:pt x="1" y="1479"/>
                  </a:cubicBezTo>
                  <a:lnTo>
                    <a:pt x="1" y="4871"/>
                  </a:lnTo>
                  <a:cubicBezTo>
                    <a:pt x="2067" y="3678"/>
                    <a:pt x="4066" y="2997"/>
                    <a:pt x="5269" y="2997"/>
                  </a:cubicBezTo>
                  <a:cubicBezTo>
                    <a:pt x="5797" y="2997"/>
                    <a:pt x="6172" y="3129"/>
                    <a:pt x="6332" y="3405"/>
                  </a:cubicBezTo>
                  <a:lnTo>
                    <a:pt x="8931" y="1904"/>
                  </a:lnTo>
                  <a:cubicBezTo>
                    <a:pt x="8481" y="1126"/>
                    <a:pt x="7451" y="0"/>
                    <a:pt x="5261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716;p36"/>
            <p:cNvSpPr/>
            <p:nvPr/>
          </p:nvSpPr>
          <p:spPr>
            <a:xfrm>
              <a:off x="3809325" y="1727050"/>
              <a:ext cx="66225" cy="94300"/>
            </a:xfrm>
            <a:custGeom>
              <a:avLst/>
              <a:gdLst/>
              <a:ahLst/>
              <a:cxnLst/>
              <a:rect l="l" t="t" r="r" b="b"/>
              <a:pathLst>
                <a:path w="2649" h="3772" extrusionOk="0">
                  <a:moveTo>
                    <a:pt x="471" y="1"/>
                  </a:moveTo>
                  <a:cubicBezTo>
                    <a:pt x="354" y="1"/>
                    <a:pt x="237" y="49"/>
                    <a:pt x="154" y="142"/>
                  </a:cubicBezTo>
                  <a:cubicBezTo>
                    <a:pt x="0" y="319"/>
                    <a:pt x="16" y="586"/>
                    <a:pt x="190" y="741"/>
                  </a:cubicBezTo>
                  <a:cubicBezTo>
                    <a:pt x="1023" y="1477"/>
                    <a:pt x="1558" y="2446"/>
                    <a:pt x="1770" y="3437"/>
                  </a:cubicBezTo>
                  <a:cubicBezTo>
                    <a:pt x="1812" y="3636"/>
                    <a:pt x="1989" y="3771"/>
                    <a:pt x="2184" y="3771"/>
                  </a:cubicBezTo>
                  <a:cubicBezTo>
                    <a:pt x="2213" y="3771"/>
                    <a:pt x="2243" y="3768"/>
                    <a:pt x="2272" y="3762"/>
                  </a:cubicBezTo>
                  <a:cubicBezTo>
                    <a:pt x="2502" y="3714"/>
                    <a:pt x="2649" y="3487"/>
                    <a:pt x="2600" y="3259"/>
                  </a:cubicBezTo>
                  <a:cubicBezTo>
                    <a:pt x="2350" y="2101"/>
                    <a:pt x="1725" y="968"/>
                    <a:pt x="753" y="106"/>
                  </a:cubicBezTo>
                  <a:cubicBezTo>
                    <a:pt x="671" y="36"/>
                    <a:pt x="571" y="1"/>
                    <a:pt x="471" y="1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7" name="Google Shape;717;p36"/>
            <p:cNvSpPr/>
            <p:nvPr/>
          </p:nvSpPr>
          <p:spPr>
            <a:xfrm>
              <a:off x="3349025" y="1992875"/>
              <a:ext cx="65375" cy="94850"/>
            </a:xfrm>
            <a:custGeom>
              <a:avLst/>
              <a:gdLst/>
              <a:ahLst/>
              <a:cxnLst/>
              <a:rect l="l" t="t" r="r" b="b"/>
              <a:pathLst>
                <a:path w="2615" h="3794" extrusionOk="0">
                  <a:moveTo>
                    <a:pt x="463" y="0"/>
                  </a:moveTo>
                  <a:cubicBezTo>
                    <a:pt x="435" y="0"/>
                    <a:pt x="406" y="3"/>
                    <a:pt x="378" y="9"/>
                  </a:cubicBezTo>
                  <a:cubicBezTo>
                    <a:pt x="148" y="56"/>
                    <a:pt x="0" y="280"/>
                    <a:pt x="48" y="510"/>
                  </a:cubicBezTo>
                  <a:cubicBezTo>
                    <a:pt x="302" y="1757"/>
                    <a:pt x="961" y="2874"/>
                    <a:pt x="1857" y="3684"/>
                  </a:cubicBezTo>
                  <a:cubicBezTo>
                    <a:pt x="1938" y="3757"/>
                    <a:pt x="2040" y="3793"/>
                    <a:pt x="2141" y="3793"/>
                  </a:cubicBezTo>
                  <a:cubicBezTo>
                    <a:pt x="2257" y="3793"/>
                    <a:pt x="2371" y="3746"/>
                    <a:pt x="2455" y="3654"/>
                  </a:cubicBezTo>
                  <a:cubicBezTo>
                    <a:pt x="2614" y="3480"/>
                    <a:pt x="2600" y="3212"/>
                    <a:pt x="2426" y="3056"/>
                  </a:cubicBezTo>
                  <a:cubicBezTo>
                    <a:pt x="1681" y="2383"/>
                    <a:pt x="1100" y="1431"/>
                    <a:pt x="878" y="339"/>
                  </a:cubicBezTo>
                  <a:cubicBezTo>
                    <a:pt x="837" y="138"/>
                    <a:pt x="660" y="0"/>
                    <a:pt x="463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8" name="Google Shape;718;p36"/>
            <p:cNvSpPr/>
            <p:nvPr/>
          </p:nvSpPr>
          <p:spPr>
            <a:xfrm>
              <a:off x="3571350" y="1610850"/>
              <a:ext cx="244300" cy="679675"/>
            </a:xfrm>
            <a:custGeom>
              <a:avLst/>
              <a:gdLst/>
              <a:ahLst/>
              <a:cxnLst/>
              <a:rect l="l" t="t" r="r" b="b"/>
              <a:pathLst>
                <a:path w="9772" h="27187" extrusionOk="0">
                  <a:moveTo>
                    <a:pt x="1" y="0"/>
                  </a:moveTo>
                  <a:lnTo>
                    <a:pt x="1" y="24228"/>
                  </a:lnTo>
                  <a:lnTo>
                    <a:pt x="3956" y="27186"/>
                  </a:lnTo>
                  <a:lnTo>
                    <a:pt x="6560" y="27186"/>
                  </a:lnTo>
                  <a:cubicBezTo>
                    <a:pt x="8357" y="27034"/>
                    <a:pt x="9767" y="25528"/>
                    <a:pt x="9767" y="23690"/>
                  </a:cubicBezTo>
                  <a:cubicBezTo>
                    <a:pt x="9772" y="21750"/>
                    <a:pt x="8200" y="20179"/>
                    <a:pt x="6261" y="20179"/>
                  </a:cubicBezTo>
                  <a:lnTo>
                    <a:pt x="5207" y="20179"/>
                  </a:lnTo>
                  <a:lnTo>
                    <a:pt x="5207" y="2629"/>
                  </a:lnTo>
                  <a:cubicBezTo>
                    <a:pt x="5207" y="1606"/>
                    <a:pt x="4763" y="654"/>
                    <a:pt x="4022" y="0"/>
                  </a:cubicBezTo>
                  <a:close/>
                </a:path>
              </a:pathLst>
            </a:custGeom>
            <a:solidFill>
              <a:srgbClr val="B64BA7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719;p36"/>
            <p:cNvSpPr/>
            <p:nvPr/>
          </p:nvSpPr>
          <p:spPr>
            <a:xfrm>
              <a:off x="3403025" y="1588825"/>
              <a:ext cx="332350" cy="702050"/>
            </a:xfrm>
            <a:custGeom>
              <a:avLst/>
              <a:gdLst/>
              <a:ahLst/>
              <a:cxnLst/>
              <a:rect l="l" t="t" r="r" b="b"/>
              <a:pathLst>
                <a:path w="13294" h="28082" extrusionOk="0">
                  <a:moveTo>
                    <a:pt x="8432" y="0"/>
                  </a:moveTo>
                  <a:cubicBezTo>
                    <a:pt x="7503" y="0"/>
                    <a:pt x="6591" y="369"/>
                    <a:pt x="5918" y="1059"/>
                  </a:cubicBezTo>
                  <a:lnTo>
                    <a:pt x="1353" y="5740"/>
                  </a:lnTo>
                  <a:cubicBezTo>
                    <a:pt x="0" y="7128"/>
                    <a:pt x="29" y="9351"/>
                    <a:pt x="1416" y="10704"/>
                  </a:cubicBezTo>
                  <a:cubicBezTo>
                    <a:pt x="2099" y="11370"/>
                    <a:pt x="2984" y="11702"/>
                    <a:pt x="3868" y="11702"/>
                  </a:cubicBezTo>
                  <a:cubicBezTo>
                    <a:pt x="4223" y="11702"/>
                    <a:pt x="4578" y="11649"/>
                    <a:pt x="4920" y="11541"/>
                  </a:cubicBezTo>
                  <a:lnTo>
                    <a:pt x="4920" y="21061"/>
                  </a:lnTo>
                  <a:lnTo>
                    <a:pt x="3865" y="21061"/>
                  </a:lnTo>
                  <a:cubicBezTo>
                    <a:pt x="1926" y="21061"/>
                    <a:pt x="355" y="22633"/>
                    <a:pt x="355" y="24571"/>
                  </a:cubicBezTo>
                  <a:cubicBezTo>
                    <a:pt x="355" y="26510"/>
                    <a:pt x="1926" y="28082"/>
                    <a:pt x="3865" y="28082"/>
                  </a:cubicBezTo>
                  <a:lnTo>
                    <a:pt x="12992" y="28082"/>
                  </a:lnTo>
                  <a:cubicBezTo>
                    <a:pt x="13094" y="28082"/>
                    <a:pt x="13194" y="28076"/>
                    <a:pt x="13293" y="28067"/>
                  </a:cubicBezTo>
                  <a:cubicBezTo>
                    <a:pt x="10579" y="27879"/>
                    <a:pt x="8431" y="25613"/>
                    <a:pt x="8431" y="22848"/>
                  </a:cubicBezTo>
                  <a:lnTo>
                    <a:pt x="8431" y="5232"/>
                  </a:lnTo>
                  <a:cubicBezTo>
                    <a:pt x="8431" y="3419"/>
                    <a:pt x="9353" y="1819"/>
                    <a:pt x="10758" y="881"/>
                  </a:cubicBezTo>
                  <a:cubicBezTo>
                    <a:pt x="10467" y="623"/>
                    <a:pt x="10129" y="412"/>
                    <a:pt x="9754" y="259"/>
                  </a:cubicBezTo>
                  <a:cubicBezTo>
                    <a:pt x="9326" y="85"/>
                    <a:pt x="8877" y="0"/>
                    <a:pt x="8432" y="0"/>
                  </a:cubicBezTo>
                  <a:close/>
                </a:path>
              </a:pathLst>
            </a:custGeom>
            <a:solidFill>
              <a:srgbClr val="B64BA7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720;p36"/>
            <p:cNvSpPr/>
            <p:nvPr/>
          </p:nvSpPr>
          <p:spPr>
            <a:xfrm>
              <a:off x="3437275" y="1770250"/>
              <a:ext cx="66525" cy="52975"/>
            </a:xfrm>
            <a:custGeom>
              <a:avLst/>
              <a:gdLst/>
              <a:ahLst/>
              <a:cxnLst/>
              <a:rect l="l" t="t" r="r" b="b"/>
              <a:pathLst>
                <a:path w="2661" h="2119" extrusionOk="0">
                  <a:moveTo>
                    <a:pt x="1331" y="0"/>
                  </a:moveTo>
                  <a:cubicBezTo>
                    <a:pt x="597" y="0"/>
                    <a:pt x="1" y="474"/>
                    <a:pt x="1" y="1060"/>
                  </a:cubicBezTo>
                  <a:cubicBezTo>
                    <a:pt x="1" y="1645"/>
                    <a:pt x="597" y="2119"/>
                    <a:pt x="1331" y="2119"/>
                  </a:cubicBezTo>
                  <a:cubicBezTo>
                    <a:pt x="2064" y="2119"/>
                    <a:pt x="2661" y="1645"/>
                    <a:pt x="2661" y="1060"/>
                  </a:cubicBezTo>
                  <a:cubicBezTo>
                    <a:pt x="2661" y="475"/>
                    <a:pt x="2064" y="0"/>
                    <a:pt x="1331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721;p36"/>
            <p:cNvSpPr/>
            <p:nvPr/>
          </p:nvSpPr>
          <p:spPr>
            <a:xfrm>
              <a:off x="3610825" y="1770250"/>
              <a:ext cx="66550" cy="52975"/>
            </a:xfrm>
            <a:custGeom>
              <a:avLst/>
              <a:gdLst/>
              <a:ahLst/>
              <a:cxnLst/>
              <a:rect l="l" t="t" r="r" b="b"/>
              <a:pathLst>
                <a:path w="2662" h="2119" extrusionOk="0">
                  <a:moveTo>
                    <a:pt x="1330" y="0"/>
                  </a:moveTo>
                  <a:cubicBezTo>
                    <a:pt x="596" y="0"/>
                    <a:pt x="0" y="474"/>
                    <a:pt x="0" y="1060"/>
                  </a:cubicBezTo>
                  <a:cubicBezTo>
                    <a:pt x="0" y="1645"/>
                    <a:pt x="596" y="2119"/>
                    <a:pt x="1330" y="2119"/>
                  </a:cubicBezTo>
                  <a:cubicBezTo>
                    <a:pt x="2066" y="2119"/>
                    <a:pt x="2662" y="1645"/>
                    <a:pt x="2662" y="1060"/>
                  </a:cubicBezTo>
                  <a:cubicBezTo>
                    <a:pt x="2662" y="475"/>
                    <a:pt x="2067" y="0"/>
                    <a:pt x="1330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2" name="Google Shape;722;p36"/>
            <p:cNvSpPr/>
            <p:nvPr/>
          </p:nvSpPr>
          <p:spPr>
            <a:xfrm>
              <a:off x="3412725" y="1960375"/>
              <a:ext cx="201100" cy="109750"/>
            </a:xfrm>
            <a:custGeom>
              <a:avLst/>
              <a:gdLst/>
              <a:ahLst/>
              <a:cxnLst/>
              <a:rect l="l" t="t" r="r" b="b"/>
              <a:pathLst>
                <a:path w="8044" h="4390" extrusionOk="0">
                  <a:moveTo>
                    <a:pt x="8043" y="0"/>
                  </a:moveTo>
                  <a:cubicBezTo>
                    <a:pt x="6303" y="892"/>
                    <a:pt x="4690" y="1391"/>
                    <a:pt x="3660" y="1391"/>
                  </a:cubicBezTo>
                  <a:cubicBezTo>
                    <a:pt x="3133" y="1391"/>
                    <a:pt x="2759" y="1260"/>
                    <a:pt x="2600" y="984"/>
                  </a:cubicBezTo>
                  <a:lnTo>
                    <a:pt x="0" y="984"/>
                  </a:lnTo>
                  <a:lnTo>
                    <a:pt x="0" y="2485"/>
                  </a:lnTo>
                  <a:cubicBezTo>
                    <a:pt x="450" y="3265"/>
                    <a:pt x="1479" y="4389"/>
                    <a:pt x="3668" y="4389"/>
                  </a:cubicBezTo>
                  <a:cubicBezTo>
                    <a:pt x="4212" y="4389"/>
                    <a:pt x="4828" y="4320"/>
                    <a:pt x="5524" y="4158"/>
                  </a:cubicBezTo>
                  <a:cubicBezTo>
                    <a:pt x="6320" y="3973"/>
                    <a:pt x="7174" y="3683"/>
                    <a:pt x="8043" y="3315"/>
                  </a:cubicBezTo>
                  <a:cubicBezTo>
                    <a:pt x="7170" y="2383"/>
                    <a:pt x="7170" y="932"/>
                    <a:pt x="8043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3" name="Google Shape;723;p36"/>
            <p:cNvSpPr/>
            <p:nvPr/>
          </p:nvSpPr>
          <p:spPr>
            <a:xfrm>
              <a:off x="3591975" y="1792000"/>
              <a:ext cx="248425" cy="251275"/>
            </a:xfrm>
            <a:custGeom>
              <a:avLst/>
              <a:gdLst/>
              <a:ahLst/>
              <a:cxnLst/>
              <a:rect l="l" t="t" r="r" b="b"/>
              <a:pathLst>
                <a:path w="9937" h="10051" extrusionOk="0">
                  <a:moveTo>
                    <a:pt x="6198" y="0"/>
                  </a:moveTo>
                  <a:lnTo>
                    <a:pt x="6198" y="1501"/>
                  </a:lnTo>
                  <a:cubicBezTo>
                    <a:pt x="6722" y="2409"/>
                    <a:pt x="4736" y="4535"/>
                    <a:pt x="1762" y="6253"/>
                  </a:cubicBezTo>
                  <a:cubicBezTo>
                    <a:pt x="1464" y="6425"/>
                    <a:pt x="1168" y="6586"/>
                    <a:pt x="873" y="6735"/>
                  </a:cubicBezTo>
                  <a:cubicBezTo>
                    <a:pt x="0" y="7667"/>
                    <a:pt x="0" y="9118"/>
                    <a:pt x="873" y="10050"/>
                  </a:cubicBezTo>
                  <a:cubicBezTo>
                    <a:pt x="3337" y="9002"/>
                    <a:pt x="5900" y="7318"/>
                    <a:pt x="7483" y="5622"/>
                  </a:cubicBezTo>
                  <a:cubicBezTo>
                    <a:pt x="9936" y="2998"/>
                    <a:pt x="9360" y="974"/>
                    <a:pt x="8797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4" name="Google Shape;724;p36"/>
            <p:cNvSpPr/>
            <p:nvPr/>
          </p:nvSpPr>
          <p:spPr>
            <a:xfrm>
              <a:off x="3534775" y="1771675"/>
              <a:ext cx="46400" cy="51900"/>
            </a:xfrm>
            <a:custGeom>
              <a:avLst/>
              <a:gdLst/>
              <a:ahLst/>
              <a:cxnLst/>
              <a:rect l="l" t="t" r="r" b="b"/>
              <a:pathLst>
                <a:path w="1856" h="2076" extrusionOk="0">
                  <a:moveTo>
                    <a:pt x="928" y="0"/>
                  </a:moveTo>
                  <a:cubicBezTo>
                    <a:pt x="415" y="0"/>
                    <a:pt x="0" y="464"/>
                    <a:pt x="0" y="1037"/>
                  </a:cubicBezTo>
                  <a:cubicBezTo>
                    <a:pt x="0" y="1612"/>
                    <a:pt x="415" y="2076"/>
                    <a:pt x="928" y="2076"/>
                  </a:cubicBezTo>
                  <a:cubicBezTo>
                    <a:pt x="1441" y="2076"/>
                    <a:pt x="1856" y="1612"/>
                    <a:pt x="1856" y="1037"/>
                  </a:cubicBezTo>
                  <a:cubicBezTo>
                    <a:pt x="1856" y="464"/>
                    <a:pt x="1441" y="0"/>
                    <a:pt x="92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5" name="Google Shape;725;p36"/>
            <p:cNvSpPr/>
            <p:nvPr/>
          </p:nvSpPr>
          <p:spPr>
            <a:xfrm>
              <a:off x="3450050" y="1752075"/>
              <a:ext cx="60075" cy="40625"/>
            </a:xfrm>
            <a:custGeom>
              <a:avLst/>
              <a:gdLst/>
              <a:ahLst/>
              <a:cxnLst/>
              <a:rect l="l" t="t" r="r" b="b"/>
              <a:pathLst>
                <a:path w="2403" h="1625" extrusionOk="0">
                  <a:moveTo>
                    <a:pt x="1202" y="0"/>
                  </a:moveTo>
                  <a:cubicBezTo>
                    <a:pt x="539" y="0"/>
                    <a:pt x="1" y="539"/>
                    <a:pt x="1" y="1201"/>
                  </a:cubicBezTo>
                  <a:cubicBezTo>
                    <a:pt x="1" y="1435"/>
                    <a:pt x="190" y="1625"/>
                    <a:pt x="425" y="1625"/>
                  </a:cubicBezTo>
                  <a:cubicBezTo>
                    <a:pt x="657" y="1625"/>
                    <a:pt x="848" y="1435"/>
                    <a:pt x="848" y="1201"/>
                  </a:cubicBezTo>
                  <a:cubicBezTo>
                    <a:pt x="848" y="1006"/>
                    <a:pt x="1006" y="848"/>
                    <a:pt x="1202" y="848"/>
                  </a:cubicBezTo>
                  <a:cubicBezTo>
                    <a:pt x="1397" y="848"/>
                    <a:pt x="1555" y="1006"/>
                    <a:pt x="1555" y="1201"/>
                  </a:cubicBezTo>
                  <a:cubicBezTo>
                    <a:pt x="1555" y="1435"/>
                    <a:pt x="1746" y="1625"/>
                    <a:pt x="1979" y="1625"/>
                  </a:cubicBezTo>
                  <a:cubicBezTo>
                    <a:pt x="2213" y="1625"/>
                    <a:pt x="2402" y="1435"/>
                    <a:pt x="2402" y="1201"/>
                  </a:cubicBezTo>
                  <a:cubicBezTo>
                    <a:pt x="2402" y="539"/>
                    <a:pt x="1864" y="0"/>
                    <a:pt x="120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6" name="Google Shape;726;p36"/>
            <p:cNvSpPr/>
            <p:nvPr/>
          </p:nvSpPr>
          <p:spPr>
            <a:xfrm>
              <a:off x="3604100" y="1752075"/>
              <a:ext cx="60075" cy="40625"/>
            </a:xfrm>
            <a:custGeom>
              <a:avLst/>
              <a:gdLst/>
              <a:ahLst/>
              <a:cxnLst/>
              <a:rect l="l" t="t" r="r" b="b"/>
              <a:pathLst>
                <a:path w="2403" h="1625" extrusionOk="0">
                  <a:moveTo>
                    <a:pt x="1201" y="0"/>
                  </a:moveTo>
                  <a:cubicBezTo>
                    <a:pt x="539" y="0"/>
                    <a:pt x="1" y="539"/>
                    <a:pt x="1" y="1201"/>
                  </a:cubicBezTo>
                  <a:cubicBezTo>
                    <a:pt x="1" y="1435"/>
                    <a:pt x="190" y="1625"/>
                    <a:pt x="424" y="1625"/>
                  </a:cubicBezTo>
                  <a:cubicBezTo>
                    <a:pt x="657" y="1625"/>
                    <a:pt x="848" y="1435"/>
                    <a:pt x="848" y="1201"/>
                  </a:cubicBezTo>
                  <a:cubicBezTo>
                    <a:pt x="848" y="1006"/>
                    <a:pt x="1006" y="848"/>
                    <a:pt x="1201" y="848"/>
                  </a:cubicBezTo>
                  <a:cubicBezTo>
                    <a:pt x="1397" y="848"/>
                    <a:pt x="1555" y="1006"/>
                    <a:pt x="1555" y="1201"/>
                  </a:cubicBezTo>
                  <a:cubicBezTo>
                    <a:pt x="1555" y="1435"/>
                    <a:pt x="1746" y="1625"/>
                    <a:pt x="1978" y="1625"/>
                  </a:cubicBezTo>
                  <a:cubicBezTo>
                    <a:pt x="2212" y="1625"/>
                    <a:pt x="2402" y="1435"/>
                    <a:pt x="2402" y="1201"/>
                  </a:cubicBezTo>
                  <a:cubicBezTo>
                    <a:pt x="2402" y="539"/>
                    <a:pt x="1863" y="0"/>
                    <a:pt x="120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7" name="3 - 9Slide.vn"/>
          <p:cNvGrpSpPr>
            <a:grpSpLocks noChangeAspect="1"/>
          </p:cNvGrpSpPr>
          <p:nvPr/>
        </p:nvGrpSpPr>
        <p:grpSpPr>
          <a:xfrm>
            <a:off x="4271897" y="3948737"/>
            <a:ext cx="355762" cy="482586"/>
            <a:chOff x="3539325" y="1588838"/>
            <a:chExt cx="394450" cy="702125"/>
          </a:xfrm>
        </p:grpSpPr>
        <p:sp>
          <p:nvSpPr>
            <p:cNvPr id="538" name="Google Shape;854;p38"/>
            <p:cNvSpPr/>
            <p:nvPr/>
          </p:nvSpPr>
          <p:spPr>
            <a:xfrm>
              <a:off x="3742525" y="1679313"/>
              <a:ext cx="191250" cy="611475"/>
            </a:xfrm>
            <a:custGeom>
              <a:avLst/>
              <a:gdLst/>
              <a:ahLst/>
              <a:cxnLst/>
              <a:rect l="l" t="t" r="r" b="b"/>
              <a:pathLst>
                <a:path w="7650" h="24459" extrusionOk="0">
                  <a:moveTo>
                    <a:pt x="1" y="0"/>
                  </a:moveTo>
                  <a:lnTo>
                    <a:pt x="74" y="5668"/>
                  </a:lnTo>
                  <a:cubicBezTo>
                    <a:pt x="82" y="5668"/>
                    <a:pt x="91" y="5667"/>
                    <a:pt x="99" y="5667"/>
                  </a:cubicBezTo>
                  <a:cubicBezTo>
                    <a:pt x="1411" y="5667"/>
                    <a:pt x="2256" y="7011"/>
                    <a:pt x="1778" y="8198"/>
                  </a:cubicBezTo>
                  <a:lnTo>
                    <a:pt x="159" y="12229"/>
                  </a:lnTo>
                  <a:lnTo>
                    <a:pt x="1788" y="16349"/>
                  </a:lnTo>
                  <a:cubicBezTo>
                    <a:pt x="2234" y="17480"/>
                    <a:pt x="1486" y="18769"/>
                    <a:pt x="245" y="18863"/>
                  </a:cubicBezTo>
                  <a:lnTo>
                    <a:pt x="317" y="24459"/>
                  </a:lnTo>
                  <a:cubicBezTo>
                    <a:pt x="4384" y="24292"/>
                    <a:pt x="7642" y="20931"/>
                    <a:pt x="7642" y="16820"/>
                  </a:cubicBezTo>
                  <a:cubicBezTo>
                    <a:pt x="7642" y="15103"/>
                    <a:pt x="7073" y="13516"/>
                    <a:pt x="6112" y="12237"/>
                  </a:cubicBezTo>
                  <a:cubicBezTo>
                    <a:pt x="7076" y="10956"/>
                    <a:pt x="7649" y="9366"/>
                    <a:pt x="7649" y="7645"/>
                  </a:cubicBezTo>
                  <a:cubicBezTo>
                    <a:pt x="7649" y="5879"/>
                    <a:pt x="7047" y="4250"/>
                    <a:pt x="6036" y="2956"/>
                  </a:cubicBezTo>
                  <a:cubicBezTo>
                    <a:pt x="4636" y="1158"/>
                    <a:pt x="245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39" name="Google Shape;855;p38"/>
            <p:cNvSpPr/>
            <p:nvPr/>
          </p:nvSpPr>
          <p:spPr>
            <a:xfrm>
              <a:off x="3555875" y="1679313"/>
              <a:ext cx="278825" cy="611650"/>
            </a:xfrm>
            <a:custGeom>
              <a:avLst/>
              <a:gdLst/>
              <a:ahLst/>
              <a:cxnLst/>
              <a:rect l="l" t="t" r="r" b="b"/>
              <a:pathLst>
                <a:path w="11153" h="24466" extrusionOk="0">
                  <a:moveTo>
                    <a:pt x="7467" y="0"/>
                  </a:moveTo>
                  <a:cubicBezTo>
                    <a:pt x="5804" y="0"/>
                    <a:pt x="4222" y="524"/>
                    <a:pt x="2892" y="1517"/>
                  </a:cubicBezTo>
                  <a:cubicBezTo>
                    <a:pt x="1538" y="2528"/>
                    <a:pt x="1261" y="4444"/>
                    <a:pt x="2270" y="5797"/>
                  </a:cubicBezTo>
                  <a:cubicBezTo>
                    <a:pt x="2871" y="6602"/>
                    <a:pt x="3792" y="7027"/>
                    <a:pt x="4724" y="7027"/>
                  </a:cubicBezTo>
                  <a:cubicBezTo>
                    <a:pt x="5360" y="7027"/>
                    <a:pt x="6002" y="6829"/>
                    <a:pt x="6550" y="6419"/>
                  </a:cubicBezTo>
                  <a:cubicBezTo>
                    <a:pt x="6736" y="6281"/>
                    <a:pt x="7045" y="6117"/>
                    <a:pt x="7467" y="6117"/>
                  </a:cubicBezTo>
                  <a:cubicBezTo>
                    <a:pt x="8313" y="6117"/>
                    <a:pt x="8999" y="6802"/>
                    <a:pt x="8999" y="7647"/>
                  </a:cubicBezTo>
                  <a:cubicBezTo>
                    <a:pt x="8999" y="8490"/>
                    <a:pt x="8311" y="9176"/>
                    <a:pt x="7467" y="9176"/>
                  </a:cubicBezTo>
                  <a:cubicBezTo>
                    <a:pt x="5776" y="9176"/>
                    <a:pt x="4409" y="10547"/>
                    <a:pt x="4409" y="12234"/>
                  </a:cubicBezTo>
                  <a:cubicBezTo>
                    <a:pt x="4409" y="13922"/>
                    <a:pt x="5779" y="15291"/>
                    <a:pt x="7467" y="15291"/>
                  </a:cubicBezTo>
                  <a:cubicBezTo>
                    <a:pt x="8309" y="15291"/>
                    <a:pt x="8995" y="15977"/>
                    <a:pt x="8995" y="16820"/>
                  </a:cubicBezTo>
                  <a:cubicBezTo>
                    <a:pt x="8995" y="17665"/>
                    <a:pt x="8309" y="18350"/>
                    <a:pt x="7467" y="18350"/>
                  </a:cubicBezTo>
                  <a:cubicBezTo>
                    <a:pt x="6915" y="18350"/>
                    <a:pt x="6420" y="18063"/>
                    <a:pt x="6141" y="17585"/>
                  </a:cubicBezTo>
                  <a:cubicBezTo>
                    <a:pt x="5574" y="16604"/>
                    <a:pt x="4546" y="16056"/>
                    <a:pt x="3491" y="16056"/>
                  </a:cubicBezTo>
                  <a:cubicBezTo>
                    <a:pt x="2972" y="16056"/>
                    <a:pt x="2446" y="16188"/>
                    <a:pt x="1964" y="16467"/>
                  </a:cubicBezTo>
                  <a:cubicBezTo>
                    <a:pt x="502" y="17313"/>
                    <a:pt x="1" y="19183"/>
                    <a:pt x="847" y="20645"/>
                  </a:cubicBezTo>
                  <a:cubicBezTo>
                    <a:pt x="2210" y="23001"/>
                    <a:pt x="4746" y="24466"/>
                    <a:pt x="7467" y="24466"/>
                  </a:cubicBezTo>
                  <a:cubicBezTo>
                    <a:pt x="7572" y="24466"/>
                    <a:pt x="7678" y="24461"/>
                    <a:pt x="7784" y="24459"/>
                  </a:cubicBezTo>
                  <a:cubicBezTo>
                    <a:pt x="11152" y="21078"/>
                    <a:pt x="11151" y="15607"/>
                    <a:pt x="7776" y="12231"/>
                  </a:cubicBezTo>
                  <a:cubicBezTo>
                    <a:pt x="10946" y="8723"/>
                    <a:pt x="10809" y="3345"/>
                    <a:pt x="7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40" name="Google Shape;856;p38"/>
            <p:cNvSpPr/>
            <p:nvPr/>
          </p:nvSpPr>
          <p:spPr>
            <a:xfrm>
              <a:off x="3728250" y="1599088"/>
              <a:ext cx="165200" cy="154075"/>
            </a:xfrm>
            <a:custGeom>
              <a:avLst/>
              <a:gdLst/>
              <a:ahLst/>
              <a:cxnLst/>
              <a:rect l="l" t="t" r="r" b="b"/>
              <a:pathLst>
                <a:path w="6608" h="6163" extrusionOk="0">
                  <a:moveTo>
                    <a:pt x="0" y="0"/>
                  </a:moveTo>
                  <a:lnTo>
                    <a:pt x="0" y="4120"/>
                  </a:lnTo>
                  <a:cubicBezTo>
                    <a:pt x="213" y="4109"/>
                    <a:pt x="431" y="4105"/>
                    <a:pt x="651" y="4105"/>
                  </a:cubicBezTo>
                  <a:cubicBezTo>
                    <a:pt x="690" y="4105"/>
                    <a:pt x="729" y="4105"/>
                    <a:pt x="769" y="4105"/>
                  </a:cubicBezTo>
                  <a:cubicBezTo>
                    <a:pt x="791" y="4105"/>
                    <a:pt x="813" y="4105"/>
                    <a:pt x="835" y="4105"/>
                  </a:cubicBezTo>
                  <a:cubicBezTo>
                    <a:pt x="2890" y="4105"/>
                    <a:pt x="5311" y="5209"/>
                    <a:pt x="6607" y="6162"/>
                  </a:cubicBezTo>
                  <a:cubicBezTo>
                    <a:pt x="6495" y="5705"/>
                    <a:pt x="5765" y="2787"/>
                    <a:pt x="5691" y="2482"/>
                  </a:cubicBezTo>
                  <a:cubicBezTo>
                    <a:pt x="5415" y="1368"/>
                    <a:pt x="4579" y="477"/>
                    <a:pt x="3483" y="137"/>
                  </a:cubicBezTo>
                  <a:lnTo>
                    <a:pt x="30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41" name="Google Shape;857;p38"/>
            <p:cNvSpPr/>
            <p:nvPr/>
          </p:nvSpPr>
          <p:spPr>
            <a:xfrm>
              <a:off x="3601750" y="1588838"/>
              <a:ext cx="202650" cy="164325"/>
            </a:xfrm>
            <a:custGeom>
              <a:avLst/>
              <a:gdLst/>
              <a:ahLst/>
              <a:cxnLst/>
              <a:rect l="l" t="t" r="r" b="b"/>
              <a:pathLst>
                <a:path w="8106" h="6573" extrusionOk="0">
                  <a:moveTo>
                    <a:pt x="5784" y="1"/>
                  </a:moveTo>
                  <a:cubicBezTo>
                    <a:pt x="5459" y="1"/>
                    <a:pt x="5133" y="50"/>
                    <a:pt x="4817" y="149"/>
                  </a:cubicBezTo>
                  <a:lnTo>
                    <a:pt x="3113" y="547"/>
                  </a:lnTo>
                  <a:cubicBezTo>
                    <a:pt x="2017" y="887"/>
                    <a:pt x="1181" y="1778"/>
                    <a:pt x="906" y="2892"/>
                  </a:cubicBezTo>
                  <a:cubicBezTo>
                    <a:pt x="837" y="3171"/>
                    <a:pt x="249" y="5564"/>
                    <a:pt x="0" y="6572"/>
                  </a:cubicBezTo>
                  <a:cubicBezTo>
                    <a:pt x="1396" y="5529"/>
                    <a:pt x="3236" y="4616"/>
                    <a:pt x="5060" y="4530"/>
                  </a:cubicBezTo>
                  <a:cubicBezTo>
                    <a:pt x="5247" y="3773"/>
                    <a:pt x="5422" y="3065"/>
                    <a:pt x="5462" y="2892"/>
                  </a:cubicBezTo>
                  <a:cubicBezTo>
                    <a:pt x="5737" y="1778"/>
                    <a:pt x="6574" y="887"/>
                    <a:pt x="7669" y="547"/>
                  </a:cubicBezTo>
                  <a:lnTo>
                    <a:pt x="8105" y="410"/>
                  </a:lnTo>
                  <a:lnTo>
                    <a:pt x="6779" y="149"/>
                  </a:lnTo>
                  <a:cubicBezTo>
                    <a:pt x="6451" y="84"/>
                    <a:pt x="6129" y="1"/>
                    <a:pt x="5798" y="1"/>
                  </a:cubicBezTo>
                  <a:cubicBezTo>
                    <a:pt x="5794" y="1"/>
                    <a:pt x="5789" y="1"/>
                    <a:pt x="5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42" name="Google Shape;858;p38"/>
            <p:cNvSpPr/>
            <p:nvPr/>
          </p:nvSpPr>
          <p:spPr>
            <a:xfrm>
              <a:off x="3539325" y="1640413"/>
              <a:ext cx="354075" cy="112750"/>
            </a:xfrm>
            <a:custGeom>
              <a:avLst/>
              <a:gdLst/>
              <a:ahLst/>
              <a:cxnLst/>
              <a:rect l="l" t="t" r="r" b="b"/>
              <a:pathLst>
                <a:path w="14163" h="4510" extrusionOk="0">
                  <a:moveTo>
                    <a:pt x="4119" y="1"/>
                  </a:moveTo>
                  <a:cubicBezTo>
                    <a:pt x="3866" y="1"/>
                    <a:pt x="3614" y="11"/>
                    <a:pt x="3363" y="32"/>
                  </a:cubicBezTo>
                  <a:cubicBezTo>
                    <a:pt x="1" y="318"/>
                    <a:pt x="235" y="3642"/>
                    <a:pt x="2497" y="4509"/>
                  </a:cubicBezTo>
                  <a:cubicBezTo>
                    <a:pt x="4259" y="3544"/>
                    <a:pt x="6136" y="3072"/>
                    <a:pt x="8197" y="3072"/>
                  </a:cubicBezTo>
                  <a:cubicBezTo>
                    <a:pt x="8243" y="3072"/>
                    <a:pt x="8289" y="3072"/>
                    <a:pt x="8336" y="3073"/>
                  </a:cubicBezTo>
                  <a:cubicBezTo>
                    <a:pt x="8376" y="3072"/>
                    <a:pt x="8417" y="3072"/>
                    <a:pt x="8457" y="3072"/>
                  </a:cubicBezTo>
                  <a:cubicBezTo>
                    <a:pt x="10524" y="3072"/>
                    <a:pt x="12396" y="3541"/>
                    <a:pt x="14163" y="4509"/>
                  </a:cubicBezTo>
                  <a:cubicBezTo>
                    <a:pt x="12388" y="2648"/>
                    <a:pt x="8185" y="1"/>
                    <a:pt x="4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43" name="Google Shape;859;p38"/>
            <p:cNvSpPr/>
            <p:nvPr/>
          </p:nvSpPr>
          <p:spPr>
            <a:xfrm>
              <a:off x="3706525" y="1962538"/>
              <a:ext cx="21200" cy="38150"/>
            </a:xfrm>
            <a:custGeom>
              <a:avLst/>
              <a:gdLst/>
              <a:ahLst/>
              <a:cxnLst/>
              <a:rect l="l" t="t" r="r" b="b"/>
              <a:pathLst>
                <a:path w="848" h="1526" extrusionOk="0">
                  <a:moveTo>
                    <a:pt x="424" y="0"/>
                  </a:moveTo>
                  <a:cubicBezTo>
                    <a:pt x="191" y="0"/>
                    <a:pt x="0" y="190"/>
                    <a:pt x="0" y="424"/>
                  </a:cubicBezTo>
                  <a:lnTo>
                    <a:pt x="0" y="1102"/>
                  </a:lnTo>
                  <a:cubicBezTo>
                    <a:pt x="0" y="1336"/>
                    <a:pt x="191" y="1526"/>
                    <a:pt x="424" y="1526"/>
                  </a:cubicBezTo>
                  <a:cubicBezTo>
                    <a:pt x="658" y="1526"/>
                    <a:pt x="848" y="1336"/>
                    <a:pt x="848" y="1102"/>
                  </a:cubicBezTo>
                  <a:lnTo>
                    <a:pt x="848" y="424"/>
                  </a:lnTo>
                  <a:cubicBezTo>
                    <a:pt x="848" y="189"/>
                    <a:pt x="658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44" name="Google Shape;860;p38"/>
            <p:cNvSpPr/>
            <p:nvPr/>
          </p:nvSpPr>
          <p:spPr>
            <a:xfrm>
              <a:off x="3837725" y="1962538"/>
              <a:ext cx="21200" cy="38150"/>
            </a:xfrm>
            <a:custGeom>
              <a:avLst/>
              <a:gdLst/>
              <a:ahLst/>
              <a:cxnLst/>
              <a:rect l="l" t="t" r="r" b="b"/>
              <a:pathLst>
                <a:path w="848" h="1526" extrusionOk="0">
                  <a:moveTo>
                    <a:pt x="424" y="0"/>
                  </a:moveTo>
                  <a:cubicBezTo>
                    <a:pt x="191" y="0"/>
                    <a:pt x="0" y="190"/>
                    <a:pt x="0" y="424"/>
                  </a:cubicBezTo>
                  <a:lnTo>
                    <a:pt x="0" y="1102"/>
                  </a:lnTo>
                  <a:cubicBezTo>
                    <a:pt x="0" y="1336"/>
                    <a:pt x="191" y="1526"/>
                    <a:pt x="424" y="1526"/>
                  </a:cubicBezTo>
                  <a:cubicBezTo>
                    <a:pt x="658" y="1526"/>
                    <a:pt x="848" y="1336"/>
                    <a:pt x="848" y="1102"/>
                  </a:cubicBezTo>
                  <a:lnTo>
                    <a:pt x="848" y="424"/>
                  </a:lnTo>
                  <a:cubicBezTo>
                    <a:pt x="848" y="189"/>
                    <a:pt x="660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45" name="Google Shape;861;p38"/>
            <p:cNvSpPr/>
            <p:nvPr/>
          </p:nvSpPr>
          <p:spPr>
            <a:xfrm>
              <a:off x="3747625" y="1978938"/>
              <a:ext cx="70200" cy="31800"/>
            </a:xfrm>
            <a:custGeom>
              <a:avLst/>
              <a:gdLst/>
              <a:ahLst/>
              <a:cxnLst/>
              <a:rect l="l" t="t" r="r" b="b"/>
              <a:pathLst>
                <a:path w="2808" h="1272" extrusionOk="0">
                  <a:moveTo>
                    <a:pt x="474" y="1"/>
                  </a:moveTo>
                  <a:cubicBezTo>
                    <a:pt x="376" y="1"/>
                    <a:pt x="277" y="35"/>
                    <a:pt x="198" y="106"/>
                  </a:cubicBezTo>
                  <a:cubicBezTo>
                    <a:pt x="21" y="259"/>
                    <a:pt x="1" y="527"/>
                    <a:pt x="156" y="703"/>
                  </a:cubicBezTo>
                  <a:cubicBezTo>
                    <a:pt x="472" y="1064"/>
                    <a:pt x="926" y="1272"/>
                    <a:pt x="1405" y="1272"/>
                  </a:cubicBezTo>
                  <a:cubicBezTo>
                    <a:pt x="1885" y="1272"/>
                    <a:pt x="2341" y="1064"/>
                    <a:pt x="2655" y="703"/>
                  </a:cubicBezTo>
                  <a:cubicBezTo>
                    <a:pt x="2807" y="527"/>
                    <a:pt x="2790" y="259"/>
                    <a:pt x="2613" y="106"/>
                  </a:cubicBezTo>
                  <a:cubicBezTo>
                    <a:pt x="2534" y="35"/>
                    <a:pt x="2435" y="1"/>
                    <a:pt x="2336" y="1"/>
                  </a:cubicBezTo>
                  <a:cubicBezTo>
                    <a:pt x="2218" y="1"/>
                    <a:pt x="2100" y="50"/>
                    <a:pt x="2016" y="146"/>
                  </a:cubicBezTo>
                  <a:cubicBezTo>
                    <a:pt x="1861" y="324"/>
                    <a:pt x="1638" y="425"/>
                    <a:pt x="1405" y="425"/>
                  </a:cubicBezTo>
                  <a:cubicBezTo>
                    <a:pt x="1171" y="425"/>
                    <a:pt x="949" y="323"/>
                    <a:pt x="795" y="146"/>
                  </a:cubicBezTo>
                  <a:cubicBezTo>
                    <a:pt x="710" y="50"/>
                    <a:pt x="592" y="1"/>
                    <a:pt x="47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546" name="2 - 9Slide.vn"/>
          <p:cNvGrpSpPr>
            <a:grpSpLocks noChangeAspect="1"/>
          </p:cNvGrpSpPr>
          <p:nvPr/>
        </p:nvGrpSpPr>
        <p:grpSpPr>
          <a:xfrm>
            <a:off x="2910984" y="3987286"/>
            <a:ext cx="355762" cy="443470"/>
            <a:chOff x="4797225" y="1588913"/>
            <a:chExt cx="525825" cy="701975"/>
          </a:xfrm>
        </p:grpSpPr>
        <p:sp>
          <p:nvSpPr>
            <p:cNvPr id="547" name="Google Shape;786;p37"/>
            <p:cNvSpPr/>
            <p:nvPr/>
          </p:nvSpPr>
          <p:spPr>
            <a:xfrm>
              <a:off x="5193875" y="1815188"/>
              <a:ext cx="129175" cy="84775"/>
            </a:xfrm>
            <a:custGeom>
              <a:avLst/>
              <a:gdLst/>
              <a:ahLst/>
              <a:cxnLst/>
              <a:rect l="l" t="t" r="r" b="b"/>
              <a:pathLst>
                <a:path w="5167" h="3391" extrusionOk="0">
                  <a:moveTo>
                    <a:pt x="2584" y="1"/>
                  </a:moveTo>
                  <a:cubicBezTo>
                    <a:pt x="2313" y="1"/>
                    <a:pt x="2050" y="40"/>
                    <a:pt x="1801" y="107"/>
                  </a:cubicBezTo>
                  <a:cubicBezTo>
                    <a:pt x="1123" y="295"/>
                    <a:pt x="547" y="722"/>
                    <a:pt x="165" y="1289"/>
                  </a:cubicBezTo>
                  <a:cubicBezTo>
                    <a:pt x="0" y="1535"/>
                    <a:pt x="0" y="1858"/>
                    <a:pt x="165" y="2104"/>
                  </a:cubicBezTo>
                  <a:cubicBezTo>
                    <a:pt x="688" y="2881"/>
                    <a:pt x="1576" y="3390"/>
                    <a:pt x="2583" y="3390"/>
                  </a:cubicBezTo>
                  <a:cubicBezTo>
                    <a:pt x="2585" y="3390"/>
                    <a:pt x="2588" y="3390"/>
                    <a:pt x="2591" y="3390"/>
                  </a:cubicBezTo>
                  <a:cubicBezTo>
                    <a:pt x="3596" y="3390"/>
                    <a:pt x="4481" y="2878"/>
                    <a:pt x="5001" y="2104"/>
                  </a:cubicBezTo>
                  <a:cubicBezTo>
                    <a:pt x="5167" y="1858"/>
                    <a:pt x="5167" y="1535"/>
                    <a:pt x="5001" y="1289"/>
                  </a:cubicBezTo>
                  <a:cubicBezTo>
                    <a:pt x="4479" y="511"/>
                    <a:pt x="3591" y="1"/>
                    <a:pt x="2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48" name="Google Shape;787;p37"/>
            <p:cNvSpPr/>
            <p:nvPr/>
          </p:nvSpPr>
          <p:spPr>
            <a:xfrm>
              <a:off x="5077850" y="1605813"/>
              <a:ext cx="211550" cy="251025"/>
            </a:xfrm>
            <a:custGeom>
              <a:avLst/>
              <a:gdLst/>
              <a:ahLst/>
              <a:cxnLst/>
              <a:rect l="l" t="t" r="r" b="b"/>
              <a:pathLst>
                <a:path w="8462" h="10041" extrusionOk="0">
                  <a:moveTo>
                    <a:pt x="4584" y="1"/>
                  </a:moveTo>
                  <a:lnTo>
                    <a:pt x="0" y="4584"/>
                  </a:lnTo>
                  <a:lnTo>
                    <a:pt x="39" y="5255"/>
                  </a:lnTo>
                  <a:lnTo>
                    <a:pt x="4608" y="9824"/>
                  </a:lnTo>
                  <a:cubicBezTo>
                    <a:pt x="4640" y="9854"/>
                    <a:pt x="4671" y="9881"/>
                    <a:pt x="4704" y="9904"/>
                  </a:cubicBezTo>
                  <a:cubicBezTo>
                    <a:pt x="4835" y="9998"/>
                    <a:pt x="4985" y="10041"/>
                    <a:pt x="5137" y="10041"/>
                  </a:cubicBezTo>
                  <a:cubicBezTo>
                    <a:pt x="5396" y="10041"/>
                    <a:pt x="5663" y="9918"/>
                    <a:pt x="5858" y="9723"/>
                  </a:cubicBezTo>
                  <a:lnTo>
                    <a:pt x="6205" y="9377"/>
                  </a:lnTo>
                  <a:cubicBezTo>
                    <a:pt x="7940" y="7640"/>
                    <a:pt x="8462" y="5143"/>
                    <a:pt x="7557" y="2977"/>
                  </a:cubicBezTo>
                  <a:lnTo>
                    <a:pt x="45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49" name="Google Shape;788;p37"/>
            <p:cNvSpPr/>
            <p:nvPr/>
          </p:nvSpPr>
          <p:spPr>
            <a:xfrm>
              <a:off x="5005025" y="1588913"/>
              <a:ext cx="261800" cy="163875"/>
            </a:xfrm>
            <a:custGeom>
              <a:avLst/>
              <a:gdLst/>
              <a:ahLst/>
              <a:cxnLst/>
              <a:rect l="l" t="t" r="r" b="b"/>
              <a:pathLst>
                <a:path w="10472" h="6555" extrusionOk="0">
                  <a:moveTo>
                    <a:pt x="5018" y="1"/>
                  </a:moveTo>
                  <a:cubicBezTo>
                    <a:pt x="3492" y="1"/>
                    <a:pt x="1964" y="587"/>
                    <a:pt x="806" y="1745"/>
                  </a:cubicBezTo>
                  <a:lnTo>
                    <a:pt x="460" y="2092"/>
                  </a:lnTo>
                  <a:cubicBezTo>
                    <a:pt x="123" y="2429"/>
                    <a:pt x="1" y="2983"/>
                    <a:pt x="360" y="3341"/>
                  </a:cubicBezTo>
                  <a:lnTo>
                    <a:pt x="3574" y="6554"/>
                  </a:lnTo>
                  <a:cubicBezTo>
                    <a:pt x="3217" y="6194"/>
                    <a:pt x="3339" y="5641"/>
                    <a:pt x="3676" y="5303"/>
                  </a:cubicBezTo>
                  <a:lnTo>
                    <a:pt x="4022" y="4957"/>
                  </a:lnTo>
                  <a:cubicBezTo>
                    <a:pt x="5180" y="3800"/>
                    <a:pt x="6705" y="3213"/>
                    <a:pt x="8230" y="3213"/>
                  </a:cubicBezTo>
                  <a:cubicBezTo>
                    <a:pt x="8992" y="3213"/>
                    <a:pt x="9755" y="3360"/>
                    <a:pt x="10471" y="3656"/>
                  </a:cubicBezTo>
                  <a:cubicBezTo>
                    <a:pt x="10181" y="2961"/>
                    <a:pt x="9745" y="2300"/>
                    <a:pt x="9154" y="1709"/>
                  </a:cubicBezTo>
                  <a:cubicBezTo>
                    <a:pt x="8010" y="565"/>
                    <a:pt x="6514" y="1"/>
                    <a:pt x="50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50" name="Google Shape;789;p37"/>
            <p:cNvSpPr/>
            <p:nvPr/>
          </p:nvSpPr>
          <p:spPr>
            <a:xfrm>
              <a:off x="4880900" y="2133513"/>
              <a:ext cx="314650" cy="157375"/>
            </a:xfrm>
            <a:custGeom>
              <a:avLst/>
              <a:gdLst/>
              <a:ahLst/>
              <a:cxnLst/>
              <a:rect l="l" t="t" r="r" b="b"/>
              <a:pathLst>
                <a:path w="12586" h="6295" extrusionOk="0">
                  <a:moveTo>
                    <a:pt x="0" y="1"/>
                  </a:moveTo>
                  <a:lnTo>
                    <a:pt x="0" y="6294"/>
                  </a:lnTo>
                  <a:lnTo>
                    <a:pt x="9438" y="6294"/>
                  </a:lnTo>
                  <a:cubicBezTo>
                    <a:pt x="11176" y="6294"/>
                    <a:pt x="12584" y="4884"/>
                    <a:pt x="12584" y="3149"/>
                  </a:cubicBezTo>
                  <a:cubicBezTo>
                    <a:pt x="12585" y="1411"/>
                    <a:pt x="11176" y="1"/>
                    <a:pt x="94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51" name="Google Shape;790;p37"/>
            <p:cNvSpPr/>
            <p:nvPr/>
          </p:nvSpPr>
          <p:spPr>
            <a:xfrm>
              <a:off x="4797225" y="1661613"/>
              <a:ext cx="398325" cy="629275"/>
            </a:xfrm>
            <a:custGeom>
              <a:avLst/>
              <a:gdLst/>
              <a:ahLst/>
              <a:cxnLst/>
              <a:rect l="l" t="t" r="r" b="b"/>
              <a:pathLst>
                <a:path w="15933" h="25171" extrusionOk="0">
                  <a:moveTo>
                    <a:pt x="8067" y="1"/>
                  </a:moveTo>
                  <a:lnTo>
                    <a:pt x="3241" y="3174"/>
                  </a:lnTo>
                  <a:lnTo>
                    <a:pt x="8181" y="6297"/>
                  </a:lnTo>
                  <a:cubicBezTo>
                    <a:pt x="9014" y="6355"/>
                    <a:pt x="9646" y="7041"/>
                    <a:pt x="9640" y="7875"/>
                  </a:cubicBezTo>
                  <a:cubicBezTo>
                    <a:pt x="9638" y="8304"/>
                    <a:pt x="9469" y="8619"/>
                    <a:pt x="9327" y="8807"/>
                  </a:cubicBezTo>
                  <a:lnTo>
                    <a:pt x="830" y="20136"/>
                  </a:lnTo>
                  <a:cubicBezTo>
                    <a:pt x="116" y="21088"/>
                    <a:pt x="1" y="22364"/>
                    <a:pt x="534" y="23430"/>
                  </a:cubicBezTo>
                  <a:cubicBezTo>
                    <a:pt x="1067" y="24497"/>
                    <a:pt x="2157" y="25170"/>
                    <a:pt x="3347" y="25170"/>
                  </a:cubicBezTo>
                  <a:lnTo>
                    <a:pt x="9640" y="25170"/>
                  </a:lnTo>
                  <a:cubicBezTo>
                    <a:pt x="7695" y="25170"/>
                    <a:pt x="6586" y="22948"/>
                    <a:pt x="7753" y="21394"/>
                  </a:cubicBezTo>
                  <a:lnTo>
                    <a:pt x="14361" y="12583"/>
                  </a:lnTo>
                  <a:cubicBezTo>
                    <a:pt x="15388" y="11212"/>
                    <a:pt x="15932" y="9581"/>
                    <a:pt x="15932" y="7866"/>
                  </a:cubicBezTo>
                  <a:cubicBezTo>
                    <a:pt x="15932" y="3528"/>
                    <a:pt x="12405" y="1"/>
                    <a:pt x="8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52" name="Google Shape;791;p37"/>
            <p:cNvSpPr/>
            <p:nvPr/>
          </p:nvSpPr>
          <p:spPr>
            <a:xfrm>
              <a:off x="4806825" y="1661588"/>
              <a:ext cx="194925" cy="216350"/>
            </a:xfrm>
            <a:custGeom>
              <a:avLst/>
              <a:gdLst/>
              <a:ahLst/>
              <a:cxnLst/>
              <a:rect l="l" t="t" r="r" b="b"/>
              <a:pathLst>
                <a:path w="7797" h="8654" extrusionOk="0">
                  <a:moveTo>
                    <a:pt x="7683" y="0"/>
                  </a:moveTo>
                  <a:cubicBezTo>
                    <a:pt x="4884" y="0"/>
                    <a:pt x="2275" y="1506"/>
                    <a:pt x="871" y="3930"/>
                  </a:cubicBezTo>
                  <a:cubicBezTo>
                    <a:pt x="0" y="5434"/>
                    <a:pt x="514" y="7358"/>
                    <a:pt x="2018" y="8230"/>
                  </a:cubicBezTo>
                  <a:cubicBezTo>
                    <a:pt x="2515" y="8517"/>
                    <a:pt x="3057" y="8654"/>
                    <a:pt x="3592" y="8654"/>
                  </a:cubicBezTo>
                  <a:cubicBezTo>
                    <a:pt x="4678" y="8654"/>
                    <a:pt x="5735" y="8091"/>
                    <a:pt x="6319" y="7083"/>
                  </a:cubicBezTo>
                  <a:cubicBezTo>
                    <a:pt x="6604" y="6589"/>
                    <a:pt x="7114" y="6295"/>
                    <a:pt x="7684" y="6295"/>
                  </a:cubicBezTo>
                  <a:cubicBezTo>
                    <a:pt x="7721" y="6295"/>
                    <a:pt x="7759" y="6296"/>
                    <a:pt x="7797" y="6298"/>
                  </a:cubicBezTo>
                  <a:cubicBezTo>
                    <a:pt x="6928" y="5488"/>
                    <a:pt x="6422" y="4361"/>
                    <a:pt x="6403" y="3172"/>
                  </a:cubicBezTo>
                  <a:cubicBezTo>
                    <a:pt x="6382" y="1985"/>
                    <a:pt x="6844" y="841"/>
                    <a:pt x="76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53" name="Google Shape;792;p37"/>
            <p:cNvSpPr/>
            <p:nvPr/>
          </p:nvSpPr>
          <p:spPr>
            <a:xfrm>
              <a:off x="5160125" y="1850013"/>
              <a:ext cx="93075" cy="139600"/>
            </a:xfrm>
            <a:custGeom>
              <a:avLst/>
              <a:gdLst/>
              <a:ahLst/>
              <a:cxnLst/>
              <a:rect l="l" t="t" r="r" b="b"/>
              <a:pathLst>
                <a:path w="3723" h="5584" extrusionOk="0">
                  <a:moveTo>
                    <a:pt x="1861" y="0"/>
                  </a:moveTo>
                  <a:cubicBezTo>
                    <a:pt x="1705" y="0"/>
                    <a:pt x="1549" y="46"/>
                    <a:pt x="1415" y="136"/>
                  </a:cubicBezTo>
                  <a:cubicBezTo>
                    <a:pt x="562" y="711"/>
                    <a:pt x="0" y="1686"/>
                    <a:pt x="0" y="2792"/>
                  </a:cubicBezTo>
                  <a:cubicBezTo>
                    <a:pt x="0" y="3899"/>
                    <a:pt x="562" y="4873"/>
                    <a:pt x="1415" y="5447"/>
                  </a:cubicBezTo>
                  <a:cubicBezTo>
                    <a:pt x="1549" y="5538"/>
                    <a:pt x="1705" y="5583"/>
                    <a:pt x="1861" y="5583"/>
                  </a:cubicBezTo>
                  <a:cubicBezTo>
                    <a:pt x="2018" y="5583"/>
                    <a:pt x="2174" y="5538"/>
                    <a:pt x="2308" y="5447"/>
                  </a:cubicBezTo>
                  <a:cubicBezTo>
                    <a:pt x="3161" y="4873"/>
                    <a:pt x="3723" y="3898"/>
                    <a:pt x="3723" y="2792"/>
                  </a:cubicBezTo>
                  <a:cubicBezTo>
                    <a:pt x="3723" y="1686"/>
                    <a:pt x="3161" y="711"/>
                    <a:pt x="2308" y="136"/>
                  </a:cubicBezTo>
                  <a:cubicBezTo>
                    <a:pt x="2174" y="46"/>
                    <a:pt x="2018" y="0"/>
                    <a:pt x="1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54" name="Google Shape;793;p37"/>
            <p:cNvSpPr/>
            <p:nvPr/>
          </p:nvSpPr>
          <p:spPr>
            <a:xfrm>
              <a:off x="5072725" y="1775688"/>
              <a:ext cx="84025" cy="67000"/>
            </a:xfrm>
            <a:custGeom>
              <a:avLst/>
              <a:gdLst/>
              <a:ahLst/>
              <a:cxnLst/>
              <a:rect l="l" t="t" r="r" b="b"/>
              <a:pathLst>
                <a:path w="3361" h="2680" extrusionOk="0">
                  <a:moveTo>
                    <a:pt x="1681" y="1"/>
                  </a:moveTo>
                  <a:cubicBezTo>
                    <a:pt x="753" y="1"/>
                    <a:pt x="0" y="601"/>
                    <a:pt x="0" y="1341"/>
                  </a:cubicBezTo>
                  <a:cubicBezTo>
                    <a:pt x="0" y="2081"/>
                    <a:pt x="753" y="2680"/>
                    <a:pt x="1681" y="2680"/>
                  </a:cubicBezTo>
                  <a:cubicBezTo>
                    <a:pt x="2608" y="2680"/>
                    <a:pt x="3361" y="2081"/>
                    <a:pt x="3361" y="1341"/>
                  </a:cubicBezTo>
                  <a:cubicBezTo>
                    <a:pt x="3361" y="601"/>
                    <a:pt x="2608" y="1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55" name="Google Shape;794;p37"/>
            <p:cNvSpPr/>
            <p:nvPr/>
          </p:nvSpPr>
          <p:spPr>
            <a:xfrm>
              <a:off x="4844875" y="1775938"/>
              <a:ext cx="84050" cy="67000"/>
            </a:xfrm>
            <a:custGeom>
              <a:avLst/>
              <a:gdLst/>
              <a:ahLst/>
              <a:cxnLst/>
              <a:rect l="l" t="t" r="r" b="b"/>
              <a:pathLst>
                <a:path w="3362" h="2680" extrusionOk="0">
                  <a:moveTo>
                    <a:pt x="1681" y="1"/>
                  </a:moveTo>
                  <a:cubicBezTo>
                    <a:pt x="753" y="1"/>
                    <a:pt x="1" y="600"/>
                    <a:pt x="1" y="1340"/>
                  </a:cubicBezTo>
                  <a:cubicBezTo>
                    <a:pt x="1" y="2079"/>
                    <a:pt x="753" y="2680"/>
                    <a:pt x="1681" y="2680"/>
                  </a:cubicBezTo>
                  <a:cubicBezTo>
                    <a:pt x="2609" y="2680"/>
                    <a:pt x="3362" y="2079"/>
                    <a:pt x="3362" y="1340"/>
                  </a:cubicBezTo>
                  <a:cubicBezTo>
                    <a:pt x="3362" y="600"/>
                    <a:pt x="2609" y="1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56" name="Google Shape;795;p37"/>
            <p:cNvSpPr/>
            <p:nvPr/>
          </p:nvSpPr>
          <p:spPr>
            <a:xfrm>
              <a:off x="4890875" y="1749588"/>
              <a:ext cx="21225" cy="37975"/>
            </a:xfrm>
            <a:custGeom>
              <a:avLst/>
              <a:gdLst/>
              <a:ahLst/>
              <a:cxnLst/>
              <a:rect l="l" t="t" r="r" b="b"/>
              <a:pathLst>
                <a:path w="849" h="1519" extrusionOk="0">
                  <a:moveTo>
                    <a:pt x="424" y="1"/>
                  </a:moveTo>
                  <a:cubicBezTo>
                    <a:pt x="189" y="1"/>
                    <a:pt x="1" y="190"/>
                    <a:pt x="1" y="424"/>
                  </a:cubicBezTo>
                  <a:lnTo>
                    <a:pt x="1" y="1095"/>
                  </a:lnTo>
                  <a:cubicBezTo>
                    <a:pt x="1" y="1329"/>
                    <a:pt x="192" y="1519"/>
                    <a:pt x="424" y="1519"/>
                  </a:cubicBezTo>
                  <a:cubicBezTo>
                    <a:pt x="658" y="1519"/>
                    <a:pt x="848" y="1329"/>
                    <a:pt x="848" y="1095"/>
                  </a:cubicBezTo>
                  <a:lnTo>
                    <a:pt x="848" y="424"/>
                  </a:lnTo>
                  <a:cubicBezTo>
                    <a:pt x="848" y="190"/>
                    <a:pt x="658" y="1"/>
                    <a:pt x="4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57" name="Google Shape;796;p37"/>
            <p:cNvSpPr/>
            <p:nvPr/>
          </p:nvSpPr>
          <p:spPr>
            <a:xfrm>
              <a:off x="5063600" y="1737013"/>
              <a:ext cx="57375" cy="50375"/>
            </a:xfrm>
            <a:custGeom>
              <a:avLst/>
              <a:gdLst/>
              <a:ahLst/>
              <a:cxnLst/>
              <a:rect l="l" t="t" r="r" b="b"/>
              <a:pathLst>
                <a:path w="2295" h="2015" extrusionOk="0">
                  <a:moveTo>
                    <a:pt x="466" y="0"/>
                  </a:moveTo>
                  <a:cubicBezTo>
                    <a:pt x="283" y="0"/>
                    <a:pt x="115" y="119"/>
                    <a:pt x="61" y="300"/>
                  </a:cubicBezTo>
                  <a:cubicBezTo>
                    <a:pt x="0" y="497"/>
                    <a:pt x="91" y="702"/>
                    <a:pt x="265" y="795"/>
                  </a:cubicBezTo>
                  <a:cubicBezTo>
                    <a:pt x="252" y="835"/>
                    <a:pt x="247" y="877"/>
                    <a:pt x="247" y="920"/>
                  </a:cubicBezTo>
                  <a:lnTo>
                    <a:pt x="247" y="1591"/>
                  </a:lnTo>
                  <a:cubicBezTo>
                    <a:pt x="247" y="1825"/>
                    <a:pt x="437" y="2015"/>
                    <a:pt x="671" y="2015"/>
                  </a:cubicBezTo>
                  <a:cubicBezTo>
                    <a:pt x="904" y="2015"/>
                    <a:pt x="1095" y="1825"/>
                    <a:pt x="1095" y="1591"/>
                  </a:cubicBezTo>
                  <a:lnTo>
                    <a:pt x="1095" y="982"/>
                  </a:lnTo>
                  <a:cubicBezTo>
                    <a:pt x="1169" y="989"/>
                    <a:pt x="1245" y="993"/>
                    <a:pt x="1321" y="993"/>
                  </a:cubicBezTo>
                  <a:cubicBezTo>
                    <a:pt x="1630" y="993"/>
                    <a:pt x="1945" y="926"/>
                    <a:pt x="2143" y="702"/>
                  </a:cubicBezTo>
                  <a:cubicBezTo>
                    <a:pt x="2294" y="527"/>
                    <a:pt x="2275" y="260"/>
                    <a:pt x="2100" y="104"/>
                  </a:cubicBezTo>
                  <a:cubicBezTo>
                    <a:pt x="2019" y="35"/>
                    <a:pt x="1920" y="1"/>
                    <a:pt x="1821" y="1"/>
                  </a:cubicBezTo>
                  <a:cubicBezTo>
                    <a:pt x="1711" y="1"/>
                    <a:pt x="1602" y="43"/>
                    <a:pt x="1520" y="126"/>
                  </a:cubicBezTo>
                  <a:cubicBezTo>
                    <a:pt x="1485" y="140"/>
                    <a:pt x="1429" y="146"/>
                    <a:pt x="1357" y="146"/>
                  </a:cubicBezTo>
                  <a:cubicBezTo>
                    <a:pt x="1160" y="146"/>
                    <a:pt x="851" y="97"/>
                    <a:pt x="588" y="18"/>
                  </a:cubicBezTo>
                  <a:cubicBezTo>
                    <a:pt x="547" y="6"/>
                    <a:pt x="506" y="0"/>
                    <a:pt x="46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58" name="Google Shape;797;p37"/>
            <p:cNvSpPr/>
            <p:nvPr/>
          </p:nvSpPr>
          <p:spPr>
            <a:xfrm>
              <a:off x="4880800" y="1717388"/>
              <a:ext cx="57975" cy="28150"/>
            </a:xfrm>
            <a:custGeom>
              <a:avLst/>
              <a:gdLst/>
              <a:ahLst/>
              <a:cxnLst/>
              <a:rect l="l" t="t" r="r" b="b"/>
              <a:pathLst>
                <a:path w="2319" h="1126" extrusionOk="0">
                  <a:moveTo>
                    <a:pt x="1029" y="0"/>
                  </a:moveTo>
                  <a:cubicBezTo>
                    <a:pt x="707" y="0"/>
                    <a:pt x="384" y="116"/>
                    <a:pt x="138" y="450"/>
                  </a:cubicBezTo>
                  <a:cubicBezTo>
                    <a:pt x="0" y="638"/>
                    <a:pt x="40" y="904"/>
                    <a:pt x="228" y="1043"/>
                  </a:cubicBezTo>
                  <a:cubicBezTo>
                    <a:pt x="304" y="1098"/>
                    <a:pt x="392" y="1125"/>
                    <a:pt x="479" y="1125"/>
                  </a:cubicBezTo>
                  <a:cubicBezTo>
                    <a:pt x="609" y="1125"/>
                    <a:pt x="738" y="1065"/>
                    <a:pt x="820" y="953"/>
                  </a:cubicBezTo>
                  <a:cubicBezTo>
                    <a:pt x="876" y="877"/>
                    <a:pt x="959" y="849"/>
                    <a:pt x="1049" y="849"/>
                  </a:cubicBezTo>
                  <a:cubicBezTo>
                    <a:pt x="1290" y="849"/>
                    <a:pt x="1588" y="1046"/>
                    <a:pt x="1594" y="1050"/>
                  </a:cubicBezTo>
                  <a:cubicBezTo>
                    <a:pt x="1668" y="1101"/>
                    <a:pt x="1751" y="1125"/>
                    <a:pt x="1833" y="1125"/>
                  </a:cubicBezTo>
                  <a:cubicBezTo>
                    <a:pt x="1967" y="1125"/>
                    <a:pt x="2100" y="1061"/>
                    <a:pt x="2183" y="943"/>
                  </a:cubicBezTo>
                  <a:cubicBezTo>
                    <a:pt x="2318" y="752"/>
                    <a:pt x="2269" y="487"/>
                    <a:pt x="2077" y="352"/>
                  </a:cubicBezTo>
                  <a:cubicBezTo>
                    <a:pt x="1839" y="186"/>
                    <a:pt x="1435" y="0"/>
                    <a:pt x="10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59" name="Google Shape;798;p37"/>
            <p:cNvSpPr/>
            <p:nvPr/>
          </p:nvSpPr>
          <p:spPr>
            <a:xfrm>
              <a:off x="4967000" y="1765338"/>
              <a:ext cx="69150" cy="27450"/>
            </a:xfrm>
            <a:custGeom>
              <a:avLst/>
              <a:gdLst/>
              <a:ahLst/>
              <a:cxnLst/>
              <a:rect l="l" t="t" r="r" b="b"/>
              <a:pathLst>
                <a:path w="2766" h="1098" extrusionOk="0">
                  <a:moveTo>
                    <a:pt x="2284" y="0"/>
                  </a:moveTo>
                  <a:cubicBezTo>
                    <a:pt x="2231" y="0"/>
                    <a:pt x="2177" y="10"/>
                    <a:pt x="2125" y="31"/>
                  </a:cubicBezTo>
                  <a:cubicBezTo>
                    <a:pt x="1593" y="248"/>
                    <a:pt x="788" y="250"/>
                    <a:pt x="437" y="250"/>
                  </a:cubicBezTo>
                  <a:lnTo>
                    <a:pt x="424" y="250"/>
                  </a:lnTo>
                  <a:cubicBezTo>
                    <a:pt x="192" y="250"/>
                    <a:pt x="1" y="441"/>
                    <a:pt x="1" y="673"/>
                  </a:cubicBezTo>
                  <a:cubicBezTo>
                    <a:pt x="1" y="908"/>
                    <a:pt x="192" y="1097"/>
                    <a:pt x="424" y="1097"/>
                  </a:cubicBezTo>
                  <a:lnTo>
                    <a:pt x="439" y="1097"/>
                  </a:lnTo>
                  <a:cubicBezTo>
                    <a:pt x="872" y="1097"/>
                    <a:pt x="1762" y="1096"/>
                    <a:pt x="2447" y="816"/>
                  </a:cubicBezTo>
                  <a:cubicBezTo>
                    <a:pt x="2664" y="728"/>
                    <a:pt x="2765" y="480"/>
                    <a:pt x="2678" y="263"/>
                  </a:cubicBezTo>
                  <a:cubicBezTo>
                    <a:pt x="2610" y="99"/>
                    <a:pt x="2451" y="0"/>
                    <a:pt x="228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560" name="4 - 9Slide.vn"/>
          <p:cNvGrpSpPr>
            <a:grpSpLocks noChangeAspect="1"/>
          </p:cNvGrpSpPr>
          <p:nvPr/>
        </p:nvGrpSpPr>
        <p:grpSpPr>
          <a:xfrm>
            <a:off x="5730050" y="4003165"/>
            <a:ext cx="355762" cy="406562"/>
            <a:chOff x="4931200" y="1588913"/>
            <a:chExt cx="584300" cy="701975"/>
          </a:xfrm>
        </p:grpSpPr>
        <p:sp>
          <p:nvSpPr>
            <p:cNvPr id="561" name="Google Shape;921;p39"/>
            <p:cNvSpPr/>
            <p:nvPr/>
          </p:nvSpPr>
          <p:spPr>
            <a:xfrm>
              <a:off x="5386375" y="1668238"/>
              <a:ext cx="129125" cy="81875"/>
            </a:xfrm>
            <a:custGeom>
              <a:avLst/>
              <a:gdLst/>
              <a:ahLst/>
              <a:cxnLst/>
              <a:rect l="l" t="t" r="r" b="b"/>
              <a:pathLst>
                <a:path w="5165" h="3275" extrusionOk="0">
                  <a:moveTo>
                    <a:pt x="1" y="0"/>
                  </a:moveTo>
                  <a:lnTo>
                    <a:pt x="1" y="3275"/>
                  </a:lnTo>
                  <a:lnTo>
                    <a:pt x="3527" y="3275"/>
                  </a:lnTo>
                  <a:cubicBezTo>
                    <a:pt x="4432" y="3275"/>
                    <a:pt x="5164" y="2542"/>
                    <a:pt x="5164" y="1637"/>
                  </a:cubicBezTo>
                  <a:cubicBezTo>
                    <a:pt x="5164" y="734"/>
                    <a:pt x="4432" y="0"/>
                    <a:pt x="3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62" name="Google Shape;922;p39"/>
            <p:cNvSpPr/>
            <p:nvPr/>
          </p:nvSpPr>
          <p:spPr>
            <a:xfrm>
              <a:off x="4931200" y="1626438"/>
              <a:ext cx="584300" cy="576725"/>
            </a:xfrm>
            <a:custGeom>
              <a:avLst/>
              <a:gdLst/>
              <a:ahLst/>
              <a:cxnLst/>
              <a:rect l="l" t="t" r="r" b="b"/>
              <a:pathLst>
                <a:path w="23372" h="23069" extrusionOk="0">
                  <a:moveTo>
                    <a:pt x="13082" y="0"/>
                  </a:moveTo>
                  <a:lnTo>
                    <a:pt x="9632" y="4944"/>
                  </a:lnTo>
                  <a:lnTo>
                    <a:pt x="837" y="17550"/>
                  </a:lnTo>
                  <a:cubicBezTo>
                    <a:pt x="89" y="18622"/>
                    <a:pt x="0" y="20022"/>
                    <a:pt x="605" y="21181"/>
                  </a:cubicBezTo>
                  <a:cubicBezTo>
                    <a:pt x="1209" y="22342"/>
                    <a:pt x="2409" y="23068"/>
                    <a:pt x="3716" y="23068"/>
                  </a:cubicBezTo>
                  <a:lnTo>
                    <a:pt x="19861" y="23068"/>
                  </a:lnTo>
                  <a:cubicBezTo>
                    <a:pt x="21800" y="23068"/>
                    <a:pt x="23371" y="21497"/>
                    <a:pt x="23371" y="19558"/>
                  </a:cubicBezTo>
                  <a:cubicBezTo>
                    <a:pt x="23371" y="17618"/>
                    <a:pt x="21800" y="16046"/>
                    <a:pt x="19861" y="16046"/>
                  </a:cubicBezTo>
                  <a:lnTo>
                    <a:pt x="10445" y="16046"/>
                  </a:lnTo>
                  <a:cubicBezTo>
                    <a:pt x="12835" y="12621"/>
                    <a:pt x="11486" y="14716"/>
                    <a:pt x="17734" y="4770"/>
                  </a:cubicBezTo>
                  <a:lnTo>
                    <a:pt x="177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63" name="Google Shape;923;p39"/>
            <p:cNvSpPr/>
            <p:nvPr/>
          </p:nvSpPr>
          <p:spPr>
            <a:xfrm>
              <a:off x="5242425" y="1682013"/>
              <a:ext cx="175550" cy="608875"/>
            </a:xfrm>
            <a:custGeom>
              <a:avLst/>
              <a:gdLst/>
              <a:ahLst/>
              <a:cxnLst/>
              <a:rect l="l" t="t" r="r" b="b"/>
              <a:pathLst>
                <a:path w="7022" h="24355" extrusionOk="0">
                  <a:moveTo>
                    <a:pt x="5285" y="1"/>
                  </a:moveTo>
                  <a:cubicBezTo>
                    <a:pt x="2247" y="773"/>
                    <a:pt x="1" y="3528"/>
                    <a:pt x="1" y="6804"/>
                  </a:cubicBezTo>
                  <a:lnTo>
                    <a:pt x="1" y="20844"/>
                  </a:lnTo>
                  <a:cubicBezTo>
                    <a:pt x="1" y="22783"/>
                    <a:pt x="1572" y="24354"/>
                    <a:pt x="3511" y="24354"/>
                  </a:cubicBezTo>
                  <a:cubicBezTo>
                    <a:pt x="5450" y="24354"/>
                    <a:pt x="7022" y="22783"/>
                    <a:pt x="7022" y="20844"/>
                  </a:cubicBezTo>
                  <a:lnTo>
                    <a:pt x="7022" y="2722"/>
                  </a:lnTo>
                  <a:lnTo>
                    <a:pt x="52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64" name="Google Shape;924;p39"/>
            <p:cNvSpPr/>
            <p:nvPr/>
          </p:nvSpPr>
          <p:spPr>
            <a:xfrm>
              <a:off x="5092525" y="1870813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59" y="1"/>
                  </a:moveTo>
                  <a:cubicBezTo>
                    <a:pt x="743" y="1"/>
                    <a:pt x="0" y="592"/>
                    <a:pt x="0" y="1322"/>
                  </a:cubicBezTo>
                  <a:cubicBezTo>
                    <a:pt x="0" y="2052"/>
                    <a:pt x="743" y="2643"/>
                    <a:pt x="1659" y="2643"/>
                  </a:cubicBezTo>
                  <a:cubicBezTo>
                    <a:pt x="2576" y="2643"/>
                    <a:pt x="3318" y="2052"/>
                    <a:pt x="3318" y="1322"/>
                  </a:cubicBezTo>
                  <a:cubicBezTo>
                    <a:pt x="3318" y="592"/>
                    <a:pt x="2576" y="1"/>
                    <a:pt x="1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65" name="Google Shape;925;p39"/>
            <p:cNvSpPr/>
            <p:nvPr/>
          </p:nvSpPr>
          <p:spPr>
            <a:xfrm>
              <a:off x="5317300" y="1870813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59" y="1"/>
                  </a:moveTo>
                  <a:cubicBezTo>
                    <a:pt x="743" y="1"/>
                    <a:pt x="1" y="592"/>
                    <a:pt x="1" y="1322"/>
                  </a:cubicBezTo>
                  <a:cubicBezTo>
                    <a:pt x="1" y="2052"/>
                    <a:pt x="743" y="2643"/>
                    <a:pt x="1659" y="2643"/>
                  </a:cubicBezTo>
                  <a:cubicBezTo>
                    <a:pt x="2576" y="2643"/>
                    <a:pt x="3318" y="2052"/>
                    <a:pt x="3318" y="1322"/>
                  </a:cubicBezTo>
                  <a:cubicBezTo>
                    <a:pt x="3318" y="592"/>
                    <a:pt x="2576" y="1"/>
                    <a:pt x="1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66" name="Google Shape;926;p39"/>
            <p:cNvSpPr/>
            <p:nvPr/>
          </p:nvSpPr>
          <p:spPr>
            <a:xfrm>
              <a:off x="5147600" y="1844538"/>
              <a:ext cx="21225" cy="38150"/>
            </a:xfrm>
            <a:custGeom>
              <a:avLst/>
              <a:gdLst/>
              <a:ahLst/>
              <a:cxnLst/>
              <a:rect l="l" t="t" r="r" b="b"/>
              <a:pathLst>
                <a:path w="849" h="1526" extrusionOk="0">
                  <a:moveTo>
                    <a:pt x="424" y="0"/>
                  </a:moveTo>
                  <a:cubicBezTo>
                    <a:pt x="192" y="0"/>
                    <a:pt x="1" y="190"/>
                    <a:pt x="1" y="424"/>
                  </a:cubicBezTo>
                  <a:lnTo>
                    <a:pt x="1" y="1102"/>
                  </a:lnTo>
                  <a:cubicBezTo>
                    <a:pt x="1" y="1336"/>
                    <a:pt x="192" y="1526"/>
                    <a:pt x="424" y="1526"/>
                  </a:cubicBezTo>
                  <a:cubicBezTo>
                    <a:pt x="658" y="1526"/>
                    <a:pt x="848" y="1336"/>
                    <a:pt x="848" y="1102"/>
                  </a:cubicBezTo>
                  <a:lnTo>
                    <a:pt x="848" y="424"/>
                  </a:lnTo>
                  <a:cubicBezTo>
                    <a:pt x="848" y="190"/>
                    <a:pt x="658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67" name="Google Shape;927;p39"/>
            <p:cNvSpPr/>
            <p:nvPr/>
          </p:nvSpPr>
          <p:spPr>
            <a:xfrm>
              <a:off x="5323975" y="1844538"/>
              <a:ext cx="21250" cy="38150"/>
            </a:xfrm>
            <a:custGeom>
              <a:avLst/>
              <a:gdLst/>
              <a:ahLst/>
              <a:cxnLst/>
              <a:rect l="l" t="t" r="r" b="b"/>
              <a:pathLst>
                <a:path w="850" h="1526" extrusionOk="0">
                  <a:moveTo>
                    <a:pt x="426" y="0"/>
                  </a:moveTo>
                  <a:cubicBezTo>
                    <a:pt x="192" y="0"/>
                    <a:pt x="1" y="190"/>
                    <a:pt x="1" y="424"/>
                  </a:cubicBezTo>
                  <a:lnTo>
                    <a:pt x="1" y="1102"/>
                  </a:lnTo>
                  <a:cubicBezTo>
                    <a:pt x="1" y="1336"/>
                    <a:pt x="192" y="1526"/>
                    <a:pt x="426" y="1526"/>
                  </a:cubicBezTo>
                  <a:cubicBezTo>
                    <a:pt x="659" y="1526"/>
                    <a:pt x="850" y="1336"/>
                    <a:pt x="850" y="1102"/>
                  </a:cubicBezTo>
                  <a:lnTo>
                    <a:pt x="850" y="424"/>
                  </a:lnTo>
                  <a:cubicBezTo>
                    <a:pt x="850" y="190"/>
                    <a:pt x="660" y="0"/>
                    <a:pt x="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68" name="Google Shape;928;p39"/>
            <p:cNvSpPr/>
            <p:nvPr/>
          </p:nvSpPr>
          <p:spPr>
            <a:xfrm>
              <a:off x="5211300" y="1860938"/>
              <a:ext cx="70225" cy="31800"/>
            </a:xfrm>
            <a:custGeom>
              <a:avLst/>
              <a:gdLst/>
              <a:ahLst/>
              <a:cxnLst/>
              <a:rect l="l" t="t" r="r" b="b"/>
              <a:pathLst>
                <a:path w="2809" h="1272" extrusionOk="0">
                  <a:moveTo>
                    <a:pt x="474" y="1"/>
                  </a:moveTo>
                  <a:cubicBezTo>
                    <a:pt x="375" y="1"/>
                    <a:pt x="276" y="35"/>
                    <a:pt x="196" y="105"/>
                  </a:cubicBezTo>
                  <a:cubicBezTo>
                    <a:pt x="19" y="259"/>
                    <a:pt x="1" y="526"/>
                    <a:pt x="154" y="703"/>
                  </a:cubicBezTo>
                  <a:cubicBezTo>
                    <a:pt x="470" y="1064"/>
                    <a:pt x="924" y="1272"/>
                    <a:pt x="1404" y="1272"/>
                  </a:cubicBezTo>
                  <a:cubicBezTo>
                    <a:pt x="1884" y="1272"/>
                    <a:pt x="2337" y="1064"/>
                    <a:pt x="2653" y="703"/>
                  </a:cubicBezTo>
                  <a:cubicBezTo>
                    <a:pt x="2809" y="526"/>
                    <a:pt x="2788" y="259"/>
                    <a:pt x="2613" y="105"/>
                  </a:cubicBezTo>
                  <a:cubicBezTo>
                    <a:pt x="2533" y="35"/>
                    <a:pt x="2434" y="1"/>
                    <a:pt x="2335" y="1"/>
                  </a:cubicBezTo>
                  <a:cubicBezTo>
                    <a:pt x="2217" y="1"/>
                    <a:pt x="2099" y="50"/>
                    <a:pt x="2014" y="146"/>
                  </a:cubicBezTo>
                  <a:cubicBezTo>
                    <a:pt x="1861" y="324"/>
                    <a:pt x="1638" y="424"/>
                    <a:pt x="1404" y="424"/>
                  </a:cubicBezTo>
                  <a:cubicBezTo>
                    <a:pt x="1171" y="424"/>
                    <a:pt x="949" y="322"/>
                    <a:pt x="793" y="146"/>
                  </a:cubicBezTo>
                  <a:cubicBezTo>
                    <a:pt x="710" y="50"/>
                    <a:pt x="592" y="1"/>
                    <a:pt x="47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69" name="Google Shape;929;p39"/>
            <p:cNvSpPr/>
            <p:nvPr/>
          </p:nvSpPr>
          <p:spPr>
            <a:xfrm>
              <a:off x="5265100" y="1599513"/>
              <a:ext cx="152875" cy="150600"/>
            </a:xfrm>
            <a:custGeom>
              <a:avLst/>
              <a:gdLst/>
              <a:ahLst/>
              <a:cxnLst/>
              <a:rect l="l" t="t" r="r" b="b"/>
              <a:pathLst>
                <a:path w="6115" h="6024" extrusionOk="0">
                  <a:moveTo>
                    <a:pt x="833" y="0"/>
                  </a:moveTo>
                  <a:lnTo>
                    <a:pt x="833" y="1244"/>
                  </a:lnTo>
                  <a:cubicBezTo>
                    <a:pt x="955" y="1229"/>
                    <a:pt x="1079" y="1224"/>
                    <a:pt x="1199" y="1224"/>
                  </a:cubicBezTo>
                  <a:cubicBezTo>
                    <a:pt x="1204" y="1224"/>
                    <a:pt x="1209" y="1224"/>
                    <a:pt x="1213" y="1224"/>
                  </a:cubicBezTo>
                  <a:cubicBezTo>
                    <a:pt x="1523" y="1224"/>
                    <a:pt x="1832" y="1271"/>
                    <a:pt x="2126" y="1360"/>
                  </a:cubicBezTo>
                  <a:cubicBezTo>
                    <a:pt x="2518" y="1481"/>
                    <a:pt x="2805" y="1781"/>
                    <a:pt x="2884" y="2143"/>
                  </a:cubicBezTo>
                  <a:cubicBezTo>
                    <a:pt x="2927" y="2344"/>
                    <a:pt x="2970" y="2548"/>
                    <a:pt x="3014" y="2749"/>
                  </a:cubicBezTo>
                  <a:cubicBezTo>
                    <a:pt x="2471" y="2651"/>
                    <a:pt x="1898" y="2599"/>
                    <a:pt x="1295" y="2599"/>
                  </a:cubicBezTo>
                  <a:cubicBezTo>
                    <a:pt x="1263" y="2599"/>
                    <a:pt x="1231" y="2599"/>
                    <a:pt x="1199" y="2600"/>
                  </a:cubicBezTo>
                  <a:cubicBezTo>
                    <a:pt x="1178" y="2600"/>
                    <a:pt x="1156" y="2600"/>
                    <a:pt x="1134" y="2600"/>
                  </a:cubicBezTo>
                  <a:cubicBezTo>
                    <a:pt x="891" y="2600"/>
                    <a:pt x="654" y="2607"/>
                    <a:pt x="422" y="2623"/>
                  </a:cubicBezTo>
                  <a:lnTo>
                    <a:pt x="0" y="3190"/>
                  </a:lnTo>
                  <a:lnTo>
                    <a:pt x="270" y="4463"/>
                  </a:lnTo>
                  <a:cubicBezTo>
                    <a:pt x="537" y="4437"/>
                    <a:pt x="808" y="4423"/>
                    <a:pt x="1087" y="4423"/>
                  </a:cubicBezTo>
                  <a:cubicBezTo>
                    <a:pt x="1124" y="4423"/>
                    <a:pt x="1161" y="4423"/>
                    <a:pt x="1198" y="4424"/>
                  </a:cubicBezTo>
                  <a:cubicBezTo>
                    <a:pt x="1227" y="4424"/>
                    <a:pt x="1257" y="4423"/>
                    <a:pt x="1286" y="4423"/>
                  </a:cubicBezTo>
                  <a:cubicBezTo>
                    <a:pt x="3205" y="4423"/>
                    <a:pt x="4821" y="5028"/>
                    <a:pt x="6115" y="6024"/>
                  </a:cubicBezTo>
                  <a:cubicBezTo>
                    <a:pt x="6099" y="5659"/>
                    <a:pt x="5823" y="2554"/>
                    <a:pt x="5764" y="2233"/>
                  </a:cubicBezTo>
                  <a:cubicBezTo>
                    <a:pt x="5641" y="1267"/>
                    <a:pt x="4924" y="616"/>
                    <a:pt x="3867" y="250"/>
                  </a:cubicBezTo>
                  <a:cubicBezTo>
                    <a:pt x="3618" y="164"/>
                    <a:pt x="3371" y="80"/>
                    <a:pt x="3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70" name="Google Shape;930;p39"/>
            <p:cNvSpPr/>
            <p:nvPr/>
          </p:nvSpPr>
          <p:spPr>
            <a:xfrm>
              <a:off x="5171875" y="1588913"/>
              <a:ext cx="171225" cy="161200"/>
            </a:xfrm>
            <a:custGeom>
              <a:avLst/>
              <a:gdLst/>
              <a:ahLst/>
              <a:cxnLst/>
              <a:rect l="l" t="t" r="r" b="b"/>
              <a:pathLst>
                <a:path w="6849" h="6448" extrusionOk="0">
                  <a:moveTo>
                    <a:pt x="4912" y="0"/>
                  </a:moveTo>
                  <a:cubicBezTo>
                    <a:pt x="4587" y="0"/>
                    <a:pt x="4262" y="46"/>
                    <a:pt x="3950" y="137"/>
                  </a:cubicBezTo>
                  <a:cubicBezTo>
                    <a:pt x="3380" y="303"/>
                    <a:pt x="2816" y="483"/>
                    <a:pt x="2260" y="675"/>
                  </a:cubicBezTo>
                  <a:cubicBezTo>
                    <a:pt x="1201" y="1040"/>
                    <a:pt x="486" y="1694"/>
                    <a:pt x="360" y="2657"/>
                  </a:cubicBezTo>
                  <a:cubicBezTo>
                    <a:pt x="301" y="2981"/>
                    <a:pt x="16" y="6083"/>
                    <a:pt x="1" y="6448"/>
                  </a:cubicBezTo>
                  <a:cubicBezTo>
                    <a:pt x="1099" y="5600"/>
                    <a:pt x="2435" y="5037"/>
                    <a:pt x="3995" y="4889"/>
                  </a:cubicBezTo>
                  <a:cubicBezTo>
                    <a:pt x="4049" y="4431"/>
                    <a:pt x="4105" y="3368"/>
                    <a:pt x="4149" y="3048"/>
                  </a:cubicBezTo>
                  <a:lnTo>
                    <a:pt x="4149" y="3048"/>
                  </a:lnTo>
                  <a:cubicBezTo>
                    <a:pt x="3795" y="3070"/>
                    <a:pt x="3448" y="3113"/>
                    <a:pt x="3114" y="3173"/>
                  </a:cubicBezTo>
                  <a:cubicBezTo>
                    <a:pt x="3156" y="2972"/>
                    <a:pt x="3198" y="2768"/>
                    <a:pt x="3244" y="2567"/>
                  </a:cubicBezTo>
                  <a:cubicBezTo>
                    <a:pt x="3323" y="2205"/>
                    <a:pt x="3610" y="1905"/>
                    <a:pt x="4001" y="1787"/>
                  </a:cubicBezTo>
                  <a:cubicBezTo>
                    <a:pt x="4184" y="1731"/>
                    <a:pt x="4373" y="1691"/>
                    <a:pt x="4562" y="1672"/>
                  </a:cubicBezTo>
                  <a:cubicBezTo>
                    <a:pt x="4895" y="1138"/>
                    <a:pt x="5430" y="907"/>
                    <a:pt x="6105" y="675"/>
                  </a:cubicBezTo>
                  <a:cubicBezTo>
                    <a:pt x="6350" y="591"/>
                    <a:pt x="6599" y="509"/>
                    <a:pt x="6849" y="427"/>
                  </a:cubicBezTo>
                  <a:cubicBezTo>
                    <a:pt x="6536" y="326"/>
                    <a:pt x="6221" y="230"/>
                    <a:pt x="5904" y="137"/>
                  </a:cubicBezTo>
                  <a:cubicBezTo>
                    <a:pt x="5593" y="46"/>
                    <a:pt x="5267" y="0"/>
                    <a:pt x="4942" y="0"/>
                  </a:cubicBezTo>
                  <a:cubicBezTo>
                    <a:pt x="4937" y="0"/>
                    <a:pt x="4932" y="0"/>
                    <a:pt x="4927" y="0"/>
                  </a:cubicBezTo>
                  <a:cubicBezTo>
                    <a:pt x="4922" y="0"/>
                    <a:pt x="4917" y="0"/>
                    <a:pt x="49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571" name="5 - 9Slide.vn"/>
          <p:cNvGrpSpPr>
            <a:grpSpLocks noChangeAspect="1"/>
          </p:cNvGrpSpPr>
          <p:nvPr/>
        </p:nvGrpSpPr>
        <p:grpSpPr>
          <a:xfrm>
            <a:off x="7447223" y="4022589"/>
            <a:ext cx="355762" cy="403044"/>
            <a:chOff x="3788738" y="1588850"/>
            <a:chExt cx="495125" cy="702100"/>
          </a:xfrm>
        </p:grpSpPr>
        <p:sp>
          <p:nvSpPr>
            <p:cNvPr id="572" name="Google Shape;1029;p40"/>
            <p:cNvSpPr/>
            <p:nvPr/>
          </p:nvSpPr>
          <p:spPr>
            <a:xfrm>
              <a:off x="3959363" y="1588875"/>
              <a:ext cx="324500" cy="702075"/>
            </a:xfrm>
            <a:custGeom>
              <a:avLst/>
              <a:gdLst/>
              <a:ahLst/>
              <a:cxnLst/>
              <a:rect l="l" t="t" r="r" b="b"/>
              <a:pathLst>
                <a:path w="12980" h="28083" extrusionOk="0">
                  <a:moveTo>
                    <a:pt x="4409" y="0"/>
                  </a:moveTo>
                  <a:cubicBezTo>
                    <a:pt x="1974" y="0"/>
                    <a:pt x="1" y="1974"/>
                    <a:pt x="1" y="4408"/>
                  </a:cubicBezTo>
                  <a:lnTo>
                    <a:pt x="1" y="12154"/>
                  </a:lnTo>
                  <a:lnTo>
                    <a:pt x="4311" y="14954"/>
                  </a:lnTo>
                  <a:cubicBezTo>
                    <a:pt x="5341" y="15622"/>
                    <a:pt x="5960" y="16763"/>
                    <a:pt x="5960" y="17989"/>
                  </a:cubicBezTo>
                  <a:cubicBezTo>
                    <a:pt x="5960" y="19682"/>
                    <a:pt x="4581" y="21061"/>
                    <a:pt x="2886" y="21061"/>
                  </a:cubicBezTo>
                  <a:lnTo>
                    <a:pt x="1" y="23152"/>
                  </a:lnTo>
                  <a:lnTo>
                    <a:pt x="1" y="25992"/>
                  </a:lnTo>
                  <a:lnTo>
                    <a:pt x="2886" y="28083"/>
                  </a:lnTo>
                  <a:cubicBezTo>
                    <a:pt x="8452" y="28083"/>
                    <a:pt x="12979" y="23557"/>
                    <a:pt x="12979" y="17991"/>
                  </a:cubicBezTo>
                  <a:cubicBezTo>
                    <a:pt x="12979" y="12426"/>
                    <a:pt x="8452" y="7899"/>
                    <a:pt x="2886" y="7899"/>
                  </a:cubicBezTo>
                  <a:lnTo>
                    <a:pt x="2834" y="7899"/>
                  </a:lnTo>
                  <a:lnTo>
                    <a:pt x="2834" y="7021"/>
                  </a:lnTo>
                  <a:lnTo>
                    <a:pt x="7778" y="7021"/>
                  </a:lnTo>
                  <a:cubicBezTo>
                    <a:pt x="9709" y="7021"/>
                    <a:pt x="11316" y="5486"/>
                    <a:pt x="11340" y="3558"/>
                  </a:cubicBezTo>
                  <a:cubicBezTo>
                    <a:pt x="11366" y="1598"/>
                    <a:pt x="9783" y="0"/>
                    <a:pt x="7830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1030;p40"/>
            <p:cNvSpPr/>
            <p:nvPr/>
          </p:nvSpPr>
          <p:spPr>
            <a:xfrm>
              <a:off x="3788738" y="2033150"/>
              <a:ext cx="242800" cy="257800"/>
            </a:xfrm>
            <a:custGeom>
              <a:avLst/>
              <a:gdLst/>
              <a:ahLst/>
              <a:cxnLst/>
              <a:rect l="l" t="t" r="r" b="b"/>
              <a:pathLst>
                <a:path w="9712" h="10312" extrusionOk="0">
                  <a:moveTo>
                    <a:pt x="4006" y="0"/>
                  </a:moveTo>
                  <a:cubicBezTo>
                    <a:pt x="3409" y="0"/>
                    <a:pt x="2804" y="153"/>
                    <a:pt x="2250" y="473"/>
                  </a:cubicBezTo>
                  <a:cubicBezTo>
                    <a:pt x="572" y="1444"/>
                    <a:pt x="0" y="3591"/>
                    <a:pt x="971" y="5270"/>
                  </a:cubicBezTo>
                  <a:cubicBezTo>
                    <a:pt x="2772" y="8380"/>
                    <a:pt x="6120" y="10312"/>
                    <a:pt x="9711" y="10312"/>
                  </a:cubicBezTo>
                  <a:cubicBezTo>
                    <a:pt x="7774" y="8371"/>
                    <a:pt x="7774" y="5229"/>
                    <a:pt x="9711" y="3290"/>
                  </a:cubicBezTo>
                  <a:cubicBezTo>
                    <a:pt x="8618" y="3290"/>
                    <a:pt x="7595" y="2701"/>
                    <a:pt x="7047" y="1751"/>
                  </a:cubicBezTo>
                  <a:cubicBezTo>
                    <a:pt x="6396" y="628"/>
                    <a:pt x="5218" y="0"/>
                    <a:pt x="4006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4" name="Google Shape;1031;p40"/>
            <p:cNvSpPr/>
            <p:nvPr/>
          </p:nvSpPr>
          <p:spPr>
            <a:xfrm>
              <a:off x="3854038" y="1588850"/>
              <a:ext cx="254325" cy="449750"/>
            </a:xfrm>
            <a:custGeom>
              <a:avLst/>
              <a:gdLst/>
              <a:ahLst/>
              <a:cxnLst/>
              <a:rect l="l" t="t" r="r" b="b"/>
              <a:pathLst>
                <a:path w="10173" h="17990" extrusionOk="0">
                  <a:moveTo>
                    <a:pt x="3536" y="0"/>
                  </a:moveTo>
                  <a:cubicBezTo>
                    <a:pt x="1597" y="0"/>
                    <a:pt x="25" y="1571"/>
                    <a:pt x="25" y="3510"/>
                  </a:cubicBezTo>
                  <a:cubicBezTo>
                    <a:pt x="25" y="11132"/>
                    <a:pt x="5" y="11453"/>
                    <a:pt x="1" y="11453"/>
                  </a:cubicBezTo>
                  <a:cubicBezTo>
                    <a:pt x="1" y="11453"/>
                    <a:pt x="1" y="11450"/>
                    <a:pt x="1" y="11450"/>
                  </a:cubicBezTo>
                  <a:lnTo>
                    <a:pt x="1" y="11450"/>
                  </a:lnTo>
                  <a:cubicBezTo>
                    <a:pt x="23" y="13379"/>
                    <a:pt x="1630" y="14917"/>
                    <a:pt x="3562" y="14917"/>
                  </a:cubicBezTo>
                  <a:lnTo>
                    <a:pt x="7099" y="14917"/>
                  </a:lnTo>
                  <a:cubicBezTo>
                    <a:pt x="8794" y="14917"/>
                    <a:pt x="10173" y="16295"/>
                    <a:pt x="10173" y="17990"/>
                  </a:cubicBezTo>
                  <a:lnTo>
                    <a:pt x="10173" y="16023"/>
                  </a:lnTo>
                  <a:cubicBezTo>
                    <a:pt x="10173" y="13757"/>
                    <a:pt x="8670" y="11841"/>
                    <a:pt x="6609" y="11215"/>
                  </a:cubicBezTo>
                  <a:cubicBezTo>
                    <a:pt x="5720" y="10945"/>
                    <a:pt x="5111" y="10123"/>
                    <a:pt x="5111" y="9192"/>
                  </a:cubicBezTo>
                  <a:lnTo>
                    <a:pt x="5111" y="3510"/>
                  </a:lnTo>
                  <a:cubicBezTo>
                    <a:pt x="5111" y="1571"/>
                    <a:pt x="6683" y="0"/>
                    <a:pt x="8622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5" name="Google Shape;1032;p40"/>
            <p:cNvSpPr/>
            <p:nvPr/>
          </p:nvSpPr>
          <p:spPr>
            <a:xfrm>
              <a:off x="3947313" y="1642950"/>
              <a:ext cx="21200" cy="38150"/>
            </a:xfrm>
            <a:custGeom>
              <a:avLst/>
              <a:gdLst/>
              <a:ahLst/>
              <a:cxnLst/>
              <a:rect l="l" t="t" r="r" b="b"/>
              <a:pathLst>
                <a:path w="848" h="1526" extrusionOk="0">
                  <a:moveTo>
                    <a:pt x="424" y="0"/>
                  </a:moveTo>
                  <a:cubicBezTo>
                    <a:pt x="190" y="0"/>
                    <a:pt x="0" y="190"/>
                    <a:pt x="0" y="423"/>
                  </a:cubicBezTo>
                  <a:lnTo>
                    <a:pt x="0" y="1102"/>
                  </a:lnTo>
                  <a:cubicBezTo>
                    <a:pt x="0" y="1336"/>
                    <a:pt x="190" y="1526"/>
                    <a:pt x="424" y="1526"/>
                  </a:cubicBezTo>
                  <a:cubicBezTo>
                    <a:pt x="656" y="1526"/>
                    <a:pt x="847" y="1336"/>
                    <a:pt x="847" y="1102"/>
                  </a:cubicBezTo>
                  <a:lnTo>
                    <a:pt x="847" y="423"/>
                  </a:lnTo>
                  <a:cubicBezTo>
                    <a:pt x="847" y="189"/>
                    <a:pt x="656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1033;p40"/>
            <p:cNvSpPr/>
            <p:nvPr/>
          </p:nvSpPr>
          <p:spPr>
            <a:xfrm>
              <a:off x="4123763" y="1642950"/>
              <a:ext cx="21200" cy="38150"/>
            </a:xfrm>
            <a:custGeom>
              <a:avLst/>
              <a:gdLst/>
              <a:ahLst/>
              <a:cxnLst/>
              <a:rect l="l" t="t" r="r" b="b"/>
              <a:pathLst>
                <a:path w="848" h="1526" extrusionOk="0">
                  <a:moveTo>
                    <a:pt x="424" y="0"/>
                  </a:moveTo>
                  <a:cubicBezTo>
                    <a:pt x="190" y="0"/>
                    <a:pt x="0" y="190"/>
                    <a:pt x="0" y="423"/>
                  </a:cubicBezTo>
                  <a:lnTo>
                    <a:pt x="0" y="1102"/>
                  </a:lnTo>
                  <a:cubicBezTo>
                    <a:pt x="0" y="1336"/>
                    <a:pt x="190" y="1526"/>
                    <a:pt x="424" y="1526"/>
                  </a:cubicBezTo>
                  <a:cubicBezTo>
                    <a:pt x="656" y="1526"/>
                    <a:pt x="847" y="1336"/>
                    <a:pt x="847" y="1102"/>
                  </a:cubicBezTo>
                  <a:lnTo>
                    <a:pt x="847" y="423"/>
                  </a:lnTo>
                  <a:cubicBezTo>
                    <a:pt x="847" y="189"/>
                    <a:pt x="656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1034;p40"/>
            <p:cNvSpPr/>
            <p:nvPr/>
          </p:nvSpPr>
          <p:spPr>
            <a:xfrm>
              <a:off x="3991013" y="1685600"/>
              <a:ext cx="110250" cy="110200"/>
            </a:xfrm>
            <a:custGeom>
              <a:avLst/>
              <a:gdLst/>
              <a:ahLst/>
              <a:cxnLst/>
              <a:rect l="l" t="t" r="r" b="b"/>
              <a:pathLst>
                <a:path w="4410" h="4408" extrusionOk="0">
                  <a:moveTo>
                    <a:pt x="1103" y="1"/>
                  </a:moveTo>
                  <a:cubicBezTo>
                    <a:pt x="494" y="1"/>
                    <a:pt x="0" y="456"/>
                    <a:pt x="0" y="1470"/>
                  </a:cubicBezTo>
                  <a:cubicBezTo>
                    <a:pt x="0" y="2524"/>
                    <a:pt x="531" y="3665"/>
                    <a:pt x="1152" y="3665"/>
                  </a:cubicBezTo>
                  <a:cubicBezTo>
                    <a:pt x="1204" y="3665"/>
                    <a:pt x="1257" y="3657"/>
                    <a:pt x="1310" y="3640"/>
                  </a:cubicBezTo>
                  <a:cubicBezTo>
                    <a:pt x="1508" y="4106"/>
                    <a:pt x="1836" y="4407"/>
                    <a:pt x="2205" y="4407"/>
                  </a:cubicBezTo>
                  <a:cubicBezTo>
                    <a:pt x="2575" y="4407"/>
                    <a:pt x="2900" y="4104"/>
                    <a:pt x="3101" y="3640"/>
                  </a:cubicBezTo>
                  <a:cubicBezTo>
                    <a:pt x="3154" y="3657"/>
                    <a:pt x="3207" y="3665"/>
                    <a:pt x="3259" y="3665"/>
                  </a:cubicBezTo>
                  <a:cubicBezTo>
                    <a:pt x="3880" y="3665"/>
                    <a:pt x="4409" y="2524"/>
                    <a:pt x="4409" y="1470"/>
                  </a:cubicBezTo>
                  <a:cubicBezTo>
                    <a:pt x="4408" y="456"/>
                    <a:pt x="3914" y="1"/>
                    <a:pt x="3306" y="1"/>
                  </a:cubicBezTo>
                  <a:close/>
                </a:path>
              </a:pathLst>
            </a:custGeom>
            <a:solidFill>
              <a:srgbClr val="A7764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1035;p40"/>
            <p:cNvSpPr/>
            <p:nvPr/>
          </p:nvSpPr>
          <p:spPr>
            <a:xfrm>
              <a:off x="3965688" y="1653100"/>
              <a:ext cx="160875" cy="83675"/>
            </a:xfrm>
            <a:custGeom>
              <a:avLst/>
              <a:gdLst/>
              <a:ahLst/>
              <a:cxnLst/>
              <a:rect l="l" t="t" r="r" b="b"/>
              <a:pathLst>
                <a:path w="6435" h="3347" extrusionOk="0">
                  <a:moveTo>
                    <a:pt x="2519" y="1"/>
                  </a:moveTo>
                  <a:cubicBezTo>
                    <a:pt x="2467" y="1"/>
                    <a:pt x="2415" y="5"/>
                    <a:pt x="2362" y="15"/>
                  </a:cubicBezTo>
                  <a:cubicBezTo>
                    <a:pt x="1556" y="169"/>
                    <a:pt x="877" y="660"/>
                    <a:pt x="500" y="1368"/>
                  </a:cubicBezTo>
                  <a:cubicBezTo>
                    <a:pt x="344" y="1660"/>
                    <a:pt x="222" y="1972"/>
                    <a:pt x="140" y="2292"/>
                  </a:cubicBezTo>
                  <a:cubicBezTo>
                    <a:pt x="0" y="2826"/>
                    <a:pt x="400" y="3346"/>
                    <a:pt x="951" y="3346"/>
                  </a:cubicBezTo>
                  <a:cubicBezTo>
                    <a:pt x="1329" y="3346"/>
                    <a:pt x="1667" y="3093"/>
                    <a:pt x="1763" y="2726"/>
                  </a:cubicBezTo>
                  <a:cubicBezTo>
                    <a:pt x="1813" y="2529"/>
                    <a:pt x="1886" y="2339"/>
                    <a:pt x="1981" y="2160"/>
                  </a:cubicBezTo>
                  <a:cubicBezTo>
                    <a:pt x="2116" y="1908"/>
                    <a:pt x="2375" y="1723"/>
                    <a:pt x="2675" y="1667"/>
                  </a:cubicBezTo>
                  <a:cubicBezTo>
                    <a:pt x="2907" y="1624"/>
                    <a:pt x="3100" y="1486"/>
                    <a:pt x="3221" y="1301"/>
                  </a:cubicBezTo>
                  <a:cubicBezTo>
                    <a:pt x="3340" y="1485"/>
                    <a:pt x="3532" y="1623"/>
                    <a:pt x="3766" y="1667"/>
                  </a:cubicBezTo>
                  <a:cubicBezTo>
                    <a:pt x="4064" y="1723"/>
                    <a:pt x="4324" y="1908"/>
                    <a:pt x="4459" y="2160"/>
                  </a:cubicBezTo>
                  <a:cubicBezTo>
                    <a:pt x="4553" y="2339"/>
                    <a:pt x="4628" y="2529"/>
                    <a:pt x="4678" y="2726"/>
                  </a:cubicBezTo>
                  <a:cubicBezTo>
                    <a:pt x="4772" y="3093"/>
                    <a:pt x="5109" y="3346"/>
                    <a:pt x="5490" y="3346"/>
                  </a:cubicBezTo>
                  <a:cubicBezTo>
                    <a:pt x="5491" y="3346"/>
                    <a:pt x="5491" y="3346"/>
                    <a:pt x="5492" y="3346"/>
                  </a:cubicBezTo>
                  <a:cubicBezTo>
                    <a:pt x="6038" y="3346"/>
                    <a:pt x="6435" y="2825"/>
                    <a:pt x="6297" y="2292"/>
                  </a:cubicBezTo>
                  <a:cubicBezTo>
                    <a:pt x="6215" y="1972"/>
                    <a:pt x="6093" y="1660"/>
                    <a:pt x="5937" y="1368"/>
                  </a:cubicBezTo>
                  <a:cubicBezTo>
                    <a:pt x="5559" y="660"/>
                    <a:pt x="4880" y="169"/>
                    <a:pt x="4075" y="15"/>
                  </a:cubicBezTo>
                  <a:cubicBezTo>
                    <a:pt x="4023" y="5"/>
                    <a:pt x="3971" y="1"/>
                    <a:pt x="3919" y="1"/>
                  </a:cubicBezTo>
                  <a:cubicBezTo>
                    <a:pt x="3633" y="1"/>
                    <a:pt x="3370" y="147"/>
                    <a:pt x="3218" y="379"/>
                  </a:cubicBezTo>
                  <a:cubicBezTo>
                    <a:pt x="3065" y="145"/>
                    <a:pt x="2804" y="1"/>
                    <a:pt x="2519" y="1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512" name="Picture 15"/>
          <p:cNvPicPr>
            <a:picLocks noChangeAspect="1"/>
          </p:cNvPicPr>
          <p:nvPr/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0" y="4148466"/>
            <a:ext cx="1550130" cy="185228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2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13" grpId="0" animBg="1"/>
      <p:bldP spid="513" grpId="1" animBg="1"/>
      <p:bldP spid="514" grpId="0" animBg="1"/>
      <p:bldP spid="514" grpId="1" animBg="1"/>
      <p:bldP spid="515" grpId="0" animBg="1"/>
      <p:bldP spid="515" grpId="1" animBg="1"/>
      <p:bldP spid="516" grpId="0" animBg="1"/>
      <p:bldP spid="516" grpId="1" animBg="1"/>
      <p:bldP spid="517" grpId="0" animBg="1"/>
      <p:bldP spid="51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BFEF73-4447-484E-84E6-57FABEEC7BE3}" type="slidenum">
              <a:rPr lang="en-US" altLang="en-US"/>
              <a:t>19</a:t>
            </a:fld>
            <a:endParaRPr lang="en-US" altLang="en-US"/>
          </a:p>
        </p:txBody>
      </p:sp>
      <p:graphicFrame>
        <p:nvGraphicFramePr>
          <p:cNvPr id="3" name="Table 2"/>
          <p:cNvGraphicFramePr/>
          <p:nvPr/>
        </p:nvGraphicFramePr>
        <p:xfrm>
          <a:off x="1510030" y="1553845"/>
          <a:ext cx="6124575" cy="53041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2175"/>
                <a:gridCol w="1981200"/>
                <a:gridCol w="1981200"/>
              </a:tblGrid>
              <a:tr h="3060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 TIN (A)</a:t>
                      </a:r>
                      <a:endParaRPr lang="en-US" sz="1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</a:t>
                      </a:r>
                      <a:endParaRPr 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(B)</a:t>
                      </a:r>
                      <a:endParaRPr lang="en-US" sz="1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930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</a:t>
                      </a: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Xung quanh rễ mầm mọc ra nhiều rễ con.    </a:t>
                      </a:r>
                      <a:endParaRPr lang="en-US" sz="1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630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</a:t>
                      </a: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Hạt phình lên vì hút nước. Vỏ hạt nứt để rễ mầm nhú ra cắm xuống đất.   </a:t>
                      </a:r>
                      <a:endParaRPr lang="en-US" sz="1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203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Hai lá mầm xòe ra. Chồi mầm lớn dần và sinh ra các lá mới.  </a:t>
                      </a:r>
                      <a:endParaRPr lang="en-US" sz="1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807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Hai lá mầm teo dần rồi rụng xuống. Cây con bắt đầu đâm chồi, rễ mọc nhiều hơn.  </a:t>
                      </a:r>
                      <a:endParaRPr lang="en-US" sz="1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237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</a:t>
                      </a: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Sau vài ngày, rễ mầm mọc nhiều hơn nữa, thân mầm lớn lên, dài ra và chui lên khỏi mặtđất. </a:t>
                      </a:r>
                      <a:endParaRPr lang="en-US" sz="1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180455" y="1881505"/>
            <a:ext cx="776605" cy="7169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6115050" y="2774315"/>
            <a:ext cx="837565" cy="7512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6142990" y="3701415"/>
            <a:ext cx="883920" cy="861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6163310" y="4735195"/>
            <a:ext cx="923925" cy="9055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/>
          <p:nvPr/>
        </p:nvPicPr>
        <p:blipFill>
          <a:blip r:embed="rId6"/>
          <a:stretch>
            <a:fillRect/>
          </a:stretch>
        </p:blipFill>
        <p:spPr>
          <a:xfrm>
            <a:off x="6163310" y="5756910"/>
            <a:ext cx="962025" cy="9975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Text Box 99"/>
          <p:cNvSpPr txBox="1"/>
          <p:nvPr/>
        </p:nvSpPr>
        <p:spPr>
          <a:xfrm>
            <a:off x="1509713" y="4967288"/>
            <a:ext cx="508000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sz="1600" b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/>
          </a:p>
        </p:txBody>
      </p:sp>
      <p:sp>
        <p:nvSpPr>
          <p:cNvPr id="9" name="TextBox 4"/>
          <p:cNvSpPr txBox="1"/>
          <p:nvPr/>
        </p:nvSpPr>
        <p:spPr>
          <a:xfrm>
            <a:off x="0" y="0"/>
            <a:ext cx="9143365" cy="9836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vi-VN" sz="3600" b="1" i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</a:t>
            </a:r>
            <a:r>
              <a:rPr lang="en-US" altLang="vi-VN" sz="2200" b="1" i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BÀI HỌC STEM </a:t>
            </a:r>
          </a:p>
          <a:p>
            <a:pPr algn="just"/>
            <a:r>
              <a:rPr lang="en-US" altLang="vi-VN" sz="2200" b="1" i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Trồng cây trong vỏ trứng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353820" y="1033145"/>
            <a:ext cx="73329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2: </a:t>
            </a: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thông tin ở cột A với hình cột B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126" y="0"/>
            <a:ext cx="8977745" cy="6000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A.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D.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5"/>
          <p:cNvSpPr>
            <a:spLocks noChangeArrowheads="1"/>
          </p:cNvSpPr>
          <p:nvPr/>
        </p:nvSpPr>
        <p:spPr bwMode="auto">
          <a:xfrm>
            <a:off x="3664741" y="5116393"/>
            <a:ext cx="844610" cy="789716"/>
          </a:xfrm>
          <a:prstGeom prst="ellipse">
            <a:avLst/>
          </a:prstGeom>
          <a:solidFill>
            <a:srgbClr val="FF0000"/>
          </a:solidFill>
          <a:ln w="57150">
            <a:solidFill>
              <a:srgbClr val="00FF00"/>
            </a:solidFill>
            <a:rou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" name="Smiley Face 3"/>
          <p:cNvSpPr/>
          <p:nvPr/>
        </p:nvSpPr>
        <p:spPr>
          <a:xfrm>
            <a:off x="3682790" y="5150530"/>
            <a:ext cx="808511" cy="721441"/>
          </a:xfrm>
          <a:prstGeom prst="smileyFace">
            <a:avLst/>
          </a:prstGeom>
          <a:solidFill>
            <a:srgbClr val="FF0000"/>
          </a:solidFill>
          <a:ln w="381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1921">
            <a:off x="1004873" y="5520327"/>
            <a:ext cx="1696935" cy="1317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</a:ln>
        </p:spPr>
        <p:txBody>
          <a:bodyPr wrap="none" anchor="ctr"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3" grpId="2" animBg="1"/>
      <p:bldP spid="3" grpId="3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Rectangle 520"/>
          <p:cNvSpPr/>
          <p:nvPr/>
        </p:nvSpPr>
        <p:spPr>
          <a:xfrm>
            <a:off x="-15554" y="4073854"/>
            <a:ext cx="9175109" cy="976145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9" name="Rectangle 518"/>
          <p:cNvSpPr/>
          <p:nvPr/>
        </p:nvSpPr>
        <p:spPr>
          <a:xfrm>
            <a:off x="-15554" y="5044046"/>
            <a:ext cx="9175109" cy="95670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0" name="Rectangle 519"/>
          <p:cNvSpPr/>
          <p:nvPr/>
        </p:nvSpPr>
        <p:spPr>
          <a:xfrm>
            <a:off x="18120" y="2987867"/>
            <a:ext cx="9175109" cy="1066923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2" name="Rectangle 521"/>
          <p:cNvSpPr/>
          <p:nvPr/>
        </p:nvSpPr>
        <p:spPr>
          <a:xfrm>
            <a:off x="18120" y="2033705"/>
            <a:ext cx="9175109" cy="975848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文本框 46"/>
          <p:cNvSpPr txBox="1"/>
          <p:nvPr/>
        </p:nvSpPr>
        <p:spPr>
          <a:xfrm>
            <a:off x="1548130" y="0"/>
            <a:ext cx="5670550" cy="5988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spc="600">
                <a:solidFill>
                  <a:srgbClr val="FFFF00"/>
                </a:solidFill>
                <a:latin typeface="UTM Showcard" panose="02040603050506020204" pitchFamily="18" charset="0"/>
                <a:ea typeface="思源黑体 CN Bold" panose="020B0800000000000000" pitchFamily="34" charset="-122"/>
              </a:defRPr>
            </a:lvl1pPr>
          </a:lstStyle>
          <a:p>
            <a:pPr lvl="1" algn="ctr"/>
            <a:r>
              <a:rPr lang="en-US" altLang="zh-CN" sz="3300">
                <a:ln>
                  <a:solidFill>
                    <a:srgbClr val="000000"/>
                  </a:solidFill>
                </a:ln>
                <a:solidFill>
                  <a:srgbClr val="FF8600"/>
                </a:solidFill>
                <a:latin typeface="UVN Bo Quen" panose="04040804060802020203" pitchFamily="82" charset="0"/>
              </a:rPr>
              <a:t>Quá trình nảy mầm</a:t>
            </a:r>
            <a:endParaRPr lang="zh-CN" altLang="en-US" sz="3300" dirty="0">
              <a:ln>
                <a:solidFill>
                  <a:srgbClr val="000000"/>
                </a:solidFill>
              </a:ln>
              <a:solidFill>
                <a:srgbClr val="FF8600"/>
              </a:solidFill>
              <a:latin typeface="UVN Bo Quen" panose="04040804060802020203" pitchFamily="82" charset="0"/>
            </a:endParaRPr>
          </a:p>
        </p:txBody>
      </p:sp>
      <p:grpSp>
        <p:nvGrpSpPr>
          <p:cNvPr id="91" name="Google Shape;713;p36"/>
          <p:cNvGrpSpPr/>
          <p:nvPr/>
        </p:nvGrpSpPr>
        <p:grpSpPr>
          <a:xfrm>
            <a:off x="10485271" y="1378568"/>
            <a:ext cx="873641" cy="655137"/>
            <a:chOff x="3349025" y="1588825"/>
            <a:chExt cx="526525" cy="702050"/>
          </a:xfrm>
        </p:grpSpPr>
        <p:sp>
          <p:nvSpPr>
            <p:cNvPr id="92" name="Google Shape;714;p36"/>
            <p:cNvSpPr/>
            <p:nvPr/>
          </p:nvSpPr>
          <p:spPr>
            <a:xfrm>
              <a:off x="3384250" y="1781375"/>
              <a:ext cx="204375" cy="241125"/>
            </a:xfrm>
            <a:custGeom>
              <a:avLst/>
              <a:gdLst/>
              <a:ahLst/>
              <a:cxnLst/>
              <a:rect l="l" t="t" r="r" b="b"/>
              <a:pathLst>
                <a:path w="8175" h="9645" extrusionOk="0">
                  <a:moveTo>
                    <a:pt x="8174" y="0"/>
                  </a:moveTo>
                  <a:cubicBezTo>
                    <a:pt x="6001" y="1049"/>
                    <a:pt x="3847" y="2530"/>
                    <a:pt x="2452" y="4023"/>
                  </a:cubicBezTo>
                  <a:cubicBezTo>
                    <a:pt x="0" y="6649"/>
                    <a:pt x="578" y="8673"/>
                    <a:pt x="1139" y="9645"/>
                  </a:cubicBezTo>
                  <a:lnTo>
                    <a:pt x="3739" y="8144"/>
                  </a:lnTo>
                  <a:cubicBezTo>
                    <a:pt x="3215" y="7238"/>
                    <a:pt x="5201" y="5112"/>
                    <a:pt x="8174" y="3394"/>
                  </a:cubicBezTo>
                  <a:lnTo>
                    <a:pt x="8174" y="0"/>
                  </a:ln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715;p36"/>
            <p:cNvSpPr/>
            <p:nvPr/>
          </p:nvSpPr>
          <p:spPr>
            <a:xfrm>
              <a:off x="3588625" y="1744375"/>
              <a:ext cx="223300" cy="121800"/>
            </a:xfrm>
            <a:custGeom>
              <a:avLst/>
              <a:gdLst/>
              <a:ahLst/>
              <a:cxnLst/>
              <a:rect l="l" t="t" r="r" b="b"/>
              <a:pathLst>
                <a:path w="8932" h="4872" extrusionOk="0">
                  <a:moveTo>
                    <a:pt x="5261" y="0"/>
                  </a:moveTo>
                  <a:cubicBezTo>
                    <a:pt x="4717" y="0"/>
                    <a:pt x="4103" y="70"/>
                    <a:pt x="3407" y="231"/>
                  </a:cubicBezTo>
                  <a:cubicBezTo>
                    <a:pt x="2343" y="479"/>
                    <a:pt x="1168" y="917"/>
                    <a:pt x="1" y="1479"/>
                  </a:cubicBezTo>
                  <a:lnTo>
                    <a:pt x="1" y="4871"/>
                  </a:lnTo>
                  <a:cubicBezTo>
                    <a:pt x="2067" y="3678"/>
                    <a:pt x="4066" y="2997"/>
                    <a:pt x="5269" y="2997"/>
                  </a:cubicBezTo>
                  <a:cubicBezTo>
                    <a:pt x="5797" y="2997"/>
                    <a:pt x="6172" y="3129"/>
                    <a:pt x="6332" y="3405"/>
                  </a:cubicBezTo>
                  <a:lnTo>
                    <a:pt x="8931" y="1904"/>
                  </a:lnTo>
                  <a:cubicBezTo>
                    <a:pt x="8481" y="1126"/>
                    <a:pt x="7451" y="0"/>
                    <a:pt x="5261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716;p36"/>
            <p:cNvSpPr/>
            <p:nvPr/>
          </p:nvSpPr>
          <p:spPr>
            <a:xfrm>
              <a:off x="3809325" y="1727050"/>
              <a:ext cx="66225" cy="94300"/>
            </a:xfrm>
            <a:custGeom>
              <a:avLst/>
              <a:gdLst/>
              <a:ahLst/>
              <a:cxnLst/>
              <a:rect l="l" t="t" r="r" b="b"/>
              <a:pathLst>
                <a:path w="2649" h="3772" extrusionOk="0">
                  <a:moveTo>
                    <a:pt x="471" y="1"/>
                  </a:moveTo>
                  <a:cubicBezTo>
                    <a:pt x="354" y="1"/>
                    <a:pt x="237" y="49"/>
                    <a:pt x="154" y="142"/>
                  </a:cubicBezTo>
                  <a:cubicBezTo>
                    <a:pt x="0" y="319"/>
                    <a:pt x="16" y="586"/>
                    <a:pt x="190" y="741"/>
                  </a:cubicBezTo>
                  <a:cubicBezTo>
                    <a:pt x="1023" y="1477"/>
                    <a:pt x="1558" y="2446"/>
                    <a:pt x="1770" y="3437"/>
                  </a:cubicBezTo>
                  <a:cubicBezTo>
                    <a:pt x="1812" y="3636"/>
                    <a:pt x="1989" y="3771"/>
                    <a:pt x="2184" y="3771"/>
                  </a:cubicBezTo>
                  <a:cubicBezTo>
                    <a:pt x="2213" y="3771"/>
                    <a:pt x="2243" y="3768"/>
                    <a:pt x="2272" y="3762"/>
                  </a:cubicBezTo>
                  <a:cubicBezTo>
                    <a:pt x="2502" y="3714"/>
                    <a:pt x="2649" y="3487"/>
                    <a:pt x="2600" y="3259"/>
                  </a:cubicBezTo>
                  <a:cubicBezTo>
                    <a:pt x="2350" y="2101"/>
                    <a:pt x="1725" y="968"/>
                    <a:pt x="753" y="106"/>
                  </a:cubicBezTo>
                  <a:cubicBezTo>
                    <a:pt x="671" y="36"/>
                    <a:pt x="571" y="1"/>
                    <a:pt x="471" y="1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717;p36"/>
            <p:cNvSpPr/>
            <p:nvPr/>
          </p:nvSpPr>
          <p:spPr>
            <a:xfrm>
              <a:off x="3349025" y="1992875"/>
              <a:ext cx="65375" cy="94850"/>
            </a:xfrm>
            <a:custGeom>
              <a:avLst/>
              <a:gdLst/>
              <a:ahLst/>
              <a:cxnLst/>
              <a:rect l="l" t="t" r="r" b="b"/>
              <a:pathLst>
                <a:path w="2615" h="3794" extrusionOk="0">
                  <a:moveTo>
                    <a:pt x="463" y="0"/>
                  </a:moveTo>
                  <a:cubicBezTo>
                    <a:pt x="435" y="0"/>
                    <a:pt x="406" y="3"/>
                    <a:pt x="378" y="9"/>
                  </a:cubicBezTo>
                  <a:cubicBezTo>
                    <a:pt x="148" y="56"/>
                    <a:pt x="0" y="280"/>
                    <a:pt x="48" y="510"/>
                  </a:cubicBezTo>
                  <a:cubicBezTo>
                    <a:pt x="302" y="1757"/>
                    <a:pt x="961" y="2874"/>
                    <a:pt x="1857" y="3684"/>
                  </a:cubicBezTo>
                  <a:cubicBezTo>
                    <a:pt x="1938" y="3757"/>
                    <a:pt x="2040" y="3793"/>
                    <a:pt x="2141" y="3793"/>
                  </a:cubicBezTo>
                  <a:cubicBezTo>
                    <a:pt x="2257" y="3793"/>
                    <a:pt x="2371" y="3746"/>
                    <a:pt x="2455" y="3654"/>
                  </a:cubicBezTo>
                  <a:cubicBezTo>
                    <a:pt x="2614" y="3480"/>
                    <a:pt x="2600" y="3212"/>
                    <a:pt x="2426" y="3056"/>
                  </a:cubicBezTo>
                  <a:cubicBezTo>
                    <a:pt x="1681" y="2383"/>
                    <a:pt x="1100" y="1431"/>
                    <a:pt x="878" y="339"/>
                  </a:cubicBezTo>
                  <a:cubicBezTo>
                    <a:pt x="837" y="138"/>
                    <a:pt x="660" y="0"/>
                    <a:pt x="463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718;p36"/>
            <p:cNvSpPr/>
            <p:nvPr/>
          </p:nvSpPr>
          <p:spPr>
            <a:xfrm>
              <a:off x="3571350" y="1610850"/>
              <a:ext cx="244300" cy="679675"/>
            </a:xfrm>
            <a:custGeom>
              <a:avLst/>
              <a:gdLst/>
              <a:ahLst/>
              <a:cxnLst/>
              <a:rect l="l" t="t" r="r" b="b"/>
              <a:pathLst>
                <a:path w="9772" h="27187" extrusionOk="0">
                  <a:moveTo>
                    <a:pt x="1" y="0"/>
                  </a:moveTo>
                  <a:lnTo>
                    <a:pt x="1" y="24228"/>
                  </a:lnTo>
                  <a:lnTo>
                    <a:pt x="3956" y="27186"/>
                  </a:lnTo>
                  <a:lnTo>
                    <a:pt x="6560" y="27186"/>
                  </a:lnTo>
                  <a:cubicBezTo>
                    <a:pt x="8357" y="27034"/>
                    <a:pt x="9767" y="25528"/>
                    <a:pt x="9767" y="23690"/>
                  </a:cubicBezTo>
                  <a:cubicBezTo>
                    <a:pt x="9772" y="21750"/>
                    <a:pt x="8200" y="20179"/>
                    <a:pt x="6261" y="20179"/>
                  </a:cubicBezTo>
                  <a:lnTo>
                    <a:pt x="5207" y="20179"/>
                  </a:lnTo>
                  <a:lnTo>
                    <a:pt x="5207" y="2629"/>
                  </a:lnTo>
                  <a:cubicBezTo>
                    <a:pt x="5207" y="1606"/>
                    <a:pt x="4763" y="654"/>
                    <a:pt x="4022" y="0"/>
                  </a:cubicBezTo>
                  <a:close/>
                </a:path>
              </a:pathLst>
            </a:custGeom>
            <a:solidFill>
              <a:srgbClr val="B64BA7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719;p36"/>
            <p:cNvSpPr/>
            <p:nvPr/>
          </p:nvSpPr>
          <p:spPr>
            <a:xfrm>
              <a:off x="3403025" y="1588825"/>
              <a:ext cx="332350" cy="702050"/>
            </a:xfrm>
            <a:custGeom>
              <a:avLst/>
              <a:gdLst/>
              <a:ahLst/>
              <a:cxnLst/>
              <a:rect l="l" t="t" r="r" b="b"/>
              <a:pathLst>
                <a:path w="13294" h="28082" extrusionOk="0">
                  <a:moveTo>
                    <a:pt x="8432" y="0"/>
                  </a:moveTo>
                  <a:cubicBezTo>
                    <a:pt x="7503" y="0"/>
                    <a:pt x="6591" y="369"/>
                    <a:pt x="5918" y="1059"/>
                  </a:cubicBezTo>
                  <a:lnTo>
                    <a:pt x="1353" y="5740"/>
                  </a:lnTo>
                  <a:cubicBezTo>
                    <a:pt x="0" y="7128"/>
                    <a:pt x="29" y="9351"/>
                    <a:pt x="1416" y="10704"/>
                  </a:cubicBezTo>
                  <a:cubicBezTo>
                    <a:pt x="2099" y="11370"/>
                    <a:pt x="2984" y="11702"/>
                    <a:pt x="3868" y="11702"/>
                  </a:cubicBezTo>
                  <a:cubicBezTo>
                    <a:pt x="4223" y="11702"/>
                    <a:pt x="4578" y="11649"/>
                    <a:pt x="4920" y="11541"/>
                  </a:cubicBezTo>
                  <a:lnTo>
                    <a:pt x="4920" y="21061"/>
                  </a:lnTo>
                  <a:lnTo>
                    <a:pt x="3865" y="21061"/>
                  </a:lnTo>
                  <a:cubicBezTo>
                    <a:pt x="1926" y="21061"/>
                    <a:pt x="355" y="22633"/>
                    <a:pt x="355" y="24571"/>
                  </a:cubicBezTo>
                  <a:cubicBezTo>
                    <a:pt x="355" y="26510"/>
                    <a:pt x="1926" y="28082"/>
                    <a:pt x="3865" y="28082"/>
                  </a:cubicBezTo>
                  <a:lnTo>
                    <a:pt x="12992" y="28082"/>
                  </a:lnTo>
                  <a:cubicBezTo>
                    <a:pt x="13094" y="28082"/>
                    <a:pt x="13194" y="28076"/>
                    <a:pt x="13293" y="28067"/>
                  </a:cubicBezTo>
                  <a:cubicBezTo>
                    <a:pt x="10579" y="27879"/>
                    <a:pt x="8431" y="25613"/>
                    <a:pt x="8431" y="22848"/>
                  </a:cubicBezTo>
                  <a:lnTo>
                    <a:pt x="8431" y="5232"/>
                  </a:lnTo>
                  <a:cubicBezTo>
                    <a:pt x="8431" y="3419"/>
                    <a:pt x="9353" y="1819"/>
                    <a:pt x="10758" y="881"/>
                  </a:cubicBezTo>
                  <a:cubicBezTo>
                    <a:pt x="10467" y="623"/>
                    <a:pt x="10129" y="412"/>
                    <a:pt x="9754" y="259"/>
                  </a:cubicBezTo>
                  <a:cubicBezTo>
                    <a:pt x="9326" y="85"/>
                    <a:pt x="8877" y="0"/>
                    <a:pt x="8432" y="0"/>
                  </a:cubicBezTo>
                  <a:close/>
                </a:path>
              </a:pathLst>
            </a:custGeom>
            <a:solidFill>
              <a:srgbClr val="B64BA7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720;p36"/>
            <p:cNvSpPr/>
            <p:nvPr/>
          </p:nvSpPr>
          <p:spPr>
            <a:xfrm>
              <a:off x="3437275" y="1770250"/>
              <a:ext cx="66525" cy="52975"/>
            </a:xfrm>
            <a:custGeom>
              <a:avLst/>
              <a:gdLst/>
              <a:ahLst/>
              <a:cxnLst/>
              <a:rect l="l" t="t" r="r" b="b"/>
              <a:pathLst>
                <a:path w="2661" h="2119" extrusionOk="0">
                  <a:moveTo>
                    <a:pt x="1331" y="0"/>
                  </a:moveTo>
                  <a:cubicBezTo>
                    <a:pt x="597" y="0"/>
                    <a:pt x="1" y="474"/>
                    <a:pt x="1" y="1060"/>
                  </a:cubicBezTo>
                  <a:cubicBezTo>
                    <a:pt x="1" y="1645"/>
                    <a:pt x="597" y="2119"/>
                    <a:pt x="1331" y="2119"/>
                  </a:cubicBezTo>
                  <a:cubicBezTo>
                    <a:pt x="2064" y="2119"/>
                    <a:pt x="2661" y="1645"/>
                    <a:pt x="2661" y="1060"/>
                  </a:cubicBezTo>
                  <a:cubicBezTo>
                    <a:pt x="2661" y="475"/>
                    <a:pt x="2064" y="0"/>
                    <a:pt x="1331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" name="Google Shape;721;p36"/>
            <p:cNvSpPr/>
            <p:nvPr/>
          </p:nvSpPr>
          <p:spPr>
            <a:xfrm>
              <a:off x="3610825" y="1770250"/>
              <a:ext cx="66550" cy="52975"/>
            </a:xfrm>
            <a:custGeom>
              <a:avLst/>
              <a:gdLst/>
              <a:ahLst/>
              <a:cxnLst/>
              <a:rect l="l" t="t" r="r" b="b"/>
              <a:pathLst>
                <a:path w="2662" h="2119" extrusionOk="0">
                  <a:moveTo>
                    <a:pt x="1330" y="0"/>
                  </a:moveTo>
                  <a:cubicBezTo>
                    <a:pt x="596" y="0"/>
                    <a:pt x="0" y="474"/>
                    <a:pt x="0" y="1060"/>
                  </a:cubicBezTo>
                  <a:cubicBezTo>
                    <a:pt x="0" y="1645"/>
                    <a:pt x="596" y="2119"/>
                    <a:pt x="1330" y="2119"/>
                  </a:cubicBezTo>
                  <a:cubicBezTo>
                    <a:pt x="2066" y="2119"/>
                    <a:pt x="2662" y="1645"/>
                    <a:pt x="2662" y="1060"/>
                  </a:cubicBezTo>
                  <a:cubicBezTo>
                    <a:pt x="2662" y="475"/>
                    <a:pt x="2067" y="0"/>
                    <a:pt x="1330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" name="Google Shape;722;p36"/>
            <p:cNvSpPr/>
            <p:nvPr/>
          </p:nvSpPr>
          <p:spPr>
            <a:xfrm>
              <a:off x="3412725" y="1960375"/>
              <a:ext cx="201100" cy="109750"/>
            </a:xfrm>
            <a:custGeom>
              <a:avLst/>
              <a:gdLst/>
              <a:ahLst/>
              <a:cxnLst/>
              <a:rect l="l" t="t" r="r" b="b"/>
              <a:pathLst>
                <a:path w="8044" h="4390" extrusionOk="0">
                  <a:moveTo>
                    <a:pt x="8043" y="0"/>
                  </a:moveTo>
                  <a:cubicBezTo>
                    <a:pt x="6303" y="892"/>
                    <a:pt x="4690" y="1391"/>
                    <a:pt x="3660" y="1391"/>
                  </a:cubicBezTo>
                  <a:cubicBezTo>
                    <a:pt x="3133" y="1391"/>
                    <a:pt x="2759" y="1260"/>
                    <a:pt x="2600" y="984"/>
                  </a:cubicBezTo>
                  <a:lnTo>
                    <a:pt x="0" y="984"/>
                  </a:lnTo>
                  <a:lnTo>
                    <a:pt x="0" y="2485"/>
                  </a:lnTo>
                  <a:cubicBezTo>
                    <a:pt x="450" y="3265"/>
                    <a:pt x="1479" y="4389"/>
                    <a:pt x="3668" y="4389"/>
                  </a:cubicBezTo>
                  <a:cubicBezTo>
                    <a:pt x="4212" y="4389"/>
                    <a:pt x="4828" y="4320"/>
                    <a:pt x="5524" y="4158"/>
                  </a:cubicBezTo>
                  <a:cubicBezTo>
                    <a:pt x="6320" y="3973"/>
                    <a:pt x="7174" y="3683"/>
                    <a:pt x="8043" y="3315"/>
                  </a:cubicBezTo>
                  <a:cubicBezTo>
                    <a:pt x="7170" y="2383"/>
                    <a:pt x="7170" y="932"/>
                    <a:pt x="8043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" name="Google Shape;723;p36"/>
            <p:cNvSpPr/>
            <p:nvPr/>
          </p:nvSpPr>
          <p:spPr>
            <a:xfrm>
              <a:off x="3591975" y="1792000"/>
              <a:ext cx="248425" cy="251275"/>
            </a:xfrm>
            <a:custGeom>
              <a:avLst/>
              <a:gdLst/>
              <a:ahLst/>
              <a:cxnLst/>
              <a:rect l="l" t="t" r="r" b="b"/>
              <a:pathLst>
                <a:path w="9937" h="10051" extrusionOk="0">
                  <a:moveTo>
                    <a:pt x="6198" y="0"/>
                  </a:moveTo>
                  <a:lnTo>
                    <a:pt x="6198" y="1501"/>
                  </a:lnTo>
                  <a:cubicBezTo>
                    <a:pt x="6722" y="2409"/>
                    <a:pt x="4736" y="4535"/>
                    <a:pt x="1762" y="6253"/>
                  </a:cubicBezTo>
                  <a:cubicBezTo>
                    <a:pt x="1464" y="6425"/>
                    <a:pt x="1168" y="6586"/>
                    <a:pt x="873" y="6735"/>
                  </a:cubicBezTo>
                  <a:cubicBezTo>
                    <a:pt x="0" y="7667"/>
                    <a:pt x="0" y="9118"/>
                    <a:pt x="873" y="10050"/>
                  </a:cubicBezTo>
                  <a:cubicBezTo>
                    <a:pt x="3337" y="9002"/>
                    <a:pt x="5900" y="7318"/>
                    <a:pt x="7483" y="5622"/>
                  </a:cubicBezTo>
                  <a:cubicBezTo>
                    <a:pt x="9936" y="2998"/>
                    <a:pt x="9360" y="974"/>
                    <a:pt x="8797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" name="Google Shape;724;p36"/>
            <p:cNvSpPr/>
            <p:nvPr/>
          </p:nvSpPr>
          <p:spPr>
            <a:xfrm>
              <a:off x="3534775" y="1771675"/>
              <a:ext cx="46400" cy="51900"/>
            </a:xfrm>
            <a:custGeom>
              <a:avLst/>
              <a:gdLst/>
              <a:ahLst/>
              <a:cxnLst/>
              <a:rect l="l" t="t" r="r" b="b"/>
              <a:pathLst>
                <a:path w="1856" h="2076" extrusionOk="0">
                  <a:moveTo>
                    <a:pt x="928" y="0"/>
                  </a:moveTo>
                  <a:cubicBezTo>
                    <a:pt x="415" y="0"/>
                    <a:pt x="0" y="464"/>
                    <a:pt x="0" y="1037"/>
                  </a:cubicBezTo>
                  <a:cubicBezTo>
                    <a:pt x="0" y="1612"/>
                    <a:pt x="415" y="2076"/>
                    <a:pt x="928" y="2076"/>
                  </a:cubicBezTo>
                  <a:cubicBezTo>
                    <a:pt x="1441" y="2076"/>
                    <a:pt x="1856" y="1612"/>
                    <a:pt x="1856" y="1037"/>
                  </a:cubicBezTo>
                  <a:cubicBezTo>
                    <a:pt x="1856" y="464"/>
                    <a:pt x="1441" y="0"/>
                    <a:pt x="92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725;p36"/>
            <p:cNvSpPr/>
            <p:nvPr/>
          </p:nvSpPr>
          <p:spPr>
            <a:xfrm>
              <a:off x="3450050" y="1752075"/>
              <a:ext cx="60075" cy="40625"/>
            </a:xfrm>
            <a:custGeom>
              <a:avLst/>
              <a:gdLst/>
              <a:ahLst/>
              <a:cxnLst/>
              <a:rect l="l" t="t" r="r" b="b"/>
              <a:pathLst>
                <a:path w="2403" h="1625" extrusionOk="0">
                  <a:moveTo>
                    <a:pt x="1202" y="0"/>
                  </a:moveTo>
                  <a:cubicBezTo>
                    <a:pt x="539" y="0"/>
                    <a:pt x="1" y="539"/>
                    <a:pt x="1" y="1201"/>
                  </a:cubicBezTo>
                  <a:cubicBezTo>
                    <a:pt x="1" y="1435"/>
                    <a:pt x="190" y="1625"/>
                    <a:pt x="425" y="1625"/>
                  </a:cubicBezTo>
                  <a:cubicBezTo>
                    <a:pt x="657" y="1625"/>
                    <a:pt x="848" y="1435"/>
                    <a:pt x="848" y="1201"/>
                  </a:cubicBezTo>
                  <a:cubicBezTo>
                    <a:pt x="848" y="1006"/>
                    <a:pt x="1006" y="848"/>
                    <a:pt x="1202" y="848"/>
                  </a:cubicBezTo>
                  <a:cubicBezTo>
                    <a:pt x="1397" y="848"/>
                    <a:pt x="1555" y="1006"/>
                    <a:pt x="1555" y="1201"/>
                  </a:cubicBezTo>
                  <a:cubicBezTo>
                    <a:pt x="1555" y="1435"/>
                    <a:pt x="1746" y="1625"/>
                    <a:pt x="1979" y="1625"/>
                  </a:cubicBezTo>
                  <a:cubicBezTo>
                    <a:pt x="2213" y="1625"/>
                    <a:pt x="2402" y="1435"/>
                    <a:pt x="2402" y="1201"/>
                  </a:cubicBezTo>
                  <a:cubicBezTo>
                    <a:pt x="2402" y="539"/>
                    <a:pt x="1864" y="0"/>
                    <a:pt x="120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726;p36"/>
            <p:cNvSpPr/>
            <p:nvPr/>
          </p:nvSpPr>
          <p:spPr>
            <a:xfrm>
              <a:off x="3604100" y="1752075"/>
              <a:ext cx="60075" cy="40625"/>
            </a:xfrm>
            <a:custGeom>
              <a:avLst/>
              <a:gdLst/>
              <a:ahLst/>
              <a:cxnLst/>
              <a:rect l="l" t="t" r="r" b="b"/>
              <a:pathLst>
                <a:path w="2403" h="1625" extrusionOk="0">
                  <a:moveTo>
                    <a:pt x="1201" y="0"/>
                  </a:moveTo>
                  <a:cubicBezTo>
                    <a:pt x="539" y="0"/>
                    <a:pt x="1" y="539"/>
                    <a:pt x="1" y="1201"/>
                  </a:cubicBezTo>
                  <a:cubicBezTo>
                    <a:pt x="1" y="1435"/>
                    <a:pt x="190" y="1625"/>
                    <a:pt x="424" y="1625"/>
                  </a:cubicBezTo>
                  <a:cubicBezTo>
                    <a:pt x="657" y="1625"/>
                    <a:pt x="848" y="1435"/>
                    <a:pt x="848" y="1201"/>
                  </a:cubicBezTo>
                  <a:cubicBezTo>
                    <a:pt x="848" y="1006"/>
                    <a:pt x="1006" y="848"/>
                    <a:pt x="1201" y="848"/>
                  </a:cubicBezTo>
                  <a:cubicBezTo>
                    <a:pt x="1397" y="848"/>
                    <a:pt x="1555" y="1006"/>
                    <a:pt x="1555" y="1201"/>
                  </a:cubicBezTo>
                  <a:cubicBezTo>
                    <a:pt x="1555" y="1435"/>
                    <a:pt x="1746" y="1625"/>
                    <a:pt x="1978" y="1625"/>
                  </a:cubicBezTo>
                  <a:cubicBezTo>
                    <a:pt x="2212" y="1625"/>
                    <a:pt x="2402" y="1435"/>
                    <a:pt x="2402" y="1201"/>
                  </a:cubicBezTo>
                  <a:cubicBezTo>
                    <a:pt x="2402" y="539"/>
                    <a:pt x="1863" y="0"/>
                    <a:pt x="120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5" name="Google Shape;853;p38"/>
          <p:cNvGrpSpPr/>
          <p:nvPr/>
        </p:nvGrpSpPr>
        <p:grpSpPr>
          <a:xfrm>
            <a:off x="10496339" y="3295685"/>
            <a:ext cx="862573" cy="703862"/>
            <a:chOff x="3539325" y="1588838"/>
            <a:chExt cx="394450" cy="702125"/>
          </a:xfrm>
        </p:grpSpPr>
        <p:sp>
          <p:nvSpPr>
            <p:cNvPr id="106" name="Google Shape;854;p38"/>
            <p:cNvSpPr/>
            <p:nvPr/>
          </p:nvSpPr>
          <p:spPr>
            <a:xfrm>
              <a:off x="3742525" y="1679313"/>
              <a:ext cx="191250" cy="611475"/>
            </a:xfrm>
            <a:custGeom>
              <a:avLst/>
              <a:gdLst/>
              <a:ahLst/>
              <a:cxnLst/>
              <a:rect l="l" t="t" r="r" b="b"/>
              <a:pathLst>
                <a:path w="7650" h="24459" extrusionOk="0">
                  <a:moveTo>
                    <a:pt x="1" y="0"/>
                  </a:moveTo>
                  <a:lnTo>
                    <a:pt x="74" y="5668"/>
                  </a:lnTo>
                  <a:cubicBezTo>
                    <a:pt x="82" y="5668"/>
                    <a:pt x="91" y="5667"/>
                    <a:pt x="99" y="5667"/>
                  </a:cubicBezTo>
                  <a:cubicBezTo>
                    <a:pt x="1411" y="5667"/>
                    <a:pt x="2256" y="7011"/>
                    <a:pt x="1778" y="8198"/>
                  </a:cubicBezTo>
                  <a:lnTo>
                    <a:pt x="159" y="12229"/>
                  </a:lnTo>
                  <a:lnTo>
                    <a:pt x="1788" y="16349"/>
                  </a:lnTo>
                  <a:cubicBezTo>
                    <a:pt x="2234" y="17480"/>
                    <a:pt x="1486" y="18769"/>
                    <a:pt x="245" y="18863"/>
                  </a:cubicBezTo>
                  <a:lnTo>
                    <a:pt x="317" y="24459"/>
                  </a:lnTo>
                  <a:cubicBezTo>
                    <a:pt x="4384" y="24292"/>
                    <a:pt x="7642" y="20931"/>
                    <a:pt x="7642" y="16820"/>
                  </a:cubicBezTo>
                  <a:cubicBezTo>
                    <a:pt x="7642" y="15103"/>
                    <a:pt x="7073" y="13516"/>
                    <a:pt x="6112" y="12237"/>
                  </a:cubicBezTo>
                  <a:cubicBezTo>
                    <a:pt x="7076" y="10956"/>
                    <a:pt x="7649" y="9366"/>
                    <a:pt x="7649" y="7645"/>
                  </a:cubicBezTo>
                  <a:cubicBezTo>
                    <a:pt x="7649" y="5879"/>
                    <a:pt x="7047" y="4250"/>
                    <a:pt x="6036" y="2956"/>
                  </a:cubicBezTo>
                  <a:cubicBezTo>
                    <a:pt x="4636" y="1158"/>
                    <a:pt x="245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7" name="Google Shape;855;p38"/>
            <p:cNvSpPr/>
            <p:nvPr/>
          </p:nvSpPr>
          <p:spPr>
            <a:xfrm>
              <a:off x="3555875" y="1679313"/>
              <a:ext cx="278825" cy="611650"/>
            </a:xfrm>
            <a:custGeom>
              <a:avLst/>
              <a:gdLst/>
              <a:ahLst/>
              <a:cxnLst/>
              <a:rect l="l" t="t" r="r" b="b"/>
              <a:pathLst>
                <a:path w="11153" h="24466" extrusionOk="0">
                  <a:moveTo>
                    <a:pt x="7467" y="0"/>
                  </a:moveTo>
                  <a:cubicBezTo>
                    <a:pt x="5804" y="0"/>
                    <a:pt x="4222" y="524"/>
                    <a:pt x="2892" y="1517"/>
                  </a:cubicBezTo>
                  <a:cubicBezTo>
                    <a:pt x="1538" y="2528"/>
                    <a:pt x="1261" y="4444"/>
                    <a:pt x="2270" y="5797"/>
                  </a:cubicBezTo>
                  <a:cubicBezTo>
                    <a:pt x="2871" y="6602"/>
                    <a:pt x="3792" y="7027"/>
                    <a:pt x="4724" y="7027"/>
                  </a:cubicBezTo>
                  <a:cubicBezTo>
                    <a:pt x="5360" y="7027"/>
                    <a:pt x="6002" y="6829"/>
                    <a:pt x="6550" y="6419"/>
                  </a:cubicBezTo>
                  <a:cubicBezTo>
                    <a:pt x="6736" y="6281"/>
                    <a:pt x="7045" y="6117"/>
                    <a:pt x="7467" y="6117"/>
                  </a:cubicBezTo>
                  <a:cubicBezTo>
                    <a:pt x="8313" y="6117"/>
                    <a:pt x="8999" y="6802"/>
                    <a:pt x="8999" y="7647"/>
                  </a:cubicBezTo>
                  <a:cubicBezTo>
                    <a:pt x="8999" y="8490"/>
                    <a:pt x="8311" y="9176"/>
                    <a:pt x="7467" y="9176"/>
                  </a:cubicBezTo>
                  <a:cubicBezTo>
                    <a:pt x="5776" y="9176"/>
                    <a:pt x="4409" y="10547"/>
                    <a:pt x="4409" y="12234"/>
                  </a:cubicBezTo>
                  <a:cubicBezTo>
                    <a:pt x="4409" y="13922"/>
                    <a:pt x="5779" y="15291"/>
                    <a:pt x="7467" y="15291"/>
                  </a:cubicBezTo>
                  <a:cubicBezTo>
                    <a:pt x="8309" y="15291"/>
                    <a:pt x="8995" y="15977"/>
                    <a:pt x="8995" y="16820"/>
                  </a:cubicBezTo>
                  <a:cubicBezTo>
                    <a:pt x="8995" y="17665"/>
                    <a:pt x="8309" y="18350"/>
                    <a:pt x="7467" y="18350"/>
                  </a:cubicBezTo>
                  <a:cubicBezTo>
                    <a:pt x="6915" y="18350"/>
                    <a:pt x="6420" y="18063"/>
                    <a:pt x="6141" y="17585"/>
                  </a:cubicBezTo>
                  <a:cubicBezTo>
                    <a:pt x="5574" y="16604"/>
                    <a:pt x="4546" y="16056"/>
                    <a:pt x="3491" y="16056"/>
                  </a:cubicBezTo>
                  <a:cubicBezTo>
                    <a:pt x="2972" y="16056"/>
                    <a:pt x="2446" y="16188"/>
                    <a:pt x="1964" y="16467"/>
                  </a:cubicBezTo>
                  <a:cubicBezTo>
                    <a:pt x="502" y="17313"/>
                    <a:pt x="1" y="19183"/>
                    <a:pt x="847" y="20645"/>
                  </a:cubicBezTo>
                  <a:cubicBezTo>
                    <a:pt x="2210" y="23001"/>
                    <a:pt x="4746" y="24466"/>
                    <a:pt x="7467" y="24466"/>
                  </a:cubicBezTo>
                  <a:cubicBezTo>
                    <a:pt x="7572" y="24466"/>
                    <a:pt x="7678" y="24461"/>
                    <a:pt x="7784" y="24459"/>
                  </a:cubicBezTo>
                  <a:cubicBezTo>
                    <a:pt x="11152" y="21078"/>
                    <a:pt x="11151" y="15607"/>
                    <a:pt x="7776" y="12231"/>
                  </a:cubicBezTo>
                  <a:cubicBezTo>
                    <a:pt x="10946" y="8723"/>
                    <a:pt x="10809" y="3345"/>
                    <a:pt x="7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8" name="Google Shape;856;p38"/>
            <p:cNvSpPr/>
            <p:nvPr/>
          </p:nvSpPr>
          <p:spPr>
            <a:xfrm>
              <a:off x="3728250" y="1599088"/>
              <a:ext cx="165200" cy="154075"/>
            </a:xfrm>
            <a:custGeom>
              <a:avLst/>
              <a:gdLst/>
              <a:ahLst/>
              <a:cxnLst/>
              <a:rect l="l" t="t" r="r" b="b"/>
              <a:pathLst>
                <a:path w="6608" h="6163" extrusionOk="0">
                  <a:moveTo>
                    <a:pt x="0" y="0"/>
                  </a:moveTo>
                  <a:lnTo>
                    <a:pt x="0" y="4120"/>
                  </a:lnTo>
                  <a:cubicBezTo>
                    <a:pt x="213" y="4109"/>
                    <a:pt x="431" y="4105"/>
                    <a:pt x="651" y="4105"/>
                  </a:cubicBezTo>
                  <a:cubicBezTo>
                    <a:pt x="690" y="4105"/>
                    <a:pt x="729" y="4105"/>
                    <a:pt x="769" y="4105"/>
                  </a:cubicBezTo>
                  <a:cubicBezTo>
                    <a:pt x="791" y="4105"/>
                    <a:pt x="813" y="4105"/>
                    <a:pt x="835" y="4105"/>
                  </a:cubicBezTo>
                  <a:cubicBezTo>
                    <a:pt x="2890" y="4105"/>
                    <a:pt x="5311" y="5209"/>
                    <a:pt x="6607" y="6162"/>
                  </a:cubicBezTo>
                  <a:cubicBezTo>
                    <a:pt x="6495" y="5705"/>
                    <a:pt x="5765" y="2787"/>
                    <a:pt x="5691" y="2482"/>
                  </a:cubicBezTo>
                  <a:cubicBezTo>
                    <a:pt x="5415" y="1368"/>
                    <a:pt x="4579" y="477"/>
                    <a:pt x="3483" y="137"/>
                  </a:cubicBezTo>
                  <a:lnTo>
                    <a:pt x="30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9" name="Google Shape;857;p38"/>
            <p:cNvSpPr/>
            <p:nvPr/>
          </p:nvSpPr>
          <p:spPr>
            <a:xfrm>
              <a:off x="3601750" y="1588838"/>
              <a:ext cx="202650" cy="164325"/>
            </a:xfrm>
            <a:custGeom>
              <a:avLst/>
              <a:gdLst/>
              <a:ahLst/>
              <a:cxnLst/>
              <a:rect l="l" t="t" r="r" b="b"/>
              <a:pathLst>
                <a:path w="8106" h="6573" extrusionOk="0">
                  <a:moveTo>
                    <a:pt x="5784" y="1"/>
                  </a:moveTo>
                  <a:cubicBezTo>
                    <a:pt x="5459" y="1"/>
                    <a:pt x="5133" y="50"/>
                    <a:pt x="4817" y="149"/>
                  </a:cubicBezTo>
                  <a:lnTo>
                    <a:pt x="3113" y="547"/>
                  </a:lnTo>
                  <a:cubicBezTo>
                    <a:pt x="2017" y="887"/>
                    <a:pt x="1181" y="1778"/>
                    <a:pt x="906" y="2892"/>
                  </a:cubicBezTo>
                  <a:cubicBezTo>
                    <a:pt x="837" y="3171"/>
                    <a:pt x="249" y="5564"/>
                    <a:pt x="0" y="6572"/>
                  </a:cubicBezTo>
                  <a:cubicBezTo>
                    <a:pt x="1396" y="5529"/>
                    <a:pt x="3236" y="4616"/>
                    <a:pt x="5060" y="4530"/>
                  </a:cubicBezTo>
                  <a:cubicBezTo>
                    <a:pt x="5247" y="3773"/>
                    <a:pt x="5422" y="3065"/>
                    <a:pt x="5462" y="2892"/>
                  </a:cubicBezTo>
                  <a:cubicBezTo>
                    <a:pt x="5737" y="1778"/>
                    <a:pt x="6574" y="887"/>
                    <a:pt x="7669" y="547"/>
                  </a:cubicBezTo>
                  <a:lnTo>
                    <a:pt x="8105" y="410"/>
                  </a:lnTo>
                  <a:lnTo>
                    <a:pt x="6779" y="149"/>
                  </a:lnTo>
                  <a:cubicBezTo>
                    <a:pt x="6451" y="84"/>
                    <a:pt x="6129" y="1"/>
                    <a:pt x="5798" y="1"/>
                  </a:cubicBezTo>
                  <a:cubicBezTo>
                    <a:pt x="5794" y="1"/>
                    <a:pt x="5789" y="1"/>
                    <a:pt x="5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0" name="Google Shape;858;p38"/>
            <p:cNvSpPr/>
            <p:nvPr/>
          </p:nvSpPr>
          <p:spPr>
            <a:xfrm>
              <a:off x="3539325" y="1640413"/>
              <a:ext cx="354075" cy="112750"/>
            </a:xfrm>
            <a:custGeom>
              <a:avLst/>
              <a:gdLst/>
              <a:ahLst/>
              <a:cxnLst/>
              <a:rect l="l" t="t" r="r" b="b"/>
              <a:pathLst>
                <a:path w="14163" h="4510" extrusionOk="0">
                  <a:moveTo>
                    <a:pt x="4119" y="1"/>
                  </a:moveTo>
                  <a:cubicBezTo>
                    <a:pt x="3866" y="1"/>
                    <a:pt x="3614" y="11"/>
                    <a:pt x="3363" y="32"/>
                  </a:cubicBezTo>
                  <a:cubicBezTo>
                    <a:pt x="1" y="318"/>
                    <a:pt x="235" y="3642"/>
                    <a:pt x="2497" y="4509"/>
                  </a:cubicBezTo>
                  <a:cubicBezTo>
                    <a:pt x="4259" y="3544"/>
                    <a:pt x="6136" y="3072"/>
                    <a:pt x="8197" y="3072"/>
                  </a:cubicBezTo>
                  <a:cubicBezTo>
                    <a:pt x="8243" y="3072"/>
                    <a:pt x="8289" y="3072"/>
                    <a:pt x="8336" y="3073"/>
                  </a:cubicBezTo>
                  <a:cubicBezTo>
                    <a:pt x="8376" y="3072"/>
                    <a:pt x="8417" y="3072"/>
                    <a:pt x="8457" y="3072"/>
                  </a:cubicBezTo>
                  <a:cubicBezTo>
                    <a:pt x="10524" y="3072"/>
                    <a:pt x="12396" y="3541"/>
                    <a:pt x="14163" y="4509"/>
                  </a:cubicBezTo>
                  <a:cubicBezTo>
                    <a:pt x="12388" y="2648"/>
                    <a:pt x="8185" y="1"/>
                    <a:pt x="4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1" name="Google Shape;859;p38"/>
            <p:cNvSpPr/>
            <p:nvPr/>
          </p:nvSpPr>
          <p:spPr>
            <a:xfrm>
              <a:off x="3706525" y="1962538"/>
              <a:ext cx="21200" cy="38150"/>
            </a:xfrm>
            <a:custGeom>
              <a:avLst/>
              <a:gdLst/>
              <a:ahLst/>
              <a:cxnLst/>
              <a:rect l="l" t="t" r="r" b="b"/>
              <a:pathLst>
                <a:path w="848" h="1526" extrusionOk="0">
                  <a:moveTo>
                    <a:pt x="424" y="0"/>
                  </a:moveTo>
                  <a:cubicBezTo>
                    <a:pt x="191" y="0"/>
                    <a:pt x="0" y="190"/>
                    <a:pt x="0" y="424"/>
                  </a:cubicBezTo>
                  <a:lnTo>
                    <a:pt x="0" y="1102"/>
                  </a:lnTo>
                  <a:cubicBezTo>
                    <a:pt x="0" y="1336"/>
                    <a:pt x="191" y="1526"/>
                    <a:pt x="424" y="1526"/>
                  </a:cubicBezTo>
                  <a:cubicBezTo>
                    <a:pt x="658" y="1526"/>
                    <a:pt x="848" y="1336"/>
                    <a:pt x="848" y="1102"/>
                  </a:cubicBezTo>
                  <a:lnTo>
                    <a:pt x="848" y="424"/>
                  </a:lnTo>
                  <a:cubicBezTo>
                    <a:pt x="848" y="189"/>
                    <a:pt x="658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2" name="Google Shape;860;p38"/>
            <p:cNvSpPr/>
            <p:nvPr/>
          </p:nvSpPr>
          <p:spPr>
            <a:xfrm>
              <a:off x="3837725" y="1962538"/>
              <a:ext cx="21200" cy="38150"/>
            </a:xfrm>
            <a:custGeom>
              <a:avLst/>
              <a:gdLst/>
              <a:ahLst/>
              <a:cxnLst/>
              <a:rect l="l" t="t" r="r" b="b"/>
              <a:pathLst>
                <a:path w="848" h="1526" extrusionOk="0">
                  <a:moveTo>
                    <a:pt x="424" y="0"/>
                  </a:moveTo>
                  <a:cubicBezTo>
                    <a:pt x="191" y="0"/>
                    <a:pt x="0" y="190"/>
                    <a:pt x="0" y="424"/>
                  </a:cubicBezTo>
                  <a:lnTo>
                    <a:pt x="0" y="1102"/>
                  </a:lnTo>
                  <a:cubicBezTo>
                    <a:pt x="0" y="1336"/>
                    <a:pt x="191" y="1526"/>
                    <a:pt x="424" y="1526"/>
                  </a:cubicBezTo>
                  <a:cubicBezTo>
                    <a:pt x="658" y="1526"/>
                    <a:pt x="848" y="1336"/>
                    <a:pt x="848" y="1102"/>
                  </a:cubicBezTo>
                  <a:lnTo>
                    <a:pt x="848" y="424"/>
                  </a:lnTo>
                  <a:cubicBezTo>
                    <a:pt x="848" y="189"/>
                    <a:pt x="660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3" name="Google Shape;861;p38"/>
            <p:cNvSpPr/>
            <p:nvPr/>
          </p:nvSpPr>
          <p:spPr>
            <a:xfrm>
              <a:off x="3747625" y="1978938"/>
              <a:ext cx="70200" cy="31800"/>
            </a:xfrm>
            <a:custGeom>
              <a:avLst/>
              <a:gdLst/>
              <a:ahLst/>
              <a:cxnLst/>
              <a:rect l="l" t="t" r="r" b="b"/>
              <a:pathLst>
                <a:path w="2808" h="1272" extrusionOk="0">
                  <a:moveTo>
                    <a:pt x="474" y="1"/>
                  </a:moveTo>
                  <a:cubicBezTo>
                    <a:pt x="376" y="1"/>
                    <a:pt x="277" y="35"/>
                    <a:pt x="198" y="106"/>
                  </a:cubicBezTo>
                  <a:cubicBezTo>
                    <a:pt x="21" y="259"/>
                    <a:pt x="1" y="527"/>
                    <a:pt x="156" y="703"/>
                  </a:cubicBezTo>
                  <a:cubicBezTo>
                    <a:pt x="472" y="1064"/>
                    <a:pt x="926" y="1272"/>
                    <a:pt x="1405" y="1272"/>
                  </a:cubicBezTo>
                  <a:cubicBezTo>
                    <a:pt x="1885" y="1272"/>
                    <a:pt x="2341" y="1064"/>
                    <a:pt x="2655" y="703"/>
                  </a:cubicBezTo>
                  <a:cubicBezTo>
                    <a:pt x="2807" y="527"/>
                    <a:pt x="2790" y="259"/>
                    <a:pt x="2613" y="106"/>
                  </a:cubicBezTo>
                  <a:cubicBezTo>
                    <a:pt x="2534" y="35"/>
                    <a:pt x="2435" y="1"/>
                    <a:pt x="2336" y="1"/>
                  </a:cubicBezTo>
                  <a:cubicBezTo>
                    <a:pt x="2218" y="1"/>
                    <a:pt x="2100" y="50"/>
                    <a:pt x="2016" y="146"/>
                  </a:cubicBezTo>
                  <a:cubicBezTo>
                    <a:pt x="1861" y="324"/>
                    <a:pt x="1638" y="425"/>
                    <a:pt x="1405" y="425"/>
                  </a:cubicBezTo>
                  <a:cubicBezTo>
                    <a:pt x="1171" y="425"/>
                    <a:pt x="949" y="323"/>
                    <a:pt x="795" y="146"/>
                  </a:cubicBezTo>
                  <a:cubicBezTo>
                    <a:pt x="710" y="50"/>
                    <a:pt x="592" y="1"/>
                    <a:pt x="47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14" name="Google Shape;785;p37"/>
          <p:cNvGrpSpPr/>
          <p:nvPr/>
        </p:nvGrpSpPr>
        <p:grpSpPr>
          <a:xfrm>
            <a:off x="10543594" y="2323869"/>
            <a:ext cx="815318" cy="681653"/>
            <a:chOff x="4797225" y="1588913"/>
            <a:chExt cx="525825" cy="701975"/>
          </a:xfrm>
        </p:grpSpPr>
        <p:sp>
          <p:nvSpPr>
            <p:cNvPr id="115" name="Google Shape;786;p37"/>
            <p:cNvSpPr/>
            <p:nvPr/>
          </p:nvSpPr>
          <p:spPr>
            <a:xfrm>
              <a:off x="5193875" y="1815188"/>
              <a:ext cx="129175" cy="84775"/>
            </a:xfrm>
            <a:custGeom>
              <a:avLst/>
              <a:gdLst/>
              <a:ahLst/>
              <a:cxnLst/>
              <a:rect l="l" t="t" r="r" b="b"/>
              <a:pathLst>
                <a:path w="5167" h="3391" extrusionOk="0">
                  <a:moveTo>
                    <a:pt x="2584" y="1"/>
                  </a:moveTo>
                  <a:cubicBezTo>
                    <a:pt x="2313" y="1"/>
                    <a:pt x="2050" y="40"/>
                    <a:pt x="1801" y="107"/>
                  </a:cubicBezTo>
                  <a:cubicBezTo>
                    <a:pt x="1123" y="295"/>
                    <a:pt x="547" y="722"/>
                    <a:pt x="165" y="1289"/>
                  </a:cubicBezTo>
                  <a:cubicBezTo>
                    <a:pt x="0" y="1535"/>
                    <a:pt x="0" y="1858"/>
                    <a:pt x="165" y="2104"/>
                  </a:cubicBezTo>
                  <a:cubicBezTo>
                    <a:pt x="688" y="2881"/>
                    <a:pt x="1576" y="3390"/>
                    <a:pt x="2583" y="3390"/>
                  </a:cubicBezTo>
                  <a:cubicBezTo>
                    <a:pt x="2585" y="3390"/>
                    <a:pt x="2588" y="3390"/>
                    <a:pt x="2591" y="3390"/>
                  </a:cubicBezTo>
                  <a:cubicBezTo>
                    <a:pt x="3596" y="3390"/>
                    <a:pt x="4481" y="2878"/>
                    <a:pt x="5001" y="2104"/>
                  </a:cubicBezTo>
                  <a:cubicBezTo>
                    <a:pt x="5167" y="1858"/>
                    <a:pt x="5167" y="1535"/>
                    <a:pt x="5001" y="1289"/>
                  </a:cubicBezTo>
                  <a:cubicBezTo>
                    <a:pt x="4479" y="511"/>
                    <a:pt x="3591" y="1"/>
                    <a:pt x="2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6" name="Google Shape;787;p37"/>
            <p:cNvSpPr/>
            <p:nvPr/>
          </p:nvSpPr>
          <p:spPr>
            <a:xfrm>
              <a:off x="5077850" y="1605813"/>
              <a:ext cx="211550" cy="251025"/>
            </a:xfrm>
            <a:custGeom>
              <a:avLst/>
              <a:gdLst/>
              <a:ahLst/>
              <a:cxnLst/>
              <a:rect l="l" t="t" r="r" b="b"/>
              <a:pathLst>
                <a:path w="8462" h="10041" extrusionOk="0">
                  <a:moveTo>
                    <a:pt x="4584" y="1"/>
                  </a:moveTo>
                  <a:lnTo>
                    <a:pt x="0" y="4584"/>
                  </a:lnTo>
                  <a:lnTo>
                    <a:pt x="39" y="5255"/>
                  </a:lnTo>
                  <a:lnTo>
                    <a:pt x="4608" y="9824"/>
                  </a:lnTo>
                  <a:cubicBezTo>
                    <a:pt x="4640" y="9854"/>
                    <a:pt x="4671" y="9881"/>
                    <a:pt x="4704" y="9904"/>
                  </a:cubicBezTo>
                  <a:cubicBezTo>
                    <a:pt x="4835" y="9998"/>
                    <a:pt x="4985" y="10041"/>
                    <a:pt x="5137" y="10041"/>
                  </a:cubicBezTo>
                  <a:cubicBezTo>
                    <a:pt x="5396" y="10041"/>
                    <a:pt x="5663" y="9918"/>
                    <a:pt x="5858" y="9723"/>
                  </a:cubicBezTo>
                  <a:lnTo>
                    <a:pt x="6205" y="9377"/>
                  </a:lnTo>
                  <a:cubicBezTo>
                    <a:pt x="7940" y="7640"/>
                    <a:pt x="8462" y="5143"/>
                    <a:pt x="7557" y="2977"/>
                  </a:cubicBezTo>
                  <a:lnTo>
                    <a:pt x="45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7" name="Google Shape;788;p37"/>
            <p:cNvSpPr/>
            <p:nvPr/>
          </p:nvSpPr>
          <p:spPr>
            <a:xfrm>
              <a:off x="5005025" y="1588913"/>
              <a:ext cx="261800" cy="163875"/>
            </a:xfrm>
            <a:custGeom>
              <a:avLst/>
              <a:gdLst/>
              <a:ahLst/>
              <a:cxnLst/>
              <a:rect l="l" t="t" r="r" b="b"/>
              <a:pathLst>
                <a:path w="10472" h="6555" extrusionOk="0">
                  <a:moveTo>
                    <a:pt x="5018" y="1"/>
                  </a:moveTo>
                  <a:cubicBezTo>
                    <a:pt x="3492" y="1"/>
                    <a:pt x="1964" y="587"/>
                    <a:pt x="806" y="1745"/>
                  </a:cubicBezTo>
                  <a:lnTo>
                    <a:pt x="460" y="2092"/>
                  </a:lnTo>
                  <a:cubicBezTo>
                    <a:pt x="123" y="2429"/>
                    <a:pt x="1" y="2983"/>
                    <a:pt x="360" y="3341"/>
                  </a:cubicBezTo>
                  <a:lnTo>
                    <a:pt x="3574" y="6554"/>
                  </a:lnTo>
                  <a:cubicBezTo>
                    <a:pt x="3217" y="6194"/>
                    <a:pt x="3339" y="5641"/>
                    <a:pt x="3676" y="5303"/>
                  </a:cubicBezTo>
                  <a:lnTo>
                    <a:pt x="4022" y="4957"/>
                  </a:lnTo>
                  <a:cubicBezTo>
                    <a:pt x="5180" y="3800"/>
                    <a:pt x="6705" y="3213"/>
                    <a:pt x="8230" y="3213"/>
                  </a:cubicBezTo>
                  <a:cubicBezTo>
                    <a:pt x="8992" y="3213"/>
                    <a:pt x="9755" y="3360"/>
                    <a:pt x="10471" y="3656"/>
                  </a:cubicBezTo>
                  <a:cubicBezTo>
                    <a:pt x="10181" y="2961"/>
                    <a:pt x="9745" y="2300"/>
                    <a:pt x="9154" y="1709"/>
                  </a:cubicBezTo>
                  <a:cubicBezTo>
                    <a:pt x="8010" y="565"/>
                    <a:pt x="6514" y="1"/>
                    <a:pt x="50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8" name="Google Shape;789;p37"/>
            <p:cNvSpPr/>
            <p:nvPr/>
          </p:nvSpPr>
          <p:spPr>
            <a:xfrm>
              <a:off x="4880900" y="2133513"/>
              <a:ext cx="314650" cy="157375"/>
            </a:xfrm>
            <a:custGeom>
              <a:avLst/>
              <a:gdLst/>
              <a:ahLst/>
              <a:cxnLst/>
              <a:rect l="l" t="t" r="r" b="b"/>
              <a:pathLst>
                <a:path w="12586" h="6295" extrusionOk="0">
                  <a:moveTo>
                    <a:pt x="0" y="1"/>
                  </a:moveTo>
                  <a:lnTo>
                    <a:pt x="0" y="6294"/>
                  </a:lnTo>
                  <a:lnTo>
                    <a:pt x="9438" y="6294"/>
                  </a:lnTo>
                  <a:cubicBezTo>
                    <a:pt x="11176" y="6294"/>
                    <a:pt x="12584" y="4884"/>
                    <a:pt x="12584" y="3149"/>
                  </a:cubicBezTo>
                  <a:cubicBezTo>
                    <a:pt x="12585" y="1411"/>
                    <a:pt x="11176" y="1"/>
                    <a:pt x="94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9" name="Google Shape;790;p37"/>
            <p:cNvSpPr/>
            <p:nvPr/>
          </p:nvSpPr>
          <p:spPr>
            <a:xfrm>
              <a:off x="4797225" y="1661613"/>
              <a:ext cx="398325" cy="629275"/>
            </a:xfrm>
            <a:custGeom>
              <a:avLst/>
              <a:gdLst/>
              <a:ahLst/>
              <a:cxnLst/>
              <a:rect l="l" t="t" r="r" b="b"/>
              <a:pathLst>
                <a:path w="15933" h="25171" extrusionOk="0">
                  <a:moveTo>
                    <a:pt x="8067" y="1"/>
                  </a:moveTo>
                  <a:lnTo>
                    <a:pt x="3241" y="3174"/>
                  </a:lnTo>
                  <a:lnTo>
                    <a:pt x="8181" y="6297"/>
                  </a:lnTo>
                  <a:cubicBezTo>
                    <a:pt x="9014" y="6355"/>
                    <a:pt x="9646" y="7041"/>
                    <a:pt x="9640" y="7875"/>
                  </a:cubicBezTo>
                  <a:cubicBezTo>
                    <a:pt x="9638" y="8304"/>
                    <a:pt x="9469" y="8619"/>
                    <a:pt x="9327" y="8807"/>
                  </a:cubicBezTo>
                  <a:lnTo>
                    <a:pt x="830" y="20136"/>
                  </a:lnTo>
                  <a:cubicBezTo>
                    <a:pt x="116" y="21088"/>
                    <a:pt x="1" y="22364"/>
                    <a:pt x="534" y="23430"/>
                  </a:cubicBezTo>
                  <a:cubicBezTo>
                    <a:pt x="1067" y="24497"/>
                    <a:pt x="2157" y="25170"/>
                    <a:pt x="3347" y="25170"/>
                  </a:cubicBezTo>
                  <a:lnTo>
                    <a:pt x="9640" y="25170"/>
                  </a:lnTo>
                  <a:cubicBezTo>
                    <a:pt x="7695" y="25170"/>
                    <a:pt x="6586" y="22948"/>
                    <a:pt x="7753" y="21394"/>
                  </a:cubicBezTo>
                  <a:lnTo>
                    <a:pt x="14361" y="12583"/>
                  </a:lnTo>
                  <a:cubicBezTo>
                    <a:pt x="15388" y="11212"/>
                    <a:pt x="15932" y="9581"/>
                    <a:pt x="15932" y="7866"/>
                  </a:cubicBezTo>
                  <a:cubicBezTo>
                    <a:pt x="15932" y="3528"/>
                    <a:pt x="12405" y="1"/>
                    <a:pt x="8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0" name="Google Shape;791;p37"/>
            <p:cNvSpPr/>
            <p:nvPr/>
          </p:nvSpPr>
          <p:spPr>
            <a:xfrm>
              <a:off x="4806825" y="1661588"/>
              <a:ext cx="194925" cy="216350"/>
            </a:xfrm>
            <a:custGeom>
              <a:avLst/>
              <a:gdLst/>
              <a:ahLst/>
              <a:cxnLst/>
              <a:rect l="l" t="t" r="r" b="b"/>
              <a:pathLst>
                <a:path w="7797" h="8654" extrusionOk="0">
                  <a:moveTo>
                    <a:pt x="7683" y="0"/>
                  </a:moveTo>
                  <a:cubicBezTo>
                    <a:pt x="4884" y="0"/>
                    <a:pt x="2275" y="1506"/>
                    <a:pt x="871" y="3930"/>
                  </a:cubicBezTo>
                  <a:cubicBezTo>
                    <a:pt x="0" y="5434"/>
                    <a:pt x="514" y="7358"/>
                    <a:pt x="2018" y="8230"/>
                  </a:cubicBezTo>
                  <a:cubicBezTo>
                    <a:pt x="2515" y="8517"/>
                    <a:pt x="3057" y="8654"/>
                    <a:pt x="3592" y="8654"/>
                  </a:cubicBezTo>
                  <a:cubicBezTo>
                    <a:pt x="4678" y="8654"/>
                    <a:pt x="5735" y="8091"/>
                    <a:pt x="6319" y="7083"/>
                  </a:cubicBezTo>
                  <a:cubicBezTo>
                    <a:pt x="6604" y="6589"/>
                    <a:pt x="7114" y="6295"/>
                    <a:pt x="7684" y="6295"/>
                  </a:cubicBezTo>
                  <a:cubicBezTo>
                    <a:pt x="7721" y="6295"/>
                    <a:pt x="7759" y="6296"/>
                    <a:pt x="7797" y="6298"/>
                  </a:cubicBezTo>
                  <a:cubicBezTo>
                    <a:pt x="6928" y="5488"/>
                    <a:pt x="6422" y="4361"/>
                    <a:pt x="6403" y="3172"/>
                  </a:cubicBezTo>
                  <a:cubicBezTo>
                    <a:pt x="6382" y="1985"/>
                    <a:pt x="6844" y="841"/>
                    <a:pt x="76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1" name="Google Shape;792;p37"/>
            <p:cNvSpPr/>
            <p:nvPr/>
          </p:nvSpPr>
          <p:spPr>
            <a:xfrm>
              <a:off x="5160125" y="1850013"/>
              <a:ext cx="93075" cy="139600"/>
            </a:xfrm>
            <a:custGeom>
              <a:avLst/>
              <a:gdLst/>
              <a:ahLst/>
              <a:cxnLst/>
              <a:rect l="l" t="t" r="r" b="b"/>
              <a:pathLst>
                <a:path w="3723" h="5584" extrusionOk="0">
                  <a:moveTo>
                    <a:pt x="1861" y="0"/>
                  </a:moveTo>
                  <a:cubicBezTo>
                    <a:pt x="1705" y="0"/>
                    <a:pt x="1549" y="46"/>
                    <a:pt x="1415" y="136"/>
                  </a:cubicBezTo>
                  <a:cubicBezTo>
                    <a:pt x="562" y="711"/>
                    <a:pt x="0" y="1686"/>
                    <a:pt x="0" y="2792"/>
                  </a:cubicBezTo>
                  <a:cubicBezTo>
                    <a:pt x="0" y="3899"/>
                    <a:pt x="562" y="4873"/>
                    <a:pt x="1415" y="5447"/>
                  </a:cubicBezTo>
                  <a:cubicBezTo>
                    <a:pt x="1549" y="5538"/>
                    <a:pt x="1705" y="5583"/>
                    <a:pt x="1861" y="5583"/>
                  </a:cubicBezTo>
                  <a:cubicBezTo>
                    <a:pt x="2018" y="5583"/>
                    <a:pt x="2174" y="5538"/>
                    <a:pt x="2308" y="5447"/>
                  </a:cubicBezTo>
                  <a:cubicBezTo>
                    <a:pt x="3161" y="4873"/>
                    <a:pt x="3723" y="3898"/>
                    <a:pt x="3723" y="2792"/>
                  </a:cubicBezTo>
                  <a:cubicBezTo>
                    <a:pt x="3723" y="1686"/>
                    <a:pt x="3161" y="711"/>
                    <a:pt x="2308" y="136"/>
                  </a:cubicBezTo>
                  <a:cubicBezTo>
                    <a:pt x="2174" y="46"/>
                    <a:pt x="2018" y="0"/>
                    <a:pt x="1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2" name="Google Shape;793;p37"/>
            <p:cNvSpPr/>
            <p:nvPr/>
          </p:nvSpPr>
          <p:spPr>
            <a:xfrm>
              <a:off x="5072725" y="1775688"/>
              <a:ext cx="84025" cy="67000"/>
            </a:xfrm>
            <a:custGeom>
              <a:avLst/>
              <a:gdLst/>
              <a:ahLst/>
              <a:cxnLst/>
              <a:rect l="l" t="t" r="r" b="b"/>
              <a:pathLst>
                <a:path w="3361" h="2680" extrusionOk="0">
                  <a:moveTo>
                    <a:pt x="1681" y="1"/>
                  </a:moveTo>
                  <a:cubicBezTo>
                    <a:pt x="753" y="1"/>
                    <a:pt x="0" y="601"/>
                    <a:pt x="0" y="1341"/>
                  </a:cubicBezTo>
                  <a:cubicBezTo>
                    <a:pt x="0" y="2081"/>
                    <a:pt x="753" y="2680"/>
                    <a:pt x="1681" y="2680"/>
                  </a:cubicBezTo>
                  <a:cubicBezTo>
                    <a:pt x="2608" y="2680"/>
                    <a:pt x="3361" y="2081"/>
                    <a:pt x="3361" y="1341"/>
                  </a:cubicBezTo>
                  <a:cubicBezTo>
                    <a:pt x="3361" y="601"/>
                    <a:pt x="2608" y="1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3" name="Google Shape;794;p37"/>
            <p:cNvSpPr/>
            <p:nvPr/>
          </p:nvSpPr>
          <p:spPr>
            <a:xfrm>
              <a:off x="4844875" y="1775938"/>
              <a:ext cx="84050" cy="67000"/>
            </a:xfrm>
            <a:custGeom>
              <a:avLst/>
              <a:gdLst/>
              <a:ahLst/>
              <a:cxnLst/>
              <a:rect l="l" t="t" r="r" b="b"/>
              <a:pathLst>
                <a:path w="3362" h="2680" extrusionOk="0">
                  <a:moveTo>
                    <a:pt x="1681" y="1"/>
                  </a:moveTo>
                  <a:cubicBezTo>
                    <a:pt x="753" y="1"/>
                    <a:pt x="1" y="600"/>
                    <a:pt x="1" y="1340"/>
                  </a:cubicBezTo>
                  <a:cubicBezTo>
                    <a:pt x="1" y="2079"/>
                    <a:pt x="753" y="2680"/>
                    <a:pt x="1681" y="2680"/>
                  </a:cubicBezTo>
                  <a:cubicBezTo>
                    <a:pt x="2609" y="2680"/>
                    <a:pt x="3362" y="2079"/>
                    <a:pt x="3362" y="1340"/>
                  </a:cubicBezTo>
                  <a:cubicBezTo>
                    <a:pt x="3362" y="600"/>
                    <a:pt x="2609" y="1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4" name="Google Shape;795;p37"/>
            <p:cNvSpPr/>
            <p:nvPr/>
          </p:nvSpPr>
          <p:spPr>
            <a:xfrm>
              <a:off x="4890875" y="1749588"/>
              <a:ext cx="21225" cy="37975"/>
            </a:xfrm>
            <a:custGeom>
              <a:avLst/>
              <a:gdLst/>
              <a:ahLst/>
              <a:cxnLst/>
              <a:rect l="l" t="t" r="r" b="b"/>
              <a:pathLst>
                <a:path w="849" h="1519" extrusionOk="0">
                  <a:moveTo>
                    <a:pt x="424" y="1"/>
                  </a:moveTo>
                  <a:cubicBezTo>
                    <a:pt x="189" y="1"/>
                    <a:pt x="1" y="190"/>
                    <a:pt x="1" y="424"/>
                  </a:cubicBezTo>
                  <a:lnTo>
                    <a:pt x="1" y="1095"/>
                  </a:lnTo>
                  <a:cubicBezTo>
                    <a:pt x="1" y="1329"/>
                    <a:pt x="192" y="1519"/>
                    <a:pt x="424" y="1519"/>
                  </a:cubicBezTo>
                  <a:cubicBezTo>
                    <a:pt x="658" y="1519"/>
                    <a:pt x="848" y="1329"/>
                    <a:pt x="848" y="1095"/>
                  </a:cubicBezTo>
                  <a:lnTo>
                    <a:pt x="848" y="424"/>
                  </a:lnTo>
                  <a:cubicBezTo>
                    <a:pt x="848" y="190"/>
                    <a:pt x="658" y="1"/>
                    <a:pt x="4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5" name="Google Shape;796;p37"/>
            <p:cNvSpPr/>
            <p:nvPr/>
          </p:nvSpPr>
          <p:spPr>
            <a:xfrm>
              <a:off x="5063600" y="1737013"/>
              <a:ext cx="57375" cy="50375"/>
            </a:xfrm>
            <a:custGeom>
              <a:avLst/>
              <a:gdLst/>
              <a:ahLst/>
              <a:cxnLst/>
              <a:rect l="l" t="t" r="r" b="b"/>
              <a:pathLst>
                <a:path w="2295" h="2015" extrusionOk="0">
                  <a:moveTo>
                    <a:pt x="466" y="0"/>
                  </a:moveTo>
                  <a:cubicBezTo>
                    <a:pt x="283" y="0"/>
                    <a:pt x="115" y="119"/>
                    <a:pt x="61" y="300"/>
                  </a:cubicBezTo>
                  <a:cubicBezTo>
                    <a:pt x="0" y="497"/>
                    <a:pt x="91" y="702"/>
                    <a:pt x="265" y="795"/>
                  </a:cubicBezTo>
                  <a:cubicBezTo>
                    <a:pt x="252" y="835"/>
                    <a:pt x="247" y="877"/>
                    <a:pt x="247" y="920"/>
                  </a:cubicBezTo>
                  <a:lnTo>
                    <a:pt x="247" y="1591"/>
                  </a:lnTo>
                  <a:cubicBezTo>
                    <a:pt x="247" y="1825"/>
                    <a:pt x="437" y="2015"/>
                    <a:pt x="671" y="2015"/>
                  </a:cubicBezTo>
                  <a:cubicBezTo>
                    <a:pt x="904" y="2015"/>
                    <a:pt x="1095" y="1825"/>
                    <a:pt x="1095" y="1591"/>
                  </a:cubicBezTo>
                  <a:lnTo>
                    <a:pt x="1095" y="982"/>
                  </a:lnTo>
                  <a:cubicBezTo>
                    <a:pt x="1169" y="989"/>
                    <a:pt x="1245" y="993"/>
                    <a:pt x="1321" y="993"/>
                  </a:cubicBezTo>
                  <a:cubicBezTo>
                    <a:pt x="1630" y="993"/>
                    <a:pt x="1945" y="926"/>
                    <a:pt x="2143" y="702"/>
                  </a:cubicBezTo>
                  <a:cubicBezTo>
                    <a:pt x="2294" y="527"/>
                    <a:pt x="2275" y="260"/>
                    <a:pt x="2100" y="104"/>
                  </a:cubicBezTo>
                  <a:cubicBezTo>
                    <a:pt x="2019" y="35"/>
                    <a:pt x="1920" y="1"/>
                    <a:pt x="1821" y="1"/>
                  </a:cubicBezTo>
                  <a:cubicBezTo>
                    <a:pt x="1711" y="1"/>
                    <a:pt x="1602" y="43"/>
                    <a:pt x="1520" y="126"/>
                  </a:cubicBezTo>
                  <a:cubicBezTo>
                    <a:pt x="1485" y="140"/>
                    <a:pt x="1429" y="146"/>
                    <a:pt x="1357" y="146"/>
                  </a:cubicBezTo>
                  <a:cubicBezTo>
                    <a:pt x="1160" y="146"/>
                    <a:pt x="851" y="97"/>
                    <a:pt x="588" y="18"/>
                  </a:cubicBezTo>
                  <a:cubicBezTo>
                    <a:pt x="547" y="6"/>
                    <a:pt x="506" y="0"/>
                    <a:pt x="46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6" name="Google Shape;797;p37"/>
            <p:cNvSpPr/>
            <p:nvPr/>
          </p:nvSpPr>
          <p:spPr>
            <a:xfrm>
              <a:off x="4880800" y="1717388"/>
              <a:ext cx="57975" cy="28150"/>
            </a:xfrm>
            <a:custGeom>
              <a:avLst/>
              <a:gdLst/>
              <a:ahLst/>
              <a:cxnLst/>
              <a:rect l="l" t="t" r="r" b="b"/>
              <a:pathLst>
                <a:path w="2319" h="1126" extrusionOk="0">
                  <a:moveTo>
                    <a:pt x="1029" y="0"/>
                  </a:moveTo>
                  <a:cubicBezTo>
                    <a:pt x="707" y="0"/>
                    <a:pt x="384" y="116"/>
                    <a:pt x="138" y="450"/>
                  </a:cubicBezTo>
                  <a:cubicBezTo>
                    <a:pt x="0" y="638"/>
                    <a:pt x="40" y="904"/>
                    <a:pt x="228" y="1043"/>
                  </a:cubicBezTo>
                  <a:cubicBezTo>
                    <a:pt x="304" y="1098"/>
                    <a:pt x="392" y="1125"/>
                    <a:pt x="479" y="1125"/>
                  </a:cubicBezTo>
                  <a:cubicBezTo>
                    <a:pt x="609" y="1125"/>
                    <a:pt x="738" y="1065"/>
                    <a:pt x="820" y="953"/>
                  </a:cubicBezTo>
                  <a:cubicBezTo>
                    <a:pt x="876" y="877"/>
                    <a:pt x="959" y="849"/>
                    <a:pt x="1049" y="849"/>
                  </a:cubicBezTo>
                  <a:cubicBezTo>
                    <a:pt x="1290" y="849"/>
                    <a:pt x="1588" y="1046"/>
                    <a:pt x="1594" y="1050"/>
                  </a:cubicBezTo>
                  <a:cubicBezTo>
                    <a:pt x="1668" y="1101"/>
                    <a:pt x="1751" y="1125"/>
                    <a:pt x="1833" y="1125"/>
                  </a:cubicBezTo>
                  <a:cubicBezTo>
                    <a:pt x="1967" y="1125"/>
                    <a:pt x="2100" y="1061"/>
                    <a:pt x="2183" y="943"/>
                  </a:cubicBezTo>
                  <a:cubicBezTo>
                    <a:pt x="2318" y="752"/>
                    <a:pt x="2269" y="487"/>
                    <a:pt x="2077" y="352"/>
                  </a:cubicBezTo>
                  <a:cubicBezTo>
                    <a:pt x="1839" y="186"/>
                    <a:pt x="1435" y="0"/>
                    <a:pt x="10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7" name="Google Shape;798;p37"/>
            <p:cNvSpPr/>
            <p:nvPr/>
          </p:nvSpPr>
          <p:spPr>
            <a:xfrm>
              <a:off x="4967000" y="1765338"/>
              <a:ext cx="69150" cy="27450"/>
            </a:xfrm>
            <a:custGeom>
              <a:avLst/>
              <a:gdLst/>
              <a:ahLst/>
              <a:cxnLst/>
              <a:rect l="l" t="t" r="r" b="b"/>
              <a:pathLst>
                <a:path w="2766" h="1098" extrusionOk="0">
                  <a:moveTo>
                    <a:pt x="2284" y="0"/>
                  </a:moveTo>
                  <a:cubicBezTo>
                    <a:pt x="2231" y="0"/>
                    <a:pt x="2177" y="10"/>
                    <a:pt x="2125" y="31"/>
                  </a:cubicBezTo>
                  <a:cubicBezTo>
                    <a:pt x="1593" y="248"/>
                    <a:pt x="788" y="250"/>
                    <a:pt x="437" y="250"/>
                  </a:cubicBezTo>
                  <a:lnTo>
                    <a:pt x="424" y="250"/>
                  </a:lnTo>
                  <a:cubicBezTo>
                    <a:pt x="192" y="250"/>
                    <a:pt x="1" y="441"/>
                    <a:pt x="1" y="673"/>
                  </a:cubicBezTo>
                  <a:cubicBezTo>
                    <a:pt x="1" y="908"/>
                    <a:pt x="192" y="1097"/>
                    <a:pt x="424" y="1097"/>
                  </a:cubicBezTo>
                  <a:lnTo>
                    <a:pt x="439" y="1097"/>
                  </a:lnTo>
                  <a:cubicBezTo>
                    <a:pt x="872" y="1097"/>
                    <a:pt x="1762" y="1096"/>
                    <a:pt x="2447" y="816"/>
                  </a:cubicBezTo>
                  <a:cubicBezTo>
                    <a:pt x="2664" y="728"/>
                    <a:pt x="2765" y="480"/>
                    <a:pt x="2678" y="263"/>
                  </a:cubicBezTo>
                  <a:cubicBezTo>
                    <a:pt x="2610" y="99"/>
                    <a:pt x="2451" y="0"/>
                    <a:pt x="228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28" name="Google Shape;920;p39"/>
          <p:cNvGrpSpPr/>
          <p:nvPr/>
        </p:nvGrpSpPr>
        <p:grpSpPr>
          <a:xfrm>
            <a:off x="10485950" y="4289711"/>
            <a:ext cx="872962" cy="691394"/>
            <a:chOff x="4931200" y="1588913"/>
            <a:chExt cx="584300" cy="701975"/>
          </a:xfrm>
        </p:grpSpPr>
        <p:sp>
          <p:nvSpPr>
            <p:cNvPr id="129" name="Google Shape;921;p39"/>
            <p:cNvSpPr/>
            <p:nvPr/>
          </p:nvSpPr>
          <p:spPr>
            <a:xfrm>
              <a:off x="5386375" y="1668238"/>
              <a:ext cx="129125" cy="81875"/>
            </a:xfrm>
            <a:custGeom>
              <a:avLst/>
              <a:gdLst/>
              <a:ahLst/>
              <a:cxnLst/>
              <a:rect l="l" t="t" r="r" b="b"/>
              <a:pathLst>
                <a:path w="5165" h="3275" extrusionOk="0">
                  <a:moveTo>
                    <a:pt x="1" y="0"/>
                  </a:moveTo>
                  <a:lnTo>
                    <a:pt x="1" y="3275"/>
                  </a:lnTo>
                  <a:lnTo>
                    <a:pt x="3527" y="3275"/>
                  </a:lnTo>
                  <a:cubicBezTo>
                    <a:pt x="4432" y="3275"/>
                    <a:pt x="5164" y="2542"/>
                    <a:pt x="5164" y="1637"/>
                  </a:cubicBezTo>
                  <a:cubicBezTo>
                    <a:pt x="5164" y="734"/>
                    <a:pt x="4432" y="0"/>
                    <a:pt x="3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0" name="Google Shape;922;p39"/>
            <p:cNvSpPr/>
            <p:nvPr/>
          </p:nvSpPr>
          <p:spPr>
            <a:xfrm>
              <a:off x="4931200" y="1626438"/>
              <a:ext cx="584300" cy="576725"/>
            </a:xfrm>
            <a:custGeom>
              <a:avLst/>
              <a:gdLst/>
              <a:ahLst/>
              <a:cxnLst/>
              <a:rect l="l" t="t" r="r" b="b"/>
              <a:pathLst>
                <a:path w="23372" h="23069" extrusionOk="0">
                  <a:moveTo>
                    <a:pt x="13082" y="0"/>
                  </a:moveTo>
                  <a:lnTo>
                    <a:pt x="9632" y="4944"/>
                  </a:lnTo>
                  <a:lnTo>
                    <a:pt x="837" y="17550"/>
                  </a:lnTo>
                  <a:cubicBezTo>
                    <a:pt x="89" y="18622"/>
                    <a:pt x="0" y="20022"/>
                    <a:pt x="605" y="21181"/>
                  </a:cubicBezTo>
                  <a:cubicBezTo>
                    <a:pt x="1209" y="22342"/>
                    <a:pt x="2409" y="23068"/>
                    <a:pt x="3716" y="23068"/>
                  </a:cubicBezTo>
                  <a:lnTo>
                    <a:pt x="19861" y="23068"/>
                  </a:lnTo>
                  <a:cubicBezTo>
                    <a:pt x="21800" y="23068"/>
                    <a:pt x="23371" y="21497"/>
                    <a:pt x="23371" y="19558"/>
                  </a:cubicBezTo>
                  <a:cubicBezTo>
                    <a:pt x="23371" y="17618"/>
                    <a:pt x="21800" y="16046"/>
                    <a:pt x="19861" y="16046"/>
                  </a:cubicBezTo>
                  <a:lnTo>
                    <a:pt x="10445" y="16046"/>
                  </a:lnTo>
                  <a:cubicBezTo>
                    <a:pt x="12835" y="12621"/>
                    <a:pt x="11486" y="14716"/>
                    <a:pt x="17734" y="4770"/>
                  </a:cubicBezTo>
                  <a:lnTo>
                    <a:pt x="177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1" name="Google Shape;923;p39"/>
            <p:cNvSpPr/>
            <p:nvPr/>
          </p:nvSpPr>
          <p:spPr>
            <a:xfrm>
              <a:off x="5242425" y="1682013"/>
              <a:ext cx="175550" cy="608875"/>
            </a:xfrm>
            <a:custGeom>
              <a:avLst/>
              <a:gdLst/>
              <a:ahLst/>
              <a:cxnLst/>
              <a:rect l="l" t="t" r="r" b="b"/>
              <a:pathLst>
                <a:path w="7022" h="24355" extrusionOk="0">
                  <a:moveTo>
                    <a:pt x="5285" y="1"/>
                  </a:moveTo>
                  <a:cubicBezTo>
                    <a:pt x="2247" y="773"/>
                    <a:pt x="1" y="3528"/>
                    <a:pt x="1" y="6804"/>
                  </a:cubicBezTo>
                  <a:lnTo>
                    <a:pt x="1" y="20844"/>
                  </a:lnTo>
                  <a:cubicBezTo>
                    <a:pt x="1" y="22783"/>
                    <a:pt x="1572" y="24354"/>
                    <a:pt x="3511" y="24354"/>
                  </a:cubicBezTo>
                  <a:cubicBezTo>
                    <a:pt x="5450" y="24354"/>
                    <a:pt x="7022" y="22783"/>
                    <a:pt x="7022" y="20844"/>
                  </a:cubicBezTo>
                  <a:lnTo>
                    <a:pt x="7022" y="2722"/>
                  </a:lnTo>
                  <a:lnTo>
                    <a:pt x="52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2" name="Google Shape;924;p39"/>
            <p:cNvSpPr/>
            <p:nvPr/>
          </p:nvSpPr>
          <p:spPr>
            <a:xfrm>
              <a:off x="5092525" y="1870813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59" y="1"/>
                  </a:moveTo>
                  <a:cubicBezTo>
                    <a:pt x="743" y="1"/>
                    <a:pt x="0" y="592"/>
                    <a:pt x="0" y="1322"/>
                  </a:cubicBezTo>
                  <a:cubicBezTo>
                    <a:pt x="0" y="2052"/>
                    <a:pt x="743" y="2643"/>
                    <a:pt x="1659" y="2643"/>
                  </a:cubicBezTo>
                  <a:cubicBezTo>
                    <a:pt x="2576" y="2643"/>
                    <a:pt x="3318" y="2052"/>
                    <a:pt x="3318" y="1322"/>
                  </a:cubicBezTo>
                  <a:cubicBezTo>
                    <a:pt x="3318" y="592"/>
                    <a:pt x="2576" y="1"/>
                    <a:pt x="1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3" name="Google Shape;925;p39"/>
            <p:cNvSpPr/>
            <p:nvPr/>
          </p:nvSpPr>
          <p:spPr>
            <a:xfrm>
              <a:off x="5317300" y="1870813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59" y="1"/>
                  </a:moveTo>
                  <a:cubicBezTo>
                    <a:pt x="743" y="1"/>
                    <a:pt x="1" y="592"/>
                    <a:pt x="1" y="1322"/>
                  </a:cubicBezTo>
                  <a:cubicBezTo>
                    <a:pt x="1" y="2052"/>
                    <a:pt x="743" y="2643"/>
                    <a:pt x="1659" y="2643"/>
                  </a:cubicBezTo>
                  <a:cubicBezTo>
                    <a:pt x="2576" y="2643"/>
                    <a:pt x="3318" y="2052"/>
                    <a:pt x="3318" y="1322"/>
                  </a:cubicBezTo>
                  <a:cubicBezTo>
                    <a:pt x="3318" y="592"/>
                    <a:pt x="2576" y="1"/>
                    <a:pt x="1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4" name="Google Shape;926;p39"/>
            <p:cNvSpPr/>
            <p:nvPr/>
          </p:nvSpPr>
          <p:spPr>
            <a:xfrm>
              <a:off x="5147600" y="1844538"/>
              <a:ext cx="21225" cy="38150"/>
            </a:xfrm>
            <a:custGeom>
              <a:avLst/>
              <a:gdLst/>
              <a:ahLst/>
              <a:cxnLst/>
              <a:rect l="l" t="t" r="r" b="b"/>
              <a:pathLst>
                <a:path w="849" h="1526" extrusionOk="0">
                  <a:moveTo>
                    <a:pt x="424" y="0"/>
                  </a:moveTo>
                  <a:cubicBezTo>
                    <a:pt x="192" y="0"/>
                    <a:pt x="1" y="190"/>
                    <a:pt x="1" y="424"/>
                  </a:cubicBezTo>
                  <a:lnTo>
                    <a:pt x="1" y="1102"/>
                  </a:lnTo>
                  <a:cubicBezTo>
                    <a:pt x="1" y="1336"/>
                    <a:pt x="192" y="1526"/>
                    <a:pt x="424" y="1526"/>
                  </a:cubicBezTo>
                  <a:cubicBezTo>
                    <a:pt x="658" y="1526"/>
                    <a:pt x="848" y="1336"/>
                    <a:pt x="848" y="1102"/>
                  </a:cubicBezTo>
                  <a:lnTo>
                    <a:pt x="848" y="424"/>
                  </a:lnTo>
                  <a:cubicBezTo>
                    <a:pt x="848" y="190"/>
                    <a:pt x="658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5" name="Google Shape;927;p39"/>
            <p:cNvSpPr/>
            <p:nvPr/>
          </p:nvSpPr>
          <p:spPr>
            <a:xfrm>
              <a:off x="5323975" y="1844538"/>
              <a:ext cx="21250" cy="38150"/>
            </a:xfrm>
            <a:custGeom>
              <a:avLst/>
              <a:gdLst/>
              <a:ahLst/>
              <a:cxnLst/>
              <a:rect l="l" t="t" r="r" b="b"/>
              <a:pathLst>
                <a:path w="850" h="1526" extrusionOk="0">
                  <a:moveTo>
                    <a:pt x="426" y="0"/>
                  </a:moveTo>
                  <a:cubicBezTo>
                    <a:pt x="192" y="0"/>
                    <a:pt x="1" y="190"/>
                    <a:pt x="1" y="424"/>
                  </a:cubicBezTo>
                  <a:lnTo>
                    <a:pt x="1" y="1102"/>
                  </a:lnTo>
                  <a:cubicBezTo>
                    <a:pt x="1" y="1336"/>
                    <a:pt x="192" y="1526"/>
                    <a:pt x="426" y="1526"/>
                  </a:cubicBezTo>
                  <a:cubicBezTo>
                    <a:pt x="659" y="1526"/>
                    <a:pt x="850" y="1336"/>
                    <a:pt x="850" y="1102"/>
                  </a:cubicBezTo>
                  <a:lnTo>
                    <a:pt x="850" y="424"/>
                  </a:lnTo>
                  <a:cubicBezTo>
                    <a:pt x="850" y="190"/>
                    <a:pt x="660" y="0"/>
                    <a:pt x="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6" name="Google Shape;928;p39"/>
            <p:cNvSpPr/>
            <p:nvPr/>
          </p:nvSpPr>
          <p:spPr>
            <a:xfrm>
              <a:off x="5211300" y="1860938"/>
              <a:ext cx="70225" cy="31800"/>
            </a:xfrm>
            <a:custGeom>
              <a:avLst/>
              <a:gdLst/>
              <a:ahLst/>
              <a:cxnLst/>
              <a:rect l="l" t="t" r="r" b="b"/>
              <a:pathLst>
                <a:path w="2809" h="1272" extrusionOk="0">
                  <a:moveTo>
                    <a:pt x="474" y="1"/>
                  </a:moveTo>
                  <a:cubicBezTo>
                    <a:pt x="375" y="1"/>
                    <a:pt x="276" y="35"/>
                    <a:pt x="196" y="105"/>
                  </a:cubicBezTo>
                  <a:cubicBezTo>
                    <a:pt x="19" y="259"/>
                    <a:pt x="1" y="526"/>
                    <a:pt x="154" y="703"/>
                  </a:cubicBezTo>
                  <a:cubicBezTo>
                    <a:pt x="470" y="1064"/>
                    <a:pt x="924" y="1272"/>
                    <a:pt x="1404" y="1272"/>
                  </a:cubicBezTo>
                  <a:cubicBezTo>
                    <a:pt x="1884" y="1272"/>
                    <a:pt x="2337" y="1064"/>
                    <a:pt x="2653" y="703"/>
                  </a:cubicBezTo>
                  <a:cubicBezTo>
                    <a:pt x="2809" y="526"/>
                    <a:pt x="2788" y="259"/>
                    <a:pt x="2613" y="105"/>
                  </a:cubicBezTo>
                  <a:cubicBezTo>
                    <a:pt x="2533" y="35"/>
                    <a:pt x="2434" y="1"/>
                    <a:pt x="2335" y="1"/>
                  </a:cubicBezTo>
                  <a:cubicBezTo>
                    <a:pt x="2217" y="1"/>
                    <a:pt x="2099" y="50"/>
                    <a:pt x="2014" y="146"/>
                  </a:cubicBezTo>
                  <a:cubicBezTo>
                    <a:pt x="1861" y="324"/>
                    <a:pt x="1638" y="424"/>
                    <a:pt x="1404" y="424"/>
                  </a:cubicBezTo>
                  <a:cubicBezTo>
                    <a:pt x="1171" y="424"/>
                    <a:pt x="949" y="322"/>
                    <a:pt x="793" y="146"/>
                  </a:cubicBezTo>
                  <a:cubicBezTo>
                    <a:pt x="710" y="50"/>
                    <a:pt x="592" y="1"/>
                    <a:pt x="47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7" name="Google Shape;929;p39"/>
            <p:cNvSpPr/>
            <p:nvPr/>
          </p:nvSpPr>
          <p:spPr>
            <a:xfrm>
              <a:off x="5265100" y="1599513"/>
              <a:ext cx="152875" cy="150600"/>
            </a:xfrm>
            <a:custGeom>
              <a:avLst/>
              <a:gdLst/>
              <a:ahLst/>
              <a:cxnLst/>
              <a:rect l="l" t="t" r="r" b="b"/>
              <a:pathLst>
                <a:path w="6115" h="6024" extrusionOk="0">
                  <a:moveTo>
                    <a:pt x="833" y="0"/>
                  </a:moveTo>
                  <a:lnTo>
                    <a:pt x="833" y="1244"/>
                  </a:lnTo>
                  <a:cubicBezTo>
                    <a:pt x="955" y="1229"/>
                    <a:pt x="1079" y="1224"/>
                    <a:pt x="1199" y="1224"/>
                  </a:cubicBezTo>
                  <a:cubicBezTo>
                    <a:pt x="1204" y="1224"/>
                    <a:pt x="1209" y="1224"/>
                    <a:pt x="1213" y="1224"/>
                  </a:cubicBezTo>
                  <a:cubicBezTo>
                    <a:pt x="1523" y="1224"/>
                    <a:pt x="1832" y="1271"/>
                    <a:pt x="2126" y="1360"/>
                  </a:cubicBezTo>
                  <a:cubicBezTo>
                    <a:pt x="2518" y="1481"/>
                    <a:pt x="2805" y="1781"/>
                    <a:pt x="2884" y="2143"/>
                  </a:cubicBezTo>
                  <a:cubicBezTo>
                    <a:pt x="2927" y="2344"/>
                    <a:pt x="2970" y="2548"/>
                    <a:pt x="3014" y="2749"/>
                  </a:cubicBezTo>
                  <a:cubicBezTo>
                    <a:pt x="2471" y="2651"/>
                    <a:pt x="1898" y="2599"/>
                    <a:pt x="1295" y="2599"/>
                  </a:cubicBezTo>
                  <a:cubicBezTo>
                    <a:pt x="1263" y="2599"/>
                    <a:pt x="1231" y="2599"/>
                    <a:pt x="1199" y="2600"/>
                  </a:cubicBezTo>
                  <a:cubicBezTo>
                    <a:pt x="1178" y="2600"/>
                    <a:pt x="1156" y="2600"/>
                    <a:pt x="1134" y="2600"/>
                  </a:cubicBezTo>
                  <a:cubicBezTo>
                    <a:pt x="891" y="2600"/>
                    <a:pt x="654" y="2607"/>
                    <a:pt x="422" y="2623"/>
                  </a:cubicBezTo>
                  <a:lnTo>
                    <a:pt x="0" y="3190"/>
                  </a:lnTo>
                  <a:lnTo>
                    <a:pt x="270" y="4463"/>
                  </a:lnTo>
                  <a:cubicBezTo>
                    <a:pt x="537" y="4437"/>
                    <a:pt x="808" y="4423"/>
                    <a:pt x="1087" y="4423"/>
                  </a:cubicBezTo>
                  <a:cubicBezTo>
                    <a:pt x="1124" y="4423"/>
                    <a:pt x="1161" y="4423"/>
                    <a:pt x="1198" y="4424"/>
                  </a:cubicBezTo>
                  <a:cubicBezTo>
                    <a:pt x="1227" y="4424"/>
                    <a:pt x="1257" y="4423"/>
                    <a:pt x="1286" y="4423"/>
                  </a:cubicBezTo>
                  <a:cubicBezTo>
                    <a:pt x="3205" y="4423"/>
                    <a:pt x="4821" y="5028"/>
                    <a:pt x="6115" y="6024"/>
                  </a:cubicBezTo>
                  <a:cubicBezTo>
                    <a:pt x="6099" y="5659"/>
                    <a:pt x="5823" y="2554"/>
                    <a:pt x="5764" y="2233"/>
                  </a:cubicBezTo>
                  <a:cubicBezTo>
                    <a:pt x="5641" y="1267"/>
                    <a:pt x="4924" y="616"/>
                    <a:pt x="3867" y="250"/>
                  </a:cubicBezTo>
                  <a:cubicBezTo>
                    <a:pt x="3618" y="164"/>
                    <a:pt x="3371" y="80"/>
                    <a:pt x="3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" name="Google Shape;930;p39"/>
            <p:cNvSpPr/>
            <p:nvPr/>
          </p:nvSpPr>
          <p:spPr>
            <a:xfrm>
              <a:off x="5171875" y="1588913"/>
              <a:ext cx="171225" cy="161200"/>
            </a:xfrm>
            <a:custGeom>
              <a:avLst/>
              <a:gdLst/>
              <a:ahLst/>
              <a:cxnLst/>
              <a:rect l="l" t="t" r="r" b="b"/>
              <a:pathLst>
                <a:path w="6849" h="6448" extrusionOk="0">
                  <a:moveTo>
                    <a:pt x="4912" y="0"/>
                  </a:moveTo>
                  <a:cubicBezTo>
                    <a:pt x="4587" y="0"/>
                    <a:pt x="4262" y="46"/>
                    <a:pt x="3950" y="137"/>
                  </a:cubicBezTo>
                  <a:cubicBezTo>
                    <a:pt x="3380" y="303"/>
                    <a:pt x="2816" y="483"/>
                    <a:pt x="2260" y="675"/>
                  </a:cubicBezTo>
                  <a:cubicBezTo>
                    <a:pt x="1201" y="1040"/>
                    <a:pt x="486" y="1694"/>
                    <a:pt x="360" y="2657"/>
                  </a:cubicBezTo>
                  <a:cubicBezTo>
                    <a:pt x="301" y="2981"/>
                    <a:pt x="16" y="6083"/>
                    <a:pt x="1" y="6448"/>
                  </a:cubicBezTo>
                  <a:cubicBezTo>
                    <a:pt x="1099" y="5600"/>
                    <a:pt x="2435" y="5037"/>
                    <a:pt x="3995" y="4889"/>
                  </a:cubicBezTo>
                  <a:cubicBezTo>
                    <a:pt x="4049" y="4431"/>
                    <a:pt x="4105" y="3368"/>
                    <a:pt x="4149" y="3048"/>
                  </a:cubicBezTo>
                  <a:lnTo>
                    <a:pt x="4149" y="3048"/>
                  </a:lnTo>
                  <a:cubicBezTo>
                    <a:pt x="3795" y="3070"/>
                    <a:pt x="3448" y="3113"/>
                    <a:pt x="3114" y="3173"/>
                  </a:cubicBezTo>
                  <a:cubicBezTo>
                    <a:pt x="3156" y="2972"/>
                    <a:pt x="3198" y="2768"/>
                    <a:pt x="3244" y="2567"/>
                  </a:cubicBezTo>
                  <a:cubicBezTo>
                    <a:pt x="3323" y="2205"/>
                    <a:pt x="3610" y="1905"/>
                    <a:pt x="4001" y="1787"/>
                  </a:cubicBezTo>
                  <a:cubicBezTo>
                    <a:pt x="4184" y="1731"/>
                    <a:pt x="4373" y="1691"/>
                    <a:pt x="4562" y="1672"/>
                  </a:cubicBezTo>
                  <a:cubicBezTo>
                    <a:pt x="4895" y="1138"/>
                    <a:pt x="5430" y="907"/>
                    <a:pt x="6105" y="675"/>
                  </a:cubicBezTo>
                  <a:cubicBezTo>
                    <a:pt x="6350" y="591"/>
                    <a:pt x="6599" y="509"/>
                    <a:pt x="6849" y="427"/>
                  </a:cubicBezTo>
                  <a:cubicBezTo>
                    <a:pt x="6536" y="326"/>
                    <a:pt x="6221" y="230"/>
                    <a:pt x="5904" y="137"/>
                  </a:cubicBezTo>
                  <a:cubicBezTo>
                    <a:pt x="5593" y="46"/>
                    <a:pt x="5267" y="0"/>
                    <a:pt x="4942" y="0"/>
                  </a:cubicBezTo>
                  <a:cubicBezTo>
                    <a:pt x="4937" y="0"/>
                    <a:pt x="4932" y="0"/>
                    <a:pt x="4927" y="0"/>
                  </a:cubicBezTo>
                  <a:cubicBezTo>
                    <a:pt x="4922" y="0"/>
                    <a:pt x="4917" y="0"/>
                    <a:pt x="49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39" name="Google Shape;1028;p40"/>
          <p:cNvGrpSpPr/>
          <p:nvPr/>
        </p:nvGrpSpPr>
        <p:grpSpPr>
          <a:xfrm>
            <a:off x="10507394" y="5271268"/>
            <a:ext cx="851518" cy="670474"/>
            <a:chOff x="3788738" y="1588850"/>
            <a:chExt cx="495125" cy="702100"/>
          </a:xfrm>
        </p:grpSpPr>
        <p:sp>
          <p:nvSpPr>
            <p:cNvPr id="140" name="Google Shape;1029;p40"/>
            <p:cNvSpPr/>
            <p:nvPr/>
          </p:nvSpPr>
          <p:spPr>
            <a:xfrm>
              <a:off x="3959363" y="1588875"/>
              <a:ext cx="324500" cy="702075"/>
            </a:xfrm>
            <a:custGeom>
              <a:avLst/>
              <a:gdLst/>
              <a:ahLst/>
              <a:cxnLst/>
              <a:rect l="l" t="t" r="r" b="b"/>
              <a:pathLst>
                <a:path w="12980" h="28083" extrusionOk="0">
                  <a:moveTo>
                    <a:pt x="4409" y="0"/>
                  </a:moveTo>
                  <a:cubicBezTo>
                    <a:pt x="1974" y="0"/>
                    <a:pt x="1" y="1974"/>
                    <a:pt x="1" y="4408"/>
                  </a:cubicBezTo>
                  <a:lnTo>
                    <a:pt x="1" y="12154"/>
                  </a:lnTo>
                  <a:lnTo>
                    <a:pt x="4311" y="14954"/>
                  </a:lnTo>
                  <a:cubicBezTo>
                    <a:pt x="5341" y="15622"/>
                    <a:pt x="5960" y="16763"/>
                    <a:pt x="5960" y="17989"/>
                  </a:cubicBezTo>
                  <a:cubicBezTo>
                    <a:pt x="5960" y="19682"/>
                    <a:pt x="4581" y="21061"/>
                    <a:pt x="2886" y="21061"/>
                  </a:cubicBezTo>
                  <a:lnTo>
                    <a:pt x="1" y="23152"/>
                  </a:lnTo>
                  <a:lnTo>
                    <a:pt x="1" y="25992"/>
                  </a:lnTo>
                  <a:lnTo>
                    <a:pt x="2886" y="28083"/>
                  </a:lnTo>
                  <a:cubicBezTo>
                    <a:pt x="8452" y="28083"/>
                    <a:pt x="12979" y="23557"/>
                    <a:pt x="12979" y="17991"/>
                  </a:cubicBezTo>
                  <a:cubicBezTo>
                    <a:pt x="12979" y="12426"/>
                    <a:pt x="8452" y="7899"/>
                    <a:pt x="2886" y="7899"/>
                  </a:cubicBezTo>
                  <a:lnTo>
                    <a:pt x="2834" y="7899"/>
                  </a:lnTo>
                  <a:lnTo>
                    <a:pt x="2834" y="7021"/>
                  </a:lnTo>
                  <a:lnTo>
                    <a:pt x="7778" y="7021"/>
                  </a:lnTo>
                  <a:cubicBezTo>
                    <a:pt x="9709" y="7021"/>
                    <a:pt x="11316" y="5486"/>
                    <a:pt x="11340" y="3558"/>
                  </a:cubicBezTo>
                  <a:cubicBezTo>
                    <a:pt x="11366" y="1598"/>
                    <a:pt x="9783" y="0"/>
                    <a:pt x="7830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030;p40"/>
            <p:cNvSpPr/>
            <p:nvPr/>
          </p:nvSpPr>
          <p:spPr>
            <a:xfrm>
              <a:off x="3788738" y="2033150"/>
              <a:ext cx="242800" cy="257800"/>
            </a:xfrm>
            <a:custGeom>
              <a:avLst/>
              <a:gdLst/>
              <a:ahLst/>
              <a:cxnLst/>
              <a:rect l="l" t="t" r="r" b="b"/>
              <a:pathLst>
                <a:path w="9712" h="10312" extrusionOk="0">
                  <a:moveTo>
                    <a:pt x="4006" y="0"/>
                  </a:moveTo>
                  <a:cubicBezTo>
                    <a:pt x="3409" y="0"/>
                    <a:pt x="2804" y="153"/>
                    <a:pt x="2250" y="473"/>
                  </a:cubicBezTo>
                  <a:cubicBezTo>
                    <a:pt x="572" y="1444"/>
                    <a:pt x="0" y="3591"/>
                    <a:pt x="971" y="5270"/>
                  </a:cubicBezTo>
                  <a:cubicBezTo>
                    <a:pt x="2772" y="8380"/>
                    <a:pt x="6120" y="10312"/>
                    <a:pt x="9711" y="10312"/>
                  </a:cubicBezTo>
                  <a:cubicBezTo>
                    <a:pt x="7774" y="8371"/>
                    <a:pt x="7774" y="5229"/>
                    <a:pt x="9711" y="3290"/>
                  </a:cubicBezTo>
                  <a:cubicBezTo>
                    <a:pt x="8618" y="3290"/>
                    <a:pt x="7595" y="2701"/>
                    <a:pt x="7047" y="1751"/>
                  </a:cubicBezTo>
                  <a:cubicBezTo>
                    <a:pt x="6396" y="628"/>
                    <a:pt x="5218" y="0"/>
                    <a:pt x="4006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031;p40"/>
            <p:cNvSpPr/>
            <p:nvPr/>
          </p:nvSpPr>
          <p:spPr>
            <a:xfrm>
              <a:off x="3854038" y="1588850"/>
              <a:ext cx="254325" cy="449750"/>
            </a:xfrm>
            <a:custGeom>
              <a:avLst/>
              <a:gdLst/>
              <a:ahLst/>
              <a:cxnLst/>
              <a:rect l="l" t="t" r="r" b="b"/>
              <a:pathLst>
                <a:path w="10173" h="17990" extrusionOk="0">
                  <a:moveTo>
                    <a:pt x="3536" y="0"/>
                  </a:moveTo>
                  <a:cubicBezTo>
                    <a:pt x="1597" y="0"/>
                    <a:pt x="25" y="1571"/>
                    <a:pt x="25" y="3510"/>
                  </a:cubicBezTo>
                  <a:cubicBezTo>
                    <a:pt x="25" y="11132"/>
                    <a:pt x="5" y="11453"/>
                    <a:pt x="1" y="11453"/>
                  </a:cubicBezTo>
                  <a:cubicBezTo>
                    <a:pt x="1" y="11453"/>
                    <a:pt x="1" y="11450"/>
                    <a:pt x="1" y="11450"/>
                  </a:cubicBezTo>
                  <a:lnTo>
                    <a:pt x="1" y="11450"/>
                  </a:lnTo>
                  <a:cubicBezTo>
                    <a:pt x="23" y="13379"/>
                    <a:pt x="1630" y="14917"/>
                    <a:pt x="3562" y="14917"/>
                  </a:cubicBezTo>
                  <a:lnTo>
                    <a:pt x="7099" y="14917"/>
                  </a:lnTo>
                  <a:cubicBezTo>
                    <a:pt x="8794" y="14917"/>
                    <a:pt x="10173" y="16295"/>
                    <a:pt x="10173" y="17990"/>
                  </a:cubicBezTo>
                  <a:lnTo>
                    <a:pt x="10173" y="16023"/>
                  </a:lnTo>
                  <a:cubicBezTo>
                    <a:pt x="10173" y="13757"/>
                    <a:pt x="8670" y="11841"/>
                    <a:pt x="6609" y="11215"/>
                  </a:cubicBezTo>
                  <a:cubicBezTo>
                    <a:pt x="5720" y="10945"/>
                    <a:pt x="5111" y="10123"/>
                    <a:pt x="5111" y="9192"/>
                  </a:cubicBezTo>
                  <a:lnTo>
                    <a:pt x="5111" y="3510"/>
                  </a:lnTo>
                  <a:cubicBezTo>
                    <a:pt x="5111" y="1571"/>
                    <a:pt x="6683" y="0"/>
                    <a:pt x="8622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032;p40"/>
            <p:cNvSpPr/>
            <p:nvPr/>
          </p:nvSpPr>
          <p:spPr>
            <a:xfrm>
              <a:off x="3947313" y="1642950"/>
              <a:ext cx="21200" cy="38150"/>
            </a:xfrm>
            <a:custGeom>
              <a:avLst/>
              <a:gdLst/>
              <a:ahLst/>
              <a:cxnLst/>
              <a:rect l="l" t="t" r="r" b="b"/>
              <a:pathLst>
                <a:path w="848" h="1526" extrusionOk="0">
                  <a:moveTo>
                    <a:pt x="424" y="0"/>
                  </a:moveTo>
                  <a:cubicBezTo>
                    <a:pt x="190" y="0"/>
                    <a:pt x="0" y="190"/>
                    <a:pt x="0" y="423"/>
                  </a:cubicBezTo>
                  <a:lnTo>
                    <a:pt x="0" y="1102"/>
                  </a:lnTo>
                  <a:cubicBezTo>
                    <a:pt x="0" y="1336"/>
                    <a:pt x="190" y="1526"/>
                    <a:pt x="424" y="1526"/>
                  </a:cubicBezTo>
                  <a:cubicBezTo>
                    <a:pt x="656" y="1526"/>
                    <a:pt x="847" y="1336"/>
                    <a:pt x="847" y="1102"/>
                  </a:cubicBezTo>
                  <a:lnTo>
                    <a:pt x="847" y="423"/>
                  </a:lnTo>
                  <a:cubicBezTo>
                    <a:pt x="847" y="189"/>
                    <a:pt x="656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033;p40"/>
            <p:cNvSpPr/>
            <p:nvPr/>
          </p:nvSpPr>
          <p:spPr>
            <a:xfrm>
              <a:off x="4123763" y="1642950"/>
              <a:ext cx="21200" cy="38150"/>
            </a:xfrm>
            <a:custGeom>
              <a:avLst/>
              <a:gdLst/>
              <a:ahLst/>
              <a:cxnLst/>
              <a:rect l="l" t="t" r="r" b="b"/>
              <a:pathLst>
                <a:path w="848" h="1526" extrusionOk="0">
                  <a:moveTo>
                    <a:pt x="424" y="0"/>
                  </a:moveTo>
                  <a:cubicBezTo>
                    <a:pt x="190" y="0"/>
                    <a:pt x="0" y="190"/>
                    <a:pt x="0" y="423"/>
                  </a:cubicBezTo>
                  <a:lnTo>
                    <a:pt x="0" y="1102"/>
                  </a:lnTo>
                  <a:cubicBezTo>
                    <a:pt x="0" y="1336"/>
                    <a:pt x="190" y="1526"/>
                    <a:pt x="424" y="1526"/>
                  </a:cubicBezTo>
                  <a:cubicBezTo>
                    <a:pt x="656" y="1526"/>
                    <a:pt x="847" y="1336"/>
                    <a:pt x="847" y="1102"/>
                  </a:cubicBezTo>
                  <a:lnTo>
                    <a:pt x="847" y="423"/>
                  </a:lnTo>
                  <a:cubicBezTo>
                    <a:pt x="847" y="189"/>
                    <a:pt x="656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034;p40"/>
            <p:cNvSpPr/>
            <p:nvPr/>
          </p:nvSpPr>
          <p:spPr>
            <a:xfrm>
              <a:off x="3991013" y="1685600"/>
              <a:ext cx="110250" cy="110200"/>
            </a:xfrm>
            <a:custGeom>
              <a:avLst/>
              <a:gdLst/>
              <a:ahLst/>
              <a:cxnLst/>
              <a:rect l="l" t="t" r="r" b="b"/>
              <a:pathLst>
                <a:path w="4410" h="4408" extrusionOk="0">
                  <a:moveTo>
                    <a:pt x="1103" y="1"/>
                  </a:moveTo>
                  <a:cubicBezTo>
                    <a:pt x="494" y="1"/>
                    <a:pt x="0" y="456"/>
                    <a:pt x="0" y="1470"/>
                  </a:cubicBezTo>
                  <a:cubicBezTo>
                    <a:pt x="0" y="2524"/>
                    <a:pt x="531" y="3665"/>
                    <a:pt x="1152" y="3665"/>
                  </a:cubicBezTo>
                  <a:cubicBezTo>
                    <a:pt x="1204" y="3665"/>
                    <a:pt x="1257" y="3657"/>
                    <a:pt x="1310" y="3640"/>
                  </a:cubicBezTo>
                  <a:cubicBezTo>
                    <a:pt x="1508" y="4106"/>
                    <a:pt x="1836" y="4407"/>
                    <a:pt x="2205" y="4407"/>
                  </a:cubicBezTo>
                  <a:cubicBezTo>
                    <a:pt x="2575" y="4407"/>
                    <a:pt x="2900" y="4104"/>
                    <a:pt x="3101" y="3640"/>
                  </a:cubicBezTo>
                  <a:cubicBezTo>
                    <a:pt x="3154" y="3657"/>
                    <a:pt x="3207" y="3665"/>
                    <a:pt x="3259" y="3665"/>
                  </a:cubicBezTo>
                  <a:cubicBezTo>
                    <a:pt x="3880" y="3665"/>
                    <a:pt x="4409" y="2524"/>
                    <a:pt x="4409" y="1470"/>
                  </a:cubicBezTo>
                  <a:cubicBezTo>
                    <a:pt x="4408" y="456"/>
                    <a:pt x="3914" y="1"/>
                    <a:pt x="3306" y="1"/>
                  </a:cubicBezTo>
                  <a:close/>
                </a:path>
              </a:pathLst>
            </a:custGeom>
            <a:solidFill>
              <a:srgbClr val="A7764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035;p40"/>
            <p:cNvSpPr/>
            <p:nvPr/>
          </p:nvSpPr>
          <p:spPr>
            <a:xfrm>
              <a:off x="3965688" y="1653100"/>
              <a:ext cx="160875" cy="83675"/>
            </a:xfrm>
            <a:custGeom>
              <a:avLst/>
              <a:gdLst/>
              <a:ahLst/>
              <a:cxnLst/>
              <a:rect l="l" t="t" r="r" b="b"/>
              <a:pathLst>
                <a:path w="6435" h="3347" extrusionOk="0">
                  <a:moveTo>
                    <a:pt x="2519" y="1"/>
                  </a:moveTo>
                  <a:cubicBezTo>
                    <a:pt x="2467" y="1"/>
                    <a:pt x="2415" y="5"/>
                    <a:pt x="2362" y="15"/>
                  </a:cubicBezTo>
                  <a:cubicBezTo>
                    <a:pt x="1556" y="169"/>
                    <a:pt x="877" y="660"/>
                    <a:pt x="500" y="1368"/>
                  </a:cubicBezTo>
                  <a:cubicBezTo>
                    <a:pt x="344" y="1660"/>
                    <a:pt x="222" y="1972"/>
                    <a:pt x="140" y="2292"/>
                  </a:cubicBezTo>
                  <a:cubicBezTo>
                    <a:pt x="0" y="2826"/>
                    <a:pt x="400" y="3346"/>
                    <a:pt x="951" y="3346"/>
                  </a:cubicBezTo>
                  <a:cubicBezTo>
                    <a:pt x="1329" y="3346"/>
                    <a:pt x="1667" y="3093"/>
                    <a:pt x="1763" y="2726"/>
                  </a:cubicBezTo>
                  <a:cubicBezTo>
                    <a:pt x="1813" y="2529"/>
                    <a:pt x="1886" y="2339"/>
                    <a:pt x="1981" y="2160"/>
                  </a:cubicBezTo>
                  <a:cubicBezTo>
                    <a:pt x="2116" y="1908"/>
                    <a:pt x="2375" y="1723"/>
                    <a:pt x="2675" y="1667"/>
                  </a:cubicBezTo>
                  <a:cubicBezTo>
                    <a:pt x="2907" y="1624"/>
                    <a:pt x="3100" y="1486"/>
                    <a:pt x="3221" y="1301"/>
                  </a:cubicBezTo>
                  <a:cubicBezTo>
                    <a:pt x="3340" y="1485"/>
                    <a:pt x="3532" y="1623"/>
                    <a:pt x="3766" y="1667"/>
                  </a:cubicBezTo>
                  <a:cubicBezTo>
                    <a:pt x="4064" y="1723"/>
                    <a:pt x="4324" y="1908"/>
                    <a:pt x="4459" y="2160"/>
                  </a:cubicBezTo>
                  <a:cubicBezTo>
                    <a:pt x="4553" y="2339"/>
                    <a:pt x="4628" y="2529"/>
                    <a:pt x="4678" y="2726"/>
                  </a:cubicBezTo>
                  <a:cubicBezTo>
                    <a:pt x="4772" y="3093"/>
                    <a:pt x="5109" y="3346"/>
                    <a:pt x="5490" y="3346"/>
                  </a:cubicBezTo>
                  <a:cubicBezTo>
                    <a:pt x="5491" y="3346"/>
                    <a:pt x="5491" y="3346"/>
                    <a:pt x="5492" y="3346"/>
                  </a:cubicBezTo>
                  <a:cubicBezTo>
                    <a:pt x="6038" y="3346"/>
                    <a:pt x="6435" y="2825"/>
                    <a:pt x="6297" y="2292"/>
                  </a:cubicBezTo>
                  <a:cubicBezTo>
                    <a:pt x="6215" y="1972"/>
                    <a:pt x="6093" y="1660"/>
                    <a:pt x="5937" y="1368"/>
                  </a:cubicBezTo>
                  <a:cubicBezTo>
                    <a:pt x="5559" y="660"/>
                    <a:pt x="4880" y="169"/>
                    <a:pt x="4075" y="15"/>
                  </a:cubicBezTo>
                  <a:cubicBezTo>
                    <a:pt x="4023" y="5"/>
                    <a:pt x="3971" y="1"/>
                    <a:pt x="3919" y="1"/>
                  </a:cubicBezTo>
                  <a:cubicBezTo>
                    <a:pt x="3633" y="1"/>
                    <a:pt x="3370" y="147"/>
                    <a:pt x="3218" y="379"/>
                  </a:cubicBezTo>
                  <a:cubicBezTo>
                    <a:pt x="3065" y="145"/>
                    <a:pt x="2804" y="1"/>
                    <a:pt x="2519" y="1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roup 3"/>
          <p:cNvGrpSpPr/>
          <p:nvPr/>
        </p:nvGrpSpPr>
        <p:grpSpPr bwMode="auto">
          <a:xfrm>
            <a:off x="1400871" y="4417772"/>
            <a:ext cx="909491" cy="1552270"/>
            <a:chOff x="432" y="816"/>
            <a:chExt cx="768" cy="1920"/>
          </a:xfrm>
        </p:grpSpPr>
        <p:grpSp>
          <p:nvGrpSpPr>
            <p:cNvPr id="148" name="Group 4"/>
            <p:cNvGrpSpPr/>
            <p:nvPr/>
          </p:nvGrpSpPr>
          <p:grpSpPr bwMode="auto">
            <a:xfrm>
              <a:off x="432" y="816"/>
              <a:ext cx="768" cy="1920"/>
              <a:chOff x="2784" y="1248"/>
              <a:chExt cx="768" cy="2064"/>
            </a:xfrm>
          </p:grpSpPr>
          <p:sp>
            <p:nvSpPr>
              <p:cNvPr id="155" name="Rectangle 5"/>
              <p:cNvSpPr>
                <a:spLocks noChangeArrowheads="1"/>
              </p:cNvSpPr>
              <p:nvPr/>
            </p:nvSpPr>
            <p:spPr bwMode="auto"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sp>
            <p:nvSpPr>
              <p:cNvPr id="156" name="Rectangle 6"/>
              <p:cNvSpPr>
                <a:spLocks noChangeArrowheads="1"/>
              </p:cNvSpPr>
              <p:nvPr/>
            </p:nvSpPr>
            <p:spPr bwMode="auto"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</p:grpSp>
        <p:grpSp>
          <p:nvGrpSpPr>
            <p:cNvPr id="149" name="Group 7"/>
            <p:cNvGrpSpPr/>
            <p:nvPr/>
          </p:nvGrpSpPr>
          <p:grpSpPr bwMode="auto">
            <a:xfrm>
              <a:off x="672" y="2088"/>
              <a:ext cx="269" cy="483"/>
              <a:chOff x="4272" y="2576"/>
              <a:chExt cx="576" cy="736"/>
            </a:xfrm>
          </p:grpSpPr>
          <p:sp>
            <p:nvSpPr>
              <p:cNvPr id="151" name="Freeform 8"/>
              <p:cNvSpPr/>
              <p:nvPr/>
            </p:nvSpPr>
            <p:spPr bwMode="auto">
              <a:xfrm>
                <a:off x="4272" y="2576"/>
                <a:ext cx="528" cy="521"/>
              </a:xfrm>
              <a:custGeom>
                <a:avLst/>
                <a:gdLst>
                  <a:gd name="T0" fmla="*/ 385 w 528"/>
                  <a:gd name="T1" fmla="*/ 207 h 521"/>
                  <a:gd name="T2" fmla="*/ 471 w 528"/>
                  <a:gd name="T3" fmla="*/ 239 h 521"/>
                  <a:gd name="T4" fmla="*/ 528 w 528"/>
                  <a:gd name="T5" fmla="*/ 141 h 521"/>
                  <a:gd name="T6" fmla="*/ 471 w 528"/>
                  <a:gd name="T7" fmla="*/ 44 h 521"/>
                  <a:gd name="T8" fmla="*/ 300 w 528"/>
                  <a:gd name="T9" fmla="*/ 11 h 521"/>
                  <a:gd name="T10" fmla="*/ 100 w 528"/>
                  <a:gd name="T11" fmla="*/ 109 h 521"/>
                  <a:gd name="T12" fmla="*/ 14 w 528"/>
                  <a:gd name="T13" fmla="*/ 272 h 521"/>
                  <a:gd name="T14" fmla="*/ 14 w 528"/>
                  <a:gd name="T15" fmla="*/ 403 h 521"/>
                  <a:gd name="T16" fmla="*/ 100 w 528"/>
                  <a:gd name="T17" fmla="*/ 500 h 521"/>
                  <a:gd name="T18" fmla="*/ 243 w 528"/>
                  <a:gd name="T19" fmla="*/ 500 h 521"/>
                  <a:gd name="T20" fmla="*/ 360 w 528"/>
                  <a:gd name="T21" fmla="*/ 376 h 521"/>
                  <a:gd name="T22" fmla="*/ 385 w 528"/>
                  <a:gd name="T23" fmla="*/ 207 h 5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28" h="521">
                    <a:moveTo>
                      <a:pt x="385" y="207"/>
                    </a:moveTo>
                    <a:cubicBezTo>
                      <a:pt x="410" y="188"/>
                      <a:pt x="447" y="250"/>
                      <a:pt x="471" y="239"/>
                    </a:cubicBezTo>
                    <a:cubicBezTo>
                      <a:pt x="495" y="228"/>
                      <a:pt x="528" y="174"/>
                      <a:pt x="528" y="141"/>
                    </a:cubicBezTo>
                    <a:cubicBezTo>
                      <a:pt x="528" y="109"/>
                      <a:pt x="509" y="65"/>
                      <a:pt x="471" y="44"/>
                    </a:cubicBezTo>
                    <a:cubicBezTo>
                      <a:pt x="433" y="22"/>
                      <a:pt x="362" y="0"/>
                      <a:pt x="300" y="11"/>
                    </a:cubicBezTo>
                    <a:cubicBezTo>
                      <a:pt x="238" y="22"/>
                      <a:pt x="147" y="65"/>
                      <a:pt x="100" y="109"/>
                    </a:cubicBezTo>
                    <a:cubicBezTo>
                      <a:pt x="52" y="152"/>
                      <a:pt x="29" y="223"/>
                      <a:pt x="14" y="272"/>
                    </a:cubicBezTo>
                    <a:cubicBezTo>
                      <a:pt x="0" y="321"/>
                      <a:pt x="0" y="364"/>
                      <a:pt x="14" y="403"/>
                    </a:cubicBezTo>
                    <a:cubicBezTo>
                      <a:pt x="29" y="441"/>
                      <a:pt x="62" y="484"/>
                      <a:pt x="100" y="500"/>
                    </a:cubicBezTo>
                    <a:cubicBezTo>
                      <a:pt x="138" y="517"/>
                      <a:pt x="200" y="521"/>
                      <a:pt x="243" y="500"/>
                    </a:cubicBezTo>
                    <a:cubicBezTo>
                      <a:pt x="286" y="479"/>
                      <a:pt x="336" y="425"/>
                      <a:pt x="360" y="376"/>
                    </a:cubicBezTo>
                    <a:cubicBezTo>
                      <a:pt x="384" y="327"/>
                      <a:pt x="380" y="242"/>
                      <a:pt x="385" y="20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grpSp>
            <p:nvGrpSpPr>
              <p:cNvPr id="152" name="Group 9"/>
              <p:cNvGrpSpPr/>
              <p:nvPr/>
            </p:nvGrpSpPr>
            <p:grpSpPr bwMode="auto">
              <a:xfrm>
                <a:off x="4560" y="2736"/>
                <a:ext cx="288" cy="576"/>
                <a:chOff x="3795" y="3120"/>
                <a:chExt cx="305" cy="720"/>
              </a:xfrm>
            </p:grpSpPr>
            <p:sp>
              <p:nvSpPr>
                <p:cNvPr id="153" name="Freeform 10"/>
                <p:cNvSpPr/>
                <p:nvPr/>
              </p:nvSpPr>
              <p:spPr bwMode="auto">
                <a:xfrm>
                  <a:off x="3888" y="3120"/>
                  <a:ext cx="212" cy="720"/>
                </a:xfrm>
                <a:custGeom>
                  <a:avLst/>
                  <a:gdLst>
                    <a:gd name="T0" fmla="*/ 48 w 212"/>
                    <a:gd name="T1" fmla="*/ 0 h 720"/>
                    <a:gd name="T2" fmla="*/ 72 w 212"/>
                    <a:gd name="T3" fmla="*/ 96 h 720"/>
                    <a:gd name="T4" fmla="*/ 144 w 212"/>
                    <a:gd name="T5" fmla="*/ 168 h 720"/>
                    <a:gd name="T6" fmla="*/ 192 w 212"/>
                    <a:gd name="T7" fmla="*/ 336 h 720"/>
                    <a:gd name="T8" fmla="*/ 24 w 212"/>
                    <a:gd name="T9" fmla="*/ 492 h 720"/>
                    <a:gd name="T10" fmla="*/ 48 w 212"/>
                    <a:gd name="T11" fmla="*/ 624 h 720"/>
                    <a:gd name="T12" fmla="*/ 0 w 212"/>
                    <a:gd name="T13" fmla="*/ 720 h 72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12" h="720">
                      <a:moveTo>
                        <a:pt x="48" y="0"/>
                      </a:moveTo>
                      <a:cubicBezTo>
                        <a:pt x="52" y="16"/>
                        <a:pt x="56" y="68"/>
                        <a:pt x="72" y="96"/>
                      </a:cubicBezTo>
                      <a:cubicBezTo>
                        <a:pt x="88" y="124"/>
                        <a:pt x="124" y="128"/>
                        <a:pt x="144" y="168"/>
                      </a:cubicBezTo>
                      <a:cubicBezTo>
                        <a:pt x="164" y="208"/>
                        <a:pt x="212" y="282"/>
                        <a:pt x="192" y="336"/>
                      </a:cubicBezTo>
                      <a:cubicBezTo>
                        <a:pt x="172" y="390"/>
                        <a:pt x="48" y="444"/>
                        <a:pt x="24" y="492"/>
                      </a:cubicBezTo>
                      <a:cubicBezTo>
                        <a:pt x="0" y="540"/>
                        <a:pt x="52" y="586"/>
                        <a:pt x="48" y="624"/>
                      </a:cubicBezTo>
                      <a:cubicBezTo>
                        <a:pt x="44" y="662"/>
                        <a:pt x="24" y="692"/>
                        <a:pt x="0" y="720"/>
                      </a:cubicBezTo>
                    </a:path>
                  </a:pathLst>
                </a:custGeom>
                <a:solidFill>
                  <a:srgbClr val="F4AADB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54" name="Freeform 11"/>
                <p:cNvSpPr/>
                <p:nvPr/>
              </p:nvSpPr>
              <p:spPr bwMode="auto">
                <a:xfrm>
                  <a:off x="3795" y="3132"/>
                  <a:ext cx="173" cy="708"/>
                </a:xfrm>
                <a:custGeom>
                  <a:avLst/>
                  <a:gdLst>
                    <a:gd name="T0" fmla="*/ 141 w 173"/>
                    <a:gd name="T1" fmla="*/ 0 h 708"/>
                    <a:gd name="T2" fmla="*/ 81 w 173"/>
                    <a:gd name="T3" fmla="*/ 72 h 708"/>
                    <a:gd name="T4" fmla="*/ 109 w 173"/>
                    <a:gd name="T5" fmla="*/ 180 h 708"/>
                    <a:gd name="T6" fmla="*/ 157 w 173"/>
                    <a:gd name="T7" fmla="*/ 324 h 708"/>
                    <a:gd name="T8" fmla="*/ 13 w 173"/>
                    <a:gd name="T9" fmla="*/ 468 h 708"/>
                    <a:gd name="T10" fmla="*/ 81 w 173"/>
                    <a:gd name="T11" fmla="*/ 576 h 708"/>
                    <a:gd name="T12" fmla="*/ 93 w 173"/>
                    <a:gd name="T13" fmla="*/ 708 h 70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3" h="708">
                      <a:moveTo>
                        <a:pt x="141" y="0"/>
                      </a:moveTo>
                      <a:cubicBezTo>
                        <a:pt x="133" y="12"/>
                        <a:pt x="86" y="42"/>
                        <a:pt x="81" y="72"/>
                      </a:cubicBezTo>
                      <a:cubicBezTo>
                        <a:pt x="76" y="102"/>
                        <a:pt x="96" y="138"/>
                        <a:pt x="109" y="180"/>
                      </a:cubicBezTo>
                      <a:cubicBezTo>
                        <a:pt x="122" y="222"/>
                        <a:pt x="173" y="276"/>
                        <a:pt x="157" y="324"/>
                      </a:cubicBezTo>
                      <a:cubicBezTo>
                        <a:pt x="141" y="372"/>
                        <a:pt x="26" y="426"/>
                        <a:pt x="13" y="468"/>
                      </a:cubicBezTo>
                      <a:cubicBezTo>
                        <a:pt x="0" y="510"/>
                        <a:pt x="68" y="536"/>
                        <a:pt x="81" y="576"/>
                      </a:cubicBezTo>
                      <a:cubicBezTo>
                        <a:pt x="94" y="616"/>
                        <a:pt x="91" y="681"/>
                        <a:pt x="93" y="708"/>
                      </a:cubicBezTo>
                    </a:path>
                  </a:pathLst>
                </a:custGeom>
                <a:solidFill>
                  <a:srgbClr val="F4AADB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</p:grpSp>
      <p:grpSp>
        <p:nvGrpSpPr>
          <p:cNvPr id="157" name="Group 13"/>
          <p:cNvGrpSpPr/>
          <p:nvPr/>
        </p:nvGrpSpPr>
        <p:grpSpPr bwMode="auto">
          <a:xfrm>
            <a:off x="2683712" y="4434299"/>
            <a:ext cx="844527" cy="1552270"/>
            <a:chOff x="1488" y="240"/>
            <a:chExt cx="569" cy="1296"/>
          </a:xfrm>
        </p:grpSpPr>
        <p:grpSp>
          <p:nvGrpSpPr>
            <p:cNvPr id="169" name="Group 15"/>
            <p:cNvGrpSpPr/>
            <p:nvPr/>
          </p:nvGrpSpPr>
          <p:grpSpPr bwMode="auto">
            <a:xfrm>
              <a:off x="1488" y="240"/>
              <a:ext cx="569" cy="1296"/>
              <a:chOff x="2784" y="1248"/>
              <a:chExt cx="768" cy="2064"/>
            </a:xfrm>
          </p:grpSpPr>
          <p:sp>
            <p:nvSpPr>
              <p:cNvPr id="171" name="Rectangle 16"/>
              <p:cNvSpPr>
                <a:spLocks noChangeArrowheads="1"/>
              </p:cNvSpPr>
              <p:nvPr/>
            </p:nvSpPr>
            <p:spPr bwMode="auto"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sp>
            <p:nvSpPr>
              <p:cNvPr id="172" name="Rectangle 17"/>
              <p:cNvSpPr>
                <a:spLocks noChangeArrowheads="1"/>
              </p:cNvSpPr>
              <p:nvPr/>
            </p:nvSpPr>
            <p:spPr bwMode="auto"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</p:grpSp>
        <p:grpSp>
          <p:nvGrpSpPr>
            <p:cNvPr id="159" name="Group 19"/>
            <p:cNvGrpSpPr/>
            <p:nvPr/>
          </p:nvGrpSpPr>
          <p:grpSpPr bwMode="auto">
            <a:xfrm>
              <a:off x="1632" y="912"/>
              <a:ext cx="240" cy="419"/>
              <a:chOff x="3744" y="1488"/>
              <a:chExt cx="324" cy="620"/>
            </a:xfrm>
          </p:grpSpPr>
          <p:sp>
            <p:nvSpPr>
              <p:cNvPr id="160" name="Freeform 20"/>
              <p:cNvSpPr/>
              <p:nvPr/>
            </p:nvSpPr>
            <p:spPr bwMode="auto">
              <a:xfrm rot="-321261">
                <a:off x="3744" y="1488"/>
                <a:ext cx="263" cy="354"/>
              </a:xfrm>
              <a:custGeom>
                <a:avLst/>
                <a:gdLst>
                  <a:gd name="T0" fmla="*/ 192 w 528"/>
                  <a:gd name="T1" fmla="*/ 141 h 521"/>
                  <a:gd name="T2" fmla="*/ 235 w 528"/>
                  <a:gd name="T3" fmla="*/ 162 h 521"/>
                  <a:gd name="T4" fmla="*/ 263 w 528"/>
                  <a:gd name="T5" fmla="*/ 96 h 521"/>
                  <a:gd name="T6" fmla="*/ 235 w 528"/>
                  <a:gd name="T7" fmla="*/ 30 h 521"/>
                  <a:gd name="T8" fmla="*/ 149 w 528"/>
                  <a:gd name="T9" fmla="*/ 7 h 521"/>
                  <a:gd name="T10" fmla="*/ 50 w 528"/>
                  <a:gd name="T11" fmla="*/ 74 h 521"/>
                  <a:gd name="T12" fmla="*/ 7 w 528"/>
                  <a:gd name="T13" fmla="*/ 185 h 521"/>
                  <a:gd name="T14" fmla="*/ 7 w 528"/>
                  <a:gd name="T15" fmla="*/ 274 h 521"/>
                  <a:gd name="T16" fmla="*/ 50 w 528"/>
                  <a:gd name="T17" fmla="*/ 340 h 521"/>
                  <a:gd name="T18" fmla="*/ 121 w 528"/>
                  <a:gd name="T19" fmla="*/ 340 h 521"/>
                  <a:gd name="T20" fmla="*/ 179 w 528"/>
                  <a:gd name="T21" fmla="*/ 255 h 521"/>
                  <a:gd name="T22" fmla="*/ 192 w 528"/>
                  <a:gd name="T23" fmla="*/ 141 h 5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28" h="521">
                    <a:moveTo>
                      <a:pt x="385" y="207"/>
                    </a:moveTo>
                    <a:cubicBezTo>
                      <a:pt x="410" y="188"/>
                      <a:pt x="447" y="250"/>
                      <a:pt x="471" y="239"/>
                    </a:cubicBezTo>
                    <a:cubicBezTo>
                      <a:pt x="495" y="228"/>
                      <a:pt x="528" y="174"/>
                      <a:pt x="528" y="141"/>
                    </a:cubicBezTo>
                    <a:cubicBezTo>
                      <a:pt x="528" y="109"/>
                      <a:pt x="509" y="65"/>
                      <a:pt x="471" y="44"/>
                    </a:cubicBezTo>
                    <a:cubicBezTo>
                      <a:pt x="433" y="22"/>
                      <a:pt x="362" y="0"/>
                      <a:pt x="300" y="11"/>
                    </a:cubicBezTo>
                    <a:cubicBezTo>
                      <a:pt x="238" y="22"/>
                      <a:pt x="147" y="65"/>
                      <a:pt x="100" y="109"/>
                    </a:cubicBezTo>
                    <a:cubicBezTo>
                      <a:pt x="52" y="152"/>
                      <a:pt x="29" y="223"/>
                      <a:pt x="14" y="272"/>
                    </a:cubicBezTo>
                    <a:cubicBezTo>
                      <a:pt x="0" y="321"/>
                      <a:pt x="0" y="364"/>
                      <a:pt x="14" y="403"/>
                    </a:cubicBezTo>
                    <a:cubicBezTo>
                      <a:pt x="29" y="441"/>
                      <a:pt x="62" y="484"/>
                      <a:pt x="100" y="500"/>
                    </a:cubicBezTo>
                    <a:cubicBezTo>
                      <a:pt x="138" y="517"/>
                      <a:pt x="200" y="521"/>
                      <a:pt x="243" y="500"/>
                    </a:cubicBezTo>
                    <a:cubicBezTo>
                      <a:pt x="286" y="479"/>
                      <a:pt x="336" y="425"/>
                      <a:pt x="360" y="376"/>
                    </a:cubicBezTo>
                    <a:cubicBezTo>
                      <a:pt x="384" y="327"/>
                      <a:pt x="380" y="242"/>
                      <a:pt x="385" y="20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61" name="Freeform 21"/>
              <p:cNvSpPr/>
              <p:nvPr/>
            </p:nvSpPr>
            <p:spPr bwMode="auto">
              <a:xfrm>
                <a:off x="3851" y="1496"/>
                <a:ext cx="159" cy="228"/>
              </a:xfrm>
              <a:custGeom>
                <a:avLst/>
                <a:gdLst>
                  <a:gd name="T0" fmla="*/ 159 w 159"/>
                  <a:gd name="T1" fmla="*/ 47 h 204"/>
                  <a:gd name="T2" fmla="*/ 107 w 159"/>
                  <a:gd name="T3" fmla="*/ 7 h 204"/>
                  <a:gd name="T4" fmla="*/ 55 w 159"/>
                  <a:gd name="T5" fmla="*/ 9 h 204"/>
                  <a:gd name="T6" fmla="*/ 15 w 159"/>
                  <a:gd name="T7" fmla="*/ 63 h 204"/>
                  <a:gd name="T8" fmla="*/ 9 w 159"/>
                  <a:gd name="T9" fmla="*/ 162 h 204"/>
                  <a:gd name="T10" fmla="*/ 67 w 159"/>
                  <a:gd name="T11" fmla="*/ 221 h 204"/>
                  <a:gd name="T12" fmla="*/ 143 w 159"/>
                  <a:gd name="T13" fmla="*/ 125 h 2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9" h="204">
                    <a:moveTo>
                      <a:pt x="159" y="42"/>
                    </a:moveTo>
                    <a:cubicBezTo>
                      <a:pt x="150" y="36"/>
                      <a:pt x="124" y="12"/>
                      <a:pt x="107" y="6"/>
                    </a:cubicBezTo>
                    <a:cubicBezTo>
                      <a:pt x="90" y="0"/>
                      <a:pt x="70" y="0"/>
                      <a:pt x="55" y="8"/>
                    </a:cubicBezTo>
                    <a:cubicBezTo>
                      <a:pt x="40" y="16"/>
                      <a:pt x="23" y="33"/>
                      <a:pt x="15" y="56"/>
                    </a:cubicBezTo>
                    <a:cubicBezTo>
                      <a:pt x="7" y="79"/>
                      <a:pt x="0" y="121"/>
                      <a:pt x="9" y="145"/>
                    </a:cubicBezTo>
                    <a:cubicBezTo>
                      <a:pt x="18" y="169"/>
                      <a:pt x="45" y="204"/>
                      <a:pt x="67" y="198"/>
                    </a:cubicBezTo>
                    <a:cubicBezTo>
                      <a:pt x="89" y="192"/>
                      <a:pt x="127" y="130"/>
                      <a:pt x="143" y="112"/>
                    </a:cubicBezTo>
                  </a:path>
                </a:pathLst>
              </a:custGeom>
              <a:solidFill>
                <a:srgbClr val="F6F967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62" name="Freeform 22"/>
              <p:cNvSpPr/>
              <p:nvPr/>
            </p:nvSpPr>
            <p:spPr bwMode="auto">
              <a:xfrm>
                <a:off x="3912" y="1556"/>
                <a:ext cx="56" cy="161"/>
              </a:xfrm>
              <a:custGeom>
                <a:avLst/>
                <a:gdLst>
                  <a:gd name="T0" fmla="*/ 56 w 56"/>
                  <a:gd name="T1" fmla="*/ 0 h 144"/>
                  <a:gd name="T2" fmla="*/ 10 w 56"/>
                  <a:gd name="T3" fmla="*/ 45 h 144"/>
                  <a:gd name="T4" fmla="*/ 0 w 56"/>
                  <a:gd name="T5" fmla="*/ 161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6" h="144">
                    <a:moveTo>
                      <a:pt x="56" y="0"/>
                    </a:moveTo>
                    <a:cubicBezTo>
                      <a:pt x="48" y="7"/>
                      <a:pt x="19" y="16"/>
                      <a:pt x="10" y="40"/>
                    </a:cubicBezTo>
                    <a:cubicBezTo>
                      <a:pt x="1" y="64"/>
                      <a:pt x="2" y="122"/>
                      <a:pt x="0" y="14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63" name="Freeform 23"/>
              <p:cNvSpPr/>
              <p:nvPr/>
            </p:nvSpPr>
            <p:spPr bwMode="auto">
              <a:xfrm>
                <a:off x="3924" y="1518"/>
                <a:ext cx="144" cy="590"/>
              </a:xfrm>
              <a:custGeom>
                <a:avLst/>
                <a:gdLst>
                  <a:gd name="T0" fmla="*/ 46 w 144"/>
                  <a:gd name="T1" fmla="*/ 590 h 528"/>
                  <a:gd name="T2" fmla="*/ 2 w 144"/>
                  <a:gd name="T3" fmla="*/ 530 h 528"/>
                  <a:gd name="T4" fmla="*/ 59 w 144"/>
                  <a:gd name="T5" fmla="*/ 441 h 528"/>
                  <a:gd name="T6" fmla="*/ 48 w 144"/>
                  <a:gd name="T7" fmla="*/ 367 h 528"/>
                  <a:gd name="T8" fmla="*/ 7 w 144"/>
                  <a:gd name="T9" fmla="*/ 298 h 528"/>
                  <a:gd name="T10" fmla="*/ 37 w 144"/>
                  <a:gd name="T11" fmla="*/ 236 h 528"/>
                  <a:gd name="T12" fmla="*/ 78 w 144"/>
                  <a:gd name="T13" fmla="*/ 181 h 528"/>
                  <a:gd name="T14" fmla="*/ 75 w 144"/>
                  <a:gd name="T15" fmla="*/ 121 h 528"/>
                  <a:gd name="T16" fmla="*/ 36 w 144"/>
                  <a:gd name="T17" fmla="*/ 44 h 528"/>
                  <a:gd name="T18" fmla="*/ 57 w 144"/>
                  <a:gd name="T19" fmla="*/ 3 h 528"/>
                  <a:gd name="T20" fmla="*/ 119 w 144"/>
                  <a:gd name="T21" fmla="*/ 59 h 528"/>
                  <a:gd name="T22" fmla="*/ 143 w 144"/>
                  <a:gd name="T23" fmla="*/ 127 h 528"/>
                  <a:gd name="T24" fmla="*/ 124 w 144"/>
                  <a:gd name="T25" fmla="*/ 217 h 528"/>
                  <a:gd name="T26" fmla="*/ 62 w 144"/>
                  <a:gd name="T27" fmla="*/ 288 h 528"/>
                  <a:gd name="T28" fmla="*/ 88 w 144"/>
                  <a:gd name="T29" fmla="*/ 371 h 528"/>
                  <a:gd name="T30" fmla="*/ 92 w 144"/>
                  <a:gd name="T31" fmla="*/ 460 h 528"/>
                  <a:gd name="T32" fmla="*/ 37 w 144"/>
                  <a:gd name="T33" fmla="*/ 532 h 528"/>
                  <a:gd name="T34" fmla="*/ 46 w 144"/>
                  <a:gd name="T35" fmla="*/ 590 h 52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44" h="528">
                    <a:moveTo>
                      <a:pt x="46" y="528"/>
                    </a:moveTo>
                    <a:cubicBezTo>
                      <a:pt x="41" y="528"/>
                      <a:pt x="0" y="496"/>
                      <a:pt x="2" y="474"/>
                    </a:cubicBezTo>
                    <a:cubicBezTo>
                      <a:pt x="4" y="451"/>
                      <a:pt x="51" y="419"/>
                      <a:pt x="59" y="395"/>
                    </a:cubicBezTo>
                    <a:cubicBezTo>
                      <a:pt x="67" y="371"/>
                      <a:pt x="57" y="349"/>
                      <a:pt x="48" y="328"/>
                    </a:cubicBezTo>
                    <a:cubicBezTo>
                      <a:pt x="39" y="307"/>
                      <a:pt x="9" y="286"/>
                      <a:pt x="7" y="267"/>
                    </a:cubicBezTo>
                    <a:cubicBezTo>
                      <a:pt x="5" y="248"/>
                      <a:pt x="25" y="228"/>
                      <a:pt x="37" y="211"/>
                    </a:cubicBezTo>
                    <a:cubicBezTo>
                      <a:pt x="49" y="194"/>
                      <a:pt x="72" y="179"/>
                      <a:pt x="78" y="162"/>
                    </a:cubicBezTo>
                    <a:cubicBezTo>
                      <a:pt x="84" y="145"/>
                      <a:pt x="82" y="128"/>
                      <a:pt x="75" y="108"/>
                    </a:cubicBezTo>
                    <a:cubicBezTo>
                      <a:pt x="68" y="88"/>
                      <a:pt x="40" y="56"/>
                      <a:pt x="36" y="39"/>
                    </a:cubicBezTo>
                    <a:cubicBezTo>
                      <a:pt x="33" y="22"/>
                      <a:pt x="44" y="0"/>
                      <a:pt x="57" y="3"/>
                    </a:cubicBezTo>
                    <a:cubicBezTo>
                      <a:pt x="70" y="5"/>
                      <a:pt x="104" y="34"/>
                      <a:pt x="119" y="53"/>
                    </a:cubicBezTo>
                    <a:cubicBezTo>
                      <a:pt x="133" y="72"/>
                      <a:pt x="142" y="91"/>
                      <a:pt x="143" y="114"/>
                    </a:cubicBezTo>
                    <a:cubicBezTo>
                      <a:pt x="144" y="137"/>
                      <a:pt x="137" y="170"/>
                      <a:pt x="124" y="194"/>
                    </a:cubicBezTo>
                    <a:cubicBezTo>
                      <a:pt x="111" y="218"/>
                      <a:pt x="68" y="235"/>
                      <a:pt x="62" y="258"/>
                    </a:cubicBezTo>
                    <a:cubicBezTo>
                      <a:pt x="56" y="281"/>
                      <a:pt x="83" y="306"/>
                      <a:pt x="88" y="332"/>
                    </a:cubicBezTo>
                    <a:cubicBezTo>
                      <a:pt x="93" y="358"/>
                      <a:pt x="100" y="388"/>
                      <a:pt x="92" y="412"/>
                    </a:cubicBezTo>
                    <a:cubicBezTo>
                      <a:pt x="84" y="436"/>
                      <a:pt x="45" y="457"/>
                      <a:pt x="37" y="476"/>
                    </a:cubicBezTo>
                    <a:cubicBezTo>
                      <a:pt x="29" y="495"/>
                      <a:pt x="44" y="517"/>
                      <a:pt x="46" y="52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5E8A2"/>
                  </a:gs>
                  <a:gs pos="100000">
                    <a:srgbClr val="FF85B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64" name="Oval 24"/>
              <p:cNvSpPr>
                <a:spLocks noChangeArrowheads="1"/>
              </p:cNvSpPr>
              <p:nvPr/>
            </p:nvSpPr>
            <p:spPr bwMode="auto">
              <a:xfrm>
                <a:off x="3946" y="1515"/>
                <a:ext cx="48" cy="52"/>
              </a:xfrm>
              <a:prstGeom prst="ellipse">
                <a:avLst/>
              </a:prstGeom>
              <a:gradFill rotWithShape="1">
                <a:gsLst>
                  <a:gs pos="0">
                    <a:srgbClr val="F6F967"/>
                  </a:gs>
                  <a:gs pos="100000">
                    <a:srgbClr val="77DC7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sp>
            <p:nvSpPr>
              <p:cNvPr id="165" name="Freeform 25"/>
              <p:cNvSpPr/>
              <p:nvPr/>
            </p:nvSpPr>
            <p:spPr bwMode="auto">
              <a:xfrm>
                <a:off x="3927" y="1866"/>
                <a:ext cx="43" cy="60"/>
              </a:xfrm>
              <a:custGeom>
                <a:avLst/>
                <a:gdLst>
                  <a:gd name="T0" fmla="*/ 33 w 43"/>
                  <a:gd name="T1" fmla="*/ 0 h 60"/>
                  <a:gd name="T2" fmla="*/ 17 w 43"/>
                  <a:gd name="T3" fmla="*/ 16 h 60"/>
                  <a:gd name="T4" fmla="*/ 5 w 43"/>
                  <a:gd name="T5" fmla="*/ 40 h 60"/>
                  <a:gd name="T6" fmla="*/ 1 w 43"/>
                  <a:gd name="T7" fmla="*/ 52 h 60"/>
                  <a:gd name="T8" fmla="*/ 3 w 43"/>
                  <a:gd name="T9" fmla="*/ 60 h 60"/>
                  <a:gd name="T10" fmla="*/ 9 w 43"/>
                  <a:gd name="T11" fmla="*/ 40 h 60"/>
                  <a:gd name="T12" fmla="*/ 33 w 43"/>
                  <a:gd name="T13" fmla="*/ 16 h 60"/>
                  <a:gd name="T14" fmla="*/ 33 w 43"/>
                  <a:gd name="T15" fmla="*/ 0 h 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66" name="Freeform 26"/>
              <p:cNvSpPr/>
              <p:nvPr/>
            </p:nvSpPr>
            <p:spPr bwMode="auto">
              <a:xfrm>
                <a:off x="3949" y="1916"/>
                <a:ext cx="43" cy="60"/>
              </a:xfrm>
              <a:custGeom>
                <a:avLst/>
                <a:gdLst>
                  <a:gd name="T0" fmla="*/ 33 w 43"/>
                  <a:gd name="T1" fmla="*/ 0 h 60"/>
                  <a:gd name="T2" fmla="*/ 17 w 43"/>
                  <a:gd name="T3" fmla="*/ 16 h 60"/>
                  <a:gd name="T4" fmla="*/ 5 w 43"/>
                  <a:gd name="T5" fmla="*/ 40 h 60"/>
                  <a:gd name="T6" fmla="*/ 1 w 43"/>
                  <a:gd name="T7" fmla="*/ 52 h 60"/>
                  <a:gd name="T8" fmla="*/ 3 w 43"/>
                  <a:gd name="T9" fmla="*/ 60 h 60"/>
                  <a:gd name="T10" fmla="*/ 9 w 43"/>
                  <a:gd name="T11" fmla="*/ 40 h 60"/>
                  <a:gd name="T12" fmla="*/ 33 w 43"/>
                  <a:gd name="T13" fmla="*/ 16 h 60"/>
                  <a:gd name="T14" fmla="*/ 33 w 43"/>
                  <a:gd name="T15" fmla="*/ 0 h 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67" name="Freeform 27"/>
              <p:cNvSpPr/>
              <p:nvPr/>
            </p:nvSpPr>
            <p:spPr bwMode="auto">
              <a:xfrm rot="902590">
                <a:off x="3922" y="1978"/>
                <a:ext cx="43" cy="60"/>
              </a:xfrm>
              <a:custGeom>
                <a:avLst/>
                <a:gdLst>
                  <a:gd name="T0" fmla="*/ 33 w 43"/>
                  <a:gd name="T1" fmla="*/ 0 h 60"/>
                  <a:gd name="T2" fmla="*/ 17 w 43"/>
                  <a:gd name="T3" fmla="*/ 16 h 60"/>
                  <a:gd name="T4" fmla="*/ 5 w 43"/>
                  <a:gd name="T5" fmla="*/ 40 h 60"/>
                  <a:gd name="T6" fmla="*/ 1 w 43"/>
                  <a:gd name="T7" fmla="*/ 52 h 60"/>
                  <a:gd name="T8" fmla="*/ 3 w 43"/>
                  <a:gd name="T9" fmla="*/ 60 h 60"/>
                  <a:gd name="T10" fmla="*/ 9 w 43"/>
                  <a:gd name="T11" fmla="*/ 40 h 60"/>
                  <a:gd name="T12" fmla="*/ 33 w 43"/>
                  <a:gd name="T13" fmla="*/ 16 h 60"/>
                  <a:gd name="T14" fmla="*/ 33 w 43"/>
                  <a:gd name="T15" fmla="*/ 0 h 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68" name="Freeform 28"/>
              <p:cNvSpPr/>
              <p:nvPr/>
            </p:nvSpPr>
            <p:spPr bwMode="auto">
              <a:xfrm rot="424431" flipH="1">
                <a:off x="4003" y="1896"/>
                <a:ext cx="43" cy="60"/>
              </a:xfrm>
              <a:custGeom>
                <a:avLst/>
                <a:gdLst>
                  <a:gd name="T0" fmla="*/ 33 w 43"/>
                  <a:gd name="T1" fmla="*/ 0 h 60"/>
                  <a:gd name="T2" fmla="*/ 17 w 43"/>
                  <a:gd name="T3" fmla="*/ 16 h 60"/>
                  <a:gd name="T4" fmla="*/ 5 w 43"/>
                  <a:gd name="T5" fmla="*/ 40 h 60"/>
                  <a:gd name="T6" fmla="*/ 1 w 43"/>
                  <a:gd name="T7" fmla="*/ 52 h 60"/>
                  <a:gd name="T8" fmla="*/ 3 w 43"/>
                  <a:gd name="T9" fmla="*/ 60 h 60"/>
                  <a:gd name="T10" fmla="*/ 9 w 43"/>
                  <a:gd name="T11" fmla="*/ 40 h 60"/>
                  <a:gd name="T12" fmla="*/ 33 w 43"/>
                  <a:gd name="T13" fmla="*/ 16 h 60"/>
                  <a:gd name="T14" fmla="*/ 33 w 43"/>
                  <a:gd name="T15" fmla="*/ 0 h 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</p:grpSp>
      <p:grpSp>
        <p:nvGrpSpPr>
          <p:cNvPr id="173" name="Group 29"/>
          <p:cNvGrpSpPr/>
          <p:nvPr/>
        </p:nvGrpSpPr>
        <p:grpSpPr bwMode="auto">
          <a:xfrm>
            <a:off x="4001648" y="4450178"/>
            <a:ext cx="905431" cy="1552270"/>
            <a:chOff x="4464" y="369"/>
            <a:chExt cx="960" cy="1536"/>
          </a:xfrm>
        </p:grpSpPr>
        <p:grpSp>
          <p:nvGrpSpPr>
            <p:cNvPr id="174" name="Group 30"/>
            <p:cNvGrpSpPr/>
            <p:nvPr/>
          </p:nvGrpSpPr>
          <p:grpSpPr bwMode="auto">
            <a:xfrm>
              <a:off x="4464" y="369"/>
              <a:ext cx="960" cy="1536"/>
              <a:chOff x="2784" y="1248"/>
              <a:chExt cx="768" cy="2064"/>
            </a:xfrm>
          </p:grpSpPr>
          <p:sp>
            <p:nvSpPr>
              <p:cNvPr id="206" name="Rectangle 31"/>
              <p:cNvSpPr>
                <a:spLocks noChangeArrowheads="1"/>
              </p:cNvSpPr>
              <p:nvPr/>
            </p:nvSpPr>
            <p:spPr bwMode="auto"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sp>
            <p:nvSpPr>
              <p:cNvPr id="207" name="Rectangle 32"/>
              <p:cNvSpPr>
                <a:spLocks noChangeArrowheads="1"/>
              </p:cNvSpPr>
              <p:nvPr/>
            </p:nvSpPr>
            <p:spPr bwMode="auto"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</p:grpSp>
        <p:grpSp>
          <p:nvGrpSpPr>
            <p:cNvPr id="175" name="Group 33"/>
            <p:cNvGrpSpPr/>
            <p:nvPr/>
          </p:nvGrpSpPr>
          <p:grpSpPr bwMode="auto">
            <a:xfrm>
              <a:off x="4656" y="800"/>
              <a:ext cx="528" cy="788"/>
              <a:chOff x="768" y="1680"/>
              <a:chExt cx="528" cy="764"/>
            </a:xfrm>
          </p:grpSpPr>
          <p:grpSp>
            <p:nvGrpSpPr>
              <p:cNvPr id="178" name="Group 34"/>
              <p:cNvGrpSpPr/>
              <p:nvPr/>
            </p:nvGrpSpPr>
            <p:grpSpPr bwMode="auto">
              <a:xfrm>
                <a:off x="1114" y="2156"/>
                <a:ext cx="100" cy="84"/>
                <a:chOff x="3122" y="2426"/>
                <a:chExt cx="100" cy="84"/>
              </a:xfrm>
            </p:grpSpPr>
            <p:sp>
              <p:nvSpPr>
                <p:cNvPr id="203" name="Freeform 35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04" name="Freeform 36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05" name="Freeform 37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79" name="Group 38"/>
              <p:cNvGrpSpPr/>
              <p:nvPr/>
            </p:nvGrpSpPr>
            <p:grpSpPr bwMode="auto">
              <a:xfrm>
                <a:off x="768" y="1680"/>
                <a:ext cx="528" cy="764"/>
                <a:chOff x="2736" y="1968"/>
                <a:chExt cx="582" cy="764"/>
              </a:xfrm>
            </p:grpSpPr>
            <p:grpSp>
              <p:nvGrpSpPr>
                <p:cNvPr id="180" name="Group 39"/>
                <p:cNvGrpSpPr/>
                <p:nvPr/>
              </p:nvGrpSpPr>
              <p:grpSpPr bwMode="auto">
                <a:xfrm>
                  <a:off x="3148" y="2016"/>
                  <a:ext cx="170" cy="716"/>
                  <a:chOff x="3148" y="2016"/>
                  <a:chExt cx="170" cy="716"/>
                </a:xfrm>
              </p:grpSpPr>
              <p:sp>
                <p:nvSpPr>
                  <p:cNvPr id="193" name="Freeform 40"/>
                  <p:cNvSpPr/>
                  <p:nvPr/>
                </p:nvSpPr>
                <p:spPr bwMode="auto">
                  <a:xfrm>
                    <a:off x="3168" y="2016"/>
                    <a:ext cx="104" cy="712"/>
                  </a:xfrm>
                  <a:custGeom>
                    <a:avLst/>
                    <a:gdLst>
                      <a:gd name="T0" fmla="*/ 0 w 104"/>
                      <a:gd name="T1" fmla="*/ 0 h 712"/>
                      <a:gd name="T2" fmla="*/ 96 w 104"/>
                      <a:gd name="T3" fmla="*/ 96 h 712"/>
                      <a:gd name="T4" fmla="*/ 48 w 104"/>
                      <a:gd name="T5" fmla="*/ 288 h 712"/>
                      <a:gd name="T6" fmla="*/ 96 w 104"/>
                      <a:gd name="T7" fmla="*/ 480 h 712"/>
                      <a:gd name="T8" fmla="*/ 48 w 104"/>
                      <a:gd name="T9" fmla="*/ 576 h 712"/>
                      <a:gd name="T10" fmla="*/ 68 w 104"/>
                      <a:gd name="T11" fmla="*/ 656 h 712"/>
                      <a:gd name="T12" fmla="*/ 54 w 104"/>
                      <a:gd name="T13" fmla="*/ 712 h 71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04" h="712">
                        <a:moveTo>
                          <a:pt x="0" y="0"/>
                        </a:moveTo>
                        <a:cubicBezTo>
                          <a:pt x="44" y="24"/>
                          <a:pt x="88" y="48"/>
                          <a:pt x="96" y="96"/>
                        </a:cubicBezTo>
                        <a:cubicBezTo>
                          <a:pt x="104" y="144"/>
                          <a:pt x="48" y="224"/>
                          <a:pt x="48" y="288"/>
                        </a:cubicBezTo>
                        <a:cubicBezTo>
                          <a:pt x="48" y="352"/>
                          <a:pt x="96" y="432"/>
                          <a:pt x="96" y="480"/>
                        </a:cubicBezTo>
                        <a:cubicBezTo>
                          <a:pt x="96" y="528"/>
                          <a:pt x="53" y="547"/>
                          <a:pt x="48" y="576"/>
                        </a:cubicBezTo>
                        <a:cubicBezTo>
                          <a:pt x="43" y="605"/>
                          <a:pt x="67" y="633"/>
                          <a:pt x="68" y="656"/>
                        </a:cubicBezTo>
                        <a:cubicBezTo>
                          <a:pt x="69" y="679"/>
                          <a:pt x="57" y="700"/>
                          <a:pt x="54" y="712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194" name="Freeform 41"/>
                  <p:cNvSpPr/>
                  <p:nvPr/>
                </p:nvSpPr>
                <p:spPr bwMode="auto">
                  <a:xfrm>
                    <a:off x="3148" y="2018"/>
                    <a:ext cx="104" cy="714"/>
                  </a:xfrm>
                  <a:custGeom>
                    <a:avLst/>
                    <a:gdLst>
                      <a:gd name="T0" fmla="*/ 0 w 104"/>
                      <a:gd name="T1" fmla="*/ 0 h 714"/>
                      <a:gd name="T2" fmla="*/ 96 w 104"/>
                      <a:gd name="T3" fmla="*/ 96 h 714"/>
                      <a:gd name="T4" fmla="*/ 48 w 104"/>
                      <a:gd name="T5" fmla="*/ 288 h 714"/>
                      <a:gd name="T6" fmla="*/ 96 w 104"/>
                      <a:gd name="T7" fmla="*/ 480 h 714"/>
                      <a:gd name="T8" fmla="*/ 48 w 104"/>
                      <a:gd name="T9" fmla="*/ 576 h 714"/>
                      <a:gd name="T10" fmla="*/ 72 w 104"/>
                      <a:gd name="T11" fmla="*/ 648 h 714"/>
                      <a:gd name="T12" fmla="*/ 76 w 104"/>
                      <a:gd name="T13" fmla="*/ 714 h 71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04" h="714">
                        <a:moveTo>
                          <a:pt x="0" y="0"/>
                        </a:moveTo>
                        <a:cubicBezTo>
                          <a:pt x="44" y="24"/>
                          <a:pt x="88" y="48"/>
                          <a:pt x="96" y="96"/>
                        </a:cubicBezTo>
                        <a:cubicBezTo>
                          <a:pt x="104" y="144"/>
                          <a:pt x="48" y="224"/>
                          <a:pt x="48" y="288"/>
                        </a:cubicBezTo>
                        <a:cubicBezTo>
                          <a:pt x="48" y="352"/>
                          <a:pt x="96" y="432"/>
                          <a:pt x="96" y="480"/>
                        </a:cubicBezTo>
                        <a:cubicBezTo>
                          <a:pt x="96" y="528"/>
                          <a:pt x="52" y="548"/>
                          <a:pt x="48" y="576"/>
                        </a:cubicBezTo>
                        <a:cubicBezTo>
                          <a:pt x="44" y="604"/>
                          <a:pt x="67" y="625"/>
                          <a:pt x="72" y="648"/>
                        </a:cubicBezTo>
                        <a:cubicBezTo>
                          <a:pt x="77" y="671"/>
                          <a:pt x="75" y="700"/>
                          <a:pt x="76" y="714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grpSp>
                <p:nvGrpSpPr>
                  <p:cNvPr id="195" name="Group 42"/>
                  <p:cNvGrpSpPr/>
                  <p:nvPr/>
                </p:nvGrpSpPr>
                <p:grpSpPr bwMode="auto">
                  <a:xfrm>
                    <a:off x="3164" y="2510"/>
                    <a:ext cx="78" cy="48"/>
                    <a:chOff x="3122" y="2426"/>
                    <a:chExt cx="100" cy="84"/>
                  </a:xfrm>
                </p:grpSpPr>
                <p:sp>
                  <p:nvSpPr>
                    <p:cNvPr id="200" name="Freeform 43"/>
                    <p:cNvSpPr/>
                    <p:nvPr/>
                  </p:nvSpPr>
                  <p:spPr bwMode="auto">
                    <a:xfrm>
                      <a:off x="3152" y="2426"/>
                      <a:ext cx="70" cy="66"/>
                    </a:xfrm>
                    <a:custGeom>
                      <a:avLst/>
                      <a:gdLst>
                        <a:gd name="T0" fmla="*/ 70 w 70"/>
                        <a:gd name="T1" fmla="*/ 0 h 66"/>
                        <a:gd name="T2" fmla="*/ 26 w 70"/>
                        <a:gd name="T3" fmla="*/ 26 h 66"/>
                        <a:gd name="T4" fmla="*/ 10 w 70"/>
                        <a:gd name="T5" fmla="*/ 54 h 66"/>
                        <a:gd name="T6" fmla="*/ 0 w 70"/>
                        <a:gd name="T7" fmla="*/ 66 h 66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70" h="66">
                          <a:moveTo>
                            <a:pt x="70" y="0"/>
                          </a:moveTo>
                          <a:cubicBezTo>
                            <a:pt x="56" y="10"/>
                            <a:pt x="40" y="16"/>
                            <a:pt x="26" y="26"/>
                          </a:cubicBezTo>
                          <a:cubicBezTo>
                            <a:pt x="22" y="37"/>
                            <a:pt x="19" y="47"/>
                            <a:pt x="10" y="54"/>
                          </a:cubicBezTo>
                          <a:cubicBezTo>
                            <a:pt x="6" y="57"/>
                            <a:pt x="0" y="66"/>
                            <a:pt x="0" y="6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201" name="Freeform 44"/>
                    <p:cNvSpPr/>
                    <p:nvPr/>
                  </p:nvSpPr>
                  <p:spPr bwMode="auto">
                    <a:xfrm>
                      <a:off x="3168" y="2470"/>
                      <a:ext cx="6" cy="40"/>
                    </a:xfrm>
                    <a:custGeom>
                      <a:avLst/>
                      <a:gdLst>
                        <a:gd name="T0" fmla="*/ 0 w 6"/>
                        <a:gd name="T1" fmla="*/ 0 h 40"/>
                        <a:gd name="T2" fmla="*/ 6 w 6"/>
                        <a:gd name="T3" fmla="*/ 22 h 40"/>
                        <a:gd name="T4" fmla="*/ 4 w 6"/>
                        <a:gd name="T5" fmla="*/ 40 h 40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6" h="40">
                          <a:moveTo>
                            <a:pt x="0" y="0"/>
                          </a:moveTo>
                          <a:cubicBezTo>
                            <a:pt x="5" y="18"/>
                            <a:pt x="2" y="11"/>
                            <a:pt x="6" y="22"/>
                          </a:cubicBezTo>
                          <a:cubicBezTo>
                            <a:pt x="3" y="32"/>
                            <a:pt x="4" y="26"/>
                            <a:pt x="4" y="4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202" name="Freeform 45"/>
                    <p:cNvSpPr/>
                    <p:nvPr/>
                  </p:nvSpPr>
                  <p:spPr bwMode="auto">
                    <a:xfrm rot="-6101646">
                      <a:off x="3139" y="2463"/>
                      <a:ext cx="6" cy="40"/>
                    </a:xfrm>
                    <a:custGeom>
                      <a:avLst/>
                      <a:gdLst>
                        <a:gd name="T0" fmla="*/ 0 w 6"/>
                        <a:gd name="T1" fmla="*/ 0 h 40"/>
                        <a:gd name="T2" fmla="*/ 6 w 6"/>
                        <a:gd name="T3" fmla="*/ 22 h 40"/>
                        <a:gd name="T4" fmla="*/ 4 w 6"/>
                        <a:gd name="T5" fmla="*/ 40 h 40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6" h="40">
                          <a:moveTo>
                            <a:pt x="0" y="0"/>
                          </a:moveTo>
                          <a:cubicBezTo>
                            <a:pt x="5" y="18"/>
                            <a:pt x="2" y="11"/>
                            <a:pt x="6" y="22"/>
                          </a:cubicBezTo>
                          <a:cubicBezTo>
                            <a:pt x="3" y="32"/>
                            <a:pt x="4" y="26"/>
                            <a:pt x="4" y="4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</p:grpSp>
              <p:sp>
                <p:nvSpPr>
                  <p:cNvPr id="196" name="Freeform 46"/>
                  <p:cNvSpPr/>
                  <p:nvPr/>
                </p:nvSpPr>
                <p:spPr bwMode="auto">
                  <a:xfrm>
                    <a:off x="3234" y="2564"/>
                    <a:ext cx="30" cy="56"/>
                  </a:xfrm>
                  <a:custGeom>
                    <a:avLst/>
                    <a:gdLst>
                      <a:gd name="T0" fmla="*/ 0 w 30"/>
                      <a:gd name="T1" fmla="*/ 0 h 56"/>
                      <a:gd name="T2" fmla="*/ 16 w 30"/>
                      <a:gd name="T3" fmla="*/ 30 h 56"/>
                      <a:gd name="T4" fmla="*/ 18 w 30"/>
                      <a:gd name="T5" fmla="*/ 46 h 56"/>
                      <a:gd name="T6" fmla="*/ 30 w 30"/>
                      <a:gd name="T7" fmla="*/ 56 h 5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30" h="56">
                        <a:moveTo>
                          <a:pt x="0" y="0"/>
                        </a:moveTo>
                        <a:cubicBezTo>
                          <a:pt x="6" y="10"/>
                          <a:pt x="12" y="19"/>
                          <a:pt x="16" y="30"/>
                        </a:cubicBezTo>
                        <a:cubicBezTo>
                          <a:pt x="17" y="35"/>
                          <a:pt x="16" y="41"/>
                          <a:pt x="18" y="46"/>
                        </a:cubicBezTo>
                        <a:cubicBezTo>
                          <a:pt x="20" y="51"/>
                          <a:pt x="30" y="56"/>
                          <a:pt x="30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197" name="Freeform 47"/>
                  <p:cNvSpPr/>
                  <p:nvPr/>
                </p:nvSpPr>
                <p:spPr bwMode="auto">
                  <a:xfrm>
                    <a:off x="3258" y="2460"/>
                    <a:ext cx="49" cy="71"/>
                  </a:xfrm>
                  <a:custGeom>
                    <a:avLst/>
                    <a:gdLst>
                      <a:gd name="T0" fmla="*/ 0 w 49"/>
                      <a:gd name="T1" fmla="*/ 0 h 71"/>
                      <a:gd name="T2" fmla="*/ 18 w 49"/>
                      <a:gd name="T3" fmla="*/ 18 h 71"/>
                      <a:gd name="T4" fmla="*/ 30 w 49"/>
                      <a:gd name="T5" fmla="*/ 30 h 71"/>
                      <a:gd name="T6" fmla="*/ 42 w 49"/>
                      <a:gd name="T7" fmla="*/ 64 h 71"/>
                      <a:gd name="T8" fmla="*/ 48 w 49"/>
                      <a:gd name="T9" fmla="*/ 68 h 7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9" h="71">
                        <a:moveTo>
                          <a:pt x="0" y="0"/>
                        </a:moveTo>
                        <a:cubicBezTo>
                          <a:pt x="6" y="8"/>
                          <a:pt x="11" y="12"/>
                          <a:pt x="18" y="18"/>
                        </a:cubicBezTo>
                        <a:cubicBezTo>
                          <a:pt x="22" y="22"/>
                          <a:pt x="30" y="30"/>
                          <a:pt x="30" y="30"/>
                        </a:cubicBezTo>
                        <a:cubicBezTo>
                          <a:pt x="31" y="34"/>
                          <a:pt x="42" y="64"/>
                          <a:pt x="42" y="64"/>
                        </a:cubicBezTo>
                        <a:cubicBezTo>
                          <a:pt x="49" y="71"/>
                          <a:pt x="48" y="62"/>
                          <a:pt x="48" y="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198" name="Freeform 48"/>
                  <p:cNvSpPr/>
                  <p:nvPr/>
                </p:nvSpPr>
                <p:spPr bwMode="auto">
                  <a:xfrm>
                    <a:off x="3250" y="2592"/>
                    <a:ext cx="28" cy="6"/>
                  </a:xfrm>
                  <a:custGeom>
                    <a:avLst/>
                    <a:gdLst>
                      <a:gd name="T0" fmla="*/ 0 w 28"/>
                      <a:gd name="T1" fmla="*/ 0 h 6"/>
                      <a:gd name="T2" fmla="*/ 28 w 28"/>
                      <a:gd name="T3" fmla="*/ 6 h 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8" h="6">
                        <a:moveTo>
                          <a:pt x="0" y="0"/>
                        </a:moveTo>
                        <a:cubicBezTo>
                          <a:pt x="9" y="2"/>
                          <a:pt x="20" y="2"/>
                          <a:pt x="28" y="6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199" name="Freeform 49"/>
                  <p:cNvSpPr/>
                  <p:nvPr/>
                </p:nvSpPr>
                <p:spPr bwMode="auto">
                  <a:xfrm>
                    <a:off x="3290" y="2496"/>
                    <a:ext cx="28" cy="6"/>
                  </a:xfrm>
                  <a:custGeom>
                    <a:avLst/>
                    <a:gdLst>
                      <a:gd name="T0" fmla="*/ 0 w 28"/>
                      <a:gd name="T1" fmla="*/ 0 h 6"/>
                      <a:gd name="T2" fmla="*/ 28 w 28"/>
                      <a:gd name="T3" fmla="*/ 6 h 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8" h="6">
                        <a:moveTo>
                          <a:pt x="0" y="0"/>
                        </a:moveTo>
                        <a:cubicBezTo>
                          <a:pt x="9" y="2"/>
                          <a:pt x="20" y="2"/>
                          <a:pt x="28" y="6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grpSp>
              <p:nvGrpSpPr>
                <p:cNvPr id="181" name="Group 50"/>
                <p:cNvGrpSpPr/>
                <p:nvPr/>
              </p:nvGrpSpPr>
              <p:grpSpPr bwMode="auto">
                <a:xfrm>
                  <a:off x="2736" y="1968"/>
                  <a:ext cx="478" cy="220"/>
                  <a:chOff x="2546" y="1940"/>
                  <a:chExt cx="675" cy="310"/>
                </a:xfrm>
              </p:grpSpPr>
              <p:grpSp>
                <p:nvGrpSpPr>
                  <p:cNvPr id="182" name="Group 51"/>
                  <p:cNvGrpSpPr/>
                  <p:nvPr/>
                </p:nvGrpSpPr>
                <p:grpSpPr bwMode="auto">
                  <a:xfrm>
                    <a:off x="2546" y="1940"/>
                    <a:ext cx="675" cy="310"/>
                    <a:chOff x="2493" y="1926"/>
                    <a:chExt cx="675" cy="310"/>
                  </a:xfrm>
                </p:grpSpPr>
                <p:sp>
                  <p:nvSpPr>
                    <p:cNvPr id="184" name="Freeform 52"/>
                    <p:cNvSpPr/>
                    <p:nvPr/>
                  </p:nvSpPr>
                  <p:spPr bwMode="auto">
                    <a:xfrm>
                      <a:off x="2508" y="2070"/>
                      <a:ext cx="128" cy="106"/>
                    </a:xfrm>
                    <a:custGeom>
                      <a:avLst/>
                      <a:gdLst>
                        <a:gd name="T0" fmla="*/ 80 w 128"/>
                        <a:gd name="T1" fmla="*/ 0 h 106"/>
                        <a:gd name="T2" fmla="*/ 44 w 128"/>
                        <a:gd name="T3" fmla="*/ 12 h 106"/>
                        <a:gd name="T4" fmla="*/ 10 w 128"/>
                        <a:gd name="T5" fmla="*/ 52 h 106"/>
                        <a:gd name="T6" fmla="*/ 8 w 128"/>
                        <a:gd name="T7" fmla="*/ 104 h 106"/>
                        <a:gd name="T8" fmla="*/ 60 w 128"/>
                        <a:gd name="T9" fmla="*/ 64 h 106"/>
                        <a:gd name="T10" fmla="*/ 128 w 128"/>
                        <a:gd name="T11" fmla="*/ 48 h 106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128" h="106">
                          <a:moveTo>
                            <a:pt x="80" y="0"/>
                          </a:moveTo>
                          <a:cubicBezTo>
                            <a:pt x="74" y="2"/>
                            <a:pt x="56" y="3"/>
                            <a:pt x="44" y="12"/>
                          </a:cubicBezTo>
                          <a:cubicBezTo>
                            <a:pt x="32" y="21"/>
                            <a:pt x="16" y="37"/>
                            <a:pt x="10" y="52"/>
                          </a:cubicBezTo>
                          <a:cubicBezTo>
                            <a:pt x="4" y="67"/>
                            <a:pt x="0" y="102"/>
                            <a:pt x="8" y="104"/>
                          </a:cubicBezTo>
                          <a:cubicBezTo>
                            <a:pt x="16" y="106"/>
                            <a:pt x="40" y="73"/>
                            <a:pt x="60" y="64"/>
                          </a:cubicBezTo>
                          <a:cubicBezTo>
                            <a:pt x="80" y="55"/>
                            <a:pt x="114" y="51"/>
                            <a:pt x="128" y="48"/>
                          </a:cubicBezTo>
                        </a:path>
                      </a:pathLst>
                    </a:custGeom>
                    <a:solidFill>
                      <a:srgbClr val="00FF00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85" name="Freeform 53"/>
                    <p:cNvSpPr/>
                    <p:nvPr/>
                  </p:nvSpPr>
                  <p:spPr bwMode="auto">
                    <a:xfrm>
                      <a:off x="2493" y="1962"/>
                      <a:ext cx="123" cy="132"/>
                    </a:xfrm>
                    <a:custGeom>
                      <a:avLst/>
                      <a:gdLst>
                        <a:gd name="T0" fmla="*/ 123 w 123"/>
                        <a:gd name="T1" fmla="*/ 64 h 132"/>
                        <a:gd name="T2" fmla="*/ 43 w 123"/>
                        <a:gd name="T3" fmla="*/ 56 h 132"/>
                        <a:gd name="T4" fmla="*/ 3 w 123"/>
                        <a:gd name="T5" fmla="*/ 6 h 132"/>
                        <a:gd name="T6" fmla="*/ 25 w 123"/>
                        <a:gd name="T7" fmla="*/ 90 h 132"/>
                        <a:gd name="T8" fmla="*/ 115 w 123"/>
                        <a:gd name="T9" fmla="*/ 132 h 13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23" h="132">
                          <a:moveTo>
                            <a:pt x="123" y="64"/>
                          </a:moveTo>
                          <a:cubicBezTo>
                            <a:pt x="110" y="63"/>
                            <a:pt x="63" y="66"/>
                            <a:pt x="43" y="56"/>
                          </a:cubicBezTo>
                          <a:cubicBezTo>
                            <a:pt x="23" y="46"/>
                            <a:pt x="6" y="0"/>
                            <a:pt x="3" y="6"/>
                          </a:cubicBezTo>
                          <a:cubicBezTo>
                            <a:pt x="0" y="12"/>
                            <a:pt x="6" y="69"/>
                            <a:pt x="25" y="90"/>
                          </a:cubicBezTo>
                          <a:cubicBezTo>
                            <a:pt x="44" y="111"/>
                            <a:pt x="96" y="123"/>
                            <a:pt x="115" y="132"/>
                          </a:cubicBezTo>
                        </a:path>
                      </a:pathLst>
                    </a:custGeom>
                    <a:solidFill>
                      <a:srgbClr val="00FF00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86" name="Freeform 54"/>
                    <p:cNvSpPr/>
                    <p:nvPr/>
                  </p:nvSpPr>
                  <p:spPr bwMode="auto">
                    <a:xfrm>
                      <a:off x="2606" y="1926"/>
                      <a:ext cx="538" cy="162"/>
                    </a:xfrm>
                    <a:custGeom>
                      <a:avLst/>
                      <a:gdLst>
                        <a:gd name="T0" fmla="*/ 538 w 538"/>
                        <a:gd name="T1" fmla="*/ 94 h 162"/>
                        <a:gd name="T2" fmla="*/ 454 w 538"/>
                        <a:gd name="T3" fmla="*/ 42 h 162"/>
                        <a:gd name="T4" fmla="*/ 392 w 538"/>
                        <a:gd name="T5" fmla="*/ 36 h 162"/>
                        <a:gd name="T6" fmla="*/ 282 w 538"/>
                        <a:gd name="T7" fmla="*/ 66 h 162"/>
                        <a:gd name="T8" fmla="*/ 160 w 538"/>
                        <a:gd name="T9" fmla="*/ 8 h 162"/>
                        <a:gd name="T10" fmla="*/ 56 w 538"/>
                        <a:gd name="T11" fmla="*/ 18 h 162"/>
                        <a:gd name="T12" fmla="*/ 8 w 538"/>
                        <a:gd name="T13" fmla="*/ 66 h 162"/>
                        <a:gd name="T14" fmla="*/ 8 w 538"/>
                        <a:gd name="T15" fmla="*/ 114 h 162"/>
                        <a:gd name="T16" fmla="*/ 56 w 538"/>
                        <a:gd name="T17" fmla="*/ 162 h 162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0" t="0" r="r" b="b"/>
                      <a:pathLst>
                        <a:path w="538" h="162">
                          <a:moveTo>
                            <a:pt x="538" y="94"/>
                          </a:moveTo>
                          <a:cubicBezTo>
                            <a:pt x="524" y="86"/>
                            <a:pt x="478" y="52"/>
                            <a:pt x="454" y="42"/>
                          </a:cubicBezTo>
                          <a:cubicBezTo>
                            <a:pt x="430" y="32"/>
                            <a:pt x="421" y="32"/>
                            <a:pt x="392" y="36"/>
                          </a:cubicBezTo>
                          <a:cubicBezTo>
                            <a:pt x="363" y="40"/>
                            <a:pt x="321" y="71"/>
                            <a:pt x="282" y="66"/>
                          </a:cubicBezTo>
                          <a:cubicBezTo>
                            <a:pt x="243" y="61"/>
                            <a:pt x="198" y="16"/>
                            <a:pt x="160" y="8"/>
                          </a:cubicBezTo>
                          <a:cubicBezTo>
                            <a:pt x="122" y="0"/>
                            <a:pt x="81" y="8"/>
                            <a:pt x="56" y="18"/>
                          </a:cubicBezTo>
                          <a:cubicBezTo>
                            <a:pt x="31" y="28"/>
                            <a:pt x="16" y="50"/>
                            <a:pt x="8" y="66"/>
                          </a:cubicBezTo>
                          <a:cubicBezTo>
                            <a:pt x="0" y="82"/>
                            <a:pt x="0" y="98"/>
                            <a:pt x="8" y="114"/>
                          </a:cubicBezTo>
                          <a:cubicBezTo>
                            <a:pt x="16" y="130"/>
                            <a:pt x="48" y="154"/>
                            <a:pt x="56" y="162"/>
                          </a:cubicBezTo>
                        </a:path>
                      </a:pathLst>
                    </a:custGeom>
                    <a:solidFill>
                      <a:srgbClr val="E3F442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87" name="Freeform 55"/>
                    <p:cNvSpPr/>
                    <p:nvPr/>
                  </p:nvSpPr>
                  <p:spPr bwMode="auto">
                    <a:xfrm>
                      <a:off x="2592" y="1970"/>
                      <a:ext cx="576" cy="266"/>
                    </a:xfrm>
                    <a:custGeom>
                      <a:avLst/>
                      <a:gdLst>
                        <a:gd name="T0" fmla="*/ 8 w 576"/>
                        <a:gd name="T1" fmla="*/ 112 h 266"/>
                        <a:gd name="T2" fmla="*/ 54 w 576"/>
                        <a:gd name="T3" fmla="*/ 44 h 266"/>
                        <a:gd name="T4" fmla="*/ 140 w 576"/>
                        <a:gd name="T5" fmla="*/ 6 h 266"/>
                        <a:gd name="T6" fmla="*/ 222 w 576"/>
                        <a:gd name="T7" fmla="*/ 6 h 266"/>
                        <a:gd name="T8" fmla="*/ 306 w 576"/>
                        <a:gd name="T9" fmla="*/ 34 h 266"/>
                        <a:gd name="T10" fmla="*/ 426 w 576"/>
                        <a:gd name="T11" fmla="*/ 6 h 266"/>
                        <a:gd name="T12" fmla="*/ 548 w 576"/>
                        <a:gd name="T13" fmla="*/ 54 h 266"/>
                        <a:gd name="T14" fmla="*/ 559 w 576"/>
                        <a:gd name="T15" fmla="*/ 190 h 266"/>
                        <a:gd name="T16" fmla="*/ 447 w 576"/>
                        <a:gd name="T17" fmla="*/ 242 h 266"/>
                        <a:gd name="T18" fmla="*/ 319 w 576"/>
                        <a:gd name="T19" fmla="*/ 194 h 266"/>
                        <a:gd name="T20" fmla="*/ 250 w 576"/>
                        <a:gd name="T21" fmla="*/ 222 h 266"/>
                        <a:gd name="T22" fmla="*/ 160 w 576"/>
                        <a:gd name="T23" fmla="*/ 262 h 266"/>
                        <a:gd name="T24" fmla="*/ 70 w 576"/>
                        <a:gd name="T25" fmla="*/ 246 h 266"/>
                        <a:gd name="T26" fmla="*/ 14 w 576"/>
                        <a:gd name="T27" fmla="*/ 182 h 266"/>
                        <a:gd name="T28" fmla="*/ 8 w 576"/>
                        <a:gd name="T29" fmla="*/ 112 h 26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0" t="0" r="r" b="b"/>
                      <a:pathLst>
                        <a:path w="576" h="266">
                          <a:moveTo>
                            <a:pt x="8" y="112"/>
                          </a:moveTo>
                          <a:cubicBezTo>
                            <a:pt x="14" y="89"/>
                            <a:pt x="31" y="62"/>
                            <a:pt x="54" y="44"/>
                          </a:cubicBezTo>
                          <a:cubicBezTo>
                            <a:pt x="76" y="26"/>
                            <a:pt x="112" y="12"/>
                            <a:pt x="140" y="6"/>
                          </a:cubicBezTo>
                          <a:cubicBezTo>
                            <a:pt x="168" y="0"/>
                            <a:pt x="195" y="1"/>
                            <a:pt x="222" y="6"/>
                          </a:cubicBezTo>
                          <a:cubicBezTo>
                            <a:pt x="249" y="11"/>
                            <a:pt x="272" y="34"/>
                            <a:pt x="306" y="34"/>
                          </a:cubicBezTo>
                          <a:cubicBezTo>
                            <a:pt x="340" y="34"/>
                            <a:pt x="386" y="3"/>
                            <a:pt x="426" y="6"/>
                          </a:cubicBezTo>
                          <a:cubicBezTo>
                            <a:pt x="466" y="9"/>
                            <a:pt x="526" y="23"/>
                            <a:pt x="548" y="54"/>
                          </a:cubicBezTo>
                          <a:cubicBezTo>
                            <a:pt x="570" y="85"/>
                            <a:pt x="576" y="159"/>
                            <a:pt x="559" y="190"/>
                          </a:cubicBezTo>
                          <a:cubicBezTo>
                            <a:pt x="542" y="221"/>
                            <a:pt x="487" y="241"/>
                            <a:pt x="447" y="242"/>
                          </a:cubicBezTo>
                          <a:cubicBezTo>
                            <a:pt x="407" y="243"/>
                            <a:pt x="352" y="197"/>
                            <a:pt x="319" y="194"/>
                          </a:cubicBezTo>
                          <a:cubicBezTo>
                            <a:pt x="286" y="191"/>
                            <a:pt x="276" y="211"/>
                            <a:pt x="250" y="222"/>
                          </a:cubicBezTo>
                          <a:cubicBezTo>
                            <a:pt x="224" y="233"/>
                            <a:pt x="190" y="258"/>
                            <a:pt x="160" y="262"/>
                          </a:cubicBezTo>
                          <a:cubicBezTo>
                            <a:pt x="130" y="266"/>
                            <a:pt x="94" y="259"/>
                            <a:pt x="70" y="246"/>
                          </a:cubicBezTo>
                          <a:cubicBezTo>
                            <a:pt x="46" y="233"/>
                            <a:pt x="24" y="204"/>
                            <a:pt x="14" y="182"/>
                          </a:cubicBezTo>
                          <a:cubicBezTo>
                            <a:pt x="4" y="160"/>
                            <a:pt x="0" y="133"/>
                            <a:pt x="8" y="112"/>
                          </a:cubicBezTo>
                          <a:close/>
                        </a:path>
                      </a:pathLst>
                    </a:custGeom>
                    <a:solidFill>
                      <a:srgbClr val="E3F442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88" name="Freeform 56"/>
                    <p:cNvSpPr/>
                    <p:nvPr/>
                  </p:nvSpPr>
                  <p:spPr bwMode="auto">
                    <a:xfrm>
                      <a:off x="2566" y="2024"/>
                      <a:ext cx="40" cy="18"/>
                    </a:xfrm>
                    <a:custGeom>
                      <a:avLst/>
                      <a:gdLst>
                        <a:gd name="T0" fmla="*/ 40 w 40"/>
                        <a:gd name="T1" fmla="*/ 0 h 18"/>
                        <a:gd name="T2" fmla="*/ 0 w 40"/>
                        <a:gd name="T3" fmla="*/ 18 h 18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40" h="18">
                          <a:moveTo>
                            <a:pt x="40" y="0"/>
                          </a:moveTo>
                          <a:cubicBezTo>
                            <a:pt x="24" y="5"/>
                            <a:pt x="19" y="18"/>
                            <a:pt x="0" y="18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89" name="Freeform 57"/>
                    <p:cNvSpPr/>
                    <p:nvPr/>
                  </p:nvSpPr>
                  <p:spPr bwMode="auto">
                    <a:xfrm>
                      <a:off x="2518" y="2022"/>
                      <a:ext cx="26" cy="8"/>
                    </a:xfrm>
                    <a:custGeom>
                      <a:avLst/>
                      <a:gdLst>
                        <a:gd name="T0" fmla="*/ 26 w 26"/>
                        <a:gd name="T1" fmla="*/ 0 h 8"/>
                        <a:gd name="T2" fmla="*/ 0 w 26"/>
                        <a:gd name="T3" fmla="*/ 8 h 8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26" h="8">
                          <a:moveTo>
                            <a:pt x="26" y="0"/>
                          </a:moveTo>
                          <a:cubicBezTo>
                            <a:pt x="19" y="2"/>
                            <a:pt x="8" y="8"/>
                            <a:pt x="0" y="8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90" name="Freeform 58"/>
                    <p:cNvSpPr/>
                    <p:nvPr/>
                  </p:nvSpPr>
                  <p:spPr bwMode="auto">
                    <a:xfrm>
                      <a:off x="2542" y="2026"/>
                      <a:ext cx="26" cy="12"/>
                    </a:xfrm>
                    <a:custGeom>
                      <a:avLst/>
                      <a:gdLst>
                        <a:gd name="T0" fmla="*/ 26 w 26"/>
                        <a:gd name="T1" fmla="*/ 0 h 12"/>
                        <a:gd name="T2" fmla="*/ 0 w 26"/>
                        <a:gd name="T3" fmla="*/ 12 h 12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26" h="12">
                          <a:moveTo>
                            <a:pt x="26" y="0"/>
                          </a:moveTo>
                          <a:cubicBezTo>
                            <a:pt x="18" y="3"/>
                            <a:pt x="6" y="6"/>
                            <a:pt x="0" y="12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91" name="Freeform 59"/>
                    <p:cNvSpPr/>
                    <p:nvPr/>
                  </p:nvSpPr>
                  <p:spPr bwMode="auto">
                    <a:xfrm>
                      <a:off x="2566" y="2114"/>
                      <a:ext cx="28" cy="14"/>
                    </a:xfrm>
                    <a:custGeom>
                      <a:avLst/>
                      <a:gdLst>
                        <a:gd name="T0" fmla="*/ 28 w 28"/>
                        <a:gd name="T1" fmla="*/ 14 h 14"/>
                        <a:gd name="T2" fmla="*/ 0 w 28"/>
                        <a:gd name="T3" fmla="*/ 0 h 14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28" h="14">
                          <a:moveTo>
                            <a:pt x="28" y="14"/>
                          </a:moveTo>
                          <a:cubicBezTo>
                            <a:pt x="18" y="11"/>
                            <a:pt x="11" y="0"/>
                            <a:pt x="0" y="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92" name="Freeform 60"/>
                    <p:cNvSpPr/>
                    <p:nvPr/>
                  </p:nvSpPr>
                  <p:spPr bwMode="auto">
                    <a:xfrm>
                      <a:off x="2536" y="2120"/>
                      <a:ext cx="28" cy="14"/>
                    </a:xfrm>
                    <a:custGeom>
                      <a:avLst/>
                      <a:gdLst>
                        <a:gd name="T0" fmla="*/ 28 w 28"/>
                        <a:gd name="T1" fmla="*/ 14 h 14"/>
                        <a:gd name="T2" fmla="*/ 0 w 28"/>
                        <a:gd name="T3" fmla="*/ 0 h 14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28" h="14">
                          <a:moveTo>
                            <a:pt x="28" y="14"/>
                          </a:moveTo>
                          <a:cubicBezTo>
                            <a:pt x="18" y="11"/>
                            <a:pt x="11" y="0"/>
                            <a:pt x="0" y="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</p:grpSp>
              <p:sp>
                <p:nvSpPr>
                  <p:cNvPr id="183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3184" y="2036"/>
                    <a:ext cx="12" cy="12"/>
                  </a:xfrm>
                  <a:prstGeom prst="ellipse">
                    <a:avLst/>
                  </a:prstGeom>
                  <a:solidFill>
                    <a:srgbClr val="E3F442"/>
                  </a:solidFill>
                  <a:ln w="9525">
                    <a:solidFill>
                      <a:srgbClr val="E3F442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 sz="1200"/>
                  </a:p>
                </p:txBody>
              </p:sp>
            </p:grpSp>
          </p:grpSp>
        </p:grpSp>
        <p:sp>
          <p:nvSpPr>
            <p:cNvPr id="176" name="Freeform 62"/>
            <p:cNvSpPr/>
            <p:nvPr/>
          </p:nvSpPr>
          <p:spPr bwMode="auto">
            <a:xfrm rot="-576423">
              <a:off x="4560" y="1152"/>
              <a:ext cx="318" cy="78"/>
            </a:xfrm>
            <a:custGeom>
              <a:avLst/>
              <a:gdLst>
                <a:gd name="T0" fmla="*/ 36 w 318"/>
                <a:gd name="T1" fmla="*/ 6 h 85"/>
                <a:gd name="T2" fmla="*/ 96 w 318"/>
                <a:gd name="T3" fmla="*/ 23 h 85"/>
                <a:gd name="T4" fmla="*/ 114 w 318"/>
                <a:gd name="T5" fmla="*/ 28 h 85"/>
                <a:gd name="T6" fmla="*/ 168 w 318"/>
                <a:gd name="T7" fmla="*/ 23 h 85"/>
                <a:gd name="T8" fmla="*/ 186 w 318"/>
                <a:gd name="T9" fmla="*/ 17 h 85"/>
                <a:gd name="T10" fmla="*/ 222 w 318"/>
                <a:gd name="T11" fmla="*/ 39 h 85"/>
                <a:gd name="T12" fmla="*/ 300 w 318"/>
                <a:gd name="T13" fmla="*/ 23 h 85"/>
                <a:gd name="T14" fmla="*/ 318 w 318"/>
                <a:gd name="T15" fmla="*/ 28 h 85"/>
                <a:gd name="T16" fmla="*/ 300 w 318"/>
                <a:gd name="T17" fmla="*/ 34 h 85"/>
                <a:gd name="T18" fmla="*/ 210 w 318"/>
                <a:gd name="T19" fmla="*/ 67 h 85"/>
                <a:gd name="T20" fmla="*/ 174 w 318"/>
                <a:gd name="T21" fmla="*/ 78 h 85"/>
                <a:gd name="T22" fmla="*/ 48 w 318"/>
                <a:gd name="T23" fmla="*/ 50 h 85"/>
                <a:gd name="T24" fmla="*/ 0 w 318"/>
                <a:gd name="T25" fmla="*/ 6 h 85"/>
                <a:gd name="T26" fmla="*/ 18 w 318"/>
                <a:gd name="T27" fmla="*/ 1 h 85"/>
                <a:gd name="T28" fmla="*/ 36 w 318"/>
                <a:gd name="T29" fmla="*/ 12 h 85"/>
                <a:gd name="T30" fmla="*/ 54 w 318"/>
                <a:gd name="T31" fmla="*/ 17 h 85"/>
                <a:gd name="T32" fmla="*/ 36 w 318"/>
                <a:gd name="T33" fmla="*/ 6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8" h="85">
                  <a:moveTo>
                    <a:pt x="36" y="7"/>
                  </a:moveTo>
                  <a:cubicBezTo>
                    <a:pt x="72" y="16"/>
                    <a:pt x="52" y="10"/>
                    <a:pt x="96" y="25"/>
                  </a:cubicBezTo>
                  <a:cubicBezTo>
                    <a:pt x="102" y="27"/>
                    <a:pt x="114" y="31"/>
                    <a:pt x="114" y="31"/>
                  </a:cubicBezTo>
                  <a:cubicBezTo>
                    <a:pt x="132" y="29"/>
                    <a:pt x="150" y="28"/>
                    <a:pt x="168" y="25"/>
                  </a:cubicBezTo>
                  <a:cubicBezTo>
                    <a:pt x="174" y="24"/>
                    <a:pt x="180" y="17"/>
                    <a:pt x="186" y="19"/>
                  </a:cubicBezTo>
                  <a:cubicBezTo>
                    <a:pt x="200" y="24"/>
                    <a:pt x="222" y="43"/>
                    <a:pt x="222" y="43"/>
                  </a:cubicBezTo>
                  <a:cubicBezTo>
                    <a:pt x="248" y="37"/>
                    <a:pt x="274" y="31"/>
                    <a:pt x="300" y="25"/>
                  </a:cubicBezTo>
                  <a:cubicBezTo>
                    <a:pt x="306" y="27"/>
                    <a:pt x="318" y="25"/>
                    <a:pt x="318" y="31"/>
                  </a:cubicBezTo>
                  <a:cubicBezTo>
                    <a:pt x="318" y="37"/>
                    <a:pt x="306" y="34"/>
                    <a:pt x="300" y="37"/>
                  </a:cubicBezTo>
                  <a:cubicBezTo>
                    <a:pt x="271" y="52"/>
                    <a:pt x="241" y="63"/>
                    <a:pt x="210" y="73"/>
                  </a:cubicBezTo>
                  <a:cubicBezTo>
                    <a:pt x="198" y="77"/>
                    <a:pt x="174" y="85"/>
                    <a:pt x="174" y="85"/>
                  </a:cubicBezTo>
                  <a:cubicBezTo>
                    <a:pt x="132" y="78"/>
                    <a:pt x="90" y="65"/>
                    <a:pt x="48" y="55"/>
                  </a:cubicBezTo>
                  <a:cubicBezTo>
                    <a:pt x="31" y="38"/>
                    <a:pt x="14" y="27"/>
                    <a:pt x="0" y="7"/>
                  </a:cubicBezTo>
                  <a:cubicBezTo>
                    <a:pt x="6" y="5"/>
                    <a:pt x="12" y="0"/>
                    <a:pt x="18" y="1"/>
                  </a:cubicBezTo>
                  <a:cubicBezTo>
                    <a:pt x="25" y="2"/>
                    <a:pt x="30" y="10"/>
                    <a:pt x="36" y="13"/>
                  </a:cubicBezTo>
                  <a:cubicBezTo>
                    <a:pt x="42" y="16"/>
                    <a:pt x="54" y="25"/>
                    <a:pt x="54" y="19"/>
                  </a:cubicBezTo>
                  <a:cubicBezTo>
                    <a:pt x="54" y="12"/>
                    <a:pt x="42" y="11"/>
                    <a:pt x="36" y="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208" name="Group 64"/>
          <p:cNvGrpSpPr/>
          <p:nvPr/>
        </p:nvGrpSpPr>
        <p:grpSpPr bwMode="auto">
          <a:xfrm>
            <a:off x="5444055" y="4469602"/>
            <a:ext cx="905431" cy="1552270"/>
            <a:chOff x="2823" y="1968"/>
            <a:chExt cx="1104" cy="2256"/>
          </a:xfrm>
        </p:grpSpPr>
        <p:grpSp>
          <p:nvGrpSpPr>
            <p:cNvPr id="209" name="Group 65"/>
            <p:cNvGrpSpPr/>
            <p:nvPr/>
          </p:nvGrpSpPr>
          <p:grpSpPr bwMode="auto">
            <a:xfrm>
              <a:off x="2823" y="1968"/>
              <a:ext cx="1104" cy="2256"/>
              <a:chOff x="2784" y="1248"/>
              <a:chExt cx="768" cy="2064"/>
            </a:xfrm>
          </p:grpSpPr>
          <p:sp>
            <p:nvSpPr>
              <p:cNvPr id="289" name="Rectangle 66"/>
              <p:cNvSpPr>
                <a:spLocks noChangeArrowheads="1"/>
              </p:cNvSpPr>
              <p:nvPr/>
            </p:nvSpPr>
            <p:spPr bwMode="auto"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sp>
            <p:nvSpPr>
              <p:cNvPr id="290" name="Rectangle 67"/>
              <p:cNvSpPr>
                <a:spLocks noChangeArrowheads="1"/>
              </p:cNvSpPr>
              <p:nvPr/>
            </p:nvSpPr>
            <p:spPr bwMode="auto"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</p:grpSp>
        <p:grpSp>
          <p:nvGrpSpPr>
            <p:cNvPr id="210" name="Group 68"/>
            <p:cNvGrpSpPr/>
            <p:nvPr/>
          </p:nvGrpSpPr>
          <p:grpSpPr bwMode="auto">
            <a:xfrm>
              <a:off x="3024" y="2592"/>
              <a:ext cx="627" cy="1011"/>
              <a:chOff x="96" y="1728"/>
              <a:chExt cx="695" cy="774"/>
            </a:xfrm>
          </p:grpSpPr>
          <p:grpSp>
            <p:nvGrpSpPr>
              <p:cNvPr id="212" name="Group 69"/>
              <p:cNvGrpSpPr/>
              <p:nvPr/>
            </p:nvGrpSpPr>
            <p:grpSpPr bwMode="auto">
              <a:xfrm>
                <a:off x="96" y="1728"/>
                <a:ext cx="343" cy="198"/>
                <a:chOff x="288" y="1776"/>
                <a:chExt cx="343" cy="198"/>
              </a:xfrm>
            </p:grpSpPr>
            <p:sp>
              <p:nvSpPr>
                <p:cNvPr id="270" name="Freeform 70"/>
                <p:cNvSpPr/>
                <p:nvPr/>
              </p:nvSpPr>
              <p:spPr bwMode="auto">
                <a:xfrm>
                  <a:off x="288" y="1776"/>
                  <a:ext cx="313" cy="198"/>
                </a:xfrm>
                <a:custGeom>
                  <a:avLst/>
                  <a:gdLst>
                    <a:gd name="T0" fmla="*/ 251 w 313"/>
                    <a:gd name="T1" fmla="*/ 180 h 198"/>
                    <a:gd name="T2" fmla="*/ 297 w 313"/>
                    <a:gd name="T3" fmla="*/ 144 h 198"/>
                    <a:gd name="T4" fmla="*/ 297 w 313"/>
                    <a:gd name="T5" fmla="*/ 48 h 198"/>
                    <a:gd name="T6" fmla="*/ 201 w 313"/>
                    <a:gd name="T7" fmla="*/ 0 h 198"/>
                    <a:gd name="T8" fmla="*/ 105 w 313"/>
                    <a:gd name="T9" fmla="*/ 48 h 198"/>
                    <a:gd name="T10" fmla="*/ 57 w 313"/>
                    <a:gd name="T11" fmla="*/ 144 h 198"/>
                    <a:gd name="T12" fmla="*/ 9 w 313"/>
                    <a:gd name="T13" fmla="*/ 192 h 198"/>
                    <a:gd name="T14" fmla="*/ 111 w 313"/>
                    <a:gd name="T15" fmla="*/ 180 h 198"/>
                    <a:gd name="T16" fmla="*/ 175 w 313"/>
                    <a:gd name="T17" fmla="*/ 186 h 198"/>
                    <a:gd name="T18" fmla="*/ 251 w 313"/>
                    <a:gd name="T19" fmla="*/ 180 h 19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98">
                      <a:moveTo>
                        <a:pt x="251" y="180"/>
                      </a:moveTo>
                      <a:cubicBezTo>
                        <a:pt x="275" y="172"/>
                        <a:pt x="289" y="166"/>
                        <a:pt x="297" y="144"/>
                      </a:cubicBezTo>
                      <a:cubicBezTo>
                        <a:pt x="305" y="122"/>
                        <a:pt x="313" y="72"/>
                        <a:pt x="297" y="48"/>
                      </a:cubicBezTo>
                      <a:cubicBezTo>
                        <a:pt x="281" y="24"/>
                        <a:pt x="233" y="0"/>
                        <a:pt x="201" y="0"/>
                      </a:cubicBezTo>
                      <a:cubicBezTo>
                        <a:pt x="169" y="0"/>
                        <a:pt x="129" y="24"/>
                        <a:pt x="105" y="48"/>
                      </a:cubicBezTo>
                      <a:cubicBezTo>
                        <a:pt x="81" y="72"/>
                        <a:pt x="73" y="120"/>
                        <a:pt x="57" y="144"/>
                      </a:cubicBezTo>
                      <a:cubicBezTo>
                        <a:pt x="41" y="168"/>
                        <a:pt x="0" y="186"/>
                        <a:pt x="9" y="192"/>
                      </a:cubicBezTo>
                      <a:cubicBezTo>
                        <a:pt x="18" y="198"/>
                        <a:pt x="83" y="181"/>
                        <a:pt x="111" y="180"/>
                      </a:cubicBezTo>
                      <a:cubicBezTo>
                        <a:pt x="139" y="179"/>
                        <a:pt x="152" y="186"/>
                        <a:pt x="175" y="186"/>
                      </a:cubicBezTo>
                      <a:cubicBezTo>
                        <a:pt x="198" y="186"/>
                        <a:pt x="235" y="181"/>
                        <a:pt x="251" y="180"/>
                      </a:cubicBezTo>
                      <a:close/>
                    </a:path>
                  </a:pathLst>
                </a:custGeom>
                <a:solidFill>
                  <a:srgbClr val="73F179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71" name="Freeform 71"/>
                <p:cNvSpPr/>
                <p:nvPr/>
              </p:nvSpPr>
              <p:spPr bwMode="auto">
                <a:xfrm>
                  <a:off x="353" y="1834"/>
                  <a:ext cx="278" cy="98"/>
                </a:xfrm>
                <a:custGeom>
                  <a:avLst/>
                  <a:gdLst>
                    <a:gd name="T0" fmla="*/ 278 w 278"/>
                    <a:gd name="T1" fmla="*/ 18 h 98"/>
                    <a:gd name="T2" fmla="*/ 236 w 278"/>
                    <a:gd name="T3" fmla="*/ 0 h 98"/>
                    <a:gd name="T4" fmla="*/ 180 w 278"/>
                    <a:gd name="T5" fmla="*/ 8 h 98"/>
                    <a:gd name="T6" fmla="*/ 144 w 278"/>
                    <a:gd name="T7" fmla="*/ 30 h 98"/>
                    <a:gd name="T8" fmla="*/ 76 w 278"/>
                    <a:gd name="T9" fmla="*/ 62 h 98"/>
                    <a:gd name="T10" fmla="*/ 18 w 278"/>
                    <a:gd name="T11" fmla="*/ 98 h 98"/>
                    <a:gd name="T12" fmla="*/ 0 w 278"/>
                    <a:gd name="T13" fmla="*/ 94 h 9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78" h="98">
                      <a:moveTo>
                        <a:pt x="278" y="18"/>
                      </a:moveTo>
                      <a:cubicBezTo>
                        <a:pt x="263" y="13"/>
                        <a:pt x="250" y="5"/>
                        <a:pt x="236" y="0"/>
                      </a:cubicBezTo>
                      <a:cubicBezTo>
                        <a:pt x="220" y="1"/>
                        <a:pt x="196" y="0"/>
                        <a:pt x="180" y="8"/>
                      </a:cubicBezTo>
                      <a:cubicBezTo>
                        <a:pt x="168" y="14"/>
                        <a:pt x="156" y="26"/>
                        <a:pt x="144" y="30"/>
                      </a:cubicBezTo>
                      <a:cubicBezTo>
                        <a:pt x="127" y="47"/>
                        <a:pt x="98" y="55"/>
                        <a:pt x="76" y="62"/>
                      </a:cubicBezTo>
                      <a:cubicBezTo>
                        <a:pt x="62" y="83"/>
                        <a:pt x="37" y="85"/>
                        <a:pt x="18" y="98"/>
                      </a:cubicBezTo>
                      <a:cubicBezTo>
                        <a:pt x="12" y="97"/>
                        <a:pt x="0" y="94"/>
                        <a:pt x="0" y="94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72" name="Freeform 72"/>
                <p:cNvSpPr/>
                <p:nvPr/>
              </p:nvSpPr>
              <p:spPr bwMode="auto">
                <a:xfrm>
                  <a:off x="361" y="1934"/>
                  <a:ext cx="6" cy="16"/>
                </a:xfrm>
                <a:custGeom>
                  <a:avLst/>
                  <a:gdLst>
                    <a:gd name="T0" fmla="*/ 6 w 6"/>
                    <a:gd name="T1" fmla="*/ 0 h 16"/>
                    <a:gd name="T2" fmla="*/ 0 w 6"/>
                    <a:gd name="T3" fmla="*/ 16 h 1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" h="16">
                      <a:moveTo>
                        <a:pt x="6" y="0"/>
                      </a:moveTo>
                      <a:cubicBezTo>
                        <a:pt x="5" y="6"/>
                        <a:pt x="0" y="16"/>
                        <a:pt x="0" y="16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73" name="Freeform 73"/>
                <p:cNvSpPr/>
                <p:nvPr/>
              </p:nvSpPr>
              <p:spPr bwMode="auto">
                <a:xfrm>
                  <a:off x="375" y="1896"/>
                  <a:ext cx="50" cy="4"/>
                </a:xfrm>
                <a:custGeom>
                  <a:avLst/>
                  <a:gdLst>
                    <a:gd name="T0" fmla="*/ 50 w 50"/>
                    <a:gd name="T1" fmla="*/ 4 h 4"/>
                    <a:gd name="T2" fmla="*/ 0 w 50"/>
                    <a:gd name="T3" fmla="*/ 0 h 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0" h="4">
                      <a:moveTo>
                        <a:pt x="50" y="4"/>
                      </a:moveTo>
                      <a:cubicBezTo>
                        <a:pt x="32" y="2"/>
                        <a:pt x="18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74" name="Freeform 74"/>
                <p:cNvSpPr/>
                <p:nvPr/>
              </p:nvSpPr>
              <p:spPr bwMode="auto">
                <a:xfrm>
                  <a:off x="383" y="1878"/>
                  <a:ext cx="10" cy="18"/>
                </a:xfrm>
                <a:custGeom>
                  <a:avLst/>
                  <a:gdLst>
                    <a:gd name="T0" fmla="*/ 10 w 10"/>
                    <a:gd name="T1" fmla="*/ 18 h 18"/>
                    <a:gd name="T2" fmla="*/ 0 w 10"/>
                    <a:gd name="T3" fmla="*/ 0 h 1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0" h="18">
                      <a:moveTo>
                        <a:pt x="10" y="18"/>
                      </a:moveTo>
                      <a:cubicBezTo>
                        <a:pt x="8" y="10"/>
                        <a:pt x="6" y="6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75" name="Freeform 75"/>
                <p:cNvSpPr/>
                <p:nvPr/>
              </p:nvSpPr>
              <p:spPr bwMode="auto">
                <a:xfrm>
                  <a:off x="423" y="1852"/>
                  <a:ext cx="68" cy="16"/>
                </a:xfrm>
                <a:custGeom>
                  <a:avLst/>
                  <a:gdLst>
                    <a:gd name="T0" fmla="*/ 68 w 68"/>
                    <a:gd name="T1" fmla="*/ 16 h 16"/>
                    <a:gd name="T2" fmla="*/ 0 w 68"/>
                    <a:gd name="T3" fmla="*/ 0 h 1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8" h="16">
                      <a:moveTo>
                        <a:pt x="68" y="16"/>
                      </a:moveTo>
                      <a:cubicBezTo>
                        <a:pt x="44" y="11"/>
                        <a:pt x="25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76" name="Freeform 76"/>
                <p:cNvSpPr/>
                <p:nvPr/>
              </p:nvSpPr>
              <p:spPr bwMode="auto">
                <a:xfrm>
                  <a:off x="435" y="1824"/>
                  <a:ext cx="18" cy="32"/>
                </a:xfrm>
                <a:custGeom>
                  <a:avLst/>
                  <a:gdLst>
                    <a:gd name="T0" fmla="*/ 18 w 18"/>
                    <a:gd name="T1" fmla="*/ 32 h 32"/>
                    <a:gd name="T2" fmla="*/ 0 w 18"/>
                    <a:gd name="T3" fmla="*/ 0 h 32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8" h="32">
                      <a:moveTo>
                        <a:pt x="18" y="32"/>
                      </a:moveTo>
                      <a:cubicBezTo>
                        <a:pt x="11" y="22"/>
                        <a:pt x="9" y="9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77" name="Freeform 77"/>
                <p:cNvSpPr/>
                <p:nvPr/>
              </p:nvSpPr>
              <p:spPr bwMode="auto">
                <a:xfrm>
                  <a:off x="483" y="1816"/>
                  <a:ext cx="64" cy="20"/>
                </a:xfrm>
                <a:custGeom>
                  <a:avLst/>
                  <a:gdLst>
                    <a:gd name="T0" fmla="*/ 64 w 64"/>
                    <a:gd name="T1" fmla="*/ 20 h 20"/>
                    <a:gd name="T2" fmla="*/ 0 w 64"/>
                    <a:gd name="T3" fmla="*/ 0 h 2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4" h="20">
                      <a:moveTo>
                        <a:pt x="64" y="20"/>
                      </a:moveTo>
                      <a:cubicBezTo>
                        <a:pt x="41" y="16"/>
                        <a:pt x="20" y="1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78" name="Freeform 78"/>
                <p:cNvSpPr/>
                <p:nvPr/>
              </p:nvSpPr>
              <p:spPr bwMode="auto">
                <a:xfrm>
                  <a:off x="485" y="1796"/>
                  <a:ext cx="6" cy="22"/>
                </a:xfrm>
                <a:custGeom>
                  <a:avLst/>
                  <a:gdLst>
                    <a:gd name="T0" fmla="*/ 6 w 6"/>
                    <a:gd name="T1" fmla="*/ 22 h 22"/>
                    <a:gd name="T2" fmla="*/ 0 w 6"/>
                    <a:gd name="T3" fmla="*/ 0 h 22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" h="22">
                      <a:moveTo>
                        <a:pt x="6" y="22"/>
                      </a:moveTo>
                      <a:cubicBezTo>
                        <a:pt x="5" y="15"/>
                        <a:pt x="0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79" name="Freeform 79"/>
                <p:cNvSpPr/>
                <p:nvPr/>
              </p:nvSpPr>
              <p:spPr bwMode="auto">
                <a:xfrm>
                  <a:off x="467" y="1820"/>
                  <a:ext cx="26" cy="8"/>
                </a:xfrm>
                <a:custGeom>
                  <a:avLst/>
                  <a:gdLst>
                    <a:gd name="T0" fmla="*/ 26 w 26"/>
                    <a:gd name="T1" fmla="*/ 0 h 8"/>
                    <a:gd name="T2" fmla="*/ 0 w 26"/>
                    <a:gd name="T3" fmla="*/ 8 h 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6" h="8">
                      <a:moveTo>
                        <a:pt x="26" y="0"/>
                      </a:moveTo>
                      <a:cubicBezTo>
                        <a:pt x="17" y="3"/>
                        <a:pt x="8" y="4"/>
                        <a:pt x="0" y="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80" name="Freeform 80"/>
                <p:cNvSpPr/>
                <p:nvPr/>
              </p:nvSpPr>
              <p:spPr bwMode="auto">
                <a:xfrm>
                  <a:off x="525" y="1804"/>
                  <a:ext cx="24" cy="32"/>
                </a:xfrm>
                <a:custGeom>
                  <a:avLst/>
                  <a:gdLst>
                    <a:gd name="T0" fmla="*/ 24 w 24"/>
                    <a:gd name="T1" fmla="*/ 32 h 32"/>
                    <a:gd name="T2" fmla="*/ 10 w 24"/>
                    <a:gd name="T3" fmla="*/ 10 h 32"/>
                    <a:gd name="T4" fmla="*/ 0 w 24"/>
                    <a:gd name="T5" fmla="*/ 0 h 3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32">
                      <a:moveTo>
                        <a:pt x="24" y="32"/>
                      </a:moveTo>
                      <a:cubicBezTo>
                        <a:pt x="20" y="21"/>
                        <a:pt x="20" y="16"/>
                        <a:pt x="10" y="10"/>
                      </a:cubicBezTo>
                      <a:cubicBezTo>
                        <a:pt x="8" y="7"/>
                        <a:pt x="0" y="2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81" name="Freeform 81"/>
                <p:cNvSpPr/>
                <p:nvPr/>
              </p:nvSpPr>
              <p:spPr bwMode="auto">
                <a:xfrm>
                  <a:off x="507" y="1810"/>
                  <a:ext cx="20" cy="1"/>
                </a:xfrm>
                <a:custGeom>
                  <a:avLst/>
                  <a:gdLst>
                    <a:gd name="T0" fmla="*/ 20 w 20"/>
                    <a:gd name="T1" fmla="*/ 0 h 1"/>
                    <a:gd name="T2" fmla="*/ 0 w 20"/>
                    <a:gd name="T3" fmla="*/ 0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0" h="1">
                      <a:moveTo>
                        <a:pt x="20" y="0"/>
                      </a:moveTo>
                      <a:cubicBezTo>
                        <a:pt x="13" y="0"/>
                        <a:pt x="7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82" name="Freeform 82"/>
                <p:cNvSpPr/>
                <p:nvPr/>
              </p:nvSpPr>
              <p:spPr bwMode="auto">
                <a:xfrm>
                  <a:off x="397" y="1912"/>
                  <a:ext cx="12" cy="38"/>
                </a:xfrm>
                <a:custGeom>
                  <a:avLst/>
                  <a:gdLst>
                    <a:gd name="T0" fmla="*/ 12 w 12"/>
                    <a:gd name="T1" fmla="*/ 0 h 38"/>
                    <a:gd name="T2" fmla="*/ 0 w 12"/>
                    <a:gd name="T3" fmla="*/ 38 h 3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2" h="38">
                      <a:moveTo>
                        <a:pt x="12" y="0"/>
                      </a:moveTo>
                      <a:cubicBezTo>
                        <a:pt x="8" y="11"/>
                        <a:pt x="0" y="27"/>
                        <a:pt x="0" y="3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83" name="Freeform 83"/>
                <p:cNvSpPr/>
                <p:nvPr/>
              </p:nvSpPr>
              <p:spPr bwMode="auto">
                <a:xfrm>
                  <a:off x="401" y="1930"/>
                  <a:ext cx="14" cy="18"/>
                </a:xfrm>
                <a:custGeom>
                  <a:avLst/>
                  <a:gdLst>
                    <a:gd name="T0" fmla="*/ 0 w 14"/>
                    <a:gd name="T1" fmla="*/ 0 h 18"/>
                    <a:gd name="T2" fmla="*/ 14 w 14"/>
                    <a:gd name="T3" fmla="*/ 18 h 1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4" h="18">
                      <a:moveTo>
                        <a:pt x="0" y="0"/>
                      </a:moveTo>
                      <a:cubicBezTo>
                        <a:pt x="5" y="8"/>
                        <a:pt x="8" y="12"/>
                        <a:pt x="14" y="1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84" name="Freeform 84"/>
                <p:cNvSpPr/>
                <p:nvPr/>
              </p:nvSpPr>
              <p:spPr bwMode="auto">
                <a:xfrm>
                  <a:off x="467" y="1882"/>
                  <a:ext cx="6" cy="46"/>
                </a:xfrm>
                <a:custGeom>
                  <a:avLst/>
                  <a:gdLst>
                    <a:gd name="T0" fmla="*/ 6 w 6"/>
                    <a:gd name="T1" fmla="*/ 0 h 46"/>
                    <a:gd name="T2" fmla="*/ 0 w 6"/>
                    <a:gd name="T3" fmla="*/ 46 h 4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" h="46">
                      <a:moveTo>
                        <a:pt x="6" y="0"/>
                      </a:moveTo>
                      <a:cubicBezTo>
                        <a:pt x="1" y="15"/>
                        <a:pt x="0" y="30"/>
                        <a:pt x="0" y="46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85" name="Freeform 85"/>
                <p:cNvSpPr/>
                <p:nvPr/>
              </p:nvSpPr>
              <p:spPr bwMode="auto">
                <a:xfrm>
                  <a:off x="467" y="1918"/>
                  <a:ext cx="26" cy="28"/>
                </a:xfrm>
                <a:custGeom>
                  <a:avLst/>
                  <a:gdLst>
                    <a:gd name="T0" fmla="*/ 0 w 26"/>
                    <a:gd name="T1" fmla="*/ 0 h 28"/>
                    <a:gd name="T2" fmla="*/ 18 w 26"/>
                    <a:gd name="T3" fmla="*/ 24 h 28"/>
                    <a:gd name="T4" fmla="*/ 24 w 26"/>
                    <a:gd name="T5" fmla="*/ 26 h 28"/>
                    <a:gd name="T6" fmla="*/ 26 w 26"/>
                    <a:gd name="T7" fmla="*/ 28 h 2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6" h="28">
                      <a:moveTo>
                        <a:pt x="0" y="0"/>
                      </a:moveTo>
                      <a:cubicBezTo>
                        <a:pt x="7" y="7"/>
                        <a:pt x="10" y="18"/>
                        <a:pt x="18" y="24"/>
                      </a:cubicBezTo>
                      <a:cubicBezTo>
                        <a:pt x="20" y="25"/>
                        <a:pt x="22" y="25"/>
                        <a:pt x="24" y="26"/>
                      </a:cubicBezTo>
                      <a:cubicBezTo>
                        <a:pt x="25" y="26"/>
                        <a:pt x="25" y="27"/>
                        <a:pt x="26" y="2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86" name="Freeform 86"/>
                <p:cNvSpPr/>
                <p:nvPr/>
              </p:nvSpPr>
              <p:spPr bwMode="auto">
                <a:xfrm>
                  <a:off x="436" y="1902"/>
                  <a:ext cx="29" cy="34"/>
                </a:xfrm>
                <a:custGeom>
                  <a:avLst/>
                  <a:gdLst>
                    <a:gd name="T0" fmla="*/ 29 w 29"/>
                    <a:gd name="T1" fmla="*/ 0 h 34"/>
                    <a:gd name="T2" fmla="*/ 3 w 29"/>
                    <a:gd name="T3" fmla="*/ 20 h 34"/>
                    <a:gd name="T4" fmla="*/ 1 w 29"/>
                    <a:gd name="T5" fmla="*/ 34 h 3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9" h="34">
                      <a:moveTo>
                        <a:pt x="29" y="0"/>
                      </a:moveTo>
                      <a:cubicBezTo>
                        <a:pt x="20" y="7"/>
                        <a:pt x="12" y="14"/>
                        <a:pt x="3" y="20"/>
                      </a:cubicBezTo>
                      <a:cubicBezTo>
                        <a:pt x="0" y="29"/>
                        <a:pt x="1" y="24"/>
                        <a:pt x="1" y="34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87" name="Freeform 87"/>
                <p:cNvSpPr/>
                <p:nvPr/>
              </p:nvSpPr>
              <p:spPr bwMode="auto">
                <a:xfrm>
                  <a:off x="515" y="1844"/>
                  <a:ext cx="14" cy="56"/>
                </a:xfrm>
                <a:custGeom>
                  <a:avLst/>
                  <a:gdLst>
                    <a:gd name="T0" fmla="*/ 14 w 14"/>
                    <a:gd name="T1" fmla="*/ 0 h 56"/>
                    <a:gd name="T2" fmla="*/ 0 w 14"/>
                    <a:gd name="T3" fmla="*/ 56 h 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4" h="56">
                      <a:moveTo>
                        <a:pt x="14" y="0"/>
                      </a:moveTo>
                      <a:cubicBezTo>
                        <a:pt x="8" y="19"/>
                        <a:pt x="0" y="35"/>
                        <a:pt x="0" y="56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88" name="Freeform 88"/>
                <p:cNvSpPr/>
                <p:nvPr/>
              </p:nvSpPr>
              <p:spPr bwMode="auto">
                <a:xfrm>
                  <a:off x="523" y="1876"/>
                  <a:ext cx="16" cy="28"/>
                </a:xfrm>
                <a:custGeom>
                  <a:avLst/>
                  <a:gdLst>
                    <a:gd name="T0" fmla="*/ 0 w 16"/>
                    <a:gd name="T1" fmla="*/ 0 h 28"/>
                    <a:gd name="T2" fmla="*/ 16 w 16"/>
                    <a:gd name="T3" fmla="*/ 28 h 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6" h="28">
                      <a:moveTo>
                        <a:pt x="0" y="0"/>
                      </a:moveTo>
                      <a:cubicBezTo>
                        <a:pt x="3" y="10"/>
                        <a:pt x="9" y="21"/>
                        <a:pt x="16" y="2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13" name="Group 89"/>
              <p:cNvGrpSpPr/>
              <p:nvPr/>
            </p:nvGrpSpPr>
            <p:grpSpPr bwMode="auto">
              <a:xfrm flipH="1">
                <a:off x="448" y="1730"/>
                <a:ext cx="343" cy="198"/>
                <a:chOff x="288" y="1776"/>
                <a:chExt cx="343" cy="198"/>
              </a:xfrm>
            </p:grpSpPr>
            <p:sp>
              <p:nvSpPr>
                <p:cNvPr id="251" name="Freeform 90"/>
                <p:cNvSpPr/>
                <p:nvPr/>
              </p:nvSpPr>
              <p:spPr bwMode="auto">
                <a:xfrm>
                  <a:off x="288" y="1776"/>
                  <a:ext cx="313" cy="198"/>
                </a:xfrm>
                <a:custGeom>
                  <a:avLst/>
                  <a:gdLst>
                    <a:gd name="T0" fmla="*/ 251 w 313"/>
                    <a:gd name="T1" fmla="*/ 180 h 198"/>
                    <a:gd name="T2" fmla="*/ 297 w 313"/>
                    <a:gd name="T3" fmla="*/ 144 h 198"/>
                    <a:gd name="T4" fmla="*/ 297 w 313"/>
                    <a:gd name="T5" fmla="*/ 48 h 198"/>
                    <a:gd name="T6" fmla="*/ 201 w 313"/>
                    <a:gd name="T7" fmla="*/ 0 h 198"/>
                    <a:gd name="T8" fmla="*/ 105 w 313"/>
                    <a:gd name="T9" fmla="*/ 48 h 198"/>
                    <a:gd name="T10" fmla="*/ 57 w 313"/>
                    <a:gd name="T11" fmla="*/ 144 h 198"/>
                    <a:gd name="T12" fmla="*/ 9 w 313"/>
                    <a:gd name="T13" fmla="*/ 192 h 198"/>
                    <a:gd name="T14" fmla="*/ 111 w 313"/>
                    <a:gd name="T15" fmla="*/ 180 h 198"/>
                    <a:gd name="T16" fmla="*/ 175 w 313"/>
                    <a:gd name="T17" fmla="*/ 186 h 198"/>
                    <a:gd name="T18" fmla="*/ 251 w 313"/>
                    <a:gd name="T19" fmla="*/ 180 h 19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98">
                      <a:moveTo>
                        <a:pt x="251" y="180"/>
                      </a:moveTo>
                      <a:cubicBezTo>
                        <a:pt x="275" y="172"/>
                        <a:pt x="289" y="166"/>
                        <a:pt x="297" y="144"/>
                      </a:cubicBezTo>
                      <a:cubicBezTo>
                        <a:pt x="305" y="122"/>
                        <a:pt x="313" y="72"/>
                        <a:pt x="297" y="48"/>
                      </a:cubicBezTo>
                      <a:cubicBezTo>
                        <a:pt x="281" y="24"/>
                        <a:pt x="233" y="0"/>
                        <a:pt x="201" y="0"/>
                      </a:cubicBezTo>
                      <a:cubicBezTo>
                        <a:pt x="169" y="0"/>
                        <a:pt x="129" y="24"/>
                        <a:pt x="105" y="48"/>
                      </a:cubicBezTo>
                      <a:cubicBezTo>
                        <a:pt x="81" y="72"/>
                        <a:pt x="73" y="120"/>
                        <a:pt x="57" y="144"/>
                      </a:cubicBezTo>
                      <a:cubicBezTo>
                        <a:pt x="41" y="168"/>
                        <a:pt x="0" y="186"/>
                        <a:pt x="9" y="192"/>
                      </a:cubicBezTo>
                      <a:cubicBezTo>
                        <a:pt x="18" y="198"/>
                        <a:pt x="83" y="181"/>
                        <a:pt x="111" y="180"/>
                      </a:cubicBezTo>
                      <a:cubicBezTo>
                        <a:pt x="139" y="179"/>
                        <a:pt x="152" y="186"/>
                        <a:pt x="175" y="186"/>
                      </a:cubicBezTo>
                      <a:cubicBezTo>
                        <a:pt x="198" y="186"/>
                        <a:pt x="235" y="181"/>
                        <a:pt x="251" y="180"/>
                      </a:cubicBezTo>
                      <a:close/>
                    </a:path>
                  </a:pathLst>
                </a:custGeom>
                <a:solidFill>
                  <a:srgbClr val="73F179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52" name="Freeform 91"/>
                <p:cNvSpPr/>
                <p:nvPr/>
              </p:nvSpPr>
              <p:spPr bwMode="auto">
                <a:xfrm>
                  <a:off x="353" y="1834"/>
                  <a:ext cx="278" cy="98"/>
                </a:xfrm>
                <a:custGeom>
                  <a:avLst/>
                  <a:gdLst>
                    <a:gd name="T0" fmla="*/ 278 w 278"/>
                    <a:gd name="T1" fmla="*/ 18 h 98"/>
                    <a:gd name="T2" fmla="*/ 236 w 278"/>
                    <a:gd name="T3" fmla="*/ 0 h 98"/>
                    <a:gd name="T4" fmla="*/ 180 w 278"/>
                    <a:gd name="T5" fmla="*/ 8 h 98"/>
                    <a:gd name="T6" fmla="*/ 144 w 278"/>
                    <a:gd name="T7" fmla="*/ 30 h 98"/>
                    <a:gd name="T8" fmla="*/ 76 w 278"/>
                    <a:gd name="T9" fmla="*/ 62 h 98"/>
                    <a:gd name="T10" fmla="*/ 18 w 278"/>
                    <a:gd name="T11" fmla="*/ 98 h 98"/>
                    <a:gd name="T12" fmla="*/ 0 w 278"/>
                    <a:gd name="T13" fmla="*/ 94 h 9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78" h="98">
                      <a:moveTo>
                        <a:pt x="278" y="18"/>
                      </a:moveTo>
                      <a:cubicBezTo>
                        <a:pt x="263" y="13"/>
                        <a:pt x="250" y="5"/>
                        <a:pt x="236" y="0"/>
                      </a:cubicBezTo>
                      <a:cubicBezTo>
                        <a:pt x="220" y="1"/>
                        <a:pt x="196" y="0"/>
                        <a:pt x="180" y="8"/>
                      </a:cubicBezTo>
                      <a:cubicBezTo>
                        <a:pt x="168" y="14"/>
                        <a:pt x="156" y="26"/>
                        <a:pt x="144" y="30"/>
                      </a:cubicBezTo>
                      <a:cubicBezTo>
                        <a:pt x="127" y="47"/>
                        <a:pt x="98" y="55"/>
                        <a:pt x="76" y="62"/>
                      </a:cubicBezTo>
                      <a:cubicBezTo>
                        <a:pt x="62" y="83"/>
                        <a:pt x="37" y="85"/>
                        <a:pt x="18" y="98"/>
                      </a:cubicBezTo>
                      <a:cubicBezTo>
                        <a:pt x="12" y="97"/>
                        <a:pt x="0" y="94"/>
                        <a:pt x="0" y="94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53" name="Freeform 92"/>
                <p:cNvSpPr/>
                <p:nvPr/>
              </p:nvSpPr>
              <p:spPr bwMode="auto">
                <a:xfrm>
                  <a:off x="361" y="1934"/>
                  <a:ext cx="6" cy="16"/>
                </a:xfrm>
                <a:custGeom>
                  <a:avLst/>
                  <a:gdLst>
                    <a:gd name="T0" fmla="*/ 6 w 6"/>
                    <a:gd name="T1" fmla="*/ 0 h 16"/>
                    <a:gd name="T2" fmla="*/ 0 w 6"/>
                    <a:gd name="T3" fmla="*/ 16 h 1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" h="16">
                      <a:moveTo>
                        <a:pt x="6" y="0"/>
                      </a:moveTo>
                      <a:cubicBezTo>
                        <a:pt x="5" y="6"/>
                        <a:pt x="0" y="16"/>
                        <a:pt x="0" y="16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54" name="Freeform 93"/>
                <p:cNvSpPr/>
                <p:nvPr/>
              </p:nvSpPr>
              <p:spPr bwMode="auto">
                <a:xfrm>
                  <a:off x="375" y="1896"/>
                  <a:ext cx="50" cy="4"/>
                </a:xfrm>
                <a:custGeom>
                  <a:avLst/>
                  <a:gdLst>
                    <a:gd name="T0" fmla="*/ 50 w 50"/>
                    <a:gd name="T1" fmla="*/ 4 h 4"/>
                    <a:gd name="T2" fmla="*/ 0 w 50"/>
                    <a:gd name="T3" fmla="*/ 0 h 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0" h="4">
                      <a:moveTo>
                        <a:pt x="50" y="4"/>
                      </a:moveTo>
                      <a:cubicBezTo>
                        <a:pt x="32" y="2"/>
                        <a:pt x="18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55" name="Freeform 94"/>
                <p:cNvSpPr/>
                <p:nvPr/>
              </p:nvSpPr>
              <p:spPr bwMode="auto">
                <a:xfrm>
                  <a:off x="383" y="1878"/>
                  <a:ext cx="10" cy="18"/>
                </a:xfrm>
                <a:custGeom>
                  <a:avLst/>
                  <a:gdLst>
                    <a:gd name="T0" fmla="*/ 10 w 10"/>
                    <a:gd name="T1" fmla="*/ 18 h 18"/>
                    <a:gd name="T2" fmla="*/ 0 w 10"/>
                    <a:gd name="T3" fmla="*/ 0 h 1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0" h="18">
                      <a:moveTo>
                        <a:pt x="10" y="18"/>
                      </a:moveTo>
                      <a:cubicBezTo>
                        <a:pt x="8" y="10"/>
                        <a:pt x="6" y="6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56" name="Freeform 95"/>
                <p:cNvSpPr/>
                <p:nvPr/>
              </p:nvSpPr>
              <p:spPr bwMode="auto">
                <a:xfrm>
                  <a:off x="423" y="1852"/>
                  <a:ext cx="68" cy="16"/>
                </a:xfrm>
                <a:custGeom>
                  <a:avLst/>
                  <a:gdLst>
                    <a:gd name="T0" fmla="*/ 68 w 68"/>
                    <a:gd name="T1" fmla="*/ 16 h 16"/>
                    <a:gd name="T2" fmla="*/ 0 w 68"/>
                    <a:gd name="T3" fmla="*/ 0 h 1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8" h="16">
                      <a:moveTo>
                        <a:pt x="68" y="16"/>
                      </a:moveTo>
                      <a:cubicBezTo>
                        <a:pt x="44" y="11"/>
                        <a:pt x="25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57" name="Freeform 96"/>
                <p:cNvSpPr/>
                <p:nvPr/>
              </p:nvSpPr>
              <p:spPr bwMode="auto">
                <a:xfrm>
                  <a:off x="435" y="1824"/>
                  <a:ext cx="18" cy="32"/>
                </a:xfrm>
                <a:custGeom>
                  <a:avLst/>
                  <a:gdLst>
                    <a:gd name="T0" fmla="*/ 18 w 18"/>
                    <a:gd name="T1" fmla="*/ 32 h 32"/>
                    <a:gd name="T2" fmla="*/ 0 w 18"/>
                    <a:gd name="T3" fmla="*/ 0 h 32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8" h="32">
                      <a:moveTo>
                        <a:pt x="18" y="32"/>
                      </a:moveTo>
                      <a:cubicBezTo>
                        <a:pt x="11" y="22"/>
                        <a:pt x="9" y="9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58" name="Freeform 97"/>
                <p:cNvSpPr/>
                <p:nvPr/>
              </p:nvSpPr>
              <p:spPr bwMode="auto">
                <a:xfrm>
                  <a:off x="483" y="1816"/>
                  <a:ext cx="64" cy="20"/>
                </a:xfrm>
                <a:custGeom>
                  <a:avLst/>
                  <a:gdLst>
                    <a:gd name="T0" fmla="*/ 64 w 64"/>
                    <a:gd name="T1" fmla="*/ 20 h 20"/>
                    <a:gd name="T2" fmla="*/ 0 w 64"/>
                    <a:gd name="T3" fmla="*/ 0 h 2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4" h="20">
                      <a:moveTo>
                        <a:pt x="64" y="20"/>
                      </a:moveTo>
                      <a:cubicBezTo>
                        <a:pt x="41" y="16"/>
                        <a:pt x="20" y="1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59" name="Freeform 98"/>
                <p:cNvSpPr/>
                <p:nvPr/>
              </p:nvSpPr>
              <p:spPr bwMode="auto">
                <a:xfrm>
                  <a:off x="485" y="1796"/>
                  <a:ext cx="6" cy="22"/>
                </a:xfrm>
                <a:custGeom>
                  <a:avLst/>
                  <a:gdLst>
                    <a:gd name="T0" fmla="*/ 6 w 6"/>
                    <a:gd name="T1" fmla="*/ 22 h 22"/>
                    <a:gd name="T2" fmla="*/ 0 w 6"/>
                    <a:gd name="T3" fmla="*/ 0 h 22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" h="22">
                      <a:moveTo>
                        <a:pt x="6" y="22"/>
                      </a:moveTo>
                      <a:cubicBezTo>
                        <a:pt x="5" y="15"/>
                        <a:pt x="0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60" name="Freeform 99"/>
                <p:cNvSpPr/>
                <p:nvPr/>
              </p:nvSpPr>
              <p:spPr bwMode="auto">
                <a:xfrm>
                  <a:off x="467" y="1820"/>
                  <a:ext cx="26" cy="8"/>
                </a:xfrm>
                <a:custGeom>
                  <a:avLst/>
                  <a:gdLst>
                    <a:gd name="T0" fmla="*/ 26 w 26"/>
                    <a:gd name="T1" fmla="*/ 0 h 8"/>
                    <a:gd name="T2" fmla="*/ 0 w 26"/>
                    <a:gd name="T3" fmla="*/ 8 h 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6" h="8">
                      <a:moveTo>
                        <a:pt x="26" y="0"/>
                      </a:moveTo>
                      <a:cubicBezTo>
                        <a:pt x="17" y="3"/>
                        <a:pt x="8" y="4"/>
                        <a:pt x="0" y="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61" name="Freeform 100"/>
                <p:cNvSpPr/>
                <p:nvPr/>
              </p:nvSpPr>
              <p:spPr bwMode="auto">
                <a:xfrm>
                  <a:off x="525" y="1804"/>
                  <a:ext cx="24" cy="32"/>
                </a:xfrm>
                <a:custGeom>
                  <a:avLst/>
                  <a:gdLst>
                    <a:gd name="T0" fmla="*/ 24 w 24"/>
                    <a:gd name="T1" fmla="*/ 32 h 32"/>
                    <a:gd name="T2" fmla="*/ 10 w 24"/>
                    <a:gd name="T3" fmla="*/ 10 h 32"/>
                    <a:gd name="T4" fmla="*/ 0 w 24"/>
                    <a:gd name="T5" fmla="*/ 0 h 3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32">
                      <a:moveTo>
                        <a:pt x="24" y="32"/>
                      </a:moveTo>
                      <a:cubicBezTo>
                        <a:pt x="20" y="21"/>
                        <a:pt x="20" y="16"/>
                        <a:pt x="10" y="10"/>
                      </a:cubicBezTo>
                      <a:cubicBezTo>
                        <a:pt x="8" y="7"/>
                        <a:pt x="0" y="2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62" name="Freeform 101"/>
                <p:cNvSpPr/>
                <p:nvPr/>
              </p:nvSpPr>
              <p:spPr bwMode="auto">
                <a:xfrm>
                  <a:off x="507" y="1810"/>
                  <a:ext cx="20" cy="1"/>
                </a:xfrm>
                <a:custGeom>
                  <a:avLst/>
                  <a:gdLst>
                    <a:gd name="T0" fmla="*/ 20 w 20"/>
                    <a:gd name="T1" fmla="*/ 0 h 1"/>
                    <a:gd name="T2" fmla="*/ 0 w 20"/>
                    <a:gd name="T3" fmla="*/ 0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0" h="1">
                      <a:moveTo>
                        <a:pt x="20" y="0"/>
                      </a:moveTo>
                      <a:cubicBezTo>
                        <a:pt x="13" y="0"/>
                        <a:pt x="7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63" name="Freeform 102"/>
                <p:cNvSpPr/>
                <p:nvPr/>
              </p:nvSpPr>
              <p:spPr bwMode="auto">
                <a:xfrm>
                  <a:off x="397" y="1912"/>
                  <a:ext cx="12" cy="38"/>
                </a:xfrm>
                <a:custGeom>
                  <a:avLst/>
                  <a:gdLst>
                    <a:gd name="T0" fmla="*/ 12 w 12"/>
                    <a:gd name="T1" fmla="*/ 0 h 38"/>
                    <a:gd name="T2" fmla="*/ 0 w 12"/>
                    <a:gd name="T3" fmla="*/ 38 h 3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2" h="38">
                      <a:moveTo>
                        <a:pt x="12" y="0"/>
                      </a:moveTo>
                      <a:cubicBezTo>
                        <a:pt x="8" y="11"/>
                        <a:pt x="0" y="27"/>
                        <a:pt x="0" y="3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64" name="Freeform 103"/>
                <p:cNvSpPr/>
                <p:nvPr/>
              </p:nvSpPr>
              <p:spPr bwMode="auto">
                <a:xfrm>
                  <a:off x="401" y="1930"/>
                  <a:ext cx="14" cy="18"/>
                </a:xfrm>
                <a:custGeom>
                  <a:avLst/>
                  <a:gdLst>
                    <a:gd name="T0" fmla="*/ 0 w 14"/>
                    <a:gd name="T1" fmla="*/ 0 h 18"/>
                    <a:gd name="T2" fmla="*/ 14 w 14"/>
                    <a:gd name="T3" fmla="*/ 18 h 1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4" h="18">
                      <a:moveTo>
                        <a:pt x="0" y="0"/>
                      </a:moveTo>
                      <a:cubicBezTo>
                        <a:pt x="5" y="8"/>
                        <a:pt x="8" y="12"/>
                        <a:pt x="14" y="1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65" name="Freeform 104"/>
                <p:cNvSpPr/>
                <p:nvPr/>
              </p:nvSpPr>
              <p:spPr bwMode="auto">
                <a:xfrm>
                  <a:off x="467" y="1882"/>
                  <a:ext cx="6" cy="46"/>
                </a:xfrm>
                <a:custGeom>
                  <a:avLst/>
                  <a:gdLst>
                    <a:gd name="T0" fmla="*/ 6 w 6"/>
                    <a:gd name="T1" fmla="*/ 0 h 46"/>
                    <a:gd name="T2" fmla="*/ 0 w 6"/>
                    <a:gd name="T3" fmla="*/ 46 h 4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" h="46">
                      <a:moveTo>
                        <a:pt x="6" y="0"/>
                      </a:moveTo>
                      <a:cubicBezTo>
                        <a:pt x="1" y="15"/>
                        <a:pt x="0" y="30"/>
                        <a:pt x="0" y="46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66" name="Freeform 105"/>
                <p:cNvSpPr/>
                <p:nvPr/>
              </p:nvSpPr>
              <p:spPr bwMode="auto">
                <a:xfrm>
                  <a:off x="467" y="1918"/>
                  <a:ext cx="26" cy="28"/>
                </a:xfrm>
                <a:custGeom>
                  <a:avLst/>
                  <a:gdLst>
                    <a:gd name="T0" fmla="*/ 0 w 26"/>
                    <a:gd name="T1" fmla="*/ 0 h 28"/>
                    <a:gd name="T2" fmla="*/ 18 w 26"/>
                    <a:gd name="T3" fmla="*/ 24 h 28"/>
                    <a:gd name="T4" fmla="*/ 24 w 26"/>
                    <a:gd name="T5" fmla="*/ 26 h 28"/>
                    <a:gd name="T6" fmla="*/ 26 w 26"/>
                    <a:gd name="T7" fmla="*/ 28 h 2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6" h="28">
                      <a:moveTo>
                        <a:pt x="0" y="0"/>
                      </a:moveTo>
                      <a:cubicBezTo>
                        <a:pt x="7" y="7"/>
                        <a:pt x="10" y="18"/>
                        <a:pt x="18" y="24"/>
                      </a:cubicBezTo>
                      <a:cubicBezTo>
                        <a:pt x="20" y="25"/>
                        <a:pt x="22" y="25"/>
                        <a:pt x="24" y="26"/>
                      </a:cubicBezTo>
                      <a:cubicBezTo>
                        <a:pt x="25" y="26"/>
                        <a:pt x="25" y="27"/>
                        <a:pt x="26" y="2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67" name="Freeform 106"/>
                <p:cNvSpPr/>
                <p:nvPr/>
              </p:nvSpPr>
              <p:spPr bwMode="auto">
                <a:xfrm>
                  <a:off x="436" y="1902"/>
                  <a:ext cx="29" cy="34"/>
                </a:xfrm>
                <a:custGeom>
                  <a:avLst/>
                  <a:gdLst>
                    <a:gd name="T0" fmla="*/ 29 w 29"/>
                    <a:gd name="T1" fmla="*/ 0 h 34"/>
                    <a:gd name="T2" fmla="*/ 3 w 29"/>
                    <a:gd name="T3" fmla="*/ 20 h 34"/>
                    <a:gd name="T4" fmla="*/ 1 w 29"/>
                    <a:gd name="T5" fmla="*/ 34 h 3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9" h="34">
                      <a:moveTo>
                        <a:pt x="29" y="0"/>
                      </a:moveTo>
                      <a:cubicBezTo>
                        <a:pt x="20" y="7"/>
                        <a:pt x="12" y="14"/>
                        <a:pt x="3" y="20"/>
                      </a:cubicBezTo>
                      <a:cubicBezTo>
                        <a:pt x="0" y="29"/>
                        <a:pt x="1" y="24"/>
                        <a:pt x="1" y="34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68" name="Freeform 107"/>
                <p:cNvSpPr/>
                <p:nvPr/>
              </p:nvSpPr>
              <p:spPr bwMode="auto">
                <a:xfrm>
                  <a:off x="515" y="1844"/>
                  <a:ext cx="14" cy="56"/>
                </a:xfrm>
                <a:custGeom>
                  <a:avLst/>
                  <a:gdLst>
                    <a:gd name="T0" fmla="*/ 14 w 14"/>
                    <a:gd name="T1" fmla="*/ 0 h 56"/>
                    <a:gd name="T2" fmla="*/ 0 w 14"/>
                    <a:gd name="T3" fmla="*/ 56 h 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4" h="56">
                      <a:moveTo>
                        <a:pt x="14" y="0"/>
                      </a:moveTo>
                      <a:cubicBezTo>
                        <a:pt x="8" y="19"/>
                        <a:pt x="0" y="35"/>
                        <a:pt x="0" y="56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69" name="Freeform 108"/>
                <p:cNvSpPr/>
                <p:nvPr/>
              </p:nvSpPr>
              <p:spPr bwMode="auto">
                <a:xfrm>
                  <a:off x="523" y="1876"/>
                  <a:ext cx="16" cy="28"/>
                </a:xfrm>
                <a:custGeom>
                  <a:avLst/>
                  <a:gdLst>
                    <a:gd name="T0" fmla="*/ 0 w 16"/>
                    <a:gd name="T1" fmla="*/ 0 h 28"/>
                    <a:gd name="T2" fmla="*/ 16 w 16"/>
                    <a:gd name="T3" fmla="*/ 28 h 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6" h="28">
                      <a:moveTo>
                        <a:pt x="0" y="0"/>
                      </a:moveTo>
                      <a:cubicBezTo>
                        <a:pt x="3" y="10"/>
                        <a:pt x="9" y="21"/>
                        <a:pt x="16" y="2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sp>
            <p:nvSpPr>
              <p:cNvPr id="214" name="Freeform 109"/>
              <p:cNvSpPr/>
              <p:nvPr/>
            </p:nvSpPr>
            <p:spPr bwMode="auto">
              <a:xfrm>
                <a:off x="411" y="1802"/>
                <a:ext cx="86" cy="700"/>
              </a:xfrm>
              <a:custGeom>
                <a:avLst/>
                <a:gdLst>
                  <a:gd name="T0" fmla="*/ 29 w 86"/>
                  <a:gd name="T1" fmla="*/ 0 h 700"/>
                  <a:gd name="T2" fmla="*/ 55 w 86"/>
                  <a:gd name="T3" fmla="*/ 44 h 700"/>
                  <a:gd name="T4" fmla="*/ 53 w 86"/>
                  <a:gd name="T5" fmla="*/ 140 h 700"/>
                  <a:gd name="T6" fmla="*/ 77 w 86"/>
                  <a:gd name="T7" fmla="*/ 256 h 700"/>
                  <a:gd name="T8" fmla="*/ 1 w 86"/>
                  <a:gd name="T9" fmla="*/ 436 h 700"/>
                  <a:gd name="T10" fmla="*/ 71 w 86"/>
                  <a:gd name="T11" fmla="*/ 576 h 700"/>
                  <a:gd name="T12" fmla="*/ 77 w 86"/>
                  <a:gd name="T13" fmla="*/ 616 h 700"/>
                  <a:gd name="T14" fmla="*/ 63 w 86"/>
                  <a:gd name="T15" fmla="*/ 642 h 700"/>
                  <a:gd name="T16" fmla="*/ 61 w 86"/>
                  <a:gd name="T17" fmla="*/ 658 h 700"/>
                  <a:gd name="T18" fmla="*/ 71 w 86"/>
                  <a:gd name="T19" fmla="*/ 700 h 7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6" h="700">
                    <a:moveTo>
                      <a:pt x="29" y="0"/>
                    </a:moveTo>
                    <a:cubicBezTo>
                      <a:pt x="33" y="7"/>
                      <a:pt x="51" y="21"/>
                      <a:pt x="55" y="44"/>
                    </a:cubicBezTo>
                    <a:cubicBezTo>
                      <a:pt x="59" y="67"/>
                      <a:pt x="49" y="105"/>
                      <a:pt x="53" y="140"/>
                    </a:cubicBezTo>
                    <a:cubicBezTo>
                      <a:pt x="57" y="175"/>
                      <a:pt x="86" y="207"/>
                      <a:pt x="77" y="256"/>
                    </a:cubicBezTo>
                    <a:cubicBezTo>
                      <a:pt x="68" y="305"/>
                      <a:pt x="2" y="383"/>
                      <a:pt x="1" y="436"/>
                    </a:cubicBezTo>
                    <a:cubicBezTo>
                      <a:pt x="0" y="489"/>
                      <a:pt x="58" y="546"/>
                      <a:pt x="71" y="576"/>
                    </a:cubicBezTo>
                    <a:cubicBezTo>
                      <a:pt x="84" y="606"/>
                      <a:pt x="78" y="605"/>
                      <a:pt x="77" y="616"/>
                    </a:cubicBezTo>
                    <a:cubicBezTo>
                      <a:pt x="76" y="627"/>
                      <a:pt x="66" y="635"/>
                      <a:pt x="63" y="642"/>
                    </a:cubicBezTo>
                    <a:cubicBezTo>
                      <a:pt x="60" y="649"/>
                      <a:pt x="60" y="648"/>
                      <a:pt x="61" y="658"/>
                    </a:cubicBezTo>
                    <a:cubicBezTo>
                      <a:pt x="62" y="668"/>
                      <a:pt x="69" y="691"/>
                      <a:pt x="71" y="7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15" name="Freeform 110"/>
              <p:cNvSpPr/>
              <p:nvPr/>
            </p:nvSpPr>
            <p:spPr bwMode="auto">
              <a:xfrm>
                <a:off x="421" y="1802"/>
                <a:ext cx="87" cy="694"/>
              </a:xfrm>
              <a:custGeom>
                <a:avLst/>
                <a:gdLst>
                  <a:gd name="T0" fmla="*/ 28 w 87"/>
                  <a:gd name="T1" fmla="*/ 0 h 694"/>
                  <a:gd name="T2" fmla="*/ 54 w 87"/>
                  <a:gd name="T3" fmla="*/ 44 h 694"/>
                  <a:gd name="T4" fmla="*/ 52 w 87"/>
                  <a:gd name="T5" fmla="*/ 140 h 694"/>
                  <a:gd name="T6" fmla="*/ 76 w 87"/>
                  <a:gd name="T7" fmla="*/ 256 h 694"/>
                  <a:gd name="T8" fmla="*/ 0 w 87"/>
                  <a:gd name="T9" fmla="*/ 436 h 694"/>
                  <a:gd name="T10" fmla="*/ 77 w 87"/>
                  <a:gd name="T11" fmla="*/ 586 h 694"/>
                  <a:gd name="T12" fmla="*/ 61 w 87"/>
                  <a:gd name="T13" fmla="*/ 650 h 694"/>
                  <a:gd name="T14" fmla="*/ 63 w 87"/>
                  <a:gd name="T15" fmla="*/ 694 h 69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" h="694">
                    <a:moveTo>
                      <a:pt x="28" y="0"/>
                    </a:moveTo>
                    <a:cubicBezTo>
                      <a:pt x="32" y="7"/>
                      <a:pt x="50" y="21"/>
                      <a:pt x="54" y="44"/>
                    </a:cubicBezTo>
                    <a:cubicBezTo>
                      <a:pt x="58" y="67"/>
                      <a:pt x="48" y="105"/>
                      <a:pt x="52" y="140"/>
                    </a:cubicBezTo>
                    <a:cubicBezTo>
                      <a:pt x="56" y="175"/>
                      <a:pt x="85" y="207"/>
                      <a:pt x="76" y="256"/>
                    </a:cubicBezTo>
                    <a:cubicBezTo>
                      <a:pt x="67" y="305"/>
                      <a:pt x="0" y="381"/>
                      <a:pt x="0" y="436"/>
                    </a:cubicBezTo>
                    <a:cubicBezTo>
                      <a:pt x="0" y="491"/>
                      <a:pt x="67" y="550"/>
                      <a:pt x="77" y="586"/>
                    </a:cubicBezTo>
                    <a:cubicBezTo>
                      <a:pt x="87" y="622"/>
                      <a:pt x="63" y="632"/>
                      <a:pt x="61" y="650"/>
                    </a:cubicBezTo>
                    <a:cubicBezTo>
                      <a:pt x="59" y="668"/>
                      <a:pt x="63" y="685"/>
                      <a:pt x="63" y="69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16" name="Oval 111"/>
              <p:cNvSpPr>
                <a:spLocks noChangeArrowheads="1"/>
              </p:cNvSpPr>
              <p:nvPr/>
            </p:nvSpPr>
            <p:spPr bwMode="auto">
              <a:xfrm>
                <a:off x="438" y="1794"/>
                <a:ext cx="12" cy="12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sp>
            <p:nvSpPr>
              <p:cNvPr id="217" name="Freeform 112"/>
              <p:cNvSpPr/>
              <p:nvPr/>
            </p:nvSpPr>
            <p:spPr bwMode="auto">
              <a:xfrm>
                <a:off x="483" y="1932"/>
                <a:ext cx="67" cy="60"/>
              </a:xfrm>
              <a:custGeom>
                <a:avLst/>
                <a:gdLst>
                  <a:gd name="T0" fmla="*/ 5 w 67"/>
                  <a:gd name="T1" fmla="*/ 50 h 60"/>
                  <a:gd name="T2" fmla="*/ 23 w 67"/>
                  <a:gd name="T3" fmla="*/ 40 h 60"/>
                  <a:gd name="T4" fmla="*/ 39 w 67"/>
                  <a:gd name="T5" fmla="*/ 20 h 60"/>
                  <a:gd name="T6" fmla="*/ 55 w 67"/>
                  <a:gd name="T7" fmla="*/ 0 h 60"/>
                  <a:gd name="T8" fmla="*/ 63 w 67"/>
                  <a:gd name="T9" fmla="*/ 2 h 60"/>
                  <a:gd name="T10" fmla="*/ 67 w 67"/>
                  <a:gd name="T11" fmla="*/ 14 h 60"/>
                  <a:gd name="T12" fmla="*/ 33 w 67"/>
                  <a:gd name="T13" fmla="*/ 36 h 60"/>
                  <a:gd name="T14" fmla="*/ 27 w 67"/>
                  <a:gd name="T15" fmla="*/ 48 h 60"/>
                  <a:gd name="T16" fmla="*/ 9 w 67"/>
                  <a:gd name="T17" fmla="*/ 56 h 60"/>
                  <a:gd name="T18" fmla="*/ 5 w 67"/>
                  <a:gd name="T19" fmla="*/ 50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18" name="Freeform 113"/>
              <p:cNvSpPr/>
              <p:nvPr/>
            </p:nvSpPr>
            <p:spPr bwMode="auto">
              <a:xfrm flipH="1">
                <a:off x="419" y="1930"/>
                <a:ext cx="67" cy="60"/>
              </a:xfrm>
              <a:custGeom>
                <a:avLst/>
                <a:gdLst>
                  <a:gd name="T0" fmla="*/ 5 w 67"/>
                  <a:gd name="T1" fmla="*/ 50 h 60"/>
                  <a:gd name="T2" fmla="*/ 23 w 67"/>
                  <a:gd name="T3" fmla="*/ 40 h 60"/>
                  <a:gd name="T4" fmla="*/ 39 w 67"/>
                  <a:gd name="T5" fmla="*/ 20 h 60"/>
                  <a:gd name="T6" fmla="*/ 55 w 67"/>
                  <a:gd name="T7" fmla="*/ 0 h 60"/>
                  <a:gd name="T8" fmla="*/ 63 w 67"/>
                  <a:gd name="T9" fmla="*/ 2 h 60"/>
                  <a:gd name="T10" fmla="*/ 67 w 67"/>
                  <a:gd name="T11" fmla="*/ 14 h 60"/>
                  <a:gd name="T12" fmla="*/ 33 w 67"/>
                  <a:gd name="T13" fmla="*/ 36 h 60"/>
                  <a:gd name="T14" fmla="*/ 27 w 67"/>
                  <a:gd name="T15" fmla="*/ 48 h 60"/>
                  <a:gd name="T16" fmla="*/ 9 w 67"/>
                  <a:gd name="T17" fmla="*/ 56 h 60"/>
                  <a:gd name="T18" fmla="*/ 5 w 67"/>
                  <a:gd name="T19" fmla="*/ 50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grpSp>
            <p:nvGrpSpPr>
              <p:cNvPr id="219" name="Group 114"/>
              <p:cNvGrpSpPr/>
              <p:nvPr/>
            </p:nvGrpSpPr>
            <p:grpSpPr bwMode="auto">
              <a:xfrm rot="-1593903">
                <a:off x="342" y="2302"/>
                <a:ext cx="100" cy="84"/>
                <a:chOff x="3122" y="2426"/>
                <a:chExt cx="100" cy="84"/>
              </a:xfrm>
            </p:grpSpPr>
            <p:sp>
              <p:nvSpPr>
                <p:cNvPr id="248" name="Freeform 115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49" name="Freeform 116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50" name="Freeform 117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20" name="Group 118"/>
              <p:cNvGrpSpPr/>
              <p:nvPr/>
            </p:nvGrpSpPr>
            <p:grpSpPr bwMode="auto">
              <a:xfrm rot="-1486509">
                <a:off x="409" y="2323"/>
                <a:ext cx="52" cy="84"/>
                <a:chOff x="3122" y="2426"/>
                <a:chExt cx="100" cy="84"/>
              </a:xfrm>
            </p:grpSpPr>
            <p:sp>
              <p:nvSpPr>
                <p:cNvPr id="245" name="Freeform 119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46" name="Freeform 120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47" name="Freeform 121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21" name="Group 122"/>
              <p:cNvGrpSpPr/>
              <p:nvPr/>
            </p:nvGrpSpPr>
            <p:grpSpPr bwMode="auto">
              <a:xfrm rot="-1067537">
                <a:off x="437" y="2389"/>
                <a:ext cx="51" cy="60"/>
                <a:chOff x="3122" y="2426"/>
                <a:chExt cx="100" cy="84"/>
              </a:xfrm>
            </p:grpSpPr>
            <p:sp>
              <p:nvSpPr>
                <p:cNvPr id="242" name="Freeform 123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43" name="Freeform 124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44" name="Freeform 125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22" name="Group 126"/>
              <p:cNvGrpSpPr/>
              <p:nvPr/>
            </p:nvGrpSpPr>
            <p:grpSpPr bwMode="auto">
              <a:xfrm rot="-946845">
                <a:off x="336" y="2208"/>
                <a:ext cx="100" cy="84"/>
                <a:chOff x="3122" y="2426"/>
                <a:chExt cx="100" cy="84"/>
              </a:xfrm>
            </p:grpSpPr>
            <p:sp>
              <p:nvSpPr>
                <p:cNvPr id="239" name="Freeform 127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40" name="Freeform 128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41" name="Freeform 129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23" name="Group 130"/>
              <p:cNvGrpSpPr/>
              <p:nvPr/>
            </p:nvGrpSpPr>
            <p:grpSpPr bwMode="auto">
              <a:xfrm rot="-5189442">
                <a:off x="418" y="2214"/>
                <a:ext cx="100" cy="84"/>
                <a:chOff x="3122" y="2426"/>
                <a:chExt cx="100" cy="84"/>
              </a:xfrm>
            </p:grpSpPr>
            <p:sp>
              <p:nvSpPr>
                <p:cNvPr id="236" name="Freeform 131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37" name="Freeform 132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38" name="Freeform 133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24" name="Group 134"/>
              <p:cNvGrpSpPr/>
              <p:nvPr/>
            </p:nvGrpSpPr>
            <p:grpSpPr bwMode="auto">
              <a:xfrm rot="-6893024">
                <a:off x="456" y="2286"/>
                <a:ext cx="100" cy="84"/>
                <a:chOff x="3122" y="2426"/>
                <a:chExt cx="100" cy="84"/>
              </a:xfrm>
            </p:grpSpPr>
            <p:sp>
              <p:nvSpPr>
                <p:cNvPr id="233" name="Freeform 135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34" name="Freeform 136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35" name="Freeform 137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25" name="Group 138"/>
              <p:cNvGrpSpPr/>
              <p:nvPr/>
            </p:nvGrpSpPr>
            <p:grpSpPr bwMode="auto">
              <a:xfrm rot="1067537" flipH="1">
                <a:off x="490" y="2400"/>
                <a:ext cx="51" cy="60"/>
                <a:chOff x="3122" y="2426"/>
                <a:chExt cx="100" cy="84"/>
              </a:xfrm>
            </p:grpSpPr>
            <p:sp>
              <p:nvSpPr>
                <p:cNvPr id="230" name="Freeform 139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31" name="Freeform 140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32" name="Freeform 141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sp>
            <p:nvSpPr>
              <p:cNvPr id="226" name="Freeform 142"/>
              <p:cNvSpPr/>
              <p:nvPr/>
            </p:nvSpPr>
            <p:spPr bwMode="auto">
              <a:xfrm>
                <a:off x="354" y="2224"/>
                <a:ext cx="36" cy="20"/>
              </a:xfrm>
              <a:custGeom>
                <a:avLst/>
                <a:gdLst>
                  <a:gd name="T0" fmla="*/ 36 w 36"/>
                  <a:gd name="T1" fmla="*/ 0 h 20"/>
                  <a:gd name="T2" fmla="*/ 14 w 36"/>
                  <a:gd name="T3" fmla="*/ 8 h 20"/>
                  <a:gd name="T4" fmla="*/ 0 w 36"/>
                  <a:gd name="T5" fmla="*/ 20 h 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" h="20">
                    <a:moveTo>
                      <a:pt x="36" y="0"/>
                    </a:moveTo>
                    <a:cubicBezTo>
                      <a:pt x="27" y="2"/>
                      <a:pt x="22" y="3"/>
                      <a:pt x="14" y="8"/>
                    </a:cubicBezTo>
                    <a:cubicBezTo>
                      <a:pt x="9" y="15"/>
                      <a:pt x="6" y="14"/>
                      <a:pt x="0" y="2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27" name="Freeform 143"/>
              <p:cNvSpPr/>
              <p:nvPr/>
            </p:nvSpPr>
            <p:spPr bwMode="auto">
              <a:xfrm>
                <a:off x="442" y="2220"/>
                <a:ext cx="30" cy="18"/>
              </a:xfrm>
              <a:custGeom>
                <a:avLst/>
                <a:gdLst>
                  <a:gd name="T0" fmla="*/ 0 w 30"/>
                  <a:gd name="T1" fmla="*/ 0 h 18"/>
                  <a:gd name="T2" fmla="*/ 30 w 30"/>
                  <a:gd name="T3" fmla="*/ 18 h 1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0" h="18">
                    <a:moveTo>
                      <a:pt x="0" y="0"/>
                    </a:moveTo>
                    <a:cubicBezTo>
                      <a:pt x="9" y="6"/>
                      <a:pt x="19" y="18"/>
                      <a:pt x="30" y="18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28" name="Freeform 144"/>
              <p:cNvSpPr/>
              <p:nvPr/>
            </p:nvSpPr>
            <p:spPr bwMode="auto">
              <a:xfrm>
                <a:off x="400" y="1790"/>
                <a:ext cx="40" cy="16"/>
              </a:xfrm>
              <a:custGeom>
                <a:avLst/>
                <a:gdLst>
                  <a:gd name="T0" fmla="*/ 40 w 40"/>
                  <a:gd name="T1" fmla="*/ 16 h 16"/>
                  <a:gd name="T2" fmla="*/ 0 w 40"/>
                  <a:gd name="T3" fmla="*/ 0 h 1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0" h="16">
                    <a:moveTo>
                      <a:pt x="40" y="16"/>
                    </a:moveTo>
                    <a:cubicBezTo>
                      <a:pt x="27" y="12"/>
                      <a:pt x="13" y="0"/>
                      <a:pt x="0" y="0"/>
                    </a:cubicBez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29" name="Freeform 145"/>
              <p:cNvSpPr/>
              <p:nvPr/>
            </p:nvSpPr>
            <p:spPr bwMode="auto">
              <a:xfrm>
                <a:off x="447" y="1794"/>
                <a:ext cx="37" cy="10"/>
              </a:xfrm>
              <a:custGeom>
                <a:avLst/>
                <a:gdLst>
                  <a:gd name="T0" fmla="*/ 37 w 37"/>
                  <a:gd name="T1" fmla="*/ 0 h 10"/>
                  <a:gd name="T2" fmla="*/ 7 w 37"/>
                  <a:gd name="T3" fmla="*/ 10 h 1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7" h="10">
                    <a:moveTo>
                      <a:pt x="37" y="0"/>
                    </a:moveTo>
                    <a:cubicBezTo>
                      <a:pt x="36" y="0"/>
                      <a:pt x="0" y="10"/>
                      <a:pt x="7" y="10"/>
                    </a:cubicBez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</p:grpSp>
      <p:grpSp>
        <p:nvGrpSpPr>
          <p:cNvPr id="291" name="Group 147"/>
          <p:cNvGrpSpPr/>
          <p:nvPr/>
        </p:nvGrpSpPr>
        <p:grpSpPr bwMode="auto">
          <a:xfrm>
            <a:off x="7116930" y="4469602"/>
            <a:ext cx="974454" cy="1552270"/>
            <a:chOff x="4371" y="1968"/>
            <a:chExt cx="1037" cy="2256"/>
          </a:xfrm>
        </p:grpSpPr>
        <p:grpSp>
          <p:nvGrpSpPr>
            <p:cNvPr id="292" name="Group 148"/>
            <p:cNvGrpSpPr/>
            <p:nvPr/>
          </p:nvGrpSpPr>
          <p:grpSpPr bwMode="auto">
            <a:xfrm>
              <a:off x="4371" y="1968"/>
              <a:ext cx="1008" cy="2256"/>
              <a:chOff x="2784" y="1248"/>
              <a:chExt cx="768" cy="2064"/>
            </a:xfrm>
          </p:grpSpPr>
          <p:sp>
            <p:nvSpPr>
              <p:cNvPr id="510" name="Rectangle 149"/>
              <p:cNvSpPr>
                <a:spLocks noChangeArrowheads="1"/>
              </p:cNvSpPr>
              <p:nvPr/>
            </p:nvSpPr>
            <p:spPr bwMode="auto"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sp>
            <p:nvSpPr>
              <p:cNvPr id="511" name="Rectangle 150"/>
              <p:cNvSpPr>
                <a:spLocks noChangeArrowheads="1"/>
              </p:cNvSpPr>
              <p:nvPr/>
            </p:nvSpPr>
            <p:spPr bwMode="auto"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</p:grpSp>
        <p:grpSp>
          <p:nvGrpSpPr>
            <p:cNvPr id="293" name="Group 151"/>
            <p:cNvGrpSpPr/>
            <p:nvPr/>
          </p:nvGrpSpPr>
          <p:grpSpPr bwMode="auto">
            <a:xfrm>
              <a:off x="4479" y="1995"/>
              <a:ext cx="929" cy="1602"/>
              <a:chOff x="1437" y="747"/>
              <a:chExt cx="929" cy="1559"/>
            </a:xfrm>
          </p:grpSpPr>
          <p:grpSp>
            <p:nvGrpSpPr>
              <p:cNvPr id="295" name="Group 152"/>
              <p:cNvGrpSpPr/>
              <p:nvPr/>
            </p:nvGrpSpPr>
            <p:grpSpPr bwMode="auto">
              <a:xfrm rot="14454202" flipV="1">
                <a:off x="1485" y="820"/>
                <a:ext cx="343" cy="198"/>
                <a:chOff x="831" y="1970"/>
                <a:chExt cx="344" cy="198"/>
              </a:xfrm>
            </p:grpSpPr>
            <p:grpSp>
              <p:nvGrpSpPr>
                <p:cNvPr id="489" name="Group 153"/>
                <p:cNvGrpSpPr/>
                <p:nvPr/>
              </p:nvGrpSpPr>
              <p:grpSpPr bwMode="auto">
                <a:xfrm flipH="1">
                  <a:off x="832" y="1970"/>
                  <a:ext cx="343" cy="198"/>
                  <a:chOff x="288" y="1776"/>
                  <a:chExt cx="343" cy="198"/>
                </a:xfrm>
              </p:grpSpPr>
              <p:sp>
                <p:nvSpPr>
                  <p:cNvPr id="491" name="Freeform 154"/>
                  <p:cNvSpPr/>
                  <p:nvPr/>
                </p:nvSpPr>
                <p:spPr bwMode="auto">
                  <a:xfrm>
                    <a:off x="288" y="1776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92" name="Freeform 155"/>
                  <p:cNvSpPr/>
                  <p:nvPr/>
                </p:nvSpPr>
                <p:spPr bwMode="auto">
                  <a:xfrm>
                    <a:off x="353" y="1834"/>
                    <a:ext cx="278" cy="98"/>
                  </a:xfrm>
                  <a:custGeom>
                    <a:avLst/>
                    <a:gdLst>
                      <a:gd name="T0" fmla="*/ 278 w 278"/>
                      <a:gd name="T1" fmla="*/ 18 h 98"/>
                      <a:gd name="T2" fmla="*/ 236 w 278"/>
                      <a:gd name="T3" fmla="*/ 0 h 98"/>
                      <a:gd name="T4" fmla="*/ 180 w 278"/>
                      <a:gd name="T5" fmla="*/ 8 h 98"/>
                      <a:gd name="T6" fmla="*/ 144 w 278"/>
                      <a:gd name="T7" fmla="*/ 30 h 98"/>
                      <a:gd name="T8" fmla="*/ 76 w 278"/>
                      <a:gd name="T9" fmla="*/ 62 h 98"/>
                      <a:gd name="T10" fmla="*/ 18 w 278"/>
                      <a:gd name="T11" fmla="*/ 98 h 98"/>
                      <a:gd name="T12" fmla="*/ 0 w 278"/>
                      <a:gd name="T13" fmla="*/ 94 h 9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93" name="Freeform 156"/>
                  <p:cNvSpPr/>
                  <p:nvPr/>
                </p:nvSpPr>
                <p:spPr bwMode="auto">
                  <a:xfrm>
                    <a:off x="361" y="1934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94" name="Freeform 157"/>
                  <p:cNvSpPr/>
                  <p:nvPr/>
                </p:nvSpPr>
                <p:spPr bwMode="auto">
                  <a:xfrm>
                    <a:off x="375" y="1896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95" name="Freeform 158"/>
                  <p:cNvSpPr/>
                  <p:nvPr/>
                </p:nvSpPr>
                <p:spPr bwMode="auto">
                  <a:xfrm>
                    <a:off x="383" y="1878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96" name="Freeform 159"/>
                  <p:cNvSpPr/>
                  <p:nvPr/>
                </p:nvSpPr>
                <p:spPr bwMode="auto">
                  <a:xfrm>
                    <a:off x="423" y="1852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97" name="Freeform 160"/>
                  <p:cNvSpPr/>
                  <p:nvPr/>
                </p:nvSpPr>
                <p:spPr bwMode="auto">
                  <a:xfrm>
                    <a:off x="435" y="1824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98" name="Freeform 161"/>
                  <p:cNvSpPr/>
                  <p:nvPr/>
                </p:nvSpPr>
                <p:spPr bwMode="auto">
                  <a:xfrm>
                    <a:off x="483" y="1816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99" name="Freeform 162"/>
                  <p:cNvSpPr/>
                  <p:nvPr/>
                </p:nvSpPr>
                <p:spPr bwMode="auto">
                  <a:xfrm>
                    <a:off x="485" y="1796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500" name="Freeform 163"/>
                  <p:cNvSpPr/>
                  <p:nvPr/>
                </p:nvSpPr>
                <p:spPr bwMode="auto">
                  <a:xfrm>
                    <a:off x="467" y="1820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501" name="Freeform 164"/>
                  <p:cNvSpPr/>
                  <p:nvPr/>
                </p:nvSpPr>
                <p:spPr bwMode="auto">
                  <a:xfrm>
                    <a:off x="525" y="1804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502" name="Freeform 165"/>
                  <p:cNvSpPr/>
                  <p:nvPr/>
                </p:nvSpPr>
                <p:spPr bwMode="auto">
                  <a:xfrm>
                    <a:off x="507" y="1810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503" name="Freeform 166"/>
                  <p:cNvSpPr/>
                  <p:nvPr/>
                </p:nvSpPr>
                <p:spPr bwMode="auto">
                  <a:xfrm>
                    <a:off x="397" y="1912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504" name="Freeform 167"/>
                  <p:cNvSpPr/>
                  <p:nvPr/>
                </p:nvSpPr>
                <p:spPr bwMode="auto">
                  <a:xfrm>
                    <a:off x="401" y="1930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505" name="Freeform 168"/>
                  <p:cNvSpPr/>
                  <p:nvPr/>
                </p:nvSpPr>
                <p:spPr bwMode="auto">
                  <a:xfrm>
                    <a:off x="467" y="1882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506" name="Freeform 169"/>
                  <p:cNvSpPr/>
                  <p:nvPr/>
                </p:nvSpPr>
                <p:spPr bwMode="auto">
                  <a:xfrm>
                    <a:off x="467" y="1918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507" name="Freeform 170"/>
                  <p:cNvSpPr/>
                  <p:nvPr/>
                </p:nvSpPr>
                <p:spPr bwMode="auto">
                  <a:xfrm>
                    <a:off x="436" y="1902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508" name="Freeform 171"/>
                  <p:cNvSpPr/>
                  <p:nvPr/>
                </p:nvSpPr>
                <p:spPr bwMode="auto">
                  <a:xfrm>
                    <a:off x="515" y="1844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509" name="Freeform 172"/>
                  <p:cNvSpPr/>
                  <p:nvPr/>
                </p:nvSpPr>
                <p:spPr bwMode="auto">
                  <a:xfrm>
                    <a:off x="523" y="1876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490" name="Freeform 173"/>
                <p:cNvSpPr/>
                <p:nvPr/>
              </p:nvSpPr>
              <p:spPr bwMode="auto">
                <a:xfrm>
                  <a:off x="831" y="2034"/>
                  <a:ext cx="37" cy="10"/>
                </a:xfrm>
                <a:custGeom>
                  <a:avLst/>
                  <a:gdLst>
                    <a:gd name="T0" fmla="*/ 37 w 37"/>
                    <a:gd name="T1" fmla="*/ 0 h 10"/>
                    <a:gd name="T2" fmla="*/ 7 w 37"/>
                    <a:gd name="T3" fmla="*/ 10 h 1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37" h="10">
                      <a:moveTo>
                        <a:pt x="37" y="0"/>
                      </a:moveTo>
                      <a:cubicBezTo>
                        <a:pt x="36" y="0"/>
                        <a:pt x="0" y="10"/>
                        <a:pt x="7" y="10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96" name="Group 174"/>
              <p:cNvGrpSpPr/>
              <p:nvPr/>
            </p:nvGrpSpPr>
            <p:grpSpPr bwMode="auto">
              <a:xfrm rot="19394814" flipV="1">
                <a:off x="1714" y="827"/>
                <a:ext cx="344" cy="197"/>
                <a:chOff x="831" y="1970"/>
                <a:chExt cx="344" cy="198"/>
              </a:xfrm>
            </p:grpSpPr>
            <p:grpSp>
              <p:nvGrpSpPr>
                <p:cNvPr id="468" name="Group 175"/>
                <p:cNvGrpSpPr/>
                <p:nvPr/>
              </p:nvGrpSpPr>
              <p:grpSpPr bwMode="auto">
                <a:xfrm flipH="1">
                  <a:off x="832" y="1970"/>
                  <a:ext cx="343" cy="198"/>
                  <a:chOff x="288" y="1776"/>
                  <a:chExt cx="343" cy="198"/>
                </a:xfrm>
              </p:grpSpPr>
              <p:sp>
                <p:nvSpPr>
                  <p:cNvPr id="470" name="Freeform 176"/>
                  <p:cNvSpPr/>
                  <p:nvPr/>
                </p:nvSpPr>
                <p:spPr bwMode="auto">
                  <a:xfrm>
                    <a:off x="288" y="1776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71" name="Freeform 177"/>
                  <p:cNvSpPr/>
                  <p:nvPr/>
                </p:nvSpPr>
                <p:spPr bwMode="auto">
                  <a:xfrm>
                    <a:off x="353" y="1834"/>
                    <a:ext cx="278" cy="98"/>
                  </a:xfrm>
                  <a:custGeom>
                    <a:avLst/>
                    <a:gdLst>
                      <a:gd name="T0" fmla="*/ 278 w 278"/>
                      <a:gd name="T1" fmla="*/ 18 h 98"/>
                      <a:gd name="T2" fmla="*/ 236 w 278"/>
                      <a:gd name="T3" fmla="*/ 0 h 98"/>
                      <a:gd name="T4" fmla="*/ 180 w 278"/>
                      <a:gd name="T5" fmla="*/ 8 h 98"/>
                      <a:gd name="T6" fmla="*/ 144 w 278"/>
                      <a:gd name="T7" fmla="*/ 30 h 98"/>
                      <a:gd name="T8" fmla="*/ 76 w 278"/>
                      <a:gd name="T9" fmla="*/ 62 h 98"/>
                      <a:gd name="T10" fmla="*/ 18 w 278"/>
                      <a:gd name="T11" fmla="*/ 98 h 98"/>
                      <a:gd name="T12" fmla="*/ 0 w 278"/>
                      <a:gd name="T13" fmla="*/ 94 h 9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72" name="Freeform 178"/>
                  <p:cNvSpPr/>
                  <p:nvPr/>
                </p:nvSpPr>
                <p:spPr bwMode="auto">
                  <a:xfrm>
                    <a:off x="361" y="1934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73" name="Freeform 179"/>
                  <p:cNvSpPr/>
                  <p:nvPr/>
                </p:nvSpPr>
                <p:spPr bwMode="auto">
                  <a:xfrm>
                    <a:off x="375" y="1896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74" name="Freeform 180"/>
                  <p:cNvSpPr/>
                  <p:nvPr/>
                </p:nvSpPr>
                <p:spPr bwMode="auto">
                  <a:xfrm>
                    <a:off x="383" y="1878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75" name="Freeform 181"/>
                  <p:cNvSpPr/>
                  <p:nvPr/>
                </p:nvSpPr>
                <p:spPr bwMode="auto">
                  <a:xfrm>
                    <a:off x="423" y="1852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76" name="Freeform 182"/>
                  <p:cNvSpPr/>
                  <p:nvPr/>
                </p:nvSpPr>
                <p:spPr bwMode="auto">
                  <a:xfrm>
                    <a:off x="435" y="1824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77" name="Freeform 183"/>
                  <p:cNvSpPr/>
                  <p:nvPr/>
                </p:nvSpPr>
                <p:spPr bwMode="auto">
                  <a:xfrm>
                    <a:off x="483" y="1816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78" name="Freeform 184"/>
                  <p:cNvSpPr/>
                  <p:nvPr/>
                </p:nvSpPr>
                <p:spPr bwMode="auto">
                  <a:xfrm>
                    <a:off x="485" y="1796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79" name="Freeform 185"/>
                  <p:cNvSpPr/>
                  <p:nvPr/>
                </p:nvSpPr>
                <p:spPr bwMode="auto">
                  <a:xfrm>
                    <a:off x="467" y="1820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80" name="Freeform 186"/>
                  <p:cNvSpPr/>
                  <p:nvPr/>
                </p:nvSpPr>
                <p:spPr bwMode="auto">
                  <a:xfrm>
                    <a:off x="525" y="1804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81" name="Freeform 187"/>
                  <p:cNvSpPr/>
                  <p:nvPr/>
                </p:nvSpPr>
                <p:spPr bwMode="auto">
                  <a:xfrm>
                    <a:off x="507" y="1810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82" name="Freeform 188"/>
                  <p:cNvSpPr/>
                  <p:nvPr/>
                </p:nvSpPr>
                <p:spPr bwMode="auto">
                  <a:xfrm>
                    <a:off x="397" y="1912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83" name="Freeform 189"/>
                  <p:cNvSpPr/>
                  <p:nvPr/>
                </p:nvSpPr>
                <p:spPr bwMode="auto">
                  <a:xfrm>
                    <a:off x="401" y="1930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84" name="Freeform 190"/>
                  <p:cNvSpPr/>
                  <p:nvPr/>
                </p:nvSpPr>
                <p:spPr bwMode="auto">
                  <a:xfrm>
                    <a:off x="467" y="1882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85" name="Freeform 191"/>
                  <p:cNvSpPr/>
                  <p:nvPr/>
                </p:nvSpPr>
                <p:spPr bwMode="auto">
                  <a:xfrm>
                    <a:off x="467" y="1918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86" name="Freeform 192"/>
                  <p:cNvSpPr/>
                  <p:nvPr/>
                </p:nvSpPr>
                <p:spPr bwMode="auto">
                  <a:xfrm>
                    <a:off x="436" y="1902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87" name="Freeform 193"/>
                  <p:cNvSpPr/>
                  <p:nvPr/>
                </p:nvSpPr>
                <p:spPr bwMode="auto">
                  <a:xfrm>
                    <a:off x="515" y="1844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88" name="Freeform 194"/>
                  <p:cNvSpPr/>
                  <p:nvPr/>
                </p:nvSpPr>
                <p:spPr bwMode="auto">
                  <a:xfrm>
                    <a:off x="523" y="1876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469" name="Freeform 195"/>
                <p:cNvSpPr/>
                <p:nvPr/>
              </p:nvSpPr>
              <p:spPr bwMode="auto">
                <a:xfrm>
                  <a:off x="831" y="2034"/>
                  <a:ext cx="37" cy="10"/>
                </a:xfrm>
                <a:custGeom>
                  <a:avLst/>
                  <a:gdLst>
                    <a:gd name="T0" fmla="*/ 37 w 37"/>
                    <a:gd name="T1" fmla="*/ 0 h 10"/>
                    <a:gd name="T2" fmla="*/ 7 w 37"/>
                    <a:gd name="T3" fmla="*/ 10 h 1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37" h="10">
                      <a:moveTo>
                        <a:pt x="37" y="0"/>
                      </a:moveTo>
                      <a:cubicBezTo>
                        <a:pt x="36" y="0"/>
                        <a:pt x="0" y="10"/>
                        <a:pt x="7" y="10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97" name="Group 196"/>
              <p:cNvGrpSpPr/>
              <p:nvPr/>
            </p:nvGrpSpPr>
            <p:grpSpPr bwMode="auto">
              <a:xfrm rot="8682221">
                <a:off x="1437" y="1018"/>
                <a:ext cx="344" cy="198"/>
                <a:chOff x="831" y="1970"/>
                <a:chExt cx="344" cy="198"/>
              </a:xfrm>
            </p:grpSpPr>
            <p:grpSp>
              <p:nvGrpSpPr>
                <p:cNvPr id="447" name="Group 197"/>
                <p:cNvGrpSpPr/>
                <p:nvPr/>
              </p:nvGrpSpPr>
              <p:grpSpPr bwMode="auto">
                <a:xfrm flipH="1">
                  <a:off x="832" y="1970"/>
                  <a:ext cx="343" cy="198"/>
                  <a:chOff x="288" y="1776"/>
                  <a:chExt cx="343" cy="198"/>
                </a:xfrm>
              </p:grpSpPr>
              <p:sp>
                <p:nvSpPr>
                  <p:cNvPr id="449" name="Freeform 198"/>
                  <p:cNvSpPr/>
                  <p:nvPr/>
                </p:nvSpPr>
                <p:spPr bwMode="auto">
                  <a:xfrm>
                    <a:off x="288" y="1776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50" name="Freeform 199"/>
                  <p:cNvSpPr/>
                  <p:nvPr/>
                </p:nvSpPr>
                <p:spPr bwMode="auto">
                  <a:xfrm>
                    <a:off x="353" y="1834"/>
                    <a:ext cx="278" cy="98"/>
                  </a:xfrm>
                  <a:custGeom>
                    <a:avLst/>
                    <a:gdLst>
                      <a:gd name="T0" fmla="*/ 278 w 278"/>
                      <a:gd name="T1" fmla="*/ 18 h 98"/>
                      <a:gd name="T2" fmla="*/ 236 w 278"/>
                      <a:gd name="T3" fmla="*/ 0 h 98"/>
                      <a:gd name="T4" fmla="*/ 180 w 278"/>
                      <a:gd name="T5" fmla="*/ 8 h 98"/>
                      <a:gd name="T6" fmla="*/ 144 w 278"/>
                      <a:gd name="T7" fmla="*/ 30 h 98"/>
                      <a:gd name="T8" fmla="*/ 76 w 278"/>
                      <a:gd name="T9" fmla="*/ 62 h 98"/>
                      <a:gd name="T10" fmla="*/ 18 w 278"/>
                      <a:gd name="T11" fmla="*/ 98 h 98"/>
                      <a:gd name="T12" fmla="*/ 0 w 278"/>
                      <a:gd name="T13" fmla="*/ 94 h 9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51" name="Freeform 200"/>
                  <p:cNvSpPr/>
                  <p:nvPr/>
                </p:nvSpPr>
                <p:spPr bwMode="auto">
                  <a:xfrm>
                    <a:off x="361" y="1934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52" name="Freeform 201"/>
                  <p:cNvSpPr/>
                  <p:nvPr/>
                </p:nvSpPr>
                <p:spPr bwMode="auto">
                  <a:xfrm>
                    <a:off x="375" y="1896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53" name="Freeform 202"/>
                  <p:cNvSpPr/>
                  <p:nvPr/>
                </p:nvSpPr>
                <p:spPr bwMode="auto">
                  <a:xfrm>
                    <a:off x="383" y="1878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54" name="Freeform 203"/>
                  <p:cNvSpPr/>
                  <p:nvPr/>
                </p:nvSpPr>
                <p:spPr bwMode="auto">
                  <a:xfrm>
                    <a:off x="423" y="1852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55" name="Freeform 204"/>
                  <p:cNvSpPr/>
                  <p:nvPr/>
                </p:nvSpPr>
                <p:spPr bwMode="auto">
                  <a:xfrm>
                    <a:off x="435" y="1824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56" name="Freeform 205"/>
                  <p:cNvSpPr/>
                  <p:nvPr/>
                </p:nvSpPr>
                <p:spPr bwMode="auto">
                  <a:xfrm>
                    <a:off x="483" y="1816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57" name="Freeform 206"/>
                  <p:cNvSpPr/>
                  <p:nvPr/>
                </p:nvSpPr>
                <p:spPr bwMode="auto">
                  <a:xfrm>
                    <a:off x="485" y="1796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58" name="Freeform 207"/>
                  <p:cNvSpPr/>
                  <p:nvPr/>
                </p:nvSpPr>
                <p:spPr bwMode="auto">
                  <a:xfrm>
                    <a:off x="467" y="1820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59" name="Freeform 208"/>
                  <p:cNvSpPr/>
                  <p:nvPr/>
                </p:nvSpPr>
                <p:spPr bwMode="auto">
                  <a:xfrm>
                    <a:off x="525" y="1804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60" name="Freeform 209"/>
                  <p:cNvSpPr/>
                  <p:nvPr/>
                </p:nvSpPr>
                <p:spPr bwMode="auto">
                  <a:xfrm>
                    <a:off x="507" y="1810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61" name="Freeform 210"/>
                  <p:cNvSpPr/>
                  <p:nvPr/>
                </p:nvSpPr>
                <p:spPr bwMode="auto">
                  <a:xfrm>
                    <a:off x="397" y="1912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62" name="Freeform 211"/>
                  <p:cNvSpPr/>
                  <p:nvPr/>
                </p:nvSpPr>
                <p:spPr bwMode="auto">
                  <a:xfrm>
                    <a:off x="401" y="1930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63" name="Freeform 212"/>
                  <p:cNvSpPr/>
                  <p:nvPr/>
                </p:nvSpPr>
                <p:spPr bwMode="auto">
                  <a:xfrm>
                    <a:off x="467" y="1882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64" name="Freeform 213"/>
                  <p:cNvSpPr/>
                  <p:nvPr/>
                </p:nvSpPr>
                <p:spPr bwMode="auto">
                  <a:xfrm>
                    <a:off x="467" y="1918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65" name="Freeform 214"/>
                  <p:cNvSpPr/>
                  <p:nvPr/>
                </p:nvSpPr>
                <p:spPr bwMode="auto">
                  <a:xfrm>
                    <a:off x="436" y="1902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66" name="Freeform 215"/>
                  <p:cNvSpPr/>
                  <p:nvPr/>
                </p:nvSpPr>
                <p:spPr bwMode="auto">
                  <a:xfrm>
                    <a:off x="515" y="1844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67" name="Freeform 216"/>
                  <p:cNvSpPr/>
                  <p:nvPr/>
                </p:nvSpPr>
                <p:spPr bwMode="auto">
                  <a:xfrm>
                    <a:off x="523" y="1876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448" name="Freeform 217"/>
                <p:cNvSpPr/>
                <p:nvPr/>
              </p:nvSpPr>
              <p:spPr bwMode="auto">
                <a:xfrm>
                  <a:off x="831" y="2034"/>
                  <a:ext cx="37" cy="10"/>
                </a:xfrm>
                <a:custGeom>
                  <a:avLst/>
                  <a:gdLst>
                    <a:gd name="T0" fmla="*/ 37 w 37"/>
                    <a:gd name="T1" fmla="*/ 0 h 10"/>
                    <a:gd name="T2" fmla="*/ 7 w 37"/>
                    <a:gd name="T3" fmla="*/ 10 h 1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37" h="10">
                      <a:moveTo>
                        <a:pt x="37" y="0"/>
                      </a:moveTo>
                      <a:cubicBezTo>
                        <a:pt x="36" y="0"/>
                        <a:pt x="0" y="10"/>
                        <a:pt x="7" y="10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sp>
            <p:nvSpPr>
              <p:cNvPr id="298" name="Oval 218"/>
              <p:cNvSpPr>
                <a:spLocks noChangeArrowheads="1"/>
              </p:cNvSpPr>
              <p:nvPr/>
            </p:nvSpPr>
            <p:spPr bwMode="auto">
              <a:xfrm rot="-1677753">
                <a:off x="2134" y="1035"/>
                <a:ext cx="12" cy="1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grpSp>
            <p:nvGrpSpPr>
              <p:cNvPr id="299" name="Group 219"/>
              <p:cNvGrpSpPr/>
              <p:nvPr/>
            </p:nvGrpSpPr>
            <p:grpSpPr bwMode="auto">
              <a:xfrm rot="727980">
                <a:off x="1934" y="960"/>
                <a:ext cx="432" cy="432"/>
                <a:chOff x="2242" y="912"/>
                <a:chExt cx="632" cy="627"/>
              </a:xfrm>
            </p:grpSpPr>
            <p:grpSp>
              <p:nvGrpSpPr>
                <p:cNvPr id="384" name="Group 220"/>
                <p:cNvGrpSpPr/>
                <p:nvPr/>
              </p:nvGrpSpPr>
              <p:grpSpPr bwMode="auto">
                <a:xfrm rot="2282823">
                  <a:off x="2588" y="912"/>
                  <a:ext cx="198" cy="348"/>
                  <a:chOff x="2160" y="863"/>
                  <a:chExt cx="198" cy="349"/>
                </a:xfrm>
              </p:grpSpPr>
              <p:sp>
                <p:nvSpPr>
                  <p:cNvPr id="428" name="Freeform 221"/>
                  <p:cNvSpPr/>
                  <p:nvPr/>
                </p:nvSpPr>
                <p:spPr bwMode="auto">
                  <a:xfrm rot="-5257833" flipH="1" flipV="1">
                    <a:off x="2102" y="921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29" name="Freeform 222"/>
                  <p:cNvSpPr/>
                  <p:nvPr/>
                </p:nvSpPr>
                <p:spPr bwMode="auto">
                  <a:xfrm>
                    <a:off x="2205" y="926"/>
                    <a:ext cx="94" cy="286"/>
                  </a:xfrm>
                  <a:custGeom>
                    <a:avLst/>
                    <a:gdLst>
                      <a:gd name="T0" fmla="*/ 89 w 94"/>
                      <a:gd name="T1" fmla="*/ 286 h 286"/>
                      <a:gd name="T2" fmla="*/ 88 w 94"/>
                      <a:gd name="T3" fmla="*/ 239 h 286"/>
                      <a:gd name="T4" fmla="*/ 83 w 94"/>
                      <a:gd name="T5" fmla="*/ 183 h 286"/>
                      <a:gd name="T6" fmla="*/ 62 w 94"/>
                      <a:gd name="T7" fmla="*/ 146 h 286"/>
                      <a:gd name="T8" fmla="*/ 33 w 94"/>
                      <a:gd name="T9" fmla="*/ 77 h 286"/>
                      <a:gd name="T10" fmla="*/ 0 w 94"/>
                      <a:gd name="T11" fmla="*/ 18 h 286"/>
                      <a:gd name="T12" fmla="*/ 4 w 94"/>
                      <a:gd name="T13" fmla="*/ 0 h 28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94" h="286">
                        <a:moveTo>
                          <a:pt x="89" y="286"/>
                        </a:moveTo>
                        <a:cubicBezTo>
                          <a:pt x="94" y="271"/>
                          <a:pt x="83" y="253"/>
                          <a:pt x="88" y="239"/>
                        </a:cubicBezTo>
                        <a:cubicBezTo>
                          <a:pt x="88" y="223"/>
                          <a:pt x="90" y="199"/>
                          <a:pt x="83" y="183"/>
                        </a:cubicBezTo>
                        <a:cubicBezTo>
                          <a:pt x="77" y="171"/>
                          <a:pt x="66" y="158"/>
                          <a:pt x="62" y="146"/>
                        </a:cubicBezTo>
                        <a:cubicBezTo>
                          <a:pt x="46" y="129"/>
                          <a:pt x="39" y="99"/>
                          <a:pt x="33" y="77"/>
                        </a:cubicBezTo>
                        <a:cubicBezTo>
                          <a:pt x="13" y="62"/>
                          <a:pt x="12" y="37"/>
                          <a:pt x="0" y="18"/>
                        </a:cubicBezTo>
                        <a:cubicBezTo>
                          <a:pt x="1" y="12"/>
                          <a:pt x="4" y="0"/>
                          <a:pt x="4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30" name="Freeform 223"/>
                  <p:cNvSpPr/>
                  <p:nvPr/>
                </p:nvSpPr>
                <p:spPr bwMode="auto">
                  <a:xfrm rot="-5257833" flipH="1" flipV="1">
                    <a:off x="2192" y="929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31" name="Freeform 224"/>
                  <p:cNvSpPr/>
                  <p:nvPr/>
                </p:nvSpPr>
                <p:spPr bwMode="auto">
                  <a:xfrm rot="-5257833" flipH="1" flipV="1">
                    <a:off x="2213" y="973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32" name="Freeform 225"/>
                  <p:cNvSpPr/>
                  <p:nvPr/>
                </p:nvSpPr>
                <p:spPr bwMode="auto">
                  <a:xfrm rot="-5257833" flipH="1" flipV="1">
                    <a:off x="2244" y="954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33" name="Freeform 226"/>
                  <p:cNvSpPr/>
                  <p:nvPr/>
                </p:nvSpPr>
                <p:spPr bwMode="auto">
                  <a:xfrm rot="-5257833" flipH="1" flipV="1">
                    <a:off x="2240" y="1025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34" name="Freeform 227"/>
                  <p:cNvSpPr/>
                  <p:nvPr/>
                </p:nvSpPr>
                <p:spPr bwMode="auto">
                  <a:xfrm rot="-5257833" flipH="1" flipV="1">
                    <a:off x="2285" y="1005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35" name="Freeform 228"/>
                  <p:cNvSpPr/>
                  <p:nvPr/>
                </p:nvSpPr>
                <p:spPr bwMode="auto">
                  <a:xfrm rot="-5257833" flipH="1" flipV="1">
                    <a:off x="2273" y="1082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36" name="Freeform 229"/>
                  <p:cNvSpPr/>
                  <p:nvPr/>
                </p:nvSpPr>
                <p:spPr bwMode="auto">
                  <a:xfrm rot="-5257833" flipH="1" flipV="1">
                    <a:off x="2322" y="1055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37" name="Freeform 230"/>
                  <p:cNvSpPr/>
                  <p:nvPr/>
                </p:nvSpPr>
                <p:spPr bwMode="auto">
                  <a:xfrm rot="-5257833" flipH="1" flipV="1">
                    <a:off x="2296" y="1054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38" name="Freeform 231"/>
                  <p:cNvSpPr/>
                  <p:nvPr/>
                </p:nvSpPr>
                <p:spPr bwMode="auto">
                  <a:xfrm rot="-5257833" flipH="1" flipV="1">
                    <a:off x="2298" y="1099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39" name="Freeform 232"/>
                  <p:cNvSpPr/>
                  <p:nvPr/>
                </p:nvSpPr>
                <p:spPr bwMode="auto">
                  <a:xfrm rot="-5257833" flipH="1" flipV="1">
                    <a:off x="2311" y="1094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40" name="Freeform 233"/>
                  <p:cNvSpPr/>
                  <p:nvPr/>
                </p:nvSpPr>
                <p:spPr bwMode="auto">
                  <a:xfrm rot="-5257833" flipH="1" flipV="1">
                    <a:off x="2199" y="957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41" name="Freeform 234"/>
                  <p:cNvSpPr/>
                  <p:nvPr/>
                </p:nvSpPr>
                <p:spPr bwMode="auto">
                  <a:xfrm rot="-5257833" flipH="1" flipV="1">
                    <a:off x="2190" y="972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42" name="Freeform 235"/>
                  <p:cNvSpPr/>
                  <p:nvPr/>
                </p:nvSpPr>
                <p:spPr bwMode="auto">
                  <a:xfrm rot="-5257833" flipH="1" flipV="1">
                    <a:off x="2225" y="1021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43" name="Freeform 236"/>
                  <p:cNvSpPr/>
                  <p:nvPr/>
                </p:nvSpPr>
                <p:spPr bwMode="auto">
                  <a:xfrm rot="-5257833" flipH="1" flipV="1">
                    <a:off x="2188" y="1039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44" name="Freeform 237"/>
                  <p:cNvSpPr/>
                  <p:nvPr/>
                </p:nvSpPr>
                <p:spPr bwMode="auto">
                  <a:xfrm rot="-5257833" flipH="1" flipV="1">
                    <a:off x="2200" y="1007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45" name="Freeform 238"/>
                  <p:cNvSpPr/>
                  <p:nvPr/>
                </p:nvSpPr>
                <p:spPr bwMode="auto">
                  <a:xfrm rot="-5257833" flipH="1" flipV="1">
                    <a:off x="2252" y="1070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46" name="Freeform 239"/>
                  <p:cNvSpPr/>
                  <p:nvPr/>
                </p:nvSpPr>
                <p:spPr bwMode="auto">
                  <a:xfrm rot="-5257833" flipH="1" flipV="1">
                    <a:off x="2233" y="1092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grpSp>
              <p:nvGrpSpPr>
                <p:cNvPr id="385" name="Group 240"/>
                <p:cNvGrpSpPr/>
                <p:nvPr/>
              </p:nvGrpSpPr>
              <p:grpSpPr bwMode="auto">
                <a:xfrm rot="1690561">
                  <a:off x="2300" y="1055"/>
                  <a:ext cx="343" cy="198"/>
                  <a:chOff x="1440" y="1297"/>
                  <a:chExt cx="343" cy="198"/>
                </a:xfrm>
              </p:grpSpPr>
              <p:sp>
                <p:nvSpPr>
                  <p:cNvPr id="408" name="Freeform 241"/>
                  <p:cNvSpPr/>
                  <p:nvPr/>
                </p:nvSpPr>
                <p:spPr bwMode="auto">
                  <a:xfrm rot="10359975" flipH="1">
                    <a:off x="1440" y="1297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09" name="Freeform 242"/>
                  <p:cNvSpPr/>
                  <p:nvPr/>
                </p:nvSpPr>
                <p:spPr bwMode="auto">
                  <a:xfrm rot="10359975" flipH="1">
                    <a:off x="1504" y="1333"/>
                    <a:ext cx="278" cy="98"/>
                  </a:xfrm>
                  <a:custGeom>
                    <a:avLst/>
                    <a:gdLst>
                      <a:gd name="T0" fmla="*/ 278 w 278"/>
                      <a:gd name="T1" fmla="*/ 18 h 98"/>
                      <a:gd name="T2" fmla="*/ 236 w 278"/>
                      <a:gd name="T3" fmla="*/ 0 h 98"/>
                      <a:gd name="T4" fmla="*/ 180 w 278"/>
                      <a:gd name="T5" fmla="*/ 8 h 98"/>
                      <a:gd name="T6" fmla="*/ 144 w 278"/>
                      <a:gd name="T7" fmla="*/ 30 h 98"/>
                      <a:gd name="T8" fmla="*/ 76 w 278"/>
                      <a:gd name="T9" fmla="*/ 62 h 98"/>
                      <a:gd name="T10" fmla="*/ 18 w 278"/>
                      <a:gd name="T11" fmla="*/ 98 h 98"/>
                      <a:gd name="T12" fmla="*/ 0 w 278"/>
                      <a:gd name="T13" fmla="*/ 94 h 9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10" name="Freeform 243"/>
                  <p:cNvSpPr/>
                  <p:nvPr/>
                </p:nvSpPr>
                <p:spPr bwMode="auto">
                  <a:xfrm rot="10359975" flipH="1">
                    <a:off x="1506" y="1332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11" name="Freeform 244"/>
                  <p:cNvSpPr/>
                  <p:nvPr/>
                </p:nvSpPr>
                <p:spPr bwMode="auto">
                  <a:xfrm rot="10359975" flipH="1">
                    <a:off x="1525" y="1377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12" name="Freeform 245"/>
                  <p:cNvSpPr/>
                  <p:nvPr/>
                </p:nvSpPr>
                <p:spPr bwMode="auto">
                  <a:xfrm rot="10359975" flipH="1">
                    <a:off x="1535" y="1383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13" name="Freeform 246"/>
                  <p:cNvSpPr/>
                  <p:nvPr/>
                </p:nvSpPr>
                <p:spPr bwMode="auto">
                  <a:xfrm rot="10359975" flipH="1">
                    <a:off x="1577" y="1402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14" name="Freeform 247"/>
                  <p:cNvSpPr/>
                  <p:nvPr/>
                </p:nvSpPr>
                <p:spPr bwMode="auto">
                  <a:xfrm rot="10359975" flipH="1">
                    <a:off x="1592" y="1415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15" name="Freeform 248"/>
                  <p:cNvSpPr/>
                  <p:nvPr/>
                </p:nvSpPr>
                <p:spPr bwMode="auto">
                  <a:xfrm rot="10359975" flipH="1">
                    <a:off x="1641" y="1426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16" name="Freeform 249"/>
                  <p:cNvSpPr/>
                  <p:nvPr/>
                </p:nvSpPr>
                <p:spPr bwMode="auto">
                  <a:xfrm rot="10359975" flipH="1">
                    <a:off x="1646" y="1447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17" name="Freeform 250"/>
                  <p:cNvSpPr/>
                  <p:nvPr/>
                </p:nvSpPr>
                <p:spPr bwMode="auto">
                  <a:xfrm rot="10359975" flipH="1">
                    <a:off x="1626" y="1438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18" name="Freeform 251"/>
                  <p:cNvSpPr/>
                  <p:nvPr/>
                </p:nvSpPr>
                <p:spPr bwMode="auto">
                  <a:xfrm rot="10359975" flipH="1">
                    <a:off x="1684" y="1423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19" name="Freeform 252"/>
                  <p:cNvSpPr/>
                  <p:nvPr/>
                </p:nvSpPr>
                <p:spPr bwMode="auto">
                  <a:xfrm rot="10359975" flipH="1">
                    <a:off x="1667" y="1450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20" name="Freeform 253"/>
                  <p:cNvSpPr/>
                  <p:nvPr/>
                </p:nvSpPr>
                <p:spPr bwMode="auto">
                  <a:xfrm rot="10359975" flipH="1">
                    <a:off x="1543" y="1327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21" name="Freeform 254"/>
                  <p:cNvSpPr/>
                  <p:nvPr/>
                </p:nvSpPr>
                <p:spPr bwMode="auto">
                  <a:xfrm rot="10359975" flipH="1">
                    <a:off x="1546" y="1329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22" name="Freeform 255"/>
                  <p:cNvSpPr/>
                  <p:nvPr/>
                </p:nvSpPr>
                <p:spPr bwMode="auto">
                  <a:xfrm rot="10359975" flipH="1">
                    <a:off x="1616" y="1340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23" name="Freeform 256"/>
                  <p:cNvSpPr/>
                  <p:nvPr/>
                </p:nvSpPr>
                <p:spPr bwMode="auto">
                  <a:xfrm rot="10359975" flipH="1">
                    <a:off x="1612" y="1321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24" name="Freeform 257"/>
                  <p:cNvSpPr/>
                  <p:nvPr/>
                </p:nvSpPr>
                <p:spPr bwMode="auto">
                  <a:xfrm rot="10359975" flipH="1">
                    <a:off x="1582" y="1335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25" name="Freeform 258"/>
                  <p:cNvSpPr/>
                  <p:nvPr/>
                </p:nvSpPr>
                <p:spPr bwMode="auto">
                  <a:xfrm rot="10359975" flipH="1">
                    <a:off x="1667" y="1361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26" name="Freeform 259"/>
                  <p:cNvSpPr/>
                  <p:nvPr/>
                </p:nvSpPr>
                <p:spPr bwMode="auto">
                  <a:xfrm rot="10359975" flipH="1">
                    <a:off x="1673" y="1356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27" name="Freeform 260"/>
                  <p:cNvSpPr/>
                  <p:nvPr/>
                </p:nvSpPr>
                <p:spPr bwMode="auto">
                  <a:xfrm rot="10359975">
                    <a:off x="1746" y="1400"/>
                    <a:ext cx="37" cy="10"/>
                  </a:xfrm>
                  <a:custGeom>
                    <a:avLst/>
                    <a:gdLst>
                      <a:gd name="T0" fmla="*/ 37 w 37"/>
                      <a:gd name="T1" fmla="*/ 0 h 10"/>
                      <a:gd name="T2" fmla="*/ 7 w 37"/>
                      <a:gd name="T3" fmla="*/ 10 h 1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37" h="10">
                        <a:moveTo>
                          <a:pt x="37" y="0"/>
                        </a:moveTo>
                        <a:cubicBezTo>
                          <a:pt x="36" y="0"/>
                          <a:pt x="0" y="10"/>
                          <a:pt x="7" y="10"/>
                        </a:cubicBez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grpSp>
              <p:nvGrpSpPr>
                <p:cNvPr id="386" name="Group 261"/>
                <p:cNvGrpSpPr/>
                <p:nvPr/>
              </p:nvGrpSpPr>
              <p:grpSpPr bwMode="auto">
                <a:xfrm rot="2150851">
                  <a:off x="2586" y="1241"/>
                  <a:ext cx="288" cy="98"/>
                  <a:chOff x="1866" y="1244"/>
                  <a:chExt cx="329" cy="112"/>
                </a:xfrm>
              </p:grpSpPr>
              <p:sp>
                <p:nvSpPr>
                  <p:cNvPr id="388" name="Freeform 262"/>
                  <p:cNvSpPr/>
                  <p:nvPr/>
                </p:nvSpPr>
                <p:spPr bwMode="auto">
                  <a:xfrm>
                    <a:off x="1900" y="1244"/>
                    <a:ext cx="295" cy="112"/>
                  </a:xfrm>
                  <a:custGeom>
                    <a:avLst/>
                    <a:gdLst>
                      <a:gd name="T0" fmla="*/ 51 w 295"/>
                      <a:gd name="T1" fmla="*/ 23 h 112"/>
                      <a:gd name="T2" fmla="*/ 8 w 295"/>
                      <a:gd name="T3" fmla="*/ 47 h 112"/>
                      <a:gd name="T4" fmla="*/ 15 w 295"/>
                      <a:gd name="T5" fmla="*/ 94 h 112"/>
                      <a:gd name="T6" fmla="*/ 100 w 295"/>
                      <a:gd name="T7" fmla="*/ 110 h 112"/>
                      <a:gd name="T8" fmla="*/ 176 w 295"/>
                      <a:gd name="T9" fmla="*/ 80 h 112"/>
                      <a:gd name="T10" fmla="*/ 224 w 295"/>
                      <a:gd name="T11" fmla="*/ 66 h 112"/>
                      <a:gd name="T12" fmla="*/ 290 w 295"/>
                      <a:gd name="T13" fmla="*/ 74 h 112"/>
                      <a:gd name="T14" fmla="*/ 254 w 295"/>
                      <a:gd name="T15" fmla="*/ 24 h 112"/>
                      <a:gd name="T16" fmla="*/ 189 w 295"/>
                      <a:gd name="T17" fmla="*/ 2 h 112"/>
                      <a:gd name="T18" fmla="*/ 125 w 295"/>
                      <a:gd name="T19" fmla="*/ 9 h 112"/>
                      <a:gd name="T20" fmla="*/ 51 w 295"/>
                      <a:gd name="T21" fmla="*/ 23 h 112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295" h="112">
                        <a:moveTo>
                          <a:pt x="51" y="23"/>
                        </a:moveTo>
                        <a:cubicBezTo>
                          <a:pt x="28" y="31"/>
                          <a:pt x="14" y="36"/>
                          <a:pt x="8" y="47"/>
                        </a:cubicBezTo>
                        <a:cubicBezTo>
                          <a:pt x="2" y="59"/>
                          <a:pt x="0" y="84"/>
                          <a:pt x="15" y="94"/>
                        </a:cubicBezTo>
                        <a:cubicBezTo>
                          <a:pt x="30" y="104"/>
                          <a:pt x="73" y="112"/>
                          <a:pt x="100" y="110"/>
                        </a:cubicBezTo>
                        <a:cubicBezTo>
                          <a:pt x="127" y="108"/>
                          <a:pt x="155" y="87"/>
                          <a:pt x="176" y="80"/>
                        </a:cubicBezTo>
                        <a:cubicBezTo>
                          <a:pt x="197" y="73"/>
                          <a:pt x="205" y="67"/>
                          <a:pt x="224" y="66"/>
                        </a:cubicBezTo>
                        <a:cubicBezTo>
                          <a:pt x="243" y="65"/>
                          <a:pt x="285" y="81"/>
                          <a:pt x="290" y="74"/>
                        </a:cubicBezTo>
                        <a:cubicBezTo>
                          <a:pt x="295" y="67"/>
                          <a:pt x="271" y="36"/>
                          <a:pt x="254" y="24"/>
                        </a:cubicBezTo>
                        <a:cubicBezTo>
                          <a:pt x="237" y="12"/>
                          <a:pt x="210" y="4"/>
                          <a:pt x="189" y="2"/>
                        </a:cubicBezTo>
                        <a:cubicBezTo>
                          <a:pt x="168" y="0"/>
                          <a:pt x="148" y="5"/>
                          <a:pt x="125" y="9"/>
                        </a:cubicBezTo>
                        <a:cubicBezTo>
                          <a:pt x="103" y="12"/>
                          <a:pt x="66" y="20"/>
                          <a:pt x="51" y="23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89" name="Freeform 263"/>
                  <p:cNvSpPr/>
                  <p:nvPr/>
                </p:nvSpPr>
                <p:spPr bwMode="auto">
                  <a:xfrm>
                    <a:off x="1866" y="1267"/>
                    <a:ext cx="320" cy="67"/>
                  </a:xfrm>
                  <a:custGeom>
                    <a:avLst/>
                    <a:gdLst>
                      <a:gd name="T0" fmla="*/ 0 w 320"/>
                      <a:gd name="T1" fmla="*/ 65 h 67"/>
                      <a:gd name="T2" fmla="*/ 43 w 320"/>
                      <a:gd name="T3" fmla="*/ 67 h 67"/>
                      <a:gd name="T4" fmla="*/ 98 w 320"/>
                      <a:gd name="T5" fmla="*/ 55 h 67"/>
                      <a:gd name="T6" fmla="*/ 132 w 320"/>
                      <a:gd name="T7" fmla="*/ 38 h 67"/>
                      <a:gd name="T8" fmla="*/ 197 w 320"/>
                      <a:gd name="T9" fmla="*/ 13 h 67"/>
                      <a:gd name="T10" fmla="*/ 258 w 320"/>
                      <a:gd name="T11" fmla="*/ 7 h 67"/>
                      <a:gd name="T12" fmla="*/ 320 w 320"/>
                      <a:gd name="T13" fmla="*/ 51 h 6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20" h="67">
                        <a:moveTo>
                          <a:pt x="0" y="65"/>
                        </a:moveTo>
                        <a:cubicBezTo>
                          <a:pt x="16" y="65"/>
                          <a:pt x="29" y="67"/>
                          <a:pt x="43" y="67"/>
                        </a:cubicBezTo>
                        <a:cubicBezTo>
                          <a:pt x="59" y="65"/>
                          <a:pt x="83" y="61"/>
                          <a:pt x="98" y="55"/>
                        </a:cubicBezTo>
                        <a:cubicBezTo>
                          <a:pt x="109" y="50"/>
                          <a:pt x="120" y="42"/>
                          <a:pt x="132" y="38"/>
                        </a:cubicBezTo>
                        <a:cubicBezTo>
                          <a:pt x="148" y="28"/>
                          <a:pt x="176" y="19"/>
                          <a:pt x="197" y="13"/>
                        </a:cubicBezTo>
                        <a:cubicBezTo>
                          <a:pt x="209" y="0"/>
                          <a:pt x="241" y="16"/>
                          <a:pt x="258" y="7"/>
                        </a:cubicBezTo>
                        <a:cubicBezTo>
                          <a:pt x="264" y="6"/>
                          <a:pt x="320" y="51"/>
                          <a:pt x="320" y="51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90" name="Freeform 264"/>
                  <p:cNvSpPr/>
                  <p:nvPr/>
                </p:nvSpPr>
                <p:spPr bwMode="auto">
                  <a:xfrm rot="-527433" flipH="1" flipV="1">
                    <a:off x="2005" y="1297"/>
                    <a:ext cx="68" cy="8"/>
                  </a:xfrm>
                  <a:custGeom>
                    <a:avLst/>
                    <a:gdLst>
                      <a:gd name="T0" fmla="*/ 68 w 68"/>
                      <a:gd name="T1" fmla="*/ 8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91" name="Freeform 265"/>
                  <p:cNvSpPr/>
                  <p:nvPr/>
                </p:nvSpPr>
                <p:spPr bwMode="auto">
                  <a:xfrm rot="-527433" flipH="1" flipV="1">
                    <a:off x="2044" y="1301"/>
                    <a:ext cx="18" cy="16"/>
                  </a:xfrm>
                  <a:custGeom>
                    <a:avLst/>
                    <a:gdLst>
                      <a:gd name="T0" fmla="*/ 18 w 18"/>
                      <a:gd name="T1" fmla="*/ 16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92" name="Freeform 266"/>
                  <p:cNvSpPr/>
                  <p:nvPr/>
                </p:nvSpPr>
                <p:spPr bwMode="auto">
                  <a:xfrm rot="-527433" flipH="1" flipV="1">
                    <a:off x="1952" y="1322"/>
                    <a:ext cx="64" cy="10"/>
                  </a:xfrm>
                  <a:custGeom>
                    <a:avLst/>
                    <a:gdLst>
                      <a:gd name="T0" fmla="*/ 64 w 64"/>
                      <a:gd name="T1" fmla="*/ 1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93" name="Freeform 267"/>
                  <p:cNvSpPr/>
                  <p:nvPr/>
                </p:nvSpPr>
                <p:spPr bwMode="auto">
                  <a:xfrm rot="-527433" flipH="1" flipV="1">
                    <a:off x="2009" y="1327"/>
                    <a:ext cx="6" cy="10"/>
                  </a:xfrm>
                  <a:custGeom>
                    <a:avLst/>
                    <a:gdLst>
                      <a:gd name="T0" fmla="*/ 6 w 6"/>
                      <a:gd name="T1" fmla="*/ 10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94" name="Freeform 268"/>
                  <p:cNvSpPr/>
                  <p:nvPr/>
                </p:nvSpPr>
                <p:spPr bwMode="auto">
                  <a:xfrm rot="-527433" flipH="1" flipV="1">
                    <a:off x="2006" y="1320"/>
                    <a:ext cx="26" cy="4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4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95" name="Freeform 269"/>
                  <p:cNvSpPr/>
                  <p:nvPr/>
                </p:nvSpPr>
                <p:spPr bwMode="auto">
                  <a:xfrm rot="-527433" flipH="1" flipV="1">
                    <a:off x="1951" y="1325"/>
                    <a:ext cx="24" cy="15"/>
                  </a:xfrm>
                  <a:custGeom>
                    <a:avLst/>
                    <a:gdLst>
                      <a:gd name="T0" fmla="*/ 24 w 24"/>
                      <a:gd name="T1" fmla="*/ 15 h 32"/>
                      <a:gd name="T2" fmla="*/ 10 w 24"/>
                      <a:gd name="T3" fmla="*/ 5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96" name="Freeform 270"/>
                  <p:cNvSpPr/>
                  <p:nvPr/>
                </p:nvSpPr>
                <p:spPr bwMode="auto">
                  <a:xfrm rot="-527433" flipH="1" flipV="1">
                    <a:off x="1973" y="1334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97" name="Freeform 271"/>
                  <p:cNvSpPr/>
                  <p:nvPr/>
                </p:nvSpPr>
                <p:spPr bwMode="auto">
                  <a:xfrm rot="-527433" flipH="1" flipV="1">
                    <a:off x="2019" y="1270"/>
                    <a:ext cx="6" cy="23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23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98" name="Freeform 272"/>
                  <p:cNvSpPr/>
                  <p:nvPr/>
                </p:nvSpPr>
                <p:spPr bwMode="auto">
                  <a:xfrm rot="-527433" flipH="1" flipV="1">
                    <a:off x="1998" y="1264"/>
                    <a:ext cx="26" cy="13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11 h 28"/>
                      <a:gd name="T4" fmla="*/ 24 w 26"/>
                      <a:gd name="T5" fmla="*/ 12 h 28"/>
                      <a:gd name="T6" fmla="*/ 26 w 26"/>
                      <a:gd name="T7" fmla="*/ 13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99" name="Freeform 273"/>
                  <p:cNvSpPr/>
                  <p:nvPr/>
                </p:nvSpPr>
                <p:spPr bwMode="auto">
                  <a:xfrm rot="-527433" flipH="1" flipV="1">
                    <a:off x="2026" y="1263"/>
                    <a:ext cx="29" cy="17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10 h 34"/>
                      <a:gd name="T4" fmla="*/ 1 w 29"/>
                      <a:gd name="T5" fmla="*/ 17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00" name="Freeform 274"/>
                  <p:cNvSpPr/>
                  <p:nvPr/>
                </p:nvSpPr>
                <p:spPr bwMode="auto">
                  <a:xfrm rot="-527433" flipH="1" flipV="1">
                    <a:off x="1967" y="1292"/>
                    <a:ext cx="14" cy="27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27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01" name="Freeform 275"/>
                  <p:cNvSpPr/>
                  <p:nvPr/>
                </p:nvSpPr>
                <p:spPr bwMode="auto">
                  <a:xfrm rot="-527433" flipH="1" flipV="1">
                    <a:off x="1955" y="1292"/>
                    <a:ext cx="16" cy="14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14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02" name="Freeform 276"/>
                  <p:cNvSpPr/>
                  <p:nvPr/>
                </p:nvSpPr>
                <p:spPr bwMode="auto">
                  <a:xfrm rot="21072567" flipV="1">
                    <a:off x="1868" y="1331"/>
                    <a:ext cx="37" cy="5"/>
                  </a:xfrm>
                  <a:custGeom>
                    <a:avLst/>
                    <a:gdLst>
                      <a:gd name="T0" fmla="*/ 37 w 37"/>
                      <a:gd name="T1" fmla="*/ 0 h 10"/>
                      <a:gd name="T2" fmla="*/ 7 w 37"/>
                      <a:gd name="T3" fmla="*/ 5 h 1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37" h="10">
                        <a:moveTo>
                          <a:pt x="37" y="0"/>
                        </a:moveTo>
                        <a:cubicBezTo>
                          <a:pt x="36" y="0"/>
                          <a:pt x="0" y="10"/>
                          <a:pt x="7" y="10"/>
                        </a:cubicBez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03" name="Oval 277"/>
                  <p:cNvSpPr>
                    <a:spLocks noChangeArrowheads="1"/>
                  </p:cNvSpPr>
                  <p:nvPr/>
                </p:nvSpPr>
                <p:spPr bwMode="auto">
                  <a:xfrm>
                    <a:off x="2058" y="1332"/>
                    <a:ext cx="12" cy="1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 sz="1200"/>
                  </a:p>
                </p:txBody>
              </p:sp>
              <p:sp>
                <p:nvSpPr>
                  <p:cNvPr id="404" name="Freeform 278"/>
                  <p:cNvSpPr/>
                  <p:nvPr/>
                </p:nvSpPr>
                <p:spPr bwMode="auto">
                  <a:xfrm rot="-527433" flipH="1" flipV="1">
                    <a:off x="2084" y="1274"/>
                    <a:ext cx="18" cy="16"/>
                  </a:xfrm>
                  <a:custGeom>
                    <a:avLst/>
                    <a:gdLst>
                      <a:gd name="T0" fmla="*/ 18 w 18"/>
                      <a:gd name="T1" fmla="*/ 16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05" name="Freeform 279"/>
                  <p:cNvSpPr/>
                  <p:nvPr/>
                </p:nvSpPr>
                <p:spPr bwMode="auto">
                  <a:xfrm rot="527433" flipV="1">
                    <a:off x="2082" y="1256"/>
                    <a:ext cx="18" cy="16"/>
                  </a:xfrm>
                  <a:custGeom>
                    <a:avLst/>
                    <a:gdLst>
                      <a:gd name="T0" fmla="*/ 18 w 18"/>
                      <a:gd name="T1" fmla="*/ 16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06" name="Freeform 280"/>
                  <p:cNvSpPr/>
                  <p:nvPr/>
                </p:nvSpPr>
                <p:spPr bwMode="auto">
                  <a:xfrm rot="527433" flipV="1">
                    <a:off x="2112" y="1260"/>
                    <a:ext cx="18" cy="16"/>
                  </a:xfrm>
                  <a:custGeom>
                    <a:avLst/>
                    <a:gdLst>
                      <a:gd name="T0" fmla="*/ 18 w 18"/>
                      <a:gd name="T1" fmla="*/ 16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07" name="Freeform 281"/>
                  <p:cNvSpPr/>
                  <p:nvPr/>
                </p:nvSpPr>
                <p:spPr bwMode="auto">
                  <a:xfrm rot="-527433" flipH="1" flipV="1">
                    <a:off x="2122" y="1276"/>
                    <a:ext cx="18" cy="16"/>
                  </a:xfrm>
                  <a:custGeom>
                    <a:avLst/>
                    <a:gdLst>
                      <a:gd name="T0" fmla="*/ 18 w 18"/>
                      <a:gd name="T1" fmla="*/ 16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387" name="Freeform 282"/>
                <p:cNvSpPr/>
                <p:nvPr/>
              </p:nvSpPr>
              <p:spPr bwMode="auto">
                <a:xfrm>
                  <a:off x="2242" y="1240"/>
                  <a:ext cx="372" cy="299"/>
                </a:xfrm>
                <a:custGeom>
                  <a:avLst/>
                  <a:gdLst>
                    <a:gd name="T0" fmla="*/ 372 w 372"/>
                    <a:gd name="T1" fmla="*/ 0 h 300"/>
                    <a:gd name="T2" fmla="*/ 298 w 372"/>
                    <a:gd name="T3" fmla="*/ 126 h 300"/>
                    <a:gd name="T4" fmla="*/ 70 w 372"/>
                    <a:gd name="T5" fmla="*/ 223 h 300"/>
                    <a:gd name="T6" fmla="*/ 0 w 372"/>
                    <a:gd name="T7" fmla="*/ 299 h 3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72" h="300">
                      <a:moveTo>
                        <a:pt x="372" y="0"/>
                      </a:moveTo>
                      <a:cubicBezTo>
                        <a:pt x="360" y="21"/>
                        <a:pt x="348" y="89"/>
                        <a:pt x="298" y="126"/>
                      </a:cubicBezTo>
                      <a:cubicBezTo>
                        <a:pt x="248" y="163"/>
                        <a:pt x="120" y="195"/>
                        <a:pt x="70" y="224"/>
                      </a:cubicBezTo>
                      <a:cubicBezTo>
                        <a:pt x="20" y="253"/>
                        <a:pt x="15" y="284"/>
                        <a:pt x="0" y="30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300" name="Group 283"/>
              <p:cNvGrpSpPr/>
              <p:nvPr/>
            </p:nvGrpSpPr>
            <p:grpSpPr bwMode="auto">
              <a:xfrm>
                <a:off x="1600" y="1294"/>
                <a:ext cx="254" cy="163"/>
                <a:chOff x="1824" y="1584"/>
                <a:chExt cx="254" cy="163"/>
              </a:xfrm>
            </p:grpSpPr>
            <p:grpSp>
              <p:nvGrpSpPr>
                <p:cNvPr id="375" name="Group 284"/>
                <p:cNvGrpSpPr/>
                <p:nvPr/>
              </p:nvGrpSpPr>
              <p:grpSpPr bwMode="auto">
                <a:xfrm>
                  <a:off x="1824" y="1584"/>
                  <a:ext cx="223" cy="163"/>
                  <a:chOff x="2417" y="1618"/>
                  <a:chExt cx="223" cy="163"/>
                </a:xfrm>
              </p:grpSpPr>
              <p:sp>
                <p:nvSpPr>
                  <p:cNvPr id="377" name="Freeform 285"/>
                  <p:cNvSpPr/>
                  <p:nvPr/>
                </p:nvSpPr>
                <p:spPr bwMode="auto">
                  <a:xfrm>
                    <a:off x="2448" y="1618"/>
                    <a:ext cx="190" cy="88"/>
                  </a:xfrm>
                  <a:custGeom>
                    <a:avLst/>
                    <a:gdLst>
                      <a:gd name="T0" fmla="*/ 190 w 192"/>
                      <a:gd name="T1" fmla="*/ 50 h 112"/>
                      <a:gd name="T2" fmla="*/ 143 w 192"/>
                      <a:gd name="T3" fmla="*/ 13 h 112"/>
                      <a:gd name="T4" fmla="*/ 48 w 192"/>
                      <a:gd name="T5" fmla="*/ 13 h 112"/>
                      <a:gd name="T6" fmla="*/ 0 w 192"/>
                      <a:gd name="T7" fmla="*/ 88 h 11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92" h="112">
                        <a:moveTo>
                          <a:pt x="192" y="64"/>
                        </a:moveTo>
                        <a:cubicBezTo>
                          <a:pt x="180" y="44"/>
                          <a:pt x="168" y="24"/>
                          <a:pt x="144" y="16"/>
                        </a:cubicBezTo>
                        <a:cubicBezTo>
                          <a:pt x="120" y="8"/>
                          <a:pt x="72" y="0"/>
                          <a:pt x="48" y="16"/>
                        </a:cubicBezTo>
                        <a:cubicBezTo>
                          <a:pt x="24" y="32"/>
                          <a:pt x="12" y="72"/>
                          <a:pt x="0" y="112"/>
                        </a:cubicBezTo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8" name="Freeform 286"/>
                  <p:cNvSpPr/>
                  <p:nvPr/>
                </p:nvSpPr>
                <p:spPr bwMode="auto">
                  <a:xfrm>
                    <a:off x="2417" y="1629"/>
                    <a:ext cx="223" cy="152"/>
                  </a:xfrm>
                  <a:custGeom>
                    <a:avLst/>
                    <a:gdLst>
                      <a:gd name="T0" fmla="*/ 223 w 223"/>
                      <a:gd name="T1" fmla="*/ 51 h 152"/>
                      <a:gd name="T2" fmla="*/ 175 w 223"/>
                      <a:gd name="T3" fmla="*/ 3 h 152"/>
                      <a:gd name="T4" fmla="*/ 67 w 223"/>
                      <a:gd name="T5" fmla="*/ 31 h 152"/>
                      <a:gd name="T6" fmla="*/ 3 w 223"/>
                      <a:gd name="T7" fmla="*/ 141 h 152"/>
                      <a:gd name="T8" fmla="*/ 49 w 223"/>
                      <a:gd name="T9" fmla="*/ 97 h 152"/>
                      <a:gd name="T10" fmla="*/ 121 w 223"/>
                      <a:gd name="T11" fmla="*/ 59 h 152"/>
                      <a:gd name="T12" fmla="*/ 175 w 223"/>
                      <a:gd name="T13" fmla="*/ 51 h 152"/>
                      <a:gd name="T14" fmla="*/ 223 w 223"/>
                      <a:gd name="T15" fmla="*/ 51 h 15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23" h="152">
                        <a:moveTo>
                          <a:pt x="223" y="51"/>
                        </a:moveTo>
                        <a:cubicBezTo>
                          <a:pt x="223" y="43"/>
                          <a:pt x="201" y="6"/>
                          <a:pt x="175" y="3"/>
                        </a:cubicBezTo>
                        <a:cubicBezTo>
                          <a:pt x="149" y="0"/>
                          <a:pt x="96" y="8"/>
                          <a:pt x="67" y="31"/>
                        </a:cubicBezTo>
                        <a:cubicBezTo>
                          <a:pt x="38" y="54"/>
                          <a:pt x="6" y="130"/>
                          <a:pt x="3" y="141"/>
                        </a:cubicBezTo>
                        <a:cubicBezTo>
                          <a:pt x="0" y="152"/>
                          <a:pt x="29" y="111"/>
                          <a:pt x="49" y="97"/>
                        </a:cubicBezTo>
                        <a:cubicBezTo>
                          <a:pt x="69" y="83"/>
                          <a:pt x="100" y="67"/>
                          <a:pt x="121" y="59"/>
                        </a:cubicBezTo>
                        <a:cubicBezTo>
                          <a:pt x="142" y="51"/>
                          <a:pt x="158" y="52"/>
                          <a:pt x="175" y="51"/>
                        </a:cubicBezTo>
                        <a:cubicBezTo>
                          <a:pt x="192" y="50"/>
                          <a:pt x="223" y="59"/>
                          <a:pt x="223" y="51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9" name="Freeform 287"/>
                  <p:cNvSpPr/>
                  <p:nvPr/>
                </p:nvSpPr>
                <p:spPr bwMode="auto">
                  <a:xfrm>
                    <a:off x="2542" y="1658"/>
                    <a:ext cx="36" cy="22"/>
                  </a:xfrm>
                  <a:custGeom>
                    <a:avLst/>
                    <a:gdLst>
                      <a:gd name="T0" fmla="*/ 36 w 36"/>
                      <a:gd name="T1" fmla="*/ 22 h 22"/>
                      <a:gd name="T2" fmla="*/ 16 w 36"/>
                      <a:gd name="T3" fmla="*/ 4 h 22"/>
                      <a:gd name="T4" fmla="*/ 0 w 36"/>
                      <a:gd name="T5" fmla="*/ 0 h 2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" h="22">
                        <a:moveTo>
                          <a:pt x="36" y="22"/>
                        </a:moveTo>
                        <a:cubicBezTo>
                          <a:pt x="27" y="19"/>
                          <a:pt x="26" y="8"/>
                          <a:pt x="16" y="4"/>
                        </a:cubicBezTo>
                        <a:cubicBezTo>
                          <a:pt x="11" y="2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80" name="Freeform 288"/>
                  <p:cNvSpPr/>
                  <p:nvPr/>
                </p:nvSpPr>
                <p:spPr bwMode="auto">
                  <a:xfrm>
                    <a:off x="2502" y="1670"/>
                    <a:ext cx="44" cy="14"/>
                  </a:xfrm>
                  <a:custGeom>
                    <a:avLst/>
                    <a:gdLst>
                      <a:gd name="T0" fmla="*/ 44 w 44"/>
                      <a:gd name="T1" fmla="*/ 14 h 14"/>
                      <a:gd name="T2" fmla="*/ 12 w 44"/>
                      <a:gd name="T3" fmla="*/ 2 h 14"/>
                      <a:gd name="T4" fmla="*/ 0 w 44"/>
                      <a:gd name="T5" fmla="*/ 0 h 1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4" h="14">
                        <a:moveTo>
                          <a:pt x="44" y="14"/>
                        </a:moveTo>
                        <a:cubicBezTo>
                          <a:pt x="35" y="8"/>
                          <a:pt x="23" y="4"/>
                          <a:pt x="12" y="2"/>
                        </a:cubicBezTo>
                        <a:cubicBezTo>
                          <a:pt x="8" y="1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81" name="Freeform 289"/>
                  <p:cNvSpPr/>
                  <p:nvPr/>
                </p:nvSpPr>
                <p:spPr bwMode="auto">
                  <a:xfrm>
                    <a:off x="2556" y="1646"/>
                    <a:ext cx="8" cy="16"/>
                  </a:xfrm>
                  <a:custGeom>
                    <a:avLst/>
                    <a:gdLst>
                      <a:gd name="T0" fmla="*/ 8 w 8"/>
                      <a:gd name="T1" fmla="*/ 16 h 16"/>
                      <a:gd name="T2" fmla="*/ 0 w 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8" h="16">
                        <a:moveTo>
                          <a:pt x="8" y="16"/>
                        </a:moveTo>
                        <a:cubicBezTo>
                          <a:pt x="5" y="12"/>
                          <a:pt x="3" y="0"/>
                          <a:pt x="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82" name="Freeform 290"/>
                  <p:cNvSpPr/>
                  <p:nvPr/>
                </p:nvSpPr>
                <p:spPr bwMode="auto">
                  <a:xfrm>
                    <a:off x="2516" y="1658"/>
                    <a:ext cx="13" cy="16"/>
                  </a:xfrm>
                  <a:custGeom>
                    <a:avLst/>
                    <a:gdLst>
                      <a:gd name="T0" fmla="*/ 12 w 13"/>
                      <a:gd name="T1" fmla="*/ 16 h 16"/>
                      <a:gd name="T2" fmla="*/ 4 w 13"/>
                      <a:gd name="T3" fmla="*/ 6 h 16"/>
                      <a:gd name="T4" fmla="*/ 0 w 13"/>
                      <a:gd name="T5" fmla="*/ 0 h 16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3" h="16">
                        <a:moveTo>
                          <a:pt x="12" y="16"/>
                        </a:moveTo>
                        <a:cubicBezTo>
                          <a:pt x="8" y="4"/>
                          <a:pt x="13" y="15"/>
                          <a:pt x="4" y="6"/>
                        </a:cubicBezTo>
                        <a:cubicBezTo>
                          <a:pt x="2" y="4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83" name="Freeform 291"/>
                  <p:cNvSpPr/>
                  <p:nvPr/>
                </p:nvSpPr>
                <p:spPr bwMode="auto">
                  <a:xfrm>
                    <a:off x="2466" y="1700"/>
                    <a:ext cx="32" cy="2"/>
                  </a:xfrm>
                  <a:custGeom>
                    <a:avLst/>
                    <a:gdLst>
                      <a:gd name="T0" fmla="*/ 32 w 32"/>
                      <a:gd name="T1" fmla="*/ 2 h 2"/>
                      <a:gd name="T2" fmla="*/ 0 w 32"/>
                      <a:gd name="T3" fmla="*/ 2 h 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32" h="2">
                        <a:moveTo>
                          <a:pt x="32" y="2"/>
                        </a:moveTo>
                        <a:cubicBezTo>
                          <a:pt x="22" y="0"/>
                          <a:pt x="0" y="2"/>
                          <a:pt x="0" y="2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376" name="Freeform 292"/>
                <p:cNvSpPr/>
                <p:nvPr/>
              </p:nvSpPr>
              <p:spPr bwMode="auto">
                <a:xfrm>
                  <a:off x="2048" y="1650"/>
                  <a:ext cx="30" cy="12"/>
                </a:xfrm>
                <a:custGeom>
                  <a:avLst/>
                  <a:gdLst>
                    <a:gd name="T0" fmla="*/ 0 w 30"/>
                    <a:gd name="T1" fmla="*/ 0 h 12"/>
                    <a:gd name="T2" fmla="*/ 30 w 30"/>
                    <a:gd name="T3" fmla="*/ 12 h 12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30" h="12">
                      <a:moveTo>
                        <a:pt x="0" y="0"/>
                      </a:moveTo>
                      <a:cubicBezTo>
                        <a:pt x="11" y="2"/>
                        <a:pt x="22" y="4"/>
                        <a:pt x="30" y="12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301" name="Group 293"/>
              <p:cNvGrpSpPr/>
              <p:nvPr/>
            </p:nvGrpSpPr>
            <p:grpSpPr bwMode="auto">
              <a:xfrm>
                <a:off x="1844" y="1384"/>
                <a:ext cx="288" cy="150"/>
                <a:chOff x="2068" y="1686"/>
                <a:chExt cx="288" cy="150"/>
              </a:xfrm>
            </p:grpSpPr>
            <p:grpSp>
              <p:nvGrpSpPr>
                <p:cNvPr id="354" name="Group 294"/>
                <p:cNvGrpSpPr/>
                <p:nvPr/>
              </p:nvGrpSpPr>
              <p:grpSpPr bwMode="auto">
                <a:xfrm flipH="1">
                  <a:off x="2068" y="1686"/>
                  <a:ext cx="288" cy="150"/>
                  <a:chOff x="288" y="1776"/>
                  <a:chExt cx="343" cy="198"/>
                </a:xfrm>
              </p:grpSpPr>
              <p:sp>
                <p:nvSpPr>
                  <p:cNvPr id="356" name="Freeform 295"/>
                  <p:cNvSpPr/>
                  <p:nvPr/>
                </p:nvSpPr>
                <p:spPr bwMode="auto">
                  <a:xfrm>
                    <a:off x="288" y="1776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57" name="Freeform 296"/>
                  <p:cNvSpPr/>
                  <p:nvPr/>
                </p:nvSpPr>
                <p:spPr bwMode="auto">
                  <a:xfrm>
                    <a:off x="353" y="1834"/>
                    <a:ext cx="278" cy="98"/>
                  </a:xfrm>
                  <a:custGeom>
                    <a:avLst/>
                    <a:gdLst>
                      <a:gd name="T0" fmla="*/ 278 w 278"/>
                      <a:gd name="T1" fmla="*/ 18 h 98"/>
                      <a:gd name="T2" fmla="*/ 236 w 278"/>
                      <a:gd name="T3" fmla="*/ 0 h 98"/>
                      <a:gd name="T4" fmla="*/ 180 w 278"/>
                      <a:gd name="T5" fmla="*/ 8 h 98"/>
                      <a:gd name="T6" fmla="*/ 144 w 278"/>
                      <a:gd name="T7" fmla="*/ 30 h 98"/>
                      <a:gd name="T8" fmla="*/ 76 w 278"/>
                      <a:gd name="T9" fmla="*/ 62 h 98"/>
                      <a:gd name="T10" fmla="*/ 18 w 278"/>
                      <a:gd name="T11" fmla="*/ 98 h 98"/>
                      <a:gd name="T12" fmla="*/ 0 w 278"/>
                      <a:gd name="T13" fmla="*/ 94 h 9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58" name="Freeform 297"/>
                  <p:cNvSpPr/>
                  <p:nvPr/>
                </p:nvSpPr>
                <p:spPr bwMode="auto">
                  <a:xfrm>
                    <a:off x="361" y="1934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59" name="Freeform 298"/>
                  <p:cNvSpPr/>
                  <p:nvPr/>
                </p:nvSpPr>
                <p:spPr bwMode="auto">
                  <a:xfrm>
                    <a:off x="375" y="1896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0" name="Freeform 299"/>
                  <p:cNvSpPr/>
                  <p:nvPr/>
                </p:nvSpPr>
                <p:spPr bwMode="auto">
                  <a:xfrm>
                    <a:off x="383" y="1878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1" name="Freeform 300"/>
                  <p:cNvSpPr/>
                  <p:nvPr/>
                </p:nvSpPr>
                <p:spPr bwMode="auto">
                  <a:xfrm>
                    <a:off x="423" y="1852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2" name="Freeform 301"/>
                  <p:cNvSpPr/>
                  <p:nvPr/>
                </p:nvSpPr>
                <p:spPr bwMode="auto">
                  <a:xfrm>
                    <a:off x="435" y="1824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3" name="Freeform 302"/>
                  <p:cNvSpPr/>
                  <p:nvPr/>
                </p:nvSpPr>
                <p:spPr bwMode="auto">
                  <a:xfrm>
                    <a:off x="483" y="1816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4" name="Freeform 303"/>
                  <p:cNvSpPr/>
                  <p:nvPr/>
                </p:nvSpPr>
                <p:spPr bwMode="auto">
                  <a:xfrm>
                    <a:off x="485" y="1796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5" name="Freeform 304"/>
                  <p:cNvSpPr/>
                  <p:nvPr/>
                </p:nvSpPr>
                <p:spPr bwMode="auto">
                  <a:xfrm>
                    <a:off x="467" y="1820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6" name="Freeform 305"/>
                  <p:cNvSpPr/>
                  <p:nvPr/>
                </p:nvSpPr>
                <p:spPr bwMode="auto">
                  <a:xfrm>
                    <a:off x="525" y="1804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7" name="Freeform 306"/>
                  <p:cNvSpPr/>
                  <p:nvPr/>
                </p:nvSpPr>
                <p:spPr bwMode="auto">
                  <a:xfrm>
                    <a:off x="507" y="1810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8" name="Freeform 307"/>
                  <p:cNvSpPr/>
                  <p:nvPr/>
                </p:nvSpPr>
                <p:spPr bwMode="auto">
                  <a:xfrm>
                    <a:off x="397" y="1912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9" name="Freeform 308"/>
                  <p:cNvSpPr/>
                  <p:nvPr/>
                </p:nvSpPr>
                <p:spPr bwMode="auto">
                  <a:xfrm>
                    <a:off x="401" y="1930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0" name="Freeform 309"/>
                  <p:cNvSpPr/>
                  <p:nvPr/>
                </p:nvSpPr>
                <p:spPr bwMode="auto">
                  <a:xfrm>
                    <a:off x="467" y="1882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1" name="Freeform 310"/>
                  <p:cNvSpPr/>
                  <p:nvPr/>
                </p:nvSpPr>
                <p:spPr bwMode="auto">
                  <a:xfrm>
                    <a:off x="467" y="1918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2" name="Freeform 311"/>
                  <p:cNvSpPr/>
                  <p:nvPr/>
                </p:nvSpPr>
                <p:spPr bwMode="auto">
                  <a:xfrm>
                    <a:off x="436" y="1902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3" name="Freeform 312"/>
                  <p:cNvSpPr/>
                  <p:nvPr/>
                </p:nvSpPr>
                <p:spPr bwMode="auto">
                  <a:xfrm>
                    <a:off x="515" y="1844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4" name="Freeform 313"/>
                  <p:cNvSpPr/>
                  <p:nvPr/>
                </p:nvSpPr>
                <p:spPr bwMode="auto">
                  <a:xfrm>
                    <a:off x="523" y="1876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355" name="Freeform 314"/>
                <p:cNvSpPr/>
                <p:nvPr/>
              </p:nvSpPr>
              <p:spPr bwMode="auto">
                <a:xfrm>
                  <a:off x="2068" y="1730"/>
                  <a:ext cx="34" cy="14"/>
                </a:xfrm>
                <a:custGeom>
                  <a:avLst/>
                  <a:gdLst>
                    <a:gd name="T0" fmla="*/ 34 w 34"/>
                    <a:gd name="T1" fmla="*/ 0 h 14"/>
                    <a:gd name="T2" fmla="*/ 0 w 34"/>
                    <a:gd name="T3" fmla="*/ 14 h 1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34" h="14">
                      <a:moveTo>
                        <a:pt x="34" y="0"/>
                      </a:moveTo>
                      <a:cubicBezTo>
                        <a:pt x="28" y="2"/>
                        <a:pt x="0" y="12"/>
                        <a:pt x="0" y="1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sp>
            <p:nvSpPr>
              <p:cNvPr id="302" name="Freeform 315"/>
              <p:cNvSpPr/>
              <p:nvPr/>
            </p:nvSpPr>
            <p:spPr bwMode="auto">
              <a:xfrm>
                <a:off x="1793" y="1770"/>
                <a:ext cx="86" cy="536"/>
              </a:xfrm>
              <a:custGeom>
                <a:avLst/>
                <a:gdLst>
                  <a:gd name="T0" fmla="*/ 57 w 86"/>
                  <a:gd name="T1" fmla="*/ 10 h 536"/>
                  <a:gd name="T2" fmla="*/ 55 w 86"/>
                  <a:gd name="T3" fmla="*/ 13 h 536"/>
                  <a:gd name="T4" fmla="*/ 53 w 86"/>
                  <a:gd name="T5" fmla="*/ 90 h 536"/>
                  <a:gd name="T6" fmla="*/ 77 w 86"/>
                  <a:gd name="T7" fmla="*/ 182 h 536"/>
                  <a:gd name="T8" fmla="*/ 1 w 86"/>
                  <a:gd name="T9" fmla="*/ 326 h 536"/>
                  <a:gd name="T10" fmla="*/ 71 w 86"/>
                  <a:gd name="T11" fmla="*/ 437 h 536"/>
                  <a:gd name="T12" fmla="*/ 77 w 86"/>
                  <a:gd name="T13" fmla="*/ 469 h 536"/>
                  <a:gd name="T14" fmla="*/ 63 w 86"/>
                  <a:gd name="T15" fmla="*/ 490 h 536"/>
                  <a:gd name="T16" fmla="*/ 61 w 86"/>
                  <a:gd name="T17" fmla="*/ 503 h 536"/>
                  <a:gd name="T18" fmla="*/ 71 w 86"/>
                  <a:gd name="T19" fmla="*/ 536 h 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6" h="536">
                    <a:moveTo>
                      <a:pt x="57" y="10"/>
                    </a:moveTo>
                    <a:cubicBezTo>
                      <a:pt x="57" y="11"/>
                      <a:pt x="56" y="0"/>
                      <a:pt x="55" y="13"/>
                    </a:cubicBezTo>
                    <a:cubicBezTo>
                      <a:pt x="54" y="26"/>
                      <a:pt x="49" y="62"/>
                      <a:pt x="53" y="90"/>
                    </a:cubicBezTo>
                    <a:cubicBezTo>
                      <a:pt x="57" y="118"/>
                      <a:pt x="86" y="143"/>
                      <a:pt x="77" y="182"/>
                    </a:cubicBezTo>
                    <a:cubicBezTo>
                      <a:pt x="68" y="221"/>
                      <a:pt x="2" y="283"/>
                      <a:pt x="1" y="326"/>
                    </a:cubicBezTo>
                    <a:cubicBezTo>
                      <a:pt x="0" y="368"/>
                      <a:pt x="58" y="413"/>
                      <a:pt x="71" y="437"/>
                    </a:cubicBezTo>
                    <a:cubicBezTo>
                      <a:pt x="84" y="461"/>
                      <a:pt x="78" y="460"/>
                      <a:pt x="77" y="469"/>
                    </a:cubicBezTo>
                    <a:cubicBezTo>
                      <a:pt x="76" y="478"/>
                      <a:pt x="66" y="484"/>
                      <a:pt x="63" y="490"/>
                    </a:cubicBezTo>
                    <a:cubicBezTo>
                      <a:pt x="60" y="495"/>
                      <a:pt x="60" y="495"/>
                      <a:pt x="61" y="503"/>
                    </a:cubicBezTo>
                    <a:cubicBezTo>
                      <a:pt x="62" y="510"/>
                      <a:pt x="69" y="529"/>
                      <a:pt x="71" y="53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03" name="Freeform 316"/>
              <p:cNvSpPr/>
              <p:nvPr/>
            </p:nvSpPr>
            <p:spPr bwMode="auto">
              <a:xfrm>
                <a:off x="1803" y="1770"/>
                <a:ext cx="87" cy="531"/>
              </a:xfrm>
              <a:custGeom>
                <a:avLst/>
                <a:gdLst>
                  <a:gd name="T0" fmla="*/ 59 w 87"/>
                  <a:gd name="T1" fmla="*/ 12 h 531"/>
                  <a:gd name="T2" fmla="*/ 54 w 87"/>
                  <a:gd name="T3" fmla="*/ 13 h 531"/>
                  <a:gd name="T4" fmla="*/ 52 w 87"/>
                  <a:gd name="T5" fmla="*/ 90 h 531"/>
                  <a:gd name="T6" fmla="*/ 76 w 87"/>
                  <a:gd name="T7" fmla="*/ 182 h 531"/>
                  <a:gd name="T8" fmla="*/ 0 w 87"/>
                  <a:gd name="T9" fmla="*/ 325 h 531"/>
                  <a:gd name="T10" fmla="*/ 77 w 87"/>
                  <a:gd name="T11" fmla="*/ 445 h 531"/>
                  <a:gd name="T12" fmla="*/ 61 w 87"/>
                  <a:gd name="T13" fmla="*/ 496 h 531"/>
                  <a:gd name="T14" fmla="*/ 63 w 87"/>
                  <a:gd name="T15" fmla="*/ 531 h 53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" h="531">
                    <a:moveTo>
                      <a:pt x="59" y="12"/>
                    </a:moveTo>
                    <a:cubicBezTo>
                      <a:pt x="58" y="12"/>
                      <a:pt x="55" y="0"/>
                      <a:pt x="54" y="13"/>
                    </a:cubicBezTo>
                    <a:cubicBezTo>
                      <a:pt x="53" y="26"/>
                      <a:pt x="48" y="62"/>
                      <a:pt x="52" y="90"/>
                    </a:cubicBezTo>
                    <a:cubicBezTo>
                      <a:pt x="56" y="117"/>
                      <a:pt x="85" y="143"/>
                      <a:pt x="76" y="182"/>
                    </a:cubicBezTo>
                    <a:cubicBezTo>
                      <a:pt x="67" y="221"/>
                      <a:pt x="0" y="282"/>
                      <a:pt x="0" y="325"/>
                    </a:cubicBezTo>
                    <a:cubicBezTo>
                      <a:pt x="0" y="369"/>
                      <a:pt x="67" y="416"/>
                      <a:pt x="77" y="445"/>
                    </a:cubicBezTo>
                    <a:cubicBezTo>
                      <a:pt x="87" y="474"/>
                      <a:pt x="63" y="482"/>
                      <a:pt x="61" y="496"/>
                    </a:cubicBezTo>
                    <a:cubicBezTo>
                      <a:pt x="59" y="510"/>
                      <a:pt x="63" y="524"/>
                      <a:pt x="63" y="531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grpSp>
            <p:nvGrpSpPr>
              <p:cNvPr id="304" name="Group 317"/>
              <p:cNvGrpSpPr/>
              <p:nvPr/>
            </p:nvGrpSpPr>
            <p:grpSpPr bwMode="auto">
              <a:xfrm rot="-1593903">
                <a:off x="1724" y="2147"/>
                <a:ext cx="100" cy="67"/>
                <a:chOff x="3122" y="2426"/>
                <a:chExt cx="100" cy="84"/>
              </a:xfrm>
            </p:grpSpPr>
            <p:sp>
              <p:nvSpPr>
                <p:cNvPr id="351" name="Freeform 318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52" name="Freeform 319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53" name="Freeform 320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305" name="Group 321"/>
              <p:cNvGrpSpPr/>
              <p:nvPr/>
            </p:nvGrpSpPr>
            <p:grpSpPr bwMode="auto">
              <a:xfrm rot="-1486509">
                <a:off x="1791" y="2163"/>
                <a:ext cx="52" cy="67"/>
                <a:chOff x="3122" y="2426"/>
                <a:chExt cx="100" cy="84"/>
              </a:xfrm>
            </p:grpSpPr>
            <p:sp>
              <p:nvSpPr>
                <p:cNvPr id="348" name="Freeform 322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49" name="Freeform 323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50" name="Freeform 324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306" name="Group 325"/>
              <p:cNvGrpSpPr/>
              <p:nvPr/>
            </p:nvGrpSpPr>
            <p:grpSpPr bwMode="auto">
              <a:xfrm rot="-1067537">
                <a:off x="1819" y="2216"/>
                <a:ext cx="51" cy="48"/>
                <a:chOff x="3122" y="2426"/>
                <a:chExt cx="100" cy="84"/>
              </a:xfrm>
            </p:grpSpPr>
            <p:sp>
              <p:nvSpPr>
                <p:cNvPr id="345" name="Freeform 326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46" name="Freeform 327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47" name="Freeform 328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307" name="Group 329"/>
              <p:cNvGrpSpPr/>
              <p:nvPr/>
            </p:nvGrpSpPr>
            <p:grpSpPr bwMode="auto">
              <a:xfrm rot="-946845">
                <a:off x="1718" y="2072"/>
                <a:ext cx="100" cy="67"/>
                <a:chOff x="3122" y="2426"/>
                <a:chExt cx="100" cy="84"/>
              </a:xfrm>
            </p:grpSpPr>
            <p:sp>
              <p:nvSpPr>
                <p:cNvPr id="342" name="Freeform 330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43" name="Freeform 331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44" name="Freeform 332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308" name="Group 333"/>
              <p:cNvGrpSpPr/>
              <p:nvPr/>
            </p:nvGrpSpPr>
            <p:grpSpPr bwMode="auto">
              <a:xfrm rot="-5189442">
                <a:off x="1810" y="2068"/>
                <a:ext cx="80" cy="84"/>
                <a:chOff x="3122" y="2426"/>
                <a:chExt cx="100" cy="84"/>
              </a:xfrm>
            </p:grpSpPr>
            <p:sp>
              <p:nvSpPr>
                <p:cNvPr id="339" name="Freeform 334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40" name="Freeform 335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41" name="Freeform 336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309" name="Group 337"/>
              <p:cNvGrpSpPr/>
              <p:nvPr/>
            </p:nvGrpSpPr>
            <p:grpSpPr bwMode="auto">
              <a:xfrm rot="-6893024">
                <a:off x="1848" y="2126"/>
                <a:ext cx="79" cy="84"/>
                <a:chOff x="3122" y="2426"/>
                <a:chExt cx="100" cy="84"/>
              </a:xfrm>
            </p:grpSpPr>
            <p:sp>
              <p:nvSpPr>
                <p:cNvPr id="336" name="Freeform 338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37" name="Freeform 339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38" name="Freeform 340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310" name="Group 341"/>
              <p:cNvGrpSpPr/>
              <p:nvPr/>
            </p:nvGrpSpPr>
            <p:grpSpPr bwMode="auto">
              <a:xfrm rot="1067537" flipH="1">
                <a:off x="1872" y="2225"/>
                <a:ext cx="51" cy="48"/>
                <a:chOff x="3122" y="2426"/>
                <a:chExt cx="100" cy="84"/>
              </a:xfrm>
            </p:grpSpPr>
            <p:sp>
              <p:nvSpPr>
                <p:cNvPr id="333" name="Freeform 342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34" name="Freeform 343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35" name="Freeform 344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sp>
            <p:nvSpPr>
              <p:cNvPr id="311" name="Freeform 345"/>
              <p:cNvSpPr/>
              <p:nvPr/>
            </p:nvSpPr>
            <p:spPr bwMode="auto">
              <a:xfrm>
                <a:off x="1736" y="2085"/>
                <a:ext cx="36" cy="15"/>
              </a:xfrm>
              <a:custGeom>
                <a:avLst/>
                <a:gdLst>
                  <a:gd name="T0" fmla="*/ 36 w 36"/>
                  <a:gd name="T1" fmla="*/ 0 h 20"/>
                  <a:gd name="T2" fmla="*/ 14 w 36"/>
                  <a:gd name="T3" fmla="*/ 6 h 20"/>
                  <a:gd name="T4" fmla="*/ 0 w 36"/>
                  <a:gd name="T5" fmla="*/ 15 h 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" h="20">
                    <a:moveTo>
                      <a:pt x="36" y="0"/>
                    </a:moveTo>
                    <a:cubicBezTo>
                      <a:pt x="27" y="2"/>
                      <a:pt x="22" y="3"/>
                      <a:pt x="14" y="8"/>
                    </a:cubicBezTo>
                    <a:cubicBezTo>
                      <a:pt x="9" y="15"/>
                      <a:pt x="6" y="14"/>
                      <a:pt x="0" y="2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12" name="Freeform 346"/>
              <p:cNvSpPr/>
              <p:nvPr/>
            </p:nvSpPr>
            <p:spPr bwMode="auto">
              <a:xfrm>
                <a:off x="1824" y="2081"/>
                <a:ext cx="30" cy="15"/>
              </a:xfrm>
              <a:custGeom>
                <a:avLst/>
                <a:gdLst>
                  <a:gd name="T0" fmla="*/ 0 w 30"/>
                  <a:gd name="T1" fmla="*/ 0 h 18"/>
                  <a:gd name="T2" fmla="*/ 30 w 30"/>
                  <a:gd name="T3" fmla="*/ 15 h 1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0" h="18">
                    <a:moveTo>
                      <a:pt x="0" y="0"/>
                    </a:moveTo>
                    <a:cubicBezTo>
                      <a:pt x="9" y="6"/>
                      <a:pt x="19" y="18"/>
                      <a:pt x="30" y="18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13" name="Freeform 347"/>
              <p:cNvSpPr/>
              <p:nvPr/>
            </p:nvSpPr>
            <p:spPr bwMode="auto">
              <a:xfrm>
                <a:off x="1758" y="1044"/>
                <a:ext cx="170" cy="732"/>
              </a:xfrm>
              <a:custGeom>
                <a:avLst/>
                <a:gdLst>
                  <a:gd name="T0" fmla="*/ 0 w 170"/>
                  <a:gd name="T1" fmla="*/ 0 h 732"/>
                  <a:gd name="T2" fmla="*/ 106 w 170"/>
                  <a:gd name="T3" fmla="*/ 78 h 732"/>
                  <a:gd name="T4" fmla="*/ 168 w 170"/>
                  <a:gd name="T5" fmla="*/ 201 h 732"/>
                  <a:gd name="T6" fmla="*/ 96 w 170"/>
                  <a:gd name="T7" fmla="*/ 371 h 732"/>
                  <a:gd name="T8" fmla="*/ 68 w 170"/>
                  <a:gd name="T9" fmla="*/ 485 h 732"/>
                  <a:gd name="T10" fmla="*/ 110 w 170"/>
                  <a:gd name="T11" fmla="*/ 646 h 732"/>
                  <a:gd name="T12" fmla="*/ 102 w 170"/>
                  <a:gd name="T13" fmla="*/ 732 h 7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0" h="732">
                    <a:moveTo>
                      <a:pt x="0" y="0"/>
                    </a:moveTo>
                    <a:cubicBezTo>
                      <a:pt x="17" y="13"/>
                      <a:pt x="78" y="44"/>
                      <a:pt x="106" y="78"/>
                    </a:cubicBezTo>
                    <a:cubicBezTo>
                      <a:pt x="134" y="112"/>
                      <a:pt x="170" y="152"/>
                      <a:pt x="168" y="201"/>
                    </a:cubicBezTo>
                    <a:cubicBezTo>
                      <a:pt x="166" y="250"/>
                      <a:pt x="113" y="324"/>
                      <a:pt x="96" y="371"/>
                    </a:cubicBezTo>
                    <a:cubicBezTo>
                      <a:pt x="79" y="419"/>
                      <a:pt x="66" y="438"/>
                      <a:pt x="68" y="485"/>
                    </a:cubicBezTo>
                    <a:cubicBezTo>
                      <a:pt x="70" y="530"/>
                      <a:pt x="104" y="605"/>
                      <a:pt x="110" y="646"/>
                    </a:cubicBezTo>
                    <a:cubicBezTo>
                      <a:pt x="116" y="687"/>
                      <a:pt x="104" y="715"/>
                      <a:pt x="102" y="73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14" name="Freeform 348"/>
              <p:cNvSpPr/>
              <p:nvPr/>
            </p:nvSpPr>
            <p:spPr bwMode="auto">
              <a:xfrm>
                <a:off x="1752" y="1050"/>
                <a:ext cx="167" cy="726"/>
              </a:xfrm>
              <a:custGeom>
                <a:avLst/>
                <a:gdLst>
                  <a:gd name="T0" fmla="*/ 0 w 167"/>
                  <a:gd name="T1" fmla="*/ 0 h 726"/>
                  <a:gd name="T2" fmla="*/ 108 w 167"/>
                  <a:gd name="T3" fmla="*/ 86 h 726"/>
                  <a:gd name="T4" fmla="*/ 164 w 167"/>
                  <a:gd name="T5" fmla="*/ 195 h 726"/>
                  <a:gd name="T6" fmla="*/ 92 w 167"/>
                  <a:gd name="T7" fmla="*/ 365 h 726"/>
                  <a:gd name="T8" fmla="*/ 64 w 167"/>
                  <a:gd name="T9" fmla="*/ 479 h 726"/>
                  <a:gd name="T10" fmla="*/ 106 w 167"/>
                  <a:gd name="T11" fmla="*/ 640 h 726"/>
                  <a:gd name="T12" fmla="*/ 98 w 167"/>
                  <a:gd name="T13" fmla="*/ 726 h 7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7" h="726">
                    <a:moveTo>
                      <a:pt x="0" y="0"/>
                    </a:moveTo>
                    <a:cubicBezTo>
                      <a:pt x="18" y="14"/>
                      <a:pt x="81" y="54"/>
                      <a:pt x="108" y="86"/>
                    </a:cubicBezTo>
                    <a:cubicBezTo>
                      <a:pt x="135" y="118"/>
                      <a:pt x="167" y="149"/>
                      <a:pt x="164" y="195"/>
                    </a:cubicBezTo>
                    <a:cubicBezTo>
                      <a:pt x="161" y="241"/>
                      <a:pt x="109" y="318"/>
                      <a:pt x="92" y="365"/>
                    </a:cubicBezTo>
                    <a:cubicBezTo>
                      <a:pt x="75" y="413"/>
                      <a:pt x="62" y="432"/>
                      <a:pt x="64" y="479"/>
                    </a:cubicBezTo>
                    <a:cubicBezTo>
                      <a:pt x="66" y="524"/>
                      <a:pt x="100" y="599"/>
                      <a:pt x="106" y="640"/>
                    </a:cubicBezTo>
                    <a:cubicBezTo>
                      <a:pt x="112" y="681"/>
                      <a:pt x="100" y="709"/>
                      <a:pt x="98" y="72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grpSp>
            <p:nvGrpSpPr>
              <p:cNvPr id="315" name="Group 349"/>
              <p:cNvGrpSpPr/>
              <p:nvPr/>
            </p:nvGrpSpPr>
            <p:grpSpPr bwMode="auto">
              <a:xfrm rot="-2484492">
                <a:off x="1892" y="1036"/>
                <a:ext cx="126" cy="165"/>
                <a:chOff x="1920" y="1248"/>
                <a:chExt cx="126" cy="165"/>
              </a:xfrm>
            </p:grpSpPr>
            <p:grpSp>
              <p:nvGrpSpPr>
                <p:cNvPr id="329" name="Group 350"/>
                <p:cNvGrpSpPr/>
                <p:nvPr/>
              </p:nvGrpSpPr>
              <p:grpSpPr bwMode="auto">
                <a:xfrm rot="1656167">
                  <a:off x="1920" y="1248"/>
                  <a:ext cx="95" cy="165"/>
                  <a:chOff x="2069" y="1191"/>
                  <a:chExt cx="95" cy="165"/>
                </a:xfrm>
              </p:grpSpPr>
              <p:sp>
                <p:nvSpPr>
                  <p:cNvPr id="331" name="Freeform 351"/>
                  <p:cNvSpPr/>
                  <p:nvPr/>
                </p:nvSpPr>
                <p:spPr bwMode="auto">
                  <a:xfrm>
                    <a:off x="2075" y="1195"/>
                    <a:ext cx="89" cy="161"/>
                  </a:xfrm>
                  <a:custGeom>
                    <a:avLst/>
                    <a:gdLst>
                      <a:gd name="T0" fmla="*/ 3 w 89"/>
                      <a:gd name="T1" fmla="*/ 161 h 162"/>
                      <a:gd name="T2" fmla="*/ 11 w 89"/>
                      <a:gd name="T3" fmla="*/ 129 h 162"/>
                      <a:gd name="T4" fmla="*/ 69 w 89"/>
                      <a:gd name="T5" fmla="*/ 83 h 162"/>
                      <a:gd name="T6" fmla="*/ 89 w 89"/>
                      <a:gd name="T7" fmla="*/ 0 h 16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89" h="162">
                        <a:moveTo>
                          <a:pt x="3" y="162"/>
                        </a:moveTo>
                        <a:cubicBezTo>
                          <a:pt x="4" y="157"/>
                          <a:pt x="0" y="143"/>
                          <a:pt x="11" y="130"/>
                        </a:cubicBezTo>
                        <a:cubicBezTo>
                          <a:pt x="22" y="117"/>
                          <a:pt x="56" y="106"/>
                          <a:pt x="69" y="84"/>
                        </a:cubicBezTo>
                        <a:cubicBezTo>
                          <a:pt x="82" y="62"/>
                          <a:pt x="85" y="17"/>
                          <a:pt x="89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32" name="Freeform 352"/>
                  <p:cNvSpPr/>
                  <p:nvPr/>
                </p:nvSpPr>
                <p:spPr bwMode="auto">
                  <a:xfrm>
                    <a:off x="2069" y="1191"/>
                    <a:ext cx="87" cy="151"/>
                  </a:xfrm>
                  <a:custGeom>
                    <a:avLst/>
                    <a:gdLst>
                      <a:gd name="T0" fmla="*/ 7 w 87"/>
                      <a:gd name="T1" fmla="*/ 151 h 200"/>
                      <a:gd name="T2" fmla="*/ 7 w 87"/>
                      <a:gd name="T3" fmla="*/ 128 h 200"/>
                      <a:gd name="T4" fmla="*/ 51 w 87"/>
                      <a:gd name="T5" fmla="*/ 103 h 200"/>
                      <a:gd name="T6" fmla="*/ 75 w 87"/>
                      <a:gd name="T7" fmla="*/ 71 h 200"/>
                      <a:gd name="T8" fmla="*/ 87 w 87"/>
                      <a:gd name="T9" fmla="*/ 0 h 2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7" h="200">
                        <a:moveTo>
                          <a:pt x="7" y="200"/>
                        </a:moveTo>
                        <a:cubicBezTo>
                          <a:pt x="7" y="195"/>
                          <a:pt x="0" y="181"/>
                          <a:pt x="7" y="170"/>
                        </a:cubicBezTo>
                        <a:cubicBezTo>
                          <a:pt x="14" y="159"/>
                          <a:pt x="40" y="149"/>
                          <a:pt x="51" y="136"/>
                        </a:cubicBezTo>
                        <a:cubicBezTo>
                          <a:pt x="62" y="123"/>
                          <a:pt x="69" y="117"/>
                          <a:pt x="75" y="94"/>
                        </a:cubicBezTo>
                        <a:cubicBezTo>
                          <a:pt x="81" y="71"/>
                          <a:pt x="85" y="20"/>
                          <a:pt x="87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330" name="Oval 353"/>
                <p:cNvSpPr>
                  <a:spLocks noChangeArrowheads="1"/>
                </p:cNvSpPr>
                <p:nvPr/>
              </p:nvSpPr>
              <p:spPr bwMode="auto">
                <a:xfrm>
                  <a:off x="2034" y="1274"/>
                  <a:ext cx="12" cy="1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 sz="1200"/>
                </a:p>
              </p:txBody>
            </p:sp>
          </p:grpSp>
          <p:sp>
            <p:nvSpPr>
              <p:cNvPr id="316" name="Freeform 354"/>
              <p:cNvSpPr/>
              <p:nvPr/>
            </p:nvSpPr>
            <p:spPr bwMode="auto">
              <a:xfrm>
                <a:off x="1860" y="1974"/>
                <a:ext cx="39" cy="105"/>
              </a:xfrm>
              <a:custGeom>
                <a:avLst/>
                <a:gdLst>
                  <a:gd name="T0" fmla="*/ 9 w 39"/>
                  <a:gd name="T1" fmla="*/ 0 h 105"/>
                  <a:gd name="T2" fmla="*/ 0 w 39"/>
                  <a:gd name="T3" fmla="*/ 33 h 105"/>
                  <a:gd name="T4" fmla="*/ 27 w 39"/>
                  <a:gd name="T5" fmla="*/ 93 h 105"/>
                  <a:gd name="T6" fmla="*/ 39 w 39"/>
                  <a:gd name="T7" fmla="*/ 105 h 10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9" h="105">
                    <a:moveTo>
                      <a:pt x="9" y="0"/>
                    </a:moveTo>
                    <a:cubicBezTo>
                      <a:pt x="6" y="11"/>
                      <a:pt x="3" y="22"/>
                      <a:pt x="0" y="33"/>
                    </a:cubicBezTo>
                    <a:cubicBezTo>
                      <a:pt x="2" y="55"/>
                      <a:pt x="2" y="85"/>
                      <a:pt x="27" y="93"/>
                    </a:cubicBezTo>
                    <a:cubicBezTo>
                      <a:pt x="34" y="104"/>
                      <a:pt x="30" y="100"/>
                      <a:pt x="39" y="10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17" name="Freeform 355"/>
              <p:cNvSpPr/>
              <p:nvPr/>
            </p:nvSpPr>
            <p:spPr bwMode="auto">
              <a:xfrm>
                <a:off x="1701" y="1929"/>
                <a:ext cx="168" cy="129"/>
              </a:xfrm>
              <a:custGeom>
                <a:avLst/>
                <a:gdLst>
                  <a:gd name="T0" fmla="*/ 168 w 168"/>
                  <a:gd name="T1" fmla="*/ 0 h 129"/>
                  <a:gd name="T2" fmla="*/ 120 w 168"/>
                  <a:gd name="T3" fmla="*/ 54 h 129"/>
                  <a:gd name="T4" fmla="*/ 102 w 168"/>
                  <a:gd name="T5" fmla="*/ 66 h 129"/>
                  <a:gd name="T6" fmla="*/ 93 w 168"/>
                  <a:gd name="T7" fmla="*/ 72 h 129"/>
                  <a:gd name="T8" fmla="*/ 69 w 168"/>
                  <a:gd name="T9" fmla="*/ 87 h 129"/>
                  <a:gd name="T10" fmla="*/ 60 w 168"/>
                  <a:gd name="T11" fmla="*/ 90 h 129"/>
                  <a:gd name="T12" fmla="*/ 30 w 168"/>
                  <a:gd name="T13" fmla="*/ 108 h 129"/>
                  <a:gd name="T14" fmla="*/ 0 w 168"/>
                  <a:gd name="T15" fmla="*/ 129 h 12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68" h="129">
                    <a:moveTo>
                      <a:pt x="168" y="0"/>
                    </a:moveTo>
                    <a:cubicBezTo>
                      <a:pt x="159" y="26"/>
                      <a:pt x="143" y="41"/>
                      <a:pt x="120" y="54"/>
                    </a:cubicBezTo>
                    <a:cubicBezTo>
                      <a:pt x="114" y="58"/>
                      <a:pt x="108" y="62"/>
                      <a:pt x="102" y="66"/>
                    </a:cubicBezTo>
                    <a:cubicBezTo>
                      <a:pt x="99" y="68"/>
                      <a:pt x="93" y="72"/>
                      <a:pt x="93" y="72"/>
                    </a:cubicBezTo>
                    <a:cubicBezTo>
                      <a:pt x="83" y="86"/>
                      <a:pt x="90" y="80"/>
                      <a:pt x="69" y="87"/>
                    </a:cubicBezTo>
                    <a:cubicBezTo>
                      <a:pt x="66" y="88"/>
                      <a:pt x="60" y="90"/>
                      <a:pt x="60" y="90"/>
                    </a:cubicBezTo>
                    <a:cubicBezTo>
                      <a:pt x="50" y="104"/>
                      <a:pt x="45" y="103"/>
                      <a:pt x="30" y="108"/>
                    </a:cubicBezTo>
                    <a:cubicBezTo>
                      <a:pt x="24" y="118"/>
                      <a:pt x="13" y="129"/>
                      <a:pt x="0" y="12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18" name="Freeform 356"/>
              <p:cNvSpPr/>
              <p:nvPr/>
            </p:nvSpPr>
            <p:spPr bwMode="auto">
              <a:xfrm>
                <a:off x="1806" y="1983"/>
                <a:ext cx="21" cy="51"/>
              </a:xfrm>
              <a:custGeom>
                <a:avLst/>
                <a:gdLst>
                  <a:gd name="T0" fmla="*/ 21 w 21"/>
                  <a:gd name="T1" fmla="*/ 0 h 51"/>
                  <a:gd name="T2" fmla="*/ 0 w 21"/>
                  <a:gd name="T3" fmla="*/ 51 h 5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1" h="51">
                    <a:moveTo>
                      <a:pt x="21" y="0"/>
                    </a:moveTo>
                    <a:cubicBezTo>
                      <a:pt x="16" y="16"/>
                      <a:pt x="12" y="39"/>
                      <a:pt x="0" y="51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19" name="Freeform 357"/>
              <p:cNvSpPr/>
              <p:nvPr/>
            </p:nvSpPr>
            <p:spPr bwMode="auto">
              <a:xfrm>
                <a:off x="1743" y="1998"/>
                <a:ext cx="51" cy="6"/>
              </a:xfrm>
              <a:custGeom>
                <a:avLst/>
                <a:gdLst>
                  <a:gd name="T0" fmla="*/ 51 w 51"/>
                  <a:gd name="T1" fmla="*/ 0 h 6"/>
                  <a:gd name="T2" fmla="*/ 0 w 51"/>
                  <a:gd name="T3" fmla="*/ 0 h 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1" h="6">
                    <a:moveTo>
                      <a:pt x="51" y="0"/>
                    </a:moveTo>
                    <a:cubicBezTo>
                      <a:pt x="34" y="6"/>
                      <a:pt x="17" y="0"/>
                      <a:pt x="0" y="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20" name="Freeform 358"/>
              <p:cNvSpPr/>
              <p:nvPr/>
            </p:nvSpPr>
            <p:spPr bwMode="auto">
              <a:xfrm>
                <a:off x="1677" y="2028"/>
                <a:ext cx="54" cy="6"/>
              </a:xfrm>
              <a:custGeom>
                <a:avLst/>
                <a:gdLst>
                  <a:gd name="T0" fmla="*/ 54 w 54"/>
                  <a:gd name="T1" fmla="*/ 6 h 6"/>
                  <a:gd name="T2" fmla="*/ 0 w 54"/>
                  <a:gd name="T3" fmla="*/ 0 h 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4" h="6">
                    <a:moveTo>
                      <a:pt x="54" y="6"/>
                    </a:moveTo>
                    <a:cubicBezTo>
                      <a:pt x="43" y="5"/>
                      <a:pt x="15" y="0"/>
                      <a:pt x="0" y="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21" name="Freeform 359"/>
              <p:cNvSpPr/>
              <p:nvPr/>
            </p:nvSpPr>
            <p:spPr bwMode="auto">
              <a:xfrm>
                <a:off x="1749" y="2019"/>
                <a:ext cx="12" cy="51"/>
              </a:xfrm>
              <a:custGeom>
                <a:avLst/>
                <a:gdLst>
                  <a:gd name="T0" fmla="*/ 12 w 12"/>
                  <a:gd name="T1" fmla="*/ 0 h 51"/>
                  <a:gd name="T2" fmla="*/ 0 w 12"/>
                  <a:gd name="T3" fmla="*/ 51 h 5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2" h="51">
                    <a:moveTo>
                      <a:pt x="12" y="0"/>
                    </a:moveTo>
                    <a:cubicBezTo>
                      <a:pt x="7" y="15"/>
                      <a:pt x="0" y="35"/>
                      <a:pt x="0" y="51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22" name="Freeform 360"/>
              <p:cNvSpPr/>
              <p:nvPr/>
            </p:nvSpPr>
            <p:spPr bwMode="auto">
              <a:xfrm>
                <a:off x="1866" y="2034"/>
                <a:ext cx="48" cy="18"/>
              </a:xfrm>
              <a:custGeom>
                <a:avLst/>
                <a:gdLst>
                  <a:gd name="T0" fmla="*/ 0 w 48"/>
                  <a:gd name="T1" fmla="*/ 0 h 18"/>
                  <a:gd name="T2" fmla="*/ 48 w 48"/>
                  <a:gd name="T3" fmla="*/ 18 h 1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8" h="18">
                    <a:moveTo>
                      <a:pt x="0" y="0"/>
                    </a:moveTo>
                    <a:cubicBezTo>
                      <a:pt x="17" y="11"/>
                      <a:pt x="28" y="18"/>
                      <a:pt x="48" y="18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23" name="Freeform 361"/>
              <p:cNvSpPr/>
              <p:nvPr/>
            </p:nvSpPr>
            <p:spPr bwMode="auto">
              <a:xfrm>
                <a:off x="1881" y="1944"/>
                <a:ext cx="87" cy="120"/>
              </a:xfrm>
              <a:custGeom>
                <a:avLst/>
                <a:gdLst>
                  <a:gd name="T0" fmla="*/ 0 w 45"/>
                  <a:gd name="T1" fmla="*/ 0 h 75"/>
                  <a:gd name="T2" fmla="*/ 58 w 45"/>
                  <a:gd name="T3" fmla="*/ 91 h 75"/>
                  <a:gd name="T4" fmla="*/ 87 w 45"/>
                  <a:gd name="T5" fmla="*/ 120 h 7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5" h="75">
                    <a:moveTo>
                      <a:pt x="0" y="0"/>
                    </a:moveTo>
                    <a:cubicBezTo>
                      <a:pt x="5" y="23"/>
                      <a:pt x="10" y="43"/>
                      <a:pt x="30" y="57"/>
                    </a:cubicBezTo>
                    <a:cubicBezTo>
                      <a:pt x="33" y="62"/>
                      <a:pt x="45" y="71"/>
                      <a:pt x="45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24" name="Freeform 362"/>
              <p:cNvSpPr/>
              <p:nvPr/>
            </p:nvSpPr>
            <p:spPr bwMode="auto">
              <a:xfrm>
                <a:off x="1893" y="1971"/>
                <a:ext cx="33" cy="9"/>
              </a:xfrm>
              <a:custGeom>
                <a:avLst/>
                <a:gdLst>
                  <a:gd name="T0" fmla="*/ 0 w 33"/>
                  <a:gd name="T1" fmla="*/ 0 h 9"/>
                  <a:gd name="T2" fmla="*/ 33 w 33"/>
                  <a:gd name="T3" fmla="*/ 9 h 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3" h="9">
                    <a:moveTo>
                      <a:pt x="0" y="0"/>
                    </a:moveTo>
                    <a:cubicBezTo>
                      <a:pt x="13" y="3"/>
                      <a:pt x="21" y="9"/>
                      <a:pt x="33" y="9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25" name="Freeform 363"/>
              <p:cNvSpPr/>
              <p:nvPr/>
            </p:nvSpPr>
            <p:spPr bwMode="auto">
              <a:xfrm>
                <a:off x="1914" y="2013"/>
                <a:ext cx="33" cy="9"/>
              </a:xfrm>
              <a:custGeom>
                <a:avLst/>
                <a:gdLst>
                  <a:gd name="T0" fmla="*/ 0 w 33"/>
                  <a:gd name="T1" fmla="*/ 0 h 9"/>
                  <a:gd name="T2" fmla="*/ 33 w 33"/>
                  <a:gd name="T3" fmla="*/ 9 h 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3" h="9">
                    <a:moveTo>
                      <a:pt x="0" y="0"/>
                    </a:moveTo>
                    <a:cubicBezTo>
                      <a:pt x="13" y="3"/>
                      <a:pt x="21" y="9"/>
                      <a:pt x="33" y="9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26" name="Freeform 364"/>
              <p:cNvSpPr/>
              <p:nvPr/>
            </p:nvSpPr>
            <p:spPr bwMode="auto">
              <a:xfrm>
                <a:off x="1957" y="2064"/>
                <a:ext cx="8" cy="33"/>
              </a:xfrm>
              <a:custGeom>
                <a:avLst/>
                <a:gdLst>
                  <a:gd name="T0" fmla="*/ 8 w 8"/>
                  <a:gd name="T1" fmla="*/ 0 h 33"/>
                  <a:gd name="T2" fmla="*/ 2 w 8"/>
                  <a:gd name="T3" fmla="*/ 33 h 3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" h="33">
                    <a:moveTo>
                      <a:pt x="8" y="0"/>
                    </a:moveTo>
                    <a:cubicBezTo>
                      <a:pt x="0" y="23"/>
                      <a:pt x="2" y="12"/>
                      <a:pt x="2" y="3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27" name="Freeform 365"/>
              <p:cNvSpPr/>
              <p:nvPr/>
            </p:nvSpPr>
            <p:spPr bwMode="auto">
              <a:xfrm rot="2140584">
                <a:off x="2112" y="1824"/>
                <a:ext cx="96" cy="96"/>
              </a:xfrm>
              <a:custGeom>
                <a:avLst/>
                <a:gdLst>
                  <a:gd name="T0" fmla="*/ 7 w 67"/>
                  <a:gd name="T1" fmla="*/ 80 h 60"/>
                  <a:gd name="T2" fmla="*/ 33 w 67"/>
                  <a:gd name="T3" fmla="*/ 64 h 60"/>
                  <a:gd name="T4" fmla="*/ 56 w 67"/>
                  <a:gd name="T5" fmla="*/ 32 h 60"/>
                  <a:gd name="T6" fmla="*/ 79 w 67"/>
                  <a:gd name="T7" fmla="*/ 0 h 60"/>
                  <a:gd name="T8" fmla="*/ 90 w 67"/>
                  <a:gd name="T9" fmla="*/ 3 h 60"/>
                  <a:gd name="T10" fmla="*/ 96 w 67"/>
                  <a:gd name="T11" fmla="*/ 22 h 60"/>
                  <a:gd name="T12" fmla="*/ 47 w 67"/>
                  <a:gd name="T13" fmla="*/ 58 h 60"/>
                  <a:gd name="T14" fmla="*/ 39 w 67"/>
                  <a:gd name="T15" fmla="*/ 77 h 60"/>
                  <a:gd name="T16" fmla="*/ 13 w 67"/>
                  <a:gd name="T17" fmla="*/ 90 h 60"/>
                  <a:gd name="T18" fmla="*/ 7 w 67"/>
                  <a:gd name="T19" fmla="*/ 80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28" name="Freeform 366"/>
              <p:cNvSpPr/>
              <p:nvPr/>
            </p:nvSpPr>
            <p:spPr bwMode="auto">
              <a:xfrm rot="19459416" flipH="1">
                <a:off x="1632" y="1824"/>
                <a:ext cx="96" cy="96"/>
              </a:xfrm>
              <a:custGeom>
                <a:avLst/>
                <a:gdLst>
                  <a:gd name="T0" fmla="*/ 7 w 67"/>
                  <a:gd name="T1" fmla="*/ 80 h 60"/>
                  <a:gd name="T2" fmla="*/ 33 w 67"/>
                  <a:gd name="T3" fmla="*/ 64 h 60"/>
                  <a:gd name="T4" fmla="*/ 56 w 67"/>
                  <a:gd name="T5" fmla="*/ 32 h 60"/>
                  <a:gd name="T6" fmla="*/ 79 w 67"/>
                  <a:gd name="T7" fmla="*/ 0 h 60"/>
                  <a:gd name="T8" fmla="*/ 90 w 67"/>
                  <a:gd name="T9" fmla="*/ 3 h 60"/>
                  <a:gd name="T10" fmla="*/ 96 w 67"/>
                  <a:gd name="T11" fmla="*/ 22 h 60"/>
                  <a:gd name="T12" fmla="*/ 47 w 67"/>
                  <a:gd name="T13" fmla="*/ 58 h 60"/>
                  <a:gd name="T14" fmla="*/ 39 w 67"/>
                  <a:gd name="T15" fmla="*/ 77 h 60"/>
                  <a:gd name="T16" fmla="*/ 13 w 67"/>
                  <a:gd name="T17" fmla="*/ 90 h 60"/>
                  <a:gd name="T18" fmla="*/ 7 w 67"/>
                  <a:gd name="T19" fmla="*/ 80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</p:grpSp>
      <p:sp>
        <p:nvSpPr>
          <p:cNvPr id="513" name="TextBox 512"/>
          <p:cNvSpPr txBox="1"/>
          <p:nvPr/>
        </p:nvSpPr>
        <p:spPr>
          <a:xfrm>
            <a:off x="433027" y="771380"/>
            <a:ext cx="2082823" cy="1129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250" b="1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225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 quanh rễ mầm mọc ra nhiều rễ con.</a:t>
            </a:r>
            <a:endParaRPr lang="en-US" sz="2250" b="1" i="1">
              <a:solidFill>
                <a:srgbClr val="002060"/>
              </a:solidFill>
            </a:endParaRPr>
          </a:p>
        </p:txBody>
      </p:sp>
      <p:sp>
        <p:nvSpPr>
          <p:cNvPr id="514" name="TextBox 513"/>
          <p:cNvSpPr txBox="1"/>
          <p:nvPr/>
        </p:nvSpPr>
        <p:spPr>
          <a:xfrm>
            <a:off x="2948876" y="739516"/>
            <a:ext cx="2541497" cy="14763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25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Hạt phình lên, vỏ nứt ra, rễ mầm nhú ra cắm xuống đất.</a:t>
            </a:r>
            <a:endParaRPr lang="en-US" sz="2250" b="1" i="1">
              <a:solidFill>
                <a:srgbClr val="002060"/>
              </a:solidFill>
            </a:endParaRPr>
          </a:p>
        </p:txBody>
      </p:sp>
      <p:sp>
        <p:nvSpPr>
          <p:cNvPr id="515" name="TextBox 514"/>
          <p:cNvSpPr txBox="1"/>
          <p:nvPr/>
        </p:nvSpPr>
        <p:spPr>
          <a:xfrm>
            <a:off x="5923400" y="808135"/>
            <a:ext cx="2787573" cy="1129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25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25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lá mầm xòe ra, chồi mầm lớn dần sinh ra các lá mới.</a:t>
            </a:r>
            <a:endParaRPr lang="en-US" sz="2250" b="1" i="1">
              <a:solidFill>
                <a:srgbClr val="002060"/>
              </a:solidFill>
            </a:endParaRPr>
          </a:p>
        </p:txBody>
      </p:sp>
      <p:sp>
        <p:nvSpPr>
          <p:cNvPr id="516" name="TextBox 515"/>
          <p:cNvSpPr txBox="1"/>
          <p:nvPr/>
        </p:nvSpPr>
        <p:spPr>
          <a:xfrm>
            <a:off x="411014" y="2775566"/>
            <a:ext cx="3892615" cy="1129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kumimoji="0" lang="en-US" sz="225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225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lá mầm teo dần rồi rụng xuống, cây con bắt đầu đâm chồi, rễ mọc nhiều hơn.</a:t>
            </a:r>
            <a:endParaRPr lang="en-US" sz="2250" b="1" i="1">
              <a:solidFill>
                <a:srgbClr val="002060"/>
              </a:solidFill>
            </a:endParaRPr>
          </a:p>
        </p:txBody>
      </p:sp>
      <p:sp>
        <p:nvSpPr>
          <p:cNvPr id="517" name="TextBox 516"/>
          <p:cNvSpPr txBox="1"/>
          <p:nvPr/>
        </p:nvSpPr>
        <p:spPr>
          <a:xfrm>
            <a:off x="4798462" y="2761596"/>
            <a:ext cx="3892615" cy="1129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25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E. Sau vài ngày, rễ mầm mọc nhiều hơn, thân mầm lớn lên, dài ra và chui lên khỏi mặt đất.</a:t>
            </a:r>
            <a:endParaRPr lang="en-US" sz="2250" b="1" i="1">
              <a:solidFill>
                <a:srgbClr val="002060"/>
              </a:solidFill>
            </a:endParaRPr>
          </a:p>
        </p:txBody>
      </p:sp>
      <p:grpSp>
        <p:nvGrpSpPr>
          <p:cNvPr id="523" name="1 - 9Slide.vn"/>
          <p:cNvGrpSpPr>
            <a:grpSpLocks noChangeAspect="1"/>
          </p:cNvGrpSpPr>
          <p:nvPr/>
        </p:nvGrpSpPr>
        <p:grpSpPr>
          <a:xfrm>
            <a:off x="1647884" y="3970760"/>
            <a:ext cx="355762" cy="397766"/>
            <a:chOff x="3349025" y="1588825"/>
            <a:chExt cx="526525" cy="702050"/>
          </a:xfrm>
        </p:grpSpPr>
        <p:sp>
          <p:nvSpPr>
            <p:cNvPr id="524" name="Google Shape;714;p36"/>
            <p:cNvSpPr/>
            <p:nvPr/>
          </p:nvSpPr>
          <p:spPr>
            <a:xfrm>
              <a:off x="3384250" y="1781375"/>
              <a:ext cx="204375" cy="241125"/>
            </a:xfrm>
            <a:custGeom>
              <a:avLst/>
              <a:gdLst/>
              <a:ahLst/>
              <a:cxnLst/>
              <a:rect l="l" t="t" r="r" b="b"/>
              <a:pathLst>
                <a:path w="8175" h="9645" extrusionOk="0">
                  <a:moveTo>
                    <a:pt x="8174" y="0"/>
                  </a:moveTo>
                  <a:cubicBezTo>
                    <a:pt x="6001" y="1049"/>
                    <a:pt x="3847" y="2530"/>
                    <a:pt x="2452" y="4023"/>
                  </a:cubicBezTo>
                  <a:cubicBezTo>
                    <a:pt x="0" y="6649"/>
                    <a:pt x="578" y="8673"/>
                    <a:pt x="1139" y="9645"/>
                  </a:cubicBezTo>
                  <a:lnTo>
                    <a:pt x="3739" y="8144"/>
                  </a:lnTo>
                  <a:cubicBezTo>
                    <a:pt x="3215" y="7238"/>
                    <a:pt x="5201" y="5112"/>
                    <a:pt x="8174" y="3394"/>
                  </a:cubicBezTo>
                  <a:lnTo>
                    <a:pt x="8174" y="0"/>
                  </a:ln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715;p36"/>
            <p:cNvSpPr/>
            <p:nvPr/>
          </p:nvSpPr>
          <p:spPr>
            <a:xfrm>
              <a:off x="3588625" y="1744375"/>
              <a:ext cx="223300" cy="121800"/>
            </a:xfrm>
            <a:custGeom>
              <a:avLst/>
              <a:gdLst/>
              <a:ahLst/>
              <a:cxnLst/>
              <a:rect l="l" t="t" r="r" b="b"/>
              <a:pathLst>
                <a:path w="8932" h="4872" extrusionOk="0">
                  <a:moveTo>
                    <a:pt x="5261" y="0"/>
                  </a:moveTo>
                  <a:cubicBezTo>
                    <a:pt x="4717" y="0"/>
                    <a:pt x="4103" y="70"/>
                    <a:pt x="3407" y="231"/>
                  </a:cubicBezTo>
                  <a:cubicBezTo>
                    <a:pt x="2343" y="479"/>
                    <a:pt x="1168" y="917"/>
                    <a:pt x="1" y="1479"/>
                  </a:cubicBezTo>
                  <a:lnTo>
                    <a:pt x="1" y="4871"/>
                  </a:lnTo>
                  <a:cubicBezTo>
                    <a:pt x="2067" y="3678"/>
                    <a:pt x="4066" y="2997"/>
                    <a:pt x="5269" y="2997"/>
                  </a:cubicBezTo>
                  <a:cubicBezTo>
                    <a:pt x="5797" y="2997"/>
                    <a:pt x="6172" y="3129"/>
                    <a:pt x="6332" y="3405"/>
                  </a:cubicBezTo>
                  <a:lnTo>
                    <a:pt x="8931" y="1904"/>
                  </a:lnTo>
                  <a:cubicBezTo>
                    <a:pt x="8481" y="1126"/>
                    <a:pt x="7451" y="0"/>
                    <a:pt x="5261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716;p36"/>
            <p:cNvSpPr/>
            <p:nvPr/>
          </p:nvSpPr>
          <p:spPr>
            <a:xfrm>
              <a:off x="3809325" y="1727050"/>
              <a:ext cx="66225" cy="94300"/>
            </a:xfrm>
            <a:custGeom>
              <a:avLst/>
              <a:gdLst/>
              <a:ahLst/>
              <a:cxnLst/>
              <a:rect l="l" t="t" r="r" b="b"/>
              <a:pathLst>
                <a:path w="2649" h="3772" extrusionOk="0">
                  <a:moveTo>
                    <a:pt x="471" y="1"/>
                  </a:moveTo>
                  <a:cubicBezTo>
                    <a:pt x="354" y="1"/>
                    <a:pt x="237" y="49"/>
                    <a:pt x="154" y="142"/>
                  </a:cubicBezTo>
                  <a:cubicBezTo>
                    <a:pt x="0" y="319"/>
                    <a:pt x="16" y="586"/>
                    <a:pt x="190" y="741"/>
                  </a:cubicBezTo>
                  <a:cubicBezTo>
                    <a:pt x="1023" y="1477"/>
                    <a:pt x="1558" y="2446"/>
                    <a:pt x="1770" y="3437"/>
                  </a:cubicBezTo>
                  <a:cubicBezTo>
                    <a:pt x="1812" y="3636"/>
                    <a:pt x="1989" y="3771"/>
                    <a:pt x="2184" y="3771"/>
                  </a:cubicBezTo>
                  <a:cubicBezTo>
                    <a:pt x="2213" y="3771"/>
                    <a:pt x="2243" y="3768"/>
                    <a:pt x="2272" y="3762"/>
                  </a:cubicBezTo>
                  <a:cubicBezTo>
                    <a:pt x="2502" y="3714"/>
                    <a:pt x="2649" y="3487"/>
                    <a:pt x="2600" y="3259"/>
                  </a:cubicBezTo>
                  <a:cubicBezTo>
                    <a:pt x="2350" y="2101"/>
                    <a:pt x="1725" y="968"/>
                    <a:pt x="753" y="106"/>
                  </a:cubicBezTo>
                  <a:cubicBezTo>
                    <a:pt x="671" y="36"/>
                    <a:pt x="571" y="1"/>
                    <a:pt x="471" y="1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7" name="Google Shape;717;p36"/>
            <p:cNvSpPr/>
            <p:nvPr/>
          </p:nvSpPr>
          <p:spPr>
            <a:xfrm>
              <a:off x="3349025" y="1992875"/>
              <a:ext cx="65375" cy="94850"/>
            </a:xfrm>
            <a:custGeom>
              <a:avLst/>
              <a:gdLst/>
              <a:ahLst/>
              <a:cxnLst/>
              <a:rect l="l" t="t" r="r" b="b"/>
              <a:pathLst>
                <a:path w="2615" h="3794" extrusionOk="0">
                  <a:moveTo>
                    <a:pt x="463" y="0"/>
                  </a:moveTo>
                  <a:cubicBezTo>
                    <a:pt x="435" y="0"/>
                    <a:pt x="406" y="3"/>
                    <a:pt x="378" y="9"/>
                  </a:cubicBezTo>
                  <a:cubicBezTo>
                    <a:pt x="148" y="56"/>
                    <a:pt x="0" y="280"/>
                    <a:pt x="48" y="510"/>
                  </a:cubicBezTo>
                  <a:cubicBezTo>
                    <a:pt x="302" y="1757"/>
                    <a:pt x="961" y="2874"/>
                    <a:pt x="1857" y="3684"/>
                  </a:cubicBezTo>
                  <a:cubicBezTo>
                    <a:pt x="1938" y="3757"/>
                    <a:pt x="2040" y="3793"/>
                    <a:pt x="2141" y="3793"/>
                  </a:cubicBezTo>
                  <a:cubicBezTo>
                    <a:pt x="2257" y="3793"/>
                    <a:pt x="2371" y="3746"/>
                    <a:pt x="2455" y="3654"/>
                  </a:cubicBezTo>
                  <a:cubicBezTo>
                    <a:pt x="2614" y="3480"/>
                    <a:pt x="2600" y="3212"/>
                    <a:pt x="2426" y="3056"/>
                  </a:cubicBezTo>
                  <a:cubicBezTo>
                    <a:pt x="1681" y="2383"/>
                    <a:pt x="1100" y="1431"/>
                    <a:pt x="878" y="339"/>
                  </a:cubicBezTo>
                  <a:cubicBezTo>
                    <a:pt x="837" y="138"/>
                    <a:pt x="660" y="0"/>
                    <a:pt x="463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8" name="Google Shape;718;p36"/>
            <p:cNvSpPr/>
            <p:nvPr/>
          </p:nvSpPr>
          <p:spPr>
            <a:xfrm>
              <a:off x="3571350" y="1610850"/>
              <a:ext cx="244300" cy="679675"/>
            </a:xfrm>
            <a:custGeom>
              <a:avLst/>
              <a:gdLst/>
              <a:ahLst/>
              <a:cxnLst/>
              <a:rect l="l" t="t" r="r" b="b"/>
              <a:pathLst>
                <a:path w="9772" h="27187" extrusionOk="0">
                  <a:moveTo>
                    <a:pt x="1" y="0"/>
                  </a:moveTo>
                  <a:lnTo>
                    <a:pt x="1" y="24228"/>
                  </a:lnTo>
                  <a:lnTo>
                    <a:pt x="3956" y="27186"/>
                  </a:lnTo>
                  <a:lnTo>
                    <a:pt x="6560" y="27186"/>
                  </a:lnTo>
                  <a:cubicBezTo>
                    <a:pt x="8357" y="27034"/>
                    <a:pt x="9767" y="25528"/>
                    <a:pt x="9767" y="23690"/>
                  </a:cubicBezTo>
                  <a:cubicBezTo>
                    <a:pt x="9772" y="21750"/>
                    <a:pt x="8200" y="20179"/>
                    <a:pt x="6261" y="20179"/>
                  </a:cubicBezTo>
                  <a:lnTo>
                    <a:pt x="5207" y="20179"/>
                  </a:lnTo>
                  <a:lnTo>
                    <a:pt x="5207" y="2629"/>
                  </a:lnTo>
                  <a:cubicBezTo>
                    <a:pt x="5207" y="1606"/>
                    <a:pt x="4763" y="654"/>
                    <a:pt x="4022" y="0"/>
                  </a:cubicBezTo>
                  <a:close/>
                </a:path>
              </a:pathLst>
            </a:custGeom>
            <a:solidFill>
              <a:srgbClr val="B64BA7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719;p36"/>
            <p:cNvSpPr/>
            <p:nvPr/>
          </p:nvSpPr>
          <p:spPr>
            <a:xfrm>
              <a:off x="3403025" y="1588825"/>
              <a:ext cx="332350" cy="702050"/>
            </a:xfrm>
            <a:custGeom>
              <a:avLst/>
              <a:gdLst/>
              <a:ahLst/>
              <a:cxnLst/>
              <a:rect l="l" t="t" r="r" b="b"/>
              <a:pathLst>
                <a:path w="13294" h="28082" extrusionOk="0">
                  <a:moveTo>
                    <a:pt x="8432" y="0"/>
                  </a:moveTo>
                  <a:cubicBezTo>
                    <a:pt x="7503" y="0"/>
                    <a:pt x="6591" y="369"/>
                    <a:pt x="5918" y="1059"/>
                  </a:cubicBezTo>
                  <a:lnTo>
                    <a:pt x="1353" y="5740"/>
                  </a:lnTo>
                  <a:cubicBezTo>
                    <a:pt x="0" y="7128"/>
                    <a:pt x="29" y="9351"/>
                    <a:pt x="1416" y="10704"/>
                  </a:cubicBezTo>
                  <a:cubicBezTo>
                    <a:pt x="2099" y="11370"/>
                    <a:pt x="2984" y="11702"/>
                    <a:pt x="3868" y="11702"/>
                  </a:cubicBezTo>
                  <a:cubicBezTo>
                    <a:pt x="4223" y="11702"/>
                    <a:pt x="4578" y="11649"/>
                    <a:pt x="4920" y="11541"/>
                  </a:cubicBezTo>
                  <a:lnTo>
                    <a:pt x="4920" y="21061"/>
                  </a:lnTo>
                  <a:lnTo>
                    <a:pt x="3865" y="21061"/>
                  </a:lnTo>
                  <a:cubicBezTo>
                    <a:pt x="1926" y="21061"/>
                    <a:pt x="355" y="22633"/>
                    <a:pt x="355" y="24571"/>
                  </a:cubicBezTo>
                  <a:cubicBezTo>
                    <a:pt x="355" y="26510"/>
                    <a:pt x="1926" y="28082"/>
                    <a:pt x="3865" y="28082"/>
                  </a:cubicBezTo>
                  <a:lnTo>
                    <a:pt x="12992" y="28082"/>
                  </a:lnTo>
                  <a:cubicBezTo>
                    <a:pt x="13094" y="28082"/>
                    <a:pt x="13194" y="28076"/>
                    <a:pt x="13293" y="28067"/>
                  </a:cubicBezTo>
                  <a:cubicBezTo>
                    <a:pt x="10579" y="27879"/>
                    <a:pt x="8431" y="25613"/>
                    <a:pt x="8431" y="22848"/>
                  </a:cubicBezTo>
                  <a:lnTo>
                    <a:pt x="8431" y="5232"/>
                  </a:lnTo>
                  <a:cubicBezTo>
                    <a:pt x="8431" y="3419"/>
                    <a:pt x="9353" y="1819"/>
                    <a:pt x="10758" y="881"/>
                  </a:cubicBezTo>
                  <a:cubicBezTo>
                    <a:pt x="10467" y="623"/>
                    <a:pt x="10129" y="412"/>
                    <a:pt x="9754" y="259"/>
                  </a:cubicBezTo>
                  <a:cubicBezTo>
                    <a:pt x="9326" y="85"/>
                    <a:pt x="8877" y="0"/>
                    <a:pt x="8432" y="0"/>
                  </a:cubicBezTo>
                  <a:close/>
                </a:path>
              </a:pathLst>
            </a:custGeom>
            <a:solidFill>
              <a:srgbClr val="B64BA7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720;p36"/>
            <p:cNvSpPr/>
            <p:nvPr/>
          </p:nvSpPr>
          <p:spPr>
            <a:xfrm>
              <a:off x="3437275" y="1770250"/>
              <a:ext cx="66525" cy="52975"/>
            </a:xfrm>
            <a:custGeom>
              <a:avLst/>
              <a:gdLst/>
              <a:ahLst/>
              <a:cxnLst/>
              <a:rect l="l" t="t" r="r" b="b"/>
              <a:pathLst>
                <a:path w="2661" h="2119" extrusionOk="0">
                  <a:moveTo>
                    <a:pt x="1331" y="0"/>
                  </a:moveTo>
                  <a:cubicBezTo>
                    <a:pt x="597" y="0"/>
                    <a:pt x="1" y="474"/>
                    <a:pt x="1" y="1060"/>
                  </a:cubicBezTo>
                  <a:cubicBezTo>
                    <a:pt x="1" y="1645"/>
                    <a:pt x="597" y="2119"/>
                    <a:pt x="1331" y="2119"/>
                  </a:cubicBezTo>
                  <a:cubicBezTo>
                    <a:pt x="2064" y="2119"/>
                    <a:pt x="2661" y="1645"/>
                    <a:pt x="2661" y="1060"/>
                  </a:cubicBezTo>
                  <a:cubicBezTo>
                    <a:pt x="2661" y="475"/>
                    <a:pt x="2064" y="0"/>
                    <a:pt x="1331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721;p36"/>
            <p:cNvSpPr/>
            <p:nvPr/>
          </p:nvSpPr>
          <p:spPr>
            <a:xfrm>
              <a:off x="3610825" y="1770250"/>
              <a:ext cx="66550" cy="52975"/>
            </a:xfrm>
            <a:custGeom>
              <a:avLst/>
              <a:gdLst/>
              <a:ahLst/>
              <a:cxnLst/>
              <a:rect l="l" t="t" r="r" b="b"/>
              <a:pathLst>
                <a:path w="2662" h="2119" extrusionOk="0">
                  <a:moveTo>
                    <a:pt x="1330" y="0"/>
                  </a:moveTo>
                  <a:cubicBezTo>
                    <a:pt x="596" y="0"/>
                    <a:pt x="0" y="474"/>
                    <a:pt x="0" y="1060"/>
                  </a:cubicBezTo>
                  <a:cubicBezTo>
                    <a:pt x="0" y="1645"/>
                    <a:pt x="596" y="2119"/>
                    <a:pt x="1330" y="2119"/>
                  </a:cubicBezTo>
                  <a:cubicBezTo>
                    <a:pt x="2066" y="2119"/>
                    <a:pt x="2662" y="1645"/>
                    <a:pt x="2662" y="1060"/>
                  </a:cubicBezTo>
                  <a:cubicBezTo>
                    <a:pt x="2662" y="475"/>
                    <a:pt x="2067" y="0"/>
                    <a:pt x="1330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2" name="Google Shape;722;p36"/>
            <p:cNvSpPr/>
            <p:nvPr/>
          </p:nvSpPr>
          <p:spPr>
            <a:xfrm>
              <a:off x="3412725" y="1960375"/>
              <a:ext cx="201100" cy="109750"/>
            </a:xfrm>
            <a:custGeom>
              <a:avLst/>
              <a:gdLst/>
              <a:ahLst/>
              <a:cxnLst/>
              <a:rect l="l" t="t" r="r" b="b"/>
              <a:pathLst>
                <a:path w="8044" h="4390" extrusionOk="0">
                  <a:moveTo>
                    <a:pt x="8043" y="0"/>
                  </a:moveTo>
                  <a:cubicBezTo>
                    <a:pt x="6303" y="892"/>
                    <a:pt x="4690" y="1391"/>
                    <a:pt x="3660" y="1391"/>
                  </a:cubicBezTo>
                  <a:cubicBezTo>
                    <a:pt x="3133" y="1391"/>
                    <a:pt x="2759" y="1260"/>
                    <a:pt x="2600" y="984"/>
                  </a:cubicBezTo>
                  <a:lnTo>
                    <a:pt x="0" y="984"/>
                  </a:lnTo>
                  <a:lnTo>
                    <a:pt x="0" y="2485"/>
                  </a:lnTo>
                  <a:cubicBezTo>
                    <a:pt x="450" y="3265"/>
                    <a:pt x="1479" y="4389"/>
                    <a:pt x="3668" y="4389"/>
                  </a:cubicBezTo>
                  <a:cubicBezTo>
                    <a:pt x="4212" y="4389"/>
                    <a:pt x="4828" y="4320"/>
                    <a:pt x="5524" y="4158"/>
                  </a:cubicBezTo>
                  <a:cubicBezTo>
                    <a:pt x="6320" y="3973"/>
                    <a:pt x="7174" y="3683"/>
                    <a:pt x="8043" y="3315"/>
                  </a:cubicBezTo>
                  <a:cubicBezTo>
                    <a:pt x="7170" y="2383"/>
                    <a:pt x="7170" y="932"/>
                    <a:pt x="8043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3" name="Google Shape;723;p36"/>
            <p:cNvSpPr/>
            <p:nvPr/>
          </p:nvSpPr>
          <p:spPr>
            <a:xfrm>
              <a:off x="3591975" y="1792000"/>
              <a:ext cx="248425" cy="251275"/>
            </a:xfrm>
            <a:custGeom>
              <a:avLst/>
              <a:gdLst/>
              <a:ahLst/>
              <a:cxnLst/>
              <a:rect l="l" t="t" r="r" b="b"/>
              <a:pathLst>
                <a:path w="9937" h="10051" extrusionOk="0">
                  <a:moveTo>
                    <a:pt x="6198" y="0"/>
                  </a:moveTo>
                  <a:lnTo>
                    <a:pt x="6198" y="1501"/>
                  </a:lnTo>
                  <a:cubicBezTo>
                    <a:pt x="6722" y="2409"/>
                    <a:pt x="4736" y="4535"/>
                    <a:pt x="1762" y="6253"/>
                  </a:cubicBezTo>
                  <a:cubicBezTo>
                    <a:pt x="1464" y="6425"/>
                    <a:pt x="1168" y="6586"/>
                    <a:pt x="873" y="6735"/>
                  </a:cubicBezTo>
                  <a:cubicBezTo>
                    <a:pt x="0" y="7667"/>
                    <a:pt x="0" y="9118"/>
                    <a:pt x="873" y="10050"/>
                  </a:cubicBezTo>
                  <a:cubicBezTo>
                    <a:pt x="3337" y="9002"/>
                    <a:pt x="5900" y="7318"/>
                    <a:pt x="7483" y="5622"/>
                  </a:cubicBezTo>
                  <a:cubicBezTo>
                    <a:pt x="9936" y="2998"/>
                    <a:pt x="9360" y="974"/>
                    <a:pt x="8797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4" name="Google Shape;724;p36"/>
            <p:cNvSpPr/>
            <p:nvPr/>
          </p:nvSpPr>
          <p:spPr>
            <a:xfrm>
              <a:off x="3534775" y="1771675"/>
              <a:ext cx="46400" cy="51900"/>
            </a:xfrm>
            <a:custGeom>
              <a:avLst/>
              <a:gdLst/>
              <a:ahLst/>
              <a:cxnLst/>
              <a:rect l="l" t="t" r="r" b="b"/>
              <a:pathLst>
                <a:path w="1856" h="2076" extrusionOk="0">
                  <a:moveTo>
                    <a:pt x="928" y="0"/>
                  </a:moveTo>
                  <a:cubicBezTo>
                    <a:pt x="415" y="0"/>
                    <a:pt x="0" y="464"/>
                    <a:pt x="0" y="1037"/>
                  </a:cubicBezTo>
                  <a:cubicBezTo>
                    <a:pt x="0" y="1612"/>
                    <a:pt x="415" y="2076"/>
                    <a:pt x="928" y="2076"/>
                  </a:cubicBezTo>
                  <a:cubicBezTo>
                    <a:pt x="1441" y="2076"/>
                    <a:pt x="1856" y="1612"/>
                    <a:pt x="1856" y="1037"/>
                  </a:cubicBezTo>
                  <a:cubicBezTo>
                    <a:pt x="1856" y="464"/>
                    <a:pt x="1441" y="0"/>
                    <a:pt x="92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5" name="Google Shape;725;p36"/>
            <p:cNvSpPr/>
            <p:nvPr/>
          </p:nvSpPr>
          <p:spPr>
            <a:xfrm>
              <a:off x="3450050" y="1752075"/>
              <a:ext cx="60075" cy="40625"/>
            </a:xfrm>
            <a:custGeom>
              <a:avLst/>
              <a:gdLst/>
              <a:ahLst/>
              <a:cxnLst/>
              <a:rect l="l" t="t" r="r" b="b"/>
              <a:pathLst>
                <a:path w="2403" h="1625" extrusionOk="0">
                  <a:moveTo>
                    <a:pt x="1202" y="0"/>
                  </a:moveTo>
                  <a:cubicBezTo>
                    <a:pt x="539" y="0"/>
                    <a:pt x="1" y="539"/>
                    <a:pt x="1" y="1201"/>
                  </a:cubicBezTo>
                  <a:cubicBezTo>
                    <a:pt x="1" y="1435"/>
                    <a:pt x="190" y="1625"/>
                    <a:pt x="425" y="1625"/>
                  </a:cubicBezTo>
                  <a:cubicBezTo>
                    <a:pt x="657" y="1625"/>
                    <a:pt x="848" y="1435"/>
                    <a:pt x="848" y="1201"/>
                  </a:cubicBezTo>
                  <a:cubicBezTo>
                    <a:pt x="848" y="1006"/>
                    <a:pt x="1006" y="848"/>
                    <a:pt x="1202" y="848"/>
                  </a:cubicBezTo>
                  <a:cubicBezTo>
                    <a:pt x="1397" y="848"/>
                    <a:pt x="1555" y="1006"/>
                    <a:pt x="1555" y="1201"/>
                  </a:cubicBezTo>
                  <a:cubicBezTo>
                    <a:pt x="1555" y="1435"/>
                    <a:pt x="1746" y="1625"/>
                    <a:pt x="1979" y="1625"/>
                  </a:cubicBezTo>
                  <a:cubicBezTo>
                    <a:pt x="2213" y="1625"/>
                    <a:pt x="2402" y="1435"/>
                    <a:pt x="2402" y="1201"/>
                  </a:cubicBezTo>
                  <a:cubicBezTo>
                    <a:pt x="2402" y="539"/>
                    <a:pt x="1864" y="0"/>
                    <a:pt x="120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6" name="Google Shape;726;p36"/>
            <p:cNvSpPr/>
            <p:nvPr/>
          </p:nvSpPr>
          <p:spPr>
            <a:xfrm>
              <a:off x="3604100" y="1752075"/>
              <a:ext cx="60075" cy="40625"/>
            </a:xfrm>
            <a:custGeom>
              <a:avLst/>
              <a:gdLst/>
              <a:ahLst/>
              <a:cxnLst/>
              <a:rect l="l" t="t" r="r" b="b"/>
              <a:pathLst>
                <a:path w="2403" h="1625" extrusionOk="0">
                  <a:moveTo>
                    <a:pt x="1201" y="0"/>
                  </a:moveTo>
                  <a:cubicBezTo>
                    <a:pt x="539" y="0"/>
                    <a:pt x="1" y="539"/>
                    <a:pt x="1" y="1201"/>
                  </a:cubicBezTo>
                  <a:cubicBezTo>
                    <a:pt x="1" y="1435"/>
                    <a:pt x="190" y="1625"/>
                    <a:pt x="424" y="1625"/>
                  </a:cubicBezTo>
                  <a:cubicBezTo>
                    <a:pt x="657" y="1625"/>
                    <a:pt x="848" y="1435"/>
                    <a:pt x="848" y="1201"/>
                  </a:cubicBezTo>
                  <a:cubicBezTo>
                    <a:pt x="848" y="1006"/>
                    <a:pt x="1006" y="848"/>
                    <a:pt x="1201" y="848"/>
                  </a:cubicBezTo>
                  <a:cubicBezTo>
                    <a:pt x="1397" y="848"/>
                    <a:pt x="1555" y="1006"/>
                    <a:pt x="1555" y="1201"/>
                  </a:cubicBezTo>
                  <a:cubicBezTo>
                    <a:pt x="1555" y="1435"/>
                    <a:pt x="1746" y="1625"/>
                    <a:pt x="1978" y="1625"/>
                  </a:cubicBezTo>
                  <a:cubicBezTo>
                    <a:pt x="2212" y="1625"/>
                    <a:pt x="2402" y="1435"/>
                    <a:pt x="2402" y="1201"/>
                  </a:cubicBezTo>
                  <a:cubicBezTo>
                    <a:pt x="2402" y="539"/>
                    <a:pt x="1863" y="0"/>
                    <a:pt x="120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7" name="3 - 9Slide.vn"/>
          <p:cNvGrpSpPr>
            <a:grpSpLocks noChangeAspect="1"/>
          </p:cNvGrpSpPr>
          <p:nvPr/>
        </p:nvGrpSpPr>
        <p:grpSpPr>
          <a:xfrm>
            <a:off x="4271897" y="3948737"/>
            <a:ext cx="355762" cy="482586"/>
            <a:chOff x="3539325" y="1588838"/>
            <a:chExt cx="394450" cy="702125"/>
          </a:xfrm>
        </p:grpSpPr>
        <p:sp>
          <p:nvSpPr>
            <p:cNvPr id="538" name="Google Shape;854;p38"/>
            <p:cNvSpPr/>
            <p:nvPr/>
          </p:nvSpPr>
          <p:spPr>
            <a:xfrm>
              <a:off x="3742525" y="1679313"/>
              <a:ext cx="191250" cy="611475"/>
            </a:xfrm>
            <a:custGeom>
              <a:avLst/>
              <a:gdLst/>
              <a:ahLst/>
              <a:cxnLst/>
              <a:rect l="l" t="t" r="r" b="b"/>
              <a:pathLst>
                <a:path w="7650" h="24459" extrusionOk="0">
                  <a:moveTo>
                    <a:pt x="1" y="0"/>
                  </a:moveTo>
                  <a:lnTo>
                    <a:pt x="74" y="5668"/>
                  </a:lnTo>
                  <a:cubicBezTo>
                    <a:pt x="82" y="5668"/>
                    <a:pt x="91" y="5667"/>
                    <a:pt x="99" y="5667"/>
                  </a:cubicBezTo>
                  <a:cubicBezTo>
                    <a:pt x="1411" y="5667"/>
                    <a:pt x="2256" y="7011"/>
                    <a:pt x="1778" y="8198"/>
                  </a:cubicBezTo>
                  <a:lnTo>
                    <a:pt x="159" y="12229"/>
                  </a:lnTo>
                  <a:lnTo>
                    <a:pt x="1788" y="16349"/>
                  </a:lnTo>
                  <a:cubicBezTo>
                    <a:pt x="2234" y="17480"/>
                    <a:pt x="1486" y="18769"/>
                    <a:pt x="245" y="18863"/>
                  </a:cubicBezTo>
                  <a:lnTo>
                    <a:pt x="317" y="24459"/>
                  </a:lnTo>
                  <a:cubicBezTo>
                    <a:pt x="4384" y="24292"/>
                    <a:pt x="7642" y="20931"/>
                    <a:pt x="7642" y="16820"/>
                  </a:cubicBezTo>
                  <a:cubicBezTo>
                    <a:pt x="7642" y="15103"/>
                    <a:pt x="7073" y="13516"/>
                    <a:pt x="6112" y="12237"/>
                  </a:cubicBezTo>
                  <a:cubicBezTo>
                    <a:pt x="7076" y="10956"/>
                    <a:pt x="7649" y="9366"/>
                    <a:pt x="7649" y="7645"/>
                  </a:cubicBezTo>
                  <a:cubicBezTo>
                    <a:pt x="7649" y="5879"/>
                    <a:pt x="7047" y="4250"/>
                    <a:pt x="6036" y="2956"/>
                  </a:cubicBezTo>
                  <a:cubicBezTo>
                    <a:pt x="4636" y="1158"/>
                    <a:pt x="245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39" name="Google Shape;855;p38"/>
            <p:cNvSpPr/>
            <p:nvPr/>
          </p:nvSpPr>
          <p:spPr>
            <a:xfrm>
              <a:off x="3555875" y="1679313"/>
              <a:ext cx="278825" cy="611650"/>
            </a:xfrm>
            <a:custGeom>
              <a:avLst/>
              <a:gdLst/>
              <a:ahLst/>
              <a:cxnLst/>
              <a:rect l="l" t="t" r="r" b="b"/>
              <a:pathLst>
                <a:path w="11153" h="24466" extrusionOk="0">
                  <a:moveTo>
                    <a:pt x="7467" y="0"/>
                  </a:moveTo>
                  <a:cubicBezTo>
                    <a:pt x="5804" y="0"/>
                    <a:pt x="4222" y="524"/>
                    <a:pt x="2892" y="1517"/>
                  </a:cubicBezTo>
                  <a:cubicBezTo>
                    <a:pt x="1538" y="2528"/>
                    <a:pt x="1261" y="4444"/>
                    <a:pt x="2270" y="5797"/>
                  </a:cubicBezTo>
                  <a:cubicBezTo>
                    <a:pt x="2871" y="6602"/>
                    <a:pt x="3792" y="7027"/>
                    <a:pt x="4724" y="7027"/>
                  </a:cubicBezTo>
                  <a:cubicBezTo>
                    <a:pt x="5360" y="7027"/>
                    <a:pt x="6002" y="6829"/>
                    <a:pt x="6550" y="6419"/>
                  </a:cubicBezTo>
                  <a:cubicBezTo>
                    <a:pt x="6736" y="6281"/>
                    <a:pt x="7045" y="6117"/>
                    <a:pt x="7467" y="6117"/>
                  </a:cubicBezTo>
                  <a:cubicBezTo>
                    <a:pt x="8313" y="6117"/>
                    <a:pt x="8999" y="6802"/>
                    <a:pt x="8999" y="7647"/>
                  </a:cubicBezTo>
                  <a:cubicBezTo>
                    <a:pt x="8999" y="8490"/>
                    <a:pt x="8311" y="9176"/>
                    <a:pt x="7467" y="9176"/>
                  </a:cubicBezTo>
                  <a:cubicBezTo>
                    <a:pt x="5776" y="9176"/>
                    <a:pt x="4409" y="10547"/>
                    <a:pt x="4409" y="12234"/>
                  </a:cubicBezTo>
                  <a:cubicBezTo>
                    <a:pt x="4409" y="13922"/>
                    <a:pt x="5779" y="15291"/>
                    <a:pt x="7467" y="15291"/>
                  </a:cubicBezTo>
                  <a:cubicBezTo>
                    <a:pt x="8309" y="15291"/>
                    <a:pt x="8995" y="15977"/>
                    <a:pt x="8995" y="16820"/>
                  </a:cubicBezTo>
                  <a:cubicBezTo>
                    <a:pt x="8995" y="17665"/>
                    <a:pt x="8309" y="18350"/>
                    <a:pt x="7467" y="18350"/>
                  </a:cubicBezTo>
                  <a:cubicBezTo>
                    <a:pt x="6915" y="18350"/>
                    <a:pt x="6420" y="18063"/>
                    <a:pt x="6141" y="17585"/>
                  </a:cubicBezTo>
                  <a:cubicBezTo>
                    <a:pt x="5574" y="16604"/>
                    <a:pt x="4546" y="16056"/>
                    <a:pt x="3491" y="16056"/>
                  </a:cubicBezTo>
                  <a:cubicBezTo>
                    <a:pt x="2972" y="16056"/>
                    <a:pt x="2446" y="16188"/>
                    <a:pt x="1964" y="16467"/>
                  </a:cubicBezTo>
                  <a:cubicBezTo>
                    <a:pt x="502" y="17313"/>
                    <a:pt x="1" y="19183"/>
                    <a:pt x="847" y="20645"/>
                  </a:cubicBezTo>
                  <a:cubicBezTo>
                    <a:pt x="2210" y="23001"/>
                    <a:pt x="4746" y="24466"/>
                    <a:pt x="7467" y="24466"/>
                  </a:cubicBezTo>
                  <a:cubicBezTo>
                    <a:pt x="7572" y="24466"/>
                    <a:pt x="7678" y="24461"/>
                    <a:pt x="7784" y="24459"/>
                  </a:cubicBezTo>
                  <a:cubicBezTo>
                    <a:pt x="11152" y="21078"/>
                    <a:pt x="11151" y="15607"/>
                    <a:pt x="7776" y="12231"/>
                  </a:cubicBezTo>
                  <a:cubicBezTo>
                    <a:pt x="10946" y="8723"/>
                    <a:pt x="10809" y="3345"/>
                    <a:pt x="7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40" name="Google Shape;856;p38"/>
            <p:cNvSpPr/>
            <p:nvPr/>
          </p:nvSpPr>
          <p:spPr>
            <a:xfrm>
              <a:off x="3728250" y="1599088"/>
              <a:ext cx="165200" cy="154075"/>
            </a:xfrm>
            <a:custGeom>
              <a:avLst/>
              <a:gdLst/>
              <a:ahLst/>
              <a:cxnLst/>
              <a:rect l="l" t="t" r="r" b="b"/>
              <a:pathLst>
                <a:path w="6608" h="6163" extrusionOk="0">
                  <a:moveTo>
                    <a:pt x="0" y="0"/>
                  </a:moveTo>
                  <a:lnTo>
                    <a:pt x="0" y="4120"/>
                  </a:lnTo>
                  <a:cubicBezTo>
                    <a:pt x="213" y="4109"/>
                    <a:pt x="431" y="4105"/>
                    <a:pt x="651" y="4105"/>
                  </a:cubicBezTo>
                  <a:cubicBezTo>
                    <a:pt x="690" y="4105"/>
                    <a:pt x="729" y="4105"/>
                    <a:pt x="769" y="4105"/>
                  </a:cubicBezTo>
                  <a:cubicBezTo>
                    <a:pt x="791" y="4105"/>
                    <a:pt x="813" y="4105"/>
                    <a:pt x="835" y="4105"/>
                  </a:cubicBezTo>
                  <a:cubicBezTo>
                    <a:pt x="2890" y="4105"/>
                    <a:pt x="5311" y="5209"/>
                    <a:pt x="6607" y="6162"/>
                  </a:cubicBezTo>
                  <a:cubicBezTo>
                    <a:pt x="6495" y="5705"/>
                    <a:pt x="5765" y="2787"/>
                    <a:pt x="5691" y="2482"/>
                  </a:cubicBezTo>
                  <a:cubicBezTo>
                    <a:pt x="5415" y="1368"/>
                    <a:pt x="4579" y="477"/>
                    <a:pt x="3483" y="137"/>
                  </a:cubicBezTo>
                  <a:lnTo>
                    <a:pt x="30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41" name="Google Shape;857;p38"/>
            <p:cNvSpPr/>
            <p:nvPr/>
          </p:nvSpPr>
          <p:spPr>
            <a:xfrm>
              <a:off x="3601750" y="1588838"/>
              <a:ext cx="202650" cy="164325"/>
            </a:xfrm>
            <a:custGeom>
              <a:avLst/>
              <a:gdLst/>
              <a:ahLst/>
              <a:cxnLst/>
              <a:rect l="l" t="t" r="r" b="b"/>
              <a:pathLst>
                <a:path w="8106" h="6573" extrusionOk="0">
                  <a:moveTo>
                    <a:pt x="5784" y="1"/>
                  </a:moveTo>
                  <a:cubicBezTo>
                    <a:pt x="5459" y="1"/>
                    <a:pt x="5133" y="50"/>
                    <a:pt x="4817" y="149"/>
                  </a:cubicBezTo>
                  <a:lnTo>
                    <a:pt x="3113" y="547"/>
                  </a:lnTo>
                  <a:cubicBezTo>
                    <a:pt x="2017" y="887"/>
                    <a:pt x="1181" y="1778"/>
                    <a:pt x="906" y="2892"/>
                  </a:cubicBezTo>
                  <a:cubicBezTo>
                    <a:pt x="837" y="3171"/>
                    <a:pt x="249" y="5564"/>
                    <a:pt x="0" y="6572"/>
                  </a:cubicBezTo>
                  <a:cubicBezTo>
                    <a:pt x="1396" y="5529"/>
                    <a:pt x="3236" y="4616"/>
                    <a:pt x="5060" y="4530"/>
                  </a:cubicBezTo>
                  <a:cubicBezTo>
                    <a:pt x="5247" y="3773"/>
                    <a:pt x="5422" y="3065"/>
                    <a:pt x="5462" y="2892"/>
                  </a:cubicBezTo>
                  <a:cubicBezTo>
                    <a:pt x="5737" y="1778"/>
                    <a:pt x="6574" y="887"/>
                    <a:pt x="7669" y="547"/>
                  </a:cubicBezTo>
                  <a:lnTo>
                    <a:pt x="8105" y="410"/>
                  </a:lnTo>
                  <a:lnTo>
                    <a:pt x="6779" y="149"/>
                  </a:lnTo>
                  <a:cubicBezTo>
                    <a:pt x="6451" y="84"/>
                    <a:pt x="6129" y="1"/>
                    <a:pt x="5798" y="1"/>
                  </a:cubicBezTo>
                  <a:cubicBezTo>
                    <a:pt x="5794" y="1"/>
                    <a:pt x="5789" y="1"/>
                    <a:pt x="5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42" name="Google Shape;858;p38"/>
            <p:cNvSpPr/>
            <p:nvPr/>
          </p:nvSpPr>
          <p:spPr>
            <a:xfrm>
              <a:off x="3539325" y="1640413"/>
              <a:ext cx="354075" cy="112750"/>
            </a:xfrm>
            <a:custGeom>
              <a:avLst/>
              <a:gdLst/>
              <a:ahLst/>
              <a:cxnLst/>
              <a:rect l="l" t="t" r="r" b="b"/>
              <a:pathLst>
                <a:path w="14163" h="4510" extrusionOk="0">
                  <a:moveTo>
                    <a:pt x="4119" y="1"/>
                  </a:moveTo>
                  <a:cubicBezTo>
                    <a:pt x="3866" y="1"/>
                    <a:pt x="3614" y="11"/>
                    <a:pt x="3363" y="32"/>
                  </a:cubicBezTo>
                  <a:cubicBezTo>
                    <a:pt x="1" y="318"/>
                    <a:pt x="235" y="3642"/>
                    <a:pt x="2497" y="4509"/>
                  </a:cubicBezTo>
                  <a:cubicBezTo>
                    <a:pt x="4259" y="3544"/>
                    <a:pt x="6136" y="3072"/>
                    <a:pt x="8197" y="3072"/>
                  </a:cubicBezTo>
                  <a:cubicBezTo>
                    <a:pt x="8243" y="3072"/>
                    <a:pt x="8289" y="3072"/>
                    <a:pt x="8336" y="3073"/>
                  </a:cubicBezTo>
                  <a:cubicBezTo>
                    <a:pt x="8376" y="3072"/>
                    <a:pt x="8417" y="3072"/>
                    <a:pt x="8457" y="3072"/>
                  </a:cubicBezTo>
                  <a:cubicBezTo>
                    <a:pt x="10524" y="3072"/>
                    <a:pt x="12396" y="3541"/>
                    <a:pt x="14163" y="4509"/>
                  </a:cubicBezTo>
                  <a:cubicBezTo>
                    <a:pt x="12388" y="2648"/>
                    <a:pt x="8185" y="1"/>
                    <a:pt x="4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43" name="Google Shape;859;p38"/>
            <p:cNvSpPr/>
            <p:nvPr/>
          </p:nvSpPr>
          <p:spPr>
            <a:xfrm>
              <a:off x="3706525" y="1962538"/>
              <a:ext cx="21200" cy="38150"/>
            </a:xfrm>
            <a:custGeom>
              <a:avLst/>
              <a:gdLst/>
              <a:ahLst/>
              <a:cxnLst/>
              <a:rect l="l" t="t" r="r" b="b"/>
              <a:pathLst>
                <a:path w="848" h="1526" extrusionOk="0">
                  <a:moveTo>
                    <a:pt x="424" y="0"/>
                  </a:moveTo>
                  <a:cubicBezTo>
                    <a:pt x="191" y="0"/>
                    <a:pt x="0" y="190"/>
                    <a:pt x="0" y="424"/>
                  </a:cubicBezTo>
                  <a:lnTo>
                    <a:pt x="0" y="1102"/>
                  </a:lnTo>
                  <a:cubicBezTo>
                    <a:pt x="0" y="1336"/>
                    <a:pt x="191" y="1526"/>
                    <a:pt x="424" y="1526"/>
                  </a:cubicBezTo>
                  <a:cubicBezTo>
                    <a:pt x="658" y="1526"/>
                    <a:pt x="848" y="1336"/>
                    <a:pt x="848" y="1102"/>
                  </a:cubicBezTo>
                  <a:lnTo>
                    <a:pt x="848" y="424"/>
                  </a:lnTo>
                  <a:cubicBezTo>
                    <a:pt x="848" y="189"/>
                    <a:pt x="658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44" name="Google Shape;860;p38"/>
            <p:cNvSpPr/>
            <p:nvPr/>
          </p:nvSpPr>
          <p:spPr>
            <a:xfrm>
              <a:off x="3837725" y="1962538"/>
              <a:ext cx="21200" cy="38150"/>
            </a:xfrm>
            <a:custGeom>
              <a:avLst/>
              <a:gdLst/>
              <a:ahLst/>
              <a:cxnLst/>
              <a:rect l="l" t="t" r="r" b="b"/>
              <a:pathLst>
                <a:path w="848" h="1526" extrusionOk="0">
                  <a:moveTo>
                    <a:pt x="424" y="0"/>
                  </a:moveTo>
                  <a:cubicBezTo>
                    <a:pt x="191" y="0"/>
                    <a:pt x="0" y="190"/>
                    <a:pt x="0" y="424"/>
                  </a:cubicBezTo>
                  <a:lnTo>
                    <a:pt x="0" y="1102"/>
                  </a:lnTo>
                  <a:cubicBezTo>
                    <a:pt x="0" y="1336"/>
                    <a:pt x="191" y="1526"/>
                    <a:pt x="424" y="1526"/>
                  </a:cubicBezTo>
                  <a:cubicBezTo>
                    <a:pt x="658" y="1526"/>
                    <a:pt x="848" y="1336"/>
                    <a:pt x="848" y="1102"/>
                  </a:cubicBezTo>
                  <a:lnTo>
                    <a:pt x="848" y="424"/>
                  </a:lnTo>
                  <a:cubicBezTo>
                    <a:pt x="848" y="189"/>
                    <a:pt x="660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45" name="Google Shape;861;p38"/>
            <p:cNvSpPr/>
            <p:nvPr/>
          </p:nvSpPr>
          <p:spPr>
            <a:xfrm>
              <a:off x="3747625" y="1978938"/>
              <a:ext cx="70200" cy="31800"/>
            </a:xfrm>
            <a:custGeom>
              <a:avLst/>
              <a:gdLst/>
              <a:ahLst/>
              <a:cxnLst/>
              <a:rect l="l" t="t" r="r" b="b"/>
              <a:pathLst>
                <a:path w="2808" h="1272" extrusionOk="0">
                  <a:moveTo>
                    <a:pt x="474" y="1"/>
                  </a:moveTo>
                  <a:cubicBezTo>
                    <a:pt x="376" y="1"/>
                    <a:pt x="277" y="35"/>
                    <a:pt x="198" y="106"/>
                  </a:cubicBezTo>
                  <a:cubicBezTo>
                    <a:pt x="21" y="259"/>
                    <a:pt x="1" y="527"/>
                    <a:pt x="156" y="703"/>
                  </a:cubicBezTo>
                  <a:cubicBezTo>
                    <a:pt x="472" y="1064"/>
                    <a:pt x="926" y="1272"/>
                    <a:pt x="1405" y="1272"/>
                  </a:cubicBezTo>
                  <a:cubicBezTo>
                    <a:pt x="1885" y="1272"/>
                    <a:pt x="2341" y="1064"/>
                    <a:pt x="2655" y="703"/>
                  </a:cubicBezTo>
                  <a:cubicBezTo>
                    <a:pt x="2807" y="527"/>
                    <a:pt x="2790" y="259"/>
                    <a:pt x="2613" y="106"/>
                  </a:cubicBezTo>
                  <a:cubicBezTo>
                    <a:pt x="2534" y="35"/>
                    <a:pt x="2435" y="1"/>
                    <a:pt x="2336" y="1"/>
                  </a:cubicBezTo>
                  <a:cubicBezTo>
                    <a:pt x="2218" y="1"/>
                    <a:pt x="2100" y="50"/>
                    <a:pt x="2016" y="146"/>
                  </a:cubicBezTo>
                  <a:cubicBezTo>
                    <a:pt x="1861" y="324"/>
                    <a:pt x="1638" y="425"/>
                    <a:pt x="1405" y="425"/>
                  </a:cubicBezTo>
                  <a:cubicBezTo>
                    <a:pt x="1171" y="425"/>
                    <a:pt x="949" y="323"/>
                    <a:pt x="795" y="146"/>
                  </a:cubicBezTo>
                  <a:cubicBezTo>
                    <a:pt x="710" y="50"/>
                    <a:pt x="592" y="1"/>
                    <a:pt x="47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546" name="2 - 9Slide.vn"/>
          <p:cNvGrpSpPr>
            <a:grpSpLocks noChangeAspect="1"/>
          </p:cNvGrpSpPr>
          <p:nvPr/>
        </p:nvGrpSpPr>
        <p:grpSpPr>
          <a:xfrm>
            <a:off x="2910984" y="3987286"/>
            <a:ext cx="355762" cy="443470"/>
            <a:chOff x="4797225" y="1588913"/>
            <a:chExt cx="525825" cy="701975"/>
          </a:xfrm>
        </p:grpSpPr>
        <p:sp>
          <p:nvSpPr>
            <p:cNvPr id="547" name="Google Shape;786;p37"/>
            <p:cNvSpPr/>
            <p:nvPr/>
          </p:nvSpPr>
          <p:spPr>
            <a:xfrm>
              <a:off x="5193875" y="1815188"/>
              <a:ext cx="129175" cy="84775"/>
            </a:xfrm>
            <a:custGeom>
              <a:avLst/>
              <a:gdLst/>
              <a:ahLst/>
              <a:cxnLst/>
              <a:rect l="l" t="t" r="r" b="b"/>
              <a:pathLst>
                <a:path w="5167" h="3391" extrusionOk="0">
                  <a:moveTo>
                    <a:pt x="2584" y="1"/>
                  </a:moveTo>
                  <a:cubicBezTo>
                    <a:pt x="2313" y="1"/>
                    <a:pt x="2050" y="40"/>
                    <a:pt x="1801" y="107"/>
                  </a:cubicBezTo>
                  <a:cubicBezTo>
                    <a:pt x="1123" y="295"/>
                    <a:pt x="547" y="722"/>
                    <a:pt x="165" y="1289"/>
                  </a:cubicBezTo>
                  <a:cubicBezTo>
                    <a:pt x="0" y="1535"/>
                    <a:pt x="0" y="1858"/>
                    <a:pt x="165" y="2104"/>
                  </a:cubicBezTo>
                  <a:cubicBezTo>
                    <a:pt x="688" y="2881"/>
                    <a:pt x="1576" y="3390"/>
                    <a:pt x="2583" y="3390"/>
                  </a:cubicBezTo>
                  <a:cubicBezTo>
                    <a:pt x="2585" y="3390"/>
                    <a:pt x="2588" y="3390"/>
                    <a:pt x="2591" y="3390"/>
                  </a:cubicBezTo>
                  <a:cubicBezTo>
                    <a:pt x="3596" y="3390"/>
                    <a:pt x="4481" y="2878"/>
                    <a:pt x="5001" y="2104"/>
                  </a:cubicBezTo>
                  <a:cubicBezTo>
                    <a:pt x="5167" y="1858"/>
                    <a:pt x="5167" y="1535"/>
                    <a:pt x="5001" y="1289"/>
                  </a:cubicBezTo>
                  <a:cubicBezTo>
                    <a:pt x="4479" y="511"/>
                    <a:pt x="3591" y="1"/>
                    <a:pt x="2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48" name="Google Shape;787;p37"/>
            <p:cNvSpPr/>
            <p:nvPr/>
          </p:nvSpPr>
          <p:spPr>
            <a:xfrm>
              <a:off x="5077850" y="1605813"/>
              <a:ext cx="211550" cy="251025"/>
            </a:xfrm>
            <a:custGeom>
              <a:avLst/>
              <a:gdLst/>
              <a:ahLst/>
              <a:cxnLst/>
              <a:rect l="l" t="t" r="r" b="b"/>
              <a:pathLst>
                <a:path w="8462" h="10041" extrusionOk="0">
                  <a:moveTo>
                    <a:pt x="4584" y="1"/>
                  </a:moveTo>
                  <a:lnTo>
                    <a:pt x="0" y="4584"/>
                  </a:lnTo>
                  <a:lnTo>
                    <a:pt x="39" y="5255"/>
                  </a:lnTo>
                  <a:lnTo>
                    <a:pt x="4608" y="9824"/>
                  </a:lnTo>
                  <a:cubicBezTo>
                    <a:pt x="4640" y="9854"/>
                    <a:pt x="4671" y="9881"/>
                    <a:pt x="4704" y="9904"/>
                  </a:cubicBezTo>
                  <a:cubicBezTo>
                    <a:pt x="4835" y="9998"/>
                    <a:pt x="4985" y="10041"/>
                    <a:pt x="5137" y="10041"/>
                  </a:cubicBezTo>
                  <a:cubicBezTo>
                    <a:pt x="5396" y="10041"/>
                    <a:pt x="5663" y="9918"/>
                    <a:pt x="5858" y="9723"/>
                  </a:cubicBezTo>
                  <a:lnTo>
                    <a:pt x="6205" y="9377"/>
                  </a:lnTo>
                  <a:cubicBezTo>
                    <a:pt x="7940" y="7640"/>
                    <a:pt x="8462" y="5143"/>
                    <a:pt x="7557" y="2977"/>
                  </a:cubicBezTo>
                  <a:lnTo>
                    <a:pt x="45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49" name="Google Shape;788;p37"/>
            <p:cNvSpPr/>
            <p:nvPr/>
          </p:nvSpPr>
          <p:spPr>
            <a:xfrm>
              <a:off x="5005025" y="1588913"/>
              <a:ext cx="261800" cy="163875"/>
            </a:xfrm>
            <a:custGeom>
              <a:avLst/>
              <a:gdLst/>
              <a:ahLst/>
              <a:cxnLst/>
              <a:rect l="l" t="t" r="r" b="b"/>
              <a:pathLst>
                <a:path w="10472" h="6555" extrusionOk="0">
                  <a:moveTo>
                    <a:pt x="5018" y="1"/>
                  </a:moveTo>
                  <a:cubicBezTo>
                    <a:pt x="3492" y="1"/>
                    <a:pt x="1964" y="587"/>
                    <a:pt x="806" y="1745"/>
                  </a:cubicBezTo>
                  <a:lnTo>
                    <a:pt x="460" y="2092"/>
                  </a:lnTo>
                  <a:cubicBezTo>
                    <a:pt x="123" y="2429"/>
                    <a:pt x="1" y="2983"/>
                    <a:pt x="360" y="3341"/>
                  </a:cubicBezTo>
                  <a:lnTo>
                    <a:pt x="3574" y="6554"/>
                  </a:lnTo>
                  <a:cubicBezTo>
                    <a:pt x="3217" y="6194"/>
                    <a:pt x="3339" y="5641"/>
                    <a:pt x="3676" y="5303"/>
                  </a:cubicBezTo>
                  <a:lnTo>
                    <a:pt x="4022" y="4957"/>
                  </a:lnTo>
                  <a:cubicBezTo>
                    <a:pt x="5180" y="3800"/>
                    <a:pt x="6705" y="3213"/>
                    <a:pt x="8230" y="3213"/>
                  </a:cubicBezTo>
                  <a:cubicBezTo>
                    <a:pt x="8992" y="3213"/>
                    <a:pt x="9755" y="3360"/>
                    <a:pt x="10471" y="3656"/>
                  </a:cubicBezTo>
                  <a:cubicBezTo>
                    <a:pt x="10181" y="2961"/>
                    <a:pt x="9745" y="2300"/>
                    <a:pt x="9154" y="1709"/>
                  </a:cubicBezTo>
                  <a:cubicBezTo>
                    <a:pt x="8010" y="565"/>
                    <a:pt x="6514" y="1"/>
                    <a:pt x="50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50" name="Google Shape;789;p37"/>
            <p:cNvSpPr/>
            <p:nvPr/>
          </p:nvSpPr>
          <p:spPr>
            <a:xfrm>
              <a:off x="4880900" y="2133513"/>
              <a:ext cx="314650" cy="157375"/>
            </a:xfrm>
            <a:custGeom>
              <a:avLst/>
              <a:gdLst/>
              <a:ahLst/>
              <a:cxnLst/>
              <a:rect l="l" t="t" r="r" b="b"/>
              <a:pathLst>
                <a:path w="12586" h="6295" extrusionOk="0">
                  <a:moveTo>
                    <a:pt x="0" y="1"/>
                  </a:moveTo>
                  <a:lnTo>
                    <a:pt x="0" y="6294"/>
                  </a:lnTo>
                  <a:lnTo>
                    <a:pt x="9438" y="6294"/>
                  </a:lnTo>
                  <a:cubicBezTo>
                    <a:pt x="11176" y="6294"/>
                    <a:pt x="12584" y="4884"/>
                    <a:pt x="12584" y="3149"/>
                  </a:cubicBezTo>
                  <a:cubicBezTo>
                    <a:pt x="12585" y="1411"/>
                    <a:pt x="11176" y="1"/>
                    <a:pt x="94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51" name="Google Shape;790;p37"/>
            <p:cNvSpPr/>
            <p:nvPr/>
          </p:nvSpPr>
          <p:spPr>
            <a:xfrm>
              <a:off x="4797225" y="1661613"/>
              <a:ext cx="398325" cy="629275"/>
            </a:xfrm>
            <a:custGeom>
              <a:avLst/>
              <a:gdLst/>
              <a:ahLst/>
              <a:cxnLst/>
              <a:rect l="l" t="t" r="r" b="b"/>
              <a:pathLst>
                <a:path w="15933" h="25171" extrusionOk="0">
                  <a:moveTo>
                    <a:pt x="8067" y="1"/>
                  </a:moveTo>
                  <a:lnTo>
                    <a:pt x="3241" y="3174"/>
                  </a:lnTo>
                  <a:lnTo>
                    <a:pt x="8181" y="6297"/>
                  </a:lnTo>
                  <a:cubicBezTo>
                    <a:pt x="9014" y="6355"/>
                    <a:pt x="9646" y="7041"/>
                    <a:pt x="9640" y="7875"/>
                  </a:cubicBezTo>
                  <a:cubicBezTo>
                    <a:pt x="9638" y="8304"/>
                    <a:pt x="9469" y="8619"/>
                    <a:pt x="9327" y="8807"/>
                  </a:cubicBezTo>
                  <a:lnTo>
                    <a:pt x="830" y="20136"/>
                  </a:lnTo>
                  <a:cubicBezTo>
                    <a:pt x="116" y="21088"/>
                    <a:pt x="1" y="22364"/>
                    <a:pt x="534" y="23430"/>
                  </a:cubicBezTo>
                  <a:cubicBezTo>
                    <a:pt x="1067" y="24497"/>
                    <a:pt x="2157" y="25170"/>
                    <a:pt x="3347" y="25170"/>
                  </a:cubicBezTo>
                  <a:lnTo>
                    <a:pt x="9640" y="25170"/>
                  </a:lnTo>
                  <a:cubicBezTo>
                    <a:pt x="7695" y="25170"/>
                    <a:pt x="6586" y="22948"/>
                    <a:pt x="7753" y="21394"/>
                  </a:cubicBezTo>
                  <a:lnTo>
                    <a:pt x="14361" y="12583"/>
                  </a:lnTo>
                  <a:cubicBezTo>
                    <a:pt x="15388" y="11212"/>
                    <a:pt x="15932" y="9581"/>
                    <a:pt x="15932" y="7866"/>
                  </a:cubicBezTo>
                  <a:cubicBezTo>
                    <a:pt x="15932" y="3528"/>
                    <a:pt x="12405" y="1"/>
                    <a:pt x="8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52" name="Google Shape;791;p37"/>
            <p:cNvSpPr/>
            <p:nvPr/>
          </p:nvSpPr>
          <p:spPr>
            <a:xfrm>
              <a:off x="4806825" y="1661588"/>
              <a:ext cx="194925" cy="216350"/>
            </a:xfrm>
            <a:custGeom>
              <a:avLst/>
              <a:gdLst/>
              <a:ahLst/>
              <a:cxnLst/>
              <a:rect l="l" t="t" r="r" b="b"/>
              <a:pathLst>
                <a:path w="7797" h="8654" extrusionOk="0">
                  <a:moveTo>
                    <a:pt x="7683" y="0"/>
                  </a:moveTo>
                  <a:cubicBezTo>
                    <a:pt x="4884" y="0"/>
                    <a:pt x="2275" y="1506"/>
                    <a:pt x="871" y="3930"/>
                  </a:cubicBezTo>
                  <a:cubicBezTo>
                    <a:pt x="0" y="5434"/>
                    <a:pt x="514" y="7358"/>
                    <a:pt x="2018" y="8230"/>
                  </a:cubicBezTo>
                  <a:cubicBezTo>
                    <a:pt x="2515" y="8517"/>
                    <a:pt x="3057" y="8654"/>
                    <a:pt x="3592" y="8654"/>
                  </a:cubicBezTo>
                  <a:cubicBezTo>
                    <a:pt x="4678" y="8654"/>
                    <a:pt x="5735" y="8091"/>
                    <a:pt x="6319" y="7083"/>
                  </a:cubicBezTo>
                  <a:cubicBezTo>
                    <a:pt x="6604" y="6589"/>
                    <a:pt x="7114" y="6295"/>
                    <a:pt x="7684" y="6295"/>
                  </a:cubicBezTo>
                  <a:cubicBezTo>
                    <a:pt x="7721" y="6295"/>
                    <a:pt x="7759" y="6296"/>
                    <a:pt x="7797" y="6298"/>
                  </a:cubicBezTo>
                  <a:cubicBezTo>
                    <a:pt x="6928" y="5488"/>
                    <a:pt x="6422" y="4361"/>
                    <a:pt x="6403" y="3172"/>
                  </a:cubicBezTo>
                  <a:cubicBezTo>
                    <a:pt x="6382" y="1985"/>
                    <a:pt x="6844" y="841"/>
                    <a:pt x="76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53" name="Google Shape;792;p37"/>
            <p:cNvSpPr/>
            <p:nvPr/>
          </p:nvSpPr>
          <p:spPr>
            <a:xfrm>
              <a:off x="5160125" y="1850013"/>
              <a:ext cx="93075" cy="139600"/>
            </a:xfrm>
            <a:custGeom>
              <a:avLst/>
              <a:gdLst/>
              <a:ahLst/>
              <a:cxnLst/>
              <a:rect l="l" t="t" r="r" b="b"/>
              <a:pathLst>
                <a:path w="3723" h="5584" extrusionOk="0">
                  <a:moveTo>
                    <a:pt x="1861" y="0"/>
                  </a:moveTo>
                  <a:cubicBezTo>
                    <a:pt x="1705" y="0"/>
                    <a:pt x="1549" y="46"/>
                    <a:pt x="1415" y="136"/>
                  </a:cubicBezTo>
                  <a:cubicBezTo>
                    <a:pt x="562" y="711"/>
                    <a:pt x="0" y="1686"/>
                    <a:pt x="0" y="2792"/>
                  </a:cubicBezTo>
                  <a:cubicBezTo>
                    <a:pt x="0" y="3899"/>
                    <a:pt x="562" y="4873"/>
                    <a:pt x="1415" y="5447"/>
                  </a:cubicBezTo>
                  <a:cubicBezTo>
                    <a:pt x="1549" y="5538"/>
                    <a:pt x="1705" y="5583"/>
                    <a:pt x="1861" y="5583"/>
                  </a:cubicBezTo>
                  <a:cubicBezTo>
                    <a:pt x="2018" y="5583"/>
                    <a:pt x="2174" y="5538"/>
                    <a:pt x="2308" y="5447"/>
                  </a:cubicBezTo>
                  <a:cubicBezTo>
                    <a:pt x="3161" y="4873"/>
                    <a:pt x="3723" y="3898"/>
                    <a:pt x="3723" y="2792"/>
                  </a:cubicBezTo>
                  <a:cubicBezTo>
                    <a:pt x="3723" y="1686"/>
                    <a:pt x="3161" y="711"/>
                    <a:pt x="2308" y="136"/>
                  </a:cubicBezTo>
                  <a:cubicBezTo>
                    <a:pt x="2174" y="46"/>
                    <a:pt x="2018" y="0"/>
                    <a:pt x="1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54" name="Google Shape;793;p37"/>
            <p:cNvSpPr/>
            <p:nvPr/>
          </p:nvSpPr>
          <p:spPr>
            <a:xfrm>
              <a:off x="5072725" y="1775688"/>
              <a:ext cx="84025" cy="67000"/>
            </a:xfrm>
            <a:custGeom>
              <a:avLst/>
              <a:gdLst/>
              <a:ahLst/>
              <a:cxnLst/>
              <a:rect l="l" t="t" r="r" b="b"/>
              <a:pathLst>
                <a:path w="3361" h="2680" extrusionOk="0">
                  <a:moveTo>
                    <a:pt x="1681" y="1"/>
                  </a:moveTo>
                  <a:cubicBezTo>
                    <a:pt x="753" y="1"/>
                    <a:pt x="0" y="601"/>
                    <a:pt x="0" y="1341"/>
                  </a:cubicBezTo>
                  <a:cubicBezTo>
                    <a:pt x="0" y="2081"/>
                    <a:pt x="753" y="2680"/>
                    <a:pt x="1681" y="2680"/>
                  </a:cubicBezTo>
                  <a:cubicBezTo>
                    <a:pt x="2608" y="2680"/>
                    <a:pt x="3361" y="2081"/>
                    <a:pt x="3361" y="1341"/>
                  </a:cubicBezTo>
                  <a:cubicBezTo>
                    <a:pt x="3361" y="601"/>
                    <a:pt x="2608" y="1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55" name="Google Shape;794;p37"/>
            <p:cNvSpPr/>
            <p:nvPr/>
          </p:nvSpPr>
          <p:spPr>
            <a:xfrm>
              <a:off x="4844875" y="1775938"/>
              <a:ext cx="84050" cy="67000"/>
            </a:xfrm>
            <a:custGeom>
              <a:avLst/>
              <a:gdLst/>
              <a:ahLst/>
              <a:cxnLst/>
              <a:rect l="l" t="t" r="r" b="b"/>
              <a:pathLst>
                <a:path w="3362" h="2680" extrusionOk="0">
                  <a:moveTo>
                    <a:pt x="1681" y="1"/>
                  </a:moveTo>
                  <a:cubicBezTo>
                    <a:pt x="753" y="1"/>
                    <a:pt x="1" y="600"/>
                    <a:pt x="1" y="1340"/>
                  </a:cubicBezTo>
                  <a:cubicBezTo>
                    <a:pt x="1" y="2079"/>
                    <a:pt x="753" y="2680"/>
                    <a:pt x="1681" y="2680"/>
                  </a:cubicBezTo>
                  <a:cubicBezTo>
                    <a:pt x="2609" y="2680"/>
                    <a:pt x="3362" y="2079"/>
                    <a:pt x="3362" y="1340"/>
                  </a:cubicBezTo>
                  <a:cubicBezTo>
                    <a:pt x="3362" y="600"/>
                    <a:pt x="2609" y="1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56" name="Google Shape;795;p37"/>
            <p:cNvSpPr/>
            <p:nvPr/>
          </p:nvSpPr>
          <p:spPr>
            <a:xfrm>
              <a:off x="4890875" y="1749588"/>
              <a:ext cx="21225" cy="37975"/>
            </a:xfrm>
            <a:custGeom>
              <a:avLst/>
              <a:gdLst/>
              <a:ahLst/>
              <a:cxnLst/>
              <a:rect l="l" t="t" r="r" b="b"/>
              <a:pathLst>
                <a:path w="849" h="1519" extrusionOk="0">
                  <a:moveTo>
                    <a:pt x="424" y="1"/>
                  </a:moveTo>
                  <a:cubicBezTo>
                    <a:pt x="189" y="1"/>
                    <a:pt x="1" y="190"/>
                    <a:pt x="1" y="424"/>
                  </a:cubicBezTo>
                  <a:lnTo>
                    <a:pt x="1" y="1095"/>
                  </a:lnTo>
                  <a:cubicBezTo>
                    <a:pt x="1" y="1329"/>
                    <a:pt x="192" y="1519"/>
                    <a:pt x="424" y="1519"/>
                  </a:cubicBezTo>
                  <a:cubicBezTo>
                    <a:pt x="658" y="1519"/>
                    <a:pt x="848" y="1329"/>
                    <a:pt x="848" y="1095"/>
                  </a:cubicBezTo>
                  <a:lnTo>
                    <a:pt x="848" y="424"/>
                  </a:lnTo>
                  <a:cubicBezTo>
                    <a:pt x="848" y="190"/>
                    <a:pt x="658" y="1"/>
                    <a:pt x="4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57" name="Google Shape;796;p37"/>
            <p:cNvSpPr/>
            <p:nvPr/>
          </p:nvSpPr>
          <p:spPr>
            <a:xfrm>
              <a:off x="5063600" y="1737013"/>
              <a:ext cx="57375" cy="50375"/>
            </a:xfrm>
            <a:custGeom>
              <a:avLst/>
              <a:gdLst/>
              <a:ahLst/>
              <a:cxnLst/>
              <a:rect l="l" t="t" r="r" b="b"/>
              <a:pathLst>
                <a:path w="2295" h="2015" extrusionOk="0">
                  <a:moveTo>
                    <a:pt x="466" y="0"/>
                  </a:moveTo>
                  <a:cubicBezTo>
                    <a:pt x="283" y="0"/>
                    <a:pt x="115" y="119"/>
                    <a:pt x="61" y="300"/>
                  </a:cubicBezTo>
                  <a:cubicBezTo>
                    <a:pt x="0" y="497"/>
                    <a:pt x="91" y="702"/>
                    <a:pt x="265" y="795"/>
                  </a:cubicBezTo>
                  <a:cubicBezTo>
                    <a:pt x="252" y="835"/>
                    <a:pt x="247" y="877"/>
                    <a:pt x="247" y="920"/>
                  </a:cubicBezTo>
                  <a:lnTo>
                    <a:pt x="247" y="1591"/>
                  </a:lnTo>
                  <a:cubicBezTo>
                    <a:pt x="247" y="1825"/>
                    <a:pt x="437" y="2015"/>
                    <a:pt x="671" y="2015"/>
                  </a:cubicBezTo>
                  <a:cubicBezTo>
                    <a:pt x="904" y="2015"/>
                    <a:pt x="1095" y="1825"/>
                    <a:pt x="1095" y="1591"/>
                  </a:cubicBezTo>
                  <a:lnTo>
                    <a:pt x="1095" y="982"/>
                  </a:lnTo>
                  <a:cubicBezTo>
                    <a:pt x="1169" y="989"/>
                    <a:pt x="1245" y="993"/>
                    <a:pt x="1321" y="993"/>
                  </a:cubicBezTo>
                  <a:cubicBezTo>
                    <a:pt x="1630" y="993"/>
                    <a:pt x="1945" y="926"/>
                    <a:pt x="2143" y="702"/>
                  </a:cubicBezTo>
                  <a:cubicBezTo>
                    <a:pt x="2294" y="527"/>
                    <a:pt x="2275" y="260"/>
                    <a:pt x="2100" y="104"/>
                  </a:cubicBezTo>
                  <a:cubicBezTo>
                    <a:pt x="2019" y="35"/>
                    <a:pt x="1920" y="1"/>
                    <a:pt x="1821" y="1"/>
                  </a:cubicBezTo>
                  <a:cubicBezTo>
                    <a:pt x="1711" y="1"/>
                    <a:pt x="1602" y="43"/>
                    <a:pt x="1520" y="126"/>
                  </a:cubicBezTo>
                  <a:cubicBezTo>
                    <a:pt x="1485" y="140"/>
                    <a:pt x="1429" y="146"/>
                    <a:pt x="1357" y="146"/>
                  </a:cubicBezTo>
                  <a:cubicBezTo>
                    <a:pt x="1160" y="146"/>
                    <a:pt x="851" y="97"/>
                    <a:pt x="588" y="18"/>
                  </a:cubicBezTo>
                  <a:cubicBezTo>
                    <a:pt x="547" y="6"/>
                    <a:pt x="506" y="0"/>
                    <a:pt x="46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58" name="Google Shape;797;p37"/>
            <p:cNvSpPr/>
            <p:nvPr/>
          </p:nvSpPr>
          <p:spPr>
            <a:xfrm>
              <a:off x="4880800" y="1717388"/>
              <a:ext cx="57975" cy="28150"/>
            </a:xfrm>
            <a:custGeom>
              <a:avLst/>
              <a:gdLst/>
              <a:ahLst/>
              <a:cxnLst/>
              <a:rect l="l" t="t" r="r" b="b"/>
              <a:pathLst>
                <a:path w="2319" h="1126" extrusionOk="0">
                  <a:moveTo>
                    <a:pt x="1029" y="0"/>
                  </a:moveTo>
                  <a:cubicBezTo>
                    <a:pt x="707" y="0"/>
                    <a:pt x="384" y="116"/>
                    <a:pt x="138" y="450"/>
                  </a:cubicBezTo>
                  <a:cubicBezTo>
                    <a:pt x="0" y="638"/>
                    <a:pt x="40" y="904"/>
                    <a:pt x="228" y="1043"/>
                  </a:cubicBezTo>
                  <a:cubicBezTo>
                    <a:pt x="304" y="1098"/>
                    <a:pt x="392" y="1125"/>
                    <a:pt x="479" y="1125"/>
                  </a:cubicBezTo>
                  <a:cubicBezTo>
                    <a:pt x="609" y="1125"/>
                    <a:pt x="738" y="1065"/>
                    <a:pt x="820" y="953"/>
                  </a:cubicBezTo>
                  <a:cubicBezTo>
                    <a:pt x="876" y="877"/>
                    <a:pt x="959" y="849"/>
                    <a:pt x="1049" y="849"/>
                  </a:cubicBezTo>
                  <a:cubicBezTo>
                    <a:pt x="1290" y="849"/>
                    <a:pt x="1588" y="1046"/>
                    <a:pt x="1594" y="1050"/>
                  </a:cubicBezTo>
                  <a:cubicBezTo>
                    <a:pt x="1668" y="1101"/>
                    <a:pt x="1751" y="1125"/>
                    <a:pt x="1833" y="1125"/>
                  </a:cubicBezTo>
                  <a:cubicBezTo>
                    <a:pt x="1967" y="1125"/>
                    <a:pt x="2100" y="1061"/>
                    <a:pt x="2183" y="943"/>
                  </a:cubicBezTo>
                  <a:cubicBezTo>
                    <a:pt x="2318" y="752"/>
                    <a:pt x="2269" y="487"/>
                    <a:pt x="2077" y="352"/>
                  </a:cubicBezTo>
                  <a:cubicBezTo>
                    <a:pt x="1839" y="186"/>
                    <a:pt x="1435" y="0"/>
                    <a:pt x="10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59" name="Google Shape;798;p37"/>
            <p:cNvSpPr/>
            <p:nvPr/>
          </p:nvSpPr>
          <p:spPr>
            <a:xfrm>
              <a:off x="4967000" y="1765338"/>
              <a:ext cx="69150" cy="27450"/>
            </a:xfrm>
            <a:custGeom>
              <a:avLst/>
              <a:gdLst/>
              <a:ahLst/>
              <a:cxnLst/>
              <a:rect l="l" t="t" r="r" b="b"/>
              <a:pathLst>
                <a:path w="2766" h="1098" extrusionOk="0">
                  <a:moveTo>
                    <a:pt x="2284" y="0"/>
                  </a:moveTo>
                  <a:cubicBezTo>
                    <a:pt x="2231" y="0"/>
                    <a:pt x="2177" y="10"/>
                    <a:pt x="2125" y="31"/>
                  </a:cubicBezTo>
                  <a:cubicBezTo>
                    <a:pt x="1593" y="248"/>
                    <a:pt x="788" y="250"/>
                    <a:pt x="437" y="250"/>
                  </a:cubicBezTo>
                  <a:lnTo>
                    <a:pt x="424" y="250"/>
                  </a:lnTo>
                  <a:cubicBezTo>
                    <a:pt x="192" y="250"/>
                    <a:pt x="1" y="441"/>
                    <a:pt x="1" y="673"/>
                  </a:cubicBezTo>
                  <a:cubicBezTo>
                    <a:pt x="1" y="908"/>
                    <a:pt x="192" y="1097"/>
                    <a:pt x="424" y="1097"/>
                  </a:cubicBezTo>
                  <a:lnTo>
                    <a:pt x="439" y="1097"/>
                  </a:lnTo>
                  <a:cubicBezTo>
                    <a:pt x="872" y="1097"/>
                    <a:pt x="1762" y="1096"/>
                    <a:pt x="2447" y="816"/>
                  </a:cubicBezTo>
                  <a:cubicBezTo>
                    <a:pt x="2664" y="728"/>
                    <a:pt x="2765" y="480"/>
                    <a:pt x="2678" y="263"/>
                  </a:cubicBezTo>
                  <a:cubicBezTo>
                    <a:pt x="2610" y="99"/>
                    <a:pt x="2451" y="0"/>
                    <a:pt x="228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560" name="4 - 9Slide.vn"/>
          <p:cNvGrpSpPr>
            <a:grpSpLocks noChangeAspect="1"/>
          </p:cNvGrpSpPr>
          <p:nvPr/>
        </p:nvGrpSpPr>
        <p:grpSpPr>
          <a:xfrm>
            <a:off x="5730050" y="4003165"/>
            <a:ext cx="355762" cy="406562"/>
            <a:chOff x="4931200" y="1588913"/>
            <a:chExt cx="584300" cy="701975"/>
          </a:xfrm>
        </p:grpSpPr>
        <p:sp>
          <p:nvSpPr>
            <p:cNvPr id="561" name="Google Shape;921;p39"/>
            <p:cNvSpPr/>
            <p:nvPr/>
          </p:nvSpPr>
          <p:spPr>
            <a:xfrm>
              <a:off x="5386375" y="1668238"/>
              <a:ext cx="129125" cy="81875"/>
            </a:xfrm>
            <a:custGeom>
              <a:avLst/>
              <a:gdLst/>
              <a:ahLst/>
              <a:cxnLst/>
              <a:rect l="l" t="t" r="r" b="b"/>
              <a:pathLst>
                <a:path w="5165" h="3275" extrusionOk="0">
                  <a:moveTo>
                    <a:pt x="1" y="0"/>
                  </a:moveTo>
                  <a:lnTo>
                    <a:pt x="1" y="3275"/>
                  </a:lnTo>
                  <a:lnTo>
                    <a:pt x="3527" y="3275"/>
                  </a:lnTo>
                  <a:cubicBezTo>
                    <a:pt x="4432" y="3275"/>
                    <a:pt x="5164" y="2542"/>
                    <a:pt x="5164" y="1637"/>
                  </a:cubicBezTo>
                  <a:cubicBezTo>
                    <a:pt x="5164" y="734"/>
                    <a:pt x="4432" y="0"/>
                    <a:pt x="3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62" name="Google Shape;922;p39"/>
            <p:cNvSpPr/>
            <p:nvPr/>
          </p:nvSpPr>
          <p:spPr>
            <a:xfrm>
              <a:off x="4931200" y="1626438"/>
              <a:ext cx="584300" cy="576725"/>
            </a:xfrm>
            <a:custGeom>
              <a:avLst/>
              <a:gdLst/>
              <a:ahLst/>
              <a:cxnLst/>
              <a:rect l="l" t="t" r="r" b="b"/>
              <a:pathLst>
                <a:path w="23372" h="23069" extrusionOk="0">
                  <a:moveTo>
                    <a:pt x="13082" y="0"/>
                  </a:moveTo>
                  <a:lnTo>
                    <a:pt x="9632" y="4944"/>
                  </a:lnTo>
                  <a:lnTo>
                    <a:pt x="837" y="17550"/>
                  </a:lnTo>
                  <a:cubicBezTo>
                    <a:pt x="89" y="18622"/>
                    <a:pt x="0" y="20022"/>
                    <a:pt x="605" y="21181"/>
                  </a:cubicBezTo>
                  <a:cubicBezTo>
                    <a:pt x="1209" y="22342"/>
                    <a:pt x="2409" y="23068"/>
                    <a:pt x="3716" y="23068"/>
                  </a:cubicBezTo>
                  <a:lnTo>
                    <a:pt x="19861" y="23068"/>
                  </a:lnTo>
                  <a:cubicBezTo>
                    <a:pt x="21800" y="23068"/>
                    <a:pt x="23371" y="21497"/>
                    <a:pt x="23371" y="19558"/>
                  </a:cubicBezTo>
                  <a:cubicBezTo>
                    <a:pt x="23371" y="17618"/>
                    <a:pt x="21800" y="16046"/>
                    <a:pt x="19861" y="16046"/>
                  </a:cubicBezTo>
                  <a:lnTo>
                    <a:pt x="10445" y="16046"/>
                  </a:lnTo>
                  <a:cubicBezTo>
                    <a:pt x="12835" y="12621"/>
                    <a:pt x="11486" y="14716"/>
                    <a:pt x="17734" y="4770"/>
                  </a:cubicBezTo>
                  <a:lnTo>
                    <a:pt x="177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63" name="Google Shape;923;p39"/>
            <p:cNvSpPr/>
            <p:nvPr/>
          </p:nvSpPr>
          <p:spPr>
            <a:xfrm>
              <a:off x="5242425" y="1682013"/>
              <a:ext cx="175550" cy="608875"/>
            </a:xfrm>
            <a:custGeom>
              <a:avLst/>
              <a:gdLst/>
              <a:ahLst/>
              <a:cxnLst/>
              <a:rect l="l" t="t" r="r" b="b"/>
              <a:pathLst>
                <a:path w="7022" h="24355" extrusionOk="0">
                  <a:moveTo>
                    <a:pt x="5285" y="1"/>
                  </a:moveTo>
                  <a:cubicBezTo>
                    <a:pt x="2247" y="773"/>
                    <a:pt x="1" y="3528"/>
                    <a:pt x="1" y="6804"/>
                  </a:cubicBezTo>
                  <a:lnTo>
                    <a:pt x="1" y="20844"/>
                  </a:lnTo>
                  <a:cubicBezTo>
                    <a:pt x="1" y="22783"/>
                    <a:pt x="1572" y="24354"/>
                    <a:pt x="3511" y="24354"/>
                  </a:cubicBezTo>
                  <a:cubicBezTo>
                    <a:pt x="5450" y="24354"/>
                    <a:pt x="7022" y="22783"/>
                    <a:pt x="7022" y="20844"/>
                  </a:cubicBezTo>
                  <a:lnTo>
                    <a:pt x="7022" y="2722"/>
                  </a:lnTo>
                  <a:lnTo>
                    <a:pt x="52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64" name="Google Shape;924;p39"/>
            <p:cNvSpPr/>
            <p:nvPr/>
          </p:nvSpPr>
          <p:spPr>
            <a:xfrm>
              <a:off x="5092525" y="1870813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59" y="1"/>
                  </a:moveTo>
                  <a:cubicBezTo>
                    <a:pt x="743" y="1"/>
                    <a:pt x="0" y="592"/>
                    <a:pt x="0" y="1322"/>
                  </a:cubicBezTo>
                  <a:cubicBezTo>
                    <a:pt x="0" y="2052"/>
                    <a:pt x="743" y="2643"/>
                    <a:pt x="1659" y="2643"/>
                  </a:cubicBezTo>
                  <a:cubicBezTo>
                    <a:pt x="2576" y="2643"/>
                    <a:pt x="3318" y="2052"/>
                    <a:pt x="3318" y="1322"/>
                  </a:cubicBezTo>
                  <a:cubicBezTo>
                    <a:pt x="3318" y="592"/>
                    <a:pt x="2576" y="1"/>
                    <a:pt x="1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65" name="Google Shape;925;p39"/>
            <p:cNvSpPr/>
            <p:nvPr/>
          </p:nvSpPr>
          <p:spPr>
            <a:xfrm>
              <a:off x="5317300" y="1870813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59" y="1"/>
                  </a:moveTo>
                  <a:cubicBezTo>
                    <a:pt x="743" y="1"/>
                    <a:pt x="1" y="592"/>
                    <a:pt x="1" y="1322"/>
                  </a:cubicBezTo>
                  <a:cubicBezTo>
                    <a:pt x="1" y="2052"/>
                    <a:pt x="743" y="2643"/>
                    <a:pt x="1659" y="2643"/>
                  </a:cubicBezTo>
                  <a:cubicBezTo>
                    <a:pt x="2576" y="2643"/>
                    <a:pt x="3318" y="2052"/>
                    <a:pt x="3318" y="1322"/>
                  </a:cubicBezTo>
                  <a:cubicBezTo>
                    <a:pt x="3318" y="592"/>
                    <a:pt x="2576" y="1"/>
                    <a:pt x="1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66" name="Google Shape;926;p39"/>
            <p:cNvSpPr/>
            <p:nvPr/>
          </p:nvSpPr>
          <p:spPr>
            <a:xfrm>
              <a:off x="5147600" y="1844538"/>
              <a:ext cx="21225" cy="38150"/>
            </a:xfrm>
            <a:custGeom>
              <a:avLst/>
              <a:gdLst/>
              <a:ahLst/>
              <a:cxnLst/>
              <a:rect l="l" t="t" r="r" b="b"/>
              <a:pathLst>
                <a:path w="849" h="1526" extrusionOk="0">
                  <a:moveTo>
                    <a:pt x="424" y="0"/>
                  </a:moveTo>
                  <a:cubicBezTo>
                    <a:pt x="192" y="0"/>
                    <a:pt x="1" y="190"/>
                    <a:pt x="1" y="424"/>
                  </a:cubicBezTo>
                  <a:lnTo>
                    <a:pt x="1" y="1102"/>
                  </a:lnTo>
                  <a:cubicBezTo>
                    <a:pt x="1" y="1336"/>
                    <a:pt x="192" y="1526"/>
                    <a:pt x="424" y="1526"/>
                  </a:cubicBezTo>
                  <a:cubicBezTo>
                    <a:pt x="658" y="1526"/>
                    <a:pt x="848" y="1336"/>
                    <a:pt x="848" y="1102"/>
                  </a:cubicBezTo>
                  <a:lnTo>
                    <a:pt x="848" y="424"/>
                  </a:lnTo>
                  <a:cubicBezTo>
                    <a:pt x="848" y="190"/>
                    <a:pt x="658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67" name="Google Shape;927;p39"/>
            <p:cNvSpPr/>
            <p:nvPr/>
          </p:nvSpPr>
          <p:spPr>
            <a:xfrm>
              <a:off x="5323975" y="1844538"/>
              <a:ext cx="21250" cy="38150"/>
            </a:xfrm>
            <a:custGeom>
              <a:avLst/>
              <a:gdLst/>
              <a:ahLst/>
              <a:cxnLst/>
              <a:rect l="l" t="t" r="r" b="b"/>
              <a:pathLst>
                <a:path w="850" h="1526" extrusionOk="0">
                  <a:moveTo>
                    <a:pt x="426" y="0"/>
                  </a:moveTo>
                  <a:cubicBezTo>
                    <a:pt x="192" y="0"/>
                    <a:pt x="1" y="190"/>
                    <a:pt x="1" y="424"/>
                  </a:cubicBezTo>
                  <a:lnTo>
                    <a:pt x="1" y="1102"/>
                  </a:lnTo>
                  <a:cubicBezTo>
                    <a:pt x="1" y="1336"/>
                    <a:pt x="192" y="1526"/>
                    <a:pt x="426" y="1526"/>
                  </a:cubicBezTo>
                  <a:cubicBezTo>
                    <a:pt x="659" y="1526"/>
                    <a:pt x="850" y="1336"/>
                    <a:pt x="850" y="1102"/>
                  </a:cubicBezTo>
                  <a:lnTo>
                    <a:pt x="850" y="424"/>
                  </a:lnTo>
                  <a:cubicBezTo>
                    <a:pt x="850" y="190"/>
                    <a:pt x="660" y="0"/>
                    <a:pt x="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68" name="Google Shape;928;p39"/>
            <p:cNvSpPr/>
            <p:nvPr/>
          </p:nvSpPr>
          <p:spPr>
            <a:xfrm>
              <a:off x="5211300" y="1860938"/>
              <a:ext cx="70225" cy="31800"/>
            </a:xfrm>
            <a:custGeom>
              <a:avLst/>
              <a:gdLst/>
              <a:ahLst/>
              <a:cxnLst/>
              <a:rect l="l" t="t" r="r" b="b"/>
              <a:pathLst>
                <a:path w="2809" h="1272" extrusionOk="0">
                  <a:moveTo>
                    <a:pt x="474" y="1"/>
                  </a:moveTo>
                  <a:cubicBezTo>
                    <a:pt x="375" y="1"/>
                    <a:pt x="276" y="35"/>
                    <a:pt x="196" y="105"/>
                  </a:cubicBezTo>
                  <a:cubicBezTo>
                    <a:pt x="19" y="259"/>
                    <a:pt x="1" y="526"/>
                    <a:pt x="154" y="703"/>
                  </a:cubicBezTo>
                  <a:cubicBezTo>
                    <a:pt x="470" y="1064"/>
                    <a:pt x="924" y="1272"/>
                    <a:pt x="1404" y="1272"/>
                  </a:cubicBezTo>
                  <a:cubicBezTo>
                    <a:pt x="1884" y="1272"/>
                    <a:pt x="2337" y="1064"/>
                    <a:pt x="2653" y="703"/>
                  </a:cubicBezTo>
                  <a:cubicBezTo>
                    <a:pt x="2809" y="526"/>
                    <a:pt x="2788" y="259"/>
                    <a:pt x="2613" y="105"/>
                  </a:cubicBezTo>
                  <a:cubicBezTo>
                    <a:pt x="2533" y="35"/>
                    <a:pt x="2434" y="1"/>
                    <a:pt x="2335" y="1"/>
                  </a:cubicBezTo>
                  <a:cubicBezTo>
                    <a:pt x="2217" y="1"/>
                    <a:pt x="2099" y="50"/>
                    <a:pt x="2014" y="146"/>
                  </a:cubicBezTo>
                  <a:cubicBezTo>
                    <a:pt x="1861" y="324"/>
                    <a:pt x="1638" y="424"/>
                    <a:pt x="1404" y="424"/>
                  </a:cubicBezTo>
                  <a:cubicBezTo>
                    <a:pt x="1171" y="424"/>
                    <a:pt x="949" y="322"/>
                    <a:pt x="793" y="146"/>
                  </a:cubicBezTo>
                  <a:cubicBezTo>
                    <a:pt x="710" y="50"/>
                    <a:pt x="592" y="1"/>
                    <a:pt x="47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69" name="Google Shape;929;p39"/>
            <p:cNvSpPr/>
            <p:nvPr/>
          </p:nvSpPr>
          <p:spPr>
            <a:xfrm>
              <a:off x="5265100" y="1599513"/>
              <a:ext cx="152875" cy="150600"/>
            </a:xfrm>
            <a:custGeom>
              <a:avLst/>
              <a:gdLst/>
              <a:ahLst/>
              <a:cxnLst/>
              <a:rect l="l" t="t" r="r" b="b"/>
              <a:pathLst>
                <a:path w="6115" h="6024" extrusionOk="0">
                  <a:moveTo>
                    <a:pt x="833" y="0"/>
                  </a:moveTo>
                  <a:lnTo>
                    <a:pt x="833" y="1244"/>
                  </a:lnTo>
                  <a:cubicBezTo>
                    <a:pt x="955" y="1229"/>
                    <a:pt x="1079" y="1224"/>
                    <a:pt x="1199" y="1224"/>
                  </a:cubicBezTo>
                  <a:cubicBezTo>
                    <a:pt x="1204" y="1224"/>
                    <a:pt x="1209" y="1224"/>
                    <a:pt x="1213" y="1224"/>
                  </a:cubicBezTo>
                  <a:cubicBezTo>
                    <a:pt x="1523" y="1224"/>
                    <a:pt x="1832" y="1271"/>
                    <a:pt x="2126" y="1360"/>
                  </a:cubicBezTo>
                  <a:cubicBezTo>
                    <a:pt x="2518" y="1481"/>
                    <a:pt x="2805" y="1781"/>
                    <a:pt x="2884" y="2143"/>
                  </a:cubicBezTo>
                  <a:cubicBezTo>
                    <a:pt x="2927" y="2344"/>
                    <a:pt x="2970" y="2548"/>
                    <a:pt x="3014" y="2749"/>
                  </a:cubicBezTo>
                  <a:cubicBezTo>
                    <a:pt x="2471" y="2651"/>
                    <a:pt x="1898" y="2599"/>
                    <a:pt x="1295" y="2599"/>
                  </a:cubicBezTo>
                  <a:cubicBezTo>
                    <a:pt x="1263" y="2599"/>
                    <a:pt x="1231" y="2599"/>
                    <a:pt x="1199" y="2600"/>
                  </a:cubicBezTo>
                  <a:cubicBezTo>
                    <a:pt x="1178" y="2600"/>
                    <a:pt x="1156" y="2600"/>
                    <a:pt x="1134" y="2600"/>
                  </a:cubicBezTo>
                  <a:cubicBezTo>
                    <a:pt x="891" y="2600"/>
                    <a:pt x="654" y="2607"/>
                    <a:pt x="422" y="2623"/>
                  </a:cubicBezTo>
                  <a:lnTo>
                    <a:pt x="0" y="3190"/>
                  </a:lnTo>
                  <a:lnTo>
                    <a:pt x="270" y="4463"/>
                  </a:lnTo>
                  <a:cubicBezTo>
                    <a:pt x="537" y="4437"/>
                    <a:pt x="808" y="4423"/>
                    <a:pt x="1087" y="4423"/>
                  </a:cubicBezTo>
                  <a:cubicBezTo>
                    <a:pt x="1124" y="4423"/>
                    <a:pt x="1161" y="4423"/>
                    <a:pt x="1198" y="4424"/>
                  </a:cubicBezTo>
                  <a:cubicBezTo>
                    <a:pt x="1227" y="4424"/>
                    <a:pt x="1257" y="4423"/>
                    <a:pt x="1286" y="4423"/>
                  </a:cubicBezTo>
                  <a:cubicBezTo>
                    <a:pt x="3205" y="4423"/>
                    <a:pt x="4821" y="5028"/>
                    <a:pt x="6115" y="6024"/>
                  </a:cubicBezTo>
                  <a:cubicBezTo>
                    <a:pt x="6099" y="5659"/>
                    <a:pt x="5823" y="2554"/>
                    <a:pt x="5764" y="2233"/>
                  </a:cubicBezTo>
                  <a:cubicBezTo>
                    <a:pt x="5641" y="1267"/>
                    <a:pt x="4924" y="616"/>
                    <a:pt x="3867" y="250"/>
                  </a:cubicBezTo>
                  <a:cubicBezTo>
                    <a:pt x="3618" y="164"/>
                    <a:pt x="3371" y="80"/>
                    <a:pt x="3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70" name="Google Shape;930;p39"/>
            <p:cNvSpPr/>
            <p:nvPr/>
          </p:nvSpPr>
          <p:spPr>
            <a:xfrm>
              <a:off x="5171875" y="1588913"/>
              <a:ext cx="171225" cy="161200"/>
            </a:xfrm>
            <a:custGeom>
              <a:avLst/>
              <a:gdLst/>
              <a:ahLst/>
              <a:cxnLst/>
              <a:rect l="l" t="t" r="r" b="b"/>
              <a:pathLst>
                <a:path w="6849" h="6448" extrusionOk="0">
                  <a:moveTo>
                    <a:pt x="4912" y="0"/>
                  </a:moveTo>
                  <a:cubicBezTo>
                    <a:pt x="4587" y="0"/>
                    <a:pt x="4262" y="46"/>
                    <a:pt x="3950" y="137"/>
                  </a:cubicBezTo>
                  <a:cubicBezTo>
                    <a:pt x="3380" y="303"/>
                    <a:pt x="2816" y="483"/>
                    <a:pt x="2260" y="675"/>
                  </a:cubicBezTo>
                  <a:cubicBezTo>
                    <a:pt x="1201" y="1040"/>
                    <a:pt x="486" y="1694"/>
                    <a:pt x="360" y="2657"/>
                  </a:cubicBezTo>
                  <a:cubicBezTo>
                    <a:pt x="301" y="2981"/>
                    <a:pt x="16" y="6083"/>
                    <a:pt x="1" y="6448"/>
                  </a:cubicBezTo>
                  <a:cubicBezTo>
                    <a:pt x="1099" y="5600"/>
                    <a:pt x="2435" y="5037"/>
                    <a:pt x="3995" y="4889"/>
                  </a:cubicBezTo>
                  <a:cubicBezTo>
                    <a:pt x="4049" y="4431"/>
                    <a:pt x="4105" y="3368"/>
                    <a:pt x="4149" y="3048"/>
                  </a:cubicBezTo>
                  <a:lnTo>
                    <a:pt x="4149" y="3048"/>
                  </a:lnTo>
                  <a:cubicBezTo>
                    <a:pt x="3795" y="3070"/>
                    <a:pt x="3448" y="3113"/>
                    <a:pt x="3114" y="3173"/>
                  </a:cubicBezTo>
                  <a:cubicBezTo>
                    <a:pt x="3156" y="2972"/>
                    <a:pt x="3198" y="2768"/>
                    <a:pt x="3244" y="2567"/>
                  </a:cubicBezTo>
                  <a:cubicBezTo>
                    <a:pt x="3323" y="2205"/>
                    <a:pt x="3610" y="1905"/>
                    <a:pt x="4001" y="1787"/>
                  </a:cubicBezTo>
                  <a:cubicBezTo>
                    <a:pt x="4184" y="1731"/>
                    <a:pt x="4373" y="1691"/>
                    <a:pt x="4562" y="1672"/>
                  </a:cubicBezTo>
                  <a:cubicBezTo>
                    <a:pt x="4895" y="1138"/>
                    <a:pt x="5430" y="907"/>
                    <a:pt x="6105" y="675"/>
                  </a:cubicBezTo>
                  <a:cubicBezTo>
                    <a:pt x="6350" y="591"/>
                    <a:pt x="6599" y="509"/>
                    <a:pt x="6849" y="427"/>
                  </a:cubicBezTo>
                  <a:cubicBezTo>
                    <a:pt x="6536" y="326"/>
                    <a:pt x="6221" y="230"/>
                    <a:pt x="5904" y="137"/>
                  </a:cubicBezTo>
                  <a:cubicBezTo>
                    <a:pt x="5593" y="46"/>
                    <a:pt x="5267" y="0"/>
                    <a:pt x="4942" y="0"/>
                  </a:cubicBezTo>
                  <a:cubicBezTo>
                    <a:pt x="4937" y="0"/>
                    <a:pt x="4932" y="0"/>
                    <a:pt x="4927" y="0"/>
                  </a:cubicBezTo>
                  <a:cubicBezTo>
                    <a:pt x="4922" y="0"/>
                    <a:pt x="4917" y="0"/>
                    <a:pt x="49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571" name="5 - 9Slide.vn"/>
          <p:cNvGrpSpPr>
            <a:grpSpLocks noChangeAspect="1"/>
          </p:cNvGrpSpPr>
          <p:nvPr/>
        </p:nvGrpSpPr>
        <p:grpSpPr>
          <a:xfrm>
            <a:off x="7447223" y="4022589"/>
            <a:ext cx="355762" cy="403044"/>
            <a:chOff x="3788738" y="1588850"/>
            <a:chExt cx="495125" cy="702100"/>
          </a:xfrm>
        </p:grpSpPr>
        <p:sp>
          <p:nvSpPr>
            <p:cNvPr id="572" name="Google Shape;1029;p40"/>
            <p:cNvSpPr/>
            <p:nvPr/>
          </p:nvSpPr>
          <p:spPr>
            <a:xfrm>
              <a:off x="3959363" y="1588875"/>
              <a:ext cx="324500" cy="702075"/>
            </a:xfrm>
            <a:custGeom>
              <a:avLst/>
              <a:gdLst/>
              <a:ahLst/>
              <a:cxnLst/>
              <a:rect l="l" t="t" r="r" b="b"/>
              <a:pathLst>
                <a:path w="12980" h="28083" extrusionOk="0">
                  <a:moveTo>
                    <a:pt x="4409" y="0"/>
                  </a:moveTo>
                  <a:cubicBezTo>
                    <a:pt x="1974" y="0"/>
                    <a:pt x="1" y="1974"/>
                    <a:pt x="1" y="4408"/>
                  </a:cubicBezTo>
                  <a:lnTo>
                    <a:pt x="1" y="12154"/>
                  </a:lnTo>
                  <a:lnTo>
                    <a:pt x="4311" y="14954"/>
                  </a:lnTo>
                  <a:cubicBezTo>
                    <a:pt x="5341" y="15622"/>
                    <a:pt x="5960" y="16763"/>
                    <a:pt x="5960" y="17989"/>
                  </a:cubicBezTo>
                  <a:cubicBezTo>
                    <a:pt x="5960" y="19682"/>
                    <a:pt x="4581" y="21061"/>
                    <a:pt x="2886" y="21061"/>
                  </a:cubicBezTo>
                  <a:lnTo>
                    <a:pt x="1" y="23152"/>
                  </a:lnTo>
                  <a:lnTo>
                    <a:pt x="1" y="25992"/>
                  </a:lnTo>
                  <a:lnTo>
                    <a:pt x="2886" y="28083"/>
                  </a:lnTo>
                  <a:cubicBezTo>
                    <a:pt x="8452" y="28083"/>
                    <a:pt x="12979" y="23557"/>
                    <a:pt x="12979" y="17991"/>
                  </a:cubicBezTo>
                  <a:cubicBezTo>
                    <a:pt x="12979" y="12426"/>
                    <a:pt x="8452" y="7899"/>
                    <a:pt x="2886" y="7899"/>
                  </a:cubicBezTo>
                  <a:lnTo>
                    <a:pt x="2834" y="7899"/>
                  </a:lnTo>
                  <a:lnTo>
                    <a:pt x="2834" y="7021"/>
                  </a:lnTo>
                  <a:lnTo>
                    <a:pt x="7778" y="7021"/>
                  </a:lnTo>
                  <a:cubicBezTo>
                    <a:pt x="9709" y="7021"/>
                    <a:pt x="11316" y="5486"/>
                    <a:pt x="11340" y="3558"/>
                  </a:cubicBezTo>
                  <a:cubicBezTo>
                    <a:pt x="11366" y="1598"/>
                    <a:pt x="9783" y="0"/>
                    <a:pt x="7830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1030;p40"/>
            <p:cNvSpPr/>
            <p:nvPr/>
          </p:nvSpPr>
          <p:spPr>
            <a:xfrm>
              <a:off x="3788738" y="2033150"/>
              <a:ext cx="242800" cy="257800"/>
            </a:xfrm>
            <a:custGeom>
              <a:avLst/>
              <a:gdLst/>
              <a:ahLst/>
              <a:cxnLst/>
              <a:rect l="l" t="t" r="r" b="b"/>
              <a:pathLst>
                <a:path w="9712" h="10312" extrusionOk="0">
                  <a:moveTo>
                    <a:pt x="4006" y="0"/>
                  </a:moveTo>
                  <a:cubicBezTo>
                    <a:pt x="3409" y="0"/>
                    <a:pt x="2804" y="153"/>
                    <a:pt x="2250" y="473"/>
                  </a:cubicBezTo>
                  <a:cubicBezTo>
                    <a:pt x="572" y="1444"/>
                    <a:pt x="0" y="3591"/>
                    <a:pt x="971" y="5270"/>
                  </a:cubicBezTo>
                  <a:cubicBezTo>
                    <a:pt x="2772" y="8380"/>
                    <a:pt x="6120" y="10312"/>
                    <a:pt x="9711" y="10312"/>
                  </a:cubicBezTo>
                  <a:cubicBezTo>
                    <a:pt x="7774" y="8371"/>
                    <a:pt x="7774" y="5229"/>
                    <a:pt x="9711" y="3290"/>
                  </a:cubicBezTo>
                  <a:cubicBezTo>
                    <a:pt x="8618" y="3290"/>
                    <a:pt x="7595" y="2701"/>
                    <a:pt x="7047" y="1751"/>
                  </a:cubicBezTo>
                  <a:cubicBezTo>
                    <a:pt x="6396" y="628"/>
                    <a:pt x="5218" y="0"/>
                    <a:pt x="4006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4" name="Google Shape;1031;p40"/>
            <p:cNvSpPr/>
            <p:nvPr/>
          </p:nvSpPr>
          <p:spPr>
            <a:xfrm>
              <a:off x="3854038" y="1588850"/>
              <a:ext cx="254325" cy="449750"/>
            </a:xfrm>
            <a:custGeom>
              <a:avLst/>
              <a:gdLst/>
              <a:ahLst/>
              <a:cxnLst/>
              <a:rect l="l" t="t" r="r" b="b"/>
              <a:pathLst>
                <a:path w="10173" h="17990" extrusionOk="0">
                  <a:moveTo>
                    <a:pt x="3536" y="0"/>
                  </a:moveTo>
                  <a:cubicBezTo>
                    <a:pt x="1597" y="0"/>
                    <a:pt x="25" y="1571"/>
                    <a:pt x="25" y="3510"/>
                  </a:cubicBezTo>
                  <a:cubicBezTo>
                    <a:pt x="25" y="11132"/>
                    <a:pt x="5" y="11453"/>
                    <a:pt x="1" y="11453"/>
                  </a:cubicBezTo>
                  <a:cubicBezTo>
                    <a:pt x="1" y="11453"/>
                    <a:pt x="1" y="11450"/>
                    <a:pt x="1" y="11450"/>
                  </a:cubicBezTo>
                  <a:lnTo>
                    <a:pt x="1" y="11450"/>
                  </a:lnTo>
                  <a:cubicBezTo>
                    <a:pt x="23" y="13379"/>
                    <a:pt x="1630" y="14917"/>
                    <a:pt x="3562" y="14917"/>
                  </a:cubicBezTo>
                  <a:lnTo>
                    <a:pt x="7099" y="14917"/>
                  </a:lnTo>
                  <a:cubicBezTo>
                    <a:pt x="8794" y="14917"/>
                    <a:pt x="10173" y="16295"/>
                    <a:pt x="10173" y="17990"/>
                  </a:cubicBezTo>
                  <a:lnTo>
                    <a:pt x="10173" y="16023"/>
                  </a:lnTo>
                  <a:cubicBezTo>
                    <a:pt x="10173" y="13757"/>
                    <a:pt x="8670" y="11841"/>
                    <a:pt x="6609" y="11215"/>
                  </a:cubicBezTo>
                  <a:cubicBezTo>
                    <a:pt x="5720" y="10945"/>
                    <a:pt x="5111" y="10123"/>
                    <a:pt x="5111" y="9192"/>
                  </a:cubicBezTo>
                  <a:lnTo>
                    <a:pt x="5111" y="3510"/>
                  </a:lnTo>
                  <a:cubicBezTo>
                    <a:pt x="5111" y="1571"/>
                    <a:pt x="6683" y="0"/>
                    <a:pt x="8622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5" name="Google Shape;1032;p40"/>
            <p:cNvSpPr/>
            <p:nvPr/>
          </p:nvSpPr>
          <p:spPr>
            <a:xfrm>
              <a:off x="3947313" y="1642950"/>
              <a:ext cx="21200" cy="38150"/>
            </a:xfrm>
            <a:custGeom>
              <a:avLst/>
              <a:gdLst/>
              <a:ahLst/>
              <a:cxnLst/>
              <a:rect l="l" t="t" r="r" b="b"/>
              <a:pathLst>
                <a:path w="848" h="1526" extrusionOk="0">
                  <a:moveTo>
                    <a:pt x="424" y="0"/>
                  </a:moveTo>
                  <a:cubicBezTo>
                    <a:pt x="190" y="0"/>
                    <a:pt x="0" y="190"/>
                    <a:pt x="0" y="423"/>
                  </a:cubicBezTo>
                  <a:lnTo>
                    <a:pt x="0" y="1102"/>
                  </a:lnTo>
                  <a:cubicBezTo>
                    <a:pt x="0" y="1336"/>
                    <a:pt x="190" y="1526"/>
                    <a:pt x="424" y="1526"/>
                  </a:cubicBezTo>
                  <a:cubicBezTo>
                    <a:pt x="656" y="1526"/>
                    <a:pt x="847" y="1336"/>
                    <a:pt x="847" y="1102"/>
                  </a:cubicBezTo>
                  <a:lnTo>
                    <a:pt x="847" y="423"/>
                  </a:lnTo>
                  <a:cubicBezTo>
                    <a:pt x="847" y="189"/>
                    <a:pt x="656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1033;p40"/>
            <p:cNvSpPr/>
            <p:nvPr/>
          </p:nvSpPr>
          <p:spPr>
            <a:xfrm>
              <a:off x="4123763" y="1642950"/>
              <a:ext cx="21200" cy="38150"/>
            </a:xfrm>
            <a:custGeom>
              <a:avLst/>
              <a:gdLst/>
              <a:ahLst/>
              <a:cxnLst/>
              <a:rect l="l" t="t" r="r" b="b"/>
              <a:pathLst>
                <a:path w="848" h="1526" extrusionOk="0">
                  <a:moveTo>
                    <a:pt x="424" y="0"/>
                  </a:moveTo>
                  <a:cubicBezTo>
                    <a:pt x="190" y="0"/>
                    <a:pt x="0" y="190"/>
                    <a:pt x="0" y="423"/>
                  </a:cubicBezTo>
                  <a:lnTo>
                    <a:pt x="0" y="1102"/>
                  </a:lnTo>
                  <a:cubicBezTo>
                    <a:pt x="0" y="1336"/>
                    <a:pt x="190" y="1526"/>
                    <a:pt x="424" y="1526"/>
                  </a:cubicBezTo>
                  <a:cubicBezTo>
                    <a:pt x="656" y="1526"/>
                    <a:pt x="847" y="1336"/>
                    <a:pt x="847" y="1102"/>
                  </a:cubicBezTo>
                  <a:lnTo>
                    <a:pt x="847" y="423"/>
                  </a:lnTo>
                  <a:cubicBezTo>
                    <a:pt x="847" y="189"/>
                    <a:pt x="656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1034;p40"/>
            <p:cNvSpPr/>
            <p:nvPr/>
          </p:nvSpPr>
          <p:spPr>
            <a:xfrm>
              <a:off x="3991013" y="1685600"/>
              <a:ext cx="110250" cy="110200"/>
            </a:xfrm>
            <a:custGeom>
              <a:avLst/>
              <a:gdLst/>
              <a:ahLst/>
              <a:cxnLst/>
              <a:rect l="l" t="t" r="r" b="b"/>
              <a:pathLst>
                <a:path w="4410" h="4408" extrusionOk="0">
                  <a:moveTo>
                    <a:pt x="1103" y="1"/>
                  </a:moveTo>
                  <a:cubicBezTo>
                    <a:pt x="494" y="1"/>
                    <a:pt x="0" y="456"/>
                    <a:pt x="0" y="1470"/>
                  </a:cubicBezTo>
                  <a:cubicBezTo>
                    <a:pt x="0" y="2524"/>
                    <a:pt x="531" y="3665"/>
                    <a:pt x="1152" y="3665"/>
                  </a:cubicBezTo>
                  <a:cubicBezTo>
                    <a:pt x="1204" y="3665"/>
                    <a:pt x="1257" y="3657"/>
                    <a:pt x="1310" y="3640"/>
                  </a:cubicBezTo>
                  <a:cubicBezTo>
                    <a:pt x="1508" y="4106"/>
                    <a:pt x="1836" y="4407"/>
                    <a:pt x="2205" y="4407"/>
                  </a:cubicBezTo>
                  <a:cubicBezTo>
                    <a:pt x="2575" y="4407"/>
                    <a:pt x="2900" y="4104"/>
                    <a:pt x="3101" y="3640"/>
                  </a:cubicBezTo>
                  <a:cubicBezTo>
                    <a:pt x="3154" y="3657"/>
                    <a:pt x="3207" y="3665"/>
                    <a:pt x="3259" y="3665"/>
                  </a:cubicBezTo>
                  <a:cubicBezTo>
                    <a:pt x="3880" y="3665"/>
                    <a:pt x="4409" y="2524"/>
                    <a:pt x="4409" y="1470"/>
                  </a:cubicBezTo>
                  <a:cubicBezTo>
                    <a:pt x="4408" y="456"/>
                    <a:pt x="3914" y="1"/>
                    <a:pt x="3306" y="1"/>
                  </a:cubicBezTo>
                  <a:close/>
                </a:path>
              </a:pathLst>
            </a:custGeom>
            <a:solidFill>
              <a:srgbClr val="A7764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1035;p40"/>
            <p:cNvSpPr/>
            <p:nvPr/>
          </p:nvSpPr>
          <p:spPr>
            <a:xfrm>
              <a:off x="3965688" y="1653100"/>
              <a:ext cx="160875" cy="83675"/>
            </a:xfrm>
            <a:custGeom>
              <a:avLst/>
              <a:gdLst/>
              <a:ahLst/>
              <a:cxnLst/>
              <a:rect l="l" t="t" r="r" b="b"/>
              <a:pathLst>
                <a:path w="6435" h="3347" extrusionOk="0">
                  <a:moveTo>
                    <a:pt x="2519" y="1"/>
                  </a:moveTo>
                  <a:cubicBezTo>
                    <a:pt x="2467" y="1"/>
                    <a:pt x="2415" y="5"/>
                    <a:pt x="2362" y="15"/>
                  </a:cubicBezTo>
                  <a:cubicBezTo>
                    <a:pt x="1556" y="169"/>
                    <a:pt x="877" y="660"/>
                    <a:pt x="500" y="1368"/>
                  </a:cubicBezTo>
                  <a:cubicBezTo>
                    <a:pt x="344" y="1660"/>
                    <a:pt x="222" y="1972"/>
                    <a:pt x="140" y="2292"/>
                  </a:cubicBezTo>
                  <a:cubicBezTo>
                    <a:pt x="0" y="2826"/>
                    <a:pt x="400" y="3346"/>
                    <a:pt x="951" y="3346"/>
                  </a:cubicBezTo>
                  <a:cubicBezTo>
                    <a:pt x="1329" y="3346"/>
                    <a:pt x="1667" y="3093"/>
                    <a:pt x="1763" y="2726"/>
                  </a:cubicBezTo>
                  <a:cubicBezTo>
                    <a:pt x="1813" y="2529"/>
                    <a:pt x="1886" y="2339"/>
                    <a:pt x="1981" y="2160"/>
                  </a:cubicBezTo>
                  <a:cubicBezTo>
                    <a:pt x="2116" y="1908"/>
                    <a:pt x="2375" y="1723"/>
                    <a:pt x="2675" y="1667"/>
                  </a:cubicBezTo>
                  <a:cubicBezTo>
                    <a:pt x="2907" y="1624"/>
                    <a:pt x="3100" y="1486"/>
                    <a:pt x="3221" y="1301"/>
                  </a:cubicBezTo>
                  <a:cubicBezTo>
                    <a:pt x="3340" y="1485"/>
                    <a:pt x="3532" y="1623"/>
                    <a:pt x="3766" y="1667"/>
                  </a:cubicBezTo>
                  <a:cubicBezTo>
                    <a:pt x="4064" y="1723"/>
                    <a:pt x="4324" y="1908"/>
                    <a:pt x="4459" y="2160"/>
                  </a:cubicBezTo>
                  <a:cubicBezTo>
                    <a:pt x="4553" y="2339"/>
                    <a:pt x="4628" y="2529"/>
                    <a:pt x="4678" y="2726"/>
                  </a:cubicBezTo>
                  <a:cubicBezTo>
                    <a:pt x="4772" y="3093"/>
                    <a:pt x="5109" y="3346"/>
                    <a:pt x="5490" y="3346"/>
                  </a:cubicBezTo>
                  <a:cubicBezTo>
                    <a:pt x="5491" y="3346"/>
                    <a:pt x="5491" y="3346"/>
                    <a:pt x="5492" y="3346"/>
                  </a:cubicBezTo>
                  <a:cubicBezTo>
                    <a:pt x="6038" y="3346"/>
                    <a:pt x="6435" y="2825"/>
                    <a:pt x="6297" y="2292"/>
                  </a:cubicBezTo>
                  <a:cubicBezTo>
                    <a:pt x="6215" y="1972"/>
                    <a:pt x="6093" y="1660"/>
                    <a:pt x="5937" y="1368"/>
                  </a:cubicBezTo>
                  <a:cubicBezTo>
                    <a:pt x="5559" y="660"/>
                    <a:pt x="4880" y="169"/>
                    <a:pt x="4075" y="15"/>
                  </a:cubicBezTo>
                  <a:cubicBezTo>
                    <a:pt x="4023" y="5"/>
                    <a:pt x="3971" y="1"/>
                    <a:pt x="3919" y="1"/>
                  </a:cubicBezTo>
                  <a:cubicBezTo>
                    <a:pt x="3633" y="1"/>
                    <a:pt x="3370" y="147"/>
                    <a:pt x="3218" y="379"/>
                  </a:cubicBezTo>
                  <a:cubicBezTo>
                    <a:pt x="3065" y="145"/>
                    <a:pt x="2804" y="1"/>
                    <a:pt x="2519" y="1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512" name="Picture 15"/>
          <p:cNvPicPr>
            <a:picLocks noChangeAspect="1"/>
          </p:cNvPicPr>
          <p:nvPr/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0" y="4148466"/>
            <a:ext cx="1550130" cy="185228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0.12187 -0.4942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-2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-0.28828 -0.5078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4" y="-2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0.02526 -0.2303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-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59259E-6 L 0.00248 -0.4844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2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0.79843 -0.2460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22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Rectangle 504"/>
          <p:cNvSpPr/>
          <p:nvPr/>
        </p:nvSpPr>
        <p:spPr>
          <a:xfrm>
            <a:off x="-15554" y="1287394"/>
            <a:ext cx="9175109" cy="471335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图片 3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62" b="98476" l="42731" r="99411">
                        <a14:foregroundMark x1="71120" y1="7620" x2="64244" y2="5862"/>
                        <a14:foregroundMark x1="43124" y1="28722" x2="42829" y2="31536"/>
                        <a14:foregroundMark x1="64440" y1="20281" x2="61788" y2="21219"/>
                        <a14:foregroundMark x1="62868" y1="19695" x2="63163" y2="26846"/>
                        <a14:foregroundMark x1="63360" y1="90973" x2="55992" y2="90739"/>
                        <a14:foregroundMark x1="88802" y1="89215" x2="83006" y2="94138"/>
                        <a14:foregroundMark x1="95285" y1="74326" x2="94303" y2="88042"/>
                        <a14:foregroundMark x1="94303" y1="88042" x2="83988" y2="92732"/>
                        <a14:foregroundMark x1="91749" y1="94842" x2="81434" y2="95897"/>
                        <a14:foregroundMark x1="74754" y1="84056" x2="75835" y2="97186"/>
                        <a14:foregroundMark x1="75835" y1="78312" x2="81827" y2="78898"/>
                        <a14:foregroundMark x1="79077" y1="76553" x2="79470" y2="78898"/>
                        <a14:foregroundMark x1="99312" y1="77843" x2="92436" y2="98476"/>
                        <a14:foregroundMark x1="99411" y1="76553" x2="99411" y2="76553"/>
                        <a14:backgroundMark x1="40963" y1="25909" x2="40963" y2="25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60"/>
          <a:stretch>
            <a:fillRect/>
          </a:stretch>
        </p:blipFill>
        <p:spPr>
          <a:xfrm>
            <a:off x="10037667" y="3639992"/>
            <a:ext cx="1873352" cy="2571750"/>
          </a:xfrm>
          <a:prstGeom prst="rect">
            <a:avLst/>
          </a:prstGeom>
        </p:spPr>
      </p:pic>
      <p:grpSp>
        <p:nvGrpSpPr>
          <p:cNvPr id="18" name="Google Shape;713;p36"/>
          <p:cNvGrpSpPr>
            <a:grpSpLocks noChangeAspect="1"/>
          </p:cNvGrpSpPr>
          <p:nvPr/>
        </p:nvGrpSpPr>
        <p:grpSpPr>
          <a:xfrm>
            <a:off x="9987381" y="1452839"/>
            <a:ext cx="810000" cy="905636"/>
            <a:chOff x="3349025" y="1588825"/>
            <a:chExt cx="526525" cy="702050"/>
          </a:xfrm>
        </p:grpSpPr>
        <p:sp>
          <p:nvSpPr>
            <p:cNvPr id="19" name="Google Shape;714;p36"/>
            <p:cNvSpPr/>
            <p:nvPr/>
          </p:nvSpPr>
          <p:spPr>
            <a:xfrm>
              <a:off x="3384250" y="1781375"/>
              <a:ext cx="204375" cy="241125"/>
            </a:xfrm>
            <a:custGeom>
              <a:avLst/>
              <a:gdLst/>
              <a:ahLst/>
              <a:cxnLst/>
              <a:rect l="l" t="t" r="r" b="b"/>
              <a:pathLst>
                <a:path w="8175" h="9645" extrusionOk="0">
                  <a:moveTo>
                    <a:pt x="8174" y="0"/>
                  </a:moveTo>
                  <a:cubicBezTo>
                    <a:pt x="6001" y="1049"/>
                    <a:pt x="3847" y="2530"/>
                    <a:pt x="2452" y="4023"/>
                  </a:cubicBezTo>
                  <a:cubicBezTo>
                    <a:pt x="0" y="6649"/>
                    <a:pt x="578" y="8673"/>
                    <a:pt x="1139" y="9645"/>
                  </a:cubicBezTo>
                  <a:lnTo>
                    <a:pt x="3739" y="8144"/>
                  </a:lnTo>
                  <a:cubicBezTo>
                    <a:pt x="3215" y="7238"/>
                    <a:pt x="5201" y="5112"/>
                    <a:pt x="8174" y="3394"/>
                  </a:cubicBezTo>
                  <a:lnTo>
                    <a:pt x="8174" y="0"/>
                  </a:ln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715;p36"/>
            <p:cNvSpPr/>
            <p:nvPr/>
          </p:nvSpPr>
          <p:spPr>
            <a:xfrm>
              <a:off x="3588625" y="1744375"/>
              <a:ext cx="223300" cy="121800"/>
            </a:xfrm>
            <a:custGeom>
              <a:avLst/>
              <a:gdLst/>
              <a:ahLst/>
              <a:cxnLst/>
              <a:rect l="l" t="t" r="r" b="b"/>
              <a:pathLst>
                <a:path w="8932" h="4872" extrusionOk="0">
                  <a:moveTo>
                    <a:pt x="5261" y="0"/>
                  </a:moveTo>
                  <a:cubicBezTo>
                    <a:pt x="4717" y="0"/>
                    <a:pt x="4103" y="70"/>
                    <a:pt x="3407" y="231"/>
                  </a:cubicBezTo>
                  <a:cubicBezTo>
                    <a:pt x="2343" y="479"/>
                    <a:pt x="1168" y="917"/>
                    <a:pt x="1" y="1479"/>
                  </a:cubicBezTo>
                  <a:lnTo>
                    <a:pt x="1" y="4871"/>
                  </a:lnTo>
                  <a:cubicBezTo>
                    <a:pt x="2067" y="3678"/>
                    <a:pt x="4066" y="2997"/>
                    <a:pt x="5269" y="2997"/>
                  </a:cubicBezTo>
                  <a:cubicBezTo>
                    <a:pt x="5797" y="2997"/>
                    <a:pt x="6172" y="3129"/>
                    <a:pt x="6332" y="3405"/>
                  </a:cubicBezTo>
                  <a:lnTo>
                    <a:pt x="8931" y="1904"/>
                  </a:lnTo>
                  <a:cubicBezTo>
                    <a:pt x="8481" y="1126"/>
                    <a:pt x="7451" y="0"/>
                    <a:pt x="5261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716;p36"/>
            <p:cNvSpPr/>
            <p:nvPr/>
          </p:nvSpPr>
          <p:spPr>
            <a:xfrm>
              <a:off x="3809325" y="1727050"/>
              <a:ext cx="66225" cy="94300"/>
            </a:xfrm>
            <a:custGeom>
              <a:avLst/>
              <a:gdLst/>
              <a:ahLst/>
              <a:cxnLst/>
              <a:rect l="l" t="t" r="r" b="b"/>
              <a:pathLst>
                <a:path w="2649" h="3772" extrusionOk="0">
                  <a:moveTo>
                    <a:pt x="471" y="1"/>
                  </a:moveTo>
                  <a:cubicBezTo>
                    <a:pt x="354" y="1"/>
                    <a:pt x="237" y="49"/>
                    <a:pt x="154" y="142"/>
                  </a:cubicBezTo>
                  <a:cubicBezTo>
                    <a:pt x="0" y="319"/>
                    <a:pt x="16" y="586"/>
                    <a:pt x="190" y="741"/>
                  </a:cubicBezTo>
                  <a:cubicBezTo>
                    <a:pt x="1023" y="1477"/>
                    <a:pt x="1558" y="2446"/>
                    <a:pt x="1770" y="3437"/>
                  </a:cubicBezTo>
                  <a:cubicBezTo>
                    <a:pt x="1812" y="3636"/>
                    <a:pt x="1989" y="3771"/>
                    <a:pt x="2184" y="3771"/>
                  </a:cubicBezTo>
                  <a:cubicBezTo>
                    <a:pt x="2213" y="3771"/>
                    <a:pt x="2243" y="3768"/>
                    <a:pt x="2272" y="3762"/>
                  </a:cubicBezTo>
                  <a:cubicBezTo>
                    <a:pt x="2502" y="3714"/>
                    <a:pt x="2649" y="3487"/>
                    <a:pt x="2600" y="3259"/>
                  </a:cubicBezTo>
                  <a:cubicBezTo>
                    <a:pt x="2350" y="2101"/>
                    <a:pt x="1725" y="968"/>
                    <a:pt x="753" y="106"/>
                  </a:cubicBezTo>
                  <a:cubicBezTo>
                    <a:pt x="671" y="36"/>
                    <a:pt x="571" y="1"/>
                    <a:pt x="471" y="1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717;p36"/>
            <p:cNvSpPr/>
            <p:nvPr/>
          </p:nvSpPr>
          <p:spPr>
            <a:xfrm>
              <a:off x="3349025" y="1992875"/>
              <a:ext cx="65375" cy="94850"/>
            </a:xfrm>
            <a:custGeom>
              <a:avLst/>
              <a:gdLst/>
              <a:ahLst/>
              <a:cxnLst/>
              <a:rect l="l" t="t" r="r" b="b"/>
              <a:pathLst>
                <a:path w="2615" h="3794" extrusionOk="0">
                  <a:moveTo>
                    <a:pt x="463" y="0"/>
                  </a:moveTo>
                  <a:cubicBezTo>
                    <a:pt x="435" y="0"/>
                    <a:pt x="406" y="3"/>
                    <a:pt x="378" y="9"/>
                  </a:cubicBezTo>
                  <a:cubicBezTo>
                    <a:pt x="148" y="56"/>
                    <a:pt x="0" y="280"/>
                    <a:pt x="48" y="510"/>
                  </a:cubicBezTo>
                  <a:cubicBezTo>
                    <a:pt x="302" y="1757"/>
                    <a:pt x="961" y="2874"/>
                    <a:pt x="1857" y="3684"/>
                  </a:cubicBezTo>
                  <a:cubicBezTo>
                    <a:pt x="1938" y="3757"/>
                    <a:pt x="2040" y="3793"/>
                    <a:pt x="2141" y="3793"/>
                  </a:cubicBezTo>
                  <a:cubicBezTo>
                    <a:pt x="2257" y="3793"/>
                    <a:pt x="2371" y="3746"/>
                    <a:pt x="2455" y="3654"/>
                  </a:cubicBezTo>
                  <a:cubicBezTo>
                    <a:pt x="2614" y="3480"/>
                    <a:pt x="2600" y="3212"/>
                    <a:pt x="2426" y="3056"/>
                  </a:cubicBezTo>
                  <a:cubicBezTo>
                    <a:pt x="1681" y="2383"/>
                    <a:pt x="1100" y="1431"/>
                    <a:pt x="878" y="339"/>
                  </a:cubicBezTo>
                  <a:cubicBezTo>
                    <a:pt x="837" y="138"/>
                    <a:pt x="660" y="0"/>
                    <a:pt x="463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718;p36"/>
            <p:cNvSpPr/>
            <p:nvPr/>
          </p:nvSpPr>
          <p:spPr>
            <a:xfrm>
              <a:off x="3571350" y="1610850"/>
              <a:ext cx="244300" cy="679675"/>
            </a:xfrm>
            <a:custGeom>
              <a:avLst/>
              <a:gdLst/>
              <a:ahLst/>
              <a:cxnLst/>
              <a:rect l="l" t="t" r="r" b="b"/>
              <a:pathLst>
                <a:path w="9772" h="27187" extrusionOk="0">
                  <a:moveTo>
                    <a:pt x="1" y="0"/>
                  </a:moveTo>
                  <a:lnTo>
                    <a:pt x="1" y="24228"/>
                  </a:lnTo>
                  <a:lnTo>
                    <a:pt x="3956" y="27186"/>
                  </a:lnTo>
                  <a:lnTo>
                    <a:pt x="6560" y="27186"/>
                  </a:lnTo>
                  <a:cubicBezTo>
                    <a:pt x="8357" y="27034"/>
                    <a:pt x="9767" y="25528"/>
                    <a:pt x="9767" y="23690"/>
                  </a:cubicBezTo>
                  <a:cubicBezTo>
                    <a:pt x="9772" y="21750"/>
                    <a:pt x="8200" y="20179"/>
                    <a:pt x="6261" y="20179"/>
                  </a:cubicBezTo>
                  <a:lnTo>
                    <a:pt x="5207" y="20179"/>
                  </a:lnTo>
                  <a:lnTo>
                    <a:pt x="5207" y="2629"/>
                  </a:lnTo>
                  <a:cubicBezTo>
                    <a:pt x="5207" y="1606"/>
                    <a:pt x="4763" y="654"/>
                    <a:pt x="4022" y="0"/>
                  </a:cubicBezTo>
                  <a:close/>
                </a:path>
              </a:pathLst>
            </a:custGeom>
            <a:solidFill>
              <a:srgbClr val="B64BA7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719;p36"/>
            <p:cNvSpPr/>
            <p:nvPr/>
          </p:nvSpPr>
          <p:spPr>
            <a:xfrm>
              <a:off x="3403025" y="1588825"/>
              <a:ext cx="332350" cy="702050"/>
            </a:xfrm>
            <a:custGeom>
              <a:avLst/>
              <a:gdLst/>
              <a:ahLst/>
              <a:cxnLst/>
              <a:rect l="l" t="t" r="r" b="b"/>
              <a:pathLst>
                <a:path w="13294" h="28082" extrusionOk="0">
                  <a:moveTo>
                    <a:pt x="8432" y="0"/>
                  </a:moveTo>
                  <a:cubicBezTo>
                    <a:pt x="7503" y="0"/>
                    <a:pt x="6591" y="369"/>
                    <a:pt x="5918" y="1059"/>
                  </a:cubicBezTo>
                  <a:lnTo>
                    <a:pt x="1353" y="5740"/>
                  </a:lnTo>
                  <a:cubicBezTo>
                    <a:pt x="0" y="7128"/>
                    <a:pt x="29" y="9351"/>
                    <a:pt x="1416" y="10704"/>
                  </a:cubicBezTo>
                  <a:cubicBezTo>
                    <a:pt x="2099" y="11370"/>
                    <a:pt x="2984" y="11702"/>
                    <a:pt x="3868" y="11702"/>
                  </a:cubicBezTo>
                  <a:cubicBezTo>
                    <a:pt x="4223" y="11702"/>
                    <a:pt x="4578" y="11649"/>
                    <a:pt x="4920" y="11541"/>
                  </a:cubicBezTo>
                  <a:lnTo>
                    <a:pt x="4920" y="21061"/>
                  </a:lnTo>
                  <a:lnTo>
                    <a:pt x="3865" y="21061"/>
                  </a:lnTo>
                  <a:cubicBezTo>
                    <a:pt x="1926" y="21061"/>
                    <a:pt x="355" y="22633"/>
                    <a:pt x="355" y="24571"/>
                  </a:cubicBezTo>
                  <a:cubicBezTo>
                    <a:pt x="355" y="26510"/>
                    <a:pt x="1926" y="28082"/>
                    <a:pt x="3865" y="28082"/>
                  </a:cubicBezTo>
                  <a:lnTo>
                    <a:pt x="12992" y="28082"/>
                  </a:lnTo>
                  <a:cubicBezTo>
                    <a:pt x="13094" y="28082"/>
                    <a:pt x="13194" y="28076"/>
                    <a:pt x="13293" y="28067"/>
                  </a:cubicBezTo>
                  <a:cubicBezTo>
                    <a:pt x="10579" y="27879"/>
                    <a:pt x="8431" y="25613"/>
                    <a:pt x="8431" y="22848"/>
                  </a:cubicBezTo>
                  <a:lnTo>
                    <a:pt x="8431" y="5232"/>
                  </a:lnTo>
                  <a:cubicBezTo>
                    <a:pt x="8431" y="3419"/>
                    <a:pt x="9353" y="1819"/>
                    <a:pt x="10758" y="881"/>
                  </a:cubicBezTo>
                  <a:cubicBezTo>
                    <a:pt x="10467" y="623"/>
                    <a:pt x="10129" y="412"/>
                    <a:pt x="9754" y="259"/>
                  </a:cubicBezTo>
                  <a:cubicBezTo>
                    <a:pt x="9326" y="85"/>
                    <a:pt x="8877" y="0"/>
                    <a:pt x="8432" y="0"/>
                  </a:cubicBezTo>
                  <a:close/>
                </a:path>
              </a:pathLst>
            </a:custGeom>
            <a:solidFill>
              <a:srgbClr val="B64BA7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720;p36"/>
            <p:cNvSpPr/>
            <p:nvPr/>
          </p:nvSpPr>
          <p:spPr>
            <a:xfrm>
              <a:off x="3437275" y="1770250"/>
              <a:ext cx="66525" cy="52975"/>
            </a:xfrm>
            <a:custGeom>
              <a:avLst/>
              <a:gdLst/>
              <a:ahLst/>
              <a:cxnLst/>
              <a:rect l="l" t="t" r="r" b="b"/>
              <a:pathLst>
                <a:path w="2661" h="2119" extrusionOk="0">
                  <a:moveTo>
                    <a:pt x="1331" y="0"/>
                  </a:moveTo>
                  <a:cubicBezTo>
                    <a:pt x="597" y="0"/>
                    <a:pt x="1" y="474"/>
                    <a:pt x="1" y="1060"/>
                  </a:cubicBezTo>
                  <a:cubicBezTo>
                    <a:pt x="1" y="1645"/>
                    <a:pt x="597" y="2119"/>
                    <a:pt x="1331" y="2119"/>
                  </a:cubicBezTo>
                  <a:cubicBezTo>
                    <a:pt x="2064" y="2119"/>
                    <a:pt x="2661" y="1645"/>
                    <a:pt x="2661" y="1060"/>
                  </a:cubicBezTo>
                  <a:cubicBezTo>
                    <a:pt x="2661" y="475"/>
                    <a:pt x="2064" y="0"/>
                    <a:pt x="1331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721;p36"/>
            <p:cNvSpPr/>
            <p:nvPr/>
          </p:nvSpPr>
          <p:spPr>
            <a:xfrm>
              <a:off x="3610825" y="1770250"/>
              <a:ext cx="66550" cy="52975"/>
            </a:xfrm>
            <a:custGeom>
              <a:avLst/>
              <a:gdLst/>
              <a:ahLst/>
              <a:cxnLst/>
              <a:rect l="l" t="t" r="r" b="b"/>
              <a:pathLst>
                <a:path w="2662" h="2119" extrusionOk="0">
                  <a:moveTo>
                    <a:pt x="1330" y="0"/>
                  </a:moveTo>
                  <a:cubicBezTo>
                    <a:pt x="596" y="0"/>
                    <a:pt x="0" y="474"/>
                    <a:pt x="0" y="1060"/>
                  </a:cubicBezTo>
                  <a:cubicBezTo>
                    <a:pt x="0" y="1645"/>
                    <a:pt x="596" y="2119"/>
                    <a:pt x="1330" y="2119"/>
                  </a:cubicBezTo>
                  <a:cubicBezTo>
                    <a:pt x="2066" y="2119"/>
                    <a:pt x="2662" y="1645"/>
                    <a:pt x="2662" y="1060"/>
                  </a:cubicBezTo>
                  <a:cubicBezTo>
                    <a:pt x="2662" y="475"/>
                    <a:pt x="2067" y="0"/>
                    <a:pt x="1330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722;p36"/>
            <p:cNvSpPr/>
            <p:nvPr/>
          </p:nvSpPr>
          <p:spPr>
            <a:xfrm>
              <a:off x="3412725" y="1960375"/>
              <a:ext cx="201100" cy="109750"/>
            </a:xfrm>
            <a:custGeom>
              <a:avLst/>
              <a:gdLst/>
              <a:ahLst/>
              <a:cxnLst/>
              <a:rect l="l" t="t" r="r" b="b"/>
              <a:pathLst>
                <a:path w="8044" h="4390" extrusionOk="0">
                  <a:moveTo>
                    <a:pt x="8043" y="0"/>
                  </a:moveTo>
                  <a:cubicBezTo>
                    <a:pt x="6303" y="892"/>
                    <a:pt x="4690" y="1391"/>
                    <a:pt x="3660" y="1391"/>
                  </a:cubicBezTo>
                  <a:cubicBezTo>
                    <a:pt x="3133" y="1391"/>
                    <a:pt x="2759" y="1260"/>
                    <a:pt x="2600" y="984"/>
                  </a:cubicBezTo>
                  <a:lnTo>
                    <a:pt x="0" y="984"/>
                  </a:lnTo>
                  <a:lnTo>
                    <a:pt x="0" y="2485"/>
                  </a:lnTo>
                  <a:cubicBezTo>
                    <a:pt x="450" y="3265"/>
                    <a:pt x="1479" y="4389"/>
                    <a:pt x="3668" y="4389"/>
                  </a:cubicBezTo>
                  <a:cubicBezTo>
                    <a:pt x="4212" y="4389"/>
                    <a:pt x="4828" y="4320"/>
                    <a:pt x="5524" y="4158"/>
                  </a:cubicBezTo>
                  <a:cubicBezTo>
                    <a:pt x="6320" y="3973"/>
                    <a:pt x="7174" y="3683"/>
                    <a:pt x="8043" y="3315"/>
                  </a:cubicBezTo>
                  <a:cubicBezTo>
                    <a:pt x="7170" y="2383"/>
                    <a:pt x="7170" y="932"/>
                    <a:pt x="8043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723;p36"/>
            <p:cNvSpPr/>
            <p:nvPr/>
          </p:nvSpPr>
          <p:spPr>
            <a:xfrm>
              <a:off x="3591975" y="1792000"/>
              <a:ext cx="248425" cy="251275"/>
            </a:xfrm>
            <a:custGeom>
              <a:avLst/>
              <a:gdLst/>
              <a:ahLst/>
              <a:cxnLst/>
              <a:rect l="l" t="t" r="r" b="b"/>
              <a:pathLst>
                <a:path w="9937" h="10051" extrusionOk="0">
                  <a:moveTo>
                    <a:pt x="6198" y="0"/>
                  </a:moveTo>
                  <a:lnTo>
                    <a:pt x="6198" y="1501"/>
                  </a:lnTo>
                  <a:cubicBezTo>
                    <a:pt x="6722" y="2409"/>
                    <a:pt x="4736" y="4535"/>
                    <a:pt x="1762" y="6253"/>
                  </a:cubicBezTo>
                  <a:cubicBezTo>
                    <a:pt x="1464" y="6425"/>
                    <a:pt x="1168" y="6586"/>
                    <a:pt x="873" y="6735"/>
                  </a:cubicBezTo>
                  <a:cubicBezTo>
                    <a:pt x="0" y="7667"/>
                    <a:pt x="0" y="9118"/>
                    <a:pt x="873" y="10050"/>
                  </a:cubicBezTo>
                  <a:cubicBezTo>
                    <a:pt x="3337" y="9002"/>
                    <a:pt x="5900" y="7318"/>
                    <a:pt x="7483" y="5622"/>
                  </a:cubicBezTo>
                  <a:cubicBezTo>
                    <a:pt x="9936" y="2998"/>
                    <a:pt x="9360" y="974"/>
                    <a:pt x="8797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724;p36"/>
            <p:cNvSpPr/>
            <p:nvPr/>
          </p:nvSpPr>
          <p:spPr>
            <a:xfrm>
              <a:off x="3534775" y="1771675"/>
              <a:ext cx="46400" cy="51900"/>
            </a:xfrm>
            <a:custGeom>
              <a:avLst/>
              <a:gdLst/>
              <a:ahLst/>
              <a:cxnLst/>
              <a:rect l="l" t="t" r="r" b="b"/>
              <a:pathLst>
                <a:path w="1856" h="2076" extrusionOk="0">
                  <a:moveTo>
                    <a:pt x="928" y="0"/>
                  </a:moveTo>
                  <a:cubicBezTo>
                    <a:pt x="415" y="0"/>
                    <a:pt x="0" y="464"/>
                    <a:pt x="0" y="1037"/>
                  </a:cubicBezTo>
                  <a:cubicBezTo>
                    <a:pt x="0" y="1612"/>
                    <a:pt x="415" y="2076"/>
                    <a:pt x="928" y="2076"/>
                  </a:cubicBezTo>
                  <a:cubicBezTo>
                    <a:pt x="1441" y="2076"/>
                    <a:pt x="1856" y="1612"/>
                    <a:pt x="1856" y="1037"/>
                  </a:cubicBezTo>
                  <a:cubicBezTo>
                    <a:pt x="1856" y="464"/>
                    <a:pt x="1441" y="0"/>
                    <a:pt x="92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725;p36"/>
            <p:cNvSpPr/>
            <p:nvPr/>
          </p:nvSpPr>
          <p:spPr>
            <a:xfrm>
              <a:off x="3450050" y="1752075"/>
              <a:ext cx="60075" cy="40625"/>
            </a:xfrm>
            <a:custGeom>
              <a:avLst/>
              <a:gdLst/>
              <a:ahLst/>
              <a:cxnLst/>
              <a:rect l="l" t="t" r="r" b="b"/>
              <a:pathLst>
                <a:path w="2403" h="1625" extrusionOk="0">
                  <a:moveTo>
                    <a:pt x="1202" y="0"/>
                  </a:moveTo>
                  <a:cubicBezTo>
                    <a:pt x="539" y="0"/>
                    <a:pt x="1" y="539"/>
                    <a:pt x="1" y="1201"/>
                  </a:cubicBezTo>
                  <a:cubicBezTo>
                    <a:pt x="1" y="1435"/>
                    <a:pt x="190" y="1625"/>
                    <a:pt x="425" y="1625"/>
                  </a:cubicBezTo>
                  <a:cubicBezTo>
                    <a:pt x="657" y="1625"/>
                    <a:pt x="848" y="1435"/>
                    <a:pt x="848" y="1201"/>
                  </a:cubicBezTo>
                  <a:cubicBezTo>
                    <a:pt x="848" y="1006"/>
                    <a:pt x="1006" y="848"/>
                    <a:pt x="1202" y="848"/>
                  </a:cubicBezTo>
                  <a:cubicBezTo>
                    <a:pt x="1397" y="848"/>
                    <a:pt x="1555" y="1006"/>
                    <a:pt x="1555" y="1201"/>
                  </a:cubicBezTo>
                  <a:cubicBezTo>
                    <a:pt x="1555" y="1435"/>
                    <a:pt x="1746" y="1625"/>
                    <a:pt x="1979" y="1625"/>
                  </a:cubicBezTo>
                  <a:cubicBezTo>
                    <a:pt x="2213" y="1625"/>
                    <a:pt x="2402" y="1435"/>
                    <a:pt x="2402" y="1201"/>
                  </a:cubicBezTo>
                  <a:cubicBezTo>
                    <a:pt x="2402" y="539"/>
                    <a:pt x="1864" y="0"/>
                    <a:pt x="120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726;p36"/>
            <p:cNvSpPr/>
            <p:nvPr/>
          </p:nvSpPr>
          <p:spPr>
            <a:xfrm>
              <a:off x="3604100" y="1752075"/>
              <a:ext cx="60075" cy="40625"/>
            </a:xfrm>
            <a:custGeom>
              <a:avLst/>
              <a:gdLst/>
              <a:ahLst/>
              <a:cxnLst/>
              <a:rect l="l" t="t" r="r" b="b"/>
              <a:pathLst>
                <a:path w="2403" h="1625" extrusionOk="0">
                  <a:moveTo>
                    <a:pt x="1201" y="0"/>
                  </a:moveTo>
                  <a:cubicBezTo>
                    <a:pt x="539" y="0"/>
                    <a:pt x="1" y="539"/>
                    <a:pt x="1" y="1201"/>
                  </a:cubicBezTo>
                  <a:cubicBezTo>
                    <a:pt x="1" y="1435"/>
                    <a:pt x="190" y="1625"/>
                    <a:pt x="424" y="1625"/>
                  </a:cubicBezTo>
                  <a:cubicBezTo>
                    <a:pt x="657" y="1625"/>
                    <a:pt x="848" y="1435"/>
                    <a:pt x="848" y="1201"/>
                  </a:cubicBezTo>
                  <a:cubicBezTo>
                    <a:pt x="848" y="1006"/>
                    <a:pt x="1006" y="848"/>
                    <a:pt x="1201" y="848"/>
                  </a:cubicBezTo>
                  <a:cubicBezTo>
                    <a:pt x="1397" y="848"/>
                    <a:pt x="1555" y="1006"/>
                    <a:pt x="1555" y="1201"/>
                  </a:cubicBezTo>
                  <a:cubicBezTo>
                    <a:pt x="1555" y="1435"/>
                    <a:pt x="1746" y="1625"/>
                    <a:pt x="1978" y="1625"/>
                  </a:cubicBezTo>
                  <a:cubicBezTo>
                    <a:pt x="2212" y="1625"/>
                    <a:pt x="2402" y="1435"/>
                    <a:pt x="2402" y="1201"/>
                  </a:cubicBezTo>
                  <a:cubicBezTo>
                    <a:pt x="2402" y="539"/>
                    <a:pt x="1863" y="0"/>
                    <a:pt x="120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" name="Google Shape;853;p38"/>
          <p:cNvGrpSpPr>
            <a:grpSpLocks noChangeAspect="1"/>
          </p:cNvGrpSpPr>
          <p:nvPr/>
        </p:nvGrpSpPr>
        <p:grpSpPr>
          <a:xfrm>
            <a:off x="13305381" y="1452839"/>
            <a:ext cx="810000" cy="1098754"/>
            <a:chOff x="3539325" y="1588838"/>
            <a:chExt cx="394450" cy="702125"/>
          </a:xfrm>
        </p:grpSpPr>
        <p:sp>
          <p:nvSpPr>
            <p:cNvPr id="47" name="Google Shape;854;p38"/>
            <p:cNvSpPr/>
            <p:nvPr/>
          </p:nvSpPr>
          <p:spPr>
            <a:xfrm>
              <a:off x="3742525" y="1679313"/>
              <a:ext cx="191250" cy="611475"/>
            </a:xfrm>
            <a:custGeom>
              <a:avLst/>
              <a:gdLst/>
              <a:ahLst/>
              <a:cxnLst/>
              <a:rect l="l" t="t" r="r" b="b"/>
              <a:pathLst>
                <a:path w="7650" h="24459" extrusionOk="0">
                  <a:moveTo>
                    <a:pt x="1" y="0"/>
                  </a:moveTo>
                  <a:lnTo>
                    <a:pt x="74" y="5668"/>
                  </a:lnTo>
                  <a:cubicBezTo>
                    <a:pt x="82" y="5668"/>
                    <a:pt x="91" y="5667"/>
                    <a:pt x="99" y="5667"/>
                  </a:cubicBezTo>
                  <a:cubicBezTo>
                    <a:pt x="1411" y="5667"/>
                    <a:pt x="2256" y="7011"/>
                    <a:pt x="1778" y="8198"/>
                  </a:cubicBezTo>
                  <a:lnTo>
                    <a:pt x="159" y="12229"/>
                  </a:lnTo>
                  <a:lnTo>
                    <a:pt x="1788" y="16349"/>
                  </a:lnTo>
                  <a:cubicBezTo>
                    <a:pt x="2234" y="17480"/>
                    <a:pt x="1486" y="18769"/>
                    <a:pt x="245" y="18863"/>
                  </a:cubicBezTo>
                  <a:lnTo>
                    <a:pt x="317" y="24459"/>
                  </a:lnTo>
                  <a:cubicBezTo>
                    <a:pt x="4384" y="24292"/>
                    <a:pt x="7642" y="20931"/>
                    <a:pt x="7642" y="16820"/>
                  </a:cubicBezTo>
                  <a:cubicBezTo>
                    <a:pt x="7642" y="15103"/>
                    <a:pt x="7073" y="13516"/>
                    <a:pt x="6112" y="12237"/>
                  </a:cubicBezTo>
                  <a:cubicBezTo>
                    <a:pt x="7076" y="10956"/>
                    <a:pt x="7649" y="9366"/>
                    <a:pt x="7649" y="7645"/>
                  </a:cubicBezTo>
                  <a:cubicBezTo>
                    <a:pt x="7649" y="5879"/>
                    <a:pt x="7047" y="4250"/>
                    <a:pt x="6036" y="2956"/>
                  </a:cubicBezTo>
                  <a:cubicBezTo>
                    <a:pt x="4636" y="1158"/>
                    <a:pt x="245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8" name="Google Shape;855;p38"/>
            <p:cNvSpPr/>
            <p:nvPr/>
          </p:nvSpPr>
          <p:spPr>
            <a:xfrm>
              <a:off x="3555875" y="1679313"/>
              <a:ext cx="278825" cy="611650"/>
            </a:xfrm>
            <a:custGeom>
              <a:avLst/>
              <a:gdLst/>
              <a:ahLst/>
              <a:cxnLst/>
              <a:rect l="l" t="t" r="r" b="b"/>
              <a:pathLst>
                <a:path w="11153" h="24466" extrusionOk="0">
                  <a:moveTo>
                    <a:pt x="7467" y="0"/>
                  </a:moveTo>
                  <a:cubicBezTo>
                    <a:pt x="5804" y="0"/>
                    <a:pt x="4222" y="524"/>
                    <a:pt x="2892" y="1517"/>
                  </a:cubicBezTo>
                  <a:cubicBezTo>
                    <a:pt x="1538" y="2528"/>
                    <a:pt x="1261" y="4444"/>
                    <a:pt x="2270" y="5797"/>
                  </a:cubicBezTo>
                  <a:cubicBezTo>
                    <a:pt x="2871" y="6602"/>
                    <a:pt x="3792" y="7027"/>
                    <a:pt x="4724" y="7027"/>
                  </a:cubicBezTo>
                  <a:cubicBezTo>
                    <a:pt x="5360" y="7027"/>
                    <a:pt x="6002" y="6829"/>
                    <a:pt x="6550" y="6419"/>
                  </a:cubicBezTo>
                  <a:cubicBezTo>
                    <a:pt x="6736" y="6281"/>
                    <a:pt x="7045" y="6117"/>
                    <a:pt x="7467" y="6117"/>
                  </a:cubicBezTo>
                  <a:cubicBezTo>
                    <a:pt x="8313" y="6117"/>
                    <a:pt x="8999" y="6802"/>
                    <a:pt x="8999" y="7647"/>
                  </a:cubicBezTo>
                  <a:cubicBezTo>
                    <a:pt x="8999" y="8490"/>
                    <a:pt x="8311" y="9176"/>
                    <a:pt x="7467" y="9176"/>
                  </a:cubicBezTo>
                  <a:cubicBezTo>
                    <a:pt x="5776" y="9176"/>
                    <a:pt x="4409" y="10547"/>
                    <a:pt x="4409" y="12234"/>
                  </a:cubicBezTo>
                  <a:cubicBezTo>
                    <a:pt x="4409" y="13922"/>
                    <a:pt x="5779" y="15291"/>
                    <a:pt x="7467" y="15291"/>
                  </a:cubicBezTo>
                  <a:cubicBezTo>
                    <a:pt x="8309" y="15291"/>
                    <a:pt x="8995" y="15977"/>
                    <a:pt x="8995" y="16820"/>
                  </a:cubicBezTo>
                  <a:cubicBezTo>
                    <a:pt x="8995" y="17665"/>
                    <a:pt x="8309" y="18350"/>
                    <a:pt x="7467" y="18350"/>
                  </a:cubicBezTo>
                  <a:cubicBezTo>
                    <a:pt x="6915" y="18350"/>
                    <a:pt x="6420" y="18063"/>
                    <a:pt x="6141" y="17585"/>
                  </a:cubicBezTo>
                  <a:cubicBezTo>
                    <a:pt x="5574" y="16604"/>
                    <a:pt x="4546" y="16056"/>
                    <a:pt x="3491" y="16056"/>
                  </a:cubicBezTo>
                  <a:cubicBezTo>
                    <a:pt x="2972" y="16056"/>
                    <a:pt x="2446" y="16188"/>
                    <a:pt x="1964" y="16467"/>
                  </a:cubicBezTo>
                  <a:cubicBezTo>
                    <a:pt x="502" y="17313"/>
                    <a:pt x="1" y="19183"/>
                    <a:pt x="847" y="20645"/>
                  </a:cubicBezTo>
                  <a:cubicBezTo>
                    <a:pt x="2210" y="23001"/>
                    <a:pt x="4746" y="24466"/>
                    <a:pt x="7467" y="24466"/>
                  </a:cubicBezTo>
                  <a:cubicBezTo>
                    <a:pt x="7572" y="24466"/>
                    <a:pt x="7678" y="24461"/>
                    <a:pt x="7784" y="24459"/>
                  </a:cubicBezTo>
                  <a:cubicBezTo>
                    <a:pt x="11152" y="21078"/>
                    <a:pt x="11151" y="15607"/>
                    <a:pt x="7776" y="12231"/>
                  </a:cubicBezTo>
                  <a:cubicBezTo>
                    <a:pt x="10946" y="8723"/>
                    <a:pt x="10809" y="3345"/>
                    <a:pt x="7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9" name="Google Shape;856;p38"/>
            <p:cNvSpPr/>
            <p:nvPr/>
          </p:nvSpPr>
          <p:spPr>
            <a:xfrm>
              <a:off x="3728250" y="1599088"/>
              <a:ext cx="165200" cy="154075"/>
            </a:xfrm>
            <a:custGeom>
              <a:avLst/>
              <a:gdLst/>
              <a:ahLst/>
              <a:cxnLst/>
              <a:rect l="l" t="t" r="r" b="b"/>
              <a:pathLst>
                <a:path w="6608" h="6163" extrusionOk="0">
                  <a:moveTo>
                    <a:pt x="0" y="0"/>
                  </a:moveTo>
                  <a:lnTo>
                    <a:pt x="0" y="4120"/>
                  </a:lnTo>
                  <a:cubicBezTo>
                    <a:pt x="213" y="4109"/>
                    <a:pt x="431" y="4105"/>
                    <a:pt x="651" y="4105"/>
                  </a:cubicBezTo>
                  <a:cubicBezTo>
                    <a:pt x="690" y="4105"/>
                    <a:pt x="729" y="4105"/>
                    <a:pt x="769" y="4105"/>
                  </a:cubicBezTo>
                  <a:cubicBezTo>
                    <a:pt x="791" y="4105"/>
                    <a:pt x="813" y="4105"/>
                    <a:pt x="835" y="4105"/>
                  </a:cubicBezTo>
                  <a:cubicBezTo>
                    <a:pt x="2890" y="4105"/>
                    <a:pt x="5311" y="5209"/>
                    <a:pt x="6607" y="6162"/>
                  </a:cubicBezTo>
                  <a:cubicBezTo>
                    <a:pt x="6495" y="5705"/>
                    <a:pt x="5765" y="2787"/>
                    <a:pt x="5691" y="2482"/>
                  </a:cubicBezTo>
                  <a:cubicBezTo>
                    <a:pt x="5415" y="1368"/>
                    <a:pt x="4579" y="477"/>
                    <a:pt x="3483" y="137"/>
                  </a:cubicBezTo>
                  <a:lnTo>
                    <a:pt x="30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0" name="Google Shape;857;p38"/>
            <p:cNvSpPr/>
            <p:nvPr/>
          </p:nvSpPr>
          <p:spPr>
            <a:xfrm>
              <a:off x="3601750" y="1588838"/>
              <a:ext cx="202650" cy="164325"/>
            </a:xfrm>
            <a:custGeom>
              <a:avLst/>
              <a:gdLst/>
              <a:ahLst/>
              <a:cxnLst/>
              <a:rect l="l" t="t" r="r" b="b"/>
              <a:pathLst>
                <a:path w="8106" h="6573" extrusionOk="0">
                  <a:moveTo>
                    <a:pt x="5784" y="1"/>
                  </a:moveTo>
                  <a:cubicBezTo>
                    <a:pt x="5459" y="1"/>
                    <a:pt x="5133" y="50"/>
                    <a:pt x="4817" y="149"/>
                  </a:cubicBezTo>
                  <a:lnTo>
                    <a:pt x="3113" y="547"/>
                  </a:lnTo>
                  <a:cubicBezTo>
                    <a:pt x="2017" y="887"/>
                    <a:pt x="1181" y="1778"/>
                    <a:pt x="906" y="2892"/>
                  </a:cubicBezTo>
                  <a:cubicBezTo>
                    <a:pt x="837" y="3171"/>
                    <a:pt x="249" y="5564"/>
                    <a:pt x="0" y="6572"/>
                  </a:cubicBezTo>
                  <a:cubicBezTo>
                    <a:pt x="1396" y="5529"/>
                    <a:pt x="3236" y="4616"/>
                    <a:pt x="5060" y="4530"/>
                  </a:cubicBezTo>
                  <a:cubicBezTo>
                    <a:pt x="5247" y="3773"/>
                    <a:pt x="5422" y="3065"/>
                    <a:pt x="5462" y="2892"/>
                  </a:cubicBezTo>
                  <a:cubicBezTo>
                    <a:pt x="5737" y="1778"/>
                    <a:pt x="6574" y="887"/>
                    <a:pt x="7669" y="547"/>
                  </a:cubicBezTo>
                  <a:lnTo>
                    <a:pt x="8105" y="410"/>
                  </a:lnTo>
                  <a:lnTo>
                    <a:pt x="6779" y="149"/>
                  </a:lnTo>
                  <a:cubicBezTo>
                    <a:pt x="6451" y="84"/>
                    <a:pt x="6129" y="1"/>
                    <a:pt x="5798" y="1"/>
                  </a:cubicBezTo>
                  <a:cubicBezTo>
                    <a:pt x="5794" y="1"/>
                    <a:pt x="5789" y="1"/>
                    <a:pt x="5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858;p38"/>
            <p:cNvSpPr/>
            <p:nvPr/>
          </p:nvSpPr>
          <p:spPr>
            <a:xfrm>
              <a:off x="3539325" y="1640413"/>
              <a:ext cx="354075" cy="112750"/>
            </a:xfrm>
            <a:custGeom>
              <a:avLst/>
              <a:gdLst/>
              <a:ahLst/>
              <a:cxnLst/>
              <a:rect l="l" t="t" r="r" b="b"/>
              <a:pathLst>
                <a:path w="14163" h="4510" extrusionOk="0">
                  <a:moveTo>
                    <a:pt x="4119" y="1"/>
                  </a:moveTo>
                  <a:cubicBezTo>
                    <a:pt x="3866" y="1"/>
                    <a:pt x="3614" y="11"/>
                    <a:pt x="3363" y="32"/>
                  </a:cubicBezTo>
                  <a:cubicBezTo>
                    <a:pt x="1" y="318"/>
                    <a:pt x="235" y="3642"/>
                    <a:pt x="2497" y="4509"/>
                  </a:cubicBezTo>
                  <a:cubicBezTo>
                    <a:pt x="4259" y="3544"/>
                    <a:pt x="6136" y="3072"/>
                    <a:pt x="8197" y="3072"/>
                  </a:cubicBezTo>
                  <a:cubicBezTo>
                    <a:pt x="8243" y="3072"/>
                    <a:pt x="8289" y="3072"/>
                    <a:pt x="8336" y="3073"/>
                  </a:cubicBezTo>
                  <a:cubicBezTo>
                    <a:pt x="8376" y="3072"/>
                    <a:pt x="8417" y="3072"/>
                    <a:pt x="8457" y="3072"/>
                  </a:cubicBezTo>
                  <a:cubicBezTo>
                    <a:pt x="10524" y="3072"/>
                    <a:pt x="12396" y="3541"/>
                    <a:pt x="14163" y="4509"/>
                  </a:cubicBezTo>
                  <a:cubicBezTo>
                    <a:pt x="12388" y="2648"/>
                    <a:pt x="8185" y="1"/>
                    <a:pt x="4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2" name="Google Shape;859;p38"/>
            <p:cNvSpPr/>
            <p:nvPr/>
          </p:nvSpPr>
          <p:spPr>
            <a:xfrm>
              <a:off x="3706525" y="1962538"/>
              <a:ext cx="21200" cy="38150"/>
            </a:xfrm>
            <a:custGeom>
              <a:avLst/>
              <a:gdLst/>
              <a:ahLst/>
              <a:cxnLst/>
              <a:rect l="l" t="t" r="r" b="b"/>
              <a:pathLst>
                <a:path w="848" h="1526" extrusionOk="0">
                  <a:moveTo>
                    <a:pt x="424" y="0"/>
                  </a:moveTo>
                  <a:cubicBezTo>
                    <a:pt x="191" y="0"/>
                    <a:pt x="0" y="190"/>
                    <a:pt x="0" y="424"/>
                  </a:cubicBezTo>
                  <a:lnTo>
                    <a:pt x="0" y="1102"/>
                  </a:lnTo>
                  <a:cubicBezTo>
                    <a:pt x="0" y="1336"/>
                    <a:pt x="191" y="1526"/>
                    <a:pt x="424" y="1526"/>
                  </a:cubicBezTo>
                  <a:cubicBezTo>
                    <a:pt x="658" y="1526"/>
                    <a:pt x="848" y="1336"/>
                    <a:pt x="848" y="1102"/>
                  </a:cubicBezTo>
                  <a:lnTo>
                    <a:pt x="848" y="424"/>
                  </a:lnTo>
                  <a:cubicBezTo>
                    <a:pt x="848" y="189"/>
                    <a:pt x="658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3" name="Google Shape;860;p38"/>
            <p:cNvSpPr/>
            <p:nvPr/>
          </p:nvSpPr>
          <p:spPr>
            <a:xfrm>
              <a:off x="3837725" y="1962538"/>
              <a:ext cx="21200" cy="38150"/>
            </a:xfrm>
            <a:custGeom>
              <a:avLst/>
              <a:gdLst/>
              <a:ahLst/>
              <a:cxnLst/>
              <a:rect l="l" t="t" r="r" b="b"/>
              <a:pathLst>
                <a:path w="848" h="1526" extrusionOk="0">
                  <a:moveTo>
                    <a:pt x="424" y="0"/>
                  </a:moveTo>
                  <a:cubicBezTo>
                    <a:pt x="191" y="0"/>
                    <a:pt x="0" y="190"/>
                    <a:pt x="0" y="424"/>
                  </a:cubicBezTo>
                  <a:lnTo>
                    <a:pt x="0" y="1102"/>
                  </a:lnTo>
                  <a:cubicBezTo>
                    <a:pt x="0" y="1336"/>
                    <a:pt x="191" y="1526"/>
                    <a:pt x="424" y="1526"/>
                  </a:cubicBezTo>
                  <a:cubicBezTo>
                    <a:pt x="658" y="1526"/>
                    <a:pt x="848" y="1336"/>
                    <a:pt x="848" y="1102"/>
                  </a:cubicBezTo>
                  <a:lnTo>
                    <a:pt x="848" y="424"/>
                  </a:lnTo>
                  <a:cubicBezTo>
                    <a:pt x="848" y="189"/>
                    <a:pt x="660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4" name="Google Shape;861;p38"/>
            <p:cNvSpPr/>
            <p:nvPr/>
          </p:nvSpPr>
          <p:spPr>
            <a:xfrm>
              <a:off x="3747625" y="1978938"/>
              <a:ext cx="70200" cy="31800"/>
            </a:xfrm>
            <a:custGeom>
              <a:avLst/>
              <a:gdLst/>
              <a:ahLst/>
              <a:cxnLst/>
              <a:rect l="l" t="t" r="r" b="b"/>
              <a:pathLst>
                <a:path w="2808" h="1272" extrusionOk="0">
                  <a:moveTo>
                    <a:pt x="474" y="1"/>
                  </a:moveTo>
                  <a:cubicBezTo>
                    <a:pt x="376" y="1"/>
                    <a:pt x="277" y="35"/>
                    <a:pt x="198" y="106"/>
                  </a:cubicBezTo>
                  <a:cubicBezTo>
                    <a:pt x="21" y="259"/>
                    <a:pt x="1" y="527"/>
                    <a:pt x="156" y="703"/>
                  </a:cubicBezTo>
                  <a:cubicBezTo>
                    <a:pt x="472" y="1064"/>
                    <a:pt x="926" y="1272"/>
                    <a:pt x="1405" y="1272"/>
                  </a:cubicBezTo>
                  <a:cubicBezTo>
                    <a:pt x="1885" y="1272"/>
                    <a:pt x="2341" y="1064"/>
                    <a:pt x="2655" y="703"/>
                  </a:cubicBezTo>
                  <a:cubicBezTo>
                    <a:pt x="2807" y="527"/>
                    <a:pt x="2790" y="259"/>
                    <a:pt x="2613" y="106"/>
                  </a:cubicBezTo>
                  <a:cubicBezTo>
                    <a:pt x="2534" y="35"/>
                    <a:pt x="2435" y="1"/>
                    <a:pt x="2336" y="1"/>
                  </a:cubicBezTo>
                  <a:cubicBezTo>
                    <a:pt x="2218" y="1"/>
                    <a:pt x="2100" y="50"/>
                    <a:pt x="2016" y="146"/>
                  </a:cubicBezTo>
                  <a:cubicBezTo>
                    <a:pt x="1861" y="324"/>
                    <a:pt x="1638" y="425"/>
                    <a:pt x="1405" y="425"/>
                  </a:cubicBezTo>
                  <a:cubicBezTo>
                    <a:pt x="1171" y="425"/>
                    <a:pt x="949" y="323"/>
                    <a:pt x="795" y="146"/>
                  </a:cubicBezTo>
                  <a:cubicBezTo>
                    <a:pt x="710" y="50"/>
                    <a:pt x="592" y="1"/>
                    <a:pt x="47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55" name="Google Shape;785;p37"/>
          <p:cNvGrpSpPr>
            <a:grpSpLocks noChangeAspect="1"/>
          </p:cNvGrpSpPr>
          <p:nvPr/>
        </p:nvGrpSpPr>
        <p:grpSpPr>
          <a:xfrm>
            <a:off x="11646381" y="1452839"/>
            <a:ext cx="810000" cy="1009694"/>
            <a:chOff x="4797225" y="1588913"/>
            <a:chExt cx="525825" cy="701975"/>
          </a:xfrm>
        </p:grpSpPr>
        <p:sp>
          <p:nvSpPr>
            <p:cNvPr id="56" name="Google Shape;786;p37"/>
            <p:cNvSpPr/>
            <p:nvPr/>
          </p:nvSpPr>
          <p:spPr>
            <a:xfrm>
              <a:off x="5193875" y="1815188"/>
              <a:ext cx="129175" cy="84775"/>
            </a:xfrm>
            <a:custGeom>
              <a:avLst/>
              <a:gdLst/>
              <a:ahLst/>
              <a:cxnLst/>
              <a:rect l="l" t="t" r="r" b="b"/>
              <a:pathLst>
                <a:path w="5167" h="3391" extrusionOk="0">
                  <a:moveTo>
                    <a:pt x="2584" y="1"/>
                  </a:moveTo>
                  <a:cubicBezTo>
                    <a:pt x="2313" y="1"/>
                    <a:pt x="2050" y="40"/>
                    <a:pt x="1801" y="107"/>
                  </a:cubicBezTo>
                  <a:cubicBezTo>
                    <a:pt x="1123" y="295"/>
                    <a:pt x="547" y="722"/>
                    <a:pt x="165" y="1289"/>
                  </a:cubicBezTo>
                  <a:cubicBezTo>
                    <a:pt x="0" y="1535"/>
                    <a:pt x="0" y="1858"/>
                    <a:pt x="165" y="2104"/>
                  </a:cubicBezTo>
                  <a:cubicBezTo>
                    <a:pt x="688" y="2881"/>
                    <a:pt x="1576" y="3390"/>
                    <a:pt x="2583" y="3390"/>
                  </a:cubicBezTo>
                  <a:cubicBezTo>
                    <a:pt x="2585" y="3390"/>
                    <a:pt x="2588" y="3390"/>
                    <a:pt x="2591" y="3390"/>
                  </a:cubicBezTo>
                  <a:cubicBezTo>
                    <a:pt x="3596" y="3390"/>
                    <a:pt x="4481" y="2878"/>
                    <a:pt x="5001" y="2104"/>
                  </a:cubicBezTo>
                  <a:cubicBezTo>
                    <a:pt x="5167" y="1858"/>
                    <a:pt x="5167" y="1535"/>
                    <a:pt x="5001" y="1289"/>
                  </a:cubicBezTo>
                  <a:cubicBezTo>
                    <a:pt x="4479" y="511"/>
                    <a:pt x="3591" y="1"/>
                    <a:pt x="2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7" name="Google Shape;787;p37"/>
            <p:cNvSpPr/>
            <p:nvPr/>
          </p:nvSpPr>
          <p:spPr>
            <a:xfrm>
              <a:off x="5077850" y="1605813"/>
              <a:ext cx="211550" cy="251025"/>
            </a:xfrm>
            <a:custGeom>
              <a:avLst/>
              <a:gdLst/>
              <a:ahLst/>
              <a:cxnLst/>
              <a:rect l="l" t="t" r="r" b="b"/>
              <a:pathLst>
                <a:path w="8462" h="10041" extrusionOk="0">
                  <a:moveTo>
                    <a:pt x="4584" y="1"/>
                  </a:moveTo>
                  <a:lnTo>
                    <a:pt x="0" y="4584"/>
                  </a:lnTo>
                  <a:lnTo>
                    <a:pt x="39" y="5255"/>
                  </a:lnTo>
                  <a:lnTo>
                    <a:pt x="4608" y="9824"/>
                  </a:lnTo>
                  <a:cubicBezTo>
                    <a:pt x="4640" y="9854"/>
                    <a:pt x="4671" y="9881"/>
                    <a:pt x="4704" y="9904"/>
                  </a:cubicBezTo>
                  <a:cubicBezTo>
                    <a:pt x="4835" y="9998"/>
                    <a:pt x="4985" y="10041"/>
                    <a:pt x="5137" y="10041"/>
                  </a:cubicBezTo>
                  <a:cubicBezTo>
                    <a:pt x="5396" y="10041"/>
                    <a:pt x="5663" y="9918"/>
                    <a:pt x="5858" y="9723"/>
                  </a:cubicBezTo>
                  <a:lnTo>
                    <a:pt x="6205" y="9377"/>
                  </a:lnTo>
                  <a:cubicBezTo>
                    <a:pt x="7940" y="7640"/>
                    <a:pt x="8462" y="5143"/>
                    <a:pt x="7557" y="2977"/>
                  </a:cubicBezTo>
                  <a:lnTo>
                    <a:pt x="45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8" name="Google Shape;788;p37"/>
            <p:cNvSpPr/>
            <p:nvPr/>
          </p:nvSpPr>
          <p:spPr>
            <a:xfrm>
              <a:off x="5005025" y="1588913"/>
              <a:ext cx="261800" cy="163875"/>
            </a:xfrm>
            <a:custGeom>
              <a:avLst/>
              <a:gdLst/>
              <a:ahLst/>
              <a:cxnLst/>
              <a:rect l="l" t="t" r="r" b="b"/>
              <a:pathLst>
                <a:path w="10472" h="6555" extrusionOk="0">
                  <a:moveTo>
                    <a:pt x="5018" y="1"/>
                  </a:moveTo>
                  <a:cubicBezTo>
                    <a:pt x="3492" y="1"/>
                    <a:pt x="1964" y="587"/>
                    <a:pt x="806" y="1745"/>
                  </a:cubicBezTo>
                  <a:lnTo>
                    <a:pt x="460" y="2092"/>
                  </a:lnTo>
                  <a:cubicBezTo>
                    <a:pt x="123" y="2429"/>
                    <a:pt x="1" y="2983"/>
                    <a:pt x="360" y="3341"/>
                  </a:cubicBezTo>
                  <a:lnTo>
                    <a:pt x="3574" y="6554"/>
                  </a:lnTo>
                  <a:cubicBezTo>
                    <a:pt x="3217" y="6194"/>
                    <a:pt x="3339" y="5641"/>
                    <a:pt x="3676" y="5303"/>
                  </a:cubicBezTo>
                  <a:lnTo>
                    <a:pt x="4022" y="4957"/>
                  </a:lnTo>
                  <a:cubicBezTo>
                    <a:pt x="5180" y="3800"/>
                    <a:pt x="6705" y="3213"/>
                    <a:pt x="8230" y="3213"/>
                  </a:cubicBezTo>
                  <a:cubicBezTo>
                    <a:pt x="8992" y="3213"/>
                    <a:pt x="9755" y="3360"/>
                    <a:pt x="10471" y="3656"/>
                  </a:cubicBezTo>
                  <a:cubicBezTo>
                    <a:pt x="10181" y="2961"/>
                    <a:pt x="9745" y="2300"/>
                    <a:pt x="9154" y="1709"/>
                  </a:cubicBezTo>
                  <a:cubicBezTo>
                    <a:pt x="8010" y="565"/>
                    <a:pt x="6514" y="1"/>
                    <a:pt x="50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9" name="Google Shape;789;p37"/>
            <p:cNvSpPr/>
            <p:nvPr/>
          </p:nvSpPr>
          <p:spPr>
            <a:xfrm>
              <a:off x="4880900" y="2133513"/>
              <a:ext cx="314650" cy="157375"/>
            </a:xfrm>
            <a:custGeom>
              <a:avLst/>
              <a:gdLst/>
              <a:ahLst/>
              <a:cxnLst/>
              <a:rect l="l" t="t" r="r" b="b"/>
              <a:pathLst>
                <a:path w="12586" h="6295" extrusionOk="0">
                  <a:moveTo>
                    <a:pt x="0" y="1"/>
                  </a:moveTo>
                  <a:lnTo>
                    <a:pt x="0" y="6294"/>
                  </a:lnTo>
                  <a:lnTo>
                    <a:pt x="9438" y="6294"/>
                  </a:lnTo>
                  <a:cubicBezTo>
                    <a:pt x="11176" y="6294"/>
                    <a:pt x="12584" y="4884"/>
                    <a:pt x="12584" y="3149"/>
                  </a:cubicBezTo>
                  <a:cubicBezTo>
                    <a:pt x="12585" y="1411"/>
                    <a:pt x="11176" y="1"/>
                    <a:pt x="94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60" name="Google Shape;790;p37"/>
            <p:cNvSpPr/>
            <p:nvPr/>
          </p:nvSpPr>
          <p:spPr>
            <a:xfrm>
              <a:off x="4797225" y="1661613"/>
              <a:ext cx="398325" cy="629275"/>
            </a:xfrm>
            <a:custGeom>
              <a:avLst/>
              <a:gdLst/>
              <a:ahLst/>
              <a:cxnLst/>
              <a:rect l="l" t="t" r="r" b="b"/>
              <a:pathLst>
                <a:path w="15933" h="25171" extrusionOk="0">
                  <a:moveTo>
                    <a:pt x="8067" y="1"/>
                  </a:moveTo>
                  <a:lnTo>
                    <a:pt x="3241" y="3174"/>
                  </a:lnTo>
                  <a:lnTo>
                    <a:pt x="8181" y="6297"/>
                  </a:lnTo>
                  <a:cubicBezTo>
                    <a:pt x="9014" y="6355"/>
                    <a:pt x="9646" y="7041"/>
                    <a:pt x="9640" y="7875"/>
                  </a:cubicBezTo>
                  <a:cubicBezTo>
                    <a:pt x="9638" y="8304"/>
                    <a:pt x="9469" y="8619"/>
                    <a:pt x="9327" y="8807"/>
                  </a:cubicBezTo>
                  <a:lnTo>
                    <a:pt x="830" y="20136"/>
                  </a:lnTo>
                  <a:cubicBezTo>
                    <a:pt x="116" y="21088"/>
                    <a:pt x="1" y="22364"/>
                    <a:pt x="534" y="23430"/>
                  </a:cubicBezTo>
                  <a:cubicBezTo>
                    <a:pt x="1067" y="24497"/>
                    <a:pt x="2157" y="25170"/>
                    <a:pt x="3347" y="25170"/>
                  </a:cubicBezTo>
                  <a:lnTo>
                    <a:pt x="9640" y="25170"/>
                  </a:lnTo>
                  <a:cubicBezTo>
                    <a:pt x="7695" y="25170"/>
                    <a:pt x="6586" y="22948"/>
                    <a:pt x="7753" y="21394"/>
                  </a:cubicBezTo>
                  <a:lnTo>
                    <a:pt x="14361" y="12583"/>
                  </a:lnTo>
                  <a:cubicBezTo>
                    <a:pt x="15388" y="11212"/>
                    <a:pt x="15932" y="9581"/>
                    <a:pt x="15932" y="7866"/>
                  </a:cubicBezTo>
                  <a:cubicBezTo>
                    <a:pt x="15932" y="3528"/>
                    <a:pt x="12405" y="1"/>
                    <a:pt x="8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61" name="Google Shape;791;p37"/>
            <p:cNvSpPr/>
            <p:nvPr/>
          </p:nvSpPr>
          <p:spPr>
            <a:xfrm>
              <a:off x="4806825" y="1661588"/>
              <a:ext cx="194925" cy="216350"/>
            </a:xfrm>
            <a:custGeom>
              <a:avLst/>
              <a:gdLst/>
              <a:ahLst/>
              <a:cxnLst/>
              <a:rect l="l" t="t" r="r" b="b"/>
              <a:pathLst>
                <a:path w="7797" h="8654" extrusionOk="0">
                  <a:moveTo>
                    <a:pt x="7683" y="0"/>
                  </a:moveTo>
                  <a:cubicBezTo>
                    <a:pt x="4884" y="0"/>
                    <a:pt x="2275" y="1506"/>
                    <a:pt x="871" y="3930"/>
                  </a:cubicBezTo>
                  <a:cubicBezTo>
                    <a:pt x="0" y="5434"/>
                    <a:pt x="514" y="7358"/>
                    <a:pt x="2018" y="8230"/>
                  </a:cubicBezTo>
                  <a:cubicBezTo>
                    <a:pt x="2515" y="8517"/>
                    <a:pt x="3057" y="8654"/>
                    <a:pt x="3592" y="8654"/>
                  </a:cubicBezTo>
                  <a:cubicBezTo>
                    <a:pt x="4678" y="8654"/>
                    <a:pt x="5735" y="8091"/>
                    <a:pt x="6319" y="7083"/>
                  </a:cubicBezTo>
                  <a:cubicBezTo>
                    <a:pt x="6604" y="6589"/>
                    <a:pt x="7114" y="6295"/>
                    <a:pt x="7684" y="6295"/>
                  </a:cubicBezTo>
                  <a:cubicBezTo>
                    <a:pt x="7721" y="6295"/>
                    <a:pt x="7759" y="6296"/>
                    <a:pt x="7797" y="6298"/>
                  </a:cubicBezTo>
                  <a:cubicBezTo>
                    <a:pt x="6928" y="5488"/>
                    <a:pt x="6422" y="4361"/>
                    <a:pt x="6403" y="3172"/>
                  </a:cubicBezTo>
                  <a:cubicBezTo>
                    <a:pt x="6382" y="1985"/>
                    <a:pt x="6844" y="841"/>
                    <a:pt x="76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62" name="Google Shape;792;p37"/>
            <p:cNvSpPr/>
            <p:nvPr/>
          </p:nvSpPr>
          <p:spPr>
            <a:xfrm>
              <a:off x="5160125" y="1850013"/>
              <a:ext cx="93075" cy="139600"/>
            </a:xfrm>
            <a:custGeom>
              <a:avLst/>
              <a:gdLst/>
              <a:ahLst/>
              <a:cxnLst/>
              <a:rect l="l" t="t" r="r" b="b"/>
              <a:pathLst>
                <a:path w="3723" h="5584" extrusionOk="0">
                  <a:moveTo>
                    <a:pt x="1861" y="0"/>
                  </a:moveTo>
                  <a:cubicBezTo>
                    <a:pt x="1705" y="0"/>
                    <a:pt x="1549" y="46"/>
                    <a:pt x="1415" y="136"/>
                  </a:cubicBezTo>
                  <a:cubicBezTo>
                    <a:pt x="562" y="711"/>
                    <a:pt x="0" y="1686"/>
                    <a:pt x="0" y="2792"/>
                  </a:cubicBezTo>
                  <a:cubicBezTo>
                    <a:pt x="0" y="3899"/>
                    <a:pt x="562" y="4873"/>
                    <a:pt x="1415" y="5447"/>
                  </a:cubicBezTo>
                  <a:cubicBezTo>
                    <a:pt x="1549" y="5538"/>
                    <a:pt x="1705" y="5583"/>
                    <a:pt x="1861" y="5583"/>
                  </a:cubicBezTo>
                  <a:cubicBezTo>
                    <a:pt x="2018" y="5583"/>
                    <a:pt x="2174" y="5538"/>
                    <a:pt x="2308" y="5447"/>
                  </a:cubicBezTo>
                  <a:cubicBezTo>
                    <a:pt x="3161" y="4873"/>
                    <a:pt x="3723" y="3898"/>
                    <a:pt x="3723" y="2792"/>
                  </a:cubicBezTo>
                  <a:cubicBezTo>
                    <a:pt x="3723" y="1686"/>
                    <a:pt x="3161" y="711"/>
                    <a:pt x="2308" y="136"/>
                  </a:cubicBezTo>
                  <a:cubicBezTo>
                    <a:pt x="2174" y="46"/>
                    <a:pt x="2018" y="0"/>
                    <a:pt x="1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63" name="Google Shape;793;p37"/>
            <p:cNvSpPr/>
            <p:nvPr/>
          </p:nvSpPr>
          <p:spPr>
            <a:xfrm>
              <a:off x="5072725" y="1775688"/>
              <a:ext cx="84025" cy="67000"/>
            </a:xfrm>
            <a:custGeom>
              <a:avLst/>
              <a:gdLst/>
              <a:ahLst/>
              <a:cxnLst/>
              <a:rect l="l" t="t" r="r" b="b"/>
              <a:pathLst>
                <a:path w="3361" h="2680" extrusionOk="0">
                  <a:moveTo>
                    <a:pt x="1681" y="1"/>
                  </a:moveTo>
                  <a:cubicBezTo>
                    <a:pt x="753" y="1"/>
                    <a:pt x="0" y="601"/>
                    <a:pt x="0" y="1341"/>
                  </a:cubicBezTo>
                  <a:cubicBezTo>
                    <a:pt x="0" y="2081"/>
                    <a:pt x="753" y="2680"/>
                    <a:pt x="1681" y="2680"/>
                  </a:cubicBezTo>
                  <a:cubicBezTo>
                    <a:pt x="2608" y="2680"/>
                    <a:pt x="3361" y="2081"/>
                    <a:pt x="3361" y="1341"/>
                  </a:cubicBezTo>
                  <a:cubicBezTo>
                    <a:pt x="3361" y="601"/>
                    <a:pt x="2608" y="1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64" name="Google Shape;794;p37"/>
            <p:cNvSpPr/>
            <p:nvPr/>
          </p:nvSpPr>
          <p:spPr>
            <a:xfrm>
              <a:off x="4844875" y="1775938"/>
              <a:ext cx="84050" cy="67000"/>
            </a:xfrm>
            <a:custGeom>
              <a:avLst/>
              <a:gdLst/>
              <a:ahLst/>
              <a:cxnLst/>
              <a:rect l="l" t="t" r="r" b="b"/>
              <a:pathLst>
                <a:path w="3362" h="2680" extrusionOk="0">
                  <a:moveTo>
                    <a:pt x="1681" y="1"/>
                  </a:moveTo>
                  <a:cubicBezTo>
                    <a:pt x="753" y="1"/>
                    <a:pt x="1" y="600"/>
                    <a:pt x="1" y="1340"/>
                  </a:cubicBezTo>
                  <a:cubicBezTo>
                    <a:pt x="1" y="2079"/>
                    <a:pt x="753" y="2680"/>
                    <a:pt x="1681" y="2680"/>
                  </a:cubicBezTo>
                  <a:cubicBezTo>
                    <a:pt x="2609" y="2680"/>
                    <a:pt x="3362" y="2079"/>
                    <a:pt x="3362" y="1340"/>
                  </a:cubicBezTo>
                  <a:cubicBezTo>
                    <a:pt x="3362" y="600"/>
                    <a:pt x="2609" y="1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65" name="Google Shape;795;p37"/>
            <p:cNvSpPr/>
            <p:nvPr/>
          </p:nvSpPr>
          <p:spPr>
            <a:xfrm>
              <a:off x="4890875" y="1749588"/>
              <a:ext cx="21225" cy="37975"/>
            </a:xfrm>
            <a:custGeom>
              <a:avLst/>
              <a:gdLst/>
              <a:ahLst/>
              <a:cxnLst/>
              <a:rect l="l" t="t" r="r" b="b"/>
              <a:pathLst>
                <a:path w="849" h="1519" extrusionOk="0">
                  <a:moveTo>
                    <a:pt x="424" y="1"/>
                  </a:moveTo>
                  <a:cubicBezTo>
                    <a:pt x="189" y="1"/>
                    <a:pt x="1" y="190"/>
                    <a:pt x="1" y="424"/>
                  </a:cubicBezTo>
                  <a:lnTo>
                    <a:pt x="1" y="1095"/>
                  </a:lnTo>
                  <a:cubicBezTo>
                    <a:pt x="1" y="1329"/>
                    <a:pt x="192" y="1519"/>
                    <a:pt x="424" y="1519"/>
                  </a:cubicBezTo>
                  <a:cubicBezTo>
                    <a:pt x="658" y="1519"/>
                    <a:pt x="848" y="1329"/>
                    <a:pt x="848" y="1095"/>
                  </a:cubicBezTo>
                  <a:lnTo>
                    <a:pt x="848" y="424"/>
                  </a:lnTo>
                  <a:cubicBezTo>
                    <a:pt x="848" y="190"/>
                    <a:pt x="658" y="1"/>
                    <a:pt x="4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66" name="Google Shape;796;p37"/>
            <p:cNvSpPr/>
            <p:nvPr/>
          </p:nvSpPr>
          <p:spPr>
            <a:xfrm>
              <a:off x="5063600" y="1737013"/>
              <a:ext cx="57375" cy="50375"/>
            </a:xfrm>
            <a:custGeom>
              <a:avLst/>
              <a:gdLst/>
              <a:ahLst/>
              <a:cxnLst/>
              <a:rect l="l" t="t" r="r" b="b"/>
              <a:pathLst>
                <a:path w="2295" h="2015" extrusionOk="0">
                  <a:moveTo>
                    <a:pt x="466" y="0"/>
                  </a:moveTo>
                  <a:cubicBezTo>
                    <a:pt x="283" y="0"/>
                    <a:pt x="115" y="119"/>
                    <a:pt x="61" y="300"/>
                  </a:cubicBezTo>
                  <a:cubicBezTo>
                    <a:pt x="0" y="497"/>
                    <a:pt x="91" y="702"/>
                    <a:pt x="265" y="795"/>
                  </a:cubicBezTo>
                  <a:cubicBezTo>
                    <a:pt x="252" y="835"/>
                    <a:pt x="247" y="877"/>
                    <a:pt x="247" y="920"/>
                  </a:cubicBezTo>
                  <a:lnTo>
                    <a:pt x="247" y="1591"/>
                  </a:lnTo>
                  <a:cubicBezTo>
                    <a:pt x="247" y="1825"/>
                    <a:pt x="437" y="2015"/>
                    <a:pt x="671" y="2015"/>
                  </a:cubicBezTo>
                  <a:cubicBezTo>
                    <a:pt x="904" y="2015"/>
                    <a:pt x="1095" y="1825"/>
                    <a:pt x="1095" y="1591"/>
                  </a:cubicBezTo>
                  <a:lnTo>
                    <a:pt x="1095" y="982"/>
                  </a:lnTo>
                  <a:cubicBezTo>
                    <a:pt x="1169" y="989"/>
                    <a:pt x="1245" y="993"/>
                    <a:pt x="1321" y="993"/>
                  </a:cubicBezTo>
                  <a:cubicBezTo>
                    <a:pt x="1630" y="993"/>
                    <a:pt x="1945" y="926"/>
                    <a:pt x="2143" y="702"/>
                  </a:cubicBezTo>
                  <a:cubicBezTo>
                    <a:pt x="2294" y="527"/>
                    <a:pt x="2275" y="260"/>
                    <a:pt x="2100" y="104"/>
                  </a:cubicBezTo>
                  <a:cubicBezTo>
                    <a:pt x="2019" y="35"/>
                    <a:pt x="1920" y="1"/>
                    <a:pt x="1821" y="1"/>
                  </a:cubicBezTo>
                  <a:cubicBezTo>
                    <a:pt x="1711" y="1"/>
                    <a:pt x="1602" y="43"/>
                    <a:pt x="1520" y="126"/>
                  </a:cubicBezTo>
                  <a:cubicBezTo>
                    <a:pt x="1485" y="140"/>
                    <a:pt x="1429" y="146"/>
                    <a:pt x="1357" y="146"/>
                  </a:cubicBezTo>
                  <a:cubicBezTo>
                    <a:pt x="1160" y="146"/>
                    <a:pt x="851" y="97"/>
                    <a:pt x="588" y="18"/>
                  </a:cubicBezTo>
                  <a:cubicBezTo>
                    <a:pt x="547" y="6"/>
                    <a:pt x="506" y="0"/>
                    <a:pt x="46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67" name="Google Shape;797;p37"/>
            <p:cNvSpPr/>
            <p:nvPr/>
          </p:nvSpPr>
          <p:spPr>
            <a:xfrm>
              <a:off x="4880800" y="1717388"/>
              <a:ext cx="57975" cy="28150"/>
            </a:xfrm>
            <a:custGeom>
              <a:avLst/>
              <a:gdLst/>
              <a:ahLst/>
              <a:cxnLst/>
              <a:rect l="l" t="t" r="r" b="b"/>
              <a:pathLst>
                <a:path w="2319" h="1126" extrusionOk="0">
                  <a:moveTo>
                    <a:pt x="1029" y="0"/>
                  </a:moveTo>
                  <a:cubicBezTo>
                    <a:pt x="707" y="0"/>
                    <a:pt x="384" y="116"/>
                    <a:pt x="138" y="450"/>
                  </a:cubicBezTo>
                  <a:cubicBezTo>
                    <a:pt x="0" y="638"/>
                    <a:pt x="40" y="904"/>
                    <a:pt x="228" y="1043"/>
                  </a:cubicBezTo>
                  <a:cubicBezTo>
                    <a:pt x="304" y="1098"/>
                    <a:pt x="392" y="1125"/>
                    <a:pt x="479" y="1125"/>
                  </a:cubicBezTo>
                  <a:cubicBezTo>
                    <a:pt x="609" y="1125"/>
                    <a:pt x="738" y="1065"/>
                    <a:pt x="820" y="953"/>
                  </a:cubicBezTo>
                  <a:cubicBezTo>
                    <a:pt x="876" y="877"/>
                    <a:pt x="959" y="849"/>
                    <a:pt x="1049" y="849"/>
                  </a:cubicBezTo>
                  <a:cubicBezTo>
                    <a:pt x="1290" y="849"/>
                    <a:pt x="1588" y="1046"/>
                    <a:pt x="1594" y="1050"/>
                  </a:cubicBezTo>
                  <a:cubicBezTo>
                    <a:pt x="1668" y="1101"/>
                    <a:pt x="1751" y="1125"/>
                    <a:pt x="1833" y="1125"/>
                  </a:cubicBezTo>
                  <a:cubicBezTo>
                    <a:pt x="1967" y="1125"/>
                    <a:pt x="2100" y="1061"/>
                    <a:pt x="2183" y="943"/>
                  </a:cubicBezTo>
                  <a:cubicBezTo>
                    <a:pt x="2318" y="752"/>
                    <a:pt x="2269" y="487"/>
                    <a:pt x="2077" y="352"/>
                  </a:cubicBezTo>
                  <a:cubicBezTo>
                    <a:pt x="1839" y="186"/>
                    <a:pt x="1435" y="0"/>
                    <a:pt x="10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68" name="Google Shape;798;p37"/>
            <p:cNvSpPr/>
            <p:nvPr/>
          </p:nvSpPr>
          <p:spPr>
            <a:xfrm>
              <a:off x="4967000" y="1765338"/>
              <a:ext cx="69150" cy="27450"/>
            </a:xfrm>
            <a:custGeom>
              <a:avLst/>
              <a:gdLst/>
              <a:ahLst/>
              <a:cxnLst/>
              <a:rect l="l" t="t" r="r" b="b"/>
              <a:pathLst>
                <a:path w="2766" h="1098" extrusionOk="0">
                  <a:moveTo>
                    <a:pt x="2284" y="0"/>
                  </a:moveTo>
                  <a:cubicBezTo>
                    <a:pt x="2231" y="0"/>
                    <a:pt x="2177" y="10"/>
                    <a:pt x="2125" y="31"/>
                  </a:cubicBezTo>
                  <a:cubicBezTo>
                    <a:pt x="1593" y="248"/>
                    <a:pt x="788" y="250"/>
                    <a:pt x="437" y="250"/>
                  </a:cubicBezTo>
                  <a:lnTo>
                    <a:pt x="424" y="250"/>
                  </a:lnTo>
                  <a:cubicBezTo>
                    <a:pt x="192" y="250"/>
                    <a:pt x="1" y="441"/>
                    <a:pt x="1" y="673"/>
                  </a:cubicBezTo>
                  <a:cubicBezTo>
                    <a:pt x="1" y="908"/>
                    <a:pt x="192" y="1097"/>
                    <a:pt x="424" y="1097"/>
                  </a:cubicBezTo>
                  <a:lnTo>
                    <a:pt x="439" y="1097"/>
                  </a:lnTo>
                  <a:cubicBezTo>
                    <a:pt x="872" y="1097"/>
                    <a:pt x="1762" y="1096"/>
                    <a:pt x="2447" y="816"/>
                  </a:cubicBezTo>
                  <a:cubicBezTo>
                    <a:pt x="2664" y="728"/>
                    <a:pt x="2765" y="480"/>
                    <a:pt x="2678" y="263"/>
                  </a:cubicBezTo>
                  <a:cubicBezTo>
                    <a:pt x="2610" y="99"/>
                    <a:pt x="2451" y="0"/>
                    <a:pt x="228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1" name="Google Shape;920;p39"/>
          <p:cNvGrpSpPr>
            <a:grpSpLocks noChangeAspect="1"/>
          </p:cNvGrpSpPr>
          <p:nvPr/>
        </p:nvGrpSpPr>
        <p:grpSpPr>
          <a:xfrm>
            <a:off x="14964381" y="1452839"/>
            <a:ext cx="810000" cy="925661"/>
            <a:chOff x="4931200" y="1588913"/>
            <a:chExt cx="584300" cy="701975"/>
          </a:xfrm>
        </p:grpSpPr>
        <p:sp>
          <p:nvSpPr>
            <p:cNvPr id="42" name="Google Shape;921;p39"/>
            <p:cNvSpPr/>
            <p:nvPr/>
          </p:nvSpPr>
          <p:spPr>
            <a:xfrm>
              <a:off x="5386375" y="1668238"/>
              <a:ext cx="129125" cy="81875"/>
            </a:xfrm>
            <a:custGeom>
              <a:avLst/>
              <a:gdLst/>
              <a:ahLst/>
              <a:cxnLst/>
              <a:rect l="l" t="t" r="r" b="b"/>
              <a:pathLst>
                <a:path w="5165" h="3275" extrusionOk="0">
                  <a:moveTo>
                    <a:pt x="1" y="0"/>
                  </a:moveTo>
                  <a:lnTo>
                    <a:pt x="1" y="3275"/>
                  </a:lnTo>
                  <a:lnTo>
                    <a:pt x="3527" y="3275"/>
                  </a:lnTo>
                  <a:cubicBezTo>
                    <a:pt x="4432" y="3275"/>
                    <a:pt x="5164" y="2542"/>
                    <a:pt x="5164" y="1637"/>
                  </a:cubicBezTo>
                  <a:cubicBezTo>
                    <a:pt x="5164" y="734"/>
                    <a:pt x="4432" y="0"/>
                    <a:pt x="3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922;p39"/>
            <p:cNvSpPr/>
            <p:nvPr/>
          </p:nvSpPr>
          <p:spPr>
            <a:xfrm>
              <a:off x="4931200" y="1626438"/>
              <a:ext cx="584300" cy="576725"/>
            </a:xfrm>
            <a:custGeom>
              <a:avLst/>
              <a:gdLst/>
              <a:ahLst/>
              <a:cxnLst/>
              <a:rect l="l" t="t" r="r" b="b"/>
              <a:pathLst>
                <a:path w="23372" h="23069" extrusionOk="0">
                  <a:moveTo>
                    <a:pt x="13082" y="0"/>
                  </a:moveTo>
                  <a:lnTo>
                    <a:pt x="9632" y="4944"/>
                  </a:lnTo>
                  <a:lnTo>
                    <a:pt x="837" y="17550"/>
                  </a:lnTo>
                  <a:cubicBezTo>
                    <a:pt x="89" y="18622"/>
                    <a:pt x="0" y="20022"/>
                    <a:pt x="605" y="21181"/>
                  </a:cubicBezTo>
                  <a:cubicBezTo>
                    <a:pt x="1209" y="22342"/>
                    <a:pt x="2409" y="23068"/>
                    <a:pt x="3716" y="23068"/>
                  </a:cubicBezTo>
                  <a:lnTo>
                    <a:pt x="19861" y="23068"/>
                  </a:lnTo>
                  <a:cubicBezTo>
                    <a:pt x="21800" y="23068"/>
                    <a:pt x="23371" y="21497"/>
                    <a:pt x="23371" y="19558"/>
                  </a:cubicBezTo>
                  <a:cubicBezTo>
                    <a:pt x="23371" y="17618"/>
                    <a:pt x="21800" y="16046"/>
                    <a:pt x="19861" y="16046"/>
                  </a:cubicBezTo>
                  <a:lnTo>
                    <a:pt x="10445" y="16046"/>
                  </a:lnTo>
                  <a:cubicBezTo>
                    <a:pt x="12835" y="12621"/>
                    <a:pt x="11486" y="14716"/>
                    <a:pt x="17734" y="4770"/>
                  </a:cubicBezTo>
                  <a:lnTo>
                    <a:pt x="177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4" name="Google Shape;923;p39"/>
            <p:cNvSpPr/>
            <p:nvPr/>
          </p:nvSpPr>
          <p:spPr>
            <a:xfrm>
              <a:off x="5242425" y="1682013"/>
              <a:ext cx="175550" cy="608875"/>
            </a:xfrm>
            <a:custGeom>
              <a:avLst/>
              <a:gdLst/>
              <a:ahLst/>
              <a:cxnLst/>
              <a:rect l="l" t="t" r="r" b="b"/>
              <a:pathLst>
                <a:path w="7022" h="24355" extrusionOk="0">
                  <a:moveTo>
                    <a:pt x="5285" y="1"/>
                  </a:moveTo>
                  <a:cubicBezTo>
                    <a:pt x="2247" y="773"/>
                    <a:pt x="1" y="3528"/>
                    <a:pt x="1" y="6804"/>
                  </a:cubicBezTo>
                  <a:lnTo>
                    <a:pt x="1" y="20844"/>
                  </a:lnTo>
                  <a:cubicBezTo>
                    <a:pt x="1" y="22783"/>
                    <a:pt x="1572" y="24354"/>
                    <a:pt x="3511" y="24354"/>
                  </a:cubicBezTo>
                  <a:cubicBezTo>
                    <a:pt x="5450" y="24354"/>
                    <a:pt x="7022" y="22783"/>
                    <a:pt x="7022" y="20844"/>
                  </a:cubicBezTo>
                  <a:lnTo>
                    <a:pt x="7022" y="2722"/>
                  </a:lnTo>
                  <a:lnTo>
                    <a:pt x="52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5" name="Google Shape;924;p39"/>
            <p:cNvSpPr/>
            <p:nvPr/>
          </p:nvSpPr>
          <p:spPr>
            <a:xfrm>
              <a:off x="5092525" y="1870813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59" y="1"/>
                  </a:moveTo>
                  <a:cubicBezTo>
                    <a:pt x="743" y="1"/>
                    <a:pt x="0" y="592"/>
                    <a:pt x="0" y="1322"/>
                  </a:cubicBezTo>
                  <a:cubicBezTo>
                    <a:pt x="0" y="2052"/>
                    <a:pt x="743" y="2643"/>
                    <a:pt x="1659" y="2643"/>
                  </a:cubicBezTo>
                  <a:cubicBezTo>
                    <a:pt x="2576" y="2643"/>
                    <a:pt x="3318" y="2052"/>
                    <a:pt x="3318" y="1322"/>
                  </a:cubicBezTo>
                  <a:cubicBezTo>
                    <a:pt x="3318" y="592"/>
                    <a:pt x="2576" y="1"/>
                    <a:pt x="1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69" name="Google Shape;925;p39"/>
            <p:cNvSpPr/>
            <p:nvPr/>
          </p:nvSpPr>
          <p:spPr>
            <a:xfrm>
              <a:off x="5317300" y="1870813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59" y="1"/>
                  </a:moveTo>
                  <a:cubicBezTo>
                    <a:pt x="743" y="1"/>
                    <a:pt x="1" y="592"/>
                    <a:pt x="1" y="1322"/>
                  </a:cubicBezTo>
                  <a:cubicBezTo>
                    <a:pt x="1" y="2052"/>
                    <a:pt x="743" y="2643"/>
                    <a:pt x="1659" y="2643"/>
                  </a:cubicBezTo>
                  <a:cubicBezTo>
                    <a:pt x="2576" y="2643"/>
                    <a:pt x="3318" y="2052"/>
                    <a:pt x="3318" y="1322"/>
                  </a:cubicBezTo>
                  <a:cubicBezTo>
                    <a:pt x="3318" y="592"/>
                    <a:pt x="2576" y="1"/>
                    <a:pt x="1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0" name="Google Shape;926;p39"/>
            <p:cNvSpPr/>
            <p:nvPr/>
          </p:nvSpPr>
          <p:spPr>
            <a:xfrm>
              <a:off x="5147600" y="1844538"/>
              <a:ext cx="21225" cy="38150"/>
            </a:xfrm>
            <a:custGeom>
              <a:avLst/>
              <a:gdLst/>
              <a:ahLst/>
              <a:cxnLst/>
              <a:rect l="l" t="t" r="r" b="b"/>
              <a:pathLst>
                <a:path w="849" h="1526" extrusionOk="0">
                  <a:moveTo>
                    <a:pt x="424" y="0"/>
                  </a:moveTo>
                  <a:cubicBezTo>
                    <a:pt x="192" y="0"/>
                    <a:pt x="1" y="190"/>
                    <a:pt x="1" y="424"/>
                  </a:cubicBezTo>
                  <a:lnTo>
                    <a:pt x="1" y="1102"/>
                  </a:lnTo>
                  <a:cubicBezTo>
                    <a:pt x="1" y="1336"/>
                    <a:pt x="192" y="1526"/>
                    <a:pt x="424" y="1526"/>
                  </a:cubicBezTo>
                  <a:cubicBezTo>
                    <a:pt x="658" y="1526"/>
                    <a:pt x="848" y="1336"/>
                    <a:pt x="848" y="1102"/>
                  </a:cubicBezTo>
                  <a:lnTo>
                    <a:pt x="848" y="424"/>
                  </a:lnTo>
                  <a:cubicBezTo>
                    <a:pt x="848" y="190"/>
                    <a:pt x="658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1" name="Google Shape;927;p39"/>
            <p:cNvSpPr/>
            <p:nvPr/>
          </p:nvSpPr>
          <p:spPr>
            <a:xfrm>
              <a:off x="5323975" y="1844538"/>
              <a:ext cx="21250" cy="38150"/>
            </a:xfrm>
            <a:custGeom>
              <a:avLst/>
              <a:gdLst/>
              <a:ahLst/>
              <a:cxnLst/>
              <a:rect l="l" t="t" r="r" b="b"/>
              <a:pathLst>
                <a:path w="850" h="1526" extrusionOk="0">
                  <a:moveTo>
                    <a:pt x="426" y="0"/>
                  </a:moveTo>
                  <a:cubicBezTo>
                    <a:pt x="192" y="0"/>
                    <a:pt x="1" y="190"/>
                    <a:pt x="1" y="424"/>
                  </a:cubicBezTo>
                  <a:lnTo>
                    <a:pt x="1" y="1102"/>
                  </a:lnTo>
                  <a:cubicBezTo>
                    <a:pt x="1" y="1336"/>
                    <a:pt x="192" y="1526"/>
                    <a:pt x="426" y="1526"/>
                  </a:cubicBezTo>
                  <a:cubicBezTo>
                    <a:pt x="659" y="1526"/>
                    <a:pt x="850" y="1336"/>
                    <a:pt x="850" y="1102"/>
                  </a:cubicBezTo>
                  <a:lnTo>
                    <a:pt x="850" y="424"/>
                  </a:lnTo>
                  <a:cubicBezTo>
                    <a:pt x="850" y="190"/>
                    <a:pt x="660" y="0"/>
                    <a:pt x="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2" name="Google Shape;928;p39"/>
            <p:cNvSpPr/>
            <p:nvPr/>
          </p:nvSpPr>
          <p:spPr>
            <a:xfrm>
              <a:off x="5211300" y="1860938"/>
              <a:ext cx="70225" cy="31800"/>
            </a:xfrm>
            <a:custGeom>
              <a:avLst/>
              <a:gdLst/>
              <a:ahLst/>
              <a:cxnLst/>
              <a:rect l="l" t="t" r="r" b="b"/>
              <a:pathLst>
                <a:path w="2809" h="1272" extrusionOk="0">
                  <a:moveTo>
                    <a:pt x="474" y="1"/>
                  </a:moveTo>
                  <a:cubicBezTo>
                    <a:pt x="375" y="1"/>
                    <a:pt x="276" y="35"/>
                    <a:pt x="196" y="105"/>
                  </a:cubicBezTo>
                  <a:cubicBezTo>
                    <a:pt x="19" y="259"/>
                    <a:pt x="1" y="526"/>
                    <a:pt x="154" y="703"/>
                  </a:cubicBezTo>
                  <a:cubicBezTo>
                    <a:pt x="470" y="1064"/>
                    <a:pt x="924" y="1272"/>
                    <a:pt x="1404" y="1272"/>
                  </a:cubicBezTo>
                  <a:cubicBezTo>
                    <a:pt x="1884" y="1272"/>
                    <a:pt x="2337" y="1064"/>
                    <a:pt x="2653" y="703"/>
                  </a:cubicBezTo>
                  <a:cubicBezTo>
                    <a:pt x="2809" y="526"/>
                    <a:pt x="2788" y="259"/>
                    <a:pt x="2613" y="105"/>
                  </a:cubicBezTo>
                  <a:cubicBezTo>
                    <a:pt x="2533" y="35"/>
                    <a:pt x="2434" y="1"/>
                    <a:pt x="2335" y="1"/>
                  </a:cubicBezTo>
                  <a:cubicBezTo>
                    <a:pt x="2217" y="1"/>
                    <a:pt x="2099" y="50"/>
                    <a:pt x="2014" y="146"/>
                  </a:cubicBezTo>
                  <a:cubicBezTo>
                    <a:pt x="1861" y="324"/>
                    <a:pt x="1638" y="424"/>
                    <a:pt x="1404" y="424"/>
                  </a:cubicBezTo>
                  <a:cubicBezTo>
                    <a:pt x="1171" y="424"/>
                    <a:pt x="949" y="322"/>
                    <a:pt x="793" y="146"/>
                  </a:cubicBezTo>
                  <a:cubicBezTo>
                    <a:pt x="710" y="50"/>
                    <a:pt x="592" y="1"/>
                    <a:pt x="47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3" name="Google Shape;929;p39"/>
            <p:cNvSpPr/>
            <p:nvPr/>
          </p:nvSpPr>
          <p:spPr>
            <a:xfrm>
              <a:off x="5265100" y="1599513"/>
              <a:ext cx="152875" cy="150600"/>
            </a:xfrm>
            <a:custGeom>
              <a:avLst/>
              <a:gdLst/>
              <a:ahLst/>
              <a:cxnLst/>
              <a:rect l="l" t="t" r="r" b="b"/>
              <a:pathLst>
                <a:path w="6115" h="6024" extrusionOk="0">
                  <a:moveTo>
                    <a:pt x="833" y="0"/>
                  </a:moveTo>
                  <a:lnTo>
                    <a:pt x="833" y="1244"/>
                  </a:lnTo>
                  <a:cubicBezTo>
                    <a:pt x="955" y="1229"/>
                    <a:pt x="1079" y="1224"/>
                    <a:pt x="1199" y="1224"/>
                  </a:cubicBezTo>
                  <a:cubicBezTo>
                    <a:pt x="1204" y="1224"/>
                    <a:pt x="1209" y="1224"/>
                    <a:pt x="1213" y="1224"/>
                  </a:cubicBezTo>
                  <a:cubicBezTo>
                    <a:pt x="1523" y="1224"/>
                    <a:pt x="1832" y="1271"/>
                    <a:pt x="2126" y="1360"/>
                  </a:cubicBezTo>
                  <a:cubicBezTo>
                    <a:pt x="2518" y="1481"/>
                    <a:pt x="2805" y="1781"/>
                    <a:pt x="2884" y="2143"/>
                  </a:cubicBezTo>
                  <a:cubicBezTo>
                    <a:pt x="2927" y="2344"/>
                    <a:pt x="2970" y="2548"/>
                    <a:pt x="3014" y="2749"/>
                  </a:cubicBezTo>
                  <a:cubicBezTo>
                    <a:pt x="2471" y="2651"/>
                    <a:pt x="1898" y="2599"/>
                    <a:pt x="1295" y="2599"/>
                  </a:cubicBezTo>
                  <a:cubicBezTo>
                    <a:pt x="1263" y="2599"/>
                    <a:pt x="1231" y="2599"/>
                    <a:pt x="1199" y="2600"/>
                  </a:cubicBezTo>
                  <a:cubicBezTo>
                    <a:pt x="1178" y="2600"/>
                    <a:pt x="1156" y="2600"/>
                    <a:pt x="1134" y="2600"/>
                  </a:cubicBezTo>
                  <a:cubicBezTo>
                    <a:pt x="891" y="2600"/>
                    <a:pt x="654" y="2607"/>
                    <a:pt x="422" y="2623"/>
                  </a:cubicBezTo>
                  <a:lnTo>
                    <a:pt x="0" y="3190"/>
                  </a:lnTo>
                  <a:lnTo>
                    <a:pt x="270" y="4463"/>
                  </a:lnTo>
                  <a:cubicBezTo>
                    <a:pt x="537" y="4437"/>
                    <a:pt x="808" y="4423"/>
                    <a:pt x="1087" y="4423"/>
                  </a:cubicBezTo>
                  <a:cubicBezTo>
                    <a:pt x="1124" y="4423"/>
                    <a:pt x="1161" y="4423"/>
                    <a:pt x="1198" y="4424"/>
                  </a:cubicBezTo>
                  <a:cubicBezTo>
                    <a:pt x="1227" y="4424"/>
                    <a:pt x="1257" y="4423"/>
                    <a:pt x="1286" y="4423"/>
                  </a:cubicBezTo>
                  <a:cubicBezTo>
                    <a:pt x="3205" y="4423"/>
                    <a:pt x="4821" y="5028"/>
                    <a:pt x="6115" y="6024"/>
                  </a:cubicBezTo>
                  <a:cubicBezTo>
                    <a:pt x="6099" y="5659"/>
                    <a:pt x="5823" y="2554"/>
                    <a:pt x="5764" y="2233"/>
                  </a:cubicBezTo>
                  <a:cubicBezTo>
                    <a:pt x="5641" y="1267"/>
                    <a:pt x="4924" y="616"/>
                    <a:pt x="3867" y="250"/>
                  </a:cubicBezTo>
                  <a:cubicBezTo>
                    <a:pt x="3618" y="164"/>
                    <a:pt x="3371" y="80"/>
                    <a:pt x="3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" name="Google Shape;930;p39"/>
            <p:cNvSpPr/>
            <p:nvPr/>
          </p:nvSpPr>
          <p:spPr>
            <a:xfrm>
              <a:off x="5171875" y="1588913"/>
              <a:ext cx="171225" cy="161200"/>
            </a:xfrm>
            <a:custGeom>
              <a:avLst/>
              <a:gdLst/>
              <a:ahLst/>
              <a:cxnLst/>
              <a:rect l="l" t="t" r="r" b="b"/>
              <a:pathLst>
                <a:path w="6849" h="6448" extrusionOk="0">
                  <a:moveTo>
                    <a:pt x="4912" y="0"/>
                  </a:moveTo>
                  <a:cubicBezTo>
                    <a:pt x="4587" y="0"/>
                    <a:pt x="4262" y="46"/>
                    <a:pt x="3950" y="137"/>
                  </a:cubicBezTo>
                  <a:cubicBezTo>
                    <a:pt x="3380" y="303"/>
                    <a:pt x="2816" y="483"/>
                    <a:pt x="2260" y="675"/>
                  </a:cubicBezTo>
                  <a:cubicBezTo>
                    <a:pt x="1201" y="1040"/>
                    <a:pt x="486" y="1694"/>
                    <a:pt x="360" y="2657"/>
                  </a:cubicBezTo>
                  <a:cubicBezTo>
                    <a:pt x="301" y="2981"/>
                    <a:pt x="16" y="6083"/>
                    <a:pt x="1" y="6448"/>
                  </a:cubicBezTo>
                  <a:cubicBezTo>
                    <a:pt x="1099" y="5600"/>
                    <a:pt x="2435" y="5037"/>
                    <a:pt x="3995" y="4889"/>
                  </a:cubicBezTo>
                  <a:cubicBezTo>
                    <a:pt x="4049" y="4431"/>
                    <a:pt x="4105" y="3368"/>
                    <a:pt x="4149" y="3048"/>
                  </a:cubicBezTo>
                  <a:lnTo>
                    <a:pt x="4149" y="3048"/>
                  </a:lnTo>
                  <a:cubicBezTo>
                    <a:pt x="3795" y="3070"/>
                    <a:pt x="3448" y="3113"/>
                    <a:pt x="3114" y="3173"/>
                  </a:cubicBezTo>
                  <a:cubicBezTo>
                    <a:pt x="3156" y="2972"/>
                    <a:pt x="3198" y="2768"/>
                    <a:pt x="3244" y="2567"/>
                  </a:cubicBezTo>
                  <a:cubicBezTo>
                    <a:pt x="3323" y="2205"/>
                    <a:pt x="3610" y="1905"/>
                    <a:pt x="4001" y="1787"/>
                  </a:cubicBezTo>
                  <a:cubicBezTo>
                    <a:pt x="4184" y="1731"/>
                    <a:pt x="4373" y="1691"/>
                    <a:pt x="4562" y="1672"/>
                  </a:cubicBezTo>
                  <a:cubicBezTo>
                    <a:pt x="4895" y="1138"/>
                    <a:pt x="5430" y="907"/>
                    <a:pt x="6105" y="675"/>
                  </a:cubicBezTo>
                  <a:cubicBezTo>
                    <a:pt x="6350" y="591"/>
                    <a:pt x="6599" y="509"/>
                    <a:pt x="6849" y="427"/>
                  </a:cubicBezTo>
                  <a:cubicBezTo>
                    <a:pt x="6536" y="326"/>
                    <a:pt x="6221" y="230"/>
                    <a:pt x="5904" y="137"/>
                  </a:cubicBezTo>
                  <a:cubicBezTo>
                    <a:pt x="5593" y="46"/>
                    <a:pt x="5267" y="0"/>
                    <a:pt x="4942" y="0"/>
                  </a:cubicBezTo>
                  <a:cubicBezTo>
                    <a:pt x="4937" y="0"/>
                    <a:pt x="4932" y="0"/>
                    <a:pt x="4927" y="0"/>
                  </a:cubicBezTo>
                  <a:cubicBezTo>
                    <a:pt x="4922" y="0"/>
                    <a:pt x="4917" y="0"/>
                    <a:pt x="49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83" name="Google Shape;1028;p40"/>
          <p:cNvGrpSpPr>
            <a:grpSpLocks noChangeAspect="1"/>
          </p:cNvGrpSpPr>
          <p:nvPr/>
        </p:nvGrpSpPr>
        <p:grpSpPr>
          <a:xfrm>
            <a:off x="16623381" y="1452839"/>
            <a:ext cx="810000" cy="917653"/>
            <a:chOff x="3788738" y="1588850"/>
            <a:chExt cx="495125" cy="702100"/>
          </a:xfrm>
        </p:grpSpPr>
        <p:sp>
          <p:nvSpPr>
            <p:cNvPr id="84" name="Google Shape;1029;p40"/>
            <p:cNvSpPr/>
            <p:nvPr/>
          </p:nvSpPr>
          <p:spPr>
            <a:xfrm>
              <a:off x="3959363" y="1588875"/>
              <a:ext cx="324500" cy="702075"/>
            </a:xfrm>
            <a:custGeom>
              <a:avLst/>
              <a:gdLst/>
              <a:ahLst/>
              <a:cxnLst/>
              <a:rect l="l" t="t" r="r" b="b"/>
              <a:pathLst>
                <a:path w="12980" h="28083" extrusionOk="0">
                  <a:moveTo>
                    <a:pt x="4409" y="0"/>
                  </a:moveTo>
                  <a:cubicBezTo>
                    <a:pt x="1974" y="0"/>
                    <a:pt x="1" y="1974"/>
                    <a:pt x="1" y="4408"/>
                  </a:cubicBezTo>
                  <a:lnTo>
                    <a:pt x="1" y="12154"/>
                  </a:lnTo>
                  <a:lnTo>
                    <a:pt x="4311" y="14954"/>
                  </a:lnTo>
                  <a:cubicBezTo>
                    <a:pt x="5341" y="15622"/>
                    <a:pt x="5960" y="16763"/>
                    <a:pt x="5960" y="17989"/>
                  </a:cubicBezTo>
                  <a:cubicBezTo>
                    <a:pt x="5960" y="19682"/>
                    <a:pt x="4581" y="21061"/>
                    <a:pt x="2886" y="21061"/>
                  </a:cubicBezTo>
                  <a:lnTo>
                    <a:pt x="1" y="23152"/>
                  </a:lnTo>
                  <a:lnTo>
                    <a:pt x="1" y="25992"/>
                  </a:lnTo>
                  <a:lnTo>
                    <a:pt x="2886" y="28083"/>
                  </a:lnTo>
                  <a:cubicBezTo>
                    <a:pt x="8452" y="28083"/>
                    <a:pt x="12979" y="23557"/>
                    <a:pt x="12979" y="17991"/>
                  </a:cubicBezTo>
                  <a:cubicBezTo>
                    <a:pt x="12979" y="12426"/>
                    <a:pt x="8452" y="7899"/>
                    <a:pt x="2886" y="7899"/>
                  </a:cubicBezTo>
                  <a:lnTo>
                    <a:pt x="2834" y="7899"/>
                  </a:lnTo>
                  <a:lnTo>
                    <a:pt x="2834" y="7021"/>
                  </a:lnTo>
                  <a:lnTo>
                    <a:pt x="7778" y="7021"/>
                  </a:lnTo>
                  <a:cubicBezTo>
                    <a:pt x="9709" y="7021"/>
                    <a:pt x="11316" y="5486"/>
                    <a:pt x="11340" y="3558"/>
                  </a:cubicBezTo>
                  <a:cubicBezTo>
                    <a:pt x="11366" y="1598"/>
                    <a:pt x="9783" y="0"/>
                    <a:pt x="7830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" name="Google Shape;1030;p40"/>
            <p:cNvSpPr/>
            <p:nvPr/>
          </p:nvSpPr>
          <p:spPr>
            <a:xfrm>
              <a:off x="3788738" y="2033150"/>
              <a:ext cx="242800" cy="257800"/>
            </a:xfrm>
            <a:custGeom>
              <a:avLst/>
              <a:gdLst/>
              <a:ahLst/>
              <a:cxnLst/>
              <a:rect l="l" t="t" r="r" b="b"/>
              <a:pathLst>
                <a:path w="9712" h="10312" extrusionOk="0">
                  <a:moveTo>
                    <a:pt x="4006" y="0"/>
                  </a:moveTo>
                  <a:cubicBezTo>
                    <a:pt x="3409" y="0"/>
                    <a:pt x="2804" y="153"/>
                    <a:pt x="2250" y="473"/>
                  </a:cubicBezTo>
                  <a:cubicBezTo>
                    <a:pt x="572" y="1444"/>
                    <a:pt x="0" y="3591"/>
                    <a:pt x="971" y="5270"/>
                  </a:cubicBezTo>
                  <a:cubicBezTo>
                    <a:pt x="2772" y="8380"/>
                    <a:pt x="6120" y="10312"/>
                    <a:pt x="9711" y="10312"/>
                  </a:cubicBezTo>
                  <a:cubicBezTo>
                    <a:pt x="7774" y="8371"/>
                    <a:pt x="7774" y="5229"/>
                    <a:pt x="9711" y="3290"/>
                  </a:cubicBezTo>
                  <a:cubicBezTo>
                    <a:pt x="8618" y="3290"/>
                    <a:pt x="7595" y="2701"/>
                    <a:pt x="7047" y="1751"/>
                  </a:cubicBezTo>
                  <a:cubicBezTo>
                    <a:pt x="6396" y="628"/>
                    <a:pt x="5218" y="0"/>
                    <a:pt x="4006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" name="Google Shape;1031;p40"/>
            <p:cNvSpPr/>
            <p:nvPr/>
          </p:nvSpPr>
          <p:spPr>
            <a:xfrm>
              <a:off x="3854038" y="1588850"/>
              <a:ext cx="254325" cy="449750"/>
            </a:xfrm>
            <a:custGeom>
              <a:avLst/>
              <a:gdLst/>
              <a:ahLst/>
              <a:cxnLst/>
              <a:rect l="l" t="t" r="r" b="b"/>
              <a:pathLst>
                <a:path w="10173" h="17990" extrusionOk="0">
                  <a:moveTo>
                    <a:pt x="3536" y="0"/>
                  </a:moveTo>
                  <a:cubicBezTo>
                    <a:pt x="1597" y="0"/>
                    <a:pt x="25" y="1571"/>
                    <a:pt x="25" y="3510"/>
                  </a:cubicBezTo>
                  <a:cubicBezTo>
                    <a:pt x="25" y="11132"/>
                    <a:pt x="5" y="11453"/>
                    <a:pt x="1" y="11453"/>
                  </a:cubicBezTo>
                  <a:cubicBezTo>
                    <a:pt x="1" y="11453"/>
                    <a:pt x="1" y="11450"/>
                    <a:pt x="1" y="11450"/>
                  </a:cubicBezTo>
                  <a:lnTo>
                    <a:pt x="1" y="11450"/>
                  </a:lnTo>
                  <a:cubicBezTo>
                    <a:pt x="23" y="13379"/>
                    <a:pt x="1630" y="14917"/>
                    <a:pt x="3562" y="14917"/>
                  </a:cubicBezTo>
                  <a:lnTo>
                    <a:pt x="7099" y="14917"/>
                  </a:lnTo>
                  <a:cubicBezTo>
                    <a:pt x="8794" y="14917"/>
                    <a:pt x="10173" y="16295"/>
                    <a:pt x="10173" y="17990"/>
                  </a:cubicBezTo>
                  <a:lnTo>
                    <a:pt x="10173" y="16023"/>
                  </a:lnTo>
                  <a:cubicBezTo>
                    <a:pt x="10173" y="13757"/>
                    <a:pt x="8670" y="11841"/>
                    <a:pt x="6609" y="11215"/>
                  </a:cubicBezTo>
                  <a:cubicBezTo>
                    <a:pt x="5720" y="10945"/>
                    <a:pt x="5111" y="10123"/>
                    <a:pt x="5111" y="9192"/>
                  </a:cubicBezTo>
                  <a:lnTo>
                    <a:pt x="5111" y="3510"/>
                  </a:lnTo>
                  <a:cubicBezTo>
                    <a:pt x="5111" y="1571"/>
                    <a:pt x="6683" y="0"/>
                    <a:pt x="8622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" name="Google Shape;1032;p40"/>
            <p:cNvSpPr/>
            <p:nvPr/>
          </p:nvSpPr>
          <p:spPr>
            <a:xfrm>
              <a:off x="3947313" y="1642950"/>
              <a:ext cx="21200" cy="38150"/>
            </a:xfrm>
            <a:custGeom>
              <a:avLst/>
              <a:gdLst/>
              <a:ahLst/>
              <a:cxnLst/>
              <a:rect l="l" t="t" r="r" b="b"/>
              <a:pathLst>
                <a:path w="848" h="1526" extrusionOk="0">
                  <a:moveTo>
                    <a:pt x="424" y="0"/>
                  </a:moveTo>
                  <a:cubicBezTo>
                    <a:pt x="190" y="0"/>
                    <a:pt x="0" y="190"/>
                    <a:pt x="0" y="423"/>
                  </a:cubicBezTo>
                  <a:lnTo>
                    <a:pt x="0" y="1102"/>
                  </a:lnTo>
                  <a:cubicBezTo>
                    <a:pt x="0" y="1336"/>
                    <a:pt x="190" y="1526"/>
                    <a:pt x="424" y="1526"/>
                  </a:cubicBezTo>
                  <a:cubicBezTo>
                    <a:pt x="656" y="1526"/>
                    <a:pt x="847" y="1336"/>
                    <a:pt x="847" y="1102"/>
                  </a:cubicBezTo>
                  <a:lnTo>
                    <a:pt x="847" y="423"/>
                  </a:lnTo>
                  <a:cubicBezTo>
                    <a:pt x="847" y="189"/>
                    <a:pt x="656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Google Shape;1033;p40"/>
            <p:cNvSpPr/>
            <p:nvPr/>
          </p:nvSpPr>
          <p:spPr>
            <a:xfrm>
              <a:off x="4123763" y="1642950"/>
              <a:ext cx="21200" cy="38150"/>
            </a:xfrm>
            <a:custGeom>
              <a:avLst/>
              <a:gdLst/>
              <a:ahLst/>
              <a:cxnLst/>
              <a:rect l="l" t="t" r="r" b="b"/>
              <a:pathLst>
                <a:path w="848" h="1526" extrusionOk="0">
                  <a:moveTo>
                    <a:pt x="424" y="0"/>
                  </a:moveTo>
                  <a:cubicBezTo>
                    <a:pt x="190" y="0"/>
                    <a:pt x="0" y="190"/>
                    <a:pt x="0" y="423"/>
                  </a:cubicBezTo>
                  <a:lnTo>
                    <a:pt x="0" y="1102"/>
                  </a:lnTo>
                  <a:cubicBezTo>
                    <a:pt x="0" y="1336"/>
                    <a:pt x="190" y="1526"/>
                    <a:pt x="424" y="1526"/>
                  </a:cubicBezTo>
                  <a:cubicBezTo>
                    <a:pt x="656" y="1526"/>
                    <a:pt x="847" y="1336"/>
                    <a:pt x="847" y="1102"/>
                  </a:cubicBezTo>
                  <a:lnTo>
                    <a:pt x="847" y="423"/>
                  </a:lnTo>
                  <a:cubicBezTo>
                    <a:pt x="847" y="189"/>
                    <a:pt x="656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" name="Google Shape;1034;p40"/>
            <p:cNvSpPr/>
            <p:nvPr/>
          </p:nvSpPr>
          <p:spPr>
            <a:xfrm>
              <a:off x="3991013" y="1685600"/>
              <a:ext cx="110250" cy="110200"/>
            </a:xfrm>
            <a:custGeom>
              <a:avLst/>
              <a:gdLst/>
              <a:ahLst/>
              <a:cxnLst/>
              <a:rect l="l" t="t" r="r" b="b"/>
              <a:pathLst>
                <a:path w="4410" h="4408" extrusionOk="0">
                  <a:moveTo>
                    <a:pt x="1103" y="1"/>
                  </a:moveTo>
                  <a:cubicBezTo>
                    <a:pt x="494" y="1"/>
                    <a:pt x="0" y="456"/>
                    <a:pt x="0" y="1470"/>
                  </a:cubicBezTo>
                  <a:cubicBezTo>
                    <a:pt x="0" y="2524"/>
                    <a:pt x="531" y="3665"/>
                    <a:pt x="1152" y="3665"/>
                  </a:cubicBezTo>
                  <a:cubicBezTo>
                    <a:pt x="1204" y="3665"/>
                    <a:pt x="1257" y="3657"/>
                    <a:pt x="1310" y="3640"/>
                  </a:cubicBezTo>
                  <a:cubicBezTo>
                    <a:pt x="1508" y="4106"/>
                    <a:pt x="1836" y="4407"/>
                    <a:pt x="2205" y="4407"/>
                  </a:cubicBezTo>
                  <a:cubicBezTo>
                    <a:pt x="2575" y="4407"/>
                    <a:pt x="2900" y="4104"/>
                    <a:pt x="3101" y="3640"/>
                  </a:cubicBezTo>
                  <a:cubicBezTo>
                    <a:pt x="3154" y="3657"/>
                    <a:pt x="3207" y="3665"/>
                    <a:pt x="3259" y="3665"/>
                  </a:cubicBezTo>
                  <a:cubicBezTo>
                    <a:pt x="3880" y="3665"/>
                    <a:pt x="4409" y="2524"/>
                    <a:pt x="4409" y="1470"/>
                  </a:cubicBezTo>
                  <a:cubicBezTo>
                    <a:pt x="4408" y="456"/>
                    <a:pt x="3914" y="1"/>
                    <a:pt x="3306" y="1"/>
                  </a:cubicBezTo>
                  <a:close/>
                </a:path>
              </a:pathLst>
            </a:custGeom>
            <a:solidFill>
              <a:srgbClr val="A7764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1035;p40"/>
            <p:cNvSpPr/>
            <p:nvPr/>
          </p:nvSpPr>
          <p:spPr>
            <a:xfrm>
              <a:off x="3965688" y="1653100"/>
              <a:ext cx="160875" cy="83675"/>
            </a:xfrm>
            <a:custGeom>
              <a:avLst/>
              <a:gdLst/>
              <a:ahLst/>
              <a:cxnLst/>
              <a:rect l="l" t="t" r="r" b="b"/>
              <a:pathLst>
                <a:path w="6435" h="3347" extrusionOk="0">
                  <a:moveTo>
                    <a:pt x="2519" y="1"/>
                  </a:moveTo>
                  <a:cubicBezTo>
                    <a:pt x="2467" y="1"/>
                    <a:pt x="2415" y="5"/>
                    <a:pt x="2362" y="15"/>
                  </a:cubicBezTo>
                  <a:cubicBezTo>
                    <a:pt x="1556" y="169"/>
                    <a:pt x="877" y="660"/>
                    <a:pt x="500" y="1368"/>
                  </a:cubicBezTo>
                  <a:cubicBezTo>
                    <a:pt x="344" y="1660"/>
                    <a:pt x="222" y="1972"/>
                    <a:pt x="140" y="2292"/>
                  </a:cubicBezTo>
                  <a:cubicBezTo>
                    <a:pt x="0" y="2826"/>
                    <a:pt x="400" y="3346"/>
                    <a:pt x="951" y="3346"/>
                  </a:cubicBezTo>
                  <a:cubicBezTo>
                    <a:pt x="1329" y="3346"/>
                    <a:pt x="1667" y="3093"/>
                    <a:pt x="1763" y="2726"/>
                  </a:cubicBezTo>
                  <a:cubicBezTo>
                    <a:pt x="1813" y="2529"/>
                    <a:pt x="1886" y="2339"/>
                    <a:pt x="1981" y="2160"/>
                  </a:cubicBezTo>
                  <a:cubicBezTo>
                    <a:pt x="2116" y="1908"/>
                    <a:pt x="2375" y="1723"/>
                    <a:pt x="2675" y="1667"/>
                  </a:cubicBezTo>
                  <a:cubicBezTo>
                    <a:pt x="2907" y="1624"/>
                    <a:pt x="3100" y="1486"/>
                    <a:pt x="3221" y="1301"/>
                  </a:cubicBezTo>
                  <a:cubicBezTo>
                    <a:pt x="3340" y="1485"/>
                    <a:pt x="3532" y="1623"/>
                    <a:pt x="3766" y="1667"/>
                  </a:cubicBezTo>
                  <a:cubicBezTo>
                    <a:pt x="4064" y="1723"/>
                    <a:pt x="4324" y="1908"/>
                    <a:pt x="4459" y="2160"/>
                  </a:cubicBezTo>
                  <a:cubicBezTo>
                    <a:pt x="4553" y="2339"/>
                    <a:pt x="4628" y="2529"/>
                    <a:pt x="4678" y="2726"/>
                  </a:cubicBezTo>
                  <a:cubicBezTo>
                    <a:pt x="4772" y="3093"/>
                    <a:pt x="5109" y="3346"/>
                    <a:pt x="5490" y="3346"/>
                  </a:cubicBezTo>
                  <a:cubicBezTo>
                    <a:pt x="5491" y="3346"/>
                    <a:pt x="5491" y="3346"/>
                    <a:pt x="5492" y="3346"/>
                  </a:cubicBezTo>
                  <a:cubicBezTo>
                    <a:pt x="6038" y="3346"/>
                    <a:pt x="6435" y="2825"/>
                    <a:pt x="6297" y="2292"/>
                  </a:cubicBezTo>
                  <a:cubicBezTo>
                    <a:pt x="6215" y="1972"/>
                    <a:pt x="6093" y="1660"/>
                    <a:pt x="5937" y="1368"/>
                  </a:cubicBezTo>
                  <a:cubicBezTo>
                    <a:pt x="5559" y="660"/>
                    <a:pt x="4880" y="169"/>
                    <a:pt x="4075" y="15"/>
                  </a:cubicBezTo>
                  <a:cubicBezTo>
                    <a:pt x="4023" y="5"/>
                    <a:pt x="3971" y="1"/>
                    <a:pt x="3919" y="1"/>
                  </a:cubicBezTo>
                  <a:cubicBezTo>
                    <a:pt x="3633" y="1"/>
                    <a:pt x="3370" y="147"/>
                    <a:pt x="3218" y="379"/>
                  </a:cubicBezTo>
                  <a:cubicBezTo>
                    <a:pt x="3065" y="145"/>
                    <a:pt x="2804" y="1"/>
                    <a:pt x="2519" y="1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" name="Google Shape;713;p36"/>
          <p:cNvGrpSpPr/>
          <p:nvPr/>
        </p:nvGrpSpPr>
        <p:grpSpPr>
          <a:xfrm>
            <a:off x="0" y="1320160"/>
            <a:ext cx="805022" cy="714010"/>
            <a:chOff x="3349025" y="1588825"/>
            <a:chExt cx="526525" cy="702050"/>
          </a:xfrm>
        </p:grpSpPr>
        <p:sp>
          <p:nvSpPr>
            <p:cNvPr id="76" name="Google Shape;714;p36"/>
            <p:cNvSpPr/>
            <p:nvPr/>
          </p:nvSpPr>
          <p:spPr>
            <a:xfrm>
              <a:off x="3384250" y="1781375"/>
              <a:ext cx="204375" cy="241125"/>
            </a:xfrm>
            <a:custGeom>
              <a:avLst/>
              <a:gdLst/>
              <a:ahLst/>
              <a:cxnLst/>
              <a:rect l="l" t="t" r="r" b="b"/>
              <a:pathLst>
                <a:path w="8175" h="9645" extrusionOk="0">
                  <a:moveTo>
                    <a:pt x="8174" y="0"/>
                  </a:moveTo>
                  <a:cubicBezTo>
                    <a:pt x="6001" y="1049"/>
                    <a:pt x="3847" y="2530"/>
                    <a:pt x="2452" y="4023"/>
                  </a:cubicBezTo>
                  <a:cubicBezTo>
                    <a:pt x="0" y="6649"/>
                    <a:pt x="578" y="8673"/>
                    <a:pt x="1139" y="9645"/>
                  </a:cubicBezTo>
                  <a:lnTo>
                    <a:pt x="3739" y="8144"/>
                  </a:lnTo>
                  <a:cubicBezTo>
                    <a:pt x="3215" y="7238"/>
                    <a:pt x="5201" y="5112"/>
                    <a:pt x="8174" y="3394"/>
                  </a:cubicBezTo>
                  <a:lnTo>
                    <a:pt x="8174" y="0"/>
                  </a:ln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" name="Google Shape;715;p36"/>
            <p:cNvSpPr/>
            <p:nvPr/>
          </p:nvSpPr>
          <p:spPr>
            <a:xfrm>
              <a:off x="3588625" y="1744375"/>
              <a:ext cx="223300" cy="121800"/>
            </a:xfrm>
            <a:custGeom>
              <a:avLst/>
              <a:gdLst/>
              <a:ahLst/>
              <a:cxnLst/>
              <a:rect l="l" t="t" r="r" b="b"/>
              <a:pathLst>
                <a:path w="8932" h="4872" extrusionOk="0">
                  <a:moveTo>
                    <a:pt x="5261" y="0"/>
                  </a:moveTo>
                  <a:cubicBezTo>
                    <a:pt x="4717" y="0"/>
                    <a:pt x="4103" y="70"/>
                    <a:pt x="3407" y="231"/>
                  </a:cubicBezTo>
                  <a:cubicBezTo>
                    <a:pt x="2343" y="479"/>
                    <a:pt x="1168" y="917"/>
                    <a:pt x="1" y="1479"/>
                  </a:cubicBezTo>
                  <a:lnTo>
                    <a:pt x="1" y="4871"/>
                  </a:lnTo>
                  <a:cubicBezTo>
                    <a:pt x="2067" y="3678"/>
                    <a:pt x="4066" y="2997"/>
                    <a:pt x="5269" y="2997"/>
                  </a:cubicBezTo>
                  <a:cubicBezTo>
                    <a:pt x="5797" y="2997"/>
                    <a:pt x="6172" y="3129"/>
                    <a:pt x="6332" y="3405"/>
                  </a:cubicBezTo>
                  <a:lnTo>
                    <a:pt x="8931" y="1904"/>
                  </a:lnTo>
                  <a:cubicBezTo>
                    <a:pt x="8481" y="1126"/>
                    <a:pt x="7451" y="0"/>
                    <a:pt x="5261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" name="Google Shape;716;p36"/>
            <p:cNvSpPr/>
            <p:nvPr/>
          </p:nvSpPr>
          <p:spPr>
            <a:xfrm>
              <a:off x="3809325" y="1727050"/>
              <a:ext cx="66225" cy="94300"/>
            </a:xfrm>
            <a:custGeom>
              <a:avLst/>
              <a:gdLst/>
              <a:ahLst/>
              <a:cxnLst/>
              <a:rect l="l" t="t" r="r" b="b"/>
              <a:pathLst>
                <a:path w="2649" h="3772" extrusionOk="0">
                  <a:moveTo>
                    <a:pt x="471" y="1"/>
                  </a:moveTo>
                  <a:cubicBezTo>
                    <a:pt x="354" y="1"/>
                    <a:pt x="237" y="49"/>
                    <a:pt x="154" y="142"/>
                  </a:cubicBezTo>
                  <a:cubicBezTo>
                    <a:pt x="0" y="319"/>
                    <a:pt x="16" y="586"/>
                    <a:pt x="190" y="741"/>
                  </a:cubicBezTo>
                  <a:cubicBezTo>
                    <a:pt x="1023" y="1477"/>
                    <a:pt x="1558" y="2446"/>
                    <a:pt x="1770" y="3437"/>
                  </a:cubicBezTo>
                  <a:cubicBezTo>
                    <a:pt x="1812" y="3636"/>
                    <a:pt x="1989" y="3771"/>
                    <a:pt x="2184" y="3771"/>
                  </a:cubicBezTo>
                  <a:cubicBezTo>
                    <a:pt x="2213" y="3771"/>
                    <a:pt x="2243" y="3768"/>
                    <a:pt x="2272" y="3762"/>
                  </a:cubicBezTo>
                  <a:cubicBezTo>
                    <a:pt x="2502" y="3714"/>
                    <a:pt x="2649" y="3487"/>
                    <a:pt x="2600" y="3259"/>
                  </a:cubicBezTo>
                  <a:cubicBezTo>
                    <a:pt x="2350" y="2101"/>
                    <a:pt x="1725" y="968"/>
                    <a:pt x="753" y="106"/>
                  </a:cubicBezTo>
                  <a:cubicBezTo>
                    <a:pt x="671" y="36"/>
                    <a:pt x="571" y="1"/>
                    <a:pt x="471" y="1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" name="Google Shape;717;p36"/>
            <p:cNvSpPr/>
            <p:nvPr/>
          </p:nvSpPr>
          <p:spPr>
            <a:xfrm>
              <a:off x="3349025" y="1992875"/>
              <a:ext cx="65375" cy="94850"/>
            </a:xfrm>
            <a:custGeom>
              <a:avLst/>
              <a:gdLst/>
              <a:ahLst/>
              <a:cxnLst/>
              <a:rect l="l" t="t" r="r" b="b"/>
              <a:pathLst>
                <a:path w="2615" h="3794" extrusionOk="0">
                  <a:moveTo>
                    <a:pt x="463" y="0"/>
                  </a:moveTo>
                  <a:cubicBezTo>
                    <a:pt x="435" y="0"/>
                    <a:pt x="406" y="3"/>
                    <a:pt x="378" y="9"/>
                  </a:cubicBezTo>
                  <a:cubicBezTo>
                    <a:pt x="148" y="56"/>
                    <a:pt x="0" y="280"/>
                    <a:pt x="48" y="510"/>
                  </a:cubicBezTo>
                  <a:cubicBezTo>
                    <a:pt x="302" y="1757"/>
                    <a:pt x="961" y="2874"/>
                    <a:pt x="1857" y="3684"/>
                  </a:cubicBezTo>
                  <a:cubicBezTo>
                    <a:pt x="1938" y="3757"/>
                    <a:pt x="2040" y="3793"/>
                    <a:pt x="2141" y="3793"/>
                  </a:cubicBezTo>
                  <a:cubicBezTo>
                    <a:pt x="2257" y="3793"/>
                    <a:pt x="2371" y="3746"/>
                    <a:pt x="2455" y="3654"/>
                  </a:cubicBezTo>
                  <a:cubicBezTo>
                    <a:pt x="2614" y="3480"/>
                    <a:pt x="2600" y="3212"/>
                    <a:pt x="2426" y="3056"/>
                  </a:cubicBezTo>
                  <a:cubicBezTo>
                    <a:pt x="1681" y="2383"/>
                    <a:pt x="1100" y="1431"/>
                    <a:pt x="878" y="339"/>
                  </a:cubicBezTo>
                  <a:cubicBezTo>
                    <a:pt x="837" y="138"/>
                    <a:pt x="660" y="0"/>
                    <a:pt x="463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" name="Google Shape;718;p36"/>
            <p:cNvSpPr/>
            <p:nvPr/>
          </p:nvSpPr>
          <p:spPr>
            <a:xfrm>
              <a:off x="3571350" y="1610850"/>
              <a:ext cx="244300" cy="679675"/>
            </a:xfrm>
            <a:custGeom>
              <a:avLst/>
              <a:gdLst/>
              <a:ahLst/>
              <a:cxnLst/>
              <a:rect l="l" t="t" r="r" b="b"/>
              <a:pathLst>
                <a:path w="9772" h="27187" extrusionOk="0">
                  <a:moveTo>
                    <a:pt x="1" y="0"/>
                  </a:moveTo>
                  <a:lnTo>
                    <a:pt x="1" y="24228"/>
                  </a:lnTo>
                  <a:lnTo>
                    <a:pt x="3956" y="27186"/>
                  </a:lnTo>
                  <a:lnTo>
                    <a:pt x="6560" y="27186"/>
                  </a:lnTo>
                  <a:cubicBezTo>
                    <a:pt x="8357" y="27034"/>
                    <a:pt x="9767" y="25528"/>
                    <a:pt x="9767" y="23690"/>
                  </a:cubicBezTo>
                  <a:cubicBezTo>
                    <a:pt x="9772" y="21750"/>
                    <a:pt x="8200" y="20179"/>
                    <a:pt x="6261" y="20179"/>
                  </a:cubicBezTo>
                  <a:lnTo>
                    <a:pt x="5207" y="20179"/>
                  </a:lnTo>
                  <a:lnTo>
                    <a:pt x="5207" y="2629"/>
                  </a:lnTo>
                  <a:cubicBezTo>
                    <a:pt x="5207" y="1606"/>
                    <a:pt x="4763" y="654"/>
                    <a:pt x="4022" y="0"/>
                  </a:cubicBezTo>
                  <a:close/>
                </a:path>
              </a:pathLst>
            </a:custGeom>
            <a:solidFill>
              <a:srgbClr val="B64BA7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" name="Google Shape;719;p36"/>
            <p:cNvSpPr/>
            <p:nvPr/>
          </p:nvSpPr>
          <p:spPr>
            <a:xfrm>
              <a:off x="3403025" y="1588825"/>
              <a:ext cx="332350" cy="702050"/>
            </a:xfrm>
            <a:custGeom>
              <a:avLst/>
              <a:gdLst/>
              <a:ahLst/>
              <a:cxnLst/>
              <a:rect l="l" t="t" r="r" b="b"/>
              <a:pathLst>
                <a:path w="13294" h="28082" extrusionOk="0">
                  <a:moveTo>
                    <a:pt x="8432" y="0"/>
                  </a:moveTo>
                  <a:cubicBezTo>
                    <a:pt x="7503" y="0"/>
                    <a:pt x="6591" y="369"/>
                    <a:pt x="5918" y="1059"/>
                  </a:cubicBezTo>
                  <a:lnTo>
                    <a:pt x="1353" y="5740"/>
                  </a:lnTo>
                  <a:cubicBezTo>
                    <a:pt x="0" y="7128"/>
                    <a:pt x="29" y="9351"/>
                    <a:pt x="1416" y="10704"/>
                  </a:cubicBezTo>
                  <a:cubicBezTo>
                    <a:pt x="2099" y="11370"/>
                    <a:pt x="2984" y="11702"/>
                    <a:pt x="3868" y="11702"/>
                  </a:cubicBezTo>
                  <a:cubicBezTo>
                    <a:pt x="4223" y="11702"/>
                    <a:pt x="4578" y="11649"/>
                    <a:pt x="4920" y="11541"/>
                  </a:cubicBezTo>
                  <a:lnTo>
                    <a:pt x="4920" y="21061"/>
                  </a:lnTo>
                  <a:lnTo>
                    <a:pt x="3865" y="21061"/>
                  </a:lnTo>
                  <a:cubicBezTo>
                    <a:pt x="1926" y="21061"/>
                    <a:pt x="355" y="22633"/>
                    <a:pt x="355" y="24571"/>
                  </a:cubicBezTo>
                  <a:cubicBezTo>
                    <a:pt x="355" y="26510"/>
                    <a:pt x="1926" y="28082"/>
                    <a:pt x="3865" y="28082"/>
                  </a:cubicBezTo>
                  <a:lnTo>
                    <a:pt x="12992" y="28082"/>
                  </a:lnTo>
                  <a:cubicBezTo>
                    <a:pt x="13094" y="28082"/>
                    <a:pt x="13194" y="28076"/>
                    <a:pt x="13293" y="28067"/>
                  </a:cubicBezTo>
                  <a:cubicBezTo>
                    <a:pt x="10579" y="27879"/>
                    <a:pt x="8431" y="25613"/>
                    <a:pt x="8431" y="22848"/>
                  </a:cubicBezTo>
                  <a:lnTo>
                    <a:pt x="8431" y="5232"/>
                  </a:lnTo>
                  <a:cubicBezTo>
                    <a:pt x="8431" y="3419"/>
                    <a:pt x="9353" y="1819"/>
                    <a:pt x="10758" y="881"/>
                  </a:cubicBezTo>
                  <a:cubicBezTo>
                    <a:pt x="10467" y="623"/>
                    <a:pt x="10129" y="412"/>
                    <a:pt x="9754" y="259"/>
                  </a:cubicBezTo>
                  <a:cubicBezTo>
                    <a:pt x="9326" y="85"/>
                    <a:pt x="8877" y="0"/>
                    <a:pt x="8432" y="0"/>
                  </a:cubicBezTo>
                  <a:close/>
                </a:path>
              </a:pathLst>
            </a:custGeom>
            <a:solidFill>
              <a:srgbClr val="B64BA7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" name="Google Shape;720;p36"/>
            <p:cNvSpPr/>
            <p:nvPr/>
          </p:nvSpPr>
          <p:spPr>
            <a:xfrm>
              <a:off x="3437275" y="1770250"/>
              <a:ext cx="66525" cy="52975"/>
            </a:xfrm>
            <a:custGeom>
              <a:avLst/>
              <a:gdLst/>
              <a:ahLst/>
              <a:cxnLst/>
              <a:rect l="l" t="t" r="r" b="b"/>
              <a:pathLst>
                <a:path w="2661" h="2119" extrusionOk="0">
                  <a:moveTo>
                    <a:pt x="1331" y="0"/>
                  </a:moveTo>
                  <a:cubicBezTo>
                    <a:pt x="597" y="0"/>
                    <a:pt x="1" y="474"/>
                    <a:pt x="1" y="1060"/>
                  </a:cubicBezTo>
                  <a:cubicBezTo>
                    <a:pt x="1" y="1645"/>
                    <a:pt x="597" y="2119"/>
                    <a:pt x="1331" y="2119"/>
                  </a:cubicBezTo>
                  <a:cubicBezTo>
                    <a:pt x="2064" y="2119"/>
                    <a:pt x="2661" y="1645"/>
                    <a:pt x="2661" y="1060"/>
                  </a:cubicBezTo>
                  <a:cubicBezTo>
                    <a:pt x="2661" y="475"/>
                    <a:pt x="2064" y="0"/>
                    <a:pt x="1331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721;p36"/>
            <p:cNvSpPr/>
            <p:nvPr/>
          </p:nvSpPr>
          <p:spPr>
            <a:xfrm>
              <a:off x="3610825" y="1770250"/>
              <a:ext cx="66550" cy="52975"/>
            </a:xfrm>
            <a:custGeom>
              <a:avLst/>
              <a:gdLst/>
              <a:ahLst/>
              <a:cxnLst/>
              <a:rect l="l" t="t" r="r" b="b"/>
              <a:pathLst>
                <a:path w="2662" h="2119" extrusionOk="0">
                  <a:moveTo>
                    <a:pt x="1330" y="0"/>
                  </a:moveTo>
                  <a:cubicBezTo>
                    <a:pt x="596" y="0"/>
                    <a:pt x="0" y="474"/>
                    <a:pt x="0" y="1060"/>
                  </a:cubicBezTo>
                  <a:cubicBezTo>
                    <a:pt x="0" y="1645"/>
                    <a:pt x="596" y="2119"/>
                    <a:pt x="1330" y="2119"/>
                  </a:cubicBezTo>
                  <a:cubicBezTo>
                    <a:pt x="2066" y="2119"/>
                    <a:pt x="2662" y="1645"/>
                    <a:pt x="2662" y="1060"/>
                  </a:cubicBezTo>
                  <a:cubicBezTo>
                    <a:pt x="2662" y="475"/>
                    <a:pt x="2067" y="0"/>
                    <a:pt x="1330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722;p36"/>
            <p:cNvSpPr/>
            <p:nvPr/>
          </p:nvSpPr>
          <p:spPr>
            <a:xfrm>
              <a:off x="3412725" y="1960375"/>
              <a:ext cx="201100" cy="109750"/>
            </a:xfrm>
            <a:custGeom>
              <a:avLst/>
              <a:gdLst/>
              <a:ahLst/>
              <a:cxnLst/>
              <a:rect l="l" t="t" r="r" b="b"/>
              <a:pathLst>
                <a:path w="8044" h="4390" extrusionOk="0">
                  <a:moveTo>
                    <a:pt x="8043" y="0"/>
                  </a:moveTo>
                  <a:cubicBezTo>
                    <a:pt x="6303" y="892"/>
                    <a:pt x="4690" y="1391"/>
                    <a:pt x="3660" y="1391"/>
                  </a:cubicBezTo>
                  <a:cubicBezTo>
                    <a:pt x="3133" y="1391"/>
                    <a:pt x="2759" y="1260"/>
                    <a:pt x="2600" y="984"/>
                  </a:cubicBezTo>
                  <a:lnTo>
                    <a:pt x="0" y="984"/>
                  </a:lnTo>
                  <a:lnTo>
                    <a:pt x="0" y="2485"/>
                  </a:lnTo>
                  <a:cubicBezTo>
                    <a:pt x="450" y="3265"/>
                    <a:pt x="1479" y="4389"/>
                    <a:pt x="3668" y="4389"/>
                  </a:cubicBezTo>
                  <a:cubicBezTo>
                    <a:pt x="4212" y="4389"/>
                    <a:pt x="4828" y="4320"/>
                    <a:pt x="5524" y="4158"/>
                  </a:cubicBezTo>
                  <a:cubicBezTo>
                    <a:pt x="6320" y="3973"/>
                    <a:pt x="7174" y="3683"/>
                    <a:pt x="8043" y="3315"/>
                  </a:cubicBezTo>
                  <a:cubicBezTo>
                    <a:pt x="7170" y="2383"/>
                    <a:pt x="7170" y="932"/>
                    <a:pt x="8043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723;p36"/>
            <p:cNvSpPr/>
            <p:nvPr/>
          </p:nvSpPr>
          <p:spPr>
            <a:xfrm>
              <a:off x="3591975" y="1792000"/>
              <a:ext cx="248425" cy="251275"/>
            </a:xfrm>
            <a:custGeom>
              <a:avLst/>
              <a:gdLst/>
              <a:ahLst/>
              <a:cxnLst/>
              <a:rect l="l" t="t" r="r" b="b"/>
              <a:pathLst>
                <a:path w="9937" h="10051" extrusionOk="0">
                  <a:moveTo>
                    <a:pt x="6198" y="0"/>
                  </a:moveTo>
                  <a:lnTo>
                    <a:pt x="6198" y="1501"/>
                  </a:lnTo>
                  <a:cubicBezTo>
                    <a:pt x="6722" y="2409"/>
                    <a:pt x="4736" y="4535"/>
                    <a:pt x="1762" y="6253"/>
                  </a:cubicBezTo>
                  <a:cubicBezTo>
                    <a:pt x="1464" y="6425"/>
                    <a:pt x="1168" y="6586"/>
                    <a:pt x="873" y="6735"/>
                  </a:cubicBezTo>
                  <a:cubicBezTo>
                    <a:pt x="0" y="7667"/>
                    <a:pt x="0" y="9118"/>
                    <a:pt x="873" y="10050"/>
                  </a:cubicBezTo>
                  <a:cubicBezTo>
                    <a:pt x="3337" y="9002"/>
                    <a:pt x="5900" y="7318"/>
                    <a:pt x="7483" y="5622"/>
                  </a:cubicBezTo>
                  <a:cubicBezTo>
                    <a:pt x="9936" y="2998"/>
                    <a:pt x="9360" y="974"/>
                    <a:pt x="8797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724;p36"/>
            <p:cNvSpPr/>
            <p:nvPr/>
          </p:nvSpPr>
          <p:spPr>
            <a:xfrm>
              <a:off x="3534775" y="1771675"/>
              <a:ext cx="46400" cy="51900"/>
            </a:xfrm>
            <a:custGeom>
              <a:avLst/>
              <a:gdLst/>
              <a:ahLst/>
              <a:cxnLst/>
              <a:rect l="l" t="t" r="r" b="b"/>
              <a:pathLst>
                <a:path w="1856" h="2076" extrusionOk="0">
                  <a:moveTo>
                    <a:pt x="928" y="0"/>
                  </a:moveTo>
                  <a:cubicBezTo>
                    <a:pt x="415" y="0"/>
                    <a:pt x="0" y="464"/>
                    <a:pt x="0" y="1037"/>
                  </a:cubicBezTo>
                  <a:cubicBezTo>
                    <a:pt x="0" y="1612"/>
                    <a:pt x="415" y="2076"/>
                    <a:pt x="928" y="2076"/>
                  </a:cubicBezTo>
                  <a:cubicBezTo>
                    <a:pt x="1441" y="2076"/>
                    <a:pt x="1856" y="1612"/>
                    <a:pt x="1856" y="1037"/>
                  </a:cubicBezTo>
                  <a:cubicBezTo>
                    <a:pt x="1856" y="464"/>
                    <a:pt x="1441" y="0"/>
                    <a:pt x="92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725;p36"/>
            <p:cNvSpPr/>
            <p:nvPr/>
          </p:nvSpPr>
          <p:spPr>
            <a:xfrm>
              <a:off x="3450050" y="1752075"/>
              <a:ext cx="60075" cy="40625"/>
            </a:xfrm>
            <a:custGeom>
              <a:avLst/>
              <a:gdLst/>
              <a:ahLst/>
              <a:cxnLst/>
              <a:rect l="l" t="t" r="r" b="b"/>
              <a:pathLst>
                <a:path w="2403" h="1625" extrusionOk="0">
                  <a:moveTo>
                    <a:pt x="1202" y="0"/>
                  </a:moveTo>
                  <a:cubicBezTo>
                    <a:pt x="539" y="0"/>
                    <a:pt x="1" y="539"/>
                    <a:pt x="1" y="1201"/>
                  </a:cubicBezTo>
                  <a:cubicBezTo>
                    <a:pt x="1" y="1435"/>
                    <a:pt x="190" y="1625"/>
                    <a:pt x="425" y="1625"/>
                  </a:cubicBezTo>
                  <a:cubicBezTo>
                    <a:pt x="657" y="1625"/>
                    <a:pt x="848" y="1435"/>
                    <a:pt x="848" y="1201"/>
                  </a:cubicBezTo>
                  <a:cubicBezTo>
                    <a:pt x="848" y="1006"/>
                    <a:pt x="1006" y="848"/>
                    <a:pt x="1202" y="848"/>
                  </a:cubicBezTo>
                  <a:cubicBezTo>
                    <a:pt x="1397" y="848"/>
                    <a:pt x="1555" y="1006"/>
                    <a:pt x="1555" y="1201"/>
                  </a:cubicBezTo>
                  <a:cubicBezTo>
                    <a:pt x="1555" y="1435"/>
                    <a:pt x="1746" y="1625"/>
                    <a:pt x="1979" y="1625"/>
                  </a:cubicBezTo>
                  <a:cubicBezTo>
                    <a:pt x="2213" y="1625"/>
                    <a:pt x="2402" y="1435"/>
                    <a:pt x="2402" y="1201"/>
                  </a:cubicBezTo>
                  <a:cubicBezTo>
                    <a:pt x="2402" y="539"/>
                    <a:pt x="1864" y="0"/>
                    <a:pt x="120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726;p36"/>
            <p:cNvSpPr/>
            <p:nvPr/>
          </p:nvSpPr>
          <p:spPr>
            <a:xfrm>
              <a:off x="3604100" y="1752075"/>
              <a:ext cx="60075" cy="40625"/>
            </a:xfrm>
            <a:custGeom>
              <a:avLst/>
              <a:gdLst/>
              <a:ahLst/>
              <a:cxnLst/>
              <a:rect l="l" t="t" r="r" b="b"/>
              <a:pathLst>
                <a:path w="2403" h="1625" extrusionOk="0">
                  <a:moveTo>
                    <a:pt x="1201" y="0"/>
                  </a:moveTo>
                  <a:cubicBezTo>
                    <a:pt x="539" y="0"/>
                    <a:pt x="1" y="539"/>
                    <a:pt x="1" y="1201"/>
                  </a:cubicBezTo>
                  <a:cubicBezTo>
                    <a:pt x="1" y="1435"/>
                    <a:pt x="190" y="1625"/>
                    <a:pt x="424" y="1625"/>
                  </a:cubicBezTo>
                  <a:cubicBezTo>
                    <a:pt x="657" y="1625"/>
                    <a:pt x="848" y="1435"/>
                    <a:pt x="848" y="1201"/>
                  </a:cubicBezTo>
                  <a:cubicBezTo>
                    <a:pt x="848" y="1006"/>
                    <a:pt x="1006" y="848"/>
                    <a:pt x="1201" y="848"/>
                  </a:cubicBezTo>
                  <a:cubicBezTo>
                    <a:pt x="1397" y="848"/>
                    <a:pt x="1555" y="1006"/>
                    <a:pt x="1555" y="1201"/>
                  </a:cubicBezTo>
                  <a:cubicBezTo>
                    <a:pt x="1555" y="1435"/>
                    <a:pt x="1746" y="1625"/>
                    <a:pt x="1978" y="1625"/>
                  </a:cubicBezTo>
                  <a:cubicBezTo>
                    <a:pt x="2212" y="1625"/>
                    <a:pt x="2402" y="1435"/>
                    <a:pt x="2402" y="1201"/>
                  </a:cubicBezTo>
                  <a:cubicBezTo>
                    <a:pt x="2402" y="539"/>
                    <a:pt x="1863" y="0"/>
                    <a:pt x="120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7" name="Google Shape;853;p38"/>
          <p:cNvGrpSpPr/>
          <p:nvPr/>
        </p:nvGrpSpPr>
        <p:grpSpPr>
          <a:xfrm>
            <a:off x="11068" y="3233961"/>
            <a:ext cx="794824" cy="767114"/>
            <a:chOff x="3539325" y="1588838"/>
            <a:chExt cx="394450" cy="702125"/>
          </a:xfrm>
        </p:grpSpPr>
        <p:sp>
          <p:nvSpPr>
            <p:cNvPr id="98" name="Google Shape;854;p38"/>
            <p:cNvSpPr/>
            <p:nvPr/>
          </p:nvSpPr>
          <p:spPr>
            <a:xfrm>
              <a:off x="3742525" y="1679313"/>
              <a:ext cx="191250" cy="611475"/>
            </a:xfrm>
            <a:custGeom>
              <a:avLst/>
              <a:gdLst/>
              <a:ahLst/>
              <a:cxnLst/>
              <a:rect l="l" t="t" r="r" b="b"/>
              <a:pathLst>
                <a:path w="7650" h="24459" extrusionOk="0">
                  <a:moveTo>
                    <a:pt x="1" y="0"/>
                  </a:moveTo>
                  <a:lnTo>
                    <a:pt x="74" y="5668"/>
                  </a:lnTo>
                  <a:cubicBezTo>
                    <a:pt x="82" y="5668"/>
                    <a:pt x="91" y="5667"/>
                    <a:pt x="99" y="5667"/>
                  </a:cubicBezTo>
                  <a:cubicBezTo>
                    <a:pt x="1411" y="5667"/>
                    <a:pt x="2256" y="7011"/>
                    <a:pt x="1778" y="8198"/>
                  </a:cubicBezTo>
                  <a:lnTo>
                    <a:pt x="159" y="12229"/>
                  </a:lnTo>
                  <a:lnTo>
                    <a:pt x="1788" y="16349"/>
                  </a:lnTo>
                  <a:cubicBezTo>
                    <a:pt x="2234" y="17480"/>
                    <a:pt x="1486" y="18769"/>
                    <a:pt x="245" y="18863"/>
                  </a:cubicBezTo>
                  <a:lnTo>
                    <a:pt x="317" y="24459"/>
                  </a:lnTo>
                  <a:cubicBezTo>
                    <a:pt x="4384" y="24292"/>
                    <a:pt x="7642" y="20931"/>
                    <a:pt x="7642" y="16820"/>
                  </a:cubicBezTo>
                  <a:cubicBezTo>
                    <a:pt x="7642" y="15103"/>
                    <a:pt x="7073" y="13516"/>
                    <a:pt x="6112" y="12237"/>
                  </a:cubicBezTo>
                  <a:cubicBezTo>
                    <a:pt x="7076" y="10956"/>
                    <a:pt x="7649" y="9366"/>
                    <a:pt x="7649" y="7645"/>
                  </a:cubicBezTo>
                  <a:cubicBezTo>
                    <a:pt x="7649" y="5879"/>
                    <a:pt x="7047" y="4250"/>
                    <a:pt x="6036" y="2956"/>
                  </a:cubicBezTo>
                  <a:cubicBezTo>
                    <a:pt x="4636" y="1158"/>
                    <a:pt x="245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99" name="Google Shape;855;p38"/>
            <p:cNvSpPr/>
            <p:nvPr/>
          </p:nvSpPr>
          <p:spPr>
            <a:xfrm>
              <a:off x="3555875" y="1679313"/>
              <a:ext cx="278825" cy="611650"/>
            </a:xfrm>
            <a:custGeom>
              <a:avLst/>
              <a:gdLst/>
              <a:ahLst/>
              <a:cxnLst/>
              <a:rect l="l" t="t" r="r" b="b"/>
              <a:pathLst>
                <a:path w="11153" h="24466" extrusionOk="0">
                  <a:moveTo>
                    <a:pt x="7467" y="0"/>
                  </a:moveTo>
                  <a:cubicBezTo>
                    <a:pt x="5804" y="0"/>
                    <a:pt x="4222" y="524"/>
                    <a:pt x="2892" y="1517"/>
                  </a:cubicBezTo>
                  <a:cubicBezTo>
                    <a:pt x="1538" y="2528"/>
                    <a:pt x="1261" y="4444"/>
                    <a:pt x="2270" y="5797"/>
                  </a:cubicBezTo>
                  <a:cubicBezTo>
                    <a:pt x="2871" y="6602"/>
                    <a:pt x="3792" y="7027"/>
                    <a:pt x="4724" y="7027"/>
                  </a:cubicBezTo>
                  <a:cubicBezTo>
                    <a:pt x="5360" y="7027"/>
                    <a:pt x="6002" y="6829"/>
                    <a:pt x="6550" y="6419"/>
                  </a:cubicBezTo>
                  <a:cubicBezTo>
                    <a:pt x="6736" y="6281"/>
                    <a:pt x="7045" y="6117"/>
                    <a:pt x="7467" y="6117"/>
                  </a:cubicBezTo>
                  <a:cubicBezTo>
                    <a:pt x="8313" y="6117"/>
                    <a:pt x="8999" y="6802"/>
                    <a:pt x="8999" y="7647"/>
                  </a:cubicBezTo>
                  <a:cubicBezTo>
                    <a:pt x="8999" y="8490"/>
                    <a:pt x="8311" y="9176"/>
                    <a:pt x="7467" y="9176"/>
                  </a:cubicBezTo>
                  <a:cubicBezTo>
                    <a:pt x="5776" y="9176"/>
                    <a:pt x="4409" y="10547"/>
                    <a:pt x="4409" y="12234"/>
                  </a:cubicBezTo>
                  <a:cubicBezTo>
                    <a:pt x="4409" y="13922"/>
                    <a:pt x="5779" y="15291"/>
                    <a:pt x="7467" y="15291"/>
                  </a:cubicBezTo>
                  <a:cubicBezTo>
                    <a:pt x="8309" y="15291"/>
                    <a:pt x="8995" y="15977"/>
                    <a:pt x="8995" y="16820"/>
                  </a:cubicBezTo>
                  <a:cubicBezTo>
                    <a:pt x="8995" y="17665"/>
                    <a:pt x="8309" y="18350"/>
                    <a:pt x="7467" y="18350"/>
                  </a:cubicBezTo>
                  <a:cubicBezTo>
                    <a:pt x="6915" y="18350"/>
                    <a:pt x="6420" y="18063"/>
                    <a:pt x="6141" y="17585"/>
                  </a:cubicBezTo>
                  <a:cubicBezTo>
                    <a:pt x="5574" y="16604"/>
                    <a:pt x="4546" y="16056"/>
                    <a:pt x="3491" y="16056"/>
                  </a:cubicBezTo>
                  <a:cubicBezTo>
                    <a:pt x="2972" y="16056"/>
                    <a:pt x="2446" y="16188"/>
                    <a:pt x="1964" y="16467"/>
                  </a:cubicBezTo>
                  <a:cubicBezTo>
                    <a:pt x="502" y="17313"/>
                    <a:pt x="1" y="19183"/>
                    <a:pt x="847" y="20645"/>
                  </a:cubicBezTo>
                  <a:cubicBezTo>
                    <a:pt x="2210" y="23001"/>
                    <a:pt x="4746" y="24466"/>
                    <a:pt x="7467" y="24466"/>
                  </a:cubicBezTo>
                  <a:cubicBezTo>
                    <a:pt x="7572" y="24466"/>
                    <a:pt x="7678" y="24461"/>
                    <a:pt x="7784" y="24459"/>
                  </a:cubicBezTo>
                  <a:cubicBezTo>
                    <a:pt x="11152" y="21078"/>
                    <a:pt x="11151" y="15607"/>
                    <a:pt x="7776" y="12231"/>
                  </a:cubicBezTo>
                  <a:cubicBezTo>
                    <a:pt x="10946" y="8723"/>
                    <a:pt x="10809" y="3345"/>
                    <a:pt x="7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0" name="Google Shape;856;p38"/>
            <p:cNvSpPr/>
            <p:nvPr/>
          </p:nvSpPr>
          <p:spPr>
            <a:xfrm>
              <a:off x="3728250" y="1599088"/>
              <a:ext cx="165200" cy="154075"/>
            </a:xfrm>
            <a:custGeom>
              <a:avLst/>
              <a:gdLst/>
              <a:ahLst/>
              <a:cxnLst/>
              <a:rect l="l" t="t" r="r" b="b"/>
              <a:pathLst>
                <a:path w="6608" h="6163" extrusionOk="0">
                  <a:moveTo>
                    <a:pt x="0" y="0"/>
                  </a:moveTo>
                  <a:lnTo>
                    <a:pt x="0" y="4120"/>
                  </a:lnTo>
                  <a:cubicBezTo>
                    <a:pt x="213" y="4109"/>
                    <a:pt x="431" y="4105"/>
                    <a:pt x="651" y="4105"/>
                  </a:cubicBezTo>
                  <a:cubicBezTo>
                    <a:pt x="690" y="4105"/>
                    <a:pt x="729" y="4105"/>
                    <a:pt x="769" y="4105"/>
                  </a:cubicBezTo>
                  <a:cubicBezTo>
                    <a:pt x="791" y="4105"/>
                    <a:pt x="813" y="4105"/>
                    <a:pt x="835" y="4105"/>
                  </a:cubicBezTo>
                  <a:cubicBezTo>
                    <a:pt x="2890" y="4105"/>
                    <a:pt x="5311" y="5209"/>
                    <a:pt x="6607" y="6162"/>
                  </a:cubicBezTo>
                  <a:cubicBezTo>
                    <a:pt x="6495" y="5705"/>
                    <a:pt x="5765" y="2787"/>
                    <a:pt x="5691" y="2482"/>
                  </a:cubicBezTo>
                  <a:cubicBezTo>
                    <a:pt x="5415" y="1368"/>
                    <a:pt x="4579" y="477"/>
                    <a:pt x="3483" y="137"/>
                  </a:cubicBezTo>
                  <a:lnTo>
                    <a:pt x="30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1" name="Google Shape;857;p38"/>
            <p:cNvSpPr/>
            <p:nvPr/>
          </p:nvSpPr>
          <p:spPr>
            <a:xfrm>
              <a:off x="3601750" y="1588838"/>
              <a:ext cx="202650" cy="164325"/>
            </a:xfrm>
            <a:custGeom>
              <a:avLst/>
              <a:gdLst/>
              <a:ahLst/>
              <a:cxnLst/>
              <a:rect l="l" t="t" r="r" b="b"/>
              <a:pathLst>
                <a:path w="8106" h="6573" extrusionOk="0">
                  <a:moveTo>
                    <a:pt x="5784" y="1"/>
                  </a:moveTo>
                  <a:cubicBezTo>
                    <a:pt x="5459" y="1"/>
                    <a:pt x="5133" y="50"/>
                    <a:pt x="4817" y="149"/>
                  </a:cubicBezTo>
                  <a:lnTo>
                    <a:pt x="3113" y="547"/>
                  </a:lnTo>
                  <a:cubicBezTo>
                    <a:pt x="2017" y="887"/>
                    <a:pt x="1181" y="1778"/>
                    <a:pt x="906" y="2892"/>
                  </a:cubicBezTo>
                  <a:cubicBezTo>
                    <a:pt x="837" y="3171"/>
                    <a:pt x="249" y="5564"/>
                    <a:pt x="0" y="6572"/>
                  </a:cubicBezTo>
                  <a:cubicBezTo>
                    <a:pt x="1396" y="5529"/>
                    <a:pt x="3236" y="4616"/>
                    <a:pt x="5060" y="4530"/>
                  </a:cubicBezTo>
                  <a:cubicBezTo>
                    <a:pt x="5247" y="3773"/>
                    <a:pt x="5422" y="3065"/>
                    <a:pt x="5462" y="2892"/>
                  </a:cubicBezTo>
                  <a:cubicBezTo>
                    <a:pt x="5737" y="1778"/>
                    <a:pt x="6574" y="887"/>
                    <a:pt x="7669" y="547"/>
                  </a:cubicBezTo>
                  <a:lnTo>
                    <a:pt x="8105" y="410"/>
                  </a:lnTo>
                  <a:lnTo>
                    <a:pt x="6779" y="149"/>
                  </a:lnTo>
                  <a:cubicBezTo>
                    <a:pt x="6451" y="84"/>
                    <a:pt x="6129" y="1"/>
                    <a:pt x="5798" y="1"/>
                  </a:cubicBezTo>
                  <a:cubicBezTo>
                    <a:pt x="5794" y="1"/>
                    <a:pt x="5789" y="1"/>
                    <a:pt x="5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2" name="Google Shape;858;p38"/>
            <p:cNvSpPr/>
            <p:nvPr/>
          </p:nvSpPr>
          <p:spPr>
            <a:xfrm>
              <a:off x="3539325" y="1640413"/>
              <a:ext cx="354075" cy="112750"/>
            </a:xfrm>
            <a:custGeom>
              <a:avLst/>
              <a:gdLst/>
              <a:ahLst/>
              <a:cxnLst/>
              <a:rect l="l" t="t" r="r" b="b"/>
              <a:pathLst>
                <a:path w="14163" h="4510" extrusionOk="0">
                  <a:moveTo>
                    <a:pt x="4119" y="1"/>
                  </a:moveTo>
                  <a:cubicBezTo>
                    <a:pt x="3866" y="1"/>
                    <a:pt x="3614" y="11"/>
                    <a:pt x="3363" y="32"/>
                  </a:cubicBezTo>
                  <a:cubicBezTo>
                    <a:pt x="1" y="318"/>
                    <a:pt x="235" y="3642"/>
                    <a:pt x="2497" y="4509"/>
                  </a:cubicBezTo>
                  <a:cubicBezTo>
                    <a:pt x="4259" y="3544"/>
                    <a:pt x="6136" y="3072"/>
                    <a:pt x="8197" y="3072"/>
                  </a:cubicBezTo>
                  <a:cubicBezTo>
                    <a:pt x="8243" y="3072"/>
                    <a:pt x="8289" y="3072"/>
                    <a:pt x="8336" y="3073"/>
                  </a:cubicBezTo>
                  <a:cubicBezTo>
                    <a:pt x="8376" y="3072"/>
                    <a:pt x="8417" y="3072"/>
                    <a:pt x="8457" y="3072"/>
                  </a:cubicBezTo>
                  <a:cubicBezTo>
                    <a:pt x="10524" y="3072"/>
                    <a:pt x="12396" y="3541"/>
                    <a:pt x="14163" y="4509"/>
                  </a:cubicBezTo>
                  <a:cubicBezTo>
                    <a:pt x="12388" y="2648"/>
                    <a:pt x="8185" y="1"/>
                    <a:pt x="4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3" name="Google Shape;859;p38"/>
            <p:cNvSpPr/>
            <p:nvPr/>
          </p:nvSpPr>
          <p:spPr>
            <a:xfrm>
              <a:off x="3706525" y="1962538"/>
              <a:ext cx="21200" cy="38150"/>
            </a:xfrm>
            <a:custGeom>
              <a:avLst/>
              <a:gdLst/>
              <a:ahLst/>
              <a:cxnLst/>
              <a:rect l="l" t="t" r="r" b="b"/>
              <a:pathLst>
                <a:path w="848" h="1526" extrusionOk="0">
                  <a:moveTo>
                    <a:pt x="424" y="0"/>
                  </a:moveTo>
                  <a:cubicBezTo>
                    <a:pt x="191" y="0"/>
                    <a:pt x="0" y="190"/>
                    <a:pt x="0" y="424"/>
                  </a:cubicBezTo>
                  <a:lnTo>
                    <a:pt x="0" y="1102"/>
                  </a:lnTo>
                  <a:cubicBezTo>
                    <a:pt x="0" y="1336"/>
                    <a:pt x="191" y="1526"/>
                    <a:pt x="424" y="1526"/>
                  </a:cubicBezTo>
                  <a:cubicBezTo>
                    <a:pt x="658" y="1526"/>
                    <a:pt x="848" y="1336"/>
                    <a:pt x="848" y="1102"/>
                  </a:cubicBezTo>
                  <a:lnTo>
                    <a:pt x="848" y="424"/>
                  </a:lnTo>
                  <a:cubicBezTo>
                    <a:pt x="848" y="189"/>
                    <a:pt x="658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4" name="Google Shape;860;p38"/>
            <p:cNvSpPr/>
            <p:nvPr/>
          </p:nvSpPr>
          <p:spPr>
            <a:xfrm>
              <a:off x="3837725" y="1962538"/>
              <a:ext cx="21200" cy="38150"/>
            </a:xfrm>
            <a:custGeom>
              <a:avLst/>
              <a:gdLst/>
              <a:ahLst/>
              <a:cxnLst/>
              <a:rect l="l" t="t" r="r" b="b"/>
              <a:pathLst>
                <a:path w="848" h="1526" extrusionOk="0">
                  <a:moveTo>
                    <a:pt x="424" y="0"/>
                  </a:moveTo>
                  <a:cubicBezTo>
                    <a:pt x="191" y="0"/>
                    <a:pt x="0" y="190"/>
                    <a:pt x="0" y="424"/>
                  </a:cubicBezTo>
                  <a:lnTo>
                    <a:pt x="0" y="1102"/>
                  </a:lnTo>
                  <a:cubicBezTo>
                    <a:pt x="0" y="1336"/>
                    <a:pt x="191" y="1526"/>
                    <a:pt x="424" y="1526"/>
                  </a:cubicBezTo>
                  <a:cubicBezTo>
                    <a:pt x="658" y="1526"/>
                    <a:pt x="848" y="1336"/>
                    <a:pt x="848" y="1102"/>
                  </a:cubicBezTo>
                  <a:lnTo>
                    <a:pt x="848" y="424"/>
                  </a:lnTo>
                  <a:cubicBezTo>
                    <a:pt x="848" y="189"/>
                    <a:pt x="660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5" name="Google Shape;861;p38"/>
            <p:cNvSpPr/>
            <p:nvPr/>
          </p:nvSpPr>
          <p:spPr>
            <a:xfrm>
              <a:off x="3747625" y="1978938"/>
              <a:ext cx="70200" cy="31800"/>
            </a:xfrm>
            <a:custGeom>
              <a:avLst/>
              <a:gdLst/>
              <a:ahLst/>
              <a:cxnLst/>
              <a:rect l="l" t="t" r="r" b="b"/>
              <a:pathLst>
                <a:path w="2808" h="1272" extrusionOk="0">
                  <a:moveTo>
                    <a:pt x="474" y="1"/>
                  </a:moveTo>
                  <a:cubicBezTo>
                    <a:pt x="376" y="1"/>
                    <a:pt x="277" y="35"/>
                    <a:pt x="198" y="106"/>
                  </a:cubicBezTo>
                  <a:cubicBezTo>
                    <a:pt x="21" y="259"/>
                    <a:pt x="1" y="527"/>
                    <a:pt x="156" y="703"/>
                  </a:cubicBezTo>
                  <a:cubicBezTo>
                    <a:pt x="472" y="1064"/>
                    <a:pt x="926" y="1272"/>
                    <a:pt x="1405" y="1272"/>
                  </a:cubicBezTo>
                  <a:cubicBezTo>
                    <a:pt x="1885" y="1272"/>
                    <a:pt x="2341" y="1064"/>
                    <a:pt x="2655" y="703"/>
                  </a:cubicBezTo>
                  <a:cubicBezTo>
                    <a:pt x="2807" y="527"/>
                    <a:pt x="2790" y="259"/>
                    <a:pt x="2613" y="106"/>
                  </a:cubicBezTo>
                  <a:cubicBezTo>
                    <a:pt x="2534" y="35"/>
                    <a:pt x="2435" y="1"/>
                    <a:pt x="2336" y="1"/>
                  </a:cubicBezTo>
                  <a:cubicBezTo>
                    <a:pt x="2218" y="1"/>
                    <a:pt x="2100" y="50"/>
                    <a:pt x="2016" y="146"/>
                  </a:cubicBezTo>
                  <a:cubicBezTo>
                    <a:pt x="1861" y="324"/>
                    <a:pt x="1638" y="425"/>
                    <a:pt x="1405" y="425"/>
                  </a:cubicBezTo>
                  <a:cubicBezTo>
                    <a:pt x="1171" y="425"/>
                    <a:pt x="949" y="323"/>
                    <a:pt x="795" y="146"/>
                  </a:cubicBezTo>
                  <a:cubicBezTo>
                    <a:pt x="710" y="50"/>
                    <a:pt x="592" y="1"/>
                    <a:pt x="47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06" name="Google Shape;785;p37"/>
          <p:cNvGrpSpPr/>
          <p:nvPr/>
        </p:nvGrpSpPr>
        <p:grpSpPr>
          <a:xfrm>
            <a:off x="58323" y="2262611"/>
            <a:ext cx="751280" cy="742908"/>
            <a:chOff x="4797225" y="1588913"/>
            <a:chExt cx="525825" cy="701975"/>
          </a:xfrm>
        </p:grpSpPr>
        <p:sp>
          <p:nvSpPr>
            <p:cNvPr id="107" name="Google Shape;786;p37"/>
            <p:cNvSpPr/>
            <p:nvPr/>
          </p:nvSpPr>
          <p:spPr>
            <a:xfrm>
              <a:off x="5193875" y="1815188"/>
              <a:ext cx="129175" cy="84775"/>
            </a:xfrm>
            <a:custGeom>
              <a:avLst/>
              <a:gdLst/>
              <a:ahLst/>
              <a:cxnLst/>
              <a:rect l="l" t="t" r="r" b="b"/>
              <a:pathLst>
                <a:path w="5167" h="3391" extrusionOk="0">
                  <a:moveTo>
                    <a:pt x="2584" y="1"/>
                  </a:moveTo>
                  <a:cubicBezTo>
                    <a:pt x="2313" y="1"/>
                    <a:pt x="2050" y="40"/>
                    <a:pt x="1801" y="107"/>
                  </a:cubicBezTo>
                  <a:cubicBezTo>
                    <a:pt x="1123" y="295"/>
                    <a:pt x="547" y="722"/>
                    <a:pt x="165" y="1289"/>
                  </a:cubicBezTo>
                  <a:cubicBezTo>
                    <a:pt x="0" y="1535"/>
                    <a:pt x="0" y="1858"/>
                    <a:pt x="165" y="2104"/>
                  </a:cubicBezTo>
                  <a:cubicBezTo>
                    <a:pt x="688" y="2881"/>
                    <a:pt x="1576" y="3390"/>
                    <a:pt x="2583" y="3390"/>
                  </a:cubicBezTo>
                  <a:cubicBezTo>
                    <a:pt x="2585" y="3390"/>
                    <a:pt x="2588" y="3390"/>
                    <a:pt x="2591" y="3390"/>
                  </a:cubicBezTo>
                  <a:cubicBezTo>
                    <a:pt x="3596" y="3390"/>
                    <a:pt x="4481" y="2878"/>
                    <a:pt x="5001" y="2104"/>
                  </a:cubicBezTo>
                  <a:cubicBezTo>
                    <a:pt x="5167" y="1858"/>
                    <a:pt x="5167" y="1535"/>
                    <a:pt x="5001" y="1289"/>
                  </a:cubicBezTo>
                  <a:cubicBezTo>
                    <a:pt x="4479" y="511"/>
                    <a:pt x="3591" y="1"/>
                    <a:pt x="2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8" name="Google Shape;787;p37"/>
            <p:cNvSpPr/>
            <p:nvPr/>
          </p:nvSpPr>
          <p:spPr>
            <a:xfrm>
              <a:off x="5077850" y="1605813"/>
              <a:ext cx="211550" cy="251025"/>
            </a:xfrm>
            <a:custGeom>
              <a:avLst/>
              <a:gdLst/>
              <a:ahLst/>
              <a:cxnLst/>
              <a:rect l="l" t="t" r="r" b="b"/>
              <a:pathLst>
                <a:path w="8462" h="10041" extrusionOk="0">
                  <a:moveTo>
                    <a:pt x="4584" y="1"/>
                  </a:moveTo>
                  <a:lnTo>
                    <a:pt x="0" y="4584"/>
                  </a:lnTo>
                  <a:lnTo>
                    <a:pt x="39" y="5255"/>
                  </a:lnTo>
                  <a:lnTo>
                    <a:pt x="4608" y="9824"/>
                  </a:lnTo>
                  <a:cubicBezTo>
                    <a:pt x="4640" y="9854"/>
                    <a:pt x="4671" y="9881"/>
                    <a:pt x="4704" y="9904"/>
                  </a:cubicBezTo>
                  <a:cubicBezTo>
                    <a:pt x="4835" y="9998"/>
                    <a:pt x="4985" y="10041"/>
                    <a:pt x="5137" y="10041"/>
                  </a:cubicBezTo>
                  <a:cubicBezTo>
                    <a:pt x="5396" y="10041"/>
                    <a:pt x="5663" y="9918"/>
                    <a:pt x="5858" y="9723"/>
                  </a:cubicBezTo>
                  <a:lnTo>
                    <a:pt x="6205" y="9377"/>
                  </a:lnTo>
                  <a:cubicBezTo>
                    <a:pt x="7940" y="7640"/>
                    <a:pt x="8462" y="5143"/>
                    <a:pt x="7557" y="2977"/>
                  </a:cubicBezTo>
                  <a:lnTo>
                    <a:pt x="45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9" name="Google Shape;788;p37"/>
            <p:cNvSpPr/>
            <p:nvPr/>
          </p:nvSpPr>
          <p:spPr>
            <a:xfrm>
              <a:off x="5005025" y="1588913"/>
              <a:ext cx="261800" cy="163875"/>
            </a:xfrm>
            <a:custGeom>
              <a:avLst/>
              <a:gdLst/>
              <a:ahLst/>
              <a:cxnLst/>
              <a:rect l="l" t="t" r="r" b="b"/>
              <a:pathLst>
                <a:path w="10472" h="6555" extrusionOk="0">
                  <a:moveTo>
                    <a:pt x="5018" y="1"/>
                  </a:moveTo>
                  <a:cubicBezTo>
                    <a:pt x="3492" y="1"/>
                    <a:pt x="1964" y="587"/>
                    <a:pt x="806" y="1745"/>
                  </a:cubicBezTo>
                  <a:lnTo>
                    <a:pt x="460" y="2092"/>
                  </a:lnTo>
                  <a:cubicBezTo>
                    <a:pt x="123" y="2429"/>
                    <a:pt x="1" y="2983"/>
                    <a:pt x="360" y="3341"/>
                  </a:cubicBezTo>
                  <a:lnTo>
                    <a:pt x="3574" y="6554"/>
                  </a:lnTo>
                  <a:cubicBezTo>
                    <a:pt x="3217" y="6194"/>
                    <a:pt x="3339" y="5641"/>
                    <a:pt x="3676" y="5303"/>
                  </a:cubicBezTo>
                  <a:lnTo>
                    <a:pt x="4022" y="4957"/>
                  </a:lnTo>
                  <a:cubicBezTo>
                    <a:pt x="5180" y="3800"/>
                    <a:pt x="6705" y="3213"/>
                    <a:pt x="8230" y="3213"/>
                  </a:cubicBezTo>
                  <a:cubicBezTo>
                    <a:pt x="8992" y="3213"/>
                    <a:pt x="9755" y="3360"/>
                    <a:pt x="10471" y="3656"/>
                  </a:cubicBezTo>
                  <a:cubicBezTo>
                    <a:pt x="10181" y="2961"/>
                    <a:pt x="9745" y="2300"/>
                    <a:pt x="9154" y="1709"/>
                  </a:cubicBezTo>
                  <a:cubicBezTo>
                    <a:pt x="8010" y="565"/>
                    <a:pt x="6514" y="1"/>
                    <a:pt x="50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0" name="Google Shape;789;p37"/>
            <p:cNvSpPr/>
            <p:nvPr/>
          </p:nvSpPr>
          <p:spPr>
            <a:xfrm>
              <a:off x="4880900" y="2133513"/>
              <a:ext cx="314650" cy="157375"/>
            </a:xfrm>
            <a:custGeom>
              <a:avLst/>
              <a:gdLst/>
              <a:ahLst/>
              <a:cxnLst/>
              <a:rect l="l" t="t" r="r" b="b"/>
              <a:pathLst>
                <a:path w="12586" h="6295" extrusionOk="0">
                  <a:moveTo>
                    <a:pt x="0" y="1"/>
                  </a:moveTo>
                  <a:lnTo>
                    <a:pt x="0" y="6294"/>
                  </a:lnTo>
                  <a:lnTo>
                    <a:pt x="9438" y="6294"/>
                  </a:lnTo>
                  <a:cubicBezTo>
                    <a:pt x="11176" y="6294"/>
                    <a:pt x="12584" y="4884"/>
                    <a:pt x="12584" y="3149"/>
                  </a:cubicBezTo>
                  <a:cubicBezTo>
                    <a:pt x="12585" y="1411"/>
                    <a:pt x="11176" y="1"/>
                    <a:pt x="94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1" name="Google Shape;790;p37"/>
            <p:cNvSpPr/>
            <p:nvPr/>
          </p:nvSpPr>
          <p:spPr>
            <a:xfrm>
              <a:off x="4797225" y="1661613"/>
              <a:ext cx="398325" cy="629275"/>
            </a:xfrm>
            <a:custGeom>
              <a:avLst/>
              <a:gdLst/>
              <a:ahLst/>
              <a:cxnLst/>
              <a:rect l="l" t="t" r="r" b="b"/>
              <a:pathLst>
                <a:path w="15933" h="25171" extrusionOk="0">
                  <a:moveTo>
                    <a:pt x="8067" y="1"/>
                  </a:moveTo>
                  <a:lnTo>
                    <a:pt x="3241" y="3174"/>
                  </a:lnTo>
                  <a:lnTo>
                    <a:pt x="8181" y="6297"/>
                  </a:lnTo>
                  <a:cubicBezTo>
                    <a:pt x="9014" y="6355"/>
                    <a:pt x="9646" y="7041"/>
                    <a:pt x="9640" y="7875"/>
                  </a:cubicBezTo>
                  <a:cubicBezTo>
                    <a:pt x="9638" y="8304"/>
                    <a:pt x="9469" y="8619"/>
                    <a:pt x="9327" y="8807"/>
                  </a:cubicBezTo>
                  <a:lnTo>
                    <a:pt x="830" y="20136"/>
                  </a:lnTo>
                  <a:cubicBezTo>
                    <a:pt x="116" y="21088"/>
                    <a:pt x="1" y="22364"/>
                    <a:pt x="534" y="23430"/>
                  </a:cubicBezTo>
                  <a:cubicBezTo>
                    <a:pt x="1067" y="24497"/>
                    <a:pt x="2157" y="25170"/>
                    <a:pt x="3347" y="25170"/>
                  </a:cubicBezTo>
                  <a:lnTo>
                    <a:pt x="9640" y="25170"/>
                  </a:lnTo>
                  <a:cubicBezTo>
                    <a:pt x="7695" y="25170"/>
                    <a:pt x="6586" y="22948"/>
                    <a:pt x="7753" y="21394"/>
                  </a:cubicBezTo>
                  <a:lnTo>
                    <a:pt x="14361" y="12583"/>
                  </a:lnTo>
                  <a:cubicBezTo>
                    <a:pt x="15388" y="11212"/>
                    <a:pt x="15932" y="9581"/>
                    <a:pt x="15932" y="7866"/>
                  </a:cubicBezTo>
                  <a:cubicBezTo>
                    <a:pt x="15932" y="3528"/>
                    <a:pt x="12405" y="1"/>
                    <a:pt x="8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2" name="Google Shape;791;p37"/>
            <p:cNvSpPr/>
            <p:nvPr/>
          </p:nvSpPr>
          <p:spPr>
            <a:xfrm>
              <a:off x="4806825" y="1661588"/>
              <a:ext cx="194925" cy="216350"/>
            </a:xfrm>
            <a:custGeom>
              <a:avLst/>
              <a:gdLst/>
              <a:ahLst/>
              <a:cxnLst/>
              <a:rect l="l" t="t" r="r" b="b"/>
              <a:pathLst>
                <a:path w="7797" h="8654" extrusionOk="0">
                  <a:moveTo>
                    <a:pt x="7683" y="0"/>
                  </a:moveTo>
                  <a:cubicBezTo>
                    <a:pt x="4884" y="0"/>
                    <a:pt x="2275" y="1506"/>
                    <a:pt x="871" y="3930"/>
                  </a:cubicBezTo>
                  <a:cubicBezTo>
                    <a:pt x="0" y="5434"/>
                    <a:pt x="514" y="7358"/>
                    <a:pt x="2018" y="8230"/>
                  </a:cubicBezTo>
                  <a:cubicBezTo>
                    <a:pt x="2515" y="8517"/>
                    <a:pt x="3057" y="8654"/>
                    <a:pt x="3592" y="8654"/>
                  </a:cubicBezTo>
                  <a:cubicBezTo>
                    <a:pt x="4678" y="8654"/>
                    <a:pt x="5735" y="8091"/>
                    <a:pt x="6319" y="7083"/>
                  </a:cubicBezTo>
                  <a:cubicBezTo>
                    <a:pt x="6604" y="6589"/>
                    <a:pt x="7114" y="6295"/>
                    <a:pt x="7684" y="6295"/>
                  </a:cubicBezTo>
                  <a:cubicBezTo>
                    <a:pt x="7721" y="6295"/>
                    <a:pt x="7759" y="6296"/>
                    <a:pt x="7797" y="6298"/>
                  </a:cubicBezTo>
                  <a:cubicBezTo>
                    <a:pt x="6928" y="5488"/>
                    <a:pt x="6422" y="4361"/>
                    <a:pt x="6403" y="3172"/>
                  </a:cubicBezTo>
                  <a:cubicBezTo>
                    <a:pt x="6382" y="1985"/>
                    <a:pt x="6844" y="841"/>
                    <a:pt x="76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3" name="Google Shape;792;p37"/>
            <p:cNvSpPr/>
            <p:nvPr/>
          </p:nvSpPr>
          <p:spPr>
            <a:xfrm>
              <a:off x="5160125" y="1850013"/>
              <a:ext cx="93075" cy="139600"/>
            </a:xfrm>
            <a:custGeom>
              <a:avLst/>
              <a:gdLst/>
              <a:ahLst/>
              <a:cxnLst/>
              <a:rect l="l" t="t" r="r" b="b"/>
              <a:pathLst>
                <a:path w="3723" h="5584" extrusionOk="0">
                  <a:moveTo>
                    <a:pt x="1861" y="0"/>
                  </a:moveTo>
                  <a:cubicBezTo>
                    <a:pt x="1705" y="0"/>
                    <a:pt x="1549" y="46"/>
                    <a:pt x="1415" y="136"/>
                  </a:cubicBezTo>
                  <a:cubicBezTo>
                    <a:pt x="562" y="711"/>
                    <a:pt x="0" y="1686"/>
                    <a:pt x="0" y="2792"/>
                  </a:cubicBezTo>
                  <a:cubicBezTo>
                    <a:pt x="0" y="3899"/>
                    <a:pt x="562" y="4873"/>
                    <a:pt x="1415" y="5447"/>
                  </a:cubicBezTo>
                  <a:cubicBezTo>
                    <a:pt x="1549" y="5538"/>
                    <a:pt x="1705" y="5583"/>
                    <a:pt x="1861" y="5583"/>
                  </a:cubicBezTo>
                  <a:cubicBezTo>
                    <a:pt x="2018" y="5583"/>
                    <a:pt x="2174" y="5538"/>
                    <a:pt x="2308" y="5447"/>
                  </a:cubicBezTo>
                  <a:cubicBezTo>
                    <a:pt x="3161" y="4873"/>
                    <a:pt x="3723" y="3898"/>
                    <a:pt x="3723" y="2792"/>
                  </a:cubicBezTo>
                  <a:cubicBezTo>
                    <a:pt x="3723" y="1686"/>
                    <a:pt x="3161" y="711"/>
                    <a:pt x="2308" y="136"/>
                  </a:cubicBezTo>
                  <a:cubicBezTo>
                    <a:pt x="2174" y="46"/>
                    <a:pt x="2018" y="0"/>
                    <a:pt x="1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4" name="Google Shape;793;p37"/>
            <p:cNvSpPr/>
            <p:nvPr/>
          </p:nvSpPr>
          <p:spPr>
            <a:xfrm>
              <a:off x="5072725" y="1775688"/>
              <a:ext cx="84025" cy="67000"/>
            </a:xfrm>
            <a:custGeom>
              <a:avLst/>
              <a:gdLst/>
              <a:ahLst/>
              <a:cxnLst/>
              <a:rect l="l" t="t" r="r" b="b"/>
              <a:pathLst>
                <a:path w="3361" h="2680" extrusionOk="0">
                  <a:moveTo>
                    <a:pt x="1681" y="1"/>
                  </a:moveTo>
                  <a:cubicBezTo>
                    <a:pt x="753" y="1"/>
                    <a:pt x="0" y="601"/>
                    <a:pt x="0" y="1341"/>
                  </a:cubicBezTo>
                  <a:cubicBezTo>
                    <a:pt x="0" y="2081"/>
                    <a:pt x="753" y="2680"/>
                    <a:pt x="1681" y="2680"/>
                  </a:cubicBezTo>
                  <a:cubicBezTo>
                    <a:pt x="2608" y="2680"/>
                    <a:pt x="3361" y="2081"/>
                    <a:pt x="3361" y="1341"/>
                  </a:cubicBezTo>
                  <a:cubicBezTo>
                    <a:pt x="3361" y="601"/>
                    <a:pt x="2608" y="1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5" name="Google Shape;794;p37"/>
            <p:cNvSpPr/>
            <p:nvPr/>
          </p:nvSpPr>
          <p:spPr>
            <a:xfrm>
              <a:off x="4844875" y="1775938"/>
              <a:ext cx="84050" cy="67000"/>
            </a:xfrm>
            <a:custGeom>
              <a:avLst/>
              <a:gdLst/>
              <a:ahLst/>
              <a:cxnLst/>
              <a:rect l="l" t="t" r="r" b="b"/>
              <a:pathLst>
                <a:path w="3362" h="2680" extrusionOk="0">
                  <a:moveTo>
                    <a:pt x="1681" y="1"/>
                  </a:moveTo>
                  <a:cubicBezTo>
                    <a:pt x="753" y="1"/>
                    <a:pt x="1" y="600"/>
                    <a:pt x="1" y="1340"/>
                  </a:cubicBezTo>
                  <a:cubicBezTo>
                    <a:pt x="1" y="2079"/>
                    <a:pt x="753" y="2680"/>
                    <a:pt x="1681" y="2680"/>
                  </a:cubicBezTo>
                  <a:cubicBezTo>
                    <a:pt x="2609" y="2680"/>
                    <a:pt x="3362" y="2079"/>
                    <a:pt x="3362" y="1340"/>
                  </a:cubicBezTo>
                  <a:cubicBezTo>
                    <a:pt x="3362" y="600"/>
                    <a:pt x="2609" y="1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6" name="Google Shape;795;p37"/>
            <p:cNvSpPr/>
            <p:nvPr/>
          </p:nvSpPr>
          <p:spPr>
            <a:xfrm>
              <a:off x="4890875" y="1749588"/>
              <a:ext cx="21225" cy="37975"/>
            </a:xfrm>
            <a:custGeom>
              <a:avLst/>
              <a:gdLst/>
              <a:ahLst/>
              <a:cxnLst/>
              <a:rect l="l" t="t" r="r" b="b"/>
              <a:pathLst>
                <a:path w="849" h="1519" extrusionOk="0">
                  <a:moveTo>
                    <a:pt x="424" y="1"/>
                  </a:moveTo>
                  <a:cubicBezTo>
                    <a:pt x="189" y="1"/>
                    <a:pt x="1" y="190"/>
                    <a:pt x="1" y="424"/>
                  </a:cubicBezTo>
                  <a:lnTo>
                    <a:pt x="1" y="1095"/>
                  </a:lnTo>
                  <a:cubicBezTo>
                    <a:pt x="1" y="1329"/>
                    <a:pt x="192" y="1519"/>
                    <a:pt x="424" y="1519"/>
                  </a:cubicBezTo>
                  <a:cubicBezTo>
                    <a:pt x="658" y="1519"/>
                    <a:pt x="848" y="1329"/>
                    <a:pt x="848" y="1095"/>
                  </a:cubicBezTo>
                  <a:lnTo>
                    <a:pt x="848" y="424"/>
                  </a:lnTo>
                  <a:cubicBezTo>
                    <a:pt x="848" y="190"/>
                    <a:pt x="658" y="1"/>
                    <a:pt x="4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7" name="Google Shape;796;p37"/>
            <p:cNvSpPr/>
            <p:nvPr/>
          </p:nvSpPr>
          <p:spPr>
            <a:xfrm>
              <a:off x="5063600" y="1737013"/>
              <a:ext cx="57375" cy="50375"/>
            </a:xfrm>
            <a:custGeom>
              <a:avLst/>
              <a:gdLst/>
              <a:ahLst/>
              <a:cxnLst/>
              <a:rect l="l" t="t" r="r" b="b"/>
              <a:pathLst>
                <a:path w="2295" h="2015" extrusionOk="0">
                  <a:moveTo>
                    <a:pt x="466" y="0"/>
                  </a:moveTo>
                  <a:cubicBezTo>
                    <a:pt x="283" y="0"/>
                    <a:pt x="115" y="119"/>
                    <a:pt x="61" y="300"/>
                  </a:cubicBezTo>
                  <a:cubicBezTo>
                    <a:pt x="0" y="497"/>
                    <a:pt x="91" y="702"/>
                    <a:pt x="265" y="795"/>
                  </a:cubicBezTo>
                  <a:cubicBezTo>
                    <a:pt x="252" y="835"/>
                    <a:pt x="247" y="877"/>
                    <a:pt x="247" y="920"/>
                  </a:cubicBezTo>
                  <a:lnTo>
                    <a:pt x="247" y="1591"/>
                  </a:lnTo>
                  <a:cubicBezTo>
                    <a:pt x="247" y="1825"/>
                    <a:pt x="437" y="2015"/>
                    <a:pt x="671" y="2015"/>
                  </a:cubicBezTo>
                  <a:cubicBezTo>
                    <a:pt x="904" y="2015"/>
                    <a:pt x="1095" y="1825"/>
                    <a:pt x="1095" y="1591"/>
                  </a:cubicBezTo>
                  <a:lnTo>
                    <a:pt x="1095" y="982"/>
                  </a:lnTo>
                  <a:cubicBezTo>
                    <a:pt x="1169" y="989"/>
                    <a:pt x="1245" y="993"/>
                    <a:pt x="1321" y="993"/>
                  </a:cubicBezTo>
                  <a:cubicBezTo>
                    <a:pt x="1630" y="993"/>
                    <a:pt x="1945" y="926"/>
                    <a:pt x="2143" y="702"/>
                  </a:cubicBezTo>
                  <a:cubicBezTo>
                    <a:pt x="2294" y="527"/>
                    <a:pt x="2275" y="260"/>
                    <a:pt x="2100" y="104"/>
                  </a:cubicBezTo>
                  <a:cubicBezTo>
                    <a:pt x="2019" y="35"/>
                    <a:pt x="1920" y="1"/>
                    <a:pt x="1821" y="1"/>
                  </a:cubicBezTo>
                  <a:cubicBezTo>
                    <a:pt x="1711" y="1"/>
                    <a:pt x="1602" y="43"/>
                    <a:pt x="1520" y="126"/>
                  </a:cubicBezTo>
                  <a:cubicBezTo>
                    <a:pt x="1485" y="140"/>
                    <a:pt x="1429" y="146"/>
                    <a:pt x="1357" y="146"/>
                  </a:cubicBezTo>
                  <a:cubicBezTo>
                    <a:pt x="1160" y="146"/>
                    <a:pt x="851" y="97"/>
                    <a:pt x="588" y="18"/>
                  </a:cubicBezTo>
                  <a:cubicBezTo>
                    <a:pt x="547" y="6"/>
                    <a:pt x="506" y="0"/>
                    <a:pt x="46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8" name="Google Shape;797;p37"/>
            <p:cNvSpPr/>
            <p:nvPr/>
          </p:nvSpPr>
          <p:spPr>
            <a:xfrm>
              <a:off x="4880800" y="1717388"/>
              <a:ext cx="57975" cy="28150"/>
            </a:xfrm>
            <a:custGeom>
              <a:avLst/>
              <a:gdLst/>
              <a:ahLst/>
              <a:cxnLst/>
              <a:rect l="l" t="t" r="r" b="b"/>
              <a:pathLst>
                <a:path w="2319" h="1126" extrusionOk="0">
                  <a:moveTo>
                    <a:pt x="1029" y="0"/>
                  </a:moveTo>
                  <a:cubicBezTo>
                    <a:pt x="707" y="0"/>
                    <a:pt x="384" y="116"/>
                    <a:pt x="138" y="450"/>
                  </a:cubicBezTo>
                  <a:cubicBezTo>
                    <a:pt x="0" y="638"/>
                    <a:pt x="40" y="904"/>
                    <a:pt x="228" y="1043"/>
                  </a:cubicBezTo>
                  <a:cubicBezTo>
                    <a:pt x="304" y="1098"/>
                    <a:pt x="392" y="1125"/>
                    <a:pt x="479" y="1125"/>
                  </a:cubicBezTo>
                  <a:cubicBezTo>
                    <a:pt x="609" y="1125"/>
                    <a:pt x="738" y="1065"/>
                    <a:pt x="820" y="953"/>
                  </a:cubicBezTo>
                  <a:cubicBezTo>
                    <a:pt x="876" y="877"/>
                    <a:pt x="959" y="849"/>
                    <a:pt x="1049" y="849"/>
                  </a:cubicBezTo>
                  <a:cubicBezTo>
                    <a:pt x="1290" y="849"/>
                    <a:pt x="1588" y="1046"/>
                    <a:pt x="1594" y="1050"/>
                  </a:cubicBezTo>
                  <a:cubicBezTo>
                    <a:pt x="1668" y="1101"/>
                    <a:pt x="1751" y="1125"/>
                    <a:pt x="1833" y="1125"/>
                  </a:cubicBezTo>
                  <a:cubicBezTo>
                    <a:pt x="1967" y="1125"/>
                    <a:pt x="2100" y="1061"/>
                    <a:pt x="2183" y="943"/>
                  </a:cubicBezTo>
                  <a:cubicBezTo>
                    <a:pt x="2318" y="752"/>
                    <a:pt x="2269" y="487"/>
                    <a:pt x="2077" y="352"/>
                  </a:cubicBezTo>
                  <a:cubicBezTo>
                    <a:pt x="1839" y="186"/>
                    <a:pt x="1435" y="0"/>
                    <a:pt x="10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9" name="Google Shape;798;p37"/>
            <p:cNvSpPr/>
            <p:nvPr/>
          </p:nvSpPr>
          <p:spPr>
            <a:xfrm>
              <a:off x="4967000" y="1765338"/>
              <a:ext cx="69150" cy="27450"/>
            </a:xfrm>
            <a:custGeom>
              <a:avLst/>
              <a:gdLst/>
              <a:ahLst/>
              <a:cxnLst/>
              <a:rect l="l" t="t" r="r" b="b"/>
              <a:pathLst>
                <a:path w="2766" h="1098" extrusionOk="0">
                  <a:moveTo>
                    <a:pt x="2284" y="0"/>
                  </a:moveTo>
                  <a:cubicBezTo>
                    <a:pt x="2231" y="0"/>
                    <a:pt x="2177" y="10"/>
                    <a:pt x="2125" y="31"/>
                  </a:cubicBezTo>
                  <a:cubicBezTo>
                    <a:pt x="1593" y="248"/>
                    <a:pt x="788" y="250"/>
                    <a:pt x="437" y="250"/>
                  </a:cubicBezTo>
                  <a:lnTo>
                    <a:pt x="424" y="250"/>
                  </a:lnTo>
                  <a:cubicBezTo>
                    <a:pt x="192" y="250"/>
                    <a:pt x="1" y="441"/>
                    <a:pt x="1" y="673"/>
                  </a:cubicBezTo>
                  <a:cubicBezTo>
                    <a:pt x="1" y="908"/>
                    <a:pt x="192" y="1097"/>
                    <a:pt x="424" y="1097"/>
                  </a:cubicBezTo>
                  <a:lnTo>
                    <a:pt x="439" y="1097"/>
                  </a:lnTo>
                  <a:cubicBezTo>
                    <a:pt x="872" y="1097"/>
                    <a:pt x="1762" y="1096"/>
                    <a:pt x="2447" y="816"/>
                  </a:cubicBezTo>
                  <a:cubicBezTo>
                    <a:pt x="2664" y="728"/>
                    <a:pt x="2765" y="480"/>
                    <a:pt x="2678" y="263"/>
                  </a:cubicBezTo>
                  <a:cubicBezTo>
                    <a:pt x="2610" y="99"/>
                    <a:pt x="2451" y="0"/>
                    <a:pt x="228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20" name="Google Shape;920;p39"/>
          <p:cNvGrpSpPr/>
          <p:nvPr/>
        </p:nvGrpSpPr>
        <p:grpSpPr>
          <a:xfrm>
            <a:off x="679" y="4229516"/>
            <a:ext cx="804397" cy="753524"/>
            <a:chOff x="4931200" y="1588913"/>
            <a:chExt cx="584300" cy="701975"/>
          </a:xfrm>
        </p:grpSpPr>
        <p:sp>
          <p:nvSpPr>
            <p:cNvPr id="121" name="Google Shape;921;p39"/>
            <p:cNvSpPr/>
            <p:nvPr/>
          </p:nvSpPr>
          <p:spPr>
            <a:xfrm>
              <a:off x="5386375" y="1668238"/>
              <a:ext cx="129125" cy="81875"/>
            </a:xfrm>
            <a:custGeom>
              <a:avLst/>
              <a:gdLst/>
              <a:ahLst/>
              <a:cxnLst/>
              <a:rect l="l" t="t" r="r" b="b"/>
              <a:pathLst>
                <a:path w="5165" h="3275" extrusionOk="0">
                  <a:moveTo>
                    <a:pt x="1" y="0"/>
                  </a:moveTo>
                  <a:lnTo>
                    <a:pt x="1" y="3275"/>
                  </a:lnTo>
                  <a:lnTo>
                    <a:pt x="3527" y="3275"/>
                  </a:lnTo>
                  <a:cubicBezTo>
                    <a:pt x="4432" y="3275"/>
                    <a:pt x="5164" y="2542"/>
                    <a:pt x="5164" y="1637"/>
                  </a:cubicBezTo>
                  <a:cubicBezTo>
                    <a:pt x="5164" y="734"/>
                    <a:pt x="4432" y="0"/>
                    <a:pt x="3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2" name="Google Shape;922;p39"/>
            <p:cNvSpPr/>
            <p:nvPr/>
          </p:nvSpPr>
          <p:spPr>
            <a:xfrm>
              <a:off x="4931200" y="1626438"/>
              <a:ext cx="584300" cy="576725"/>
            </a:xfrm>
            <a:custGeom>
              <a:avLst/>
              <a:gdLst/>
              <a:ahLst/>
              <a:cxnLst/>
              <a:rect l="l" t="t" r="r" b="b"/>
              <a:pathLst>
                <a:path w="23372" h="23069" extrusionOk="0">
                  <a:moveTo>
                    <a:pt x="13082" y="0"/>
                  </a:moveTo>
                  <a:lnTo>
                    <a:pt x="9632" y="4944"/>
                  </a:lnTo>
                  <a:lnTo>
                    <a:pt x="837" y="17550"/>
                  </a:lnTo>
                  <a:cubicBezTo>
                    <a:pt x="89" y="18622"/>
                    <a:pt x="0" y="20022"/>
                    <a:pt x="605" y="21181"/>
                  </a:cubicBezTo>
                  <a:cubicBezTo>
                    <a:pt x="1209" y="22342"/>
                    <a:pt x="2409" y="23068"/>
                    <a:pt x="3716" y="23068"/>
                  </a:cubicBezTo>
                  <a:lnTo>
                    <a:pt x="19861" y="23068"/>
                  </a:lnTo>
                  <a:cubicBezTo>
                    <a:pt x="21800" y="23068"/>
                    <a:pt x="23371" y="21497"/>
                    <a:pt x="23371" y="19558"/>
                  </a:cubicBezTo>
                  <a:cubicBezTo>
                    <a:pt x="23371" y="17618"/>
                    <a:pt x="21800" y="16046"/>
                    <a:pt x="19861" y="16046"/>
                  </a:cubicBezTo>
                  <a:lnTo>
                    <a:pt x="10445" y="16046"/>
                  </a:lnTo>
                  <a:cubicBezTo>
                    <a:pt x="12835" y="12621"/>
                    <a:pt x="11486" y="14716"/>
                    <a:pt x="17734" y="4770"/>
                  </a:cubicBezTo>
                  <a:lnTo>
                    <a:pt x="177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3" name="Google Shape;923;p39"/>
            <p:cNvSpPr/>
            <p:nvPr/>
          </p:nvSpPr>
          <p:spPr>
            <a:xfrm>
              <a:off x="5242425" y="1682013"/>
              <a:ext cx="175550" cy="608875"/>
            </a:xfrm>
            <a:custGeom>
              <a:avLst/>
              <a:gdLst/>
              <a:ahLst/>
              <a:cxnLst/>
              <a:rect l="l" t="t" r="r" b="b"/>
              <a:pathLst>
                <a:path w="7022" h="24355" extrusionOk="0">
                  <a:moveTo>
                    <a:pt x="5285" y="1"/>
                  </a:moveTo>
                  <a:cubicBezTo>
                    <a:pt x="2247" y="773"/>
                    <a:pt x="1" y="3528"/>
                    <a:pt x="1" y="6804"/>
                  </a:cubicBezTo>
                  <a:lnTo>
                    <a:pt x="1" y="20844"/>
                  </a:lnTo>
                  <a:cubicBezTo>
                    <a:pt x="1" y="22783"/>
                    <a:pt x="1572" y="24354"/>
                    <a:pt x="3511" y="24354"/>
                  </a:cubicBezTo>
                  <a:cubicBezTo>
                    <a:pt x="5450" y="24354"/>
                    <a:pt x="7022" y="22783"/>
                    <a:pt x="7022" y="20844"/>
                  </a:cubicBezTo>
                  <a:lnTo>
                    <a:pt x="7022" y="2722"/>
                  </a:lnTo>
                  <a:lnTo>
                    <a:pt x="52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4" name="Google Shape;924;p39"/>
            <p:cNvSpPr/>
            <p:nvPr/>
          </p:nvSpPr>
          <p:spPr>
            <a:xfrm>
              <a:off x="5092525" y="1870813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59" y="1"/>
                  </a:moveTo>
                  <a:cubicBezTo>
                    <a:pt x="743" y="1"/>
                    <a:pt x="0" y="592"/>
                    <a:pt x="0" y="1322"/>
                  </a:cubicBezTo>
                  <a:cubicBezTo>
                    <a:pt x="0" y="2052"/>
                    <a:pt x="743" y="2643"/>
                    <a:pt x="1659" y="2643"/>
                  </a:cubicBezTo>
                  <a:cubicBezTo>
                    <a:pt x="2576" y="2643"/>
                    <a:pt x="3318" y="2052"/>
                    <a:pt x="3318" y="1322"/>
                  </a:cubicBezTo>
                  <a:cubicBezTo>
                    <a:pt x="3318" y="592"/>
                    <a:pt x="2576" y="1"/>
                    <a:pt x="1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5" name="Google Shape;925;p39"/>
            <p:cNvSpPr/>
            <p:nvPr/>
          </p:nvSpPr>
          <p:spPr>
            <a:xfrm>
              <a:off x="5317300" y="1870813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59" y="1"/>
                  </a:moveTo>
                  <a:cubicBezTo>
                    <a:pt x="743" y="1"/>
                    <a:pt x="1" y="592"/>
                    <a:pt x="1" y="1322"/>
                  </a:cubicBezTo>
                  <a:cubicBezTo>
                    <a:pt x="1" y="2052"/>
                    <a:pt x="743" y="2643"/>
                    <a:pt x="1659" y="2643"/>
                  </a:cubicBezTo>
                  <a:cubicBezTo>
                    <a:pt x="2576" y="2643"/>
                    <a:pt x="3318" y="2052"/>
                    <a:pt x="3318" y="1322"/>
                  </a:cubicBezTo>
                  <a:cubicBezTo>
                    <a:pt x="3318" y="592"/>
                    <a:pt x="2576" y="1"/>
                    <a:pt x="1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6" name="Google Shape;926;p39"/>
            <p:cNvSpPr/>
            <p:nvPr/>
          </p:nvSpPr>
          <p:spPr>
            <a:xfrm>
              <a:off x="5147600" y="1844538"/>
              <a:ext cx="21225" cy="38150"/>
            </a:xfrm>
            <a:custGeom>
              <a:avLst/>
              <a:gdLst/>
              <a:ahLst/>
              <a:cxnLst/>
              <a:rect l="l" t="t" r="r" b="b"/>
              <a:pathLst>
                <a:path w="849" h="1526" extrusionOk="0">
                  <a:moveTo>
                    <a:pt x="424" y="0"/>
                  </a:moveTo>
                  <a:cubicBezTo>
                    <a:pt x="192" y="0"/>
                    <a:pt x="1" y="190"/>
                    <a:pt x="1" y="424"/>
                  </a:cubicBezTo>
                  <a:lnTo>
                    <a:pt x="1" y="1102"/>
                  </a:lnTo>
                  <a:cubicBezTo>
                    <a:pt x="1" y="1336"/>
                    <a:pt x="192" y="1526"/>
                    <a:pt x="424" y="1526"/>
                  </a:cubicBezTo>
                  <a:cubicBezTo>
                    <a:pt x="658" y="1526"/>
                    <a:pt x="848" y="1336"/>
                    <a:pt x="848" y="1102"/>
                  </a:cubicBezTo>
                  <a:lnTo>
                    <a:pt x="848" y="424"/>
                  </a:lnTo>
                  <a:cubicBezTo>
                    <a:pt x="848" y="190"/>
                    <a:pt x="658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7" name="Google Shape;927;p39"/>
            <p:cNvSpPr/>
            <p:nvPr/>
          </p:nvSpPr>
          <p:spPr>
            <a:xfrm>
              <a:off x="5323975" y="1844538"/>
              <a:ext cx="21250" cy="38150"/>
            </a:xfrm>
            <a:custGeom>
              <a:avLst/>
              <a:gdLst/>
              <a:ahLst/>
              <a:cxnLst/>
              <a:rect l="l" t="t" r="r" b="b"/>
              <a:pathLst>
                <a:path w="850" h="1526" extrusionOk="0">
                  <a:moveTo>
                    <a:pt x="426" y="0"/>
                  </a:moveTo>
                  <a:cubicBezTo>
                    <a:pt x="192" y="0"/>
                    <a:pt x="1" y="190"/>
                    <a:pt x="1" y="424"/>
                  </a:cubicBezTo>
                  <a:lnTo>
                    <a:pt x="1" y="1102"/>
                  </a:lnTo>
                  <a:cubicBezTo>
                    <a:pt x="1" y="1336"/>
                    <a:pt x="192" y="1526"/>
                    <a:pt x="426" y="1526"/>
                  </a:cubicBezTo>
                  <a:cubicBezTo>
                    <a:pt x="659" y="1526"/>
                    <a:pt x="850" y="1336"/>
                    <a:pt x="850" y="1102"/>
                  </a:cubicBezTo>
                  <a:lnTo>
                    <a:pt x="850" y="424"/>
                  </a:lnTo>
                  <a:cubicBezTo>
                    <a:pt x="850" y="190"/>
                    <a:pt x="660" y="0"/>
                    <a:pt x="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8" name="Google Shape;928;p39"/>
            <p:cNvSpPr/>
            <p:nvPr/>
          </p:nvSpPr>
          <p:spPr>
            <a:xfrm>
              <a:off x="5211300" y="1860938"/>
              <a:ext cx="70225" cy="31800"/>
            </a:xfrm>
            <a:custGeom>
              <a:avLst/>
              <a:gdLst/>
              <a:ahLst/>
              <a:cxnLst/>
              <a:rect l="l" t="t" r="r" b="b"/>
              <a:pathLst>
                <a:path w="2809" h="1272" extrusionOk="0">
                  <a:moveTo>
                    <a:pt x="474" y="1"/>
                  </a:moveTo>
                  <a:cubicBezTo>
                    <a:pt x="375" y="1"/>
                    <a:pt x="276" y="35"/>
                    <a:pt x="196" y="105"/>
                  </a:cubicBezTo>
                  <a:cubicBezTo>
                    <a:pt x="19" y="259"/>
                    <a:pt x="1" y="526"/>
                    <a:pt x="154" y="703"/>
                  </a:cubicBezTo>
                  <a:cubicBezTo>
                    <a:pt x="470" y="1064"/>
                    <a:pt x="924" y="1272"/>
                    <a:pt x="1404" y="1272"/>
                  </a:cubicBezTo>
                  <a:cubicBezTo>
                    <a:pt x="1884" y="1272"/>
                    <a:pt x="2337" y="1064"/>
                    <a:pt x="2653" y="703"/>
                  </a:cubicBezTo>
                  <a:cubicBezTo>
                    <a:pt x="2809" y="526"/>
                    <a:pt x="2788" y="259"/>
                    <a:pt x="2613" y="105"/>
                  </a:cubicBezTo>
                  <a:cubicBezTo>
                    <a:pt x="2533" y="35"/>
                    <a:pt x="2434" y="1"/>
                    <a:pt x="2335" y="1"/>
                  </a:cubicBezTo>
                  <a:cubicBezTo>
                    <a:pt x="2217" y="1"/>
                    <a:pt x="2099" y="50"/>
                    <a:pt x="2014" y="146"/>
                  </a:cubicBezTo>
                  <a:cubicBezTo>
                    <a:pt x="1861" y="324"/>
                    <a:pt x="1638" y="424"/>
                    <a:pt x="1404" y="424"/>
                  </a:cubicBezTo>
                  <a:cubicBezTo>
                    <a:pt x="1171" y="424"/>
                    <a:pt x="949" y="322"/>
                    <a:pt x="793" y="146"/>
                  </a:cubicBezTo>
                  <a:cubicBezTo>
                    <a:pt x="710" y="50"/>
                    <a:pt x="592" y="1"/>
                    <a:pt x="47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9" name="Google Shape;929;p39"/>
            <p:cNvSpPr/>
            <p:nvPr/>
          </p:nvSpPr>
          <p:spPr>
            <a:xfrm>
              <a:off x="5265100" y="1599513"/>
              <a:ext cx="152875" cy="150600"/>
            </a:xfrm>
            <a:custGeom>
              <a:avLst/>
              <a:gdLst/>
              <a:ahLst/>
              <a:cxnLst/>
              <a:rect l="l" t="t" r="r" b="b"/>
              <a:pathLst>
                <a:path w="6115" h="6024" extrusionOk="0">
                  <a:moveTo>
                    <a:pt x="833" y="0"/>
                  </a:moveTo>
                  <a:lnTo>
                    <a:pt x="833" y="1244"/>
                  </a:lnTo>
                  <a:cubicBezTo>
                    <a:pt x="955" y="1229"/>
                    <a:pt x="1079" y="1224"/>
                    <a:pt x="1199" y="1224"/>
                  </a:cubicBezTo>
                  <a:cubicBezTo>
                    <a:pt x="1204" y="1224"/>
                    <a:pt x="1209" y="1224"/>
                    <a:pt x="1213" y="1224"/>
                  </a:cubicBezTo>
                  <a:cubicBezTo>
                    <a:pt x="1523" y="1224"/>
                    <a:pt x="1832" y="1271"/>
                    <a:pt x="2126" y="1360"/>
                  </a:cubicBezTo>
                  <a:cubicBezTo>
                    <a:pt x="2518" y="1481"/>
                    <a:pt x="2805" y="1781"/>
                    <a:pt x="2884" y="2143"/>
                  </a:cubicBezTo>
                  <a:cubicBezTo>
                    <a:pt x="2927" y="2344"/>
                    <a:pt x="2970" y="2548"/>
                    <a:pt x="3014" y="2749"/>
                  </a:cubicBezTo>
                  <a:cubicBezTo>
                    <a:pt x="2471" y="2651"/>
                    <a:pt x="1898" y="2599"/>
                    <a:pt x="1295" y="2599"/>
                  </a:cubicBezTo>
                  <a:cubicBezTo>
                    <a:pt x="1263" y="2599"/>
                    <a:pt x="1231" y="2599"/>
                    <a:pt x="1199" y="2600"/>
                  </a:cubicBezTo>
                  <a:cubicBezTo>
                    <a:pt x="1178" y="2600"/>
                    <a:pt x="1156" y="2600"/>
                    <a:pt x="1134" y="2600"/>
                  </a:cubicBezTo>
                  <a:cubicBezTo>
                    <a:pt x="891" y="2600"/>
                    <a:pt x="654" y="2607"/>
                    <a:pt x="422" y="2623"/>
                  </a:cubicBezTo>
                  <a:lnTo>
                    <a:pt x="0" y="3190"/>
                  </a:lnTo>
                  <a:lnTo>
                    <a:pt x="270" y="4463"/>
                  </a:lnTo>
                  <a:cubicBezTo>
                    <a:pt x="537" y="4437"/>
                    <a:pt x="808" y="4423"/>
                    <a:pt x="1087" y="4423"/>
                  </a:cubicBezTo>
                  <a:cubicBezTo>
                    <a:pt x="1124" y="4423"/>
                    <a:pt x="1161" y="4423"/>
                    <a:pt x="1198" y="4424"/>
                  </a:cubicBezTo>
                  <a:cubicBezTo>
                    <a:pt x="1227" y="4424"/>
                    <a:pt x="1257" y="4423"/>
                    <a:pt x="1286" y="4423"/>
                  </a:cubicBezTo>
                  <a:cubicBezTo>
                    <a:pt x="3205" y="4423"/>
                    <a:pt x="4821" y="5028"/>
                    <a:pt x="6115" y="6024"/>
                  </a:cubicBezTo>
                  <a:cubicBezTo>
                    <a:pt x="6099" y="5659"/>
                    <a:pt x="5823" y="2554"/>
                    <a:pt x="5764" y="2233"/>
                  </a:cubicBezTo>
                  <a:cubicBezTo>
                    <a:pt x="5641" y="1267"/>
                    <a:pt x="4924" y="616"/>
                    <a:pt x="3867" y="250"/>
                  </a:cubicBezTo>
                  <a:cubicBezTo>
                    <a:pt x="3618" y="164"/>
                    <a:pt x="3371" y="80"/>
                    <a:pt x="3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0" name="Google Shape;930;p39"/>
            <p:cNvSpPr/>
            <p:nvPr/>
          </p:nvSpPr>
          <p:spPr>
            <a:xfrm>
              <a:off x="5171875" y="1588913"/>
              <a:ext cx="171225" cy="161200"/>
            </a:xfrm>
            <a:custGeom>
              <a:avLst/>
              <a:gdLst/>
              <a:ahLst/>
              <a:cxnLst/>
              <a:rect l="l" t="t" r="r" b="b"/>
              <a:pathLst>
                <a:path w="6849" h="6448" extrusionOk="0">
                  <a:moveTo>
                    <a:pt x="4912" y="0"/>
                  </a:moveTo>
                  <a:cubicBezTo>
                    <a:pt x="4587" y="0"/>
                    <a:pt x="4262" y="46"/>
                    <a:pt x="3950" y="137"/>
                  </a:cubicBezTo>
                  <a:cubicBezTo>
                    <a:pt x="3380" y="303"/>
                    <a:pt x="2816" y="483"/>
                    <a:pt x="2260" y="675"/>
                  </a:cubicBezTo>
                  <a:cubicBezTo>
                    <a:pt x="1201" y="1040"/>
                    <a:pt x="486" y="1694"/>
                    <a:pt x="360" y="2657"/>
                  </a:cubicBezTo>
                  <a:cubicBezTo>
                    <a:pt x="301" y="2981"/>
                    <a:pt x="16" y="6083"/>
                    <a:pt x="1" y="6448"/>
                  </a:cubicBezTo>
                  <a:cubicBezTo>
                    <a:pt x="1099" y="5600"/>
                    <a:pt x="2435" y="5037"/>
                    <a:pt x="3995" y="4889"/>
                  </a:cubicBezTo>
                  <a:cubicBezTo>
                    <a:pt x="4049" y="4431"/>
                    <a:pt x="4105" y="3368"/>
                    <a:pt x="4149" y="3048"/>
                  </a:cubicBezTo>
                  <a:lnTo>
                    <a:pt x="4149" y="3048"/>
                  </a:lnTo>
                  <a:cubicBezTo>
                    <a:pt x="3795" y="3070"/>
                    <a:pt x="3448" y="3113"/>
                    <a:pt x="3114" y="3173"/>
                  </a:cubicBezTo>
                  <a:cubicBezTo>
                    <a:pt x="3156" y="2972"/>
                    <a:pt x="3198" y="2768"/>
                    <a:pt x="3244" y="2567"/>
                  </a:cubicBezTo>
                  <a:cubicBezTo>
                    <a:pt x="3323" y="2205"/>
                    <a:pt x="3610" y="1905"/>
                    <a:pt x="4001" y="1787"/>
                  </a:cubicBezTo>
                  <a:cubicBezTo>
                    <a:pt x="4184" y="1731"/>
                    <a:pt x="4373" y="1691"/>
                    <a:pt x="4562" y="1672"/>
                  </a:cubicBezTo>
                  <a:cubicBezTo>
                    <a:pt x="4895" y="1138"/>
                    <a:pt x="5430" y="907"/>
                    <a:pt x="6105" y="675"/>
                  </a:cubicBezTo>
                  <a:cubicBezTo>
                    <a:pt x="6350" y="591"/>
                    <a:pt x="6599" y="509"/>
                    <a:pt x="6849" y="427"/>
                  </a:cubicBezTo>
                  <a:cubicBezTo>
                    <a:pt x="6536" y="326"/>
                    <a:pt x="6221" y="230"/>
                    <a:pt x="5904" y="137"/>
                  </a:cubicBezTo>
                  <a:cubicBezTo>
                    <a:pt x="5593" y="46"/>
                    <a:pt x="5267" y="0"/>
                    <a:pt x="4942" y="0"/>
                  </a:cubicBezTo>
                  <a:cubicBezTo>
                    <a:pt x="4937" y="0"/>
                    <a:pt x="4932" y="0"/>
                    <a:pt x="4927" y="0"/>
                  </a:cubicBezTo>
                  <a:cubicBezTo>
                    <a:pt x="4922" y="0"/>
                    <a:pt x="4917" y="0"/>
                    <a:pt x="49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31" name="Google Shape;1028;p40"/>
          <p:cNvGrpSpPr/>
          <p:nvPr/>
        </p:nvGrpSpPr>
        <p:grpSpPr>
          <a:xfrm>
            <a:off x="22123" y="5211482"/>
            <a:ext cx="784637" cy="730724"/>
            <a:chOff x="3788738" y="1588850"/>
            <a:chExt cx="495125" cy="702100"/>
          </a:xfrm>
        </p:grpSpPr>
        <p:sp>
          <p:nvSpPr>
            <p:cNvPr id="132" name="Google Shape;1029;p40"/>
            <p:cNvSpPr/>
            <p:nvPr/>
          </p:nvSpPr>
          <p:spPr>
            <a:xfrm>
              <a:off x="3959363" y="1588875"/>
              <a:ext cx="324500" cy="702075"/>
            </a:xfrm>
            <a:custGeom>
              <a:avLst/>
              <a:gdLst/>
              <a:ahLst/>
              <a:cxnLst/>
              <a:rect l="l" t="t" r="r" b="b"/>
              <a:pathLst>
                <a:path w="12980" h="28083" extrusionOk="0">
                  <a:moveTo>
                    <a:pt x="4409" y="0"/>
                  </a:moveTo>
                  <a:cubicBezTo>
                    <a:pt x="1974" y="0"/>
                    <a:pt x="1" y="1974"/>
                    <a:pt x="1" y="4408"/>
                  </a:cubicBezTo>
                  <a:lnTo>
                    <a:pt x="1" y="12154"/>
                  </a:lnTo>
                  <a:lnTo>
                    <a:pt x="4311" y="14954"/>
                  </a:lnTo>
                  <a:cubicBezTo>
                    <a:pt x="5341" y="15622"/>
                    <a:pt x="5960" y="16763"/>
                    <a:pt x="5960" y="17989"/>
                  </a:cubicBezTo>
                  <a:cubicBezTo>
                    <a:pt x="5960" y="19682"/>
                    <a:pt x="4581" y="21061"/>
                    <a:pt x="2886" y="21061"/>
                  </a:cubicBezTo>
                  <a:lnTo>
                    <a:pt x="1" y="23152"/>
                  </a:lnTo>
                  <a:lnTo>
                    <a:pt x="1" y="25992"/>
                  </a:lnTo>
                  <a:lnTo>
                    <a:pt x="2886" y="28083"/>
                  </a:lnTo>
                  <a:cubicBezTo>
                    <a:pt x="8452" y="28083"/>
                    <a:pt x="12979" y="23557"/>
                    <a:pt x="12979" y="17991"/>
                  </a:cubicBezTo>
                  <a:cubicBezTo>
                    <a:pt x="12979" y="12426"/>
                    <a:pt x="8452" y="7899"/>
                    <a:pt x="2886" y="7899"/>
                  </a:cubicBezTo>
                  <a:lnTo>
                    <a:pt x="2834" y="7899"/>
                  </a:lnTo>
                  <a:lnTo>
                    <a:pt x="2834" y="7021"/>
                  </a:lnTo>
                  <a:lnTo>
                    <a:pt x="7778" y="7021"/>
                  </a:lnTo>
                  <a:cubicBezTo>
                    <a:pt x="9709" y="7021"/>
                    <a:pt x="11316" y="5486"/>
                    <a:pt x="11340" y="3558"/>
                  </a:cubicBezTo>
                  <a:cubicBezTo>
                    <a:pt x="11366" y="1598"/>
                    <a:pt x="9783" y="0"/>
                    <a:pt x="7830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030;p40"/>
            <p:cNvSpPr/>
            <p:nvPr/>
          </p:nvSpPr>
          <p:spPr>
            <a:xfrm>
              <a:off x="3788738" y="2033150"/>
              <a:ext cx="242800" cy="257800"/>
            </a:xfrm>
            <a:custGeom>
              <a:avLst/>
              <a:gdLst/>
              <a:ahLst/>
              <a:cxnLst/>
              <a:rect l="l" t="t" r="r" b="b"/>
              <a:pathLst>
                <a:path w="9712" h="10312" extrusionOk="0">
                  <a:moveTo>
                    <a:pt x="4006" y="0"/>
                  </a:moveTo>
                  <a:cubicBezTo>
                    <a:pt x="3409" y="0"/>
                    <a:pt x="2804" y="153"/>
                    <a:pt x="2250" y="473"/>
                  </a:cubicBezTo>
                  <a:cubicBezTo>
                    <a:pt x="572" y="1444"/>
                    <a:pt x="0" y="3591"/>
                    <a:pt x="971" y="5270"/>
                  </a:cubicBezTo>
                  <a:cubicBezTo>
                    <a:pt x="2772" y="8380"/>
                    <a:pt x="6120" y="10312"/>
                    <a:pt x="9711" y="10312"/>
                  </a:cubicBezTo>
                  <a:cubicBezTo>
                    <a:pt x="7774" y="8371"/>
                    <a:pt x="7774" y="5229"/>
                    <a:pt x="9711" y="3290"/>
                  </a:cubicBezTo>
                  <a:cubicBezTo>
                    <a:pt x="8618" y="3290"/>
                    <a:pt x="7595" y="2701"/>
                    <a:pt x="7047" y="1751"/>
                  </a:cubicBezTo>
                  <a:cubicBezTo>
                    <a:pt x="6396" y="628"/>
                    <a:pt x="5218" y="0"/>
                    <a:pt x="4006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031;p40"/>
            <p:cNvSpPr/>
            <p:nvPr/>
          </p:nvSpPr>
          <p:spPr>
            <a:xfrm>
              <a:off x="3854038" y="1588850"/>
              <a:ext cx="254325" cy="449750"/>
            </a:xfrm>
            <a:custGeom>
              <a:avLst/>
              <a:gdLst/>
              <a:ahLst/>
              <a:cxnLst/>
              <a:rect l="l" t="t" r="r" b="b"/>
              <a:pathLst>
                <a:path w="10173" h="17990" extrusionOk="0">
                  <a:moveTo>
                    <a:pt x="3536" y="0"/>
                  </a:moveTo>
                  <a:cubicBezTo>
                    <a:pt x="1597" y="0"/>
                    <a:pt x="25" y="1571"/>
                    <a:pt x="25" y="3510"/>
                  </a:cubicBezTo>
                  <a:cubicBezTo>
                    <a:pt x="25" y="11132"/>
                    <a:pt x="5" y="11453"/>
                    <a:pt x="1" y="11453"/>
                  </a:cubicBezTo>
                  <a:cubicBezTo>
                    <a:pt x="1" y="11453"/>
                    <a:pt x="1" y="11450"/>
                    <a:pt x="1" y="11450"/>
                  </a:cubicBezTo>
                  <a:lnTo>
                    <a:pt x="1" y="11450"/>
                  </a:lnTo>
                  <a:cubicBezTo>
                    <a:pt x="23" y="13379"/>
                    <a:pt x="1630" y="14917"/>
                    <a:pt x="3562" y="14917"/>
                  </a:cubicBezTo>
                  <a:lnTo>
                    <a:pt x="7099" y="14917"/>
                  </a:lnTo>
                  <a:cubicBezTo>
                    <a:pt x="8794" y="14917"/>
                    <a:pt x="10173" y="16295"/>
                    <a:pt x="10173" y="17990"/>
                  </a:cubicBezTo>
                  <a:lnTo>
                    <a:pt x="10173" y="16023"/>
                  </a:lnTo>
                  <a:cubicBezTo>
                    <a:pt x="10173" y="13757"/>
                    <a:pt x="8670" y="11841"/>
                    <a:pt x="6609" y="11215"/>
                  </a:cubicBezTo>
                  <a:cubicBezTo>
                    <a:pt x="5720" y="10945"/>
                    <a:pt x="5111" y="10123"/>
                    <a:pt x="5111" y="9192"/>
                  </a:cubicBezTo>
                  <a:lnTo>
                    <a:pt x="5111" y="3510"/>
                  </a:lnTo>
                  <a:cubicBezTo>
                    <a:pt x="5111" y="1571"/>
                    <a:pt x="6683" y="0"/>
                    <a:pt x="8622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032;p40"/>
            <p:cNvSpPr/>
            <p:nvPr/>
          </p:nvSpPr>
          <p:spPr>
            <a:xfrm>
              <a:off x="3947313" y="1642950"/>
              <a:ext cx="21200" cy="38150"/>
            </a:xfrm>
            <a:custGeom>
              <a:avLst/>
              <a:gdLst/>
              <a:ahLst/>
              <a:cxnLst/>
              <a:rect l="l" t="t" r="r" b="b"/>
              <a:pathLst>
                <a:path w="848" h="1526" extrusionOk="0">
                  <a:moveTo>
                    <a:pt x="424" y="0"/>
                  </a:moveTo>
                  <a:cubicBezTo>
                    <a:pt x="190" y="0"/>
                    <a:pt x="0" y="190"/>
                    <a:pt x="0" y="423"/>
                  </a:cubicBezTo>
                  <a:lnTo>
                    <a:pt x="0" y="1102"/>
                  </a:lnTo>
                  <a:cubicBezTo>
                    <a:pt x="0" y="1336"/>
                    <a:pt x="190" y="1526"/>
                    <a:pt x="424" y="1526"/>
                  </a:cubicBezTo>
                  <a:cubicBezTo>
                    <a:pt x="656" y="1526"/>
                    <a:pt x="847" y="1336"/>
                    <a:pt x="847" y="1102"/>
                  </a:cubicBezTo>
                  <a:lnTo>
                    <a:pt x="847" y="423"/>
                  </a:lnTo>
                  <a:cubicBezTo>
                    <a:pt x="847" y="189"/>
                    <a:pt x="656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033;p40"/>
            <p:cNvSpPr/>
            <p:nvPr/>
          </p:nvSpPr>
          <p:spPr>
            <a:xfrm>
              <a:off x="4123763" y="1642950"/>
              <a:ext cx="21200" cy="38150"/>
            </a:xfrm>
            <a:custGeom>
              <a:avLst/>
              <a:gdLst/>
              <a:ahLst/>
              <a:cxnLst/>
              <a:rect l="l" t="t" r="r" b="b"/>
              <a:pathLst>
                <a:path w="848" h="1526" extrusionOk="0">
                  <a:moveTo>
                    <a:pt x="424" y="0"/>
                  </a:moveTo>
                  <a:cubicBezTo>
                    <a:pt x="190" y="0"/>
                    <a:pt x="0" y="190"/>
                    <a:pt x="0" y="423"/>
                  </a:cubicBezTo>
                  <a:lnTo>
                    <a:pt x="0" y="1102"/>
                  </a:lnTo>
                  <a:cubicBezTo>
                    <a:pt x="0" y="1336"/>
                    <a:pt x="190" y="1526"/>
                    <a:pt x="424" y="1526"/>
                  </a:cubicBezTo>
                  <a:cubicBezTo>
                    <a:pt x="656" y="1526"/>
                    <a:pt x="847" y="1336"/>
                    <a:pt x="847" y="1102"/>
                  </a:cubicBezTo>
                  <a:lnTo>
                    <a:pt x="847" y="423"/>
                  </a:lnTo>
                  <a:cubicBezTo>
                    <a:pt x="847" y="189"/>
                    <a:pt x="656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034;p40"/>
            <p:cNvSpPr/>
            <p:nvPr/>
          </p:nvSpPr>
          <p:spPr>
            <a:xfrm>
              <a:off x="3991013" y="1685600"/>
              <a:ext cx="110250" cy="110200"/>
            </a:xfrm>
            <a:custGeom>
              <a:avLst/>
              <a:gdLst/>
              <a:ahLst/>
              <a:cxnLst/>
              <a:rect l="l" t="t" r="r" b="b"/>
              <a:pathLst>
                <a:path w="4410" h="4408" extrusionOk="0">
                  <a:moveTo>
                    <a:pt x="1103" y="1"/>
                  </a:moveTo>
                  <a:cubicBezTo>
                    <a:pt x="494" y="1"/>
                    <a:pt x="0" y="456"/>
                    <a:pt x="0" y="1470"/>
                  </a:cubicBezTo>
                  <a:cubicBezTo>
                    <a:pt x="0" y="2524"/>
                    <a:pt x="531" y="3665"/>
                    <a:pt x="1152" y="3665"/>
                  </a:cubicBezTo>
                  <a:cubicBezTo>
                    <a:pt x="1204" y="3665"/>
                    <a:pt x="1257" y="3657"/>
                    <a:pt x="1310" y="3640"/>
                  </a:cubicBezTo>
                  <a:cubicBezTo>
                    <a:pt x="1508" y="4106"/>
                    <a:pt x="1836" y="4407"/>
                    <a:pt x="2205" y="4407"/>
                  </a:cubicBezTo>
                  <a:cubicBezTo>
                    <a:pt x="2575" y="4407"/>
                    <a:pt x="2900" y="4104"/>
                    <a:pt x="3101" y="3640"/>
                  </a:cubicBezTo>
                  <a:cubicBezTo>
                    <a:pt x="3154" y="3657"/>
                    <a:pt x="3207" y="3665"/>
                    <a:pt x="3259" y="3665"/>
                  </a:cubicBezTo>
                  <a:cubicBezTo>
                    <a:pt x="3880" y="3665"/>
                    <a:pt x="4409" y="2524"/>
                    <a:pt x="4409" y="1470"/>
                  </a:cubicBezTo>
                  <a:cubicBezTo>
                    <a:pt x="4408" y="456"/>
                    <a:pt x="3914" y="1"/>
                    <a:pt x="3306" y="1"/>
                  </a:cubicBezTo>
                  <a:close/>
                </a:path>
              </a:pathLst>
            </a:custGeom>
            <a:solidFill>
              <a:srgbClr val="A7764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035;p40"/>
            <p:cNvSpPr/>
            <p:nvPr/>
          </p:nvSpPr>
          <p:spPr>
            <a:xfrm>
              <a:off x="3965688" y="1653100"/>
              <a:ext cx="160875" cy="83675"/>
            </a:xfrm>
            <a:custGeom>
              <a:avLst/>
              <a:gdLst/>
              <a:ahLst/>
              <a:cxnLst/>
              <a:rect l="l" t="t" r="r" b="b"/>
              <a:pathLst>
                <a:path w="6435" h="3347" extrusionOk="0">
                  <a:moveTo>
                    <a:pt x="2519" y="1"/>
                  </a:moveTo>
                  <a:cubicBezTo>
                    <a:pt x="2467" y="1"/>
                    <a:pt x="2415" y="5"/>
                    <a:pt x="2362" y="15"/>
                  </a:cubicBezTo>
                  <a:cubicBezTo>
                    <a:pt x="1556" y="169"/>
                    <a:pt x="877" y="660"/>
                    <a:pt x="500" y="1368"/>
                  </a:cubicBezTo>
                  <a:cubicBezTo>
                    <a:pt x="344" y="1660"/>
                    <a:pt x="222" y="1972"/>
                    <a:pt x="140" y="2292"/>
                  </a:cubicBezTo>
                  <a:cubicBezTo>
                    <a:pt x="0" y="2826"/>
                    <a:pt x="400" y="3346"/>
                    <a:pt x="951" y="3346"/>
                  </a:cubicBezTo>
                  <a:cubicBezTo>
                    <a:pt x="1329" y="3346"/>
                    <a:pt x="1667" y="3093"/>
                    <a:pt x="1763" y="2726"/>
                  </a:cubicBezTo>
                  <a:cubicBezTo>
                    <a:pt x="1813" y="2529"/>
                    <a:pt x="1886" y="2339"/>
                    <a:pt x="1981" y="2160"/>
                  </a:cubicBezTo>
                  <a:cubicBezTo>
                    <a:pt x="2116" y="1908"/>
                    <a:pt x="2375" y="1723"/>
                    <a:pt x="2675" y="1667"/>
                  </a:cubicBezTo>
                  <a:cubicBezTo>
                    <a:pt x="2907" y="1624"/>
                    <a:pt x="3100" y="1486"/>
                    <a:pt x="3221" y="1301"/>
                  </a:cubicBezTo>
                  <a:cubicBezTo>
                    <a:pt x="3340" y="1485"/>
                    <a:pt x="3532" y="1623"/>
                    <a:pt x="3766" y="1667"/>
                  </a:cubicBezTo>
                  <a:cubicBezTo>
                    <a:pt x="4064" y="1723"/>
                    <a:pt x="4324" y="1908"/>
                    <a:pt x="4459" y="2160"/>
                  </a:cubicBezTo>
                  <a:cubicBezTo>
                    <a:pt x="4553" y="2339"/>
                    <a:pt x="4628" y="2529"/>
                    <a:pt x="4678" y="2726"/>
                  </a:cubicBezTo>
                  <a:cubicBezTo>
                    <a:pt x="4772" y="3093"/>
                    <a:pt x="5109" y="3346"/>
                    <a:pt x="5490" y="3346"/>
                  </a:cubicBezTo>
                  <a:cubicBezTo>
                    <a:pt x="5491" y="3346"/>
                    <a:pt x="5491" y="3346"/>
                    <a:pt x="5492" y="3346"/>
                  </a:cubicBezTo>
                  <a:cubicBezTo>
                    <a:pt x="6038" y="3346"/>
                    <a:pt x="6435" y="2825"/>
                    <a:pt x="6297" y="2292"/>
                  </a:cubicBezTo>
                  <a:cubicBezTo>
                    <a:pt x="6215" y="1972"/>
                    <a:pt x="6093" y="1660"/>
                    <a:pt x="5937" y="1368"/>
                  </a:cubicBezTo>
                  <a:cubicBezTo>
                    <a:pt x="5559" y="660"/>
                    <a:pt x="4880" y="169"/>
                    <a:pt x="4075" y="15"/>
                  </a:cubicBezTo>
                  <a:cubicBezTo>
                    <a:pt x="4023" y="5"/>
                    <a:pt x="3971" y="1"/>
                    <a:pt x="3919" y="1"/>
                  </a:cubicBezTo>
                  <a:cubicBezTo>
                    <a:pt x="3633" y="1"/>
                    <a:pt x="3370" y="147"/>
                    <a:pt x="3218" y="379"/>
                  </a:cubicBezTo>
                  <a:cubicBezTo>
                    <a:pt x="3065" y="145"/>
                    <a:pt x="2804" y="1"/>
                    <a:pt x="2519" y="1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9" name="Group 3"/>
          <p:cNvGrpSpPr/>
          <p:nvPr/>
        </p:nvGrpSpPr>
        <p:grpSpPr bwMode="auto">
          <a:xfrm>
            <a:off x="887572" y="1331987"/>
            <a:ext cx="642164" cy="714010"/>
            <a:chOff x="432" y="816"/>
            <a:chExt cx="768" cy="1920"/>
          </a:xfrm>
        </p:grpSpPr>
        <p:grpSp>
          <p:nvGrpSpPr>
            <p:cNvPr id="140" name="Group 4"/>
            <p:cNvGrpSpPr/>
            <p:nvPr/>
          </p:nvGrpSpPr>
          <p:grpSpPr bwMode="auto">
            <a:xfrm>
              <a:off x="432" y="816"/>
              <a:ext cx="768" cy="1920"/>
              <a:chOff x="2784" y="1248"/>
              <a:chExt cx="768" cy="2064"/>
            </a:xfrm>
          </p:grpSpPr>
          <p:sp>
            <p:nvSpPr>
              <p:cNvPr id="146" name="Rectangle 5"/>
              <p:cNvSpPr>
                <a:spLocks noChangeArrowheads="1"/>
              </p:cNvSpPr>
              <p:nvPr/>
            </p:nvSpPr>
            <p:spPr bwMode="auto"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sp>
            <p:nvSpPr>
              <p:cNvPr id="147" name="Rectangle 6"/>
              <p:cNvSpPr>
                <a:spLocks noChangeArrowheads="1"/>
              </p:cNvSpPr>
              <p:nvPr/>
            </p:nvSpPr>
            <p:spPr bwMode="auto"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</p:grpSp>
        <p:grpSp>
          <p:nvGrpSpPr>
            <p:cNvPr id="141" name="Group 7"/>
            <p:cNvGrpSpPr/>
            <p:nvPr/>
          </p:nvGrpSpPr>
          <p:grpSpPr bwMode="auto">
            <a:xfrm>
              <a:off x="672" y="2088"/>
              <a:ext cx="269" cy="483"/>
              <a:chOff x="4272" y="2576"/>
              <a:chExt cx="576" cy="736"/>
            </a:xfrm>
          </p:grpSpPr>
          <p:sp>
            <p:nvSpPr>
              <p:cNvPr id="142" name="Freeform 8"/>
              <p:cNvSpPr/>
              <p:nvPr/>
            </p:nvSpPr>
            <p:spPr bwMode="auto">
              <a:xfrm>
                <a:off x="4272" y="2576"/>
                <a:ext cx="528" cy="521"/>
              </a:xfrm>
              <a:custGeom>
                <a:avLst/>
                <a:gdLst>
                  <a:gd name="T0" fmla="*/ 385 w 528"/>
                  <a:gd name="T1" fmla="*/ 207 h 521"/>
                  <a:gd name="T2" fmla="*/ 471 w 528"/>
                  <a:gd name="T3" fmla="*/ 239 h 521"/>
                  <a:gd name="T4" fmla="*/ 528 w 528"/>
                  <a:gd name="T5" fmla="*/ 141 h 521"/>
                  <a:gd name="T6" fmla="*/ 471 w 528"/>
                  <a:gd name="T7" fmla="*/ 44 h 521"/>
                  <a:gd name="T8" fmla="*/ 300 w 528"/>
                  <a:gd name="T9" fmla="*/ 11 h 521"/>
                  <a:gd name="T10" fmla="*/ 100 w 528"/>
                  <a:gd name="T11" fmla="*/ 109 h 521"/>
                  <a:gd name="T12" fmla="*/ 14 w 528"/>
                  <a:gd name="T13" fmla="*/ 272 h 521"/>
                  <a:gd name="T14" fmla="*/ 14 w 528"/>
                  <a:gd name="T15" fmla="*/ 403 h 521"/>
                  <a:gd name="T16" fmla="*/ 100 w 528"/>
                  <a:gd name="T17" fmla="*/ 500 h 521"/>
                  <a:gd name="T18" fmla="*/ 243 w 528"/>
                  <a:gd name="T19" fmla="*/ 500 h 521"/>
                  <a:gd name="T20" fmla="*/ 360 w 528"/>
                  <a:gd name="T21" fmla="*/ 376 h 521"/>
                  <a:gd name="T22" fmla="*/ 385 w 528"/>
                  <a:gd name="T23" fmla="*/ 207 h 5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28" h="521">
                    <a:moveTo>
                      <a:pt x="385" y="207"/>
                    </a:moveTo>
                    <a:cubicBezTo>
                      <a:pt x="410" y="188"/>
                      <a:pt x="447" y="250"/>
                      <a:pt x="471" y="239"/>
                    </a:cubicBezTo>
                    <a:cubicBezTo>
                      <a:pt x="495" y="228"/>
                      <a:pt x="528" y="174"/>
                      <a:pt x="528" y="141"/>
                    </a:cubicBezTo>
                    <a:cubicBezTo>
                      <a:pt x="528" y="109"/>
                      <a:pt x="509" y="65"/>
                      <a:pt x="471" y="44"/>
                    </a:cubicBezTo>
                    <a:cubicBezTo>
                      <a:pt x="433" y="22"/>
                      <a:pt x="362" y="0"/>
                      <a:pt x="300" y="11"/>
                    </a:cubicBezTo>
                    <a:cubicBezTo>
                      <a:pt x="238" y="22"/>
                      <a:pt x="147" y="65"/>
                      <a:pt x="100" y="109"/>
                    </a:cubicBezTo>
                    <a:cubicBezTo>
                      <a:pt x="52" y="152"/>
                      <a:pt x="29" y="223"/>
                      <a:pt x="14" y="272"/>
                    </a:cubicBezTo>
                    <a:cubicBezTo>
                      <a:pt x="0" y="321"/>
                      <a:pt x="0" y="364"/>
                      <a:pt x="14" y="403"/>
                    </a:cubicBezTo>
                    <a:cubicBezTo>
                      <a:pt x="29" y="441"/>
                      <a:pt x="62" y="484"/>
                      <a:pt x="100" y="500"/>
                    </a:cubicBezTo>
                    <a:cubicBezTo>
                      <a:pt x="138" y="517"/>
                      <a:pt x="200" y="521"/>
                      <a:pt x="243" y="500"/>
                    </a:cubicBezTo>
                    <a:cubicBezTo>
                      <a:pt x="286" y="479"/>
                      <a:pt x="336" y="425"/>
                      <a:pt x="360" y="376"/>
                    </a:cubicBezTo>
                    <a:cubicBezTo>
                      <a:pt x="384" y="327"/>
                      <a:pt x="380" y="242"/>
                      <a:pt x="385" y="20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grpSp>
            <p:nvGrpSpPr>
              <p:cNvPr id="143" name="Group 9"/>
              <p:cNvGrpSpPr/>
              <p:nvPr/>
            </p:nvGrpSpPr>
            <p:grpSpPr bwMode="auto">
              <a:xfrm>
                <a:off x="4560" y="2736"/>
                <a:ext cx="288" cy="576"/>
                <a:chOff x="3795" y="3120"/>
                <a:chExt cx="305" cy="720"/>
              </a:xfrm>
            </p:grpSpPr>
            <p:sp>
              <p:nvSpPr>
                <p:cNvPr id="144" name="Freeform 10"/>
                <p:cNvSpPr/>
                <p:nvPr/>
              </p:nvSpPr>
              <p:spPr bwMode="auto">
                <a:xfrm>
                  <a:off x="3888" y="3120"/>
                  <a:ext cx="212" cy="720"/>
                </a:xfrm>
                <a:custGeom>
                  <a:avLst/>
                  <a:gdLst>
                    <a:gd name="T0" fmla="*/ 48 w 212"/>
                    <a:gd name="T1" fmla="*/ 0 h 720"/>
                    <a:gd name="T2" fmla="*/ 72 w 212"/>
                    <a:gd name="T3" fmla="*/ 96 h 720"/>
                    <a:gd name="T4" fmla="*/ 144 w 212"/>
                    <a:gd name="T5" fmla="*/ 168 h 720"/>
                    <a:gd name="T6" fmla="*/ 192 w 212"/>
                    <a:gd name="T7" fmla="*/ 336 h 720"/>
                    <a:gd name="T8" fmla="*/ 24 w 212"/>
                    <a:gd name="T9" fmla="*/ 492 h 720"/>
                    <a:gd name="T10" fmla="*/ 48 w 212"/>
                    <a:gd name="T11" fmla="*/ 624 h 720"/>
                    <a:gd name="T12" fmla="*/ 0 w 212"/>
                    <a:gd name="T13" fmla="*/ 720 h 72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12" h="720">
                      <a:moveTo>
                        <a:pt x="48" y="0"/>
                      </a:moveTo>
                      <a:cubicBezTo>
                        <a:pt x="52" y="16"/>
                        <a:pt x="56" y="68"/>
                        <a:pt x="72" y="96"/>
                      </a:cubicBezTo>
                      <a:cubicBezTo>
                        <a:pt x="88" y="124"/>
                        <a:pt x="124" y="128"/>
                        <a:pt x="144" y="168"/>
                      </a:cubicBezTo>
                      <a:cubicBezTo>
                        <a:pt x="164" y="208"/>
                        <a:pt x="212" y="282"/>
                        <a:pt x="192" y="336"/>
                      </a:cubicBezTo>
                      <a:cubicBezTo>
                        <a:pt x="172" y="390"/>
                        <a:pt x="48" y="444"/>
                        <a:pt x="24" y="492"/>
                      </a:cubicBezTo>
                      <a:cubicBezTo>
                        <a:pt x="0" y="540"/>
                        <a:pt x="52" y="586"/>
                        <a:pt x="48" y="624"/>
                      </a:cubicBezTo>
                      <a:cubicBezTo>
                        <a:pt x="44" y="662"/>
                        <a:pt x="24" y="692"/>
                        <a:pt x="0" y="720"/>
                      </a:cubicBezTo>
                    </a:path>
                  </a:pathLst>
                </a:custGeom>
                <a:solidFill>
                  <a:srgbClr val="F4AADB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5" name="Freeform 11"/>
                <p:cNvSpPr/>
                <p:nvPr/>
              </p:nvSpPr>
              <p:spPr bwMode="auto">
                <a:xfrm>
                  <a:off x="3795" y="3132"/>
                  <a:ext cx="173" cy="708"/>
                </a:xfrm>
                <a:custGeom>
                  <a:avLst/>
                  <a:gdLst>
                    <a:gd name="T0" fmla="*/ 141 w 173"/>
                    <a:gd name="T1" fmla="*/ 0 h 708"/>
                    <a:gd name="T2" fmla="*/ 81 w 173"/>
                    <a:gd name="T3" fmla="*/ 72 h 708"/>
                    <a:gd name="T4" fmla="*/ 109 w 173"/>
                    <a:gd name="T5" fmla="*/ 180 h 708"/>
                    <a:gd name="T6" fmla="*/ 157 w 173"/>
                    <a:gd name="T7" fmla="*/ 324 h 708"/>
                    <a:gd name="T8" fmla="*/ 13 w 173"/>
                    <a:gd name="T9" fmla="*/ 468 h 708"/>
                    <a:gd name="T10" fmla="*/ 81 w 173"/>
                    <a:gd name="T11" fmla="*/ 576 h 708"/>
                    <a:gd name="T12" fmla="*/ 93 w 173"/>
                    <a:gd name="T13" fmla="*/ 708 h 70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3" h="708">
                      <a:moveTo>
                        <a:pt x="141" y="0"/>
                      </a:moveTo>
                      <a:cubicBezTo>
                        <a:pt x="133" y="12"/>
                        <a:pt x="86" y="42"/>
                        <a:pt x="81" y="72"/>
                      </a:cubicBezTo>
                      <a:cubicBezTo>
                        <a:pt x="76" y="102"/>
                        <a:pt x="96" y="138"/>
                        <a:pt x="109" y="180"/>
                      </a:cubicBezTo>
                      <a:cubicBezTo>
                        <a:pt x="122" y="222"/>
                        <a:pt x="173" y="276"/>
                        <a:pt x="157" y="324"/>
                      </a:cubicBezTo>
                      <a:cubicBezTo>
                        <a:pt x="141" y="372"/>
                        <a:pt x="26" y="426"/>
                        <a:pt x="13" y="468"/>
                      </a:cubicBezTo>
                      <a:cubicBezTo>
                        <a:pt x="0" y="510"/>
                        <a:pt x="68" y="536"/>
                        <a:pt x="81" y="576"/>
                      </a:cubicBezTo>
                      <a:cubicBezTo>
                        <a:pt x="94" y="616"/>
                        <a:pt x="91" y="681"/>
                        <a:pt x="93" y="708"/>
                      </a:cubicBezTo>
                    </a:path>
                  </a:pathLst>
                </a:custGeom>
                <a:solidFill>
                  <a:srgbClr val="F4AADB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</p:grpSp>
      <p:grpSp>
        <p:nvGrpSpPr>
          <p:cNvPr id="148" name="Group 13"/>
          <p:cNvGrpSpPr/>
          <p:nvPr/>
        </p:nvGrpSpPr>
        <p:grpSpPr bwMode="auto">
          <a:xfrm>
            <a:off x="887572" y="2135627"/>
            <a:ext cx="666587" cy="893264"/>
            <a:chOff x="1488" y="240"/>
            <a:chExt cx="569" cy="1296"/>
          </a:xfrm>
        </p:grpSpPr>
        <p:grpSp>
          <p:nvGrpSpPr>
            <p:cNvPr id="149" name="Group 15"/>
            <p:cNvGrpSpPr/>
            <p:nvPr/>
          </p:nvGrpSpPr>
          <p:grpSpPr bwMode="auto">
            <a:xfrm>
              <a:off x="1488" y="240"/>
              <a:ext cx="569" cy="1296"/>
              <a:chOff x="2784" y="1248"/>
              <a:chExt cx="768" cy="2064"/>
            </a:xfrm>
          </p:grpSpPr>
          <p:sp>
            <p:nvSpPr>
              <p:cNvPr id="160" name="Rectangle 16"/>
              <p:cNvSpPr>
                <a:spLocks noChangeArrowheads="1"/>
              </p:cNvSpPr>
              <p:nvPr/>
            </p:nvSpPr>
            <p:spPr bwMode="auto"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sp>
            <p:nvSpPr>
              <p:cNvPr id="161" name="Rectangle 17"/>
              <p:cNvSpPr>
                <a:spLocks noChangeArrowheads="1"/>
              </p:cNvSpPr>
              <p:nvPr/>
            </p:nvSpPr>
            <p:spPr bwMode="auto"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</p:grpSp>
        <p:grpSp>
          <p:nvGrpSpPr>
            <p:cNvPr id="150" name="Group 19"/>
            <p:cNvGrpSpPr/>
            <p:nvPr/>
          </p:nvGrpSpPr>
          <p:grpSpPr bwMode="auto">
            <a:xfrm>
              <a:off x="1632" y="912"/>
              <a:ext cx="240" cy="419"/>
              <a:chOff x="3744" y="1488"/>
              <a:chExt cx="324" cy="620"/>
            </a:xfrm>
          </p:grpSpPr>
          <p:sp>
            <p:nvSpPr>
              <p:cNvPr id="151" name="Freeform 20"/>
              <p:cNvSpPr/>
              <p:nvPr/>
            </p:nvSpPr>
            <p:spPr bwMode="auto">
              <a:xfrm rot="-321261">
                <a:off x="3744" y="1488"/>
                <a:ext cx="263" cy="354"/>
              </a:xfrm>
              <a:custGeom>
                <a:avLst/>
                <a:gdLst>
                  <a:gd name="T0" fmla="*/ 192 w 528"/>
                  <a:gd name="T1" fmla="*/ 141 h 521"/>
                  <a:gd name="T2" fmla="*/ 235 w 528"/>
                  <a:gd name="T3" fmla="*/ 162 h 521"/>
                  <a:gd name="T4" fmla="*/ 263 w 528"/>
                  <a:gd name="T5" fmla="*/ 96 h 521"/>
                  <a:gd name="T6" fmla="*/ 235 w 528"/>
                  <a:gd name="T7" fmla="*/ 30 h 521"/>
                  <a:gd name="T8" fmla="*/ 149 w 528"/>
                  <a:gd name="T9" fmla="*/ 7 h 521"/>
                  <a:gd name="T10" fmla="*/ 50 w 528"/>
                  <a:gd name="T11" fmla="*/ 74 h 521"/>
                  <a:gd name="T12" fmla="*/ 7 w 528"/>
                  <a:gd name="T13" fmla="*/ 185 h 521"/>
                  <a:gd name="T14" fmla="*/ 7 w 528"/>
                  <a:gd name="T15" fmla="*/ 274 h 521"/>
                  <a:gd name="T16" fmla="*/ 50 w 528"/>
                  <a:gd name="T17" fmla="*/ 340 h 521"/>
                  <a:gd name="T18" fmla="*/ 121 w 528"/>
                  <a:gd name="T19" fmla="*/ 340 h 521"/>
                  <a:gd name="T20" fmla="*/ 179 w 528"/>
                  <a:gd name="T21" fmla="*/ 255 h 521"/>
                  <a:gd name="T22" fmla="*/ 192 w 528"/>
                  <a:gd name="T23" fmla="*/ 141 h 5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28" h="521">
                    <a:moveTo>
                      <a:pt x="385" y="207"/>
                    </a:moveTo>
                    <a:cubicBezTo>
                      <a:pt x="410" y="188"/>
                      <a:pt x="447" y="250"/>
                      <a:pt x="471" y="239"/>
                    </a:cubicBezTo>
                    <a:cubicBezTo>
                      <a:pt x="495" y="228"/>
                      <a:pt x="528" y="174"/>
                      <a:pt x="528" y="141"/>
                    </a:cubicBezTo>
                    <a:cubicBezTo>
                      <a:pt x="528" y="109"/>
                      <a:pt x="509" y="65"/>
                      <a:pt x="471" y="44"/>
                    </a:cubicBezTo>
                    <a:cubicBezTo>
                      <a:pt x="433" y="22"/>
                      <a:pt x="362" y="0"/>
                      <a:pt x="300" y="11"/>
                    </a:cubicBezTo>
                    <a:cubicBezTo>
                      <a:pt x="238" y="22"/>
                      <a:pt x="147" y="65"/>
                      <a:pt x="100" y="109"/>
                    </a:cubicBezTo>
                    <a:cubicBezTo>
                      <a:pt x="52" y="152"/>
                      <a:pt x="29" y="223"/>
                      <a:pt x="14" y="272"/>
                    </a:cubicBezTo>
                    <a:cubicBezTo>
                      <a:pt x="0" y="321"/>
                      <a:pt x="0" y="364"/>
                      <a:pt x="14" y="403"/>
                    </a:cubicBezTo>
                    <a:cubicBezTo>
                      <a:pt x="29" y="441"/>
                      <a:pt x="62" y="484"/>
                      <a:pt x="100" y="500"/>
                    </a:cubicBezTo>
                    <a:cubicBezTo>
                      <a:pt x="138" y="517"/>
                      <a:pt x="200" y="521"/>
                      <a:pt x="243" y="500"/>
                    </a:cubicBezTo>
                    <a:cubicBezTo>
                      <a:pt x="286" y="479"/>
                      <a:pt x="336" y="425"/>
                      <a:pt x="360" y="376"/>
                    </a:cubicBezTo>
                    <a:cubicBezTo>
                      <a:pt x="384" y="327"/>
                      <a:pt x="380" y="242"/>
                      <a:pt x="385" y="20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52" name="Freeform 21"/>
              <p:cNvSpPr/>
              <p:nvPr/>
            </p:nvSpPr>
            <p:spPr bwMode="auto">
              <a:xfrm>
                <a:off x="3851" y="1496"/>
                <a:ext cx="159" cy="228"/>
              </a:xfrm>
              <a:custGeom>
                <a:avLst/>
                <a:gdLst>
                  <a:gd name="T0" fmla="*/ 159 w 159"/>
                  <a:gd name="T1" fmla="*/ 47 h 204"/>
                  <a:gd name="T2" fmla="*/ 107 w 159"/>
                  <a:gd name="T3" fmla="*/ 7 h 204"/>
                  <a:gd name="T4" fmla="*/ 55 w 159"/>
                  <a:gd name="T5" fmla="*/ 9 h 204"/>
                  <a:gd name="T6" fmla="*/ 15 w 159"/>
                  <a:gd name="T7" fmla="*/ 63 h 204"/>
                  <a:gd name="T8" fmla="*/ 9 w 159"/>
                  <a:gd name="T9" fmla="*/ 162 h 204"/>
                  <a:gd name="T10" fmla="*/ 67 w 159"/>
                  <a:gd name="T11" fmla="*/ 221 h 204"/>
                  <a:gd name="T12" fmla="*/ 143 w 159"/>
                  <a:gd name="T13" fmla="*/ 125 h 2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9" h="204">
                    <a:moveTo>
                      <a:pt x="159" y="42"/>
                    </a:moveTo>
                    <a:cubicBezTo>
                      <a:pt x="150" y="36"/>
                      <a:pt x="124" y="12"/>
                      <a:pt x="107" y="6"/>
                    </a:cubicBezTo>
                    <a:cubicBezTo>
                      <a:pt x="90" y="0"/>
                      <a:pt x="70" y="0"/>
                      <a:pt x="55" y="8"/>
                    </a:cubicBezTo>
                    <a:cubicBezTo>
                      <a:pt x="40" y="16"/>
                      <a:pt x="23" y="33"/>
                      <a:pt x="15" y="56"/>
                    </a:cubicBezTo>
                    <a:cubicBezTo>
                      <a:pt x="7" y="79"/>
                      <a:pt x="0" y="121"/>
                      <a:pt x="9" y="145"/>
                    </a:cubicBezTo>
                    <a:cubicBezTo>
                      <a:pt x="18" y="169"/>
                      <a:pt x="45" y="204"/>
                      <a:pt x="67" y="198"/>
                    </a:cubicBezTo>
                    <a:cubicBezTo>
                      <a:pt x="89" y="192"/>
                      <a:pt x="127" y="130"/>
                      <a:pt x="143" y="112"/>
                    </a:cubicBezTo>
                  </a:path>
                </a:pathLst>
              </a:custGeom>
              <a:solidFill>
                <a:srgbClr val="F6F967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53" name="Freeform 22"/>
              <p:cNvSpPr/>
              <p:nvPr/>
            </p:nvSpPr>
            <p:spPr bwMode="auto">
              <a:xfrm>
                <a:off x="3912" y="1556"/>
                <a:ext cx="56" cy="161"/>
              </a:xfrm>
              <a:custGeom>
                <a:avLst/>
                <a:gdLst>
                  <a:gd name="T0" fmla="*/ 56 w 56"/>
                  <a:gd name="T1" fmla="*/ 0 h 144"/>
                  <a:gd name="T2" fmla="*/ 10 w 56"/>
                  <a:gd name="T3" fmla="*/ 45 h 144"/>
                  <a:gd name="T4" fmla="*/ 0 w 56"/>
                  <a:gd name="T5" fmla="*/ 161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6" h="144">
                    <a:moveTo>
                      <a:pt x="56" y="0"/>
                    </a:moveTo>
                    <a:cubicBezTo>
                      <a:pt x="48" y="7"/>
                      <a:pt x="19" y="16"/>
                      <a:pt x="10" y="40"/>
                    </a:cubicBezTo>
                    <a:cubicBezTo>
                      <a:pt x="1" y="64"/>
                      <a:pt x="2" y="122"/>
                      <a:pt x="0" y="14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54" name="Freeform 23"/>
              <p:cNvSpPr/>
              <p:nvPr/>
            </p:nvSpPr>
            <p:spPr bwMode="auto">
              <a:xfrm>
                <a:off x="3924" y="1518"/>
                <a:ext cx="144" cy="590"/>
              </a:xfrm>
              <a:custGeom>
                <a:avLst/>
                <a:gdLst>
                  <a:gd name="T0" fmla="*/ 46 w 144"/>
                  <a:gd name="T1" fmla="*/ 590 h 528"/>
                  <a:gd name="T2" fmla="*/ 2 w 144"/>
                  <a:gd name="T3" fmla="*/ 530 h 528"/>
                  <a:gd name="T4" fmla="*/ 59 w 144"/>
                  <a:gd name="T5" fmla="*/ 441 h 528"/>
                  <a:gd name="T6" fmla="*/ 48 w 144"/>
                  <a:gd name="T7" fmla="*/ 367 h 528"/>
                  <a:gd name="T8" fmla="*/ 7 w 144"/>
                  <a:gd name="T9" fmla="*/ 298 h 528"/>
                  <a:gd name="T10" fmla="*/ 37 w 144"/>
                  <a:gd name="T11" fmla="*/ 236 h 528"/>
                  <a:gd name="T12" fmla="*/ 78 w 144"/>
                  <a:gd name="T13" fmla="*/ 181 h 528"/>
                  <a:gd name="T14" fmla="*/ 75 w 144"/>
                  <a:gd name="T15" fmla="*/ 121 h 528"/>
                  <a:gd name="T16" fmla="*/ 36 w 144"/>
                  <a:gd name="T17" fmla="*/ 44 h 528"/>
                  <a:gd name="T18" fmla="*/ 57 w 144"/>
                  <a:gd name="T19" fmla="*/ 3 h 528"/>
                  <a:gd name="T20" fmla="*/ 119 w 144"/>
                  <a:gd name="T21" fmla="*/ 59 h 528"/>
                  <a:gd name="T22" fmla="*/ 143 w 144"/>
                  <a:gd name="T23" fmla="*/ 127 h 528"/>
                  <a:gd name="T24" fmla="*/ 124 w 144"/>
                  <a:gd name="T25" fmla="*/ 217 h 528"/>
                  <a:gd name="T26" fmla="*/ 62 w 144"/>
                  <a:gd name="T27" fmla="*/ 288 h 528"/>
                  <a:gd name="T28" fmla="*/ 88 w 144"/>
                  <a:gd name="T29" fmla="*/ 371 h 528"/>
                  <a:gd name="T30" fmla="*/ 92 w 144"/>
                  <a:gd name="T31" fmla="*/ 460 h 528"/>
                  <a:gd name="T32" fmla="*/ 37 w 144"/>
                  <a:gd name="T33" fmla="*/ 532 h 528"/>
                  <a:gd name="T34" fmla="*/ 46 w 144"/>
                  <a:gd name="T35" fmla="*/ 590 h 52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44" h="528">
                    <a:moveTo>
                      <a:pt x="46" y="528"/>
                    </a:moveTo>
                    <a:cubicBezTo>
                      <a:pt x="41" y="528"/>
                      <a:pt x="0" y="496"/>
                      <a:pt x="2" y="474"/>
                    </a:cubicBezTo>
                    <a:cubicBezTo>
                      <a:pt x="4" y="451"/>
                      <a:pt x="51" y="419"/>
                      <a:pt x="59" y="395"/>
                    </a:cubicBezTo>
                    <a:cubicBezTo>
                      <a:pt x="67" y="371"/>
                      <a:pt x="57" y="349"/>
                      <a:pt x="48" y="328"/>
                    </a:cubicBezTo>
                    <a:cubicBezTo>
                      <a:pt x="39" y="307"/>
                      <a:pt x="9" y="286"/>
                      <a:pt x="7" y="267"/>
                    </a:cubicBezTo>
                    <a:cubicBezTo>
                      <a:pt x="5" y="248"/>
                      <a:pt x="25" y="228"/>
                      <a:pt x="37" y="211"/>
                    </a:cubicBezTo>
                    <a:cubicBezTo>
                      <a:pt x="49" y="194"/>
                      <a:pt x="72" y="179"/>
                      <a:pt x="78" y="162"/>
                    </a:cubicBezTo>
                    <a:cubicBezTo>
                      <a:pt x="84" y="145"/>
                      <a:pt x="82" y="128"/>
                      <a:pt x="75" y="108"/>
                    </a:cubicBezTo>
                    <a:cubicBezTo>
                      <a:pt x="68" y="88"/>
                      <a:pt x="40" y="56"/>
                      <a:pt x="36" y="39"/>
                    </a:cubicBezTo>
                    <a:cubicBezTo>
                      <a:pt x="33" y="22"/>
                      <a:pt x="44" y="0"/>
                      <a:pt x="57" y="3"/>
                    </a:cubicBezTo>
                    <a:cubicBezTo>
                      <a:pt x="70" y="5"/>
                      <a:pt x="104" y="34"/>
                      <a:pt x="119" y="53"/>
                    </a:cubicBezTo>
                    <a:cubicBezTo>
                      <a:pt x="133" y="72"/>
                      <a:pt x="142" y="91"/>
                      <a:pt x="143" y="114"/>
                    </a:cubicBezTo>
                    <a:cubicBezTo>
                      <a:pt x="144" y="137"/>
                      <a:pt x="137" y="170"/>
                      <a:pt x="124" y="194"/>
                    </a:cubicBezTo>
                    <a:cubicBezTo>
                      <a:pt x="111" y="218"/>
                      <a:pt x="68" y="235"/>
                      <a:pt x="62" y="258"/>
                    </a:cubicBezTo>
                    <a:cubicBezTo>
                      <a:pt x="56" y="281"/>
                      <a:pt x="83" y="306"/>
                      <a:pt x="88" y="332"/>
                    </a:cubicBezTo>
                    <a:cubicBezTo>
                      <a:pt x="93" y="358"/>
                      <a:pt x="100" y="388"/>
                      <a:pt x="92" y="412"/>
                    </a:cubicBezTo>
                    <a:cubicBezTo>
                      <a:pt x="84" y="436"/>
                      <a:pt x="45" y="457"/>
                      <a:pt x="37" y="476"/>
                    </a:cubicBezTo>
                    <a:cubicBezTo>
                      <a:pt x="29" y="495"/>
                      <a:pt x="44" y="517"/>
                      <a:pt x="46" y="52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5E8A2"/>
                  </a:gs>
                  <a:gs pos="100000">
                    <a:srgbClr val="FF85B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55" name="Oval 24"/>
              <p:cNvSpPr>
                <a:spLocks noChangeArrowheads="1"/>
              </p:cNvSpPr>
              <p:nvPr/>
            </p:nvSpPr>
            <p:spPr bwMode="auto">
              <a:xfrm>
                <a:off x="3946" y="1515"/>
                <a:ext cx="48" cy="52"/>
              </a:xfrm>
              <a:prstGeom prst="ellipse">
                <a:avLst/>
              </a:prstGeom>
              <a:gradFill rotWithShape="1">
                <a:gsLst>
                  <a:gs pos="0">
                    <a:srgbClr val="F6F967"/>
                  </a:gs>
                  <a:gs pos="100000">
                    <a:srgbClr val="77DC7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sp>
            <p:nvSpPr>
              <p:cNvPr id="156" name="Freeform 25"/>
              <p:cNvSpPr/>
              <p:nvPr/>
            </p:nvSpPr>
            <p:spPr bwMode="auto">
              <a:xfrm>
                <a:off x="3927" y="1866"/>
                <a:ext cx="43" cy="60"/>
              </a:xfrm>
              <a:custGeom>
                <a:avLst/>
                <a:gdLst>
                  <a:gd name="T0" fmla="*/ 33 w 43"/>
                  <a:gd name="T1" fmla="*/ 0 h 60"/>
                  <a:gd name="T2" fmla="*/ 17 w 43"/>
                  <a:gd name="T3" fmla="*/ 16 h 60"/>
                  <a:gd name="T4" fmla="*/ 5 w 43"/>
                  <a:gd name="T5" fmla="*/ 40 h 60"/>
                  <a:gd name="T6" fmla="*/ 1 w 43"/>
                  <a:gd name="T7" fmla="*/ 52 h 60"/>
                  <a:gd name="T8" fmla="*/ 3 w 43"/>
                  <a:gd name="T9" fmla="*/ 60 h 60"/>
                  <a:gd name="T10" fmla="*/ 9 w 43"/>
                  <a:gd name="T11" fmla="*/ 40 h 60"/>
                  <a:gd name="T12" fmla="*/ 33 w 43"/>
                  <a:gd name="T13" fmla="*/ 16 h 60"/>
                  <a:gd name="T14" fmla="*/ 33 w 43"/>
                  <a:gd name="T15" fmla="*/ 0 h 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57" name="Freeform 26"/>
              <p:cNvSpPr/>
              <p:nvPr/>
            </p:nvSpPr>
            <p:spPr bwMode="auto">
              <a:xfrm>
                <a:off x="3949" y="1916"/>
                <a:ext cx="43" cy="60"/>
              </a:xfrm>
              <a:custGeom>
                <a:avLst/>
                <a:gdLst>
                  <a:gd name="T0" fmla="*/ 33 w 43"/>
                  <a:gd name="T1" fmla="*/ 0 h 60"/>
                  <a:gd name="T2" fmla="*/ 17 w 43"/>
                  <a:gd name="T3" fmla="*/ 16 h 60"/>
                  <a:gd name="T4" fmla="*/ 5 w 43"/>
                  <a:gd name="T5" fmla="*/ 40 h 60"/>
                  <a:gd name="T6" fmla="*/ 1 w 43"/>
                  <a:gd name="T7" fmla="*/ 52 h 60"/>
                  <a:gd name="T8" fmla="*/ 3 w 43"/>
                  <a:gd name="T9" fmla="*/ 60 h 60"/>
                  <a:gd name="T10" fmla="*/ 9 w 43"/>
                  <a:gd name="T11" fmla="*/ 40 h 60"/>
                  <a:gd name="T12" fmla="*/ 33 w 43"/>
                  <a:gd name="T13" fmla="*/ 16 h 60"/>
                  <a:gd name="T14" fmla="*/ 33 w 43"/>
                  <a:gd name="T15" fmla="*/ 0 h 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58" name="Freeform 27"/>
              <p:cNvSpPr/>
              <p:nvPr/>
            </p:nvSpPr>
            <p:spPr bwMode="auto">
              <a:xfrm rot="902590">
                <a:off x="3922" y="1978"/>
                <a:ext cx="43" cy="60"/>
              </a:xfrm>
              <a:custGeom>
                <a:avLst/>
                <a:gdLst>
                  <a:gd name="T0" fmla="*/ 33 w 43"/>
                  <a:gd name="T1" fmla="*/ 0 h 60"/>
                  <a:gd name="T2" fmla="*/ 17 w 43"/>
                  <a:gd name="T3" fmla="*/ 16 h 60"/>
                  <a:gd name="T4" fmla="*/ 5 w 43"/>
                  <a:gd name="T5" fmla="*/ 40 h 60"/>
                  <a:gd name="T6" fmla="*/ 1 w 43"/>
                  <a:gd name="T7" fmla="*/ 52 h 60"/>
                  <a:gd name="T8" fmla="*/ 3 w 43"/>
                  <a:gd name="T9" fmla="*/ 60 h 60"/>
                  <a:gd name="T10" fmla="*/ 9 w 43"/>
                  <a:gd name="T11" fmla="*/ 40 h 60"/>
                  <a:gd name="T12" fmla="*/ 33 w 43"/>
                  <a:gd name="T13" fmla="*/ 16 h 60"/>
                  <a:gd name="T14" fmla="*/ 33 w 43"/>
                  <a:gd name="T15" fmla="*/ 0 h 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59" name="Freeform 28"/>
              <p:cNvSpPr/>
              <p:nvPr/>
            </p:nvSpPr>
            <p:spPr bwMode="auto">
              <a:xfrm rot="424431" flipH="1">
                <a:off x="4003" y="1896"/>
                <a:ext cx="43" cy="60"/>
              </a:xfrm>
              <a:custGeom>
                <a:avLst/>
                <a:gdLst>
                  <a:gd name="T0" fmla="*/ 33 w 43"/>
                  <a:gd name="T1" fmla="*/ 0 h 60"/>
                  <a:gd name="T2" fmla="*/ 17 w 43"/>
                  <a:gd name="T3" fmla="*/ 16 h 60"/>
                  <a:gd name="T4" fmla="*/ 5 w 43"/>
                  <a:gd name="T5" fmla="*/ 40 h 60"/>
                  <a:gd name="T6" fmla="*/ 1 w 43"/>
                  <a:gd name="T7" fmla="*/ 52 h 60"/>
                  <a:gd name="T8" fmla="*/ 3 w 43"/>
                  <a:gd name="T9" fmla="*/ 60 h 60"/>
                  <a:gd name="T10" fmla="*/ 9 w 43"/>
                  <a:gd name="T11" fmla="*/ 40 h 60"/>
                  <a:gd name="T12" fmla="*/ 33 w 43"/>
                  <a:gd name="T13" fmla="*/ 16 h 60"/>
                  <a:gd name="T14" fmla="*/ 33 w 43"/>
                  <a:gd name="T15" fmla="*/ 0 h 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</p:grpSp>
      <p:grpSp>
        <p:nvGrpSpPr>
          <p:cNvPr id="162" name="Group 29"/>
          <p:cNvGrpSpPr/>
          <p:nvPr/>
        </p:nvGrpSpPr>
        <p:grpSpPr bwMode="auto">
          <a:xfrm>
            <a:off x="887572" y="3116057"/>
            <a:ext cx="634545" cy="893264"/>
            <a:chOff x="4464" y="369"/>
            <a:chExt cx="960" cy="1536"/>
          </a:xfrm>
        </p:grpSpPr>
        <p:grpSp>
          <p:nvGrpSpPr>
            <p:cNvPr id="163" name="Group 30"/>
            <p:cNvGrpSpPr/>
            <p:nvPr/>
          </p:nvGrpSpPr>
          <p:grpSpPr bwMode="auto">
            <a:xfrm>
              <a:off x="4464" y="369"/>
              <a:ext cx="960" cy="1536"/>
              <a:chOff x="2784" y="1248"/>
              <a:chExt cx="768" cy="2064"/>
            </a:xfrm>
          </p:grpSpPr>
          <p:sp>
            <p:nvSpPr>
              <p:cNvPr id="194" name="Rectangle 31"/>
              <p:cNvSpPr>
                <a:spLocks noChangeArrowheads="1"/>
              </p:cNvSpPr>
              <p:nvPr/>
            </p:nvSpPr>
            <p:spPr bwMode="auto"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sp>
            <p:nvSpPr>
              <p:cNvPr id="195" name="Rectangle 32"/>
              <p:cNvSpPr>
                <a:spLocks noChangeArrowheads="1"/>
              </p:cNvSpPr>
              <p:nvPr/>
            </p:nvSpPr>
            <p:spPr bwMode="auto"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</p:grpSp>
        <p:grpSp>
          <p:nvGrpSpPr>
            <p:cNvPr id="164" name="Group 33"/>
            <p:cNvGrpSpPr/>
            <p:nvPr/>
          </p:nvGrpSpPr>
          <p:grpSpPr bwMode="auto">
            <a:xfrm>
              <a:off x="4656" y="800"/>
              <a:ext cx="528" cy="788"/>
              <a:chOff x="768" y="1680"/>
              <a:chExt cx="528" cy="764"/>
            </a:xfrm>
          </p:grpSpPr>
          <p:grpSp>
            <p:nvGrpSpPr>
              <p:cNvPr id="166" name="Group 34"/>
              <p:cNvGrpSpPr/>
              <p:nvPr/>
            </p:nvGrpSpPr>
            <p:grpSpPr bwMode="auto">
              <a:xfrm>
                <a:off x="1114" y="2156"/>
                <a:ext cx="100" cy="84"/>
                <a:chOff x="3122" y="2426"/>
                <a:chExt cx="100" cy="84"/>
              </a:xfrm>
            </p:grpSpPr>
            <p:sp>
              <p:nvSpPr>
                <p:cNvPr id="191" name="Freeform 35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92" name="Freeform 36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93" name="Freeform 37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67" name="Group 38"/>
              <p:cNvGrpSpPr/>
              <p:nvPr/>
            </p:nvGrpSpPr>
            <p:grpSpPr bwMode="auto">
              <a:xfrm>
                <a:off x="768" y="1680"/>
                <a:ext cx="528" cy="764"/>
                <a:chOff x="2736" y="1968"/>
                <a:chExt cx="582" cy="764"/>
              </a:xfrm>
            </p:grpSpPr>
            <p:grpSp>
              <p:nvGrpSpPr>
                <p:cNvPr id="168" name="Group 39"/>
                <p:cNvGrpSpPr/>
                <p:nvPr/>
              </p:nvGrpSpPr>
              <p:grpSpPr bwMode="auto">
                <a:xfrm>
                  <a:off x="3148" y="2016"/>
                  <a:ext cx="170" cy="716"/>
                  <a:chOff x="3148" y="2016"/>
                  <a:chExt cx="170" cy="716"/>
                </a:xfrm>
              </p:grpSpPr>
              <p:sp>
                <p:nvSpPr>
                  <p:cNvPr id="181" name="Freeform 40"/>
                  <p:cNvSpPr/>
                  <p:nvPr/>
                </p:nvSpPr>
                <p:spPr bwMode="auto">
                  <a:xfrm>
                    <a:off x="3168" y="2016"/>
                    <a:ext cx="104" cy="712"/>
                  </a:xfrm>
                  <a:custGeom>
                    <a:avLst/>
                    <a:gdLst>
                      <a:gd name="T0" fmla="*/ 0 w 104"/>
                      <a:gd name="T1" fmla="*/ 0 h 712"/>
                      <a:gd name="T2" fmla="*/ 96 w 104"/>
                      <a:gd name="T3" fmla="*/ 96 h 712"/>
                      <a:gd name="T4" fmla="*/ 48 w 104"/>
                      <a:gd name="T5" fmla="*/ 288 h 712"/>
                      <a:gd name="T6" fmla="*/ 96 w 104"/>
                      <a:gd name="T7" fmla="*/ 480 h 712"/>
                      <a:gd name="T8" fmla="*/ 48 w 104"/>
                      <a:gd name="T9" fmla="*/ 576 h 712"/>
                      <a:gd name="T10" fmla="*/ 68 w 104"/>
                      <a:gd name="T11" fmla="*/ 656 h 712"/>
                      <a:gd name="T12" fmla="*/ 54 w 104"/>
                      <a:gd name="T13" fmla="*/ 712 h 71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04" h="712">
                        <a:moveTo>
                          <a:pt x="0" y="0"/>
                        </a:moveTo>
                        <a:cubicBezTo>
                          <a:pt x="44" y="24"/>
                          <a:pt x="88" y="48"/>
                          <a:pt x="96" y="96"/>
                        </a:cubicBezTo>
                        <a:cubicBezTo>
                          <a:pt x="104" y="144"/>
                          <a:pt x="48" y="224"/>
                          <a:pt x="48" y="288"/>
                        </a:cubicBezTo>
                        <a:cubicBezTo>
                          <a:pt x="48" y="352"/>
                          <a:pt x="96" y="432"/>
                          <a:pt x="96" y="480"/>
                        </a:cubicBezTo>
                        <a:cubicBezTo>
                          <a:pt x="96" y="528"/>
                          <a:pt x="53" y="547"/>
                          <a:pt x="48" y="576"/>
                        </a:cubicBezTo>
                        <a:cubicBezTo>
                          <a:pt x="43" y="605"/>
                          <a:pt x="67" y="633"/>
                          <a:pt x="68" y="656"/>
                        </a:cubicBezTo>
                        <a:cubicBezTo>
                          <a:pt x="69" y="679"/>
                          <a:pt x="57" y="700"/>
                          <a:pt x="54" y="712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182" name="Freeform 41"/>
                  <p:cNvSpPr/>
                  <p:nvPr/>
                </p:nvSpPr>
                <p:spPr bwMode="auto">
                  <a:xfrm>
                    <a:off x="3148" y="2018"/>
                    <a:ext cx="104" cy="714"/>
                  </a:xfrm>
                  <a:custGeom>
                    <a:avLst/>
                    <a:gdLst>
                      <a:gd name="T0" fmla="*/ 0 w 104"/>
                      <a:gd name="T1" fmla="*/ 0 h 714"/>
                      <a:gd name="T2" fmla="*/ 96 w 104"/>
                      <a:gd name="T3" fmla="*/ 96 h 714"/>
                      <a:gd name="T4" fmla="*/ 48 w 104"/>
                      <a:gd name="T5" fmla="*/ 288 h 714"/>
                      <a:gd name="T6" fmla="*/ 96 w 104"/>
                      <a:gd name="T7" fmla="*/ 480 h 714"/>
                      <a:gd name="T8" fmla="*/ 48 w 104"/>
                      <a:gd name="T9" fmla="*/ 576 h 714"/>
                      <a:gd name="T10" fmla="*/ 72 w 104"/>
                      <a:gd name="T11" fmla="*/ 648 h 714"/>
                      <a:gd name="T12" fmla="*/ 76 w 104"/>
                      <a:gd name="T13" fmla="*/ 714 h 71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04" h="714">
                        <a:moveTo>
                          <a:pt x="0" y="0"/>
                        </a:moveTo>
                        <a:cubicBezTo>
                          <a:pt x="44" y="24"/>
                          <a:pt x="88" y="48"/>
                          <a:pt x="96" y="96"/>
                        </a:cubicBezTo>
                        <a:cubicBezTo>
                          <a:pt x="104" y="144"/>
                          <a:pt x="48" y="224"/>
                          <a:pt x="48" y="288"/>
                        </a:cubicBezTo>
                        <a:cubicBezTo>
                          <a:pt x="48" y="352"/>
                          <a:pt x="96" y="432"/>
                          <a:pt x="96" y="480"/>
                        </a:cubicBezTo>
                        <a:cubicBezTo>
                          <a:pt x="96" y="528"/>
                          <a:pt x="52" y="548"/>
                          <a:pt x="48" y="576"/>
                        </a:cubicBezTo>
                        <a:cubicBezTo>
                          <a:pt x="44" y="604"/>
                          <a:pt x="67" y="625"/>
                          <a:pt x="72" y="648"/>
                        </a:cubicBezTo>
                        <a:cubicBezTo>
                          <a:pt x="77" y="671"/>
                          <a:pt x="75" y="700"/>
                          <a:pt x="76" y="714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grpSp>
                <p:nvGrpSpPr>
                  <p:cNvPr id="183" name="Group 42"/>
                  <p:cNvGrpSpPr/>
                  <p:nvPr/>
                </p:nvGrpSpPr>
                <p:grpSpPr bwMode="auto">
                  <a:xfrm>
                    <a:off x="3164" y="2510"/>
                    <a:ext cx="78" cy="48"/>
                    <a:chOff x="3122" y="2426"/>
                    <a:chExt cx="100" cy="84"/>
                  </a:xfrm>
                </p:grpSpPr>
                <p:sp>
                  <p:nvSpPr>
                    <p:cNvPr id="188" name="Freeform 43"/>
                    <p:cNvSpPr/>
                    <p:nvPr/>
                  </p:nvSpPr>
                  <p:spPr bwMode="auto">
                    <a:xfrm>
                      <a:off x="3152" y="2426"/>
                      <a:ext cx="70" cy="66"/>
                    </a:xfrm>
                    <a:custGeom>
                      <a:avLst/>
                      <a:gdLst>
                        <a:gd name="T0" fmla="*/ 70 w 70"/>
                        <a:gd name="T1" fmla="*/ 0 h 66"/>
                        <a:gd name="T2" fmla="*/ 26 w 70"/>
                        <a:gd name="T3" fmla="*/ 26 h 66"/>
                        <a:gd name="T4" fmla="*/ 10 w 70"/>
                        <a:gd name="T5" fmla="*/ 54 h 66"/>
                        <a:gd name="T6" fmla="*/ 0 w 70"/>
                        <a:gd name="T7" fmla="*/ 66 h 66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70" h="66">
                          <a:moveTo>
                            <a:pt x="70" y="0"/>
                          </a:moveTo>
                          <a:cubicBezTo>
                            <a:pt x="56" y="10"/>
                            <a:pt x="40" y="16"/>
                            <a:pt x="26" y="26"/>
                          </a:cubicBezTo>
                          <a:cubicBezTo>
                            <a:pt x="22" y="37"/>
                            <a:pt x="19" y="47"/>
                            <a:pt x="10" y="54"/>
                          </a:cubicBezTo>
                          <a:cubicBezTo>
                            <a:pt x="6" y="57"/>
                            <a:pt x="0" y="66"/>
                            <a:pt x="0" y="6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89" name="Freeform 44"/>
                    <p:cNvSpPr/>
                    <p:nvPr/>
                  </p:nvSpPr>
                  <p:spPr bwMode="auto">
                    <a:xfrm>
                      <a:off x="3168" y="2470"/>
                      <a:ext cx="6" cy="40"/>
                    </a:xfrm>
                    <a:custGeom>
                      <a:avLst/>
                      <a:gdLst>
                        <a:gd name="T0" fmla="*/ 0 w 6"/>
                        <a:gd name="T1" fmla="*/ 0 h 40"/>
                        <a:gd name="T2" fmla="*/ 6 w 6"/>
                        <a:gd name="T3" fmla="*/ 22 h 40"/>
                        <a:gd name="T4" fmla="*/ 4 w 6"/>
                        <a:gd name="T5" fmla="*/ 40 h 40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6" h="40">
                          <a:moveTo>
                            <a:pt x="0" y="0"/>
                          </a:moveTo>
                          <a:cubicBezTo>
                            <a:pt x="5" y="18"/>
                            <a:pt x="2" y="11"/>
                            <a:pt x="6" y="22"/>
                          </a:cubicBezTo>
                          <a:cubicBezTo>
                            <a:pt x="3" y="32"/>
                            <a:pt x="4" y="26"/>
                            <a:pt x="4" y="4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90" name="Freeform 45"/>
                    <p:cNvSpPr/>
                    <p:nvPr/>
                  </p:nvSpPr>
                  <p:spPr bwMode="auto">
                    <a:xfrm rot="-6101646">
                      <a:off x="3139" y="2463"/>
                      <a:ext cx="6" cy="40"/>
                    </a:xfrm>
                    <a:custGeom>
                      <a:avLst/>
                      <a:gdLst>
                        <a:gd name="T0" fmla="*/ 0 w 6"/>
                        <a:gd name="T1" fmla="*/ 0 h 40"/>
                        <a:gd name="T2" fmla="*/ 6 w 6"/>
                        <a:gd name="T3" fmla="*/ 22 h 40"/>
                        <a:gd name="T4" fmla="*/ 4 w 6"/>
                        <a:gd name="T5" fmla="*/ 40 h 40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6" h="40">
                          <a:moveTo>
                            <a:pt x="0" y="0"/>
                          </a:moveTo>
                          <a:cubicBezTo>
                            <a:pt x="5" y="18"/>
                            <a:pt x="2" y="11"/>
                            <a:pt x="6" y="22"/>
                          </a:cubicBezTo>
                          <a:cubicBezTo>
                            <a:pt x="3" y="32"/>
                            <a:pt x="4" y="26"/>
                            <a:pt x="4" y="4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</p:grpSp>
              <p:sp>
                <p:nvSpPr>
                  <p:cNvPr id="184" name="Freeform 46"/>
                  <p:cNvSpPr/>
                  <p:nvPr/>
                </p:nvSpPr>
                <p:spPr bwMode="auto">
                  <a:xfrm>
                    <a:off x="3234" y="2564"/>
                    <a:ext cx="30" cy="56"/>
                  </a:xfrm>
                  <a:custGeom>
                    <a:avLst/>
                    <a:gdLst>
                      <a:gd name="T0" fmla="*/ 0 w 30"/>
                      <a:gd name="T1" fmla="*/ 0 h 56"/>
                      <a:gd name="T2" fmla="*/ 16 w 30"/>
                      <a:gd name="T3" fmla="*/ 30 h 56"/>
                      <a:gd name="T4" fmla="*/ 18 w 30"/>
                      <a:gd name="T5" fmla="*/ 46 h 56"/>
                      <a:gd name="T6" fmla="*/ 30 w 30"/>
                      <a:gd name="T7" fmla="*/ 56 h 5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30" h="56">
                        <a:moveTo>
                          <a:pt x="0" y="0"/>
                        </a:moveTo>
                        <a:cubicBezTo>
                          <a:pt x="6" y="10"/>
                          <a:pt x="12" y="19"/>
                          <a:pt x="16" y="30"/>
                        </a:cubicBezTo>
                        <a:cubicBezTo>
                          <a:pt x="17" y="35"/>
                          <a:pt x="16" y="41"/>
                          <a:pt x="18" y="46"/>
                        </a:cubicBezTo>
                        <a:cubicBezTo>
                          <a:pt x="20" y="51"/>
                          <a:pt x="30" y="56"/>
                          <a:pt x="30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185" name="Freeform 47"/>
                  <p:cNvSpPr/>
                  <p:nvPr/>
                </p:nvSpPr>
                <p:spPr bwMode="auto">
                  <a:xfrm>
                    <a:off x="3258" y="2460"/>
                    <a:ext cx="49" cy="71"/>
                  </a:xfrm>
                  <a:custGeom>
                    <a:avLst/>
                    <a:gdLst>
                      <a:gd name="T0" fmla="*/ 0 w 49"/>
                      <a:gd name="T1" fmla="*/ 0 h 71"/>
                      <a:gd name="T2" fmla="*/ 18 w 49"/>
                      <a:gd name="T3" fmla="*/ 18 h 71"/>
                      <a:gd name="T4" fmla="*/ 30 w 49"/>
                      <a:gd name="T5" fmla="*/ 30 h 71"/>
                      <a:gd name="T6" fmla="*/ 42 w 49"/>
                      <a:gd name="T7" fmla="*/ 64 h 71"/>
                      <a:gd name="T8" fmla="*/ 48 w 49"/>
                      <a:gd name="T9" fmla="*/ 68 h 7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9" h="71">
                        <a:moveTo>
                          <a:pt x="0" y="0"/>
                        </a:moveTo>
                        <a:cubicBezTo>
                          <a:pt x="6" y="8"/>
                          <a:pt x="11" y="12"/>
                          <a:pt x="18" y="18"/>
                        </a:cubicBezTo>
                        <a:cubicBezTo>
                          <a:pt x="22" y="22"/>
                          <a:pt x="30" y="30"/>
                          <a:pt x="30" y="30"/>
                        </a:cubicBezTo>
                        <a:cubicBezTo>
                          <a:pt x="31" y="34"/>
                          <a:pt x="42" y="64"/>
                          <a:pt x="42" y="64"/>
                        </a:cubicBezTo>
                        <a:cubicBezTo>
                          <a:pt x="49" y="71"/>
                          <a:pt x="48" y="62"/>
                          <a:pt x="48" y="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186" name="Freeform 48"/>
                  <p:cNvSpPr/>
                  <p:nvPr/>
                </p:nvSpPr>
                <p:spPr bwMode="auto">
                  <a:xfrm>
                    <a:off x="3250" y="2592"/>
                    <a:ext cx="28" cy="6"/>
                  </a:xfrm>
                  <a:custGeom>
                    <a:avLst/>
                    <a:gdLst>
                      <a:gd name="T0" fmla="*/ 0 w 28"/>
                      <a:gd name="T1" fmla="*/ 0 h 6"/>
                      <a:gd name="T2" fmla="*/ 28 w 28"/>
                      <a:gd name="T3" fmla="*/ 6 h 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8" h="6">
                        <a:moveTo>
                          <a:pt x="0" y="0"/>
                        </a:moveTo>
                        <a:cubicBezTo>
                          <a:pt x="9" y="2"/>
                          <a:pt x="20" y="2"/>
                          <a:pt x="28" y="6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187" name="Freeform 49"/>
                  <p:cNvSpPr/>
                  <p:nvPr/>
                </p:nvSpPr>
                <p:spPr bwMode="auto">
                  <a:xfrm>
                    <a:off x="3290" y="2496"/>
                    <a:ext cx="28" cy="6"/>
                  </a:xfrm>
                  <a:custGeom>
                    <a:avLst/>
                    <a:gdLst>
                      <a:gd name="T0" fmla="*/ 0 w 28"/>
                      <a:gd name="T1" fmla="*/ 0 h 6"/>
                      <a:gd name="T2" fmla="*/ 28 w 28"/>
                      <a:gd name="T3" fmla="*/ 6 h 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8" h="6">
                        <a:moveTo>
                          <a:pt x="0" y="0"/>
                        </a:moveTo>
                        <a:cubicBezTo>
                          <a:pt x="9" y="2"/>
                          <a:pt x="20" y="2"/>
                          <a:pt x="28" y="6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grpSp>
              <p:nvGrpSpPr>
                <p:cNvPr id="169" name="Group 50"/>
                <p:cNvGrpSpPr/>
                <p:nvPr/>
              </p:nvGrpSpPr>
              <p:grpSpPr bwMode="auto">
                <a:xfrm>
                  <a:off x="2736" y="1968"/>
                  <a:ext cx="478" cy="220"/>
                  <a:chOff x="2546" y="1940"/>
                  <a:chExt cx="675" cy="310"/>
                </a:xfrm>
              </p:grpSpPr>
              <p:grpSp>
                <p:nvGrpSpPr>
                  <p:cNvPr id="170" name="Group 51"/>
                  <p:cNvGrpSpPr/>
                  <p:nvPr/>
                </p:nvGrpSpPr>
                <p:grpSpPr bwMode="auto">
                  <a:xfrm>
                    <a:off x="2546" y="1940"/>
                    <a:ext cx="675" cy="310"/>
                    <a:chOff x="2493" y="1926"/>
                    <a:chExt cx="675" cy="310"/>
                  </a:xfrm>
                </p:grpSpPr>
                <p:sp>
                  <p:nvSpPr>
                    <p:cNvPr id="172" name="Freeform 52"/>
                    <p:cNvSpPr/>
                    <p:nvPr/>
                  </p:nvSpPr>
                  <p:spPr bwMode="auto">
                    <a:xfrm>
                      <a:off x="2508" y="2070"/>
                      <a:ext cx="128" cy="106"/>
                    </a:xfrm>
                    <a:custGeom>
                      <a:avLst/>
                      <a:gdLst>
                        <a:gd name="T0" fmla="*/ 80 w 128"/>
                        <a:gd name="T1" fmla="*/ 0 h 106"/>
                        <a:gd name="T2" fmla="*/ 44 w 128"/>
                        <a:gd name="T3" fmla="*/ 12 h 106"/>
                        <a:gd name="T4" fmla="*/ 10 w 128"/>
                        <a:gd name="T5" fmla="*/ 52 h 106"/>
                        <a:gd name="T6" fmla="*/ 8 w 128"/>
                        <a:gd name="T7" fmla="*/ 104 h 106"/>
                        <a:gd name="T8" fmla="*/ 60 w 128"/>
                        <a:gd name="T9" fmla="*/ 64 h 106"/>
                        <a:gd name="T10" fmla="*/ 128 w 128"/>
                        <a:gd name="T11" fmla="*/ 48 h 106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128" h="106">
                          <a:moveTo>
                            <a:pt x="80" y="0"/>
                          </a:moveTo>
                          <a:cubicBezTo>
                            <a:pt x="74" y="2"/>
                            <a:pt x="56" y="3"/>
                            <a:pt x="44" y="12"/>
                          </a:cubicBezTo>
                          <a:cubicBezTo>
                            <a:pt x="32" y="21"/>
                            <a:pt x="16" y="37"/>
                            <a:pt x="10" y="52"/>
                          </a:cubicBezTo>
                          <a:cubicBezTo>
                            <a:pt x="4" y="67"/>
                            <a:pt x="0" y="102"/>
                            <a:pt x="8" y="104"/>
                          </a:cubicBezTo>
                          <a:cubicBezTo>
                            <a:pt x="16" y="106"/>
                            <a:pt x="40" y="73"/>
                            <a:pt x="60" y="64"/>
                          </a:cubicBezTo>
                          <a:cubicBezTo>
                            <a:pt x="80" y="55"/>
                            <a:pt x="114" y="51"/>
                            <a:pt x="128" y="48"/>
                          </a:cubicBezTo>
                        </a:path>
                      </a:pathLst>
                    </a:custGeom>
                    <a:solidFill>
                      <a:srgbClr val="00FF00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73" name="Freeform 53"/>
                    <p:cNvSpPr/>
                    <p:nvPr/>
                  </p:nvSpPr>
                  <p:spPr bwMode="auto">
                    <a:xfrm>
                      <a:off x="2493" y="1962"/>
                      <a:ext cx="123" cy="132"/>
                    </a:xfrm>
                    <a:custGeom>
                      <a:avLst/>
                      <a:gdLst>
                        <a:gd name="T0" fmla="*/ 123 w 123"/>
                        <a:gd name="T1" fmla="*/ 64 h 132"/>
                        <a:gd name="T2" fmla="*/ 43 w 123"/>
                        <a:gd name="T3" fmla="*/ 56 h 132"/>
                        <a:gd name="T4" fmla="*/ 3 w 123"/>
                        <a:gd name="T5" fmla="*/ 6 h 132"/>
                        <a:gd name="T6" fmla="*/ 25 w 123"/>
                        <a:gd name="T7" fmla="*/ 90 h 132"/>
                        <a:gd name="T8" fmla="*/ 115 w 123"/>
                        <a:gd name="T9" fmla="*/ 132 h 13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23" h="132">
                          <a:moveTo>
                            <a:pt x="123" y="64"/>
                          </a:moveTo>
                          <a:cubicBezTo>
                            <a:pt x="110" y="63"/>
                            <a:pt x="63" y="66"/>
                            <a:pt x="43" y="56"/>
                          </a:cubicBezTo>
                          <a:cubicBezTo>
                            <a:pt x="23" y="46"/>
                            <a:pt x="6" y="0"/>
                            <a:pt x="3" y="6"/>
                          </a:cubicBezTo>
                          <a:cubicBezTo>
                            <a:pt x="0" y="12"/>
                            <a:pt x="6" y="69"/>
                            <a:pt x="25" y="90"/>
                          </a:cubicBezTo>
                          <a:cubicBezTo>
                            <a:pt x="44" y="111"/>
                            <a:pt x="96" y="123"/>
                            <a:pt x="115" y="132"/>
                          </a:cubicBezTo>
                        </a:path>
                      </a:pathLst>
                    </a:custGeom>
                    <a:solidFill>
                      <a:srgbClr val="00FF00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74" name="Freeform 54"/>
                    <p:cNvSpPr/>
                    <p:nvPr/>
                  </p:nvSpPr>
                  <p:spPr bwMode="auto">
                    <a:xfrm>
                      <a:off x="2606" y="1926"/>
                      <a:ext cx="538" cy="162"/>
                    </a:xfrm>
                    <a:custGeom>
                      <a:avLst/>
                      <a:gdLst>
                        <a:gd name="T0" fmla="*/ 538 w 538"/>
                        <a:gd name="T1" fmla="*/ 94 h 162"/>
                        <a:gd name="T2" fmla="*/ 454 w 538"/>
                        <a:gd name="T3" fmla="*/ 42 h 162"/>
                        <a:gd name="T4" fmla="*/ 392 w 538"/>
                        <a:gd name="T5" fmla="*/ 36 h 162"/>
                        <a:gd name="T6" fmla="*/ 282 w 538"/>
                        <a:gd name="T7" fmla="*/ 66 h 162"/>
                        <a:gd name="T8" fmla="*/ 160 w 538"/>
                        <a:gd name="T9" fmla="*/ 8 h 162"/>
                        <a:gd name="T10" fmla="*/ 56 w 538"/>
                        <a:gd name="T11" fmla="*/ 18 h 162"/>
                        <a:gd name="T12" fmla="*/ 8 w 538"/>
                        <a:gd name="T13" fmla="*/ 66 h 162"/>
                        <a:gd name="T14" fmla="*/ 8 w 538"/>
                        <a:gd name="T15" fmla="*/ 114 h 162"/>
                        <a:gd name="T16" fmla="*/ 56 w 538"/>
                        <a:gd name="T17" fmla="*/ 162 h 162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0" t="0" r="r" b="b"/>
                      <a:pathLst>
                        <a:path w="538" h="162">
                          <a:moveTo>
                            <a:pt x="538" y="94"/>
                          </a:moveTo>
                          <a:cubicBezTo>
                            <a:pt x="524" y="86"/>
                            <a:pt x="478" y="52"/>
                            <a:pt x="454" y="42"/>
                          </a:cubicBezTo>
                          <a:cubicBezTo>
                            <a:pt x="430" y="32"/>
                            <a:pt x="421" y="32"/>
                            <a:pt x="392" y="36"/>
                          </a:cubicBezTo>
                          <a:cubicBezTo>
                            <a:pt x="363" y="40"/>
                            <a:pt x="321" y="71"/>
                            <a:pt x="282" y="66"/>
                          </a:cubicBezTo>
                          <a:cubicBezTo>
                            <a:pt x="243" y="61"/>
                            <a:pt x="198" y="16"/>
                            <a:pt x="160" y="8"/>
                          </a:cubicBezTo>
                          <a:cubicBezTo>
                            <a:pt x="122" y="0"/>
                            <a:pt x="81" y="8"/>
                            <a:pt x="56" y="18"/>
                          </a:cubicBezTo>
                          <a:cubicBezTo>
                            <a:pt x="31" y="28"/>
                            <a:pt x="16" y="50"/>
                            <a:pt x="8" y="66"/>
                          </a:cubicBezTo>
                          <a:cubicBezTo>
                            <a:pt x="0" y="82"/>
                            <a:pt x="0" y="98"/>
                            <a:pt x="8" y="114"/>
                          </a:cubicBezTo>
                          <a:cubicBezTo>
                            <a:pt x="16" y="130"/>
                            <a:pt x="48" y="154"/>
                            <a:pt x="56" y="162"/>
                          </a:cubicBezTo>
                        </a:path>
                      </a:pathLst>
                    </a:custGeom>
                    <a:solidFill>
                      <a:srgbClr val="E3F442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75" name="Freeform 55"/>
                    <p:cNvSpPr/>
                    <p:nvPr/>
                  </p:nvSpPr>
                  <p:spPr bwMode="auto">
                    <a:xfrm>
                      <a:off x="2592" y="1970"/>
                      <a:ext cx="576" cy="266"/>
                    </a:xfrm>
                    <a:custGeom>
                      <a:avLst/>
                      <a:gdLst>
                        <a:gd name="T0" fmla="*/ 8 w 576"/>
                        <a:gd name="T1" fmla="*/ 112 h 266"/>
                        <a:gd name="T2" fmla="*/ 54 w 576"/>
                        <a:gd name="T3" fmla="*/ 44 h 266"/>
                        <a:gd name="T4" fmla="*/ 140 w 576"/>
                        <a:gd name="T5" fmla="*/ 6 h 266"/>
                        <a:gd name="T6" fmla="*/ 222 w 576"/>
                        <a:gd name="T7" fmla="*/ 6 h 266"/>
                        <a:gd name="T8" fmla="*/ 306 w 576"/>
                        <a:gd name="T9" fmla="*/ 34 h 266"/>
                        <a:gd name="T10" fmla="*/ 426 w 576"/>
                        <a:gd name="T11" fmla="*/ 6 h 266"/>
                        <a:gd name="T12" fmla="*/ 548 w 576"/>
                        <a:gd name="T13" fmla="*/ 54 h 266"/>
                        <a:gd name="T14" fmla="*/ 559 w 576"/>
                        <a:gd name="T15" fmla="*/ 190 h 266"/>
                        <a:gd name="T16" fmla="*/ 447 w 576"/>
                        <a:gd name="T17" fmla="*/ 242 h 266"/>
                        <a:gd name="T18" fmla="*/ 319 w 576"/>
                        <a:gd name="T19" fmla="*/ 194 h 266"/>
                        <a:gd name="T20" fmla="*/ 250 w 576"/>
                        <a:gd name="T21" fmla="*/ 222 h 266"/>
                        <a:gd name="T22" fmla="*/ 160 w 576"/>
                        <a:gd name="T23" fmla="*/ 262 h 266"/>
                        <a:gd name="T24" fmla="*/ 70 w 576"/>
                        <a:gd name="T25" fmla="*/ 246 h 266"/>
                        <a:gd name="T26" fmla="*/ 14 w 576"/>
                        <a:gd name="T27" fmla="*/ 182 h 266"/>
                        <a:gd name="T28" fmla="*/ 8 w 576"/>
                        <a:gd name="T29" fmla="*/ 112 h 26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0" t="0" r="r" b="b"/>
                      <a:pathLst>
                        <a:path w="576" h="266">
                          <a:moveTo>
                            <a:pt x="8" y="112"/>
                          </a:moveTo>
                          <a:cubicBezTo>
                            <a:pt x="14" y="89"/>
                            <a:pt x="31" y="62"/>
                            <a:pt x="54" y="44"/>
                          </a:cubicBezTo>
                          <a:cubicBezTo>
                            <a:pt x="76" y="26"/>
                            <a:pt x="112" y="12"/>
                            <a:pt x="140" y="6"/>
                          </a:cubicBezTo>
                          <a:cubicBezTo>
                            <a:pt x="168" y="0"/>
                            <a:pt x="195" y="1"/>
                            <a:pt x="222" y="6"/>
                          </a:cubicBezTo>
                          <a:cubicBezTo>
                            <a:pt x="249" y="11"/>
                            <a:pt x="272" y="34"/>
                            <a:pt x="306" y="34"/>
                          </a:cubicBezTo>
                          <a:cubicBezTo>
                            <a:pt x="340" y="34"/>
                            <a:pt x="386" y="3"/>
                            <a:pt x="426" y="6"/>
                          </a:cubicBezTo>
                          <a:cubicBezTo>
                            <a:pt x="466" y="9"/>
                            <a:pt x="526" y="23"/>
                            <a:pt x="548" y="54"/>
                          </a:cubicBezTo>
                          <a:cubicBezTo>
                            <a:pt x="570" y="85"/>
                            <a:pt x="576" y="159"/>
                            <a:pt x="559" y="190"/>
                          </a:cubicBezTo>
                          <a:cubicBezTo>
                            <a:pt x="542" y="221"/>
                            <a:pt x="487" y="241"/>
                            <a:pt x="447" y="242"/>
                          </a:cubicBezTo>
                          <a:cubicBezTo>
                            <a:pt x="407" y="243"/>
                            <a:pt x="352" y="197"/>
                            <a:pt x="319" y="194"/>
                          </a:cubicBezTo>
                          <a:cubicBezTo>
                            <a:pt x="286" y="191"/>
                            <a:pt x="276" y="211"/>
                            <a:pt x="250" y="222"/>
                          </a:cubicBezTo>
                          <a:cubicBezTo>
                            <a:pt x="224" y="233"/>
                            <a:pt x="190" y="258"/>
                            <a:pt x="160" y="262"/>
                          </a:cubicBezTo>
                          <a:cubicBezTo>
                            <a:pt x="130" y="266"/>
                            <a:pt x="94" y="259"/>
                            <a:pt x="70" y="246"/>
                          </a:cubicBezTo>
                          <a:cubicBezTo>
                            <a:pt x="46" y="233"/>
                            <a:pt x="24" y="204"/>
                            <a:pt x="14" y="182"/>
                          </a:cubicBezTo>
                          <a:cubicBezTo>
                            <a:pt x="4" y="160"/>
                            <a:pt x="0" y="133"/>
                            <a:pt x="8" y="112"/>
                          </a:cubicBezTo>
                          <a:close/>
                        </a:path>
                      </a:pathLst>
                    </a:custGeom>
                    <a:solidFill>
                      <a:srgbClr val="E3F442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76" name="Freeform 56"/>
                    <p:cNvSpPr/>
                    <p:nvPr/>
                  </p:nvSpPr>
                  <p:spPr bwMode="auto">
                    <a:xfrm>
                      <a:off x="2566" y="2024"/>
                      <a:ext cx="40" cy="18"/>
                    </a:xfrm>
                    <a:custGeom>
                      <a:avLst/>
                      <a:gdLst>
                        <a:gd name="T0" fmla="*/ 40 w 40"/>
                        <a:gd name="T1" fmla="*/ 0 h 18"/>
                        <a:gd name="T2" fmla="*/ 0 w 40"/>
                        <a:gd name="T3" fmla="*/ 18 h 18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40" h="18">
                          <a:moveTo>
                            <a:pt x="40" y="0"/>
                          </a:moveTo>
                          <a:cubicBezTo>
                            <a:pt x="24" y="5"/>
                            <a:pt x="19" y="18"/>
                            <a:pt x="0" y="18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77" name="Freeform 57"/>
                    <p:cNvSpPr/>
                    <p:nvPr/>
                  </p:nvSpPr>
                  <p:spPr bwMode="auto">
                    <a:xfrm>
                      <a:off x="2518" y="2022"/>
                      <a:ext cx="26" cy="8"/>
                    </a:xfrm>
                    <a:custGeom>
                      <a:avLst/>
                      <a:gdLst>
                        <a:gd name="T0" fmla="*/ 26 w 26"/>
                        <a:gd name="T1" fmla="*/ 0 h 8"/>
                        <a:gd name="T2" fmla="*/ 0 w 26"/>
                        <a:gd name="T3" fmla="*/ 8 h 8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26" h="8">
                          <a:moveTo>
                            <a:pt x="26" y="0"/>
                          </a:moveTo>
                          <a:cubicBezTo>
                            <a:pt x="19" y="2"/>
                            <a:pt x="8" y="8"/>
                            <a:pt x="0" y="8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78" name="Freeform 58"/>
                    <p:cNvSpPr/>
                    <p:nvPr/>
                  </p:nvSpPr>
                  <p:spPr bwMode="auto">
                    <a:xfrm>
                      <a:off x="2542" y="2026"/>
                      <a:ext cx="26" cy="12"/>
                    </a:xfrm>
                    <a:custGeom>
                      <a:avLst/>
                      <a:gdLst>
                        <a:gd name="T0" fmla="*/ 26 w 26"/>
                        <a:gd name="T1" fmla="*/ 0 h 12"/>
                        <a:gd name="T2" fmla="*/ 0 w 26"/>
                        <a:gd name="T3" fmla="*/ 12 h 12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26" h="12">
                          <a:moveTo>
                            <a:pt x="26" y="0"/>
                          </a:moveTo>
                          <a:cubicBezTo>
                            <a:pt x="18" y="3"/>
                            <a:pt x="6" y="6"/>
                            <a:pt x="0" y="12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79" name="Freeform 59"/>
                    <p:cNvSpPr/>
                    <p:nvPr/>
                  </p:nvSpPr>
                  <p:spPr bwMode="auto">
                    <a:xfrm>
                      <a:off x="2566" y="2114"/>
                      <a:ext cx="28" cy="14"/>
                    </a:xfrm>
                    <a:custGeom>
                      <a:avLst/>
                      <a:gdLst>
                        <a:gd name="T0" fmla="*/ 28 w 28"/>
                        <a:gd name="T1" fmla="*/ 14 h 14"/>
                        <a:gd name="T2" fmla="*/ 0 w 28"/>
                        <a:gd name="T3" fmla="*/ 0 h 14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28" h="14">
                          <a:moveTo>
                            <a:pt x="28" y="14"/>
                          </a:moveTo>
                          <a:cubicBezTo>
                            <a:pt x="18" y="11"/>
                            <a:pt x="11" y="0"/>
                            <a:pt x="0" y="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80" name="Freeform 60"/>
                    <p:cNvSpPr/>
                    <p:nvPr/>
                  </p:nvSpPr>
                  <p:spPr bwMode="auto">
                    <a:xfrm>
                      <a:off x="2536" y="2120"/>
                      <a:ext cx="28" cy="14"/>
                    </a:xfrm>
                    <a:custGeom>
                      <a:avLst/>
                      <a:gdLst>
                        <a:gd name="T0" fmla="*/ 28 w 28"/>
                        <a:gd name="T1" fmla="*/ 14 h 14"/>
                        <a:gd name="T2" fmla="*/ 0 w 28"/>
                        <a:gd name="T3" fmla="*/ 0 h 14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28" h="14">
                          <a:moveTo>
                            <a:pt x="28" y="14"/>
                          </a:moveTo>
                          <a:cubicBezTo>
                            <a:pt x="18" y="11"/>
                            <a:pt x="11" y="0"/>
                            <a:pt x="0" y="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</p:grpSp>
              <p:sp>
                <p:nvSpPr>
                  <p:cNvPr id="171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3184" y="2036"/>
                    <a:ext cx="12" cy="12"/>
                  </a:xfrm>
                  <a:prstGeom prst="ellipse">
                    <a:avLst/>
                  </a:prstGeom>
                  <a:solidFill>
                    <a:srgbClr val="E3F442"/>
                  </a:solidFill>
                  <a:ln w="9525">
                    <a:solidFill>
                      <a:srgbClr val="E3F442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 sz="1200"/>
                  </a:p>
                </p:txBody>
              </p:sp>
            </p:grpSp>
          </p:grpSp>
        </p:grpSp>
        <p:sp>
          <p:nvSpPr>
            <p:cNvPr id="165" name="Freeform 62"/>
            <p:cNvSpPr/>
            <p:nvPr/>
          </p:nvSpPr>
          <p:spPr bwMode="auto">
            <a:xfrm rot="-576423">
              <a:off x="4560" y="1152"/>
              <a:ext cx="318" cy="78"/>
            </a:xfrm>
            <a:custGeom>
              <a:avLst/>
              <a:gdLst>
                <a:gd name="T0" fmla="*/ 36 w 318"/>
                <a:gd name="T1" fmla="*/ 6 h 85"/>
                <a:gd name="T2" fmla="*/ 96 w 318"/>
                <a:gd name="T3" fmla="*/ 23 h 85"/>
                <a:gd name="T4" fmla="*/ 114 w 318"/>
                <a:gd name="T5" fmla="*/ 28 h 85"/>
                <a:gd name="T6" fmla="*/ 168 w 318"/>
                <a:gd name="T7" fmla="*/ 23 h 85"/>
                <a:gd name="T8" fmla="*/ 186 w 318"/>
                <a:gd name="T9" fmla="*/ 17 h 85"/>
                <a:gd name="T10" fmla="*/ 222 w 318"/>
                <a:gd name="T11" fmla="*/ 39 h 85"/>
                <a:gd name="T12" fmla="*/ 300 w 318"/>
                <a:gd name="T13" fmla="*/ 23 h 85"/>
                <a:gd name="T14" fmla="*/ 318 w 318"/>
                <a:gd name="T15" fmla="*/ 28 h 85"/>
                <a:gd name="T16" fmla="*/ 300 w 318"/>
                <a:gd name="T17" fmla="*/ 34 h 85"/>
                <a:gd name="T18" fmla="*/ 210 w 318"/>
                <a:gd name="T19" fmla="*/ 67 h 85"/>
                <a:gd name="T20" fmla="*/ 174 w 318"/>
                <a:gd name="T21" fmla="*/ 78 h 85"/>
                <a:gd name="T22" fmla="*/ 48 w 318"/>
                <a:gd name="T23" fmla="*/ 50 h 85"/>
                <a:gd name="T24" fmla="*/ 0 w 318"/>
                <a:gd name="T25" fmla="*/ 6 h 85"/>
                <a:gd name="T26" fmla="*/ 18 w 318"/>
                <a:gd name="T27" fmla="*/ 1 h 85"/>
                <a:gd name="T28" fmla="*/ 36 w 318"/>
                <a:gd name="T29" fmla="*/ 12 h 85"/>
                <a:gd name="T30" fmla="*/ 54 w 318"/>
                <a:gd name="T31" fmla="*/ 17 h 85"/>
                <a:gd name="T32" fmla="*/ 36 w 318"/>
                <a:gd name="T33" fmla="*/ 6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8" h="85">
                  <a:moveTo>
                    <a:pt x="36" y="7"/>
                  </a:moveTo>
                  <a:cubicBezTo>
                    <a:pt x="72" y="16"/>
                    <a:pt x="52" y="10"/>
                    <a:pt x="96" y="25"/>
                  </a:cubicBezTo>
                  <a:cubicBezTo>
                    <a:pt x="102" y="27"/>
                    <a:pt x="114" y="31"/>
                    <a:pt x="114" y="31"/>
                  </a:cubicBezTo>
                  <a:cubicBezTo>
                    <a:pt x="132" y="29"/>
                    <a:pt x="150" y="28"/>
                    <a:pt x="168" y="25"/>
                  </a:cubicBezTo>
                  <a:cubicBezTo>
                    <a:pt x="174" y="24"/>
                    <a:pt x="180" y="17"/>
                    <a:pt x="186" y="19"/>
                  </a:cubicBezTo>
                  <a:cubicBezTo>
                    <a:pt x="200" y="24"/>
                    <a:pt x="222" y="43"/>
                    <a:pt x="222" y="43"/>
                  </a:cubicBezTo>
                  <a:cubicBezTo>
                    <a:pt x="248" y="37"/>
                    <a:pt x="274" y="31"/>
                    <a:pt x="300" y="25"/>
                  </a:cubicBezTo>
                  <a:cubicBezTo>
                    <a:pt x="306" y="27"/>
                    <a:pt x="318" y="25"/>
                    <a:pt x="318" y="31"/>
                  </a:cubicBezTo>
                  <a:cubicBezTo>
                    <a:pt x="318" y="37"/>
                    <a:pt x="306" y="34"/>
                    <a:pt x="300" y="37"/>
                  </a:cubicBezTo>
                  <a:cubicBezTo>
                    <a:pt x="271" y="52"/>
                    <a:pt x="241" y="63"/>
                    <a:pt x="210" y="73"/>
                  </a:cubicBezTo>
                  <a:cubicBezTo>
                    <a:pt x="198" y="77"/>
                    <a:pt x="174" y="85"/>
                    <a:pt x="174" y="85"/>
                  </a:cubicBezTo>
                  <a:cubicBezTo>
                    <a:pt x="132" y="78"/>
                    <a:pt x="90" y="65"/>
                    <a:pt x="48" y="55"/>
                  </a:cubicBezTo>
                  <a:cubicBezTo>
                    <a:pt x="31" y="38"/>
                    <a:pt x="14" y="27"/>
                    <a:pt x="0" y="7"/>
                  </a:cubicBezTo>
                  <a:cubicBezTo>
                    <a:pt x="6" y="5"/>
                    <a:pt x="12" y="0"/>
                    <a:pt x="18" y="1"/>
                  </a:cubicBezTo>
                  <a:cubicBezTo>
                    <a:pt x="25" y="2"/>
                    <a:pt x="30" y="10"/>
                    <a:pt x="36" y="13"/>
                  </a:cubicBezTo>
                  <a:cubicBezTo>
                    <a:pt x="42" y="16"/>
                    <a:pt x="54" y="25"/>
                    <a:pt x="54" y="19"/>
                  </a:cubicBezTo>
                  <a:cubicBezTo>
                    <a:pt x="54" y="12"/>
                    <a:pt x="42" y="11"/>
                    <a:pt x="36" y="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196" name="Group 64"/>
          <p:cNvGrpSpPr/>
          <p:nvPr/>
        </p:nvGrpSpPr>
        <p:grpSpPr bwMode="auto">
          <a:xfrm>
            <a:off x="887572" y="4096487"/>
            <a:ext cx="634545" cy="893264"/>
            <a:chOff x="2823" y="1968"/>
            <a:chExt cx="1104" cy="2256"/>
          </a:xfrm>
        </p:grpSpPr>
        <p:grpSp>
          <p:nvGrpSpPr>
            <p:cNvPr id="197" name="Group 65"/>
            <p:cNvGrpSpPr/>
            <p:nvPr/>
          </p:nvGrpSpPr>
          <p:grpSpPr bwMode="auto">
            <a:xfrm>
              <a:off x="2823" y="1968"/>
              <a:ext cx="1104" cy="2256"/>
              <a:chOff x="2784" y="1248"/>
              <a:chExt cx="768" cy="2064"/>
            </a:xfrm>
          </p:grpSpPr>
          <p:sp>
            <p:nvSpPr>
              <p:cNvPr id="276" name="Rectangle 66"/>
              <p:cNvSpPr>
                <a:spLocks noChangeArrowheads="1"/>
              </p:cNvSpPr>
              <p:nvPr/>
            </p:nvSpPr>
            <p:spPr bwMode="auto"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sp>
            <p:nvSpPr>
              <p:cNvPr id="277" name="Rectangle 67"/>
              <p:cNvSpPr>
                <a:spLocks noChangeArrowheads="1"/>
              </p:cNvSpPr>
              <p:nvPr/>
            </p:nvSpPr>
            <p:spPr bwMode="auto"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</p:grpSp>
        <p:grpSp>
          <p:nvGrpSpPr>
            <p:cNvPr id="198" name="Group 68"/>
            <p:cNvGrpSpPr/>
            <p:nvPr/>
          </p:nvGrpSpPr>
          <p:grpSpPr bwMode="auto">
            <a:xfrm>
              <a:off x="3024" y="2592"/>
              <a:ext cx="627" cy="1011"/>
              <a:chOff x="96" y="1728"/>
              <a:chExt cx="695" cy="774"/>
            </a:xfrm>
          </p:grpSpPr>
          <p:grpSp>
            <p:nvGrpSpPr>
              <p:cNvPr id="199" name="Group 69"/>
              <p:cNvGrpSpPr/>
              <p:nvPr/>
            </p:nvGrpSpPr>
            <p:grpSpPr bwMode="auto">
              <a:xfrm>
                <a:off x="96" y="1728"/>
                <a:ext cx="343" cy="198"/>
                <a:chOff x="288" y="1776"/>
                <a:chExt cx="343" cy="198"/>
              </a:xfrm>
            </p:grpSpPr>
            <p:sp>
              <p:nvSpPr>
                <p:cNvPr id="257" name="Freeform 70"/>
                <p:cNvSpPr/>
                <p:nvPr/>
              </p:nvSpPr>
              <p:spPr bwMode="auto">
                <a:xfrm>
                  <a:off x="288" y="1776"/>
                  <a:ext cx="313" cy="198"/>
                </a:xfrm>
                <a:custGeom>
                  <a:avLst/>
                  <a:gdLst>
                    <a:gd name="T0" fmla="*/ 251 w 313"/>
                    <a:gd name="T1" fmla="*/ 180 h 198"/>
                    <a:gd name="T2" fmla="*/ 297 w 313"/>
                    <a:gd name="T3" fmla="*/ 144 h 198"/>
                    <a:gd name="T4" fmla="*/ 297 w 313"/>
                    <a:gd name="T5" fmla="*/ 48 h 198"/>
                    <a:gd name="T6" fmla="*/ 201 w 313"/>
                    <a:gd name="T7" fmla="*/ 0 h 198"/>
                    <a:gd name="T8" fmla="*/ 105 w 313"/>
                    <a:gd name="T9" fmla="*/ 48 h 198"/>
                    <a:gd name="T10" fmla="*/ 57 w 313"/>
                    <a:gd name="T11" fmla="*/ 144 h 198"/>
                    <a:gd name="T12" fmla="*/ 9 w 313"/>
                    <a:gd name="T13" fmla="*/ 192 h 198"/>
                    <a:gd name="T14" fmla="*/ 111 w 313"/>
                    <a:gd name="T15" fmla="*/ 180 h 198"/>
                    <a:gd name="T16" fmla="*/ 175 w 313"/>
                    <a:gd name="T17" fmla="*/ 186 h 198"/>
                    <a:gd name="T18" fmla="*/ 251 w 313"/>
                    <a:gd name="T19" fmla="*/ 180 h 19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98">
                      <a:moveTo>
                        <a:pt x="251" y="180"/>
                      </a:moveTo>
                      <a:cubicBezTo>
                        <a:pt x="275" y="172"/>
                        <a:pt x="289" y="166"/>
                        <a:pt x="297" y="144"/>
                      </a:cubicBezTo>
                      <a:cubicBezTo>
                        <a:pt x="305" y="122"/>
                        <a:pt x="313" y="72"/>
                        <a:pt x="297" y="48"/>
                      </a:cubicBezTo>
                      <a:cubicBezTo>
                        <a:pt x="281" y="24"/>
                        <a:pt x="233" y="0"/>
                        <a:pt x="201" y="0"/>
                      </a:cubicBezTo>
                      <a:cubicBezTo>
                        <a:pt x="169" y="0"/>
                        <a:pt x="129" y="24"/>
                        <a:pt x="105" y="48"/>
                      </a:cubicBezTo>
                      <a:cubicBezTo>
                        <a:pt x="81" y="72"/>
                        <a:pt x="73" y="120"/>
                        <a:pt x="57" y="144"/>
                      </a:cubicBezTo>
                      <a:cubicBezTo>
                        <a:pt x="41" y="168"/>
                        <a:pt x="0" y="186"/>
                        <a:pt x="9" y="192"/>
                      </a:cubicBezTo>
                      <a:cubicBezTo>
                        <a:pt x="18" y="198"/>
                        <a:pt x="83" y="181"/>
                        <a:pt x="111" y="180"/>
                      </a:cubicBezTo>
                      <a:cubicBezTo>
                        <a:pt x="139" y="179"/>
                        <a:pt x="152" y="186"/>
                        <a:pt x="175" y="186"/>
                      </a:cubicBezTo>
                      <a:cubicBezTo>
                        <a:pt x="198" y="186"/>
                        <a:pt x="235" y="181"/>
                        <a:pt x="251" y="180"/>
                      </a:cubicBezTo>
                      <a:close/>
                    </a:path>
                  </a:pathLst>
                </a:custGeom>
                <a:solidFill>
                  <a:srgbClr val="73F179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58" name="Freeform 71"/>
                <p:cNvSpPr/>
                <p:nvPr/>
              </p:nvSpPr>
              <p:spPr bwMode="auto">
                <a:xfrm>
                  <a:off x="353" y="1834"/>
                  <a:ext cx="278" cy="98"/>
                </a:xfrm>
                <a:custGeom>
                  <a:avLst/>
                  <a:gdLst>
                    <a:gd name="T0" fmla="*/ 278 w 278"/>
                    <a:gd name="T1" fmla="*/ 18 h 98"/>
                    <a:gd name="T2" fmla="*/ 236 w 278"/>
                    <a:gd name="T3" fmla="*/ 0 h 98"/>
                    <a:gd name="T4" fmla="*/ 180 w 278"/>
                    <a:gd name="T5" fmla="*/ 8 h 98"/>
                    <a:gd name="T6" fmla="*/ 144 w 278"/>
                    <a:gd name="T7" fmla="*/ 30 h 98"/>
                    <a:gd name="T8" fmla="*/ 76 w 278"/>
                    <a:gd name="T9" fmla="*/ 62 h 98"/>
                    <a:gd name="T10" fmla="*/ 18 w 278"/>
                    <a:gd name="T11" fmla="*/ 98 h 98"/>
                    <a:gd name="T12" fmla="*/ 0 w 278"/>
                    <a:gd name="T13" fmla="*/ 94 h 9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78" h="98">
                      <a:moveTo>
                        <a:pt x="278" y="18"/>
                      </a:moveTo>
                      <a:cubicBezTo>
                        <a:pt x="263" y="13"/>
                        <a:pt x="250" y="5"/>
                        <a:pt x="236" y="0"/>
                      </a:cubicBezTo>
                      <a:cubicBezTo>
                        <a:pt x="220" y="1"/>
                        <a:pt x="196" y="0"/>
                        <a:pt x="180" y="8"/>
                      </a:cubicBezTo>
                      <a:cubicBezTo>
                        <a:pt x="168" y="14"/>
                        <a:pt x="156" y="26"/>
                        <a:pt x="144" y="30"/>
                      </a:cubicBezTo>
                      <a:cubicBezTo>
                        <a:pt x="127" y="47"/>
                        <a:pt x="98" y="55"/>
                        <a:pt x="76" y="62"/>
                      </a:cubicBezTo>
                      <a:cubicBezTo>
                        <a:pt x="62" y="83"/>
                        <a:pt x="37" y="85"/>
                        <a:pt x="18" y="98"/>
                      </a:cubicBezTo>
                      <a:cubicBezTo>
                        <a:pt x="12" y="97"/>
                        <a:pt x="0" y="94"/>
                        <a:pt x="0" y="94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59" name="Freeform 72"/>
                <p:cNvSpPr/>
                <p:nvPr/>
              </p:nvSpPr>
              <p:spPr bwMode="auto">
                <a:xfrm>
                  <a:off x="361" y="1934"/>
                  <a:ext cx="6" cy="16"/>
                </a:xfrm>
                <a:custGeom>
                  <a:avLst/>
                  <a:gdLst>
                    <a:gd name="T0" fmla="*/ 6 w 6"/>
                    <a:gd name="T1" fmla="*/ 0 h 16"/>
                    <a:gd name="T2" fmla="*/ 0 w 6"/>
                    <a:gd name="T3" fmla="*/ 16 h 1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" h="16">
                      <a:moveTo>
                        <a:pt x="6" y="0"/>
                      </a:moveTo>
                      <a:cubicBezTo>
                        <a:pt x="5" y="6"/>
                        <a:pt x="0" y="16"/>
                        <a:pt x="0" y="16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60" name="Freeform 73"/>
                <p:cNvSpPr/>
                <p:nvPr/>
              </p:nvSpPr>
              <p:spPr bwMode="auto">
                <a:xfrm>
                  <a:off x="375" y="1896"/>
                  <a:ext cx="50" cy="4"/>
                </a:xfrm>
                <a:custGeom>
                  <a:avLst/>
                  <a:gdLst>
                    <a:gd name="T0" fmla="*/ 50 w 50"/>
                    <a:gd name="T1" fmla="*/ 4 h 4"/>
                    <a:gd name="T2" fmla="*/ 0 w 50"/>
                    <a:gd name="T3" fmla="*/ 0 h 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0" h="4">
                      <a:moveTo>
                        <a:pt x="50" y="4"/>
                      </a:moveTo>
                      <a:cubicBezTo>
                        <a:pt x="32" y="2"/>
                        <a:pt x="18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61" name="Freeform 74"/>
                <p:cNvSpPr/>
                <p:nvPr/>
              </p:nvSpPr>
              <p:spPr bwMode="auto">
                <a:xfrm>
                  <a:off x="383" y="1878"/>
                  <a:ext cx="10" cy="18"/>
                </a:xfrm>
                <a:custGeom>
                  <a:avLst/>
                  <a:gdLst>
                    <a:gd name="T0" fmla="*/ 10 w 10"/>
                    <a:gd name="T1" fmla="*/ 18 h 18"/>
                    <a:gd name="T2" fmla="*/ 0 w 10"/>
                    <a:gd name="T3" fmla="*/ 0 h 1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0" h="18">
                      <a:moveTo>
                        <a:pt x="10" y="18"/>
                      </a:moveTo>
                      <a:cubicBezTo>
                        <a:pt x="8" y="10"/>
                        <a:pt x="6" y="6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62" name="Freeform 75"/>
                <p:cNvSpPr/>
                <p:nvPr/>
              </p:nvSpPr>
              <p:spPr bwMode="auto">
                <a:xfrm>
                  <a:off x="423" y="1852"/>
                  <a:ext cx="68" cy="16"/>
                </a:xfrm>
                <a:custGeom>
                  <a:avLst/>
                  <a:gdLst>
                    <a:gd name="T0" fmla="*/ 68 w 68"/>
                    <a:gd name="T1" fmla="*/ 16 h 16"/>
                    <a:gd name="T2" fmla="*/ 0 w 68"/>
                    <a:gd name="T3" fmla="*/ 0 h 1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8" h="16">
                      <a:moveTo>
                        <a:pt x="68" y="16"/>
                      </a:moveTo>
                      <a:cubicBezTo>
                        <a:pt x="44" y="11"/>
                        <a:pt x="25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63" name="Freeform 76"/>
                <p:cNvSpPr/>
                <p:nvPr/>
              </p:nvSpPr>
              <p:spPr bwMode="auto">
                <a:xfrm>
                  <a:off x="435" y="1824"/>
                  <a:ext cx="18" cy="32"/>
                </a:xfrm>
                <a:custGeom>
                  <a:avLst/>
                  <a:gdLst>
                    <a:gd name="T0" fmla="*/ 18 w 18"/>
                    <a:gd name="T1" fmla="*/ 32 h 32"/>
                    <a:gd name="T2" fmla="*/ 0 w 18"/>
                    <a:gd name="T3" fmla="*/ 0 h 32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8" h="32">
                      <a:moveTo>
                        <a:pt x="18" y="32"/>
                      </a:moveTo>
                      <a:cubicBezTo>
                        <a:pt x="11" y="22"/>
                        <a:pt x="9" y="9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64" name="Freeform 77"/>
                <p:cNvSpPr/>
                <p:nvPr/>
              </p:nvSpPr>
              <p:spPr bwMode="auto">
                <a:xfrm>
                  <a:off x="483" y="1816"/>
                  <a:ext cx="64" cy="20"/>
                </a:xfrm>
                <a:custGeom>
                  <a:avLst/>
                  <a:gdLst>
                    <a:gd name="T0" fmla="*/ 64 w 64"/>
                    <a:gd name="T1" fmla="*/ 20 h 20"/>
                    <a:gd name="T2" fmla="*/ 0 w 64"/>
                    <a:gd name="T3" fmla="*/ 0 h 2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4" h="20">
                      <a:moveTo>
                        <a:pt x="64" y="20"/>
                      </a:moveTo>
                      <a:cubicBezTo>
                        <a:pt x="41" y="16"/>
                        <a:pt x="20" y="1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65" name="Freeform 78"/>
                <p:cNvSpPr/>
                <p:nvPr/>
              </p:nvSpPr>
              <p:spPr bwMode="auto">
                <a:xfrm>
                  <a:off x="485" y="1796"/>
                  <a:ext cx="6" cy="22"/>
                </a:xfrm>
                <a:custGeom>
                  <a:avLst/>
                  <a:gdLst>
                    <a:gd name="T0" fmla="*/ 6 w 6"/>
                    <a:gd name="T1" fmla="*/ 22 h 22"/>
                    <a:gd name="T2" fmla="*/ 0 w 6"/>
                    <a:gd name="T3" fmla="*/ 0 h 22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" h="22">
                      <a:moveTo>
                        <a:pt x="6" y="22"/>
                      </a:moveTo>
                      <a:cubicBezTo>
                        <a:pt x="5" y="15"/>
                        <a:pt x="0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66" name="Freeform 79"/>
                <p:cNvSpPr/>
                <p:nvPr/>
              </p:nvSpPr>
              <p:spPr bwMode="auto">
                <a:xfrm>
                  <a:off x="467" y="1820"/>
                  <a:ext cx="26" cy="8"/>
                </a:xfrm>
                <a:custGeom>
                  <a:avLst/>
                  <a:gdLst>
                    <a:gd name="T0" fmla="*/ 26 w 26"/>
                    <a:gd name="T1" fmla="*/ 0 h 8"/>
                    <a:gd name="T2" fmla="*/ 0 w 26"/>
                    <a:gd name="T3" fmla="*/ 8 h 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6" h="8">
                      <a:moveTo>
                        <a:pt x="26" y="0"/>
                      </a:moveTo>
                      <a:cubicBezTo>
                        <a:pt x="17" y="3"/>
                        <a:pt x="8" y="4"/>
                        <a:pt x="0" y="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67" name="Freeform 80"/>
                <p:cNvSpPr/>
                <p:nvPr/>
              </p:nvSpPr>
              <p:spPr bwMode="auto">
                <a:xfrm>
                  <a:off x="525" y="1804"/>
                  <a:ext cx="24" cy="32"/>
                </a:xfrm>
                <a:custGeom>
                  <a:avLst/>
                  <a:gdLst>
                    <a:gd name="T0" fmla="*/ 24 w 24"/>
                    <a:gd name="T1" fmla="*/ 32 h 32"/>
                    <a:gd name="T2" fmla="*/ 10 w 24"/>
                    <a:gd name="T3" fmla="*/ 10 h 32"/>
                    <a:gd name="T4" fmla="*/ 0 w 24"/>
                    <a:gd name="T5" fmla="*/ 0 h 3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32">
                      <a:moveTo>
                        <a:pt x="24" y="32"/>
                      </a:moveTo>
                      <a:cubicBezTo>
                        <a:pt x="20" y="21"/>
                        <a:pt x="20" y="16"/>
                        <a:pt x="10" y="10"/>
                      </a:cubicBezTo>
                      <a:cubicBezTo>
                        <a:pt x="8" y="7"/>
                        <a:pt x="0" y="2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68" name="Freeform 81"/>
                <p:cNvSpPr/>
                <p:nvPr/>
              </p:nvSpPr>
              <p:spPr bwMode="auto">
                <a:xfrm>
                  <a:off x="507" y="1810"/>
                  <a:ext cx="20" cy="1"/>
                </a:xfrm>
                <a:custGeom>
                  <a:avLst/>
                  <a:gdLst>
                    <a:gd name="T0" fmla="*/ 20 w 20"/>
                    <a:gd name="T1" fmla="*/ 0 h 1"/>
                    <a:gd name="T2" fmla="*/ 0 w 20"/>
                    <a:gd name="T3" fmla="*/ 0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0" h="1">
                      <a:moveTo>
                        <a:pt x="20" y="0"/>
                      </a:moveTo>
                      <a:cubicBezTo>
                        <a:pt x="13" y="0"/>
                        <a:pt x="7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69" name="Freeform 82"/>
                <p:cNvSpPr/>
                <p:nvPr/>
              </p:nvSpPr>
              <p:spPr bwMode="auto">
                <a:xfrm>
                  <a:off x="397" y="1912"/>
                  <a:ext cx="12" cy="38"/>
                </a:xfrm>
                <a:custGeom>
                  <a:avLst/>
                  <a:gdLst>
                    <a:gd name="T0" fmla="*/ 12 w 12"/>
                    <a:gd name="T1" fmla="*/ 0 h 38"/>
                    <a:gd name="T2" fmla="*/ 0 w 12"/>
                    <a:gd name="T3" fmla="*/ 38 h 3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2" h="38">
                      <a:moveTo>
                        <a:pt x="12" y="0"/>
                      </a:moveTo>
                      <a:cubicBezTo>
                        <a:pt x="8" y="11"/>
                        <a:pt x="0" y="27"/>
                        <a:pt x="0" y="3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70" name="Freeform 83"/>
                <p:cNvSpPr/>
                <p:nvPr/>
              </p:nvSpPr>
              <p:spPr bwMode="auto">
                <a:xfrm>
                  <a:off x="401" y="1930"/>
                  <a:ext cx="14" cy="18"/>
                </a:xfrm>
                <a:custGeom>
                  <a:avLst/>
                  <a:gdLst>
                    <a:gd name="T0" fmla="*/ 0 w 14"/>
                    <a:gd name="T1" fmla="*/ 0 h 18"/>
                    <a:gd name="T2" fmla="*/ 14 w 14"/>
                    <a:gd name="T3" fmla="*/ 18 h 1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4" h="18">
                      <a:moveTo>
                        <a:pt x="0" y="0"/>
                      </a:moveTo>
                      <a:cubicBezTo>
                        <a:pt x="5" y="8"/>
                        <a:pt x="8" y="12"/>
                        <a:pt x="14" y="1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71" name="Freeform 84"/>
                <p:cNvSpPr/>
                <p:nvPr/>
              </p:nvSpPr>
              <p:spPr bwMode="auto">
                <a:xfrm>
                  <a:off x="467" y="1882"/>
                  <a:ext cx="6" cy="46"/>
                </a:xfrm>
                <a:custGeom>
                  <a:avLst/>
                  <a:gdLst>
                    <a:gd name="T0" fmla="*/ 6 w 6"/>
                    <a:gd name="T1" fmla="*/ 0 h 46"/>
                    <a:gd name="T2" fmla="*/ 0 w 6"/>
                    <a:gd name="T3" fmla="*/ 46 h 4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" h="46">
                      <a:moveTo>
                        <a:pt x="6" y="0"/>
                      </a:moveTo>
                      <a:cubicBezTo>
                        <a:pt x="1" y="15"/>
                        <a:pt x="0" y="30"/>
                        <a:pt x="0" y="46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72" name="Freeform 85"/>
                <p:cNvSpPr/>
                <p:nvPr/>
              </p:nvSpPr>
              <p:spPr bwMode="auto">
                <a:xfrm>
                  <a:off x="467" y="1918"/>
                  <a:ext cx="26" cy="28"/>
                </a:xfrm>
                <a:custGeom>
                  <a:avLst/>
                  <a:gdLst>
                    <a:gd name="T0" fmla="*/ 0 w 26"/>
                    <a:gd name="T1" fmla="*/ 0 h 28"/>
                    <a:gd name="T2" fmla="*/ 18 w 26"/>
                    <a:gd name="T3" fmla="*/ 24 h 28"/>
                    <a:gd name="T4" fmla="*/ 24 w 26"/>
                    <a:gd name="T5" fmla="*/ 26 h 28"/>
                    <a:gd name="T6" fmla="*/ 26 w 26"/>
                    <a:gd name="T7" fmla="*/ 28 h 2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6" h="28">
                      <a:moveTo>
                        <a:pt x="0" y="0"/>
                      </a:moveTo>
                      <a:cubicBezTo>
                        <a:pt x="7" y="7"/>
                        <a:pt x="10" y="18"/>
                        <a:pt x="18" y="24"/>
                      </a:cubicBezTo>
                      <a:cubicBezTo>
                        <a:pt x="20" y="25"/>
                        <a:pt x="22" y="25"/>
                        <a:pt x="24" y="26"/>
                      </a:cubicBezTo>
                      <a:cubicBezTo>
                        <a:pt x="25" y="26"/>
                        <a:pt x="25" y="27"/>
                        <a:pt x="26" y="2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73" name="Freeform 86"/>
                <p:cNvSpPr/>
                <p:nvPr/>
              </p:nvSpPr>
              <p:spPr bwMode="auto">
                <a:xfrm>
                  <a:off x="436" y="1902"/>
                  <a:ext cx="29" cy="34"/>
                </a:xfrm>
                <a:custGeom>
                  <a:avLst/>
                  <a:gdLst>
                    <a:gd name="T0" fmla="*/ 29 w 29"/>
                    <a:gd name="T1" fmla="*/ 0 h 34"/>
                    <a:gd name="T2" fmla="*/ 3 w 29"/>
                    <a:gd name="T3" fmla="*/ 20 h 34"/>
                    <a:gd name="T4" fmla="*/ 1 w 29"/>
                    <a:gd name="T5" fmla="*/ 34 h 3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9" h="34">
                      <a:moveTo>
                        <a:pt x="29" y="0"/>
                      </a:moveTo>
                      <a:cubicBezTo>
                        <a:pt x="20" y="7"/>
                        <a:pt x="12" y="14"/>
                        <a:pt x="3" y="20"/>
                      </a:cubicBezTo>
                      <a:cubicBezTo>
                        <a:pt x="0" y="29"/>
                        <a:pt x="1" y="24"/>
                        <a:pt x="1" y="34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74" name="Freeform 87"/>
                <p:cNvSpPr/>
                <p:nvPr/>
              </p:nvSpPr>
              <p:spPr bwMode="auto">
                <a:xfrm>
                  <a:off x="515" y="1844"/>
                  <a:ext cx="14" cy="56"/>
                </a:xfrm>
                <a:custGeom>
                  <a:avLst/>
                  <a:gdLst>
                    <a:gd name="T0" fmla="*/ 14 w 14"/>
                    <a:gd name="T1" fmla="*/ 0 h 56"/>
                    <a:gd name="T2" fmla="*/ 0 w 14"/>
                    <a:gd name="T3" fmla="*/ 56 h 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4" h="56">
                      <a:moveTo>
                        <a:pt x="14" y="0"/>
                      </a:moveTo>
                      <a:cubicBezTo>
                        <a:pt x="8" y="19"/>
                        <a:pt x="0" y="35"/>
                        <a:pt x="0" y="56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75" name="Freeform 88"/>
                <p:cNvSpPr/>
                <p:nvPr/>
              </p:nvSpPr>
              <p:spPr bwMode="auto">
                <a:xfrm>
                  <a:off x="523" y="1876"/>
                  <a:ext cx="16" cy="28"/>
                </a:xfrm>
                <a:custGeom>
                  <a:avLst/>
                  <a:gdLst>
                    <a:gd name="T0" fmla="*/ 0 w 16"/>
                    <a:gd name="T1" fmla="*/ 0 h 28"/>
                    <a:gd name="T2" fmla="*/ 16 w 16"/>
                    <a:gd name="T3" fmla="*/ 28 h 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6" h="28">
                      <a:moveTo>
                        <a:pt x="0" y="0"/>
                      </a:moveTo>
                      <a:cubicBezTo>
                        <a:pt x="3" y="10"/>
                        <a:pt x="9" y="21"/>
                        <a:pt x="16" y="2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00" name="Group 89"/>
              <p:cNvGrpSpPr/>
              <p:nvPr/>
            </p:nvGrpSpPr>
            <p:grpSpPr bwMode="auto">
              <a:xfrm flipH="1">
                <a:off x="448" y="1730"/>
                <a:ext cx="343" cy="198"/>
                <a:chOff x="288" y="1776"/>
                <a:chExt cx="343" cy="198"/>
              </a:xfrm>
            </p:grpSpPr>
            <p:sp>
              <p:nvSpPr>
                <p:cNvPr id="238" name="Freeform 90"/>
                <p:cNvSpPr/>
                <p:nvPr/>
              </p:nvSpPr>
              <p:spPr bwMode="auto">
                <a:xfrm>
                  <a:off x="288" y="1776"/>
                  <a:ext cx="313" cy="198"/>
                </a:xfrm>
                <a:custGeom>
                  <a:avLst/>
                  <a:gdLst>
                    <a:gd name="T0" fmla="*/ 251 w 313"/>
                    <a:gd name="T1" fmla="*/ 180 h 198"/>
                    <a:gd name="T2" fmla="*/ 297 w 313"/>
                    <a:gd name="T3" fmla="*/ 144 h 198"/>
                    <a:gd name="T4" fmla="*/ 297 w 313"/>
                    <a:gd name="T5" fmla="*/ 48 h 198"/>
                    <a:gd name="T6" fmla="*/ 201 w 313"/>
                    <a:gd name="T7" fmla="*/ 0 h 198"/>
                    <a:gd name="T8" fmla="*/ 105 w 313"/>
                    <a:gd name="T9" fmla="*/ 48 h 198"/>
                    <a:gd name="T10" fmla="*/ 57 w 313"/>
                    <a:gd name="T11" fmla="*/ 144 h 198"/>
                    <a:gd name="T12" fmla="*/ 9 w 313"/>
                    <a:gd name="T13" fmla="*/ 192 h 198"/>
                    <a:gd name="T14" fmla="*/ 111 w 313"/>
                    <a:gd name="T15" fmla="*/ 180 h 198"/>
                    <a:gd name="T16" fmla="*/ 175 w 313"/>
                    <a:gd name="T17" fmla="*/ 186 h 198"/>
                    <a:gd name="T18" fmla="*/ 251 w 313"/>
                    <a:gd name="T19" fmla="*/ 180 h 19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98">
                      <a:moveTo>
                        <a:pt x="251" y="180"/>
                      </a:moveTo>
                      <a:cubicBezTo>
                        <a:pt x="275" y="172"/>
                        <a:pt x="289" y="166"/>
                        <a:pt x="297" y="144"/>
                      </a:cubicBezTo>
                      <a:cubicBezTo>
                        <a:pt x="305" y="122"/>
                        <a:pt x="313" y="72"/>
                        <a:pt x="297" y="48"/>
                      </a:cubicBezTo>
                      <a:cubicBezTo>
                        <a:pt x="281" y="24"/>
                        <a:pt x="233" y="0"/>
                        <a:pt x="201" y="0"/>
                      </a:cubicBezTo>
                      <a:cubicBezTo>
                        <a:pt x="169" y="0"/>
                        <a:pt x="129" y="24"/>
                        <a:pt x="105" y="48"/>
                      </a:cubicBezTo>
                      <a:cubicBezTo>
                        <a:pt x="81" y="72"/>
                        <a:pt x="73" y="120"/>
                        <a:pt x="57" y="144"/>
                      </a:cubicBezTo>
                      <a:cubicBezTo>
                        <a:pt x="41" y="168"/>
                        <a:pt x="0" y="186"/>
                        <a:pt x="9" y="192"/>
                      </a:cubicBezTo>
                      <a:cubicBezTo>
                        <a:pt x="18" y="198"/>
                        <a:pt x="83" y="181"/>
                        <a:pt x="111" y="180"/>
                      </a:cubicBezTo>
                      <a:cubicBezTo>
                        <a:pt x="139" y="179"/>
                        <a:pt x="152" y="186"/>
                        <a:pt x="175" y="186"/>
                      </a:cubicBezTo>
                      <a:cubicBezTo>
                        <a:pt x="198" y="186"/>
                        <a:pt x="235" y="181"/>
                        <a:pt x="251" y="180"/>
                      </a:cubicBezTo>
                      <a:close/>
                    </a:path>
                  </a:pathLst>
                </a:custGeom>
                <a:solidFill>
                  <a:srgbClr val="73F179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39" name="Freeform 91"/>
                <p:cNvSpPr/>
                <p:nvPr/>
              </p:nvSpPr>
              <p:spPr bwMode="auto">
                <a:xfrm>
                  <a:off x="353" y="1834"/>
                  <a:ext cx="278" cy="98"/>
                </a:xfrm>
                <a:custGeom>
                  <a:avLst/>
                  <a:gdLst>
                    <a:gd name="T0" fmla="*/ 278 w 278"/>
                    <a:gd name="T1" fmla="*/ 18 h 98"/>
                    <a:gd name="T2" fmla="*/ 236 w 278"/>
                    <a:gd name="T3" fmla="*/ 0 h 98"/>
                    <a:gd name="T4" fmla="*/ 180 w 278"/>
                    <a:gd name="T5" fmla="*/ 8 h 98"/>
                    <a:gd name="T6" fmla="*/ 144 w 278"/>
                    <a:gd name="T7" fmla="*/ 30 h 98"/>
                    <a:gd name="T8" fmla="*/ 76 w 278"/>
                    <a:gd name="T9" fmla="*/ 62 h 98"/>
                    <a:gd name="T10" fmla="*/ 18 w 278"/>
                    <a:gd name="T11" fmla="*/ 98 h 98"/>
                    <a:gd name="T12" fmla="*/ 0 w 278"/>
                    <a:gd name="T13" fmla="*/ 94 h 9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78" h="98">
                      <a:moveTo>
                        <a:pt x="278" y="18"/>
                      </a:moveTo>
                      <a:cubicBezTo>
                        <a:pt x="263" y="13"/>
                        <a:pt x="250" y="5"/>
                        <a:pt x="236" y="0"/>
                      </a:cubicBezTo>
                      <a:cubicBezTo>
                        <a:pt x="220" y="1"/>
                        <a:pt x="196" y="0"/>
                        <a:pt x="180" y="8"/>
                      </a:cubicBezTo>
                      <a:cubicBezTo>
                        <a:pt x="168" y="14"/>
                        <a:pt x="156" y="26"/>
                        <a:pt x="144" y="30"/>
                      </a:cubicBezTo>
                      <a:cubicBezTo>
                        <a:pt x="127" y="47"/>
                        <a:pt x="98" y="55"/>
                        <a:pt x="76" y="62"/>
                      </a:cubicBezTo>
                      <a:cubicBezTo>
                        <a:pt x="62" y="83"/>
                        <a:pt x="37" y="85"/>
                        <a:pt x="18" y="98"/>
                      </a:cubicBezTo>
                      <a:cubicBezTo>
                        <a:pt x="12" y="97"/>
                        <a:pt x="0" y="94"/>
                        <a:pt x="0" y="94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40" name="Freeform 92"/>
                <p:cNvSpPr/>
                <p:nvPr/>
              </p:nvSpPr>
              <p:spPr bwMode="auto">
                <a:xfrm>
                  <a:off x="361" y="1934"/>
                  <a:ext cx="6" cy="16"/>
                </a:xfrm>
                <a:custGeom>
                  <a:avLst/>
                  <a:gdLst>
                    <a:gd name="T0" fmla="*/ 6 w 6"/>
                    <a:gd name="T1" fmla="*/ 0 h 16"/>
                    <a:gd name="T2" fmla="*/ 0 w 6"/>
                    <a:gd name="T3" fmla="*/ 16 h 1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" h="16">
                      <a:moveTo>
                        <a:pt x="6" y="0"/>
                      </a:moveTo>
                      <a:cubicBezTo>
                        <a:pt x="5" y="6"/>
                        <a:pt x="0" y="16"/>
                        <a:pt x="0" y="16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41" name="Freeform 93"/>
                <p:cNvSpPr/>
                <p:nvPr/>
              </p:nvSpPr>
              <p:spPr bwMode="auto">
                <a:xfrm>
                  <a:off x="375" y="1896"/>
                  <a:ext cx="50" cy="4"/>
                </a:xfrm>
                <a:custGeom>
                  <a:avLst/>
                  <a:gdLst>
                    <a:gd name="T0" fmla="*/ 50 w 50"/>
                    <a:gd name="T1" fmla="*/ 4 h 4"/>
                    <a:gd name="T2" fmla="*/ 0 w 50"/>
                    <a:gd name="T3" fmla="*/ 0 h 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0" h="4">
                      <a:moveTo>
                        <a:pt x="50" y="4"/>
                      </a:moveTo>
                      <a:cubicBezTo>
                        <a:pt x="32" y="2"/>
                        <a:pt x="18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42" name="Freeform 94"/>
                <p:cNvSpPr/>
                <p:nvPr/>
              </p:nvSpPr>
              <p:spPr bwMode="auto">
                <a:xfrm>
                  <a:off x="383" y="1878"/>
                  <a:ext cx="10" cy="18"/>
                </a:xfrm>
                <a:custGeom>
                  <a:avLst/>
                  <a:gdLst>
                    <a:gd name="T0" fmla="*/ 10 w 10"/>
                    <a:gd name="T1" fmla="*/ 18 h 18"/>
                    <a:gd name="T2" fmla="*/ 0 w 10"/>
                    <a:gd name="T3" fmla="*/ 0 h 1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0" h="18">
                      <a:moveTo>
                        <a:pt x="10" y="18"/>
                      </a:moveTo>
                      <a:cubicBezTo>
                        <a:pt x="8" y="10"/>
                        <a:pt x="6" y="6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43" name="Freeform 95"/>
                <p:cNvSpPr/>
                <p:nvPr/>
              </p:nvSpPr>
              <p:spPr bwMode="auto">
                <a:xfrm>
                  <a:off x="423" y="1852"/>
                  <a:ext cx="68" cy="16"/>
                </a:xfrm>
                <a:custGeom>
                  <a:avLst/>
                  <a:gdLst>
                    <a:gd name="T0" fmla="*/ 68 w 68"/>
                    <a:gd name="T1" fmla="*/ 16 h 16"/>
                    <a:gd name="T2" fmla="*/ 0 w 68"/>
                    <a:gd name="T3" fmla="*/ 0 h 1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8" h="16">
                      <a:moveTo>
                        <a:pt x="68" y="16"/>
                      </a:moveTo>
                      <a:cubicBezTo>
                        <a:pt x="44" y="11"/>
                        <a:pt x="25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44" name="Freeform 96"/>
                <p:cNvSpPr/>
                <p:nvPr/>
              </p:nvSpPr>
              <p:spPr bwMode="auto">
                <a:xfrm>
                  <a:off x="435" y="1824"/>
                  <a:ext cx="18" cy="32"/>
                </a:xfrm>
                <a:custGeom>
                  <a:avLst/>
                  <a:gdLst>
                    <a:gd name="T0" fmla="*/ 18 w 18"/>
                    <a:gd name="T1" fmla="*/ 32 h 32"/>
                    <a:gd name="T2" fmla="*/ 0 w 18"/>
                    <a:gd name="T3" fmla="*/ 0 h 32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8" h="32">
                      <a:moveTo>
                        <a:pt x="18" y="32"/>
                      </a:moveTo>
                      <a:cubicBezTo>
                        <a:pt x="11" y="22"/>
                        <a:pt x="9" y="9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45" name="Freeform 97"/>
                <p:cNvSpPr/>
                <p:nvPr/>
              </p:nvSpPr>
              <p:spPr bwMode="auto">
                <a:xfrm>
                  <a:off x="483" y="1816"/>
                  <a:ext cx="64" cy="20"/>
                </a:xfrm>
                <a:custGeom>
                  <a:avLst/>
                  <a:gdLst>
                    <a:gd name="T0" fmla="*/ 64 w 64"/>
                    <a:gd name="T1" fmla="*/ 20 h 20"/>
                    <a:gd name="T2" fmla="*/ 0 w 64"/>
                    <a:gd name="T3" fmla="*/ 0 h 2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4" h="20">
                      <a:moveTo>
                        <a:pt x="64" y="20"/>
                      </a:moveTo>
                      <a:cubicBezTo>
                        <a:pt x="41" y="16"/>
                        <a:pt x="20" y="1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46" name="Freeform 98"/>
                <p:cNvSpPr/>
                <p:nvPr/>
              </p:nvSpPr>
              <p:spPr bwMode="auto">
                <a:xfrm>
                  <a:off x="485" y="1796"/>
                  <a:ext cx="6" cy="22"/>
                </a:xfrm>
                <a:custGeom>
                  <a:avLst/>
                  <a:gdLst>
                    <a:gd name="T0" fmla="*/ 6 w 6"/>
                    <a:gd name="T1" fmla="*/ 22 h 22"/>
                    <a:gd name="T2" fmla="*/ 0 w 6"/>
                    <a:gd name="T3" fmla="*/ 0 h 22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" h="22">
                      <a:moveTo>
                        <a:pt x="6" y="22"/>
                      </a:moveTo>
                      <a:cubicBezTo>
                        <a:pt x="5" y="15"/>
                        <a:pt x="0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47" name="Freeform 99"/>
                <p:cNvSpPr/>
                <p:nvPr/>
              </p:nvSpPr>
              <p:spPr bwMode="auto">
                <a:xfrm>
                  <a:off x="467" y="1820"/>
                  <a:ext cx="26" cy="8"/>
                </a:xfrm>
                <a:custGeom>
                  <a:avLst/>
                  <a:gdLst>
                    <a:gd name="T0" fmla="*/ 26 w 26"/>
                    <a:gd name="T1" fmla="*/ 0 h 8"/>
                    <a:gd name="T2" fmla="*/ 0 w 26"/>
                    <a:gd name="T3" fmla="*/ 8 h 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6" h="8">
                      <a:moveTo>
                        <a:pt x="26" y="0"/>
                      </a:moveTo>
                      <a:cubicBezTo>
                        <a:pt x="17" y="3"/>
                        <a:pt x="8" y="4"/>
                        <a:pt x="0" y="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48" name="Freeform 100"/>
                <p:cNvSpPr/>
                <p:nvPr/>
              </p:nvSpPr>
              <p:spPr bwMode="auto">
                <a:xfrm>
                  <a:off x="525" y="1804"/>
                  <a:ext cx="24" cy="32"/>
                </a:xfrm>
                <a:custGeom>
                  <a:avLst/>
                  <a:gdLst>
                    <a:gd name="T0" fmla="*/ 24 w 24"/>
                    <a:gd name="T1" fmla="*/ 32 h 32"/>
                    <a:gd name="T2" fmla="*/ 10 w 24"/>
                    <a:gd name="T3" fmla="*/ 10 h 32"/>
                    <a:gd name="T4" fmla="*/ 0 w 24"/>
                    <a:gd name="T5" fmla="*/ 0 h 3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32">
                      <a:moveTo>
                        <a:pt x="24" y="32"/>
                      </a:moveTo>
                      <a:cubicBezTo>
                        <a:pt x="20" y="21"/>
                        <a:pt x="20" y="16"/>
                        <a:pt x="10" y="10"/>
                      </a:cubicBezTo>
                      <a:cubicBezTo>
                        <a:pt x="8" y="7"/>
                        <a:pt x="0" y="2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49" name="Freeform 101"/>
                <p:cNvSpPr/>
                <p:nvPr/>
              </p:nvSpPr>
              <p:spPr bwMode="auto">
                <a:xfrm>
                  <a:off x="507" y="1810"/>
                  <a:ext cx="20" cy="1"/>
                </a:xfrm>
                <a:custGeom>
                  <a:avLst/>
                  <a:gdLst>
                    <a:gd name="T0" fmla="*/ 20 w 20"/>
                    <a:gd name="T1" fmla="*/ 0 h 1"/>
                    <a:gd name="T2" fmla="*/ 0 w 20"/>
                    <a:gd name="T3" fmla="*/ 0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0" h="1">
                      <a:moveTo>
                        <a:pt x="20" y="0"/>
                      </a:moveTo>
                      <a:cubicBezTo>
                        <a:pt x="13" y="0"/>
                        <a:pt x="7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50" name="Freeform 102"/>
                <p:cNvSpPr/>
                <p:nvPr/>
              </p:nvSpPr>
              <p:spPr bwMode="auto">
                <a:xfrm>
                  <a:off x="397" y="1912"/>
                  <a:ext cx="12" cy="38"/>
                </a:xfrm>
                <a:custGeom>
                  <a:avLst/>
                  <a:gdLst>
                    <a:gd name="T0" fmla="*/ 12 w 12"/>
                    <a:gd name="T1" fmla="*/ 0 h 38"/>
                    <a:gd name="T2" fmla="*/ 0 w 12"/>
                    <a:gd name="T3" fmla="*/ 38 h 3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2" h="38">
                      <a:moveTo>
                        <a:pt x="12" y="0"/>
                      </a:moveTo>
                      <a:cubicBezTo>
                        <a:pt x="8" y="11"/>
                        <a:pt x="0" y="27"/>
                        <a:pt x="0" y="3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51" name="Freeform 103"/>
                <p:cNvSpPr/>
                <p:nvPr/>
              </p:nvSpPr>
              <p:spPr bwMode="auto">
                <a:xfrm>
                  <a:off x="401" y="1930"/>
                  <a:ext cx="14" cy="18"/>
                </a:xfrm>
                <a:custGeom>
                  <a:avLst/>
                  <a:gdLst>
                    <a:gd name="T0" fmla="*/ 0 w 14"/>
                    <a:gd name="T1" fmla="*/ 0 h 18"/>
                    <a:gd name="T2" fmla="*/ 14 w 14"/>
                    <a:gd name="T3" fmla="*/ 18 h 1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4" h="18">
                      <a:moveTo>
                        <a:pt x="0" y="0"/>
                      </a:moveTo>
                      <a:cubicBezTo>
                        <a:pt x="5" y="8"/>
                        <a:pt x="8" y="12"/>
                        <a:pt x="14" y="1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52" name="Freeform 104"/>
                <p:cNvSpPr/>
                <p:nvPr/>
              </p:nvSpPr>
              <p:spPr bwMode="auto">
                <a:xfrm>
                  <a:off x="467" y="1882"/>
                  <a:ext cx="6" cy="46"/>
                </a:xfrm>
                <a:custGeom>
                  <a:avLst/>
                  <a:gdLst>
                    <a:gd name="T0" fmla="*/ 6 w 6"/>
                    <a:gd name="T1" fmla="*/ 0 h 46"/>
                    <a:gd name="T2" fmla="*/ 0 w 6"/>
                    <a:gd name="T3" fmla="*/ 46 h 4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" h="46">
                      <a:moveTo>
                        <a:pt x="6" y="0"/>
                      </a:moveTo>
                      <a:cubicBezTo>
                        <a:pt x="1" y="15"/>
                        <a:pt x="0" y="30"/>
                        <a:pt x="0" y="46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53" name="Freeform 105"/>
                <p:cNvSpPr/>
                <p:nvPr/>
              </p:nvSpPr>
              <p:spPr bwMode="auto">
                <a:xfrm>
                  <a:off x="467" y="1918"/>
                  <a:ext cx="26" cy="28"/>
                </a:xfrm>
                <a:custGeom>
                  <a:avLst/>
                  <a:gdLst>
                    <a:gd name="T0" fmla="*/ 0 w 26"/>
                    <a:gd name="T1" fmla="*/ 0 h 28"/>
                    <a:gd name="T2" fmla="*/ 18 w 26"/>
                    <a:gd name="T3" fmla="*/ 24 h 28"/>
                    <a:gd name="T4" fmla="*/ 24 w 26"/>
                    <a:gd name="T5" fmla="*/ 26 h 28"/>
                    <a:gd name="T6" fmla="*/ 26 w 26"/>
                    <a:gd name="T7" fmla="*/ 28 h 2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6" h="28">
                      <a:moveTo>
                        <a:pt x="0" y="0"/>
                      </a:moveTo>
                      <a:cubicBezTo>
                        <a:pt x="7" y="7"/>
                        <a:pt x="10" y="18"/>
                        <a:pt x="18" y="24"/>
                      </a:cubicBezTo>
                      <a:cubicBezTo>
                        <a:pt x="20" y="25"/>
                        <a:pt x="22" y="25"/>
                        <a:pt x="24" y="26"/>
                      </a:cubicBezTo>
                      <a:cubicBezTo>
                        <a:pt x="25" y="26"/>
                        <a:pt x="25" y="27"/>
                        <a:pt x="26" y="2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54" name="Freeform 106"/>
                <p:cNvSpPr/>
                <p:nvPr/>
              </p:nvSpPr>
              <p:spPr bwMode="auto">
                <a:xfrm>
                  <a:off x="436" y="1902"/>
                  <a:ext cx="29" cy="34"/>
                </a:xfrm>
                <a:custGeom>
                  <a:avLst/>
                  <a:gdLst>
                    <a:gd name="T0" fmla="*/ 29 w 29"/>
                    <a:gd name="T1" fmla="*/ 0 h 34"/>
                    <a:gd name="T2" fmla="*/ 3 w 29"/>
                    <a:gd name="T3" fmla="*/ 20 h 34"/>
                    <a:gd name="T4" fmla="*/ 1 w 29"/>
                    <a:gd name="T5" fmla="*/ 34 h 3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9" h="34">
                      <a:moveTo>
                        <a:pt x="29" y="0"/>
                      </a:moveTo>
                      <a:cubicBezTo>
                        <a:pt x="20" y="7"/>
                        <a:pt x="12" y="14"/>
                        <a:pt x="3" y="20"/>
                      </a:cubicBezTo>
                      <a:cubicBezTo>
                        <a:pt x="0" y="29"/>
                        <a:pt x="1" y="24"/>
                        <a:pt x="1" y="34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55" name="Freeform 107"/>
                <p:cNvSpPr/>
                <p:nvPr/>
              </p:nvSpPr>
              <p:spPr bwMode="auto">
                <a:xfrm>
                  <a:off x="515" y="1844"/>
                  <a:ext cx="14" cy="56"/>
                </a:xfrm>
                <a:custGeom>
                  <a:avLst/>
                  <a:gdLst>
                    <a:gd name="T0" fmla="*/ 14 w 14"/>
                    <a:gd name="T1" fmla="*/ 0 h 56"/>
                    <a:gd name="T2" fmla="*/ 0 w 14"/>
                    <a:gd name="T3" fmla="*/ 56 h 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4" h="56">
                      <a:moveTo>
                        <a:pt x="14" y="0"/>
                      </a:moveTo>
                      <a:cubicBezTo>
                        <a:pt x="8" y="19"/>
                        <a:pt x="0" y="35"/>
                        <a:pt x="0" y="56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56" name="Freeform 108"/>
                <p:cNvSpPr/>
                <p:nvPr/>
              </p:nvSpPr>
              <p:spPr bwMode="auto">
                <a:xfrm>
                  <a:off x="523" y="1876"/>
                  <a:ext cx="16" cy="28"/>
                </a:xfrm>
                <a:custGeom>
                  <a:avLst/>
                  <a:gdLst>
                    <a:gd name="T0" fmla="*/ 0 w 16"/>
                    <a:gd name="T1" fmla="*/ 0 h 28"/>
                    <a:gd name="T2" fmla="*/ 16 w 16"/>
                    <a:gd name="T3" fmla="*/ 28 h 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6" h="28">
                      <a:moveTo>
                        <a:pt x="0" y="0"/>
                      </a:moveTo>
                      <a:cubicBezTo>
                        <a:pt x="3" y="10"/>
                        <a:pt x="9" y="21"/>
                        <a:pt x="16" y="2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sp>
            <p:nvSpPr>
              <p:cNvPr id="201" name="Freeform 109"/>
              <p:cNvSpPr/>
              <p:nvPr/>
            </p:nvSpPr>
            <p:spPr bwMode="auto">
              <a:xfrm>
                <a:off x="411" y="1802"/>
                <a:ext cx="86" cy="700"/>
              </a:xfrm>
              <a:custGeom>
                <a:avLst/>
                <a:gdLst>
                  <a:gd name="T0" fmla="*/ 29 w 86"/>
                  <a:gd name="T1" fmla="*/ 0 h 700"/>
                  <a:gd name="T2" fmla="*/ 55 w 86"/>
                  <a:gd name="T3" fmla="*/ 44 h 700"/>
                  <a:gd name="T4" fmla="*/ 53 w 86"/>
                  <a:gd name="T5" fmla="*/ 140 h 700"/>
                  <a:gd name="T6" fmla="*/ 77 w 86"/>
                  <a:gd name="T7" fmla="*/ 256 h 700"/>
                  <a:gd name="T8" fmla="*/ 1 w 86"/>
                  <a:gd name="T9" fmla="*/ 436 h 700"/>
                  <a:gd name="T10" fmla="*/ 71 w 86"/>
                  <a:gd name="T11" fmla="*/ 576 h 700"/>
                  <a:gd name="T12" fmla="*/ 77 w 86"/>
                  <a:gd name="T13" fmla="*/ 616 h 700"/>
                  <a:gd name="T14" fmla="*/ 63 w 86"/>
                  <a:gd name="T15" fmla="*/ 642 h 700"/>
                  <a:gd name="T16" fmla="*/ 61 w 86"/>
                  <a:gd name="T17" fmla="*/ 658 h 700"/>
                  <a:gd name="T18" fmla="*/ 71 w 86"/>
                  <a:gd name="T19" fmla="*/ 700 h 7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6" h="700">
                    <a:moveTo>
                      <a:pt x="29" y="0"/>
                    </a:moveTo>
                    <a:cubicBezTo>
                      <a:pt x="33" y="7"/>
                      <a:pt x="51" y="21"/>
                      <a:pt x="55" y="44"/>
                    </a:cubicBezTo>
                    <a:cubicBezTo>
                      <a:pt x="59" y="67"/>
                      <a:pt x="49" y="105"/>
                      <a:pt x="53" y="140"/>
                    </a:cubicBezTo>
                    <a:cubicBezTo>
                      <a:pt x="57" y="175"/>
                      <a:pt x="86" y="207"/>
                      <a:pt x="77" y="256"/>
                    </a:cubicBezTo>
                    <a:cubicBezTo>
                      <a:pt x="68" y="305"/>
                      <a:pt x="2" y="383"/>
                      <a:pt x="1" y="436"/>
                    </a:cubicBezTo>
                    <a:cubicBezTo>
                      <a:pt x="0" y="489"/>
                      <a:pt x="58" y="546"/>
                      <a:pt x="71" y="576"/>
                    </a:cubicBezTo>
                    <a:cubicBezTo>
                      <a:pt x="84" y="606"/>
                      <a:pt x="78" y="605"/>
                      <a:pt x="77" y="616"/>
                    </a:cubicBezTo>
                    <a:cubicBezTo>
                      <a:pt x="76" y="627"/>
                      <a:pt x="66" y="635"/>
                      <a:pt x="63" y="642"/>
                    </a:cubicBezTo>
                    <a:cubicBezTo>
                      <a:pt x="60" y="649"/>
                      <a:pt x="60" y="648"/>
                      <a:pt x="61" y="658"/>
                    </a:cubicBezTo>
                    <a:cubicBezTo>
                      <a:pt x="62" y="668"/>
                      <a:pt x="69" y="691"/>
                      <a:pt x="71" y="7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02" name="Freeform 110"/>
              <p:cNvSpPr/>
              <p:nvPr/>
            </p:nvSpPr>
            <p:spPr bwMode="auto">
              <a:xfrm>
                <a:off x="421" y="1802"/>
                <a:ext cx="87" cy="694"/>
              </a:xfrm>
              <a:custGeom>
                <a:avLst/>
                <a:gdLst>
                  <a:gd name="T0" fmla="*/ 28 w 87"/>
                  <a:gd name="T1" fmla="*/ 0 h 694"/>
                  <a:gd name="T2" fmla="*/ 54 w 87"/>
                  <a:gd name="T3" fmla="*/ 44 h 694"/>
                  <a:gd name="T4" fmla="*/ 52 w 87"/>
                  <a:gd name="T5" fmla="*/ 140 h 694"/>
                  <a:gd name="T6" fmla="*/ 76 w 87"/>
                  <a:gd name="T7" fmla="*/ 256 h 694"/>
                  <a:gd name="T8" fmla="*/ 0 w 87"/>
                  <a:gd name="T9" fmla="*/ 436 h 694"/>
                  <a:gd name="T10" fmla="*/ 77 w 87"/>
                  <a:gd name="T11" fmla="*/ 586 h 694"/>
                  <a:gd name="T12" fmla="*/ 61 w 87"/>
                  <a:gd name="T13" fmla="*/ 650 h 694"/>
                  <a:gd name="T14" fmla="*/ 63 w 87"/>
                  <a:gd name="T15" fmla="*/ 694 h 69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" h="694">
                    <a:moveTo>
                      <a:pt x="28" y="0"/>
                    </a:moveTo>
                    <a:cubicBezTo>
                      <a:pt x="32" y="7"/>
                      <a:pt x="50" y="21"/>
                      <a:pt x="54" y="44"/>
                    </a:cubicBezTo>
                    <a:cubicBezTo>
                      <a:pt x="58" y="67"/>
                      <a:pt x="48" y="105"/>
                      <a:pt x="52" y="140"/>
                    </a:cubicBezTo>
                    <a:cubicBezTo>
                      <a:pt x="56" y="175"/>
                      <a:pt x="85" y="207"/>
                      <a:pt x="76" y="256"/>
                    </a:cubicBezTo>
                    <a:cubicBezTo>
                      <a:pt x="67" y="305"/>
                      <a:pt x="0" y="381"/>
                      <a:pt x="0" y="436"/>
                    </a:cubicBezTo>
                    <a:cubicBezTo>
                      <a:pt x="0" y="491"/>
                      <a:pt x="67" y="550"/>
                      <a:pt x="77" y="586"/>
                    </a:cubicBezTo>
                    <a:cubicBezTo>
                      <a:pt x="87" y="622"/>
                      <a:pt x="63" y="632"/>
                      <a:pt x="61" y="650"/>
                    </a:cubicBezTo>
                    <a:cubicBezTo>
                      <a:pt x="59" y="668"/>
                      <a:pt x="63" y="685"/>
                      <a:pt x="63" y="69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03" name="Oval 111"/>
              <p:cNvSpPr>
                <a:spLocks noChangeArrowheads="1"/>
              </p:cNvSpPr>
              <p:nvPr/>
            </p:nvSpPr>
            <p:spPr bwMode="auto">
              <a:xfrm>
                <a:off x="438" y="1794"/>
                <a:ext cx="12" cy="12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sp>
            <p:nvSpPr>
              <p:cNvPr id="204" name="Freeform 112"/>
              <p:cNvSpPr/>
              <p:nvPr/>
            </p:nvSpPr>
            <p:spPr bwMode="auto">
              <a:xfrm>
                <a:off x="483" y="1932"/>
                <a:ext cx="67" cy="60"/>
              </a:xfrm>
              <a:custGeom>
                <a:avLst/>
                <a:gdLst>
                  <a:gd name="T0" fmla="*/ 5 w 67"/>
                  <a:gd name="T1" fmla="*/ 50 h 60"/>
                  <a:gd name="T2" fmla="*/ 23 w 67"/>
                  <a:gd name="T3" fmla="*/ 40 h 60"/>
                  <a:gd name="T4" fmla="*/ 39 w 67"/>
                  <a:gd name="T5" fmla="*/ 20 h 60"/>
                  <a:gd name="T6" fmla="*/ 55 w 67"/>
                  <a:gd name="T7" fmla="*/ 0 h 60"/>
                  <a:gd name="T8" fmla="*/ 63 w 67"/>
                  <a:gd name="T9" fmla="*/ 2 h 60"/>
                  <a:gd name="T10" fmla="*/ 67 w 67"/>
                  <a:gd name="T11" fmla="*/ 14 h 60"/>
                  <a:gd name="T12" fmla="*/ 33 w 67"/>
                  <a:gd name="T13" fmla="*/ 36 h 60"/>
                  <a:gd name="T14" fmla="*/ 27 w 67"/>
                  <a:gd name="T15" fmla="*/ 48 h 60"/>
                  <a:gd name="T16" fmla="*/ 9 w 67"/>
                  <a:gd name="T17" fmla="*/ 56 h 60"/>
                  <a:gd name="T18" fmla="*/ 5 w 67"/>
                  <a:gd name="T19" fmla="*/ 50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05" name="Freeform 113"/>
              <p:cNvSpPr/>
              <p:nvPr/>
            </p:nvSpPr>
            <p:spPr bwMode="auto">
              <a:xfrm flipH="1">
                <a:off x="419" y="1930"/>
                <a:ext cx="67" cy="60"/>
              </a:xfrm>
              <a:custGeom>
                <a:avLst/>
                <a:gdLst>
                  <a:gd name="T0" fmla="*/ 5 w 67"/>
                  <a:gd name="T1" fmla="*/ 50 h 60"/>
                  <a:gd name="T2" fmla="*/ 23 w 67"/>
                  <a:gd name="T3" fmla="*/ 40 h 60"/>
                  <a:gd name="T4" fmla="*/ 39 w 67"/>
                  <a:gd name="T5" fmla="*/ 20 h 60"/>
                  <a:gd name="T6" fmla="*/ 55 w 67"/>
                  <a:gd name="T7" fmla="*/ 0 h 60"/>
                  <a:gd name="T8" fmla="*/ 63 w 67"/>
                  <a:gd name="T9" fmla="*/ 2 h 60"/>
                  <a:gd name="T10" fmla="*/ 67 w 67"/>
                  <a:gd name="T11" fmla="*/ 14 h 60"/>
                  <a:gd name="T12" fmla="*/ 33 w 67"/>
                  <a:gd name="T13" fmla="*/ 36 h 60"/>
                  <a:gd name="T14" fmla="*/ 27 w 67"/>
                  <a:gd name="T15" fmla="*/ 48 h 60"/>
                  <a:gd name="T16" fmla="*/ 9 w 67"/>
                  <a:gd name="T17" fmla="*/ 56 h 60"/>
                  <a:gd name="T18" fmla="*/ 5 w 67"/>
                  <a:gd name="T19" fmla="*/ 50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grpSp>
            <p:nvGrpSpPr>
              <p:cNvPr id="206" name="Group 114"/>
              <p:cNvGrpSpPr/>
              <p:nvPr/>
            </p:nvGrpSpPr>
            <p:grpSpPr bwMode="auto">
              <a:xfrm rot="-1593903">
                <a:off x="342" y="2302"/>
                <a:ext cx="100" cy="84"/>
                <a:chOff x="3122" y="2426"/>
                <a:chExt cx="100" cy="84"/>
              </a:xfrm>
            </p:grpSpPr>
            <p:sp>
              <p:nvSpPr>
                <p:cNvPr id="235" name="Freeform 115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36" name="Freeform 116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37" name="Freeform 117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07" name="Group 118"/>
              <p:cNvGrpSpPr/>
              <p:nvPr/>
            </p:nvGrpSpPr>
            <p:grpSpPr bwMode="auto">
              <a:xfrm rot="-1486509">
                <a:off x="409" y="2323"/>
                <a:ext cx="52" cy="84"/>
                <a:chOff x="3122" y="2426"/>
                <a:chExt cx="100" cy="84"/>
              </a:xfrm>
            </p:grpSpPr>
            <p:sp>
              <p:nvSpPr>
                <p:cNvPr id="232" name="Freeform 119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33" name="Freeform 120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34" name="Freeform 121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08" name="Group 122"/>
              <p:cNvGrpSpPr/>
              <p:nvPr/>
            </p:nvGrpSpPr>
            <p:grpSpPr bwMode="auto">
              <a:xfrm rot="-1067537">
                <a:off x="437" y="2389"/>
                <a:ext cx="51" cy="60"/>
                <a:chOff x="3122" y="2426"/>
                <a:chExt cx="100" cy="84"/>
              </a:xfrm>
            </p:grpSpPr>
            <p:sp>
              <p:nvSpPr>
                <p:cNvPr id="229" name="Freeform 123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30" name="Freeform 124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31" name="Freeform 125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09" name="Group 126"/>
              <p:cNvGrpSpPr/>
              <p:nvPr/>
            </p:nvGrpSpPr>
            <p:grpSpPr bwMode="auto">
              <a:xfrm rot="-946845">
                <a:off x="336" y="2208"/>
                <a:ext cx="100" cy="84"/>
                <a:chOff x="3122" y="2426"/>
                <a:chExt cx="100" cy="84"/>
              </a:xfrm>
            </p:grpSpPr>
            <p:sp>
              <p:nvSpPr>
                <p:cNvPr id="226" name="Freeform 127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27" name="Freeform 128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28" name="Freeform 129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10" name="Group 130"/>
              <p:cNvGrpSpPr/>
              <p:nvPr/>
            </p:nvGrpSpPr>
            <p:grpSpPr bwMode="auto">
              <a:xfrm rot="-5189442">
                <a:off x="418" y="2214"/>
                <a:ext cx="100" cy="84"/>
                <a:chOff x="3122" y="2426"/>
                <a:chExt cx="100" cy="84"/>
              </a:xfrm>
            </p:grpSpPr>
            <p:sp>
              <p:nvSpPr>
                <p:cNvPr id="223" name="Freeform 131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24" name="Freeform 132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25" name="Freeform 133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11" name="Group 134"/>
              <p:cNvGrpSpPr/>
              <p:nvPr/>
            </p:nvGrpSpPr>
            <p:grpSpPr bwMode="auto">
              <a:xfrm rot="-6893024">
                <a:off x="456" y="2286"/>
                <a:ext cx="100" cy="84"/>
                <a:chOff x="3122" y="2426"/>
                <a:chExt cx="100" cy="84"/>
              </a:xfrm>
            </p:grpSpPr>
            <p:sp>
              <p:nvSpPr>
                <p:cNvPr id="220" name="Freeform 135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21" name="Freeform 136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22" name="Freeform 137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12" name="Group 138"/>
              <p:cNvGrpSpPr/>
              <p:nvPr/>
            </p:nvGrpSpPr>
            <p:grpSpPr bwMode="auto">
              <a:xfrm rot="1067537" flipH="1">
                <a:off x="490" y="2400"/>
                <a:ext cx="51" cy="60"/>
                <a:chOff x="3122" y="2426"/>
                <a:chExt cx="100" cy="84"/>
              </a:xfrm>
            </p:grpSpPr>
            <p:sp>
              <p:nvSpPr>
                <p:cNvPr id="217" name="Freeform 139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18" name="Freeform 140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19" name="Freeform 141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sp>
            <p:nvSpPr>
              <p:cNvPr id="213" name="Freeform 142"/>
              <p:cNvSpPr/>
              <p:nvPr/>
            </p:nvSpPr>
            <p:spPr bwMode="auto">
              <a:xfrm>
                <a:off x="354" y="2224"/>
                <a:ext cx="36" cy="20"/>
              </a:xfrm>
              <a:custGeom>
                <a:avLst/>
                <a:gdLst>
                  <a:gd name="T0" fmla="*/ 36 w 36"/>
                  <a:gd name="T1" fmla="*/ 0 h 20"/>
                  <a:gd name="T2" fmla="*/ 14 w 36"/>
                  <a:gd name="T3" fmla="*/ 8 h 20"/>
                  <a:gd name="T4" fmla="*/ 0 w 36"/>
                  <a:gd name="T5" fmla="*/ 20 h 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" h="20">
                    <a:moveTo>
                      <a:pt x="36" y="0"/>
                    </a:moveTo>
                    <a:cubicBezTo>
                      <a:pt x="27" y="2"/>
                      <a:pt x="22" y="3"/>
                      <a:pt x="14" y="8"/>
                    </a:cubicBezTo>
                    <a:cubicBezTo>
                      <a:pt x="9" y="15"/>
                      <a:pt x="6" y="14"/>
                      <a:pt x="0" y="2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14" name="Freeform 143"/>
              <p:cNvSpPr/>
              <p:nvPr/>
            </p:nvSpPr>
            <p:spPr bwMode="auto">
              <a:xfrm>
                <a:off x="442" y="2220"/>
                <a:ext cx="30" cy="18"/>
              </a:xfrm>
              <a:custGeom>
                <a:avLst/>
                <a:gdLst>
                  <a:gd name="T0" fmla="*/ 0 w 30"/>
                  <a:gd name="T1" fmla="*/ 0 h 18"/>
                  <a:gd name="T2" fmla="*/ 30 w 30"/>
                  <a:gd name="T3" fmla="*/ 18 h 1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0" h="18">
                    <a:moveTo>
                      <a:pt x="0" y="0"/>
                    </a:moveTo>
                    <a:cubicBezTo>
                      <a:pt x="9" y="6"/>
                      <a:pt x="19" y="18"/>
                      <a:pt x="30" y="18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15" name="Freeform 144"/>
              <p:cNvSpPr/>
              <p:nvPr/>
            </p:nvSpPr>
            <p:spPr bwMode="auto">
              <a:xfrm>
                <a:off x="400" y="1790"/>
                <a:ext cx="40" cy="16"/>
              </a:xfrm>
              <a:custGeom>
                <a:avLst/>
                <a:gdLst>
                  <a:gd name="T0" fmla="*/ 40 w 40"/>
                  <a:gd name="T1" fmla="*/ 16 h 16"/>
                  <a:gd name="T2" fmla="*/ 0 w 40"/>
                  <a:gd name="T3" fmla="*/ 0 h 1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0" h="16">
                    <a:moveTo>
                      <a:pt x="40" y="16"/>
                    </a:moveTo>
                    <a:cubicBezTo>
                      <a:pt x="27" y="12"/>
                      <a:pt x="13" y="0"/>
                      <a:pt x="0" y="0"/>
                    </a:cubicBez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16" name="Freeform 145"/>
              <p:cNvSpPr/>
              <p:nvPr/>
            </p:nvSpPr>
            <p:spPr bwMode="auto">
              <a:xfrm>
                <a:off x="447" y="1794"/>
                <a:ext cx="37" cy="10"/>
              </a:xfrm>
              <a:custGeom>
                <a:avLst/>
                <a:gdLst>
                  <a:gd name="T0" fmla="*/ 37 w 37"/>
                  <a:gd name="T1" fmla="*/ 0 h 10"/>
                  <a:gd name="T2" fmla="*/ 7 w 37"/>
                  <a:gd name="T3" fmla="*/ 10 h 1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7" h="10">
                    <a:moveTo>
                      <a:pt x="37" y="0"/>
                    </a:moveTo>
                    <a:cubicBezTo>
                      <a:pt x="36" y="0"/>
                      <a:pt x="0" y="10"/>
                      <a:pt x="7" y="10"/>
                    </a:cubicBez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</p:grpSp>
      <p:grpSp>
        <p:nvGrpSpPr>
          <p:cNvPr id="278" name="Group 147"/>
          <p:cNvGrpSpPr/>
          <p:nvPr/>
        </p:nvGrpSpPr>
        <p:grpSpPr bwMode="auto">
          <a:xfrm>
            <a:off x="887572" y="5067886"/>
            <a:ext cx="682918" cy="893264"/>
            <a:chOff x="4371" y="1968"/>
            <a:chExt cx="1037" cy="2256"/>
          </a:xfrm>
        </p:grpSpPr>
        <p:grpSp>
          <p:nvGrpSpPr>
            <p:cNvPr id="279" name="Group 148"/>
            <p:cNvGrpSpPr/>
            <p:nvPr/>
          </p:nvGrpSpPr>
          <p:grpSpPr bwMode="auto">
            <a:xfrm>
              <a:off x="4371" y="1968"/>
              <a:ext cx="1008" cy="2256"/>
              <a:chOff x="2784" y="1248"/>
              <a:chExt cx="768" cy="2064"/>
            </a:xfrm>
          </p:grpSpPr>
          <p:sp>
            <p:nvSpPr>
              <p:cNvPr id="496" name="Rectangle 149"/>
              <p:cNvSpPr>
                <a:spLocks noChangeArrowheads="1"/>
              </p:cNvSpPr>
              <p:nvPr/>
            </p:nvSpPr>
            <p:spPr bwMode="auto"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sp>
            <p:nvSpPr>
              <p:cNvPr id="497" name="Rectangle 150"/>
              <p:cNvSpPr>
                <a:spLocks noChangeArrowheads="1"/>
              </p:cNvSpPr>
              <p:nvPr/>
            </p:nvSpPr>
            <p:spPr bwMode="auto"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</p:grpSp>
        <p:grpSp>
          <p:nvGrpSpPr>
            <p:cNvPr id="280" name="Group 151"/>
            <p:cNvGrpSpPr/>
            <p:nvPr/>
          </p:nvGrpSpPr>
          <p:grpSpPr bwMode="auto">
            <a:xfrm>
              <a:off x="4479" y="1995"/>
              <a:ext cx="929" cy="1602"/>
              <a:chOff x="1437" y="747"/>
              <a:chExt cx="929" cy="1559"/>
            </a:xfrm>
          </p:grpSpPr>
          <p:grpSp>
            <p:nvGrpSpPr>
              <p:cNvPr id="281" name="Group 152"/>
              <p:cNvGrpSpPr/>
              <p:nvPr/>
            </p:nvGrpSpPr>
            <p:grpSpPr bwMode="auto">
              <a:xfrm rot="14454202" flipV="1">
                <a:off x="1485" y="820"/>
                <a:ext cx="343" cy="198"/>
                <a:chOff x="831" y="1970"/>
                <a:chExt cx="344" cy="198"/>
              </a:xfrm>
            </p:grpSpPr>
            <p:grpSp>
              <p:nvGrpSpPr>
                <p:cNvPr id="475" name="Group 153"/>
                <p:cNvGrpSpPr/>
                <p:nvPr/>
              </p:nvGrpSpPr>
              <p:grpSpPr bwMode="auto">
                <a:xfrm flipH="1">
                  <a:off x="832" y="1970"/>
                  <a:ext cx="343" cy="198"/>
                  <a:chOff x="288" y="1776"/>
                  <a:chExt cx="343" cy="198"/>
                </a:xfrm>
              </p:grpSpPr>
              <p:sp>
                <p:nvSpPr>
                  <p:cNvPr id="477" name="Freeform 154"/>
                  <p:cNvSpPr/>
                  <p:nvPr/>
                </p:nvSpPr>
                <p:spPr bwMode="auto">
                  <a:xfrm>
                    <a:off x="288" y="1776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78" name="Freeform 155"/>
                  <p:cNvSpPr/>
                  <p:nvPr/>
                </p:nvSpPr>
                <p:spPr bwMode="auto">
                  <a:xfrm>
                    <a:off x="353" y="1834"/>
                    <a:ext cx="278" cy="98"/>
                  </a:xfrm>
                  <a:custGeom>
                    <a:avLst/>
                    <a:gdLst>
                      <a:gd name="T0" fmla="*/ 278 w 278"/>
                      <a:gd name="T1" fmla="*/ 18 h 98"/>
                      <a:gd name="T2" fmla="*/ 236 w 278"/>
                      <a:gd name="T3" fmla="*/ 0 h 98"/>
                      <a:gd name="T4" fmla="*/ 180 w 278"/>
                      <a:gd name="T5" fmla="*/ 8 h 98"/>
                      <a:gd name="T6" fmla="*/ 144 w 278"/>
                      <a:gd name="T7" fmla="*/ 30 h 98"/>
                      <a:gd name="T8" fmla="*/ 76 w 278"/>
                      <a:gd name="T9" fmla="*/ 62 h 98"/>
                      <a:gd name="T10" fmla="*/ 18 w 278"/>
                      <a:gd name="T11" fmla="*/ 98 h 98"/>
                      <a:gd name="T12" fmla="*/ 0 w 278"/>
                      <a:gd name="T13" fmla="*/ 94 h 9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79" name="Freeform 156"/>
                  <p:cNvSpPr/>
                  <p:nvPr/>
                </p:nvSpPr>
                <p:spPr bwMode="auto">
                  <a:xfrm>
                    <a:off x="361" y="1934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80" name="Freeform 157"/>
                  <p:cNvSpPr/>
                  <p:nvPr/>
                </p:nvSpPr>
                <p:spPr bwMode="auto">
                  <a:xfrm>
                    <a:off x="375" y="1896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81" name="Freeform 158"/>
                  <p:cNvSpPr/>
                  <p:nvPr/>
                </p:nvSpPr>
                <p:spPr bwMode="auto">
                  <a:xfrm>
                    <a:off x="383" y="1878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82" name="Freeform 159"/>
                  <p:cNvSpPr/>
                  <p:nvPr/>
                </p:nvSpPr>
                <p:spPr bwMode="auto">
                  <a:xfrm>
                    <a:off x="423" y="1852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83" name="Freeform 160"/>
                  <p:cNvSpPr/>
                  <p:nvPr/>
                </p:nvSpPr>
                <p:spPr bwMode="auto">
                  <a:xfrm>
                    <a:off x="435" y="1824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84" name="Freeform 161"/>
                  <p:cNvSpPr/>
                  <p:nvPr/>
                </p:nvSpPr>
                <p:spPr bwMode="auto">
                  <a:xfrm>
                    <a:off x="483" y="1816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85" name="Freeform 162"/>
                  <p:cNvSpPr/>
                  <p:nvPr/>
                </p:nvSpPr>
                <p:spPr bwMode="auto">
                  <a:xfrm>
                    <a:off x="485" y="1796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86" name="Freeform 163"/>
                  <p:cNvSpPr/>
                  <p:nvPr/>
                </p:nvSpPr>
                <p:spPr bwMode="auto">
                  <a:xfrm>
                    <a:off x="467" y="1820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87" name="Freeform 164"/>
                  <p:cNvSpPr/>
                  <p:nvPr/>
                </p:nvSpPr>
                <p:spPr bwMode="auto">
                  <a:xfrm>
                    <a:off x="525" y="1804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88" name="Freeform 165"/>
                  <p:cNvSpPr/>
                  <p:nvPr/>
                </p:nvSpPr>
                <p:spPr bwMode="auto">
                  <a:xfrm>
                    <a:off x="507" y="1810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89" name="Freeform 166"/>
                  <p:cNvSpPr/>
                  <p:nvPr/>
                </p:nvSpPr>
                <p:spPr bwMode="auto">
                  <a:xfrm>
                    <a:off x="397" y="1912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90" name="Freeform 167"/>
                  <p:cNvSpPr/>
                  <p:nvPr/>
                </p:nvSpPr>
                <p:spPr bwMode="auto">
                  <a:xfrm>
                    <a:off x="401" y="1930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91" name="Freeform 168"/>
                  <p:cNvSpPr/>
                  <p:nvPr/>
                </p:nvSpPr>
                <p:spPr bwMode="auto">
                  <a:xfrm>
                    <a:off x="467" y="1882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92" name="Freeform 169"/>
                  <p:cNvSpPr/>
                  <p:nvPr/>
                </p:nvSpPr>
                <p:spPr bwMode="auto">
                  <a:xfrm>
                    <a:off x="467" y="1918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93" name="Freeform 170"/>
                  <p:cNvSpPr/>
                  <p:nvPr/>
                </p:nvSpPr>
                <p:spPr bwMode="auto">
                  <a:xfrm>
                    <a:off x="436" y="1902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94" name="Freeform 171"/>
                  <p:cNvSpPr/>
                  <p:nvPr/>
                </p:nvSpPr>
                <p:spPr bwMode="auto">
                  <a:xfrm>
                    <a:off x="515" y="1844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95" name="Freeform 172"/>
                  <p:cNvSpPr/>
                  <p:nvPr/>
                </p:nvSpPr>
                <p:spPr bwMode="auto">
                  <a:xfrm>
                    <a:off x="523" y="1876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476" name="Freeform 173"/>
                <p:cNvSpPr/>
                <p:nvPr/>
              </p:nvSpPr>
              <p:spPr bwMode="auto">
                <a:xfrm>
                  <a:off x="831" y="2034"/>
                  <a:ext cx="37" cy="10"/>
                </a:xfrm>
                <a:custGeom>
                  <a:avLst/>
                  <a:gdLst>
                    <a:gd name="T0" fmla="*/ 37 w 37"/>
                    <a:gd name="T1" fmla="*/ 0 h 10"/>
                    <a:gd name="T2" fmla="*/ 7 w 37"/>
                    <a:gd name="T3" fmla="*/ 10 h 1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37" h="10">
                      <a:moveTo>
                        <a:pt x="37" y="0"/>
                      </a:moveTo>
                      <a:cubicBezTo>
                        <a:pt x="36" y="0"/>
                        <a:pt x="0" y="10"/>
                        <a:pt x="7" y="10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82" name="Group 174"/>
              <p:cNvGrpSpPr/>
              <p:nvPr/>
            </p:nvGrpSpPr>
            <p:grpSpPr bwMode="auto">
              <a:xfrm rot="19394814" flipV="1">
                <a:off x="1714" y="827"/>
                <a:ext cx="344" cy="197"/>
                <a:chOff x="831" y="1970"/>
                <a:chExt cx="344" cy="198"/>
              </a:xfrm>
            </p:grpSpPr>
            <p:grpSp>
              <p:nvGrpSpPr>
                <p:cNvPr id="454" name="Group 175"/>
                <p:cNvGrpSpPr/>
                <p:nvPr/>
              </p:nvGrpSpPr>
              <p:grpSpPr bwMode="auto">
                <a:xfrm flipH="1">
                  <a:off x="832" y="1970"/>
                  <a:ext cx="343" cy="198"/>
                  <a:chOff x="288" y="1776"/>
                  <a:chExt cx="343" cy="198"/>
                </a:xfrm>
              </p:grpSpPr>
              <p:sp>
                <p:nvSpPr>
                  <p:cNvPr id="456" name="Freeform 176"/>
                  <p:cNvSpPr/>
                  <p:nvPr/>
                </p:nvSpPr>
                <p:spPr bwMode="auto">
                  <a:xfrm>
                    <a:off x="288" y="1776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57" name="Freeform 177"/>
                  <p:cNvSpPr/>
                  <p:nvPr/>
                </p:nvSpPr>
                <p:spPr bwMode="auto">
                  <a:xfrm>
                    <a:off x="353" y="1834"/>
                    <a:ext cx="278" cy="98"/>
                  </a:xfrm>
                  <a:custGeom>
                    <a:avLst/>
                    <a:gdLst>
                      <a:gd name="T0" fmla="*/ 278 w 278"/>
                      <a:gd name="T1" fmla="*/ 18 h 98"/>
                      <a:gd name="T2" fmla="*/ 236 w 278"/>
                      <a:gd name="T3" fmla="*/ 0 h 98"/>
                      <a:gd name="T4" fmla="*/ 180 w 278"/>
                      <a:gd name="T5" fmla="*/ 8 h 98"/>
                      <a:gd name="T6" fmla="*/ 144 w 278"/>
                      <a:gd name="T7" fmla="*/ 30 h 98"/>
                      <a:gd name="T8" fmla="*/ 76 w 278"/>
                      <a:gd name="T9" fmla="*/ 62 h 98"/>
                      <a:gd name="T10" fmla="*/ 18 w 278"/>
                      <a:gd name="T11" fmla="*/ 98 h 98"/>
                      <a:gd name="T12" fmla="*/ 0 w 278"/>
                      <a:gd name="T13" fmla="*/ 94 h 9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58" name="Freeform 178"/>
                  <p:cNvSpPr/>
                  <p:nvPr/>
                </p:nvSpPr>
                <p:spPr bwMode="auto">
                  <a:xfrm>
                    <a:off x="361" y="1934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59" name="Freeform 179"/>
                  <p:cNvSpPr/>
                  <p:nvPr/>
                </p:nvSpPr>
                <p:spPr bwMode="auto">
                  <a:xfrm>
                    <a:off x="375" y="1896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60" name="Freeform 180"/>
                  <p:cNvSpPr/>
                  <p:nvPr/>
                </p:nvSpPr>
                <p:spPr bwMode="auto">
                  <a:xfrm>
                    <a:off x="383" y="1878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61" name="Freeform 181"/>
                  <p:cNvSpPr/>
                  <p:nvPr/>
                </p:nvSpPr>
                <p:spPr bwMode="auto">
                  <a:xfrm>
                    <a:off x="423" y="1852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62" name="Freeform 182"/>
                  <p:cNvSpPr/>
                  <p:nvPr/>
                </p:nvSpPr>
                <p:spPr bwMode="auto">
                  <a:xfrm>
                    <a:off x="435" y="1824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63" name="Freeform 183"/>
                  <p:cNvSpPr/>
                  <p:nvPr/>
                </p:nvSpPr>
                <p:spPr bwMode="auto">
                  <a:xfrm>
                    <a:off x="483" y="1816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64" name="Freeform 184"/>
                  <p:cNvSpPr/>
                  <p:nvPr/>
                </p:nvSpPr>
                <p:spPr bwMode="auto">
                  <a:xfrm>
                    <a:off x="485" y="1796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65" name="Freeform 185"/>
                  <p:cNvSpPr/>
                  <p:nvPr/>
                </p:nvSpPr>
                <p:spPr bwMode="auto">
                  <a:xfrm>
                    <a:off x="467" y="1820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66" name="Freeform 186"/>
                  <p:cNvSpPr/>
                  <p:nvPr/>
                </p:nvSpPr>
                <p:spPr bwMode="auto">
                  <a:xfrm>
                    <a:off x="525" y="1804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67" name="Freeform 187"/>
                  <p:cNvSpPr/>
                  <p:nvPr/>
                </p:nvSpPr>
                <p:spPr bwMode="auto">
                  <a:xfrm>
                    <a:off x="507" y="1810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68" name="Freeform 188"/>
                  <p:cNvSpPr/>
                  <p:nvPr/>
                </p:nvSpPr>
                <p:spPr bwMode="auto">
                  <a:xfrm>
                    <a:off x="397" y="1912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69" name="Freeform 189"/>
                  <p:cNvSpPr/>
                  <p:nvPr/>
                </p:nvSpPr>
                <p:spPr bwMode="auto">
                  <a:xfrm>
                    <a:off x="401" y="1930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70" name="Freeform 190"/>
                  <p:cNvSpPr/>
                  <p:nvPr/>
                </p:nvSpPr>
                <p:spPr bwMode="auto">
                  <a:xfrm>
                    <a:off x="467" y="1882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71" name="Freeform 191"/>
                  <p:cNvSpPr/>
                  <p:nvPr/>
                </p:nvSpPr>
                <p:spPr bwMode="auto">
                  <a:xfrm>
                    <a:off x="467" y="1918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72" name="Freeform 192"/>
                  <p:cNvSpPr/>
                  <p:nvPr/>
                </p:nvSpPr>
                <p:spPr bwMode="auto">
                  <a:xfrm>
                    <a:off x="436" y="1902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73" name="Freeform 193"/>
                  <p:cNvSpPr/>
                  <p:nvPr/>
                </p:nvSpPr>
                <p:spPr bwMode="auto">
                  <a:xfrm>
                    <a:off x="515" y="1844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74" name="Freeform 194"/>
                  <p:cNvSpPr/>
                  <p:nvPr/>
                </p:nvSpPr>
                <p:spPr bwMode="auto">
                  <a:xfrm>
                    <a:off x="523" y="1876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455" name="Freeform 195"/>
                <p:cNvSpPr/>
                <p:nvPr/>
              </p:nvSpPr>
              <p:spPr bwMode="auto">
                <a:xfrm>
                  <a:off x="831" y="2034"/>
                  <a:ext cx="37" cy="10"/>
                </a:xfrm>
                <a:custGeom>
                  <a:avLst/>
                  <a:gdLst>
                    <a:gd name="T0" fmla="*/ 37 w 37"/>
                    <a:gd name="T1" fmla="*/ 0 h 10"/>
                    <a:gd name="T2" fmla="*/ 7 w 37"/>
                    <a:gd name="T3" fmla="*/ 10 h 1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37" h="10">
                      <a:moveTo>
                        <a:pt x="37" y="0"/>
                      </a:moveTo>
                      <a:cubicBezTo>
                        <a:pt x="36" y="0"/>
                        <a:pt x="0" y="10"/>
                        <a:pt x="7" y="10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83" name="Group 196"/>
              <p:cNvGrpSpPr/>
              <p:nvPr/>
            </p:nvGrpSpPr>
            <p:grpSpPr bwMode="auto">
              <a:xfrm rot="8682221">
                <a:off x="1437" y="1018"/>
                <a:ext cx="344" cy="198"/>
                <a:chOff x="831" y="1970"/>
                <a:chExt cx="344" cy="198"/>
              </a:xfrm>
            </p:grpSpPr>
            <p:grpSp>
              <p:nvGrpSpPr>
                <p:cNvPr id="433" name="Group 197"/>
                <p:cNvGrpSpPr/>
                <p:nvPr/>
              </p:nvGrpSpPr>
              <p:grpSpPr bwMode="auto">
                <a:xfrm flipH="1">
                  <a:off x="832" y="1970"/>
                  <a:ext cx="343" cy="198"/>
                  <a:chOff x="288" y="1776"/>
                  <a:chExt cx="343" cy="198"/>
                </a:xfrm>
              </p:grpSpPr>
              <p:sp>
                <p:nvSpPr>
                  <p:cNvPr id="435" name="Freeform 198"/>
                  <p:cNvSpPr/>
                  <p:nvPr/>
                </p:nvSpPr>
                <p:spPr bwMode="auto">
                  <a:xfrm>
                    <a:off x="288" y="1776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36" name="Freeform 199"/>
                  <p:cNvSpPr/>
                  <p:nvPr/>
                </p:nvSpPr>
                <p:spPr bwMode="auto">
                  <a:xfrm>
                    <a:off x="353" y="1834"/>
                    <a:ext cx="278" cy="98"/>
                  </a:xfrm>
                  <a:custGeom>
                    <a:avLst/>
                    <a:gdLst>
                      <a:gd name="T0" fmla="*/ 278 w 278"/>
                      <a:gd name="T1" fmla="*/ 18 h 98"/>
                      <a:gd name="T2" fmla="*/ 236 w 278"/>
                      <a:gd name="T3" fmla="*/ 0 h 98"/>
                      <a:gd name="T4" fmla="*/ 180 w 278"/>
                      <a:gd name="T5" fmla="*/ 8 h 98"/>
                      <a:gd name="T6" fmla="*/ 144 w 278"/>
                      <a:gd name="T7" fmla="*/ 30 h 98"/>
                      <a:gd name="T8" fmla="*/ 76 w 278"/>
                      <a:gd name="T9" fmla="*/ 62 h 98"/>
                      <a:gd name="T10" fmla="*/ 18 w 278"/>
                      <a:gd name="T11" fmla="*/ 98 h 98"/>
                      <a:gd name="T12" fmla="*/ 0 w 278"/>
                      <a:gd name="T13" fmla="*/ 94 h 9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37" name="Freeform 200"/>
                  <p:cNvSpPr/>
                  <p:nvPr/>
                </p:nvSpPr>
                <p:spPr bwMode="auto">
                  <a:xfrm>
                    <a:off x="361" y="1934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38" name="Freeform 201"/>
                  <p:cNvSpPr/>
                  <p:nvPr/>
                </p:nvSpPr>
                <p:spPr bwMode="auto">
                  <a:xfrm>
                    <a:off x="375" y="1896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39" name="Freeform 202"/>
                  <p:cNvSpPr/>
                  <p:nvPr/>
                </p:nvSpPr>
                <p:spPr bwMode="auto">
                  <a:xfrm>
                    <a:off x="383" y="1878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40" name="Freeform 203"/>
                  <p:cNvSpPr/>
                  <p:nvPr/>
                </p:nvSpPr>
                <p:spPr bwMode="auto">
                  <a:xfrm>
                    <a:off x="423" y="1852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41" name="Freeform 204"/>
                  <p:cNvSpPr/>
                  <p:nvPr/>
                </p:nvSpPr>
                <p:spPr bwMode="auto">
                  <a:xfrm>
                    <a:off x="435" y="1824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42" name="Freeform 205"/>
                  <p:cNvSpPr/>
                  <p:nvPr/>
                </p:nvSpPr>
                <p:spPr bwMode="auto">
                  <a:xfrm>
                    <a:off x="483" y="1816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43" name="Freeform 206"/>
                  <p:cNvSpPr/>
                  <p:nvPr/>
                </p:nvSpPr>
                <p:spPr bwMode="auto">
                  <a:xfrm>
                    <a:off x="485" y="1796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44" name="Freeform 207"/>
                  <p:cNvSpPr/>
                  <p:nvPr/>
                </p:nvSpPr>
                <p:spPr bwMode="auto">
                  <a:xfrm>
                    <a:off x="467" y="1820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45" name="Freeform 208"/>
                  <p:cNvSpPr/>
                  <p:nvPr/>
                </p:nvSpPr>
                <p:spPr bwMode="auto">
                  <a:xfrm>
                    <a:off x="525" y="1804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46" name="Freeform 209"/>
                  <p:cNvSpPr/>
                  <p:nvPr/>
                </p:nvSpPr>
                <p:spPr bwMode="auto">
                  <a:xfrm>
                    <a:off x="507" y="1810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47" name="Freeform 210"/>
                  <p:cNvSpPr/>
                  <p:nvPr/>
                </p:nvSpPr>
                <p:spPr bwMode="auto">
                  <a:xfrm>
                    <a:off x="397" y="1912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48" name="Freeform 211"/>
                  <p:cNvSpPr/>
                  <p:nvPr/>
                </p:nvSpPr>
                <p:spPr bwMode="auto">
                  <a:xfrm>
                    <a:off x="401" y="1930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49" name="Freeform 212"/>
                  <p:cNvSpPr/>
                  <p:nvPr/>
                </p:nvSpPr>
                <p:spPr bwMode="auto">
                  <a:xfrm>
                    <a:off x="467" y="1882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50" name="Freeform 213"/>
                  <p:cNvSpPr/>
                  <p:nvPr/>
                </p:nvSpPr>
                <p:spPr bwMode="auto">
                  <a:xfrm>
                    <a:off x="467" y="1918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51" name="Freeform 214"/>
                  <p:cNvSpPr/>
                  <p:nvPr/>
                </p:nvSpPr>
                <p:spPr bwMode="auto">
                  <a:xfrm>
                    <a:off x="436" y="1902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52" name="Freeform 215"/>
                  <p:cNvSpPr/>
                  <p:nvPr/>
                </p:nvSpPr>
                <p:spPr bwMode="auto">
                  <a:xfrm>
                    <a:off x="515" y="1844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53" name="Freeform 216"/>
                  <p:cNvSpPr/>
                  <p:nvPr/>
                </p:nvSpPr>
                <p:spPr bwMode="auto">
                  <a:xfrm>
                    <a:off x="523" y="1876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434" name="Freeform 217"/>
                <p:cNvSpPr/>
                <p:nvPr/>
              </p:nvSpPr>
              <p:spPr bwMode="auto">
                <a:xfrm>
                  <a:off x="831" y="2034"/>
                  <a:ext cx="37" cy="10"/>
                </a:xfrm>
                <a:custGeom>
                  <a:avLst/>
                  <a:gdLst>
                    <a:gd name="T0" fmla="*/ 37 w 37"/>
                    <a:gd name="T1" fmla="*/ 0 h 10"/>
                    <a:gd name="T2" fmla="*/ 7 w 37"/>
                    <a:gd name="T3" fmla="*/ 10 h 1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37" h="10">
                      <a:moveTo>
                        <a:pt x="37" y="0"/>
                      </a:moveTo>
                      <a:cubicBezTo>
                        <a:pt x="36" y="0"/>
                        <a:pt x="0" y="10"/>
                        <a:pt x="7" y="10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sp>
            <p:nvSpPr>
              <p:cNvPr id="284" name="Oval 218"/>
              <p:cNvSpPr>
                <a:spLocks noChangeArrowheads="1"/>
              </p:cNvSpPr>
              <p:nvPr/>
            </p:nvSpPr>
            <p:spPr bwMode="auto">
              <a:xfrm rot="-1677753">
                <a:off x="2134" y="1035"/>
                <a:ext cx="12" cy="1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grpSp>
            <p:nvGrpSpPr>
              <p:cNvPr id="285" name="Group 219"/>
              <p:cNvGrpSpPr/>
              <p:nvPr/>
            </p:nvGrpSpPr>
            <p:grpSpPr bwMode="auto">
              <a:xfrm rot="727980">
                <a:off x="1934" y="960"/>
                <a:ext cx="432" cy="432"/>
                <a:chOff x="2242" y="912"/>
                <a:chExt cx="632" cy="627"/>
              </a:xfrm>
            </p:grpSpPr>
            <p:grpSp>
              <p:nvGrpSpPr>
                <p:cNvPr id="370" name="Group 220"/>
                <p:cNvGrpSpPr/>
                <p:nvPr/>
              </p:nvGrpSpPr>
              <p:grpSpPr bwMode="auto">
                <a:xfrm rot="2282823">
                  <a:off x="2588" y="912"/>
                  <a:ext cx="198" cy="348"/>
                  <a:chOff x="2160" y="863"/>
                  <a:chExt cx="198" cy="349"/>
                </a:xfrm>
              </p:grpSpPr>
              <p:sp>
                <p:nvSpPr>
                  <p:cNvPr id="414" name="Freeform 221"/>
                  <p:cNvSpPr/>
                  <p:nvPr/>
                </p:nvSpPr>
                <p:spPr bwMode="auto">
                  <a:xfrm rot="-5257833" flipH="1" flipV="1">
                    <a:off x="2102" y="921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15" name="Freeform 222"/>
                  <p:cNvSpPr/>
                  <p:nvPr/>
                </p:nvSpPr>
                <p:spPr bwMode="auto">
                  <a:xfrm>
                    <a:off x="2205" y="926"/>
                    <a:ext cx="94" cy="286"/>
                  </a:xfrm>
                  <a:custGeom>
                    <a:avLst/>
                    <a:gdLst>
                      <a:gd name="T0" fmla="*/ 89 w 94"/>
                      <a:gd name="T1" fmla="*/ 286 h 286"/>
                      <a:gd name="T2" fmla="*/ 88 w 94"/>
                      <a:gd name="T3" fmla="*/ 239 h 286"/>
                      <a:gd name="T4" fmla="*/ 83 w 94"/>
                      <a:gd name="T5" fmla="*/ 183 h 286"/>
                      <a:gd name="T6" fmla="*/ 62 w 94"/>
                      <a:gd name="T7" fmla="*/ 146 h 286"/>
                      <a:gd name="T8" fmla="*/ 33 w 94"/>
                      <a:gd name="T9" fmla="*/ 77 h 286"/>
                      <a:gd name="T10" fmla="*/ 0 w 94"/>
                      <a:gd name="T11" fmla="*/ 18 h 286"/>
                      <a:gd name="T12" fmla="*/ 4 w 94"/>
                      <a:gd name="T13" fmla="*/ 0 h 28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94" h="286">
                        <a:moveTo>
                          <a:pt x="89" y="286"/>
                        </a:moveTo>
                        <a:cubicBezTo>
                          <a:pt x="94" y="271"/>
                          <a:pt x="83" y="253"/>
                          <a:pt x="88" y="239"/>
                        </a:cubicBezTo>
                        <a:cubicBezTo>
                          <a:pt x="88" y="223"/>
                          <a:pt x="90" y="199"/>
                          <a:pt x="83" y="183"/>
                        </a:cubicBezTo>
                        <a:cubicBezTo>
                          <a:pt x="77" y="171"/>
                          <a:pt x="66" y="158"/>
                          <a:pt x="62" y="146"/>
                        </a:cubicBezTo>
                        <a:cubicBezTo>
                          <a:pt x="46" y="129"/>
                          <a:pt x="39" y="99"/>
                          <a:pt x="33" y="77"/>
                        </a:cubicBezTo>
                        <a:cubicBezTo>
                          <a:pt x="13" y="62"/>
                          <a:pt x="12" y="37"/>
                          <a:pt x="0" y="18"/>
                        </a:cubicBezTo>
                        <a:cubicBezTo>
                          <a:pt x="1" y="12"/>
                          <a:pt x="4" y="0"/>
                          <a:pt x="4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16" name="Freeform 223"/>
                  <p:cNvSpPr/>
                  <p:nvPr/>
                </p:nvSpPr>
                <p:spPr bwMode="auto">
                  <a:xfrm rot="-5257833" flipH="1" flipV="1">
                    <a:off x="2192" y="929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17" name="Freeform 224"/>
                  <p:cNvSpPr/>
                  <p:nvPr/>
                </p:nvSpPr>
                <p:spPr bwMode="auto">
                  <a:xfrm rot="-5257833" flipH="1" flipV="1">
                    <a:off x="2213" y="973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18" name="Freeform 225"/>
                  <p:cNvSpPr/>
                  <p:nvPr/>
                </p:nvSpPr>
                <p:spPr bwMode="auto">
                  <a:xfrm rot="-5257833" flipH="1" flipV="1">
                    <a:off x="2244" y="954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19" name="Freeform 226"/>
                  <p:cNvSpPr/>
                  <p:nvPr/>
                </p:nvSpPr>
                <p:spPr bwMode="auto">
                  <a:xfrm rot="-5257833" flipH="1" flipV="1">
                    <a:off x="2240" y="1025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20" name="Freeform 227"/>
                  <p:cNvSpPr/>
                  <p:nvPr/>
                </p:nvSpPr>
                <p:spPr bwMode="auto">
                  <a:xfrm rot="-5257833" flipH="1" flipV="1">
                    <a:off x="2285" y="1005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21" name="Freeform 228"/>
                  <p:cNvSpPr/>
                  <p:nvPr/>
                </p:nvSpPr>
                <p:spPr bwMode="auto">
                  <a:xfrm rot="-5257833" flipH="1" flipV="1">
                    <a:off x="2273" y="1082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22" name="Freeform 229"/>
                  <p:cNvSpPr/>
                  <p:nvPr/>
                </p:nvSpPr>
                <p:spPr bwMode="auto">
                  <a:xfrm rot="-5257833" flipH="1" flipV="1">
                    <a:off x="2322" y="1055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23" name="Freeform 230"/>
                  <p:cNvSpPr/>
                  <p:nvPr/>
                </p:nvSpPr>
                <p:spPr bwMode="auto">
                  <a:xfrm rot="-5257833" flipH="1" flipV="1">
                    <a:off x="2296" y="1054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24" name="Freeform 231"/>
                  <p:cNvSpPr/>
                  <p:nvPr/>
                </p:nvSpPr>
                <p:spPr bwMode="auto">
                  <a:xfrm rot="-5257833" flipH="1" flipV="1">
                    <a:off x="2298" y="1099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25" name="Freeform 232"/>
                  <p:cNvSpPr/>
                  <p:nvPr/>
                </p:nvSpPr>
                <p:spPr bwMode="auto">
                  <a:xfrm rot="-5257833" flipH="1" flipV="1">
                    <a:off x="2311" y="1094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26" name="Freeform 233"/>
                  <p:cNvSpPr/>
                  <p:nvPr/>
                </p:nvSpPr>
                <p:spPr bwMode="auto">
                  <a:xfrm rot="-5257833" flipH="1" flipV="1">
                    <a:off x="2199" y="957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27" name="Freeform 234"/>
                  <p:cNvSpPr/>
                  <p:nvPr/>
                </p:nvSpPr>
                <p:spPr bwMode="auto">
                  <a:xfrm rot="-5257833" flipH="1" flipV="1">
                    <a:off x="2190" y="972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28" name="Freeform 235"/>
                  <p:cNvSpPr/>
                  <p:nvPr/>
                </p:nvSpPr>
                <p:spPr bwMode="auto">
                  <a:xfrm rot="-5257833" flipH="1" flipV="1">
                    <a:off x="2225" y="1021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29" name="Freeform 236"/>
                  <p:cNvSpPr/>
                  <p:nvPr/>
                </p:nvSpPr>
                <p:spPr bwMode="auto">
                  <a:xfrm rot="-5257833" flipH="1" flipV="1">
                    <a:off x="2188" y="1039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30" name="Freeform 237"/>
                  <p:cNvSpPr/>
                  <p:nvPr/>
                </p:nvSpPr>
                <p:spPr bwMode="auto">
                  <a:xfrm rot="-5257833" flipH="1" flipV="1">
                    <a:off x="2200" y="1007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31" name="Freeform 238"/>
                  <p:cNvSpPr/>
                  <p:nvPr/>
                </p:nvSpPr>
                <p:spPr bwMode="auto">
                  <a:xfrm rot="-5257833" flipH="1" flipV="1">
                    <a:off x="2252" y="1070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32" name="Freeform 239"/>
                  <p:cNvSpPr/>
                  <p:nvPr/>
                </p:nvSpPr>
                <p:spPr bwMode="auto">
                  <a:xfrm rot="-5257833" flipH="1" flipV="1">
                    <a:off x="2233" y="1092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grpSp>
              <p:nvGrpSpPr>
                <p:cNvPr id="371" name="Group 240"/>
                <p:cNvGrpSpPr/>
                <p:nvPr/>
              </p:nvGrpSpPr>
              <p:grpSpPr bwMode="auto">
                <a:xfrm rot="1690561">
                  <a:off x="2300" y="1055"/>
                  <a:ext cx="343" cy="198"/>
                  <a:chOff x="1440" y="1297"/>
                  <a:chExt cx="343" cy="198"/>
                </a:xfrm>
              </p:grpSpPr>
              <p:sp>
                <p:nvSpPr>
                  <p:cNvPr id="394" name="Freeform 241"/>
                  <p:cNvSpPr/>
                  <p:nvPr/>
                </p:nvSpPr>
                <p:spPr bwMode="auto">
                  <a:xfrm rot="10359975" flipH="1">
                    <a:off x="1440" y="1297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95" name="Freeform 242"/>
                  <p:cNvSpPr/>
                  <p:nvPr/>
                </p:nvSpPr>
                <p:spPr bwMode="auto">
                  <a:xfrm rot="10359975" flipH="1">
                    <a:off x="1504" y="1333"/>
                    <a:ext cx="278" cy="98"/>
                  </a:xfrm>
                  <a:custGeom>
                    <a:avLst/>
                    <a:gdLst>
                      <a:gd name="T0" fmla="*/ 278 w 278"/>
                      <a:gd name="T1" fmla="*/ 18 h 98"/>
                      <a:gd name="T2" fmla="*/ 236 w 278"/>
                      <a:gd name="T3" fmla="*/ 0 h 98"/>
                      <a:gd name="T4" fmla="*/ 180 w 278"/>
                      <a:gd name="T5" fmla="*/ 8 h 98"/>
                      <a:gd name="T6" fmla="*/ 144 w 278"/>
                      <a:gd name="T7" fmla="*/ 30 h 98"/>
                      <a:gd name="T8" fmla="*/ 76 w 278"/>
                      <a:gd name="T9" fmla="*/ 62 h 98"/>
                      <a:gd name="T10" fmla="*/ 18 w 278"/>
                      <a:gd name="T11" fmla="*/ 98 h 98"/>
                      <a:gd name="T12" fmla="*/ 0 w 278"/>
                      <a:gd name="T13" fmla="*/ 94 h 9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96" name="Freeform 243"/>
                  <p:cNvSpPr/>
                  <p:nvPr/>
                </p:nvSpPr>
                <p:spPr bwMode="auto">
                  <a:xfrm rot="10359975" flipH="1">
                    <a:off x="1506" y="1332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97" name="Freeform 244"/>
                  <p:cNvSpPr/>
                  <p:nvPr/>
                </p:nvSpPr>
                <p:spPr bwMode="auto">
                  <a:xfrm rot="10359975" flipH="1">
                    <a:off x="1525" y="1377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98" name="Freeform 245"/>
                  <p:cNvSpPr/>
                  <p:nvPr/>
                </p:nvSpPr>
                <p:spPr bwMode="auto">
                  <a:xfrm rot="10359975" flipH="1">
                    <a:off x="1535" y="1383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99" name="Freeform 246"/>
                  <p:cNvSpPr/>
                  <p:nvPr/>
                </p:nvSpPr>
                <p:spPr bwMode="auto">
                  <a:xfrm rot="10359975" flipH="1">
                    <a:off x="1577" y="1402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00" name="Freeform 247"/>
                  <p:cNvSpPr/>
                  <p:nvPr/>
                </p:nvSpPr>
                <p:spPr bwMode="auto">
                  <a:xfrm rot="10359975" flipH="1">
                    <a:off x="1592" y="1415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01" name="Freeform 248"/>
                  <p:cNvSpPr/>
                  <p:nvPr/>
                </p:nvSpPr>
                <p:spPr bwMode="auto">
                  <a:xfrm rot="10359975" flipH="1">
                    <a:off x="1641" y="1426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02" name="Freeform 249"/>
                  <p:cNvSpPr/>
                  <p:nvPr/>
                </p:nvSpPr>
                <p:spPr bwMode="auto">
                  <a:xfrm rot="10359975" flipH="1">
                    <a:off x="1646" y="1447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03" name="Freeform 250"/>
                  <p:cNvSpPr/>
                  <p:nvPr/>
                </p:nvSpPr>
                <p:spPr bwMode="auto">
                  <a:xfrm rot="10359975" flipH="1">
                    <a:off x="1626" y="1438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04" name="Freeform 251"/>
                  <p:cNvSpPr/>
                  <p:nvPr/>
                </p:nvSpPr>
                <p:spPr bwMode="auto">
                  <a:xfrm rot="10359975" flipH="1">
                    <a:off x="1684" y="1423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05" name="Freeform 252"/>
                  <p:cNvSpPr/>
                  <p:nvPr/>
                </p:nvSpPr>
                <p:spPr bwMode="auto">
                  <a:xfrm rot="10359975" flipH="1">
                    <a:off x="1667" y="1450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06" name="Freeform 253"/>
                  <p:cNvSpPr/>
                  <p:nvPr/>
                </p:nvSpPr>
                <p:spPr bwMode="auto">
                  <a:xfrm rot="10359975" flipH="1">
                    <a:off x="1543" y="1327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07" name="Freeform 254"/>
                  <p:cNvSpPr/>
                  <p:nvPr/>
                </p:nvSpPr>
                <p:spPr bwMode="auto">
                  <a:xfrm rot="10359975" flipH="1">
                    <a:off x="1546" y="1329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08" name="Freeform 255"/>
                  <p:cNvSpPr/>
                  <p:nvPr/>
                </p:nvSpPr>
                <p:spPr bwMode="auto">
                  <a:xfrm rot="10359975" flipH="1">
                    <a:off x="1616" y="1340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09" name="Freeform 256"/>
                  <p:cNvSpPr/>
                  <p:nvPr/>
                </p:nvSpPr>
                <p:spPr bwMode="auto">
                  <a:xfrm rot="10359975" flipH="1">
                    <a:off x="1612" y="1321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10" name="Freeform 257"/>
                  <p:cNvSpPr/>
                  <p:nvPr/>
                </p:nvSpPr>
                <p:spPr bwMode="auto">
                  <a:xfrm rot="10359975" flipH="1">
                    <a:off x="1582" y="1335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11" name="Freeform 258"/>
                  <p:cNvSpPr/>
                  <p:nvPr/>
                </p:nvSpPr>
                <p:spPr bwMode="auto">
                  <a:xfrm rot="10359975" flipH="1">
                    <a:off x="1667" y="1361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12" name="Freeform 259"/>
                  <p:cNvSpPr/>
                  <p:nvPr/>
                </p:nvSpPr>
                <p:spPr bwMode="auto">
                  <a:xfrm rot="10359975" flipH="1">
                    <a:off x="1673" y="1356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413" name="Freeform 260"/>
                  <p:cNvSpPr/>
                  <p:nvPr/>
                </p:nvSpPr>
                <p:spPr bwMode="auto">
                  <a:xfrm rot="10359975">
                    <a:off x="1746" y="1400"/>
                    <a:ext cx="37" cy="10"/>
                  </a:xfrm>
                  <a:custGeom>
                    <a:avLst/>
                    <a:gdLst>
                      <a:gd name="T0" fmla="*/ 37 w 37"/>
                      <a:gd name="T1" fmla="*/ 0 h 10"/>
                      <a:gd name="T2" fmla="*/ 7 w 37"/>
                      <a:gd name="T3" fmla="*/ 10 h 1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37" h="10">
                        <a:moveTo>
                          <a:pt x="37" y="0"/>
                        </a:moveTo>
                        <a:cubicBezTo>
                          <a:pt x="36" y="0"/>
                          <a:pt x="0" y="10"/>
                          <a:pt x="7" y="10"/>
                        </a:cubicBez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grpSp>
              <p:nvGrpSpPr>
                <p:cNvPr id="372" name="Group 261"/>
                <p:cNvGrpSpPr/>
                <p:nvPr/>
              </p:nvGrpSpPr>
              <p:grpSpPr bwMode="auto">
                <a:xfrm rot="2150851">
                  <a:off x="2586" y="1241"/>
                  <a:ext cx="288" cy="98"/>
                  <a:chOff x="1866" y="1244"/>
                  <a:chExt cx="329" cy="112"/>
                </a:xfrm>
              </p:grpSpPr>
              <p:sp>
                <p:nvSpPr>
                  <p:cNvPr id="374" name="Freeform 262"/>
                  <p:cNvSpPr/>
                  <p:nvPr/>
                </p:nvSpPr>
                <p:spPr bwMode="auto">
                  <a:xfrm>
                    <a:off x="1900" y="1244"/>
                    <a:ext cx="295" cy="112"/>
                  </a:xfrm>
                  <a:custGeom>
                    <a:avLst/>
                    <a:gdLst>
                      <a:gd name="T0" fmla="*/ 51 w 295"/>
                      <a:gd name="T1" fmla="*/ 23 h 112"/>
                      <a:gd name="T2" fmla="*/ 8 w 295"/>
                      <a:gd name="T3" fmla="*/ 47 h 112"/>
                      <a:gd name="T4" fmla="*/ 15 w 295"/>
                      <a:gd name="T5" fmla="*/ 94 h 112"/>
                      <a:gd name="T6" fmla="*/ 100 w 295"/>
                      <a:gd name="T7" fmla="*/ 110 h 112"/>
                      <a:gd name="T8" fmla="*/ 176 w 295"/>
                      <a:gd name="T9" fmla="*/ 80 h 112"/>
                      <a:gd name="T10" fmla="*/ 224 w 295"/>
                      <a:gd name="T11" fmla="*/ 66 h 112"/>
                      <a:gd name="T12" fmla="*/ 290 w 295"/>
                      <a:gd name="T13" fmla="*/ 74 h 112"/>
                      <a:gd name="T14" fmla="*/ 254 w 295"/>
                      <a:gd name="T15" fmla="*/ 24 h 112"/>
                      <a:gd name="T16" fmla="*/ 189 w 295"/>
                      <a:gd name="T17" fmla="*/ 2 h 112"/>
                      <a:gd name="T18" fmla="*/ 125 w 295"/>
                      <a:gd name="T19" fmla="*/ 9 h 112"/>
                      <a:gd name="T20" fmla="*/ 51 w 295"/>
                      <a:gd name="T21" fmla="*/ 23 h 112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295" h="112">
                        <a:moveTo>
                          <a:pt x="51" y="23"/>
                        </a:moveTo>
                        <a:cubicBezTo>
                          <a:pt x="28" y="31"/>
                          <a:pt x="14" y="36"/>
                          <a:pt x="8" y="47"/>
                        </a:cubicBezTo>
                        <a:cubicBezTo>
                          <a:pt x="2" y="59"/>
                          <a:pt x="0" y="84"/>
                          <a:pt x="15" y="94"/>
                        </a:cubicBezTo>
                        <a:cubicBezTo>
                          <a:pt x="30" y="104"/>
                          <a:pt x="73" y="112"/>
                          <a:pt x="100" y="110"/>
                        </a:cubicBezTo>
                        <a:cubicBezTo>
                          <a:pt x="127" y="108"/>
                          <a:pt x="155" y="87"/>
                          <a:pt x="176" y="80"/>
                        </a:cubicBezTo>
                        <a:cubicBezTo>
                          <a:pt x="197" y="73"/>
                          <a:pt x="205" y="67"/>
                          <a:pt x="224" y="66"/>
                        </a:cubicBezTo>
                        <a:cubicBezTo>
                          <a:pt x="243" y="65"/>
                          <a:pt x="285" y="81"/>
                          <a:pt x="290" y="74"/>
                        </a:cubicBezTo>
                        <a:cubicBezTo>
                          <a:pt x="295" y="67"/>
                          <a:pt x="271" y="36"/>
                          <a:pt x="254" y="24"/>
                        </a:cubicBezTo>
                        <a:cubicBezTo>
                          <a:pt x="237" y="12"/>
                          <a:pt x="210" y="4"/>
                          <a:pt x="189" y="2"/>
                        </a:cubicBezTo>
                        <a:cubicBezTo>
                          <a:pt x="168" y="0"/>
                          <a:pt x="148" y="5"/>
                          <a:pt x="125" y="9"/>
                        </a:cubicBezTo>
                        <a:cubicBezTo>
                          <a:pt x="103" y="12"/>
                          <a:pt x="66" y="20"/>
                          <a:pt x="51" y="23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5" name="Freeform 263"/>
                  <p:cNvSpPr/>
                  <p:nvPr/>
                </p:nvSpPr>
                <p:spPr bwMode="auto">
                  <a:xfrm>
                    <a:off x="1866" y="1267"/>
                    <a:ext cx="320" cy="67"/>
                  </a:xfrm>
                  <a:custGeom>
                    <a:avLst/>
                    <a:gdLst>
                      <a:gd name="T0" fmla="*/ 0 w 320"/>
                      <a:gd name="T1" fmla="*/ 65 h 67"/>
                      <a:gd name="T2" fmla="*/ 43 w 320"/>
                      <a:gd name="T3" fmla="*/ 67 h 67"/>
                      <a:gd name="T4" fmla="*/ 98 w 320"/>
                      <a:gd name="T5" fmla="*/ 55 h 67"/>
                      <a:gd name="T6" fmla="*/ 132 w 320"/>
                      <a:gd name="T7" fmla="*/ 38 h 67"/>
                      <a:gd name="T8" fmla="*/ 197 w 320"/>
                      <a:gd name="T9" fmla="*/ 13 h 67"/>
                      <a:gd name="T10" fmla="*/ 258 w 320"/>
                      <a:gd name="T11" fmla="*/ 7 h 67"/>
                      <a:gd name="T12" fmla="*/ 320 w 320"/>
                      <a:gd name="T13" fmla="*/ 51 h 6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20" h="67">
                        <a:moveTo>
                          <a:pt x="0" y="65"/>
                        </a:moveTo>
                        <a:cubicBezTo>
                          <a:pt x="16" y="65"/>
                          <a:pt x="29" y="67"/>
                          <a:pt x="43" y="67"/>
                        </a:cubicBezTo>
                        <a:cubicBezTo>
                          <a:pt x="59" y="65"/>
                          <a:pt x="83" y="61"/>
                          <a:pt x="98" y="55"/>
                        </a:cubicBezTo>
                        <a:cubicBezTo>
                          <a:pt x="109" y="50"/>
                          <a:pt x="120" y="42"/>
                          <a:pt x="132" y="38"/>
                        </a:cubicBezTo>
                        <a:cubicBezTo>
                          <a:pt x="148" y="28"/>
                          <a:pt x="176" y="19"/>
                          <a:pt x="197" y="13"/>
                        </a:cubicBezTo>
                        <a:cubicBezTo>
                          <a:pt x="209" y="0"/>
                          <a:pt x="241" y="16"/>
                          <a:pt x="258" y="7"/>
                        </a:cubicBezTo>
                        <a:cubicBezTo>
                          <a:pt x="264" y="6"/>
                          <a:pt x="320" y="51"/>
                          <a:pt x="320" y="51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6" name="Freeform 264"/>
                  <p:cNvSpPr/>
                  <p:nvPr/>
                </p:nvSpPr>
                <p:spPr bwMode="auto">
                  <a:xfrm rot="-527433" flipH="1" flipV="1">
                    <a:off x="2005" y="1297"/>
                    <a:ext cx="68" cy="8"/>
                  </a:xfrm>
                  <a:custGeom>
                    <a:avLst/>
                    <a:gdLst>
                      <a:gd name="T0" fmla="*/ 68 w 68"/>
                      <a:gd name="T1" fmla="*/ 8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7" name="Freeform 265"/>
                  <p:cNvSpPr/>
                  <p:nvPr/>
                </p:nvSpPr>
                <p:spPr bwMode="auto">
                  <a:xfrm rot="-527433" flipH="1" flipV="1">
                    <a:off x="2044" y="1301"/>
                    <a:ext cx="18" cy="16"/>
                  </a:xfrm>
                  <a:custGeom>
                    <a:avLst/>
                    <a:gdLst>
                      <a:gd name="T0" fmla="*/ 18 w 18"/>
                      <a:gd name="T1" fmla="*/ 16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8" name="Freeform 266"/>
                  <p:cNvSpPr/>
                  <p:nvPr/>
                </p:nvSpPr>
                <p:spPr bwMode="auto">
                  <a:xfrm rot="-527433" flipH="1" flipV="1">
                    <a:off x="1952" y="1322"/>
                    <a:ext cx="64" cy="10"/>
                  </a:xfrm>
                  <a:custGeom>
                    <a:avLst/>
                    <a:gdLst>
                      <a:gd name="T0" fmla="*/ 64 w 64"/>
                      <a:gd name="T1" fmla="*/ 1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9" name="Freeform 267"/>
                  <p:cNvSpPr/>
                  <p:nvPr/>
                </p:nvSpPr>
                <p:spPr bwMode="auto">
                  <a:xfrm rot="-527433" flipH="1" flipV="1">
                    <a:off x="2009" y="1327"/>
                    <a:ext cx="6" cy="10"/>
                  </a:xfrm>
                  <a:custGeom>
                    <a:avLst/>
                    <a:gdLst>
                      <a:gd name="T0" fmla="*/ 6 w 6"/>
                      <a:gd name="T1" fmla="*/ 10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80" name="Freeform 268"/>
                  <p:cNvSpPr/>
                  <p:nvPr/>
                </p:nvSpPr>
                <p:spPr bwMode="auto">
                  <a:xfrm rot="-527433" flipH="1" flipV="1">
                    <a:off x="2006" y="1320"/>
                    <a:ext cx="26" cy="4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4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81" name="Freeform 269"/>
                  <p:cNvSpPr/>
                  <p:nvPr/>
                </p:nvSpPr>
                <p:spPr bwMode="auto">
                  <a:xfrm rot="-527433" flipH="1" flipV="1">
                    <a:off x="1951" y="1325"/>
                    <a:ext cx="24" cy="15"/>
                  </a:xfrm>
                  <a:custGeom>
                    <a:avLst/>
                    <a:gdLst>
                      <a:gd name="T0" fmla="*/ 24 w 24"/>
                      <a:gd name="T1" fmla="*/ 15 h 32"/>
                      <a:gd name="T2" fmla="*/ 10 w 24"/>
                      <a:gd name="T3" fmla="*/ 5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82" name="Freeform 270"/>
                  <p:cNvSpPr/>
                  <p:nvPr/>
                </p:nvSpPr>
                <p:spPr bwMode="auto">
                  <a:xfrm rot="-527433" flipH="1" flipV="1">
                    <a:off x="1973" y="1334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83" name="Freeform 271"/>
                  <p:cNvSpPr/>
                  <p:nvPr/>
                </p:nvSpPr>
                <p:spPr bwMode="auto">
                  <a:xfrm rot="-527433" flipH="1" flipV="1">
                    <a:off x="2019" y="1270"/>
                    <a:ext cx="6" cy="23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23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84" name="Freeform 272"/>
                  <p:cNvSpPr/>
                  <p:nvPr/>
                </p:nvSpPr>
                <p:spPr bwMode="auto">
                  <a:xfrm rot="-527433" flipH="1" flipV="1">
                    <a:off x="1998" y="1264"/>
                    <a:ext cx="26" cy="13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11 h 28"/>
                      <a:gd name="T4" fmla="*/ 24 w 26"/>
                      <a:gd name="T5" fmla="*/ 12 h 28"/>
                      <a:gd name="T6" fmla="*/ 26 w 26"/>
                      <a:gd name="T7" fmla="*/ 13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85" name="Freeform 273"/>
                  <p:cNvSpPr/>
                  <p:nvPr/>
                </p:nvSpPr>
                <p:spPr bwMode="auto">
                  <a:xfrm rot="-527433" flipH="1" flipV="1">
                    <a:off x="2026" y="1263"/>
                    <a:ext cx="29" cy="17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10 h 34"/>
                      <a:gd name="T4" fmla="*/ 1 w 29"/>
                      <a:gd name="T5" fmla="*/ 17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86" name="Freeform 274"/>
                  <p:cNvSpPr/>
                  <p:nvPr/>
                </p:nvSpPr>
                <p:spPr bwMode="auto">
                  <a:xfrm rot="-527433" flipH="1" flipV="1">
                    <a:off x="1967" y="1292"/>
                    <a:ext cx="14" cy="27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27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87" name="Freeform 275"/>
                  <p:cNvSpPr/>
                  <p:nvPr/>
                </p:nvSpPr>
                <p:spPr bwMode="auto">
                  <a:xfrm rot="-527433" flipH="1" flipV="1">
                    <a:off x="1955" y="1292"/>
                    <a:ext cx="16" cy="14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14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88" name="Freeform 276"/>
                  <p:cNvSpPr/>
                  <p:nvPr/>
                </p:nvSpPr>
                <p:spPr bwMode="auto">
                  <a:xfrm rot="21072567" flipV="1">
                    <a:off x="1868" y="1331"/>
                    <a:ext cx="37" cy="5"/>
                  </a:xfrm>
                  <a:custGeom>
                    <a:avLst/>
                    <a:gdLst>
                      <a:gd name="T0" fmla="*/ 37 w 37"/>
                      <a:gd name="T1" fmla="*/ 0 h 10"/>
                      <a:gd name="T2" fmla="*/ 7 w 37"/>
                      <a:gd name="T3" fmla="*/ 5 h 1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37" h="10">
                        <a:moveTo>
                          <a:pt x="37" y="0"/>
                        </a:moveTo>
                        <a:cubicBezTo>
                          <a:pt x="36" y="0"/>
                          <a:pt x="0" y="10"/>
                          <a:pt x="7" y="10"/>
                        </a:cubicBez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89" name="Oval 277"/>
                  <p:cNvSpPr>
                    <a:spLocks noChangeArrowheads="1"/>
                  </p:cNvSpPr>
                  <p:nvPr/>
                </p:nvSpPr>
                <p:spPr bwMode="auto">
                  <a:xfrm>
                    <a:off x="2058" y="1332"/>
                    <a:ext cx="12" cy="1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 sz="1200"/>
                  </a:p>
                </p:txBody>
              </p:sp>
              <p:sp>
                <p:nvSpPr>
                  <p:cNvPr id="390" name="Freeform 278"/>
                  <p:cNvSpPr/>
                  <p:nvPr/>
                </p:nvSpPr>
                <p:spPr bwMode="auto">
                  <a:xfrm rot="-527433" flipH="1" flipV="1">
                    <a:off x="2084" y="1274"/>
                    <a:ext cx="18" cy="16"/>
                  </a:xfrm>
                  <a:custGeom>
                    <a:avLst/>
                    <a:gdLst>
                      <a:gd name="T0" fmla="*/ 18 w 18"/>
                      <a:gd name="T1" fmla="*/ 16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91" name="Freeform 279"/>
                  <p:cNvSpPr/>
                  <p:nvPr/>
                </p:nvSpPr>
                <p:spPr bwMode="auto">
                  <a:xfrm rot="527433" flipV="1">
                    <a:off x="2082" y="1256"/>
                    <a:ext cx="18" cy="16"/>
                  </a:xfrm>
                  <a:custGeom>
                    <a:avLst/>
                    <a:gdLst>
                      <a:gd name="T0" fmla="*/ 18 w 18"/>
                      <a:gd name="T1" fmla="*/ 16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92" name="Freeform 280"/>
                  <p:cNvSpPr/>
                  <p:nvPr/>
                </p:nvSpPr>
                <p:spPr bwMode="auto">
                  <a:xfrm rot="527433" flipV="1">
                    <a:off x="2112" y="1260"/>
                    <a:ext cx="18" cy="16"/>
                  </a:xfrm>
                  <a:custGeom>
                    <a:avLst/>
                    <a:gdLst>
                      <a:gd name="T0" fmla="*/ 18 w 18"/>
                      <a:gd name="T1" fmla="*/ 16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93" name="Freeform 281"/>
                  <p:cNvSpPr/>
                  <p:nvPr/>
                </p:nvSpPr>
                <p:spPr bwMode="auto">
                  <a:xfrm rot="-527433" flipH="1" flipV="1">
                    <a:off x="2122" y="1276"/>
                    <a:ext cx="18" cy="16"/>
                  </a:xfrm>
                  <a:custGeom>
                    <a:avLst/>
                    <a:gdLst>
                      <a:gd name="T0" fmla="*/ 18 w 18"/>
                      <a:gd name="T1" fmla="*/ 16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373" name="Freeform 282"/>
                <p:cNvSpPr/>
                <p:nvPr/>
              </p:nvSpPr>
              <p:spPr bwMode="auto">
                <a:xfrm>
                  <a:off x="2242" y="1240"/>
                  <a:ext cx="372" cy="299"/>
                </a:xfrm>
                <a:custGeom>
                  <a:avLst/>
                  <a:gdLst>
                    <a:gd name="T0" fmla="*/ 372 w 372"/>
                    <a:gd name="T1" fmla="*/ 0 h 300"/>
                    <a:gd name="T2" fmla="*/ 298 w 372"/>
                    <a:gd name="T3" fmla="*/ 126 h 300"/>
                    <a:gd name="T4" fmla="*/ 70 w 372"/>
                    <a:gd name="T5" fmla="*/ 223 h 300"/>
                    <a:gd name="T6" fmla="*/ 0 w 372"/>
                    <a:gd name="T7" fmla="*/ 299 h 3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72" h="300">
                      <a:moveTo>
                        <a:pt x="372" y="0"/>
                      </a:moveTo>
                      <a:cubicBezTo>
                        <a:pt x="360" y="21"/>
                        <a:pt x="348" y="89"/>
                        <a:pt x="298" y="126"/>
                      </a:cubicBezTo>
                      <a:cubicBezTo>
                        <a:pt x="248" y="163"/>
                        <a:pt x="120" y="195"/>
                        <a:pt x="70" y="224"/>
                      </a:cubicBezTo>
                      <a:cubicBezTo>
                        <a:pt x="20" y="253"/>
                        <a:pt x="15" y="284"/>
                        <a:pt x="0" y="30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86" name="Group 283"/>
              <p:cNvGrpSpPr/>
              <p:nvPr/>
            </p:nvGrpSpPr>
            <p:grpSpPr bwMode="auto">
              <a:xfrm>
                <a:off x="1600" y="1294"/>
                <a:ext cx="254" cy="163"/>
                <a:chOff x="1824" y="1584"/>
                <a:chExt cx="254" cy="163"/>
              </a:xfrm>
            </p:grpSpPr>
            <p:grpSp>
              <p:nvGrpSpPr>
                <p:cNvPr id="361" name="Group 284"/>
                <p:cNvGrpSpPr/>
                <p:nvPr/>
              </p:nvGrpSpPr>
              <p:grpSpPr bwMode="auto">
                <a:xfrm>
                  <a:off x="1824" y="1584"/>
                  <a:ext cx="223" cy="163"/>
                  <a:chOff x="2417" y="1618"/>
                  <a:chExt cx="223" cy="163"/>
                </a:xfrm>
              </p:grpSpPr>
              <p:sp>
                <p:nvSpPr>
                  <p:cNvPr id="363" name="Freeform 285"/>
                  <p:cNvSpPr/>
                  <p:nvPr/>
                </p:nvSpPr>
                <p:spPr bwMode="auto">
                  <a:xfrm>
                    <a:off x="2448" y="1618"/>
                    <a:ext cx="190" cy="88"/>
                  </a:xfrm>
                  <a:custGeom>
                    <a:avLst/>
                    <a:gdLst>
                      <a:gd name="T0" fmla="*/ 190 w 192"/>
                      <a:gd name="T1" fmla="*/ 50 h 112"/>
                      <a:gd name="T2" fmla="*/ 143 w 192"/>
                      <a:gd name="T3" fmla="*/ 13 h 112"/>
                      <a:gd name="T4" fmla="*/ 48 w 192"/>
                      <a:gd name="T5" fmla="*/ 13 h 112"/>
                      <a:gd name="T6" fmla="*/ 0 w 192"/>
                      <a:gd name="T7" fmla="*/ 88 h 11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92" h="112">
                        <a:moveTo>
                          <a:pt x="192" y="64"/>
                        </a:moveTo>
                        <a:cubicBezTo>
                          <a:pt x="180" y="44"/>
                          <a:pt x="168" y="24"/>
                          <a:pt x="144" y="16"/>
                        </a:cubicBezTo>
                        <a:cubicBezTo>
                          <a:pt x="120" y="8"/>
                          <a:pt x="72" y="0"/>
                          <a:pt x="48" y="16"/>
                        </a:cubicBezTo>
                        <a:cubicBezTo>
                          <a:pt x="24" y="32"/>
                          <a:pt x="12" y="72"/>
                          <a:pt x="0" y="112"/>
                        </a:cubicBezTo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4" name="Freeform 286"/>
                  <p:cNvSpPr/>
                  <p:nvPr/>
                </p:nvSpPr>
                <p:spPr bwMode="auto">
                  <a:xfrm>
                    <a:off x="2417" y="1629"/>
                    <a:ext cx="223" cy="152"/>
                  </a:xfrm>
                  <a:custGeom>
                    <a:avLst/>
                    <a:gdLst>
                      <a:gd name="T0" fmla="*/ 223 w 223"/>
                      <a:gd name="T1" fmla="*/ 51 h 152"/>
                      <a:gd name="T2" fmla="*/ 175 w 223"/>
                      <a:gd name="T3" fmla="*/ 3 h 152"/>
                      <a:gd name="T4" fmla="*/ 67 w 223"/>
                      <a:gd name="T5" fmla="*/ 31 h 152"/>
                      <a:gd name="T6" fmla="*/ 3 w 223"/>
                      <a:gd name="T7" fmla="*/ 141 h 152"/>
                      <a:gd name="T8" fmla="*/ 49 w 223"/>
                      <a:gd name="T9" fmla="*/ 97 h 152"/>
                      <a:gd name="T10" fmla="*/ 121 w 223"/>
                      <a:gd name="T11" fmla="*/ 59 h 152"/>
                      <a:gd name="T12" fmla="*/ 175 w 223"/>
                      <a:gd name="T13" fmla="*/ 51 h 152"/>
                      <a:gd name="T14" fmla="*/ 223 w 223"/>
                      <a:gd name="T15" fmla="*/ 51 h 15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23" h="152">
                        <a:moveTo>
                          <a:pt x="223" y="51"/>
                        </a:moveTo>
                        <a:cubicBezTo>
                          <a:pt x="223" y="43"/>
                          <a:pt x="201" y="6"/>
                          <a:pt x="175" y="3"/>
                        </a:cubicBezTo>
                        <a:cubicBezTo>
                          <a:pt x="149" y="0"/>
                          <a:pt x="96" y="8"/>
                          <a:pt x="67" y="31"/>
                        </a:cubicBezTo>
                        <a:cubicBezTo>
                          <a:pt x="38" y="54"/>
                          <a:pt x="6" y="130"/>
                          <a:pt x="3" y="141"/>
                        </a:cubicBezTo>
                        <a:cubicBezTo>
                          <a:pt x="0" y="152"/>
                          <a:pt x="29" y="111"/>
                          <a:pt x="49" y="97"/>
                        </a:cubicBezTo>
                        <a:cubicBezTo>
                          <a:pt x="69" y="83"/>
                          <a:pt x="100" y="67"/>
                          <a:pt x="121" y="59"/>
                        </a:cubicBezTo>
                        <a:cubicBezTo>
                          <a:pt x="142" y="51"/>
                          <a:pt x="158" y="52"/>
                          <a:pt x="175" y="51"/>
                        </a:cubicBezTo>
                        <a:cubicBezTo>
                          <a:pt x="192" y="50"/>
                          <a:pt x="223" y="59"/>
                          <a:pt x="223" y="51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5" name="Freeform 287"/>
                  <p:cNvSpPr/>
                  <p:nvPr/>
                </p:nvSpPr>
                <p:spPr bwMode="auto">
                  <a:xfrm>
                    <a:off x="2542" y="1658"/>
                    <a:ext cx="36" cy="22"/>
                  </a:xfrm>
                  <a:custGeom>
                    <a:avLst/>
                    <a:gdLst>
                      <a:gd name="T0" fmla="*/ 36 w 36"/>
                      <a:gd name="T1" fmla="*/ 22 h 22"/>
                      <a:gd name="T2" fmla="*/ 16 w 36"/>
                      <a:gd name="T3" fmla="*/ 4 h 22"/>
                      <a:gd name="T4" fmla="*/ 0 w 36"/>
                      <a:gd name="T5" fmla="*/ 0 h 2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" h="22">
                        <a:moveTo>
                          <a:pt x="36" y="22"/>
                        </a:moveTo>
                        <a:cubicBezTo>
                          <a:pt x="27" y="19"/>
                          <a:pt x="26" y="8"/>
                          <a:pt x="16" y="4"/>
                        </a:cubicBezTo>
                        <a:cubicBezTo>
                          <a:pt x="11" y="2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6" name="Freeform 288"/>
                  <p:cNvSpPr/>
                  <p:nvPr/>
                </p:nvSpPr>
                <p:spPr bwMode="auto">
                  <a:xfrm>
                    <a:off x="2502" y="1670"/>
                    <a:ext cx="44" cy="14"/>
                  </a:xfrm>
                  <a:custGeom>
                    <a:avLst/>
                    <a:gdLst>
                      <a:gd name="T0" fmla="*/ 44 w 44"/>
                      <a:gd name="T1" fmla="*/ 14 h 14"/>
                      <a:gd name="T2" fmla="*/ 12 w 44"/>
                      <a:gd name="T3" fmla="*/ 2 h 14"/>
                      <a:gd name="T4" fmla="*/ 0 w 44"/>
                      <a:gd name="T5" fmla="*/ 0 h 1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4" h="14">
                        <a:moveTo>
                          <a:pt x="44" y="14"/>
                        </a:moveTo>
                        <a:cubicBezTo>
                          <a:pt x="35" y="8"/>
                          <a:pt x="23" y="4"/>
                          <a:pt x="12" y="2"/>
                        </a:cubicBezTo>
                        <a:cubicBezTo>
                          <a:pt x="8" y="1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7" name="Freeform 289"/>
                  <p:cNvSpPr/>
                  <p:nvPr/>
                </p:nvSpPr>
                <p:spPr bwMode="auto">
                  <a:xfrm>
                    <a:off x="2556" y="1646"/>
                    <a:ext cx="8" cy="16"/>
                  </a:xfrm>
                  <a:custGeom>
                    <a:avLst/>
                    <a:gdLst>
                      <a:gd name="T0" fmla="*/ 8 w 8"/>
                      <a:gd name="T1" fmla="*/ 16 h 16"/>
                      <a:gd name="T2" fmla="*/ 0 w 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8" h="16">
                        <a:moveTo>
                          <a:pt x="8" y="16"/>
                        </a:moveTo>
                        <a:cubicBezTo>
                          <a:pt x="5" y="12"/>
                          <a:pt x="3" y="0"/>
                          <a:pt x="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8" name="Freeform 290"/>
                  <p:cNvSpPr/>
                  <p:nvPr/>
                </p:nvSpPr>
                <p:spPr bwMode="auto">
                  <a:xfrm>
                    <a:off x="2516" y="1658"/>
                    <a:ext cx="13" cy="16"/>
                  </a:xfrm>
                  <a:custGeom>
                    <a:avLst/>
                    <a:gdLst>
                      <a:gd name="T0" fmla="*/ 12 w 13"/>
                      <a:gd name="T1" fmla="*/ 16 h 16"/>
                      <a:gd name="T2" fmla="*/ 4 w 13"/>
                      <a:gd name="T3" fmla="*/ 6 h 16"/>
                      <a:gd name="T4" fmla="*/ 0 w 13"/>
                      <a:gd name="T5" fmla="*/ 0 h 16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3" h="16">
                        <a:moveTo>
                          <a:pt x="12" y="16"/>
                        </a:moveTo>
                        <a:cubicBezTo>
                          <a:pt x="8" y="4"/>
                          <a:pt x="13" y="15"/>
                          <a:pt x="4" y="6"/>
                        </a:cubicBezTo>
                        <a:cubicBezTo>
                          <a:pt x="2" y="4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9" name="Freeform 291"/>
                  <p:cNvSpPr/>
                  <p:nvPr/>
                </p:nvSpPr>
                <p:spPr bwMode="auto">
                  <a:xfrm>
                    <a:off x="2466" y="1700"/>
                    <a:ext cx="32" cy="2"/>
                  </a:xfrm>
                  <a:custGeom>
                    <a:avLst/>
                    <a:gdLst>
                      <a:gd name="T0" fmla="*/ 32 w 32"/>
                      <a:gd name="T1" fmla="*/ 2 h 2"/>
                      <a:gd name="T2" fmla="*/ 0 w 32"/>
                      <a:gd name="T3" fmla="*/ 2 h 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32" h="2">
                        <a:moveTo>
                          <a:pt x="32" y="2"/>
                        </a:moveTo>
                        <a:cubicBezTo>
                          <a:pt x="22" y="0"/>
                          <a:pt x="0" y="2"/>
                          <a:pt x="0" y="2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362" name="Freeform 292"/>
                <p:cNvSpPr/>
                <p:nvPr/>
              </p:nvSpPr>
              <p:spPr bwMode="auto">
                <a:xfrm>
                  <a:off x="2048" y="1650"/>
                  <a:ext cx="30" cy="12"/>
                </a:xfrm>
                <a:custGeom>
                  <a:avLst/>
                  <a:gdLst>
                    <a:gd name="T0" fmla="*/ 0 w 30"/>
                    <a:gd name="T1" fmla="*/ 0 h 12"/>
                    <a:gd name="T2" fmla="*/ 30 w 30"/>
                    <a:gd name="T3" fmla="*/ 12 h 12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30" h="12">
                      <a:moveTo>
                        <a:pt x="0" y="0"/>
                      </a:moveTo>
                      <a:cubicBezTo>
                        <a:pt x="11" y="2"/>
                        <a:pt x="22" y="4"/>
                        <a:pt x="30" y="12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87" name="Group 293"/>
              <p:cNvGrpSpPr/>
              <p:nvPr/>
            </p:nvGrpSpPr>
            <p:grpSpPr bwMode="auto">
              <a:xfrm>
                <a:off x="1844" y="1384"/>
                <a:ext cx="288" cy="150"/>
                <a:chOff x="2068" y="1686"/>
                <a:chExt cx="288" cy="150"/>
              </a:xfrm>
            </p:grpSpPr>
            <p:grpSp>
              <p:nvGrpSpPr>
                <p:cNvPr id="340" name="Group 294"/>
                <p:cNvGrpSpPr/>
                <p:nvPr/>
              </p:nvGrpSpPr>
              <p:grpSpPr bwMode="auto">
                <a:xfrm flipH="1">
                  <a:off x="2068" y="1686"/>
                  <a:ext cx="288" cy="150"/>
                  <a:chOff x="288" y="1776"/>
                  <a:chExt cx="343" cy="198"/>
                </a:xfrm>
              </p:grpSpPr>
              <p:sp>
                <p:nvSpPr>
                  <p:cNvPr id="342" name="Freeform 295"/>
                  <p:cNvSpPr/>
                  <p:nvPr/>
                </p:nvSpPr>
                <p:spPr bwMode="auto">
                  <a:xfrm>
                    <a:off x="288" y="1776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43" name="Freeform 296"/>
                  <p:cNvSpPr/>
                  <p:nvPr/>
                </p:nvSpPr>
                <p:spPr bwMode="auto">
                  <a:xfrm>
                    <a:off x="353" y="1834"/>
                    <a:ext cx="278" cy="98"/>
                  </a:xfrm>
                  <a:custGeom>
                    <a:avLst/>
                    <a:gdLst>
                      <a:gd name="T0" fmla="*/ 278 w 278"/>
                      <a:gd name="T1" fmla="*/ 18 h 98"/>
                      <a:gd name="T2" fmla="*/ 236 w 278"/>
                      <a:gd name="T3" fmla="*/ 0 h 98"/>
                      <a:gd name="T4" fmla="*/ 180 w 278"/>
                      <a:gd name="T5" fmla="*/ 8 h 98"/>
                      <a:gd name="T6" fmla="*/ 144 w 278"/>
                      <a:gd name="T7" fmla="*/ 30 h 98"/>
                      <a:gd name="T8" fmla="*/ 76 w 278"/>
                      <a:gd name="T9" fmla="*/ 62 h 98"/>
                      <a:gd name="T10" fmla="*/ 18 w 278"/>
                      <a:gd name="T11" fmla="*/ 98 h 98"/>
                      <a:gd name="T12" fmla="*/ 0 w 278"/>
                      <a:gd name="T13" fmla="*/ 94 h 9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44" name="Freeform 297"/>
                  <p:cNvSpPr/>
                  <p:nvPr/>
                </p:nvSpPr>
                <p:spPr bwMode="auto">
                  <a:xfrm>
                    <a:off x="361" y="1934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45" name="Freeform 298"/>
                  <p:cNvSpPr/>
                  <p:nvPr/>
                </p:nvSpPr>
                <p:spPr bwMode="auto">
                  <a:xfrm>
                    <a:off x="375" y="1896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46" name="Freeform 299"/>
                  <p:cNvSpPr/>
                  <p:nvPr/>
                </p:nvSpPr>
                <p:spPr bwMode="auto">
                  <a:xfrm>
                    <a:off x="383" y="1878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47" name="Freeform 300"/>
                  <p:cNvSpPr/>
                  <p:nvPr/>
                </p:nvSpPr>
                <p:spPr bwMode="auto">
                  <a:xfrm>
                    <a:off x="423" y="1852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48" name="Freeform 301"/>
                  <p:cNvSpPr/>
                  <p:nvPr/>
                </p:nvSpPr>
                <p:spPr bwMode="auto">
                  <a:xfrm>
                    <a:off x="435" y="1824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49" name="Freeform 302"/>
                  <p:cNvSpPr/>
                  <p:nvPr/>
                </p:nvSpPr>
                <p:spPr bwMode="auto">
                  <a:xfrm>
                    <a:off x="483" y="1816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50" name="Freeform 303"/>
                  <p:cNvSpPr/>
                  <p:nvPr/>
                </p:nvSpPr>
                <p:spPr bwMode="auto">
                  <a:xfrm>
                    <a:off x="485" y="1796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51" name="Freeform 304"/>
                  <p:cNvSpPr/>
                  <p:nvPr/>
                </p:nvSpPr>
                <p:spPr bwMode="auto">
                  <a:xfrm>
                    <a:off x="467" y="1820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52" name="Freeform 305"/>
                  <p:cNvSpPr/>
                  <p:nvPr/>
                </p:nvSpPr>
                <p:spPr bwMode="auto">
                  <a:xfrm>
                    <a:off x="525" y="1804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53" name="Freeform 306"/>
                  <p:cNvSpPr/>
                  <p:nvPr/>
                </p:nvSpPr>
                <p:spPr bwMode="auto">
                  <a:xfrm>
                    <a:off x="507" y="1810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54" name="Freeform 307"/>
                  <p:cNvSpPr/>
                  <p:nvPr/>
                </p:nvSpPr>
                <p:spPr bwMode="auto">
                  <a:xfrm>
                    <a:off x="397" y="1912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55" name="Freeform 308"/>
                  <p:cNvSpPr/>
                  <p:nvPr/>
                </p:nvSpPr>
                <p:spPr bwMode="auto">
                  <a:xfrm>
                    <a:off x="401" y="1930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56" name="Freeform 309"/>
                  <p:cNvSpPr/>
                  <p:nvPr/>
                </p:nvSpPr>
                <p:spPr bwMode="auto">
                  <a:xfrm>
                    <a:off x="467" y="1882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57" name="Freeform 310"/>
                  <p:cNvSpPr/>
                  <p:nvPr/>
                </p:nvSpPr>
                <p:spPr bwMode="auto">
                  <a:xfrm>
                    <a:off x="467" y="1918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58" name="Freeform 311"/>
                  <p:cNvSpPr/>
                  <p:nvPr/>
                </p:nvSpPr>
                <p:spPr bwMode="auto">
                  <a:xfrm>
                    <a:off x="436" y="1902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59" name="Freeform 312"/>
                  <p:cNvSpPr/>
                  <p:nvPr/>
                </p:nvSpPr>
                <p:spPr bwMode="auto">
                  <a:xfrm>
                    <a:off x="515" y="1844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0" name="Freeform 313"/>
                  <p:cNvSpPr/>
                  <p:nvPr/>
                </p:nvSpPr>
                <p:spPr bwMode="auto">
                  <a:xfrm>
                    <a:off x="523" y="1876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341" name="Freeform 314"/>
                <p:cNvSpPr/>
                <p:nvPr/>
              </p:nvSpPr>
              <p:spPr bwMode="auto">
                <a:xfrm>
                  <a:off x="2068" y="1730"/>
                  <a:ext cx="34" cy="14"/>
                </a:xfrm>
                <a:custGeom>
                  <a:avLst/>
                  <a:gdLst>
                    <a:gd name="T0" fmla="*/ 34 w 34"/>
                    <a:gd name="T1" fmla="*/ 0 h 14"/>
                    <a:gd name="T2" fmla="*/ 0 w 34"/>
                    <a:gd name="T3" fmla="*/ 14 h 1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34" h="14">
                      <a:moveTo>
                        <a:pt x="34" y="0"/>
                      </a:moveTo>
                      <a:cubicBezTo>
                        <a:pt x="28" y="2"/>
                        <a:pt x="0" y="12"/>
                        <a:pt x="0" y="1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sp>
            <p:nvSpPr>
              <p:cNvPr id="288" name="Freeform 315"/>
              <p:cNvSpPr/>
              <p:nvPr/>
            </p:nvSpPr>
            <p:spPr bwMode="auto">
              <a:xfrm>
                <a:off x="1793" y="1770"/>
                <a:ext cx="86" cy="536"/>
              </a:xfrm>
              <a:custGeom>
                <a:avLst/>
                <a:gdLst>
                  <a:gd name="T0" fmla="*/ 57 w 86"/>
                  <a:gd name="T1" fmla="*/ 10 h 536"/>
                  <a:gd name="T2" fmla="*/ 55 w 86"/>
                  <a:gd name="T3" fmla="*/ 13 h 536"/>
                  <a:gd name="T4" fmla="*/ 53 w 86"/>
                  <a:gd name="T5" fmla="*/ 90 h 536"/>
                  <a:gd name="T6" fmla="*/ 77 w 86"/>
                  <a:gd name="T7" fmla="*/ 182 h 536"/>
                  <a:gd name="T8" fmla="*/ 1 w 86"/>
                  <a:gd name="T9" fmla="*/ 326 h 536"/>
                  <a:gd name="T10" fmla="*/ 71 w 86"/>
                  <a:gd name="T11" fmla="*/ 437 h 536"/>
                  <a:gd name="T12" fmla="*/ 77 w 86"/>
                  <a:gd name="T13" fmla="*/ 469 h 536"/>
                  <a:gd name="T14" fmla="*/ 63 w 86"/>
                  <a:gd name="T15" fmla="*/ 490 h 536"/>
                  <a:gd name="T16" fmla="*/ 61 w 86"/>
                  <a:gd name="T17" fmla="*/ 503 h 536"/>
                  <a:gd name="T18" fmla="*/ 71 w 86"/>
                  <a:gd name="T19" fmla="*/ 536 h 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6" h="536">
                    <a:moveTo>
                      <a:pt x="57" y="10"/>
                    </a:moveTo>
                    <a:cubicBezTo>
                      <a:pt x="57" y="11"/>
                      <a:pt x="56" y="0"/>
                      <a:pt x="55" y="13"/>
                    </a:cubicBezTo>
                    <a:cubicBezTo>
                      <a:pt x="54" y="26"/>
                      <a:pt x="49" y="62"/>
                      <a:pt x="53" y="90"/>
                    </a:cubicBezTo>
                    <a:cubicBezTo>
                      <a:pt x="57" y="118"/>
                      <a:pt x="86" y="143"/>
                      <a:pt x="77" y="182"/>
                    </a:cubicBezTo>
                    <a:cubicBezTo>
                      <a:pt x="68" y="221"/>
                      <a:pt x="2" y="283"/>
                      <a:pt x="1" y="326"/>
                    </a:cubicBezTo>
                    <a:cubicBezTo>
                      <a:pt x="0" y="368"/>
                      <a:pt x="58" y="413"/>
                      <a:pt x="71" y="437"/>
                    </a:cubicBezTo>
                    <a:cubicBezTo>
                      <a:pt x="84" y="461"/>
                      <a:pt x="78" y="460"/>
                      <a:pt x="77" y="469"/>
                    </a:cubicBezTo>
                    <a:cubicBezTo>
                      <a:pt x="76" y="478"/>
                      <a:pt x="66" y="484"/>
                      <a:pt x="63" y="490"/>
                    </a:cubicBezTo>
                    <a:cubicBezTo>
                      <a:pt x="60" y="495"/>
                      <a:pt x="60" y="495"/>
                      <a:pt x="61" y="503"/>
                    </a:cubicBezTo>
                    <a:cubicBezTo>
                      <a:pt x="62" y="510"/>
                      <a:pt x="69" y="529"/>
                      <a:pt x="71" y="53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89" name="Freeform 316"/>
              <p:cNvSpPr/>
              <p:nvPr/>
            </p:nvSpPr>
            <p:spPr bwMode="auto">
              <a:xfrm>
                <a:off x="1803" y="1770"/>
                <a:ext cx="87" cy="531"/>
              </a:xfrm>
              <a:custGeom>
                <a:avLst/>
                <a:gdLst>
                  <a:gd name="T0" fmla="*/ 59 w 87"/>
                  <a:gd name="T1" fmla="*/ 12 h 531"/>
                  <a:gd name="T2" fmla="*/ 54 w 87"/>
                  <a:gd name="T3" fmla="*/ 13 h 531"/>
                  <a:gd name="T4" fmla="*/ 52 w 87"/>
                  <a:gd name="T5" fmla="*/ 90 h 531"/>
                  <a:gd name="T6" fmla="*/ 76 w 87"/>
                  <a:gd name="T7" fmla="*/ 182 h 531"/>
                  <a:gd name="T8" fmla="*/ 0 w 87"/>
                  <a:gd name="T9" fmla="*/ 325 h 531"/>
                  <a:gd name="T10" fmla="*/ 77 w 87"/>
                  <a:gd name="T11" fmla="*/ 445 h 531"/>
                  <a:gd name="T12" fmla="*/ 61 w 87"/>
                  <a:gd name="T13" fmla="*/ 496 h 531"/>
                  <a:gd name="T14" fmla="*/ 63 w 87"/>
                  <a:gd name="T15" fmla="*/ 531 h 53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" h="531">
                    <a:moveTo>
                      <a:pt x="59" y="12"/>
                    </a:moveTo>
                    <a:cubicBezTo>
                      <a:pt x="58" y="12"/>
                      <a:pt x="55" y="0"/>
                      <a:pt x="54" y="13"/>
                    </a:cubicBezTo>
                    <a:cubicBezTo>
                      <a:pt x="53" y="26"/>
                      <a:pt x="48" y="62"/>
                      <a:pt x="52" y="90"/>
                    </a:cubicBezTo>
                    <a:cubicBezTo>
                      <a:pt x="56" y="117"/>
                      <a:pt x="85" y="143"/>
                      <a:pt x="76" y="182"/>
                    </a:cubicBezTo>
                    <a:cubicBezTo>
                      <a:pt x="67" y="221"/>
                      <a:pt x="0" y="282"/>
                      <a:pt x="0" y="325"/>
                    </a:cubicBezTo>
                    <a:cubicBezTo>
                      <a:pt x="0" y="369"/>
                      <a:pt x="67" y="416"/>
                      <a:pt x="77" y="445"/>
                    </a:cubicBezTo>
                    <a:cubicBezTo>
                      <a:pt x="87" y="474"/>
                      <a:pt x="63" y="482"/>
                      <a:pt x="61" y="496"/>
                    </a:cubicBezTo>
                    <a:cubicBezTo>
                      <a:pt x="59" y="510"/>
                      <a:pt x="63" y="524"/>
                      <a:pt x="63" y="531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grpSp>
            <p:nvGrpSpPr>
              <p:cNvPr id="290" name="Group 317"/>
              <p:cNvGrpSpPr/>
              <p:nvPr/>
            </p:nvGrpSpPr>
            <p:grpSpPr bwMode="auto">
              <a:xfrm rot="-1593903">
                <a:off x="1724" y="2147"/>
                <a:ext cx="100" cy="67"/>
                <a:chOff x="3122" y="2426"/>
                <a:chExt cx="100" cy="84"/>
              </a:xfrm>
            </p:grpSpPr>
            <p:sp>
              <p:nvSpPr>
                <p:cNvPr id="337" name="Freeform 318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38" name="Freeform 319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39" name="Freeform 320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91" name="Group 321"/>
              <p:cNvGrpSpPr/>
              <p:nvPr/>
            </p:nvGrpSpPr>
            <p:grpSpPr bwMode="auto">
              <a:xfrm rot="-1486509">
                <a:off x="1791" y="2163"/>
                <a:ext cx="52" cy="67"/>
                <a:chOff x="3122" y="2426"/>
                <a:chExt cx="100" cy="84"/>
              </a:xfrm>
            </p:grpSpPr>
            <p:sp>
              <p:nvSpPr>
                <p:cNvPr id="334" name="Freeform 322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35" name="Freeform 323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36" name="Freeform 324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92" name="Group 325"/>
              <p:cNvGrpSpPr/>
              <p:nvPr/>
            </p:nvGrpSpPr>
            <p:grpSpPr bwMode="auto">
              <a:xfrm rot="-1067537">
                <a:off x="1819" y="2216"/>
                <a:ext cx="51" cy="48"/>
                <a:chOff x="3122" y="2426"/>
                <a:chExt cx="100" cy="84"/>
              </a:xfrm>
            </p:grpSpPr>
            <p:sp>
              <p:nvSpPr>
                <p:cNvPr id="331" name="Freeform 326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32" name="Freeform 327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33" name="Freeform 328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93" name="Group 329"/>
              <p:cNvGrpSpPr/>
              <p:nvPr/>
            </p:nvGrpSpPr>
            <p:grpSpPr bwMode="auto">
              <a:xfrm rot="-946845">
                <a:off x="1718" y="2072"/>
                <a:ext cx="100" cy="67"/>
                <a:chOff x="3122" y="2426"/>
                <a:chExt cx="100" cy="84"/>
              </a:xfrm>
            </p:grpSpPr>
            <p:sp>
              <p:nvSpPr>
                <p:cNvPr id="328" name="Freeform 330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29" name="Freeform 331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30" name="Freeform 332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94" name="Group 333"/>
              <p:cNvGrpSpPr/>
              <p:nvPr/>
            </p:nvGrpSpPr>
            <p:grpSpPr bwMode="auto">
              <a:xfrm rot="-5189442">
                <a:off x="1810" y="2068"/>
                <a:ext cx="80" cy="84"/>
                <a:chOff x="3122" y="2426"/>
                <a:chExt cx="100" cy="84"/>
              </a:xfrm>
            </p:grpSpPr>
            <p:sp>
              <p:nvSpPr>
                <p:cNvPr id="325" name="Freeform 334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26" name="Freeform 335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27" name="Freeform 336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95" name="Group 337"/>
              <p:cNvGrpSpPr/>
              <p:nvPr/>
            </p:nvGrpSpPr>
            <p:grpSpPr bwMode="auto">
              <a:xfrm rot="-6893024">
                <a:off x="1848" y="2126"/>
                <a:ext cx="79" cy="84"/>
                <a:chOff x="3122" y="2426"/>
                <a:chExt cx="100" cy="84"/>
              </a:xfrm>
            </p:grpSpPr>
            <p:sp>
              <p:nvSpPr>
                <p:cNvPr id="322" name="Freeform 338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23" name="Freeform 339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24" name="Freeform 340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96" name="Group 341"/>
              <p:cNvGrpSpPr/>
              <p:nvPr/>
            </p:nvGrpSpPr>
            <p:grpSpPr bwMode="auto">
              <a:xfrm rot="1067537" flipH="1">
                <a:off x="1872" y="2225"/>
                <a:ext cx="51" cy="48"/>
                <a:chOff x="3122" y="2426"/>
                <a:chExt cx="100" cy="84"/>
              </a:xfrm>
            </p:grpSpPr>
            <p:sp>
              <p:nvSpPr>
                <p:cNvPr id="319" name="Freeform 342"/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20" name="Freeform 343"/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21" name="Freeform 344"/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sp>
            <p:nvSpPr>
              <p:cNvPr id="297" name="Freeform 345"/>
              <p:cNvSpPr/>
              <p:nvPr/>
            </p:nvSpPr>
            <p:spPr bwMode="auto">
              <a:xfrm>
                <a:off x="1736" y="2085"/>
                <a:ext cx="36" cy="15"/>
              </a:xfrm>
              <a:custGeom>
                <a:avLst/>
                <a:gdLst>
                  <a:gd name="T0" fmla="*/ 36 w 36"/>
                  <a:gd name="T1" fmla="*/ 0 h 20"/>
                  <a:gd name="T2" fmla="*/ 14 w 36"/>
                  <a:gd name="T3" fmla="*/ 6 h 20"/>
                  <a:gd name="T4" fmla="*/ 0 w 36"/>
                  <a:gd name="T5" fmla="*/ 15 h 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" h="20">
                    <a:moveTo>
                      <a:pt x="36" y="0"/>
                    </a:moveTo>
                    <a:cubicBezTo>
                      <a:pt x="27" y="2"/>
                      <a:pt x="22" y="3"/>
                      <a:pt x="14" y="8"/>
                    </a:cubicBezTo>
                    <a:cubicBezTo>
                      <a:pt x="9" y="15"/>
                      <a:pt x="6" y="14"/>
                      <a:pt x="0" y="2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" name="Freeform 346"/>
              <p:cNvSpPr/>
              <p:nvPr/>
            </p:nvSpPr>
            <p:spPr bwMode="auto">
              <a:xfrm>
                <a:off x="1824" y="2081"/>
                <a:ext cx="30" cy="15"/>
              </a:xfrm>
              <a:custGeom>
                <a:avLst/>
                <a:gdLst>
                  <a:gd name="T0" fmla="*/ 0 w 30"/>
                  <a:gd name="T1" fmla="*/ 0 h 18"/>
                  <a:gd name="T2" fmla="*/ 30 w 30"/>
                  <a:gd name="T3" fmla="*/ 15 h 1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0" h="18">
                    <a:moveTo>
                      <a:pt x="0" y="0"/>
                    </a:moveTo>
                    <a:cubicBezTo>
                      <a:pt x="9" y="6"/>
                      <a:pt x="19" y="18"/>
                      <a:pt x="30" y="18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9" name="Freeform 347"/>
              <p:cNvSpPr/>
              <p:nvPr/>
            </p:nvSpPr>
            <p:spPr bwMode="auto">
              <a:xfrm>
                <a:off x="1758" y="1044"/>
                <a:ext cx="170" cy="732"/>
              </a:xfrm>
              <a:custGeom>
                <a:avLst/>
                <a:gdLst>
                  <a:gd name="T0" fmla="*/ 0 w 170"/>
                  <a:gd name="T1" fmla="*/ 0 h 732"/>
                  <a:gd name="T2" fmla="*/ 106 w 170"/>
                  <a:gd name="T3" fmla="*/ 78 h 732"/>
                  <a:gd name="T4" fmla="*/ 168 w 170"/>
                  <a:gd name="T5" fmla="*/ 201 h 732"/>
                  <a:gd name="T6" fmla="*/ 96 w 170"/>
                  <a:gd name="T7" fmla="*/ 371 h 732"/>
                  <a:gd name="T8" fmla="*/ 68 w 170"/>
                  <a:gd name="T9" fmla="*/ 485 h 732"/>
                  <a:gd name="T10" fmla="*/ 110 w 170"/>
                  <a:gd name="T11" fmla="*/ 646 h 732"/>
                  <a:gd name="T12" fmla="*/ 102 w 170"/>
                  <a:gd name="T13" fmla="*/ 732 h 7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0" h="732">
                    <a:moveTo>
                      <a:pt x="0" y="0"/>
                    </a:moveTo>
                    <a:cubicBezTo>
                      <a:pt x="17" y="13"/>
                      <a:pt x="78" y="44"/>
                      <a:pt x="106" y="78"/>
                    </a:cubicBezTo>
                    <a:cubicBezTo>
                      <a:pt x="134" y="112"/>
                      <a:pt x="170" y="152"/>
                      <a:pt x="168" y="201"/>
                    </a:cubicBezTo>
                    <a:cubicBezTo>
                      <a:pt x="166" y="250"/>
                      <a:pt x="113" y="324"/>
                      <a:pt x="96" y="371"/>
                    </a:cubicBezTo>
                    <a:cubicBezTo>
                      <a:pt x="79" y="419"/>
                      <a:pt x="66" y="438"/>
                      <a:pt x="68" y="485"/>
                    </a:cubicBezTo>
                    <a:cubicBezTo>
                      <a:pt x="70" y="530"/>
                      <a:pt x="104" y="605"/>
                      <a:pt x="110" y="646"/>
                    </a:cubicBezTo>
                    <a:cubicBezTo>
                      <a:pt x="116" y="687"/>
                      <a:pt x="104" y="715"/>
                      <a:pt x="102" y="73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00" name="Freeform 348"/>
              <p:cNvSpPr/>
              <p:nvPr/>
            </p:nvSpPr>
            <p:spPr bwMode="auto">
              <a:xfrm>
                <a:off x="1752" y="1050"/>
                <a:ext cx="167" cy="726"/>
              </a:xfrm>
              <a:custGeom>
                <a:avLst/>
                <a:gdLst>
                  <a:gd name="T0" fmla="*/ 0 w 167"/>
                  <a:gd name="T1" fmla="*/ 0 h 726"/>
                  <a:gd name="T2" fmla="*/ 108 w 167"/>
                  <a:gd name="T3" fmla="*/ 86 h 726"/>
                  <a:gd name="T4" fmla="*/ 164 w 167"/>
                  <a:gd name="T5" fmla="*/ 195 h 726"/>
                  <a:gd name="T6" fmla="*/ 92 w 167"/>
                  <a:gd name="T7" fmla="*/ 365 h 726"/>
                  <a:gd name="T8" fmla="*/ 64 w 167"/>
                  <a:gd name="T9" fmla="*/ 479 h 726"/>
                  <a:gd name="T10" fmla="*/ 106 w 167"/>
                  <a:gd name="T11" fmla="*/ 640 h 726"/>
                  <a:gd name="T12" fmla="*/ 98 w 167"/>
                  <a:gd name="T13" fmla="*/ 726 h 7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7" h="726">
                    <a:moveTo>
                      <a:pt x="0" y="0"/>
                    </a:moveTo>
                    <a:cubicBezTo>
                      <a:pt x="18" y="14"/>
                      <a:pt x="81" y="54"/>
                      <a:pt x="108" y="86"/>
                    </a:cubicBezTo>
                    <a:cubicBezTo>
                      <a:pt x="135" y="118"/>
                      <a:pt x="167" y="149"/>
                      <a:pt x="164" y="195"/>
                    </a:cubicBezTo>
                    <a:cubicBezTo>
                      <a:pt x="161" y="241"/>
                      <a:pt x="109" y="318"/>
                      <a:pt x="92" y="365"/>
                    </a:cubicBezTo>
                    <a:cubicBezTo>
                      <a:pt x="75" y="413"/>
                      <a:pt x="62" y="432"/>
                      <a:pt x="64" y="479"/>
                    </a:cubicBezTo>
                    <a:cubicBezTo>
                      <a:pt x="66" y="524"/>
                      <a:pt x="100" y="599"/>
                      <a:pt x="106" y="640"/>
                    </a:cubicBezTo>
                    <a:cubicBezTo>
                      <a:pt x="112" y="681"/>
                      <a:pt x="100" y="709"/>
                      <a:pt x="98" y="72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grpSp>
            <p:nvGrpSpPr>
              <p:cNvPr id="301" name="Group 349"/>
              <p:cNvGrpSpPr/>
              <p:nvPr/>
            </p:nvGrpSpPr>
            <p:grpSpPr bwMode="auto">
              <a:xfrm rot="-2484492">
                <a:off x="1892" y="1036"/>
                <a:ext cx="126" cy="165"/>
                <a:chOff x="1920" y="1248"/>
                <a:chExt cx="126" cy="165"/>
              </a:xfrm>
            </p:grpSpPr>
            <p:grpSp>
              <p:nvGrpSpPr>
                <p:cNvPr id="315" name="Group 350"/>
                <p:cNvGrpSpPr/>
                <p:nvPr/>
              </p:nvGrpSpPr>
              <p:grpSpPr bwMode="auto">
                <a:xfrm rot="1656167">
                  <a:off x="1920" y="1248"/>
                  <a:ext cx="95" cy="165"/>
                  <a:chOff x="2069" y="1191"/>
                  <a:chExt cx="95" cy="165"/>
                </a:xfrm>
              </p:grpSpPr>
              <p:sp>
                <p:nvSpPr>
                  <p:cNvPr id="317" name="Freeform 351"/>
                  <p:cNvSpPr/>
                  <p:nvPr/>
                </p:nvSpPr>
                <p:spPr bwMode="auto">
                  <a:xfrm>
                    <a:off x="2075" y="1195"/>
                    <a:ext cx="89" cy="161"/>
                  </a:xfrm>
                  <a:custGeom>
                    <a:avLst/>
                    <a:gdLst>
                      <a:gd name="T0" fmla="*/ 3 w 89"/>
                      <a:gd name="T1" fmla="*/ 161 h 162"/>
                      <a:gd name="T2" fmla="*/ 11 w 89"/>
                      <a:gd name="T3" fmla="*/ 129 h 162"/>
                      <a:gd name="T4" fmla="*/ 69 w 89"/>
                      <a:gd name="T5" fmla="*/ 83 h 162"/>
                      <a:gd name="T6" fmla="*/ 89 w 89"/>
                      <a:gd name="T7" fmla="*/ 0 h 16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89" h="162">
                        <a:moveTo>
                          <a:pt x="3" y="162"/>
                        </a:moveTo>
                        <a:cubicBezTo>
                          <a:pt x="4" y="157"/>
                          <a:pt x="0" y="143"/>
                          <a:pt x="11" y="130"/>
                        </a:cubicBezTo>
                        <a:cubicBezTo>
                          <a:pt x="22" y="117"/>
                          <a:pt x="56" y="106"/>
                          <a:pt x="69" y="84"/>
                        </a:cubicBezTo>
                        <a:cubicBezTo>
                          <a:pt x="82" y="62"/>
                          <a:pt x="85" y="17"/>
                          <a:pt x="89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18" name="Freeform 352"/>
                  <p:cNvSpPr/>
                  <p:nvPr/>
                </p:nvSpPr>
                <p:spPr bwMode="auto">
                  <a:xfrm>
                    <a:off x="2069" y="1191"/>
                    <a:ext cx="87" cy="151"/>
                  </a:xfrm>
                  <a:custGeom>
                    <a:avLst/>
                    <a:gdLst>
                      <a:gd name="T0" fmla="*/ 7 w 87"/>
                      <a:gd name="T1" fmla="*/ 151 h 200"/>
                      <a:gd name="T2" fmla="*/ 7 w 87"/>
                      <a:gd name="T3" fmla="*/ 128 h 200"/>
                      <a:gd name="T4" fmla="*/ 51 w 87"/>
                      <a:gd name="T5" fmla="*/ 103 h 200"/>
                      <a:gd name="T6" fmla="*/ 75 w 87"/>
                      <a:gd name="T7" fmla="*/ 71 h 200"/>
                      <a:gd name="T8" fmla="*/ 87 w 87"/>
                      <a:gd name="T9" fmla="*/ 0 h 2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7" h="200">
                        <a:moveTo>
                          <a:pt x="7" y="200"/>
                        </a:moveTo>
                        <a:cubicBezTo>
                          <a:pt x="7" y="195"/>
                          <a:pt x="0" y="181"/>
                          <a:pt x="7" y="170"/>
                        </a:cubicBezTo>
                        <a:cubicBezTo>
                          <a:pt x="14" y="159"/>
                          <a:pt x="40" y="149"/>
                          <a:pt x="51" y="136"/>
                        </a:cubicBezTo>
                        <a:cubicBezTo>
                          <a:pt x="62" y="123"/>
                          <a:pt x="69" y="117"/>
                          <a:pt x="75" y="94"/>
                        </a:cubicBezTo>
                        <a:cubicBezTo>
                          <a:pt x="81" y="71"/>
                          <a:pt x="85" y="20"/>
                          <a:pt x="87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316" name="Oval 353"/>
                <p:cNvSpPr>
                  <a:spLocks noChangeArrowheads="1"/>
                </p:cNvSpPr>
                <p:nvPr/>
              </p:nvSpPr>
              <p:spPr bwMode="auto">
                <a:xfrm>
                  <a:off x="2034" y="1274"/>
                  <a:ext cx="12" cy="1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 sz="1200"/>
                </a:p>
              </p:txBody>
            </p:sp>
          </p:grpSp>
          <p:sp>
            <p:nvSpPr>
              <p:cNvPr id="302" name="Freeform 354"/>
              <p:cNvSpPr/>
              <p:nvPr/>
            </p:nvSpPr>
            <p:spPr bwMode="auto">
              <a:xfrm>
                <a:off x="1860" y="1974"/>
                <a:ext cx="39" cy="105"/>
              </a:xfrm>
              <a:custGeom>
                <a:avLst/>
                <a:gdLst>
                  <a:gd name="T0" fmla="*/ 9 w 39"/>
                  <a:gd name="T1" fmla="*/ 0 h 105"/>
                  <a:gd name="T2" fmla="*/ 0 w 39"/>
                  <a:gd name="T3" fmla="*/ 33 h 105"/>
                  <a:gd name="T4" fmla="*/ 27 w 39"/>
                  <a:gd name="T5" fmla="*/ 93 h 105"/>
                  <a:gd name="T6" fmla="*/ 39 w 39"/>
                  <a:gd name="T7" fmla="*/ 105 h 10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9" h="105">
                    <a:moveTo>
                      <a:pt x="9" y="0"/>
                    </a:moveTo>
                    <a:cubicBezTo>
                      <a:pt x="6" y="11"/>
                      <a:pt x="3" y="22"/>
                      <a:pt x="0" y="33"/>
                    </a:cubicBezTo>
                    <a:cubicBezTo>
                      <a:pt x="2" y="55"/>
                      <a:pt x="2" y="85"/>
                      <a:pt x="27" y="93"/>
                    </a:cubicBezTo>
                    <a:cubicBezTo>
                      <a:pt x="34" y="104"/>
                      <a:pt x="30" y="100"/>
                      <a:pt x="39" y="10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03" name="Freeform 355"/>
              <p:cNvSpPr/>
              <p:nvPr/>
            </p:nvSpPr>
            <p:spPr bwMode="auto">
              <a:xfrm>
                <a:off x="1701" y="1929"/>
                <a:ext cx="168" cy="129"/>
              </a:xfrm>
              <a:custGeom>
                <a:avLst/>
                <a:gdLst>
                  <a:gd name="T0" fmla="*/ 168 w 168"/>
                  <a:gd name="T1" fmla="*/ 0 h 129"/>
                  <a:gd name="T2" fmla="*/ 120 w 168"/>
                  <a:gd name="T3" fmla="*/ 54 h 129"/>
                  <a:gd name="T4" fmla="*/ 102 w 168"/>
                  <a:gd name="T5" fmla="*/ 66 h 129"/>
                  <a:gd name="T6" fmla="*/ 93 w 168"/>
                  <a:gd name="T7" fmla="*/ 72 h 129"/>
                  <a:gd name="T8" fmla="*/ 69 w 168"/>
                  <a:gd name="T9" fmla="*/ 87 h 129"/>
                  <a:gd name="T10" fmla="*/ 60 w 168"/>
                  <a:gd name="T11" fmla="*/ 90 h 129"/>
                  <a:gd name="T12" fmla="*/ 30 w 168"/>
                  <a:gd name="T13" fmla="*/ 108 h 129"/>
                  <a:gd name="T14" fmla="*/ 0 w 168"/>
                  <a:gd name="T15" fmla="*/ 129 h 12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68" h="129">
                    <a:moveTo>
                      <a:pt x="168" y="0"/>
                    </a:moveTo>
                    <a:cubicBezTo>
                      <a:pt x="159" y="26"/>
                      <a:pt x="143" y="41"/>
                      <a:pt x="120" y="54"/>
                    </a:cubicBezTo>
                    <a:cubicBezTo>
                      <a:pt x="114" y="58"/>
                      <a:pt x="108" y="62"/>
                      <a:pt x="102" y="66"/>
                    </a:cubicBezTo>
                    <a:cubicBezTo>
                      <a:pt x="99" y="68"/>
                      <a:pt x="93" y="72"/>
                      <a:pt x="93" y="72"/>
                    </a:cubicBezTo>
                    <a:cubicBezTo>
                      <a:pt x="83" y="86"/>
                      <a:pt x="90" y="80"/>
                      <a:pt x="69" y="87"/>
                    </a:cubicBezTo>
                    <a:cubicBezTo>
                      <a:pt x="66" y="88"/>
                      <a:pt x="60" y="90"/>
                      <a:pt x="60" y="90"/>
                    </a:cubicBezTo>
                    <a:cubicBezTo>
                      <a:pt x="50" y="104"/>
                      <a:pt x="45" y="103"/>
                      <a:pt x="30" y="108"/>
                    </a:cubicBezTo>
                    <a:cubicBezTo>
                      <a:pt x="24" y="118"/>
                      <a:pt x="13" y="129"/>
                      <a:pt x="0" y="12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04" name="Freeform 356"/>
              <p:cNvSpPr/>
              <p:nvPr/>
            </p:nvSpPr>
            <p:spPr bwMode="auto">
              <a:xfrm>
                <a:off x="1806" y="1983"/>
                <a:ext cx="21" cy="51"/>
              </a:xfrm>
              <a:custGeom>
                <a:avLst/>
                <a:gdLst>
                  <a:gd name="T0" fmla="*/ 21 w 21"/>
                  <a:gd name="T1" fmla="*/ 0 h 51"/>
                  <a:gd name="T2" fmla="*/ 0 w 21"/>
                  <a:gd name="T3" fmla="*/ 51 h 5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1" h="51">
                    <a:moveTo>
                      <a:pt x="21" y="0"/>
                    </a:moveTo>
                    <a:cubicBezTo>
                      <a:pt x="16" y="16"/>
                      <a:pt x="12" y="39"/>
                      <a:pt x="0" y="51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05" name="Freeform 357"/>
              <p:cNvSpPr/>
              <p:nvPr/>
            </p:nvSpPr>
            <p:spPr bwMode="auto">
              <a:xfrm>
                <a:off x="1743" y="1998"/>
                <a:ext cx="51" cy="6"/>
              </a:xfrm>
              <a:custGeom>
                <a:avLst/>
                <a:gdLst>
                  <a:gd name="T0" fmla="*/ 51 w 51"/>
                  <a:gd name="T1" fmla="*/ 0 h 6"/>
                  <a:gd name="T2" fmla="*/ 0 w 51"/>
                  <a:gd name="T3" fmla="*/ 0 h 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1" h="6">
                    <a:moveTo>
                      <a:pt x="51" y="0"/>
                    </a:moveTo>
                    <a:cubicBezTo>
                      <a:pt x="34" y="6"/>
                      <a:pt x="17" y="0"/>
                      <a:pt x="0" y="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06" name="Freeform 358"/>
              <p:cNvSpPr/>
              <p:nvPr/>
            </p:nvSpPr>
            <p:spPr bwMode="auto">
              <a:xfrm>
                <a:off x="1677" y="2028"/>
                <a:ext cx="54" cy="6"/>
              </a:xfrm>
              <a:custGeom>
                <a:avLst/>
                <a:gdLst>
                  <a:gd name="T0" fmla="*/ 54 w 54"/>
                  <a:gd name="T1" fmla="*/ 6 h 6"/>
                  <a:gd name="T2" fmla="*/ 0 w 54"/>
                  <a:gd name="T3" fmla="*/ 0 h 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4" h="6">
                    <a:moveTo>
                      <a:pt x="54" y="6"/>
                    </a:moveTo>
                    <a:cubicBezTo>
                      <a:pt x="43" y="5"/>
                      <a:pt x="15" y="0"/>
                      <a:pt x="0" y="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07" name="Freeform 359"/>
              <p:cNvSpPr/>
              <p:nvPr/>
            </p:nvSpPr>
            <p:spPr bwMode="auto">
              <a:xfrm>
                <a:off x="1749" y="2019"/>
                <a:ext cx="12" cy="51"/>
              </a:xfrm>
              <a:custGeom>
                <a:avLst/>
                <a:gdLst>
                  <a:gd name="T0" fmla="*/ 12 w 12"/>
                  <a:gd name="T1" fmla="*/ 0 h 51"/>
                  <a:gd name="T2" fmla="*/ 0 w 12"/>
                  <a:gd name="T3" fmla="*/ 51 h 5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2" h="51">
                    <a:moveTo>
                      <a:pt x="12" y="0"/>
                    </a:moveTo>
                    <a:cubicBezTo>
                      <a:pt x="7" y="15"/>
                      <a:pt x="0" y="35"/>
                      <a:pt x="0" y="51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08" name="Freeform 360"/>
              <p:cNvSpPr/>
              <p:nvPr/>
            </p:nvSpPr>
            <p:spPr bwMode="auto">
              <a:xfrm>
                <a:off x="1866" y="2034"/>
                <a:ext cx="48" cy="18"/>
              </a:xfrm>
              <a:custGeom>
                <a:avLst/>
                <a:gdLst>
                  <a:gd name="T0" fmla="*/ 0 w 48"/>
                  <a:gd name="T1" fmla="*/ 0 h 18"/>
                  <a:gd name="T2" fmla="*/ 48 w 48"/>
                  <a:gd name="T3" fmla="*/ 18 h 1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8" h="18">
                    <a:moveTo>
                      <a:pt x="0" y="0"/>
                    </a:moveTo>
                    <a:cubicBezTo>
                      <a:pt x="17" y="11"/>
                      <a:pt x="28" y="18"/>
                      <a:pt x="48" y="18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09" name="Freeform 361"/>
              <p:cNvSpPr/>
              <p:nvPr/>
            </p:nvSpPr>
            <p:spPr bwMode="auto">
              <a:xfrm>
                <a:off x="1881" y="1944"/>
                <a:ext cx="87" cy="120"/>
              </a:xfrm>
              <a:custGeom>
                <a:avLst/>
                <a:gdLst>
                  <a:gd name="T0" fmla="*/ 0 w 45"/>
                  <a:gd name="T1" fmla="*/ 0 h 75"/>
                  <a:gd name="T2" fmla="*/ 58 w 45"/>
                  <a:gd name="T3" fmla="*/ 91 h 75"/>
                  <a:gd name="T4" fmla="*/ 87 w 45"/>
                  <a:gd name="T5" fmla="*/ 120 h 7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5" h="75">
                    <a:moveTo>
                      <a:pt x="0" y="0"/>
                    </a:moveTo>
                    <a:cubicBezTo>
                      <a:pt x="5" y="23"/>
                      <a:pt x="10" y="43"/>
                      <a:pt x="30" y="57"/>
                    </a:cubicBezTo>
                    <a:cubicBezTo>
                      <a:pt x="33" y="62"/>
                      <a:pt x="45" y="71"/>
                      <a:pt x="45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10" name="Freeform 362"/>
              <p:cNvSpPr/>
              <p:nvPr/>
            </p:nvSpPr>
            <p:spPr bwMode="auto">
              <a:xfrm>
                <a:off x="1893" y="1971"/>
                <a:ext cx="33" cy="9"/>
              </a:xfrm>
              <a:custGeom>
                <a:avLst/>
                <a:gdLst>
                  <a:gd name="T0" fmla="*/ 0 w 33"/>
                  <a:gd name="T1" fmla="*/ 0 h 9"/>
                  <a:gd name="T2" fmla="*/ 33 w 33"/>
                  <a:gd name="T3" fmla="*/ 9 h 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3" h="9">
                    <a:moveTo>
                      <a:pt x="0" y="0"/>
                    </a:moveTo>
                    <a:cubicBezTo>
                      <a:pt x="13" y="3"/>
                      <a:pt x="21" y="9"/>
                      <a:pt x="33" y="9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11" name="Freeform 363"/>
              <p:cNvSpPr/>
              <p:nvPr/>
            </p:nvSpPr>
            <p:spPr bwMode="auto">
              <a:xfrm>
                <a:off x="1914" y="2013"/>
                <a:ext cx="33" cy="9"/>
              </a:xfrm>
              <a:custGeom>
                <a:avLst/>
                <a:gdLst>
                  <a:gd name="T0" fmla="*/ 0 w 33"/>
                  <a:gd name="T1" fmla="*/ 0 h 9"/>
                  <a:gd name="T2" fmla="*/ 33 w 33"/>
                  <a:gd name="T3" fmla="*/ 9 h 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3" h="9">
                    <a:moveTo>
                      <a:pt x="0" y="0"/>
                    </a:moveTo>
                    <a:cubicBezTo>
                      <a:pt x="13" y="3"/>
                      <a:pt x="21" y="9"/>
                      <a:pt x="33" y="9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12" name="Freeform 364"/>
              <p:cNvSpPr/>
              <p:nvPr/>
            </p:nvSpPr>
            <p:spPr bwMode="auto">
              <a:xfrm>
                <a:off x="1957" y="2064"/>
                <a:ext cx="8" cy="33"/>
              </a:xfrm>
              <a:custGeom>
                <a:avLst/>
                <a:gdLst>
                  <a:gd name="T0" fmla="*/ 8 w 8"/>
                  <a:gd name="T1" fmla="*/ 0 h 33"/>
                  <a:gd name="T2" fmla="*/ 2 w 8"/>
                  <a:gd name="T3" fmla="*/ 33 h 3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" h="33">
                    <a:moveTo>
                      <a:pt x="8" y="0"/>
                    </a:moveTo>
                    <a:cubicBezTo>
                      <a:pt x="0" y="23"/>
                      <a:pt x="2" y="12"/>
                      <a:pt x="2" y="3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13" name="Freeform 365"/>
              <p:cNvSpPr/>
              <p:nvPr/>
            </p:nvSpPr>
            <p:spPr bwMode="auto">
              <a:xfrm rot="2140584">
                <a:off x="2112" y="1824"/>
                <a:ext cx="96" cy="96"/>
              </a:xfrm>
              <a:custGeom>
                <a:avLst/>
                <a:gdLst>
                  <a:gd name="T0" fmla="*/ 7 w 67"/>
                  <a:gd name="T1" fmla="*/ 80 h 60"/>
                  <a:gd name="T2" fmla="*/ 33 w 67"/>
                  <a:gd name="T3" fmla="*/ 64 h 60"/>
                  <a:gd name="T4" fmla="*/ 56 w 67"/>
                  <a:gd name="T5" fmla="*/ 32 h 60"/>
                  <a:gd name="T6" fmla="*/ 79 w 67"/>
                  <a:gd name="T7" fmla="*/ 0 h 60"/>
                  <a:gd name="T8" fmla="*/ 90 w 67"/>
                  <a:gd name="T9" fmla="*/ 3 h 60"/>
                  <a:gd name="T10" fmla="*/ 96 w 67"/>
                  <a:gd name="T11" fmla="*/ 22 h 60"/>
                  <a:gd name="T12" fmla="*/ 47 w 67"/>
                  <a:gd name="T13" fmla="*/ 58 h 60"/>
                  <a:gd name="T14" fmla="*/ 39 w 67"/>
                  <a:gd name="T15" fmla="*/ 77 h 60"/>
                  <a:gd name="T16" fmla="*/ 13 w 67"/>
                  <a:gd name="T17" fmla="*/ 90 h 60"/>
                  <a:gd name="T18" fmla="*/ 7 w 67"/>
                  <a:gd name="T19" fmla="*/ 80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14" name="Freeform 366"/>
              <p:cNvSpPr/>
              <p:nvPr/>
            </p:nvSpPr>
            <p:spPr bwMode="auto">
              <a:xfrm rot="19459416" flipH="1">
                <a:off x="1632" y="1824"/>
                <a:ext cx="96" cy="96"/>
              </a:xfrm>
              <a:custGeom>
                <a:avLst/>
                <a:gdLst>
                  <a:gd name="T0" fmla="*/ 7 w 67"/>
                  <a:gd name="T1" fmla="*/ 80 h 60"/>
                  <a:gd name="T2" fmla="*/ 33 w 67"/>
                  <a:gd name="T3" fmla="*/ 64 h 60"/>
                  <a:gd name="T4" fmla="*/ 56 w 67"/>
                  <a:gd name="T5" fmla="*/ 32 h 60"/>
                  <a:gd name="T6" fmla="*/ 79 w 67"/>
                  <a:gd name="T7" fmla="*/ 0 h 60"/>
                  <a:gd name="T8" fmla="*/ 90 w 67"/>
                  <a:gd name="T9" fmla="*/ 3 h 60"/>
                  <a:gd name="T10" fmla="*/ 96 w 67"/>
                  <a:gd name="T11" fmla="*/ 22 h 60"/>
                  <a:gd name="T12" fmla="*/ 47 w 67"/>
                  <a:gd name="T13" fmla="*/ 58 h 60"/>
                  <a:gd name="T14" fmla="*/ 39 w 67"/>
                  <a:gd name="T15" fmla="*/ 77 h 60"/>
                  <a:gd name="T16" fmla="*/ 13 w 67"/>
                  <a:gd name="T17" fmla="*/ 90 h 60"/>
                  <a:gd name="T18" fmla="*/ 7 w 67"/>
                  <a:gd name="T19" fmla="*/ 80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</p:grpSp>
      <p:sp>
        <p:nvSpPr>
          <p:cNvPr id="498" name="TextBox 497"/>
          <p:cNvSpPr txBox="1"/>
          <p:nvPr/>
        </p:nvSpPr>
        <p:spPr>
          <a:xfrm>
            <a:off x="1854866" y="2374510"/>
            <a:ext cx="7097007" cy="4375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250" b="1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225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 quanh rễ mầm mọc ra nhiều rễ con.</a:t>
            </a:r>
            <a:endParaRPr lang="en-US" sz="2250" b="1" i="1">
              <a:solidFill>
                <a:srgbClr val="002060"/>
              </a:solidFill>
            </a:endParaRPr>
          </a:p>
        </p:txBody>
      </p:sp>
      <p:sp>
        <p:nvSpPr>
          <p:cNvPr id="499" name="TextBox 498"/>
          <p:cNvSpPr txBox="1"/>
          <p:nvPr/>
        </p:nvSpPr>
        <p:spPr>
          <a:xfrm>
            <a:off x="1883647" y="1610110"/>
            <a:ext cx="7090714" cy="4375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250" b="1" i="1" spc="-4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Hạt phình lên, vỏ nứt ra, rễ mầm nhú ra cắm xuống đất.</a:t>
            </a:r>
            <a:endParaRPr lang="en-US" sz="2250" b="1" i="1" spc="-40">
              <a:solidFill>
                <a:srgbClr val="002060"/>
              </a:solidFill>
            </a:endParaRPr>
          </a:p>
        </p:txBody>
      </p:sp>
      <p:sp>
        <p:nvSpPr>
          <p:cNvPr id="500" name="TextBox 499"/>
          <p:cNvSpPr txBox="1"/>
          <p:nvPr/>
        </p:nvSpPr>
        <p:spPr>
          <a:xfrm>
            <a:off x="1854866" y="4162246"/>
            <a:ext cx="7139759" cy="7835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25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25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lá mầm xòe ra, chồi mầm lớn dần sinh ra các lá mới.</a:t>
            </a:r>
            <a:endParaRPr lang="en-US" sz="2250" b="1" i="1">
              <a:solidFill>
                <a:srgbClr val="002060"/>
              </a:solidFill>
            </a:endParaRPr>
          </a:p>
        </p:txBody>
      </p:sp>
      <p:sp>
        <p:nvSpPr>
          <p:cNvPr id="501" name="TextBox 500"/>
          <p:cNvSpPr txBox="1"/>
          <p:nvPr/>
        </p:nvSpPr>
        <p:spPr>
          <a:xfrm>
            <a:off x="1854866" y="5133644"/>
            <a:ext cx="7139759" cy="7835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kumimoji="0" lang="en-US" sz="225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225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lá mầm teo dần rồi rụng xuống, cây con bắt đầu đâm chồi, rễ mọc nhiều hơn.</a:t>
            </a:r>
            <a:endParaRPr lang="en-US" sz="2250" b="1" i="1">
              <a:solidFill>
                <a:srgbClr val="002060"/>
              </a:solidFill>
            </a:endParaRPr>
          </a:p>
        </p:txBody>
      </p:sp>
      <p:sp>
        <p:nvSpPr>
          <p:cNvPr id="502" name="TextBox 501"/>
          <p:cNvSpPr txBox="1"/>
          <p:nvPr/>
        </p:nvSpPr>
        <p:spPr>
          <a:xfrm>
            <a:off x="1854866" y="3181816"/>
            <a:ext cx="7139759" cy="7835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25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E. Sau vài ngày, rễ mầm mọc nhiều hơn, thân mầm lớn lên, dài ra và chui lên khỏi mặt đất.</a:t>
            </a:r>
            <a:endParaRPr lang="en-US" sz="2250" b="1" i="1">
              <a:solidFill>
                <a:srgbClr val="002060"/>
              </a:solidFill>
            </a:endParaRPr>
          </a:p>
        </p:txBody>
      </p:sp>
      <p:sp>
        <p:nvSpPr>
          <p:cNvPr id="503" name="任意多边形: 形状 40"/>
          <p:cNvSpPr/>
          <p:nvPr/>
        </p:nvSpPr>
        <p:spPr>
          <a:xfrm>
            <a:off x="2475007" y="286327"/>
            <a:ext cx="4363496" cy="590151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7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04" name="文本框 46"/>
          <p:cNvSpPr txBox="1"/>
          <p:nvPr/>
        </p:nvSpPr>
        <p:spPr>
          <a:xfrm>
            <a:off x="2603036" y="278094"/>
            <a:ext cx="3822725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spc="600">
                <a:solidFill>
                  <a:srgbClr val="FFFF00"/>
                </a:solidFill>
                <a:latin typeface="UTM Showcard" panose="02040603050506020204" pitchFamily="18" charset="0"/>
                <a:ea typeface="思源黑体 CN Bold" panose="020B0800000000000000" pitchFamily="34" charset="-122"/>
              </a:defRPr>
            </a:lvl1pPr>
          </a:lstStyle>
          <a:p>
            <a:pPr lvl="1" algn="ctr"/>
            <a:r>
              <a:rPr lang="en-US" altLang="zh-CN" sz="3000">
                <a:solidFill>
                  <a:srgbClr val="0070C0"/>
                </a:solidFill>
                <a:latin typeface="UVN Bo Quen" panose="04040804060802020203" pitchFamily="82" charset="0"/>
              </a:rPr>
              <a:t>Quá trình nảy mầm</a:t>
            </a:r>
            <a:endParaRPr lang="zh-CN" altLang="en-US" sz="3000" dirty="0">
              <a:solidFill>
                <a:srgbClr val="0070C0"/>
              </a:solidFill>
              <a:latin typeface="UVN Bo Quen" panose="04040804060802020203" pitchFamily="8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 tmFilter="0,0; .5, 1; 1, 1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8" grpId="0" bldLvl="0" animBg="1"/>
      <p:bldP spid="499" grpId="0" bldLvl="0" animBg="1"/>
      <p:bldP spid="500" grpId="0" bldLvl="0" animBg="1"/>
      <p:bldP spid="501" grpId="0" bldLvl="0" animBg="1"/>
      <p:bldP spid="502" grpId="0" bldLvl="0" animBg="1"/>
      <p:bldP spid="503" grpId="0" bldLvl="0" animBg="1"/>
      <p:bldP spid="50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BFEF73-4447-484E-84E6-57FABEEC7BE3}" type="slidenum">
              <a:rPr lang="en-US" altLang="en-US"/>
              <a:t>22</a:t>
            </a:fld>
            <a:endParaRPr lang="en-US" altLang="en-US"/>
          </a:p>
        </p:txBody>
      </p:sp>
      <p:pic>
        <p:nvPicPr>
          <p:cNvPr id="3" name="videoplayback (1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840" y="1844675"/>
            <a:ext cx="8837295" cy="429514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731520" y="180975"/>
            <a:ext cx="74987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vi-VN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BÀI HỌC STEM </a:t>
            </a:r>
            <a:endParaRPr lang="en-US" altLang="vi-VN" sz="3200" b="1" i="0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vi-VN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Trồng cây trong vỏ trứng</a:t>
            </a:r>
            <a:endParaRPr lang="en-US" sz="320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BFEF73-4447-484E-84E6-57FABEEC7BE3}" type="slidenum">
              <a:rPr lang="en-US" altLang="en-US"/>
              <a:t>23</a:t>
            </a:fld>
            <a:endParaRPr lang="en-US" altLang="en-US"/>
          </a:p>
        </p:txBody>
      </p:sp>
      <p:sp>
        <p:nvSpPr>
          <p:cNvPr id="6" name="Text Box 5"/>
          <p:cNvSpPr txBox="1"/>
          <p:nvPr/>
        </p:nvSpPr>
        <p:spPr>
          <a:xfrm>
            <a:off x="731520" y="180975"/>
            <a:ext cx="74987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vi-VN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BÀI HỌC STEM </a:t>
            </a:r>
            <a:endParaRPr lang="en-US" altLang="vi-VN" sz="3200" b="1" i="0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vi-VN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Trồng cây trong vỏ trứng</a:t>
            </a:r>
            <a:endParaRPr lang="en-US" sz="3200"/>
          </a:p>
        </p:txBody>
      </p:sp>
      <p:sp>
        <p:nvSpPr>
          <p:cNvPr id="3" name="Text Box 2"/>
          <p:cNvSpPr txBox="1"/>
          <p:nvPr/>
        </p:nvSpPr>
        <p:spPr>
          <a:xfrm>
            <a:off x="1981835" y="1662430"/>
            <a:ext cx="46551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Thực hành trồng cây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32155" y="2891155"/>
            <a:ext cx="783717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Chúng ta thường trồng cây vào những vật dụng nào?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BFEF73-4447-484E-84E6-57FABEEC7BE3}" type="slidenum">
              <a:rPr lang="en-US" altLang="en-US"/>
              <a:t>24</a:t>
            </a:fld>
            <a:endParaRPr lang="en-US" altLang="en-US"/>
          </a:p>
        </p:txBody>
      </p:sp>
      <p:sp>
        <p:nvSpPr>
          <p:cNvPr id="6" name="Text Box 5"/>
          <p:cNvSpPr txBox="1"/>
          <p:nvPr/>
        </p:nvSpPr>
        <p:spPr>
          <a:xfrm>
            <a:off x="955040" y="55245"/>
            <a:ext cx="74987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HỌC STEM </a:t>
            </a:r>
            <a:endParaRPr lang="en-US" altLang="vi-VN" sz="2800" b="1" i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Trồng cây trong vỏ trứng</a:t>
            </a:r>
            <a:endParaRPr lang="en-US" sz="2800"/>
          </a:p>
        </p:txBody>
      </p:sp>
      <p:sp>
        <p:nvSpPr>
          <p:cNvPr id="3" name="Text Box 2"/>
          <p:cNvSpPr txBox="1"/>
          <p:nvPr/>
        </p:nvSpPr>
        <p:spPr>
          <a:xfrm>
            <a:off x="527050" y="1219200"/>
            <a:ext cx="81210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Sản phẩm: Trồng cây trong vỏ trứng</a:t>
            </a:r>
          </a:p>
        </p:txBody>
      </p:sp>
      <p:pic>
        <p:nvPicPr>
          <p:cNvPr id="5" name="Picture 2" descr="IMG_2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210" y="1969135"/>
            <a:ext cx="4173855" cy="22390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5" descr="IMG_2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25" y="1968500"/>
            <a:ext cx="3893820" cy="22872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Picture 99"/>
          <p:cNvPicPr/>
          <p:nvPr/>
        </p:nvPicPr>
        <p:blipFill>
          <a:blip r:embed="rId4"/>
          <a:stretch>
            <a:fillRect/>
          </a:stretch>
        </p:blipFill>
        <p:spPr>
          <a:xfrm>
            <a:off x="401955" y="4279265"/>
            <a:ext cx="3945890" cy="25736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Picture 100"/>
          <p:cNvPicPr/>
          <p:nvPr/>
        </p:nvPicPr>
        <p:blipFill>
          <a:blip r:embed="rId5"/>
          <a:stretch>
            <a:fillRect/>
          </a:stretch>
        </p:blipFill>
        <p:spPr>
          <a:xfrm>
            <a:off x="4474210" y="4293870"/>
            <a:ext cx="4226560" cy="2527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BFEF73-4447-484E-84E6-57FABEEC7BE3}" type="slidenum">
              <a:rPr lang="en-US" altLang="en-US"/>
              <a:t>25</a:t>
            </a:fld>
            <a:endParaRPr lang="en-US" altLang="en-US"/>
          </a:p>
        </p:txBody>
      </p:sp>
      <p:sp>
        <p:nvSpPr>
          <p:cNvPr id="4" name="Text Box 3"/>
          <p:cNvSpPr txBox="1"/>
          <p:nvPr/>
        </p:nvSpPr>
        <p:spPr>
          <a:xfrm>
            <a:off x="812165" y="290195"/>
            <a:ext cx="7948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clip trồng cây trong vỏ trứng cho học sinh xem.</a:t>
            </a:r>
          </a:p>
        </p:txBody>
      </p:sp>
      <p:pic>
        <p:nvPicPr>
          <p:cNvPr id="5" name="Trồng Cây Trong Vỏ Trứng - Lựa Chọn Tuyệt Vời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45" y="1143000"/>
            <a:ext cx="8957309" cy="4572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BFEF73-4447-484E-84E6-57FABEEC7BE3}" type="slidenum">
              <a:rPr lang="en-US" altLang="en-US"/>
              <a:t>26</a:t>
            </a:fld>
            <a:endParaRPr lang="en-US" altLang="en-US"/>
          </a:p>
        </p:txBody>
      </p:sp>
      <p:pic>
        <p:nvPicPr>
          <p:cNvPr id="3" name="Vườn ươm cây trong những vỏ trứng - VnExpress Đời sốn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6405" y="2019300"/>
            <a:ext cx="8337550" cy="443484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955040" y="180975"/>
            <a:ext cx="74987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HỌC STEM </a:t>
            </a:r>
            <a:endParaRPr lang="en-US" altLang="vi-VN" sz="2800" b="1" i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Trồng cây trong vỏ trứng</a:t>
            </a:r>
            <a:endParaRPr lang="en-US" sz="280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8F9E5-6774-422F-9F82-3BC26A6FE3F6}" type="slidenum">
              <a:rPr lang="en-US" altLang="en-US"/>
              <a:t>27</a:t>
            </a:fld>
            <a:endParaRPr lang="en-US" altLang="en-US"/>
          </a:p>
        </p:txBody>
      </p:sp>
      <p:sp>
        <p:nvSpPr>
          <p:cNvPr id="6" name="Text Box 5"/>
          <p:cNvSpPr txBox="1"/>
          <p:nvPr/>
        </p:nvSpPr>
        <p:spPr>
          <a:xfrm>
            <a:off x="731520" y="180975"/>
            <a:ext cx="74987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vi-VN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BÀI HỌC STEM </a:t>
            </a:r>
            <a:endParaRPr lang="en-US" altLang="vi-VN" sz="3200" b="1" i="0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vi-VN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Trồng cây trong vỏ trứng</a:t>
            </a:r>
            <a:endParaRPr lang="en-US" sz="3200"/>
          </a:p>
        </p:txBody>
      </p:sp>
      <p:sp>
        <p:nvSpPr>
          <p:cNvPr id="2" name="Text Box 1"/>
          <p:cNvSpPr txBox="1"/>
          <p:nvPr/>
        </p:nvSpPr>
        <p:spPr>
          <a:xfrm>
            <a:off x="275590" y="1414780"/>
            <a:ext cx="8411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Thực hành: Trồng cây trong vỏ trứng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21186" y="2536825"/>
            <a:ext cx="902281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Để trồng cây trong vỏ trứng ta cần các vật liệu gì ?</a:t>
            </a:r>
            <a:r>
              <a:rPr lang="en-US"/>
              <a:t>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8F9E5-6774-422F-9F82-3BC26A6FE3F6}" type="slidenum">
              <a:rPr lang="en-US" altLang="en-US"/>
              <a:t>28</a:t>
            </a:fld>
            <a:endParaRPr lang="en-US" altLang="en-US"/>
          </a:p>
        </p:txBody>
      </p:sp>
      <p:sp>
        <p:nvSpPr>
          <p:cNvPr id="6" name="Text Box 5"/>
          <p:cNvSpPr txBox="1"/>
          <p:nvPr/>
        </p:nvSpPr>
        <p:spPr>
          <a:xfrm>
            <a:off x="731520" y="180975"/>
            <a:ext cx="74987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vi-VN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BÀI HỌC STEM </a:t>
            </a:r>
            <a:endParaRPr lang="en-US" altLang="vi-VN" sz="3200" b="1" i="0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vi-VN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Trồng cây trong vỏ trứng</a:t>
            </a:r>
            <a:endParaRPr lang="en-US" sz="3200"/>
          </a:p>
        </p:txBody>
      </p:sp>
      <p:sp>
        <p:nvSpPr>
          <p:cNvPr id="10" name="Cloud Callout 9"/>
          <p:cNvSpPr/>
          <p:nvPr/>
        </p:nvSpPr>
        <p:spPr>
          <a:xfrm>
            <a:off x="1663700" y="2870200"/>
            <a:ext cx="5052695" cy="1298575"/>
          </a:xfrm>
          <a:prstGeom prst="cloudCallou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1"/>
          <p:cNvSpPr txBox="1"/>
          <p:nvPr/>
        </p:nvSpPr>
        <p:spPr>
          <a:xfrm>
            <a:off x="2359025" y="3098165"/>
            <a:ext cx="39014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5 phút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2003425" y="4761230"/>
            <a:ext cx="4936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phiếu học tập số 3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92430" y="1731645"/>
            <a:ext cx="82943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Nhiệm vụ 3: Nêu các bước trồng cây trong vỏ trứng?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12" grpId="0"/>
      <p:bldP spid="12" grpId="1"/>
      <p:bldP spid="13" grpId="0"/>
      <p:bldP spid="13" grpId="1"/>
      <p:bldP spid="8" grpId="0"/>
      <p:bldP spid="8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8F9E5-6774-422F-9F82-3BC26A6FE3F6}" type="slidenum">
              <a:rPr lang="en-US" altLang="en-US"/>
              <a:t>29</a:t>
            </a:fld>
            <a:endParaRPr lang="en-US" altLang="en-US"/>
          </a:p>
        </p:txBody>
      </p:sp>
      <p:sp>
        <p:nvSpPr>
          <p:cNvPr id="6" name="Text Box 5"/>
          <p:cNvSpPr txBox="1"/>
          <p:nvPr/>
        </p:nvSpPr>
        <p:spPr>
          <a:xfrm>
            <a:off x="666750" y="142875"/>
            <a:ext cx="74987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vi-VN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BÀI HỌC STEM </a:t>
            </a:r>
            <a:endParaRPr lang="en-US" altLang="vi-VN" sz="3200" b="1" i="0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vi-VN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Trồng cây trong vỏ trứng</a:t>
            </a:r>
            <a:endParaRPr lang="en-US" sz="3200"/>
          </a:p>
        </p:txBody>
      </p:sp>
      <p:sp>
        <p:nvSpPr>
          <p:cNvPr id="13" name="Text Box 12"/>
          <p:cNvSpPr txBox="1"/>
          <p:nvPr/>
        </p:nvSpPr>
        <p:spPr>
          <a:xfrm>
            <a:off x="659130" y="1795145"/>
            <a:ext cx="763460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Phiếu học tập số 3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Nêu các bước trồng cây trong vỏ trứng?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/>
          </p:nvPr>
        </p:nvGraphicFramePr>
        <p:xfrm>
          <a:off x="457200" y="3281680"/>
          <a:ext cx="8389620" cy="3352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1145"/>
                <a:gridCol w="6848475"/>
              </a:tblGrid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bước</a:t>
                      </a:r>
                      <a:endParaRPr 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…………………………………………………………………..…………………………………………………………………..</a:t>
                      </a:r>
                      <a:endParaRPr 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…………………………………………………………………..…………………………………………………………………..</a:t>
                      </a:r>
                      <a:endParaRPr 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…………………………………………………………………..…………………………………………………………………..</a:t>
                      </a:r>
                      <a:endParaRPr 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…………………………………………………………………..…………………………………………………………………..</a:t>
                      </a:r>
                      <a:endParaRPr 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…………………………………………………………………..…………………………………………………………………..</a:t>
                      </a:r>
                      <a:endParaRPr 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7818" y="316606"/>
            <a:ext cx="8742218" cy="5754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1431925" algn="l"/>
              </a:tabLst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1431925" algn="l"/>
              </a:tabLst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1431925" algn="l"/>
              </a:tabLst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31925" algn="l"/>
              </a:tabLst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A. Nhụy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31925" algn="l"/>
              </a:tabLst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Nhị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31925" algn="l"/>
              </a:tabLst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C.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Noãn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31925" algn="l"/>
              </a:tabLst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D.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3609322" y="3730939"/>
            <a:ext cx="844610" cy="789716"/>
          </a:xfrm>
          <a:prstGeom prst="ellipse">
            <a:avLst/>
          </a:prstGeom>
          <a:solidFill>
            <a:srgbClr val="FF0000"/>
          </a:solidFill>
          <a:ln w="57150">
            <a:solidFill>
              <a:srgbClr val="00FF00"/>
            </a:solidFill>
            <a:rou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" name="Smiley Face 4"/>
          <p:cNvSpPr/>
          <p:nvPr/>
        </p:nvSpPr>
        <p:spPr>
          <a:xfrm>
            <a:off x="3667782" y="3765076"/>
            <a:ext cx="727690" cy="721441"/>
          </a:xfrm>
          <a:prstGeom prst="smileyFace">
            <a:avLst/>
          </a:prstGeom>
          <a:solidFill>
            <a:srgbClr val="FF0000"/>
          </a:solidFill>
          <a:ln w="381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</a:ln>
        </p:spPr>
        <p:txBody>
          <a:bodyPr wrap="none" anchor="ctr"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1921">
            <a:off x="1004873" y="5520327"/>
            <a:ext cx="1696935" cy="1317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8F9E5-6774-422F-9F82-3BC26A6FE3F6}" type="slidenum">
              <a:rPr lang="en-US" altLang="en-US"/>
              <a:t>30</a:t>
            </a:fld>
            <a:endParaRPr lang="en-US" altLang="en-US"/>
          </a:p>
        </p:txBody>
      </p:sp>
      <p:sp>
        <p:nvSpPr>
          <p:cNvPr id="6" name="Text Box 5"/>
          <p:cNvSpPr txBox="1"/>
          <p:nvPr/>
        </p:nvSpPr>
        <p:spPr>
          <a:xfrm>
            <a:off x="666750" y="142875"/>
            <a:ext cx="74987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vi-VN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BÀI HỌC STEM </a:t>
            </a:r>
            <a:endParaRPr lang="en-US" altLang="vi-VN" sz="3200" b="1" i="0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vi-VN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Trồng cây trong vỏ trứng</a:t>
            </a:r>
            <a:endParaRPr lang="en-US" sz="3200"/>
          </a:p>
        </p:txBody>
      </p:sp>
      <p:sp>
        <p:nvSpPr>
          <p:cNvPr id="4" name="Text Box 3"/>
          <p:cNvSpPr txBox="1"/>
          <p:nvPr/>
        </p:nvSpPr>
        <p:spPr>
          <a:xfrm>
            <a:off x="666750" y="1247140"/>
            <a:ext cx="70142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Thực hành: Trồng cây trong vỏ trứng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9130" y="1962785"/>
            <a:ext cx="763460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Phiếu học tập số 3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Nêu các bước trồng cây trong vỏ trứng?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/>
          </p:nvPr>
        </p:nvGraphicFramePr>
        <p:xfrm>
          <a:off x="457200" y="3281680"/>
          <a:ext cx="8389620" cy="28975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1145"/>
                <a:gridCol w="6848475"/>
              </a:tblGrid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bước</a:t>
                      </a:r>
                      <a:endParaRPr 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Xúc đất vào vỏ trứng</a:t>
                      </a:r>
                      <a:endParaRPr lang="en-US" sz="2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Gieo hạt hoặc trồng cây trong vỏ trứng</a:t>
                      </a:r>
                      <a:endParaRPr lang="en-US" sz="2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Lắp đất che phủ hạt</a:t>
                      </a:r>
                      <a:endParaRPr lang="en-US" sz="2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Tưới nước</a:t>
                      </a:r>
                      <a:endParaRPr lang="en-US" sz="2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endParaRPr lang="en-US" sz="2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8F9E5-6774-422F-9F82-3BC26A6FE3F6}" type="slidenum">
              <a:rPr lang="en-US" altLang="en-US"/>
              <a:t>31</a:t>
            </a:fld>
            <a:endParaRPr lang="en-US" altLang="en-US"/>
          </a:p>
        </p:txBody>
      </p:sp>
      <p:sp>
        <p:nvSpPr>
          <p:cNvPr id="6" name="Text Box 5"/>
          <p:cNvSpPr txBox="1"/>
          <p:nvPr/>
        </p:nvSpPr>
        <p:spPr>
          <a:xfrm>
            <a:off x="658495" y="164465"/>
            <a:ext cx="74987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vi-VN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BÀI HỌC STEM </a:t>
            </a:r>
            <a:endParaRPr lang="en-US" altLang="vi-VN" sz="3200" b="1" i="0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vi-VN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Trồng cây trong vỏ trứng</a:t>
            </a:r>
            <a:endParaRPr lang="en-US" sz="3200"/>
          </a:p>
        </p:txBody>
      </p:sp>
      <p:sp>
        <p:nvSpPr>
          <p:cNvPr id="4" name="Text Box 3"/>
          <p:cNvSpPr txBox="1"/>
          <p:nvPr/>
        </p:nvSpPr>
        <p:spPr>
          <a:xfrm>
            <a:off x="415290" y="1652270"/>
            <a:ext cx="84112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819150" y="1758315"/>
            <a:ext cx="7406640" cy="927735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1892300" y="2911475"/>
            <a:ext cx="4513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1155065" y="1917065"/>
            <a:ext cx="689673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Thực hành: Trồng cây trong vỏ trứng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/>
          </p:nvPr>
        </p:nvGraphicFramePr>
        <p:xfrm>
          <a:off x="546735" y="3141980"/>
          <a:ext cx="8229600" cy="288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0715"/>
                <a:gridCol w="4776470"/>
                <a:gridCol w="751840"/>
                <a:gridCol w="814705"/>
                <a:gridCol w="1245870"/>
              </a:tblGrid>
              <a:tr h="6858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STT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Tiêu chí đánh giá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Mức độ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 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 nhóm hoàn thành hạt được trồng trong vỏ trứng (ít nhất 2 vỏ trứng)</a:t>
                      </a:r>
                      <a:endParaRPr 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Vỏ trứng được trang trí đẹp mắt</a:t>
                      </a:r>
                      <a:endParaRPr 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sản phẩm được xếp gọn gàng ngăn nắp</a:t>
                      </a:r>
                      <a:endParaRPr 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8F9E5-6774-422F-9F82-3BC26A6FE3F6}" type="slidenum">
              <a:rPr lang="en-US" altLang="en-US"/>
              <a:t>32</a:t>
            </a:fld>
            <a:endParaRPr lang="en-US" altLang="en-US"/>
          </a:p>
        </p:txBody>
      </p:sp>
      <p:sp>
        <p:nvSpPr>
          <p:cNvPr id="6" name="Text Box 5"/>
          <p:cNvSpPr txBox="1"/>
          <p:nvPr/>
        </p:nvSpPr>
        <p:spPr>
          <a:xfrm>
            <a:off x="658495" y="164465"/>
            <a:ext cx="74987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BÀI HỌC STEM </a:t>
            </a:r>
            <a:endParaRPr lang="en-US" altLang="vi-VN" sz="3200" b="1" i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Trồng cây trong vỏ trứng</a:t>
            </a:r>
            <a:endParaRPr lang="en-US" sz="3200"/>
          </a:p>
        </p:txBody>
      </p:sp>
      <p:sp>
        <p:nvSpPr>
          <p:cNvPr id="7" name="Text Box 6"/>
          <p:cNvSpPr txBox="1"/>
          <p:nvPr/>
        </p:nvSpPr>
        <p:spPr>
          <a:xfrm>
            <a:off x="1906270" y="2052320"/>
            <a:ext cx="46469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</a:t>
            </a:r>
          </a:p>
        </p:txBody>
      </p:sp>
    </p:spTree>
  </p:cSld>
  <p:clrMapOvr>
    <a:masterClrMapping/>
  </p:clrMapOvr>
  <p:transition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8F9E5-6774-422F-9F82-3BC26A6FE3F6}" type="slidenum">
              <a:rPr lang="en-US" altLang="en-US"/>
              <a:t>33</a:t>
            </a:fld>
            <a:endParaRPr lang="en-US" altLang="en-US"/>
          </a:p>
        </p:txBody>
      </p:sp>
      <p:sp>
        <p:nvSpPr>
          <p:cNvPr id="6" name="Text Box 5"/>
          <p:cNvSpPr txBox="1"/>
          <p:nvPr/>
        </p:nvSpPr>
        <p:spPr>
          <a:xfrm>
            <a:off x="658495" y="164465"/>
            <a:ext cx="74987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BÀI HỌC STEM </a:t>
            </a:r>
            <a:endParaRPr lang="en-US" altLang="vi-VN" sz="3200" b="1" i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Trồng cây trong vỏ trứng</a:t>
            </a:r>
            <a:endParaRPr lang="en-US" sz="3200"/>
          </a:p>
        </p:txBody>
      </p:sp>
      <p:sp>
        <p:nvSpPr>
          <p:cNvPr id="4" name="Text Box 3"/>
          <p:cNvSpPr txBox="1"/>
          <p:nvPr/>
        </p:nvSpPr>
        <p:spPr>
          <a:xfrm>
            <a:off x="415290" y="1652270"/>
            <a:ext cx="855599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PHIẾU ĐÁNH GIÁ SẢN PHẨM NHÓM:…………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Nhóm thực hiện đánh giá:…………….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800100" y="3756025"/>
            <a:ext cx="74695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/>
          </p:nvPr>
        </p:nvGraphicFramePr>
        <p:xfrm>
          <a:off x="457200" y="3072130"/>
          <a:ext cx="8229600" cy="334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0715"/>
                <a:gridCol w="4164965"/>
                <a:gridCol w="1101725"/>
                <a:gridCol w="1076325"/>
                <a:gridCol w="1245870"/>
              </a:tblGrid>
              <a:tr h="6858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STT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Tiêu chí đánh giá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Mức độ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 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 nhóm hoàn thành hạt được trồng trong vỏ trứng (ít nhất 2 vỏ trứng)</a:t>
                      </a:r>
                      <a:endParaRPr 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Vỏ trứng được trang trí đẹp mắt</a:t>
                      </a:r>
                      <a:endParaRPr 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sản phẩm được xếp gọn gàng ngăn nắp vào 1 vật dụng.</a:t>
                      </a:r>
                      <a:endParaRPr 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8F9E5-6774-422F-9F82-3BC26A6FE3F6}" type="slidenum">
              <a:rPr lang="en-US" altLang="en-US"/>
              <a:t>34</a:t>
            </a:fld>
            <a:endParaRPr lang="en-US" altLang="en-US"/>
          </a:p>
        </p:txBody>
      </p:sp>
      <p:sp>
        <p:nvSpPr>
          <p:cNvPr id="6" name="Text Box 5"/>
          <p:cNvSpPr txBox="1"/>
          <p:nvPr/>
        </p:nvSpPr>
        <p:spPr>
          <a:xfrm>
            <a:off x="658495" y="164465"/>
            <a:ext cx="74987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BÀI HỌC STEM </a:t>
            </a:r>
            <a:endParaRPr lang="en-US" altLang="vi-VN" sz="3200" b="1" i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Trồng cây trong vỏ trứng</a:t>
            </a:r>
            <a:endParaRPr lang="en-US" sz="3200"/>
          </a:p>
        </p:txBody>
      </p:sp>
      <p:sp>
        <p:nvSpPr>
          <p:cNvPr id="2" name="Text Box 1"/>
          <p:cNvSpPr txBox="1"/>
          <p:nvPr/>
        </p:nvSpPr>
        <p:spPr>
          <a:xfrm>
            <a:off x="436245" y="2386965"/>
            <a:ext cx="82505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Nhận xét - Dặn dò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EJ14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7396"/>
            <a:ext cx="9067800" cy="6758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WordArt 3"/>
          <p:cNvSpPr>
            <a:spLocks noChangeArrowheads="1" noChangeShapeType="1" noTextEdit="1"/>
          </p:cNvSpPr>
          <p:nvPr/>
        </p:nvSpPr>
        <p:spPr bwMode="auto">
          <a:xfrm>
            <a:off x="228600" y="609600"/>
            <a:ext cx="8610599" cy="4876799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1" i="0" u="none" strike="noStrike" kern="10" cap="none" spc="0" normalizeH="0" baseline="0" noProof="0" dirty="0">
                <a:ln w="12700">
                  <a:solidFill>
                    <a:prstClr val="black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TIẾT HỌC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1" i="0" u="none" strike="noStrike" kern="10" cap="none" spc="0" normalizeH="0" baseline="0" noProof="0" dirty="0">
                <a:ln w="12700">
                  <a:solidFill>
                    <a:prstClr val="black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KẾT THÚC TẠI ĐÂY! </a:t>
            </a:r>
            <a:endParaRPr kumimoji="0" lang="en-US" sz="2400" b="1" i="0" u="none" strike="noStrike" kern="10" cap="none" spc="0" normalizeH="0" baseline="0" noProof="0" dirty="0">
              <a:ln w="12700">
                <a:solidFill>
                  <a:prstClr val="black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76200" y="28098"/>
            <a:ext cx="8991600" cy="6829902"/>
          </a:xfrm>
          <a:prstGeom prst="rect">
            <a:avLst/>
          </a:prstGeom>
          <a:noFill/>
          <a:ln w="88900" cmpd="tri">
            <a:solidFill>
              <a:srgbClr val="FFFF00"/>
            </a:solidFill>
            <a:miter lim="800000"/>
          </a:ln>
        </p:spPr>
        <p:txBody>
          <a:bodyPr wrap="none" anchor="ctr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26629" name="Picture 5" descr="3d butterfl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1143000"/>
            <a:ext cx="914400" cy="525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 descr="bflyWH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7391400" y="2971800"/>
            <a:ext cx="914400" cy="586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kumimoji="0" lang="vi-VN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35500" y="6085046"/>
            <a:ext cx="5196797" cy="74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6598">
            <a:off x="-220170" y="5367984"/>
            <a:ext cx="1800810" cy="145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3900">
            <a:off x="7409549" y="5367983"/>
            <a:ext cx="1800810" cy="145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99563" y="6381750"/>
            <a:ext cx="2133600" cy="476250"/>
          </a:xfrm>
        </p:spPr>
        <p:txBody>
          <a:bodyPr/>
          <a:lstStyle/>
          <a:p>
            <a:pPr>
              <a:defRPr/>
            </a:pPr>
            <a:fld id="{46A8F9E5-6774-422F-9F82-3BC26A6FE3F6}" type="slidenum">
              <a:rPr lang="en-US" altLang="en-US" smtClean="0"/>
              <a:t>4</a:t>
            </a:fld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10836" y="0"/>
            <a:ext cx="8922327" cy="1322070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1431925" algn="l"/>
              </a:tabLst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hãy kể tên một số loại cây được mọc lên từ hạt ?</a:t>
            </a: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0" y="17463"/>
            <a:ext cx="9144000" cy="68580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dissolv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8F9E5-6774-422F-9F82-3BC26A6FE3F6}" type="slidenum">
              <a:rPr lang="en-US" altLang="en-US"/>
              <a:t>5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03908" y="45511"/>
            <a:ext cx="9040092" cy="1198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vi-VN" sz="3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	BÀI HỌC STEM </a:t>
            </a:r>
          </a:p>
          <a:p>
            <a:pPr algn="just"/>
            <a:r>
              <a:rPr lang="en-US" altLang="vi-VN" sz="3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Trồng cây trong vỏ trứng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8F9E5-6774-422F-9F82-3BC26A6FE3F6}" type="slidenum">
              <a:rPr lang="en-US" altLang="en-US" smtClean="0"/>
              <a:t>6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03908" y="45511"/>
            <a:ext cx="9040092" cy="1198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vi-VN" sz="3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	BÀI HỌC STEM </a:t>
            </a:r>
          </a:p>
          <a:p>
            <a:pPr algn="just"/>
            <a:r>
              <a:rPr lang="en-US" altLang="vi-VN" sz="3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Trồng cây trong vỏ trứng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17463"/>
            <a:ext cx="9144000" cy="68580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GIEO HẠT (Hình minh họa theo lời bài há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599981"/>
            <a:ext cx="9144000" cy="4227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3309938" y="2057400"/>
            <a:ext cx="3548062" cy="3581400"/>
            <a:chOff x="3360" y="2664"/>
            <a:chExt cx="1755" cy="1608"/>
          </a:xfrm>
        </p:grpSpPr>
        <p:grpSp>
          <p:nvGrpSpPr>
            <p:cNvPr id="28684" name="Group 5"/>
            <p:cNvGrpSpPr/>
            <p:nvPr/>
          </p:nvGrpSpPr>
          <p:grpSpPr>
            <a:xfrm>
              <a:off x="3360" y="2664"/>
              <a:ext cx="891" cy="1591"/>
              <a:chOff x="3216" y="1207"/>
              <a:chExt cx="891" cy="1591"/>
            </a:xfrm>
          </p:grpSpPr>
          <p:sp>
            <p:nvSpPr>
              <p:cNvPr id="28702" name="Freeform 6"/>
              <p:cNvSpPr/>
              <p:nvPr/>
            </p:nvSpPr>
            <p:spPr>
              <a:xfrm rot="207320" flipH="1">
                <a:off x="3216" y="1207"/>
                <a:ext cx="891" cy="1591"/>
              </a:xfrm>
              <a:custGeom>
                <a:avLst/>
                <a:gdLst>
                  <a:gd name="txL" fmla="*/ 0 w 891"/>
                  <a:gd name="txT" fmla="*/ 0 h 1591"/>
                  <a:gd name="txR" fmla="*/ 891 w 891"/>
                  <a:gd name="txB" fmla="*/ 1591 h 1591"/>
                </a:gdLst>
                <a:ahLst/>
                <a:cxnLst>
                  <a:cxn ang="0">
                    <a:pos x="198" y="51"/>
                  </a:cxn>
                  <a:cxn ang="0">
                    <a:pos x="426" y="16"/>
                  </a:cxn>
                  <a:cxn ang="0">
                    <a:pos x="656" y="146"/>
                  </a:cxn>
                  <a:cxn ang="0">
                    <a:pos x="844" y="466"/>
                  </a:cxn>
                  <a:cxn ang="0">
                    <a:pos x="885" y="895"/>
                  </a:cxn>
                  <a:cxn ang="0">
                    <a:pos x="800" y="1243"/>
                  </a:cxn>
                  <a:cxn ang="0">
                    <a:pos x="623" y="1483"/>
                  </a:cxn>
                  <a:cxn ang="0">
                    <a:pos x="293" y="1540"/>
                  </a:cxn>
                  <a:cxn ang="0">
                    <a:pos x="33" y="1182"/>
                  </a:cxn>
                  <a:cxn ang="0">
                    <a:pos x="96" y="665"/>
                  </a:cxn>
                  <a:cxn ang="0">
                    <a:pos x="58" y="243"/>
                  </a:cxn>
                  <a:cxn ang="0">
                    <a:pos x="198" y="51"/>
                  </a:cxn>
                </a:cxnLst>
                <a:rect l="txL" t="txT" r="txR" b="txB"/>
                <a:pathLst>
                  <a:path w="891" h="1591">
                    <a:moveTo>
                      <a:pt x="198" y="51"/>
                    </a:moveTo>
                    <a:cubicBezTo>
                      <a:pt x="259" y="13"/>
                      <a:pt x="350" y="0"/>
                      <a:pt x="426" y="16"/>
                    </a:cubicBezTo>
                    <a:cubicBezTo>
                      <a:pt x="502" y="32"/>
                      <a:pt x="585" y="71"/>
                      <a:pt x="656" y="146"/>
                    </a:cubicBezTo>
                    <a:cubicBezTo>
                      <a:pt x="725" y="222"/>
                      <a:pt x="805" y="341"/>
                      <a:pt x="844" y="466"/>
                    </a:cubicBezTo>
                    <a:cubicBezTo>
                      <a:pt x="882" y="591"/>
                      <a:pt x="891" y="767"/>
                      <a:pt x="885" y="895"/>
                    </a:cubicBezTo>
                    <a:cubicBezTo>
                      <a:pt x="877" y="1025"/>
                      <a:pt x="844" y="1145"/>
                      <a:pt x="800" y="1243"/>
                    </a:cubicBezTo>
                    <a:cubicBezTo>
                      <a:pt x="757" y="1341"/>
                      <a:pt x="708" y="1434"/>
                      <a:pt x="623" y="1483"/>
                    </a:cubicBezTo>
                    <a:cubicBezTo>
                      <a:pt x="538" y="1532"/>
                      <a:pt x="392" y="1591"/>
                      <a:pt x="293" y="1540"/>
                    </a:cubicBezTo>
                    <a:cubicBezTo>
                      <a:pt x="196" y="1490"/>
                      <a:pt x="66" y="1328"/>
                      <a:pt x="33" y="1182"/>
                    </a:cubicBezTo>
                    <a:cubicBezTo>
                      <a:pt x="0" y="1036"/>
                      <a:pt x="92" y="821"/>
                      <a:pt x="96" y="665"/>
                    </a:cubicBezTo>
                    <a:cubicBezTo>
                      <a:pt x="100" y="509"/>
                      <a:pt x="41" y="345"/>
                      <a:pt x="58" y="243"/>
                    </a:cubicBezTo>
                    <a:cubicBezTo>
                      <a:pt x="75" y="141"/>
                      <a:pt x="137" y="89"/>
                      <a:pt x="198" y="51"/>
                    </a:cubicBezTo>
                    <a:close/>
                  </a:path>
                </a:pathLst>
              </a:custGeom>
              <a:solidFill>
                <a:srgbClr val="FFBD5D">
                  <a:alpha val="100000"/>
                </a:srgbClr>
              </a:solidFill>
              <a:ln w="57150" cap="flat" cmpd="sng">
                <a:solidFill>
                  <a:srgbClr val="996633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3" name="Freeform 7"/>
              <p:cNvSpPr/>
              <p:nvPr/>
            </p:nvSpPr>
            <p:spPr>
              <a:xfrm rot="207320">
                <a:off x="3468" y="1355"/>
                <a:ext cx="552" cy="880"/>
              </a:xfrm>
              <a:custGeom>
                <a:avLst/>
                <a:gdLst>
                  <a:gd name="txL" fmla="*/ 0 w 552"/>
                  <a:gd name="txT" fmla="*/ 0 h 880"/>
                  <a:gd name="txR" fmla="*/ 552 w 552"/>
                  <a:gd name="txB" fmla="*/ 880 h 880"/>
                </a:gdLst>
                <a:ahLst/>
                <a:cxnLst>
                  <a:cxn ang="0">
                    <a:pos x="514" y="30"/>
                  </a:cxn>
                  <a:cxn ang="0">
                    <a:pos x="258" y="94"/>
                  </a:cxn>
                  <a:cxn ang="0">
                    <a:pos x="55" y="439"/>
                  </a:cxn>
                  <a:cxn ang="0">
                    <a:pos x="39" y="801"/>
                  </a:cxn>
                  <a:cxn ang="0">
                    <a:pos x="289" y="866"/>
                  </a:cxn>
                  <a:cxn ang="0">
                    <a:pos x="517" y="713"/>
                  </a:cxn>
                  <a:cxn ang="0">
                    <a:pos x="501" y="465"/>
                  </a:cxn>
                  <a:cxn ang="0">
                    <a:pos x="501" y="273"/>
                  </a:cxn>
                  <a:cxn ang="0">
                    <a:pos x="514" y="30"/>
                  </a:cxn>
                </a:cxnLst>
                <a:rect l="txL" t="txT" r="txR" b="txB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64D11">
                      <a:alpha val="100000"/>
                    </a:srgbClr>
                  </a:gs>
                  <a:gs pos="100000">
                    <a:srgbClr val="FFA725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4" name="Freeform 8"/>
              <p:cNvSpPr/>
              <p:nvPr/>
            </p:nvSpPr>
            <p:spPr>
              <a:xfrm rot="207320">
                <a:off x="3417" y="1400"/>
                <a:ext cx="552" cy="880"/>
              </a:xfrm>
              <a:custGeom>
                <a:avLst/>
                <a:gdLst>
                  <a:gd name="txL" fmla="*/ 0 w 552"/>
                  <a:gd name="txT" fmla="*/ 0 h 880"/>
                  <a:gd name="txR" fmla="*/ 552 w 552"/>
                  <a:gd name="txB" fmla="*/ 880 h 880"/>
                </a:gdLst>
                <a:ahLst/>
                <a:cxnLst>
                  <a:cxn ang="0">
                    <a:pos x="514" y="30"/>
                  </a:cxn>
                  <a:cxn ang="0">
                    <a:pos x="258" y="94"/>
                  </a:cxn>
                  <a:cxn ang="0">
                    <a:pos x="55" y="439"/>
                  </a:cxn>
                  <a:cxn ang="0">
                    <a:pos x="39" y="801"/>
                  </a:cxn>
                  <a:cxn ang="0">
                    <a:pos x="289" y="866"/>
                  </a:cxn>
                  <a:cxn ang="0">
                    <a:pos x="517" y="713"/>
                  </a:cxn>
                  <a:cxn ang="0">
                    <a:pos x="501" y="465"/>
                  </a:cxn>
                  <a:cxn ang="0">
                    <a:pos x="501" y="273"/>
                  </a:cxn>
                  <a:cxn ang="0">
                    <a:pos x="514" y="30"/>
                  </a:cxn>
                </a:cxnLst>
                <a:rect l="txL" t="txT" r="txR" b="txB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>
                      <a:alpha val="100000"/>
                    </a:srgbClr>
                  </a:gs>
                  <a:gs pos="100000">
                    <a:srgbClr val="FFA725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5" name="Freeform 9"/>
              <p:cNvSpPr/>
              <p:nvPr/>
            </p:nvSpPr>
            <p:spPr>
              <a:xfrm rot="207320">
                <a:off x="3367" y="1445"/>
                <a:ext cx="552" cy="880"/>
              </a:xfrm>
              <a:custGeom>
                <a:avLst/>
                <a:gdLst>
                  <a:gd name="txL" fmla="*/ 0 w 552"/>
                  <a:gd name="txT" fmla="*/ 0 h 880"/>
                  <a:gd name="txR" fmla="*/ 552 w 552"/>
                  <a:gd name="txB" fmla="*/ 880 h 880"/>
                </a:gdLst>
                <a:ahLst/>
                <a:cxnLst>
                  <a:cxn ang="0">
                    <a:pos x="514" y="30"/>
                  </a:cxn>
                  <a:cxn ang="0">
                    <a:pos x="258" y="94"/>
                  </a:cxn>
                  <a:cxn ang="0">
                    <a:pos x="55" y="439"/>
                  </a:cxn>
                  <a:cxn ang="0">
                    <a:pos x="39" y="801"/>
                  </a:cxn>
                  <a:cxn ang="0">
                    <a:pos x="289" y="866"/>
                  </a:cxn>
                  <a:cxn ang="0">
                    <a:pos x="517" y="713"/>
                  </a:cxn>
                  <a:cxn ang="0">
                    <a:pos x="501" y="465"/>
                  </a:cxn>
                  <a:cxn ang="0">
                    <a:pos x="501" y="273"/>
                  </a:cxn>
                  <a:cxn ang="0">
                    <a:pos x="514" y="30"/>
                  </a:cxn>
                </a:cxnLst>
                <a:rect l="txL" t="txT" r="txR" b="txB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>
                      <a:alpha val="100000"/>
                    </a:srgbClr>
                  </a:gs>
                  <a:gs pos="100000">
                    <a:srgbClr val="FFA725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6" name="Freeform 10"/>
              <p:cNvSpPr/>
              <p:nvPr/>
            </p:nvSpPr>
            <p:spPr>
              <a:xfrm rot="207320">
                <a:off x="3414" y="1448"/>
                <a:ext cx="552" cy="880"/>
              </a:xfrm>
              <a:custGeom>
                <a:avLst/>
                <a:gdLst>
                  <a:gd name="txL" fmla="*/ 0 w 552"/>
                  <a:gd name="txT" fmla="*/ 0 h 880"/>
                  <a:gd name="txR" fmla="*/ 552 w 552"/>
                  <a:gd name="txB" fmla="*/ 880 h 880"/>
                </a:gdLst>
                <a:ahLst/>
                <a:cxnLst>
                  <a:cxn ang="0">
                    <a:pos x="514" y="30"/>
                  </a:cxn>
                  <a:cxn ang="0">
                    <a:pos x="258" y="94"/>
                  </a:cxn>
                  <a:cxn ang="0">
                    <a:pos x="55" y="439"/>
                  </a:cxn>
                  <a:cxn ang="0">
                    <a:pos x="39" y="801"/>
                  </a:cxn>
                  <a:cxn ang="0">
                    <a:pos x="289" y="866"/>
                  </a:cxn>
                  <a:cxn ang="0">
                    <a:pos x="517" y="713"/>
                  </a:cxn>
                  <a:cxn ang="0">
                    <a:pos x="501" y="465"/>
                  </a:cxn>
                  <a:cxn ang="0">
                    <a:pos x="501" y="273"/>
                  </a:cxn>
                  <a:cxn ang="0">
                    <a:pos x="514" y="30"/>
                  </a:cxn>
                </a:cxnLst>
                <a:rect l="txL" t="txT" r="txR" b="txB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>
                      <a:alpha val="100000"/>
                    </a:srgbClr>
                  </a:gs>
                  <a:gs pos="100000">
                    <a:srgbClr val="FFA725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7" name="Freeform 11"/>
              <p:cNvSpPr/>
              <p:nvPr/>
            </p:nvSpPr>
            <p:spPr>
              <a:xfrm rot="207320">
                <a:off x="3361" y="1541"/>
                <a:ext cx="552" cy="880"/>
              </a:xfrm>
              <a:custGeom>
                <a:avLst/>
                <a:gdLst>
                  <a:gd name="txL" fmla="*/ 0 w 552"/>
                  <a:gd name="txT" fmla="*/ 0 h 880"/>
                  <a:gd name="txR" fmla="*/ 552 w 552"/>
                  <a:gd name="txB" fmla="*/ 880 h 880"/>
                </a:gdLst>
                <a:ahLst/>
                <a:cxnLst>
                  <a:cxn ang="0">
                    <a:pos x="514" y="30"/>
                  </a:cxn>
                  <a:cxn ang="0">
                    <a:pos x="258" y="94"/>
                  </a:cxn>
                  <a:cxn ang="0">
                    <a:pos x="55" y="439"/>
                  </a:cxn>
                  <a:cxn ang="0">
                    <a:pos x="39" y="801"/>
                  </a:cxn>
                  <a:cxn ang="0">
                    <a:pos x="289" y="866"/>
                  </a:cxn>
                  <a:cxn ang="0">
                    <a:pos x="517" y="713"/>
                  </a:cxn>
                  <a:cxn ang="0">
                    <a:pos x="501" y="465"/>
                  </a:cxn>
                  <a:cxn ang="0">
                    <a:pos x="501" y="273"/>
                  </a:cxn>
                  <a:cxn ang="0">
                    <a:pos x="514" y="30"/>
                  </a:cxn>
                </a:cxnLst>
                <a:rect l="txL" t="txT" r="txR" b="txB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>
                      <a:alpha val="100000"/>
                    </a:srgbClr>
                  </a:gs>
                  <a:gs pos="100000">
                    <a:srgbClr val="FFA725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8" name="Freeform 12"/>
              <p:cNvSpPr/>
              <p:nvPr/>
            </p:nvSpPr>
            <p:spPr>
              <a:xfrm rot="207320">
                <a:off x="3367" y="1445"/>
                <a:ext cx="552" cy="880"/>
              </a:xfrm>
              <a:custGeom>
                <a:avLst/>
                <a:gdLst>
                  <a:gd name="txL" fmla="*/ 0 w 552"/>
                  <a:gd name="txT" fmla="*/ 0 h 880"/>
                  <a:gd name="txR" fmla="*/ 552 w 552"/>
                  <a:gd name="txB" fmla="*/ 880 h 880"/>
                </a:gdLst>
                <a:ahLst/>
                <a:cxnLst>
                  <a:cxn ang="0">
                    <a:pos x="514" y="30"/>
                  </a:cxn>
                  <a:cxn ang="0">
                    <a:pos x="258" y="94"/>
                  </a:cxn>
                  <a:cxn ang="0">
                    <a:pos x="55" y="439"/>
                  </a:cxn>
                  <a:cxn ang="0">
                    <a:pos x="39" y="801"/>
                  </a:cxn>
                  <a:cxn ang="0">
                    <a:pos x="289" y="866"/>
                  </a:cxn>
                  <a:cxn ang="0">
                    <a:pos x="517" y="713"/>
                  </a:cxn>
                  <a:cxn ang="0">
                    <a:pos x="501" y="465"/>
                  </a:cxn>
                  <a:cxn ang="0">
                    <a:pos x="501" y="273"/>
                  </a:cxn>
                  <a:cxn ang="0">
                    <a:pos x="514" y="30"/>
                  </a:cxn>
                </a:cxnLst>
                <a:rect l="txL" t="txT" r="txR" b="txB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>
                      <a:alpha val="100000"/>
                    </a:srgbClr>
                  </a:gs>
                  <a:gs pos="100000">
                    <a:srgbClr val="FFA725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9" name="Freeform 13"/>
              <p:cNvSpPr/>
              <p:nvPr/>
            </p:nvSpPr>
            <p:spPr>
              <a:xfrm rot="207320">
                <a:off x="3417" y="1400"/>
                <a:ext cx="552" cy="880"/>
              </a:xfrm>
              <a:custGeom>
                <a:avLst/>
                <a:gdLst>
                  <a:gd name="txL" fmla="*/ 0 w 552"/>
                  <a:gd name="txT" fmla="*/ 0 h 880"/>
                  <a:gd name="txR" fmla="*/ 552 w 552"/>
                  <a:gd name="txB" fmla="*/ 880 h 880"/>
                </a:gdLst>
                <a:ahLst/>
                <a:cxnLst>
                  <a:cxn ang="0">
                    <a:pos x="514" y="30"/>
                  </a:cxn>
                  <a:cxn ang="0">
                    <a:pos x="258" y="94"/>
                  </a:cxn>
                  <a:cxn ang="0">
                    <a:pos x="55" y="439"/>
                  </a:cxn>
                  <a:cxn ang="0">
                    <a:pos x="39" y="801"/>
                  </a:cxn>
                  <a:cxn ang="0">
                    <a:pos x="289" y="866"/>
                  </a:cxn>
                  <a:cxn ang="0">
                    <a:pos x="517" y="713"/>
                  </a:cxn>
                  <a:cxn ang="0">
                    <a:pos x="501" y="465"/>
                  </a:cxn>
                  <a:cxn ang="0">
                    <a:pos x="501" y="273"/>
                  </a:cxn>
                  <a:cxn ang="0">
                    <a:pos x="514" y="30"/>
                  </a:cxn>
                </a:cxnLst>
                <a:rect l="txL" t="txT" r="txR" b="txB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>
                      <a:alpha val="100000"/>
                    </a:srgbClr>
                  </a:gs>
                  <a:gs pos="100000">
                    <a:srgbClr val="FFA725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10" name="Freeform 14"/>
              <p:cNvSpPr/>
              <p:nvPr/>
            </p:nvSpPr>
            <p:spPr>
              <a:xfrm rot="207320">
                <a:off x="3364" y="1493"/>
                <a:ext cx="552" cy="880"/>
              </a:xfrm>
              <a:custGeom>
                <a:avLst/>
                <a:gdLst>
                  <a:gd name="txL" fmla="*/ 0 w 552"/>
                  <a:gd name="txT" fmla="*/ 0 h 880"/>
                  <a:gd name="txR" fmla="*/ 552 w 552"/>
                  <a:gd name="txB" fmla="*/ 880 h 880"/>
                </a:gdLst>
                <a:ahLst/>
                <a:cxnLst>
                  <a:cxn ang="0">
                    <a:pos x="514" y="30"/>
                  </a:cxn>
                  <a:cxn ang="0">
                    <a:pos x="258" y="94"/>
                  </a:cxn>
                  <a:cxn ang="0">
                    <a:pos x="55" y="439"/>
                  </a:cxn>
                  <a:cxn ang="0">
                    <a:pos x="39" y="801"/>
                  </a:cxn>
                  <a:cxn ang="0">
                    <a:pos x="289" y="866"/>
                  </a:cxn>
                  <a:cxn ang="0">
                    <a:pos x="517" y="713"/>
                  </a:cxn>
                  <a:cxn ang="0">
                    <a:pos x="501" y="465"/>
                  </a:cxn>
                  <a:cxn ang="0">
                    <a:pos x="501" y="273"/>
                  </a:cxn>
                  <a:cxn ang="0">
                    <a:pos x="514" y="30"/>
                  </a:cxn>
                </a:cxnLst>
                <a:rect l="txL" t="txT" r="txR" b="txB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>
                      <a:alpha val="100000"/>
                    </a:srgbClr>
                  </a:gs>
                  <a:gs pos="100000">
                    <a:srgbClr val="FFA725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11" name="Freeform 15"/>
              <p:cNvSpPr/>
              <p:nvPr/>
            </p:nvSpPr>
            <p:spPr>
              <a:xfrm rot="207320">
                <a:off x="3991" y="1317"/>
                <a:ext cx="96" cy="1008"/>
              </a:xfrm>
              <a:custGeom>
                <a:avLst/>
                <a:gdLst>
                  <a:gd name="txL" fmla="*/ 0 w 96"/>
                  <a:gd name="txT" fmla="*/ 0 h 1008"/>
                  <a:gd name="txR" fmla="*/ 96 w 96"/>
                  <a:gd name="txB" fmla="*/ 1008 h 1008"/>
                </a:gdLst>
                <a:ahLst/>
                <a:cxnLst>
                  <a:cxn ang="0">
                    <a:pos x="0" y="0"/>
                  </a:cxn>
                  <a:cxn ang="0">
                    <a:pos x="68" y="192"/>
                  </a:cxn>
                  <a:cxn ang="0">
                    <a:pos x="28" y="568"/>
                  </a:cxn>
                  <a:cxn ang="0">
                    <a:pos x="80" y="872"/>
                  </a:cxn>
                  <a:cxn ang="0">
                    <a:pos x="96" y="1008"/>
                  </a:cxn>
                </a:cxnLst>
                <a:rect l="txL" t="txT" r="txR" b="txB"/>
                <a:pathLst>
                  <a:path w="96" h="1008">
                    <a:moveTo>
                      <a:pt x="0" y="0"/>
                    </a:moveTo>
                    <a:cubicBezTo>
                      <a:pt x="11" y="32"/>
                      <a:pt x="63" y="97"/>
                      <a:pt x="68" y="192"/>
                    </a:cubicBezTo>
                    <a:cubicBezTo>
                      <a:pt x="73" y="287"/>
                      <a:pt x="26" y="455"/>
                      <a:pt x="28" y="568"/>
                    </a:cubicBezTo>
                    <a:cubicBezTo>
                      <a:pt x="30" y="681"/>
                      <a:pt x="69" y="799"/>
                      <a:pt x="80" y="872"/>
                    </a:cubicBezTo>
                    <a:cubicBezTo>
                      <a:pt x="91" y="945"/>
                      <a:pt x="93" y="980"/>
                      <a:pt x="96" y="1008"/>
                    </a:cubicBezTo>
                  </a:path>
                </a:pathLst>
              </a:custGeom>
              <a:noFill/>
              <a:ln w="12700" cap="flat" cmpd="sng">
                <a:solidFill>
                  <a:schemeClr val="tx2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12" name="Freeform 16"/>
              <p:cNvSpPr/>
              <p:nvPr/>
            </p:nvSpPr>
            <p:spPr>
              <a:xfrm rot="207320">
                <a:off x="3994" y="1329"/>
                <a:ext cx="96" cy="1008"/>
              </a:xfrm>
              <a:custGeom>
                <a:avLst/>
                <a:gdLst>
                  <a:gd name="txL" fmla="*/ 0 w 96"/>
                  <a:gd name="txT" fmla="*/ 0 h 1008"/>
                  <a:gd name="txR" fmla="*/ 96 w 96"/>
                  <a:gd name="txB" fmla="*/ 1008 h 1008"/>
                </a:gdLst>
                <a:ahLst/>
                <a:cxnLst>
                  <a:cxn ang="0">
                    <a:pos x="0" y="0"/>
                  </a:cxn>
                  <a:cxn ang="0">
                    <a:pos x="68" y="192"/>
                  </a:cxn>
                  <a:cxn ang="0">
                    <a:pos x="28" y="568"/>
                  </a:cxn>
                  <a:cxn ang="0">
                    <a:pos x="80" y="872"/>
                  </a:cxn>
                  <a:cxn ang="0">
                    <a:pos x="96" y="1008"/>
                  </a:cxn>
                </a:cxnLst>
                <a:rect l="txL" t="txT" r="txR" b="txB"/>
                <a:pathLst>
                  <a:path w="96" h="1008">
                    <a:moveTo>
                      <a:pt x="0" y="0"/>
                    </a:moveTo>
                    <a:cubicBezTo>
                      <a:pt x="11" y="32"/>
                      <a:pt x="63" y="97"/>
                      <a:pt x="68" y="192"/>
                    </a:cubicBezTo>
                    <a:cubicBezTo>
                      <a:pt x="73" y="287"/>
                      <a:pt x="26" y="455"/>
                      <a:pt x="28" y="568"/>
                    </a:cubicBezTo>
                    <a:cubicBezTo>
                      <a:pt x="30" y="681"/>
                      <a:pt x="69" y="799"/>
                      <a:pt x="80" y="872"/>
                    </a:cubicBezTo>
                    <a:cubicBezTo>
                      <a:pt x="91" y="945"/>
                      <a:pt x="93" y="980"/>
                      <a:pt x="96" y="1008"/>
                    </a:cubicBezTo>
                  </a:path>
                </a:pathLst>
              </a:custGeom>
              <a:noFill/>
              <a:ln w="12700" cap="flat" cmpd="sng">
                <a:solidFill>
                  <a:schemeClr val="tx2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13" name="Freeform 17"/>
              <p:cNvSpPr/>
              <p:nvPr/>
            </p:nvSpPr>
            <p:spPr>
              <a:xfrm rot="207320">
                <a:off x="3998" y="1341"/>
                <a:ext cx="96" cy="1008"/>
              </a:xfrm>
              <a:custGeom>
                <a:avLst/>
                <a:gdLst>
                  <a:gd name="txL" fmla="*/ 0 w 96"/>
                  <a:gd name="txT" fmla="*/ 0 h 1008"/>
                  <a:gd name="txR" fmla="*/ 96 w 96"/>
                  <a:gd name="txB" fmla="*/ 1008 h 1008"/>
                </a:gdLst>
                <a:ahLst/>
                <a:cxnLst>
                  <a:cxn ang="0">
                    <a:pos x="0" y="0"/>
                  </a:cxn>
                  <a:cxn ang="0">
                    <a:pos x="68" y="192"/>
                  </a:cxn>
                  <a:cxn ang="0">
                    <a:pos x="28" y="568"/>
                  </a:cxn>
                  <a:cxn ang="0">
                    <a:pos x="80" y="872"/>
                  </a:cxn>
                  <a:cxn ang="0">
                    <a:pos x="96" y="1008"/>
                  </a:cxn>
                </a:cxnLst>
                <a:rect l="txL" t="txT" r="txR" b="txB"/>
                <a:pathLst>
                  <a:path w="96" h="1008">
                    <a:moveTo>
                      <a:pt x="0" y="0"/>
                    </a:moveTo>
                    <a:cubicBezTo>
                      <a:pt x="11" y="32"/>
                      <a:pt x="63" y="97"/>
                      <a:pt x="68" y="192"/>
                    </a:cubicBezTo>
                    <a:cubicBezTo>
                      <a:pt x="73" y="287"/>
                      <a:pt x="26" y="455"/>
                      <a:pt x="28" y="568"/>
                    </a:cubicBezTo>
                    <a:cubicBezTo>
                      <a:pt x="30" y="681"/>
                      <a:pt x="69" y="799"/>
                      <a:pt x="80" y="872"/>
                    </a:cubicBezTo>
                    <a:cubicBezTo>
                      <a:pt x="91" y="945"/>
                      <a:pt x="93" y="980"/>
                      <a:pt x="96" y="1008"/>
                    </a:cubicBezTo>
                  </a:path>
                </a:pathLst>
              </a:custGeom>
              <a:noFill/>
              <a:ln w="12700" cap="flat" cmpd="sng">
                <a:solidFill>
                  <a:schemeClr val="tx2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685" name="Group 18"/>
            <p:cNvGrpSpPr/>
            <p:nvPr/>
          </p:nvGrpSpPr>
          <p:grpSpPr>
            <a:xfrm flipH="1">
              <a:off x="4224" y="2681"/>
              <a:ext cx="891" cy="1591"/>
              <a:chOff x="3216" y="1207"/>
              <a:chExt cx="891" cy="1591"/>
            </a:xfrm>
          </p:grpSpPr>
          <p:sp>
            <p:nvSpPr>
              <p:cNvPr id="28690" name="Freeform 19"/>
              <p:cNvSpPr/>
              <p:nvPr/>
            </p:nvSpPr>
            <p:spPr>
              <a:xfrm rot="207320" flipH="1">
                <a:off x="3216" y="1207"/>
                <a:ext cx="891" cy="1591"/>
              </a:xfrm>
              <a:custGeom>
                <a:avLst/>
                <a:gdLst>
                  <a:gd name="txL" fmla="*/ 0 w 891"/>
                  <a:gd name="txT" fmla="*/ 0 h 1591"/>
                  <a:gd name="txR" fmla="*/ 891 w 891"/>
                  <a:gd name="txB" fmla="*/ 1591 h 1591"/>
                </a:gdLst>
                <a:ahLst/>
                <a:cxnLst>
                  <a:cxn ang="0">
                    <a:pos x="198" y="51"/>
                  </a:cxn>
                  <a:cxn ang="0">
                    <a:pos x="426" y="16"/>
                  </a:cxn>
                  <a:cxn ang="0">
                    <a:pos x="656" y="146"/>
                  </a:cxn>
                  <a:cxn ang="0">
                    <a:pos x="844" y="466"/>
                  </a:cxn>
                  <a:cxn ang="0">
                    <a:pos x="885" y="895"/>
                  </a:cxn>
                  <a:cxn ang="0">
                    <a:pos x="800" y="1243"/>
                  </a:cxn>
                  <a:cxn ang="0">
                    <a:pos x="623" y="1483"/>
                  </a:cxn>
                  <a:cxn ang="0">
                    <a:pos x="293" y="1540"/>
                  </a:cxn>
                  <a:cxn ang="0">
                    <a:pos x="33" y="1182"/>
                  </a:cxn>
                  <a:cxn ang="0">
                    <a:pos x="96" y="665"/>
                  </a:cxn>
                  <a:cxn ang="0">
                    <a:pos x="58" y="243"/>
                  </a:cxn>
                  <a:cxn ang="0">
                    <a:pos x="198" y="51"/>
                  </a:cxn>
                </a:cxnLst>
                <a:rect l="txL" t="txT" r="txR" b="txB"/>
                <a:pathLst>
                  <a:path w="891" h="1591">
                    <a:moveTo>
                      <a:pt x="198" y="51"/>
                    </a:moveTo>
                    <a:cubicBezTo>
                      <a:pt x="259" y="13"/>
                      <a:pt x="350" y="0"/>
                      <a:pt x="426" y="16"/>
                    </a:cubicBezTo>
                    <a:cubicBezTo>
                      <a:pt x="502" y="32"/>
                      <a:pt x="585" y="71"/>
                      <a:pt x="656" y="146"/>
                    </a:cubicBezTo>
                    <a:cubicBezTo>
                      <a:pt x="725" y="222"/>
                      <a:pt x="805" y="341"/>
                      <a:pt x="844" y="466"/>
                    </a:cubicBezTo>
                    <a:cubicBezTo>
                      <a:pt x="882" y="591"/>
                      <a:pt x="891" y="767"/>
                      <a:pt x="885" y="895"/>
                    </a:cubicBezTo>
                    <a:cubicBezTo>
                      <a:pt x="877" y="1025"/>
                      <a:pt x="844" y="1145"/>
                      <a:pt x="800" y="1243"/>
                    </a:cubicBezTo>
                    <a:cubicBezTo>
                      <a:pt x="757" y="1341"/>
                      <a:pt x="708" y="1434"/>
                      <a:pt x="623" y="1483"/>
                    </a:cubicBezTo>
                    <a:cubicBezTo>
                      <a:pt x="538" y="1532"/>
                      <a:pt x="392" y="1591"/>
                      <a:pt x="293" y="1540"/>
                    </a:cubicBezTo>
                    <a:cubicBezTo>
                      <a:pt x="196" y="1490"/>
                      <a:pt x="66" y="1328"/>
                      <a:pt x="33" y="1182"/>
                    </a:cubicBezTo>
                    <a:cubicBezTo>
                      <a:pt x="0" y="1036"/>
                      <a:pt x="92" y="821"/>
                      <a:pt x="96" y="665"/>
                    </a:cubicBezTo>
                    <a:cubicBezTo>
                      <a:pt x="100" y="509"/>
                      <a:pt x="41" y="345"/>
                      <a:pt x="58" y="243"/>
                    </a:cubicBezTo>
                    <a:cubicBezTo>
                      <a:pt x="75" y="141"/>
                      <a:pt x="137" y="89"/>
                      <a:pt x="198" y="51"/>
                    </a:cubicBezTo>
                    <a:close/>
                  </a:path>
                </a:pathLst>
              </a:custGeom>
              <a:solidFill>
                <a:srgbClr val="FFBD5D">
                  <a:alpha val="100000"/>
                </a:srgbClr>
              </a:solidFill>
              <a:ln w="57150" cap="flat" cmpd="sng">
                <a:solidFill>
                  <a:srgbClr val="996633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1" name="Freeform 20"/>
              <p:cNvSpPr/>
              <p:nvPr/>
            </p:nvSpPr>
            <p:spPr>
              <a:xfrm rot="207320">
                <a:off x="3468" y="1355"/>
                <a:ext cx="552" cy="880"/>
              </a:xfrm>
              <a:custGeom>
                <a:avLst/>
                <a:gdLst>
                  <a:gd name="txL" fmla="*/ 0 w 552"/>
                  <a:gd name="txT" fmla="*/ 0 h 880"/>
                  <a:gd name="txR" fmla="*/ 552 w 552"/>
                  <a:gd name="txB" fmla="*/ 880 h 880"/>
                </a:gdLst>
                <a:ahLst/>
                <a:cxnLst>
                  <a:cxn ang="0">
                    <a:pos x="514" y="30"/>
                  </a:cxn>
                  <a:cxn ang="0">
                    <a:pos x="258" y="94"/>
                  </a:cxn>
                  <a:cxn ang="0">
                    <a:pos x="55" y="439"/>
                  </a:cxn>
                  <a:cxn ang="0">
                    <a:pos x="39" y="801"/>
                  </a:cxn>
                  <a:cxn ang="0">
                    <a:pos x="289" y="866"/>
                  </a:cxn>
                  <a:cxn ang="0">
                    <a:pos x="517" y="713"/>
                  </a:cxn>
                  <a:cxn ang="0">
                    <a:pos x="501" y="465"/>
                  </a:cxn>
                  <a:cxn ang="0">
                    <a:pos x="501" y="273"/>
                  </a:cxn>
                  <a:cxn ang="0">
                    <a:pos x="514" y="30"/>
                  </a:cxn>
                </a:cxnLst>
                <a:rect l="txL" t="txT" r="txR" b="txB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64D11">
                      <a:alpha val="100000"/>
                    </a:srgbClr>
                  </a:gs>
                  <a:gs pos="100000">
                    <a:srgbClr val="FFA725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2" name="Freeform 21"/>
              <p:cNvSpPr/>
              <p:nvPr/>
            </p:nvSpPr>
            <p:spPr>
              <a:xfrm rot="207320">
                <a:off x="3417" y="1400"/>
                <a:ext cx="552" cy="880"/>
              </a:xfrm>
              <a:custGeom>
                <a:avLst/>
                <a:gdLst>
                  <a:gd name="txL" fmla="*/ 0 w 552"/>
                  <a:gd name="txT" fmla="*/ 0 h 880"/>
                  <a:gd name="txR" fmla="*/ 552 w 552"/>
                  <a:gd name="txB" fmla="*/ 880 h 880"/>
                </a:gdLst>
                <a:ahLst/>
                <a:cxnLst>
                  <a:cxn ang="0">
                    <a:pos x="514" y="30"/>
                  </a:cxn>
                  <a:cxn ang="0">
                    <a:pos x="258" y="94"/>
                  </a:cxn>
                  <a:cxn ang="0">
                    <a:pos x="55" y="439"/>
                  </a:cxn>
                  <a:cxn ang="0">
                    <a:pos x="39" y="801"/>
                  </a:cxn>
                  <a:cxn ang="0">
                    <a:pos x="289" y="866"/>
                  </a:cxn>
                  <a:cxn ang="0">
                    <a:pos x="517" y="713"/>
                  </a:cxn>
                  <a:cxn ang="0">
                    <a:pos x="501" y="465"/>
                  </a:cxn>
                  <a:cxn ang="0">
                    <a:pos x="501" y="273"/>
                  </a:cxn>
                  <a:cxn ang="0">
                    <a:pos x="514" y="30"/>
                  </a:cxn>
                </a:cxnLst>
                <a:rect l="txL" t="txT" r="txR" b="txB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>
                      <a:alpha val="100000"/>
                    </a:srgbClr>
                  </a:gs>
                  <a:gs pos="100000">
                    <a:srgbClr val="FFA725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3" name="Freeform 22"/>
              <p:cNvSpPr/>
              <p:nvPr/>
            </p:nvSpPr>
            <p:spPr>
              <a:xfrm rot="207320">
                <a:off x="3367" y="1445"/>
                <a:ext cx="552" cy="880"/>
              </a:xfrm>
              <a:custGeom>
                <a:avLst/>
                <a:gdLst>
                  <a:gd name="txL" fmla="*/ 0 w 552"/>
                  <a:gd name="txT" fmla="*/ 0 h 880"/>
                  <a:gd name="txR" fmla="*/ 552 w 552"/>
                  <a:gd name="txB" fmla="*/ 880 h 880"/>
                </a:gdLst>
                <a:ahLst/>
                <a:cxnLst>
                  <a:cxn ang="0">
                    <a:pos x="514" y="30"/>
                  </a:cxn>
                  <a:cxn ang="0">
                    <a:pos x="258" y="94"/>
                  </a:cxn>
                  <a:cxn ang="0">
                    <a:pos x="55" y="439"/>
                  </a:cxn>
                  <a:cxn ang="0">
                    <a:pos x="39" y="801"/>
                  </a:cxn>
                  <a:cxn ang="0">
                    <a:pos x="289" y="866"/>
                  </a:cxn>
                  <a:cxn ang="0">
                    <a:pos x="517" y="713"/>
                  </a:cxn>
                  <a:cxn ang="0">
                    <a:pos x="501" y="465"/>
                  </a:cxn>
                  <a:cxn ang="0">
                    <a:pos x="501" y="273"/>
                  </a:cxn>
                  <a:cxn ang="0">
                    <a:pos x="514" y="30"/>
                  </a:cxn>
                </a:cxnLst>
                <a:rect l="txL" t="txT" r="txR" b="txB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>
                      <a:alpha val="100000"/>
                    </a:srgbClr>
                  </a:gs>
                  <a:gs pos="100000">
                    <a:srgbClr val="FFA725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4" name="Freeform 23"/>
              <p:cNvSpPr/>
              <p:nvPr/>
            </p:nvSpPr>
            <p:spPr>
              <a:xfrm rot="207320">
                <a:off x="3414" y="1448"/>
                <a:ext cx="552" cy="880"/>
              </a:xfrm>
              <a:custGeom>
                <a:avLst/>
                <a:gdLst>
                  <a:gd name="txL" fmla="*/ 0 w 552"/>
                  <a:gd name="txT" fmla="*/ 0 h 880"/>
                  <a:gd name="txR" fmla="*/ 552 w 552"/>
                  <a:gd name="txB" fmla="*/ 880 h 880"/>
                </a:gdLst>
                <a:ahLst/>
                <a:cxnLst>
                  <a:cxn ang="0">
                    <a:pos x="514" y="30"/>
                  </a:cxn>
                  <a:cxn ang="0">
                    <a:pos x="258" y="94"/>
                  </a:cxn>
                  <a:cxn ang="0">
                    <a:pos x="55" y="439"/>
                  </a:cxn>
                  <a:cxn ang="0">
                    <a:pos x="39" y="801"/>
                  </a:cxn>
                  <a:cxn ang="0">
                    <a:pos x="289" y="866"/>
                  </a:cxn>
                  <a:cxn ang="0">
                    <a:pos x="517" y="713"/>
                  </a:cxn>
                  <a:cxn ang="0">
                    <a:pos x="501" y="465"/>
                  </a:cxn>
                  <a:cxn ang="0">
                    <a:pos x="501" y="273"/>
                  </a:cxn>
                  <a:cxn ang="0">
                    <a:pos x="514" y="30"/>
                  </a:cxn>
                </a:cxnLst>
                <a:rect l="txL" t="txT" r="txR" b="txB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>
                      <a:alpha val="100000"/>
                    </a:srgbClr>
                  </a:gs>
                  <a:gs pos="100000">
                    <a:srgbClr val="FFA725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5" name="Freeform 24"/>
              <p:cNvSpPr/>
              <p:nvPr/>
            </p:nvSpPr>
            <p:spPr>
              <a:xfrm rot="207320">
                <a:off x="3361" y="1541"/>
                <a:ext cx="552" cy="880"/>
              </a:xfrm>
              <a:custGeom>
                <a:avLst/>
                <a:gdLst>
                  <a:gd name="txL" fmla="*/ 0 w 552"/>
                  <a:gd name="txT" fmla="*/ 0 h 880"/>
                  <a:gd name="txR" fmla="*/ 552 w 552"/>
                  <a:gd name="txB" fmla="*/ 880 h 880"/>
                </a:gdLst>
                <a:ahLst/>
                <a:cxnLst>
                  <a:cxn ang="0">
                    <a:pos x="514" y="30"/>
                  </a:cxn>
                  <a:cxn ang="0">
                    <a:pos x="258" y="94"/>
                  </a:cxn>
                  <a:cxn ang="0">
                    <a:pos x="55" y="439"/>
                  </a:cxn>
                  <a:cxn ang="0">
                    <a:pos x="39" y="801"/>
                  </a:cxn>
                  <a:cxn ang="0">
                    <a:pos x="289" y="866"/>
                  </a:cxn>
                  <a:cxn ang="0">
                    <a:pos x="517" y="713"/>
                  </a:cxn>
                  <a:cxn ang="0">
                    <a:pos x="501" y="465"/>
                  </a:cxn>
                  <a:cxn ang="0">
                    <a:pos x="501" y="273"/>
                  </a:cxn>
                  <a:cxn ang="0">
                    <a:pos x="514" y="30"/>
                  </a:cxn>
                </a:cxnLst>
                <a:rect l="txL" t="txT" r="txR" b="txB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>
                      <a:alpha val="100000"/>
                    </a:srgbClr>
                  </a:gs>
                  <a:gs pos="100000">
                    <a:srgbClr val="FFA725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6" name="Freeform 25"/>
              <p:cNvSpPr/>
              <p:nvPr/>
            </p:nvSpPr>
            <p:spPr>
              <a:xfrm rot="207320">
                <a:off x="3367" y="1445"/>
                <a:ext cx="552" cy="880"/>
              </a:xfrm>
              <a:custGeom>
                <a:avLst/>
                <a:gdLst>
                  <a:gd name="txL" fmla="*/ 0 w 552"/>
                  <a:gd name="txT" fmla="*/ 0 h 880"/>
                  <a:gd name="txR" fmla="*/ 552 w 552"/>
                  <a:gd name="txB" fmla="*/ 880 h 880"/>
                </a:gdLst>
                <a:ahLst/>
                <a:cxnLst>
                  <a:cxn ang="0">
                    <a:pos x="514" y="30"/>
                  </a:cxn>
                  <a:cxn ang="0">
                    <a:pos x="258" y="94"/>
                  </a:cxn>
                  <a:cxn ang="0">
                    <a:pos x="55" y="439"/>
                  </a:cxn>
                  <a:cxn ang="0">
                    <a:pos x="39" y="801"/>
                  </a:cxn>
                  <a:cxn ang="0">
                    <a:pos x="289" y="866"/>
                  </a:cxn>
                  <a:cxn ang="0">
                    <a:pos x="517" y="713"/>
                  </a:cxn>
                  <a:cxn ang="0">
                    <a:pos x="501" y="465"/>
                  </a:cxn>
                  <a:cxn ang="0">
                    <a:pos x="501" y="273"/>
                  </a:cxn>
                  <a:cxn ang="0">
                    <a:pos x="514" y="30"/>
                  </a:cxn>
                </a:cxnLst>
                <a:rect l="txL" t="txT" r="txR" b="txB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>
                      <a:alpha val="100000"/>
                    </a:srgbClr>
                  </a:gs>
                  <a:gs pos="100000">
                    <a:srgbClr val="FFA725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7" name="Freeform 26"/>
              <p:cNvSpPr/>
              <p:nvPr/>
            </p:nvSpPr>
            <p:spPr>
              <a:xfrm rot="207320">
                <a:off x="3417" y="1400"/>
                <a:ext cx="552" cy="880"/>
              </a:xfrm>
              <a:custGeom>
                <a:avLst/>
                <a:gdLst>
                  <a:gd name="txL" fmla="*/ 0 w 552"/>
                  <a:gd name="txT" fmla="*/ 0 h 880"/>
                  <a:gd name="txR" fmla="*/ 552 w 552"/>
                  <a:gd name="txB" fmla="*/ 880 h 880"/>
                </a:gdLst>
                <a:ahLst/>
                <a:cxnLst>
                  <a:cxn ang="0">
                    <a:pos x="514" y="30"/>
                  </a:cxn>
                  <a:cxn ang="0">
                    <a:pos x="258" y="94"/>
                  </a:cxn>
                  <a:cxn ang="0">
                    <a:pos x="55" y="439"/>
                  </a:cxn>
                  <a:cxn ang="0">
                    <a:pos x="39" y="801"/>
                  </a:cxn>
                  <a:cxn ang="0">
                    <a:pos x="289" y="866"/>
                  </a:cxn>
                  <a:cxn ang="0">
                    <a:pos x="517" y="713"/>
                  </a:cxn>
                  <a:cxn ang="0">
                    <a:pos x="501" y="465"/>
                  </a:cxn>
                  <a:cxn ang="0">
                    <a:pos x="501" y="273"/>
                  </a:cxn>
                  <a:cxn ang="0">
                    <a:pos x="514" y="30"/>
                  </a:cxn>
                </a:cxnLst>
                <a:rect l="txL" t="txT" r="txR" b="txB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>
                      <a:alpha val="100000"/>
                    </a:srgbClr>
                  </a:gs>
                  <a:gs pos="100000">
                    <a:srgbClr val="FFA725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8" name="Freeform 27"/>
              <p:cNvSpPr/>
              <p:nvPr/>
            </p:nvSpPr>
            <p:spPr>
              <a:xfrm rot="207320">
                <a:off x="3364" y="1493"/>
                <a:ext cx="552" cy="880"/>
              </a:xfrm>
              <a:custGeom>
                <a:avLst/>
                <a:gdLst>
                  <a:gd name="txL" fmla="*/ 0 w 552"/>
                  <a:gd name="txT" fmla="*/ 0 h 880"/>
                  <a:gd name="txR" fmla="*/ 552 w 552"/>
                  <a:gd name="txB" fmla="*/ 880 h 880"/>
                </a:gdLst>
                <a:ahLst/>
                <a:cxnLst>
                  <a:cxn ang="0">
                    <a:pos x="514" y="30"/>
                  </a:cxn>
                  <a:cxn ang="0">
                    <a:pos x="258" y="94"/>
                  </a:cxn>
                  <a:cxn ang="0">
                    <a:pos x="55" y="439"/>
                  </a:cxn>
                  <a:cxn ang="0">
                    <a:pos x="39" y="801"/>
                  </a:cxn>
                  <a:cxn ang="0">
                    <a:pos x="289" y="866"/>
                  </a:cxn>
                  <a:cxn ang="0">
                    <a:pos x="517" y="713"/>
                  </a:cxn>
                  <a:cxn ang="0">
                    <a:pos x="501" y="465"/>
                  </a:cxn>
                  <a:cxn ang="0">
                    <a:pos x="501" y="273"/>
                  </a:cxn>
                  <a:cxn ang="0">
                    <a:pos x="514" y="30"/>
                  </a:cxn>
                </a:cxnLst>
                <a:rect l="txL" t="txT" r="txR" b="txB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>
                      <a:alpha val="100000"/>
                    </a:srgbClr>
                  </a:gs>
                  <a:gs pos="100000">
                    <a:srgbClr val="FFA725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9" name="Freeform 28"/>
              <p:cNvSpPr/>
              <p:nvPr/>
            </p:nvSpPr>
            <p:spPr>
              <a:xfrm rot="207320">
                <a:off x="3991" y="1317"/>
                <a:ext cx="96" cy="1008"/>
              </a:xfrm>
              <a:custGeom>
                <a:avLst/>
                <a:gdLst>
                  <a:gd name="txL" fmla="*/ 0 w 96"/>
                  <a:gd name="txT" fmla="*/ 0 h 1008"/>
                  <a:gd name="txR" fmla="*/ 96 w 96"/>
                  <a:gd name="txB" fmla="*/ 1008 h 1008"/>
                </a:gdLst>
                <a:ahLst/>
                <a:cxnLst>
                  <a:cxn ang="0">
                    <a:pos x="0" y="0"/>
                  </a:cxn>
                  <a:cxn ang="0">
                    <a:pos x="68" y="192"/>
                  </a:cxn>
                  <a:cxn ang="0">
                    <a:pos x="28" y="568"/>
                  </a:cxn>
                  <a:cxn ang="0">
                    <a:pos x="80" y="872"/>
                  </a:cxn>
                  <a:cxn ang="0">
                    <a:pos x="96" y="1008"/>
                  </a:cxn>
                </a:cxnLst>
                <a:rect l="txL" t="txT" r="txR" b="txB"/>
                <a:pathLst>
                  <a:path w="96" h="1008">
                    <a:moveTo>
                      <a:pt x="0" y="0"/>
                    </a:moveTo>
                    <a:cubicBezTo>
                      <a:pt x="11" y="32"/>
                      <a:pt x="63" y="97"/>
                      <a:pt x="68" y="192"/>
                    </a:cubicBezTo>
                    <a:cubicBezTo>
                      <a:pt x="73" y="287"/>
                      <a:pt x="26" y="455"/>
                      <a:pt x="28" y="568"/>
                    </a:cubicBezTo>
                    <a:cubicBezTo>
                      <a:pt x="30" y="681"/>
                      <a:pt x="69" y="799"/>
                      <a:pt x="80" y="872"/>
                    </a:cubicBezTo>
                    <a:cubicBezTo>
                      <a:pt x="91" y="945"/>
                      <a:pt x="93" y="980"/>
                      <a:pt x="96" y="1008"/>
                    </a:cubicBezTo>
                  </a:path>
                </a:pathLst>
              </a:custGeom>
              <a:noFill/>
              <a:ln w="12700" cap="flat" cmpd="sng">
                <a:solidFill>
                  <a:schemeClr val="tx2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0" name="Freeform 29"/>
              <p:cNvSpPr/>
              <p:nvPr/>
            </p:nvSpPr>
            <p:spPr>
              <a:xfrm rot="207320">
                <a:off x="3994" y="1329"/>
                <a:ext cx="96" cy="1008"/>
              </a:xfrm>
              <a:custGeom>
                <a:avLst/>
                <a:gdLst>
                  <a:gd name="txL" fmla="*/ 0 w 96"/>
                  <a:gd name="txT" fmla="*/ 0 h 1008"/>
                  <a:gd name="txR" fmla="*/ 96 w 96"/>
                  <a:gd name="txB" fmla="*/ 1008 h 1008"/>
                </a:gdLst>
                <a:ahLst/>
                <a:cxnLst>
                  <a:cxn ang="0">
                    <a:pos x="0" y="0"/>
                  </a:cxn>
                  <a:cxn ang="0">
                    <a:pos x="68" y="192"/>
                  </a:cxn>
                  <a:cxn ang="0">
                    <a:pos x="28" y="568"/>
                  </a:cxn>
                  <a:cxn ang="0">
                    <a:pos x="80" y="872"/>
                  </a:cxn>
                  <a:cxn ang="0">
                    <a:pos x="96" y="1008"/>
                  </a:cxn>
                </a:cxnLst>
                <a:rect l="txL" t="txT" r="txR" b="txB"/>
                <a:pathLst>
                  <a:path w="96" h="1008">
                    <a:moveTo>
                      <a:pt x="0" y="0"/>
                    </a:moveTo>
                    <a:cubicBezTo>
                      <a:pt x="11" y="32"/>
                      <a:pt x="63" y="97"/>
                      <a:pt x="68" y="192"/>
                    </a:cubicBezTo>
                    <a:cubicBezTo>
                      <a:pt x="73" y="287"/>
                      <a:pt x="26" y="455"/>
                      <a:pt x="28" y="568"/>
                    </a:cubicBezTo>
                    <a:cubicBezTo>
                      <a:pt x="30" y="681"/>
                      <a:pt x="69" y="799"/>
                      <a:pt x="80" y="872"/>
                    </a:cubicBezTo>
                    <a:cubicBezTo>
                      <a:pt x="91" y="945"/>
                      <a:pt x="93" y="980"/>
                      <a:pt x="96" y="1008"/>
                    </a:cubicBezTo>
                  </a:path>
                </a:pathLst>
              </a:custGeom>
              <a:noFill/>
              <a:ln w="12700" cap="flat" cmpd="sng">
                <a:solidFill>
                  <a:schemeClr val="tx2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1" name="Freeform 30"/>
              <p:cNvSpPr/>
              <p:nvPr/>
            </p:nvSpPr>
            <p:spPr>
              <a:xfrm rot="207320">
                <a:off x="3998" y="1341"/>
                <a:ext cx="96" cy="1008"/>
              </a:xfrm>
              <a:custGeom>
                <a:avLst/>
                <a:gdLst>
                  <a:gd name="txL" fmla="*/ 0 w 96"/>
                  <a:gd name="txT" fmla="*/ 0 h 1008"/>
                  <a:gd name="txR" fmla="*/ 96 w 96"/>
                  <a:gd name="txB" fmla="*/ 1008 h 1008"/>
                </a:gdLst>
                <a:ahLst/>
                <a:cxnLst>
                  <a:cxn ang="0">
                    <a:pos x="0" y="0"/>
                  </a:cxn>
                  <a:cxn ang="0">
                    <a:pos x="68" y="192"/>
                  </a:cxn>
                  <a:cxn ang="0">
                    <a:pos x="28" y="568"/>
                  </a:cxn>
                  <a:cxn ang="0">
                    <a:pos x="80" y="872"/>
                  </a:cxn>
                  <a:cxn ang="0">
                    <a:pos x="96" y="1008"/>
                  </a:cxn>
                </a:cxnLst>
                <a:rect l="txL" t="txT" r="txR" b="txB"/>
                <a:pathLst>
                  <a:path w="96" h="1008">
                    <a:moveTo>
                      <a:pt x="0" y="0"/>
                    </a:moveTo>
                    <a:cubicBezTo>
                      <a:pt x="11" y="32"/>
                      <a:pt x="63" y="97"/>
                      <a:pt x="68" y="192"/>
                    </a:cubicBezTo>
                    <a:cubicBezTo>
                      <a:pt x="73" y="287"/>
                      <a:pt x="26" y="455"/>
                      <a:pt x="28" y="568"/>
                    </a:cubicBezTo>
                    <a:cubicBezTo>
                      <a:pt x="30" y="681"/>
                      <a:pt x="69" y="799"/>
                      <a:pt x="80" y="872"/>
                    </a:cubicBezTo>
                    <a:cubicBezTo>
                      <a:pt x="91" y="945"/>
                      <a:pt x="93" y="980"/>
                      <a:pt x="96" y="1008"/>
                    </a:cubicBezTo>
                  </a:path>
                </a:pathLst>
              </a:custGeom>
              <a:noFill/>
              <a:ln w="12700" cap="flat" cmpd="sng">
                <a:solidFill>
                  <a:schemeClr val="tx2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686" name="Group 31"/>
            <p:cNvGrpSpPr/>
            <p:nvPr/>
          </p:nvGrpSpPr>
          <p:grpSpPr>
            <a:xfrm>
              <a:off x="4080" y="2801"/>
              <a:ext cx="517" cy="342"/>
              <a:chOff x="2383" y="582"/>
              <a:chExt cx="517" cy="342"/>
            </a:xfrm>
          </p:grpSpPr>
          <p:sp>
            <p:nvSpPr>
              <p:cNvPr id="28687" name="Freeform 32"/>
              <p:cNvSpPr/>
              <p:nvPr/>
            </p:nvSpPr>
            <p:spPr>
              <a:xfrm rot="-1615316">
                <a:off x="2492" y="582"/>
                <a:ext cx="260" cy="152"/>
              </a:xfrm>
              <a:custGeom>
                <a:avLst/>
                <a:gdLst>
                  <a:gd name="txL" fmla="*/ 0 w 264"/>
                  <a:gd name="txT" fmla="*/ 0 h 208"/>
                  <a:gd name="txR" fmla="*/ 264 w 264"/>
                  <a:gd name="txB" fmla="*/ 208 h 208"/>
                </a:gdLst>
                <a:ahLst/>
                <a:cxnLst>
                  <a:cxn ang="0">
                    <a:pos x="8" y="1"/>
                  </a:cxn>
                  <a:cxn ang="0">
                    <a:pos x="33" y="1"/>
                  </a:cxn>
                  <a:cxn ang="0">
                    <a:pos x="136" y="1"/>
                  </a:cxn>
                  <a:cxn ang="0">
                    <a:pos x="165" y="1"/>
                  </a:cxn>
                  <a:cxn ang="0">
                    <a:pos x="75" y="1"/>
                  </a:cxn>
                  <a:cxn ang="0">
                    <a:pos x="8" y="1"/>
                  </a:cxn>
                </a:cxnLst>
                <a:rect l="txL" t="txT" r="txR" b="txB"/>
                <a:pathLst>
                  <a:path w="264" h="208">
                    <a:moveTo>
                      <a:pt x="8" y="152"/>
                    </a:moveTo>
                    <a:cubicBezTo>
                      <a:pt x="0" y="128"/>
                      <a:pt x="24" y="80"/>
                      <a:pt x="56" y="56"/>
                    </a:cubicBezTo>
                    <a:cubicBezTo>
                      <a:pt x="88" y="32"/>
                      <a:pt x="168" y="0"/>
                      <a:pt x="200" y="8"/>
                    </a:cubicBezTo>
                    <a:cubicBezTo>
                      <a:pt x="232" y="16"/>
                      <a:pt x="264" y="72"/>
                      <a:pt x="248" y="104"/>
                    </a:cubicBezTo>
                    <a:cubicBezTo>
                      <a:pt x="232" y="136"/>
                      <a:pt x="144" y="192"/>
                      <a:pt x="104" y="200"/>
                    </a:cubicBezTo>
                    <a:cubicBezTo>
                      <a:pt x="64" y="208"/>
                      <a:pt x="16" y="176"/>
                      <a:pt x="8" y="152"/>
                    </a:cubicBezTo>
                    <a:close/>
                  </a:path>
                </a:pathLst>
              </a:custGeom>
              <a:solidFill>
                <a:srgbClr val="824D0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8" name="Freeform 33"/>
              <p:cNvSpPr/>
              <p:nvPr/>
            </p:nvSpPr>
            <p:spPr>
              <a:xfrm rot="-2717364">
                <a:off x="2628" y="652"/>
                <a:ext cx="240" cy="304"/>
              </a:xfrm>
              <a:custGeom>
                <a:avLst/>
                <a:gdLst>
                  <a:gd name="txL" fmla="*/ 0 w 312"/>
                  <a:gd name="txT" fmla="*/ 0 h 424"/>
                  <a:gd name="txR" fmla="*/ 312 w 312"/>
                  <a:gd name="txB" fmla="*/ 424 h 424"/>
                </a:gdLst>
                <a:ahLst/>
                <a:cxnLst>
                  <a:cxn ang="0">
                    <a:pos x="2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1"/>
                  </a:cxn>
                </a:cxnLst>
                <a:rect l="txL" t="txT" r="txR" b="txB"/>
                <a:pathLst>
                  <a:path w="312" h="424">
                    <a:moveTo>
                      <a:pt x="288" y="16"/>
                    </a:moveTo>
                    <a:cubicBezTo>
                      <a:pt x="264" y="0"/>
                      <a:pt x="184" y="0"/>
                      <a:pt x="144" y="16"/>
                    </a:cubicBezTo>
                    <a:cubicBezTo>
                      <a:pt x="104" y="32"/>
                      <a:pt x="72" y="56"/>
                      <a:pt x="48" y="112"/>
                    </a:cubicBezTo>
                    <a:cubicBezTo>
                      <a:pt x="24" y="168"/>
                      <a:pt x="0" y="304"/>
                      <a:pt x="0" y="352"/>
                    </a:cubicBezTo>
                    <a:cubicBezTo>
                      <a:pt x="0" y="400"/>
                      <a:pt x="8" y="424"/>
                      <a:pt x="48" y="400"/>
                    </a:cubicBezTo>
                    <a:cubicBezTo>
                      <a:pt x="88" y="376"/>
                      <a:pt x="200" y="256"/>
                      <a:pt x="240" y="208"/>
                    </a:cubicBezTo>
                    <a:cubicBezTo>
                      <a:pt x="280" y="160"/>
                      <a:pt x="280" y="144"/>
                      <a:pt x="288" y="112"/>
                    </a:cubicBezTo>
                    <a:cubicBezTo>
                      <a:pt x="296" y="80"/>
                      <a:pt x="312" y="32"/>
                      <a:pt x="288" y="16"/>
                    </a:cubicBezTo>
                    <a:close/>
                  </a:path>
                </a:pathLst>
              </a:custGeom>
              <a:solidFill>
                <a:srgbClr val="EAEAEA">
                  <a:alpha val="100000"/>
                </a:srgbClr>
              </a:solidFill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9" name="Freeform 34"/>
              <p:cNvSpPr/>
              <p:nvPr/>
            </p:nvSpPr>
            <p:spPr>
              <a:xfrm rot="511044">
                <a:off x="2383" y="615"/>
                <a:ext cx="240" cy="304"/>
              </a:xfrm>
              <a:custGeom>
                <a:avLst/>
                <a:gdLst>
                  <a:gd name="txL" fmla="*/ 0 w 312"/>
                  <a:gd name="txT" fmla="*/ 0 h 424"/>
                  <a:gd name="txR" fmla="*/ 312 w 312"/>
                  <a:gd name="txB" fmla="*/ 424 h 424"/>
                </a:gdLst>
                <a:ahLst/>
                <a:cxnLst>
                  <a:cxn ang="0">
                    <a:pos x="2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1"/>
                  </a:cxn>
                </a:cxnLst>
                <a:rect l="txL" t="txT" r="txR" b="txB"/>
                <a:pathLst>
                  <a:path w="312" h="424">
                    <a:moveTo>
                      <a:pt x="288" y="16"/>
                    </a:moveTo>
                    <a:cubicBezTo>
                      <a:pt x="264" y="0"/>
                      <a:pt x="184" y="0"/>
                      <a:pt x="144" y="16"/>
                    </a:cubicBezTo>
                    <a:cubicBezTo>
                      <a:pt x="104" y="32"/>
                      <a:pt x="72" y="56"/>
                      <a:pt x="48" y="112"/>
                    </a:cubicBezTo>
                    <a:cubicBezTo>
                      <a:pt x="24" y="168"/>
                      <a:pt x="0" y="304"/>
                      <a:pt x="0" y="352"/>
                    </a:cubicBezTo>
                    <a:cubicBezTo>
                      <a:pt x="0" y="400"/>
                      <a:pt x="8" y="424"/>
                      <a:pt x="48" y="400"/>
                    </a:cubicBezTo>
                    <a:cubicBezTo>
                      <a:pt x="88" y="376"/>
                      <a:pt x="200" y="256"/>
                      <a:pt x="240" y="208"/>
                    </a:cubicBezTo>
                    <a:cubicBezTo>
                      <a:pt x="280" y="160"/>
                      <a:pt x="280" y="144"/>
                      <a:pt x="288" y="112"/>
                    </a:cubicBezTo>
                    <a:cubicBezTo>
                      <a:pt x="296" y="80"/>
                      <a:pt x="312" y="32"/>
                      <a:pt x="288" y="16"/>
                    </a:cubicBezTo>
                    <a:close/>
                  </a:path>
                </a:pathLst>
              </a:custGeom>
              <a:solidFill>
                <a:srgbClr val="EAEAEA">
                  <a:alpha val="100000"/>
                </a:srgbClr>
              </a:solidFill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7448" name="Line 40"/>
          <p:cNvSpPr/>
          <p:nvPr/>
        </p:nvSpPr>
        <p:spPr>
          <a:xfrm>
            <a:off x="3124200" y="2286000"/>
            <a:ext cx="1905000" cy="304800"/>
          </a:xfrm>
          <a:prstGeom prst="line">
            <a:avLst/>
          </a:prstGeom>
          <a:ln w="66675" cap="flat" cmpd="sng">
            <a:solidFill>
              <a:schemeClr val="accent2"/>
            </a:solidFill>
            <a:prstDash val="solid"/>
            <a:headEnd type="none" w="med" len="med"/>
            <a:tailEnd type="stealth" w="med" len="med"/>
          </a:ln>
        </p:spPr>
      </p:sp>
      <p:sp>
        <p:nvSpPr>
          <p:cNvPr id="28676" name="WordArt 41"/>
          <p:cNvSpPr>
            <a:spLocks noTextEdit="1"/>
          </p:cNvSpPr>
          <p:nvPr/>
        </p:nvSpPr>
        <p:spPr>
          <a:xfrm>
            <a:off x="1905000" y="1981200"/>
            <a:ext cx="1143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2500" lnSpcReduction="20000"/>
          </a:bodyPr>
          <a:lstStyle/>
          <a:p>
            <a:pPr algn="ctr"/>
            <a:r>
              <a:rPr lang="en-US" sz="66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folHlink"/>
                </a:solidFill>
                <a:latin typeface="VNI-Script" charset="0"/>
                <a:ea typeface="VNI-Script" charset="0"/>
              </a:rPr>
              <a:t>Phoâi</a:t>
            </a:r>
          </a:p>
        </p:txBody>
      </p:sp>
      <p:sp>
        <p:nvSpPr>
          <p:cNvPr id="17451" name="Line 43"/>
          <p:cNvSpPr/>
          <p:nvPr/>
        </p:nvSpPr>
        <p:spPr>
          <a:xfrm flipV="1">
            <a:off x="1828800" y="3733800"/>
            <a:ext cx="1463675" cy="279400"/>
          </a:xfrm>
          <a:prstGeom prst="line">
            <a:avLst/>
          </a:prstGeom>
          <a:ln w="66675" cap="flat" cmpd="sng">
            <a:solidFill>
              <a:schemeClr val="accent2"/>
            </a:solidFill>
            <a:prstDash val="solid"/>
            <a:headEnd type="none" w="med" len="med"/>
            <a:tailEnd type="stealth" w="med" len="med"/>
          </a:ln>
        </p:spPr>
      </p:sp>
      <p:sp>
        <p:nvSpPr>
          <p:cNvPr id="28678" name="WordArt 44"/>
          <p:cNvSpPr>
            <a:spLocks noTextEdit="1"/>
          </p:cNvSpPr>
          <p:nvPr/>
        </p:nvSpPr>
        <p:spPr>
          <a:xfrm>
            <a:off x="1008063" y="3581400"/>
            <a:ext cx="571500" cy="1076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/>
          </a:bodyPr>
          <a:lstStyle/>
          <a:p>
            <a:pPr algn="ctr"/>
            <a:r>
              <a:rPr lang="en-US" sz="66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folHlink"/>
                </a:solidFill>
                <a:latin typeface="VNI-Script" charset="0"/>
                <a:ea typeface="VNI-Script" charset="0"/>
              </a:rPr>
              <a:t>voû</a:t>
            </a:r>
          </a:p>
        </p:txBody>
      </p:sp>
      <p:sp>
        <p:nvSpPr>
          <p:cNvPr id="17455" name="Line 47"/>
          <p:cNvSpPr/>
          <p:nvPr/>
        </p:nvSpPr>
        <p:spPr>
          <a:xfrm flipH="1" flipV="1">
            <a:off x="4424363" y="4191000"/>
            <a:ext cx="300037" cy="1658938"/>
          </a:xfrm>
          <a:prstGeom prst="line">
            <a:avLst/>
          </a:prstGeom>
          <a:ln w="66675" cap="flat" cmpd="sng">
            <a:solidFill>
              <a:schemeClr val="accent2"/>
            </a:solidFill>
            <a:prstDash val="solid"/>
            <a:headEnd type="none" w="med" len="med"/>
            <a:tailEnd type="stealth" w="med" len="med"/>
          </a:ln>
        </p:spPr>
      </p:sp>
      <p:sp>
        <p:nvSpPr>
          <p:cNvPr id="17456" name="Line 48"/>
          <p:cNvSpPr/>
          <p:nvPr/>
        </p:nvSpPr>
        <p:spPr>
          <a:xfrm flipV="1">
            <a:off x="4795838" y="4267200"/>
            <a:ext cx="842962" cy="1582738"/>
          </a:xfrm>
          <a:prstGeom prst="line">
            <a:avLst/>
          </a:prstGeom>
          <a:ln w="66675" cap="flat" cmpd="sng">
            <a:solidFill>
              <a:schemeClr val="accent2"/>
            </a:solidFill>
            <a:prstDash val="solid"/>
            <a:headEnd type="none" w="med" len="med"/>
            <a:tailEnd type="stealth" w="med" len="med"/>
          </a:ln>
        </p:spPr>
      </p:sp>
      <p:sp>
        <p:nvSpPr>
          <p:cNvPr id="28681" name="WordArt 49"/>
          <p:cNvSpPr>
            <a:spLocks noTextEdit="1"/>
          </p:cNvSpPr>
          <p:nvPr/>
        </p:nvSpPr>
        <p:spPr>
          <a:xfrm>
            <a:off x="3352800" y="6019800"/>
            <a:ext cx="3886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85000" lnSpcReduction="20000"/>
          </a:bodyPr>
          <a:lstStyle/>
          <a:p>
            <a:pPr algn="ctr"/>
            <a:r>
              <a:rPr lang="en-US" sz="66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folHlink"/>
                </a:solidFill>
                <a:latin typeface="VNI-Script" charset="0"/>
                <a:ea typeface="VNI-Script" charset="0"/>
              </a:rPr>
              <a:t>Chaát dinh döôõng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908" y="39796"/>
            <a:ext cx="9040092" cy="1076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vi-VN" sz="3600" b="1" i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</a:t>
            </a:r>
            <a:r>
              <a:rPr lang="en-US" altLang="vi-VN" sz="2800" b="1" i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STEM </a:t>
            </a:r>
          </a:p>
          <a:p>
            <a:pPr algn="just"/>
            <a:r>
              <a:rPr lang="en-US" altLang="vi-VN" sz="2800" b="1" i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Trồng cây trong vỏ trứng</a:t>
            </a:r>
          </a:p>
        </p:txBody>
      </p:sp>
      <p:sp>
        <p:nvSpPr>
          <p:cNvPr id="18474" name="Text Box 42"/>
          <p:cNvSpPr txBox="1"/>
          <p:nvPr/>
        </p:nvSpPr>
        <p:spPr>
          <a:xfrm>
            <a:off x="313690" y="1270000"/>
            <a:ext cx="41656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</a:rPr>
              <a:t>1.Cấu tạo của hạt:</a:t>
            </a:r>
          </a:p>
        </p:txBody>
      </p:sp>
      <p:sp>
        <p:nvSpPr>
          <p:cNvPr id="18475" name="Text Box 43"/>
          <p:cNvSpPr txBox="1"/>
          <p:nvPr/>
        </p:nvSpPr>
        <p:spPr>
          <a:xfrm>
            <a:off x="3422650" y="1273810"/>
            <a:ext cx="55245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</a:rPr>
              <a:t>vỏ, phôi, chất dinh dưỡng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8F9E5-6774-422F-9F82-3BC26A6FE3F6}" type="slidenum">
              <a:rPr lang="en-US" altLang="en-US"/>
              <a:t>8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03908" y="39796"/>
            <a:ext cx="9040092" cy="11372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vi-VN" sz="3600" b="1" i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altLang="vi-VN" sz="3200" b="1" i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STEM </a:t>
            </a:r>
          </a:p>
          <a:p>
            <a:pPr algn="just"/>
            <a:r>
              <a:rPr lang="en-US" altLang="vi-VN" sz="3200" b="1" i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Trồng cây trong vỏ trứng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085465" y="1461135"/>
            <a:ext cx="2185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07670" y="2135505"/>
            <a:ext cx="85699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Nêu những điều kiện để hạt nảy mầm?</a:t>
            </a:r>
            <a:endParaRPr lang="en-US" sz="320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/>
          <p:nvPr/>
        </p:nvSpPr>
        <p:spPr>
          <a:xfrm>
            <a:off x="0" y="-294640"/>
            <a:ext cx="9144000" cy="7794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dirty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30723" name="Text Box 3"/>
          <p:cNvSpPr txBox="1"/>
          <p:nvPr/>
        </p:nvSpPr>
        <p:spPr>
          <a:xfrm>
            <a:off x="0" y="-218440"/>
            <a:ext cx="9144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3200" dirty="0">
              <a:solidFill>
                <a:schemeClr val="tx1"/>
              </a:solidFill>
              <a:latin typeface=".VnTime" panose="020B7200000000000000" pitchFamily="34" charset="0"/>
            </a:endParaRPr>
          </a:p>
        </p:txBody>
      </p:sp>
      <p:sp>
        <p:nvSpPr>
          <p:cNvPr id="12293" name="Text Box 6"/>
          <p:cNvSpPr txBox="1"/>
          <p:nvPr/>
        </p:nvSpPr>
        <p:spPr>
          <a:xfrm>
            <a:off x="100965" y="1133475"/>
            <a:ext cx="755713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1:</a:t>
            </a:r>
            <a:r>
              <a:rPr lang="en-US" altLang="en-US" sz="3200" b="1" dirty="0">
                <a:solidFill>
                  <a:schemeClr val="tx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kiện nảy mầm của hạt</a:t>
            </a:r>
          </a:p>
        </p:txBody>
      </p:sp>
      <p:grpSp>
        <p:nvGrpSpPr>
          <p:cNvPr id="2" name="Group 9"/>
          <p:cNvGrpSpPr/>
          <p:nvPr/>
        </p:nvGrpSpPr>
        <p:grpSpPr>
          <a:xfrm>
            <a:off x="128588" y="2686685"/>
            <a:ext cx="1905000" cy="1905000"/>
            <a:chOff x="3678" y="1296"/>
            <a:chExt cx="1842" cy="1776"/>
          </a:xfrm>
        </p:grpSpPr>
        <p:sp>
          <p:nvSpPr>
            <p:cNvPr id="69642" name="AutoShape 10"/>
            <p:cNvSpPr>
              <a:spLocks noChangeArrowheads="1"/>
            </p:cNvSpPr>
            <p:nvPr/>
          </p:nvSpPr>
          <p:spPr bwMode="auto">
            <a:xfrm rot="5400000">
              <a:off x="3836" y="1139"/>
              <a:ext cx="1527" cy="1842"/>
            </a:xfrm>
            <a:prstGeom prst="flowChartDelay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767" name="AutoShape 11" descr="40%"/>
            <p:cNvSpPr/>
            <p:nvPr/>
          </p:nvSpPr>
          <p:spPr>
            <a:xfrm rot="5400000">
              <a:off x="4037" y="1322"/>
              <a:ext cx="1105" cy="1687"/>
            </a:xfrm>
            <a:prstGeom prst="flowChartDelay">
              <a:avLst/>
            </a:prstGeom>
            <a:blipFill rotWithShape="0">
              <a:blip r:embed="rId3"/>
            </a:blip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9644" name="Freeform 12"/>
            <p:cNvSpPr/>
            <p:nvPr/>
          </p:nvSpPr>
          <p:spPr bwMode="auto">
            <a:xfrm>
              <a:off x="4350" y="1691"/>
              <a:ext cx="614" cy="667"/>
            </a:xfrm>
            <a:custGeom>
              <a:avLst/>
              <a:gdLst/>
              <a:ahLst/>
              <a:cxnLst>
                <a:cxn ang="0">
                  <a:pos x="385" y="207"/>
                </a:cxn>
                <a:cxn ang="0">
                  <a:pos x="471" y="239"/>
                </a:cxn>
                <a:cxn ang="0">
                  <a:pos x="528" y="141"/>
                </a:cxn>
                <a:cxn ang="0">
                  <a:pos x="471" y="44"/>
                </a:cxn>
                <a:cxn ang="0">
                  <a:pos x="300" y="11"/>
                </a:cxn>
                <a:cxn ang="0">
                  <a:pos x="100" y="109"/>
                </a:cxn>
                <a:cxn ang="0">
                  <a:pos x="14" y="272"/>
                </a:cxn>
                <a:cxn ang="0">
                  <a:pos x="14" y="403"/>
                </a:cxn>
                <a:cxn ang="0">
                  <a:pos x="100" y="500"/>
                </a:cxn>
                <a:cxn ang="0">
                  <a:pos x="243" y="500"/>
                </a:cxn>
                <a:cxn ang="0">
                  <a:pos x="360" y="376"/>
                </a:cxn>
                <a:cxn ang="0">
                  <a:pos x="385" y="207"/>
                </a:cxn>
              </a:cxnLst>
              <a:rect l="0" t="0" r="r" b="b"/>
              <a:pathLst>
                <a:path w="528" h="521">
                  <a:moveTo>
                    <a:pt x="385" y="207"/>
                  </a:moveTo>
                  <a:cubicBezTo>
                    <a:pt x="410" y="188"/>
                    <a:pt x="447" y="250"/>
                    <a:pt x="471" y="239"/>
                  </a:cubicBezTo>
                  <a:cubicBezTo>
                    <a:pt x="495" y="228"/>
                    <a:pt x="528" y="174"/>
                    <a:pt x="528" y="141"/>
                  </a:cubicBezTo>
                  <a:cubicBezTo>
                    <a:pt x="528" y="109"/>
                    <a:pt x="509" y="65"/>
                    <a:pt x="471" y="44"/>
                  </a:cubicBezTo>
                  <a:cubicBezTo>
                    <a:pt x="433" y="22"/>
                    <a:pt x="362" y="0"/>
                    <a:pt x="300" y="11"/>
                  </a:cubicBezTo>
                  <a:cubicBezTo>
                    <a:pt x="238" y="22"/>
                    <a:pt x="147" y="65"/>
                    <a:pt x="100" y="109"/>
                  </a:cubicBezTo>
                  <a:cubicBezTo>
                    <a:pt x="52" y="152"/>
                    <a:pt x="29" y="223"/>
                    <a:pt x="14" y="272"/>
                  </a:cubicBezTo>
                  <a:cubicBezTo>
                    <a:pt x="0" y="321"/>
                    <a:pt x="0" y="364"/>
                    <a:pt x="14" y="403"/>
                  </a:cubicBezTo>
                  <a:cubicBezTo>
                    <a:pt x="29" y="441"/>
                    <a:pt x="62" y="484"/>
                    <a:pt x="100" y="500"/>
                  </a:cubicBezTo>
                  <a:cubicBezTo>
                    <a:pt x="138" y="517"/>
                    <a:pt x="200" y="521"/>
                    <a:pt x="243" y="500"/>
                  </a:cubicBezTo>
                  <a:cubicBezTo>
                    <a:pt x="286" y="479"/>
                    <a:pt x="336" y="425"/>
                    <a:pt x="360" y="376"/>
                  </a:cubicBezTo>
                  <a:cubicBezTo>
                    <a:pt x="384" y="327"/>
                    <a:pt x="380" y="242"/>
                    <a:pt x="385" y="207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769" name="Rectangle 13"/>
            <p:cNvSpPr/>
            <p:nvPr/>
          </p:nvSpPr>
          <p:spPr>
            <a:xfrm>
              <a:off x="3949" y="2605"/>
              <a:ext cx="1266" cy="467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0728" name="WordArt 14"/>
          <p:cNvSpPr>
            <a:spLocks noTextEdit="1"/>
          </p:cNvSpPr>
          <p:nvPr/>
        </p:nvSpPr>
        <p:spPr>
          <a:xfrm>
            <a:off x="412750" y="4709160"/>
            <a:ext cx="1371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25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0066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66"/>
                </a:solidFill>
                <a:latin typeface="VNI-Korin" charset="0"/>
                <a:ea typeface="VNI-Korin" charset="0"/>
              </a:rPr>
              <a:t>chaäu A</a:t>
            </a:r>
          </a:p>
        </p:txBody>
      </p:sp>
      <p:grpSp>
        <p:nvGrpSpPr>
          <p:cNvPr id="3" name="Group 16"/>
          <p:cNvGrpSpPr/>
          <p:nvPr/>
        </p:nvGrpSpPr>
        <p:grpSpPr>
          <a:xfrm>
            <a:off x="2389188" y="2667635"/>
            <a:ext cx="1905000" cy="1905000"/>
            <a:chOff x="3678" y="1296"/>
            <a:chExt cx="1842" cy="1776"/>
          </a:xfrm>
        </p:grpSpPr>
        <p:sp>
          <p:nvSpPr>
            <p:cNvPr id="69649" name="AutoShape 17"/>
            <p:cNvSpPr>
              <a:spLocks noChangeArrowheads="1"/>
            </p:cNvSpPr>
            <p:nvPr/>
          </p:nvSpPr>
          <p:spPr bwMode="auto">
            <a:xfrm rot="5400000">
              <a:off x="3836" y="1139"/>
              <a:ext cx="1527" cy="1842"/>
            </a:xfrm>
            <a:prstGeom prst="flowChartDelay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763" name="AutoShape 18" descr="40%"/>
            <p:cNvSpPr/>
            <p:nvPr/>
          </p:nvSpPr>
          <p:spPr>
            <a:xfrm rot="5400000">
              <a:off x="4037" y="1322"/>
              <a:ext cx="1105" cy="1687"/>
            </a:xfrm>
            <a:prstGeom prst="flowChartDelay">
              <a:avLst/>
            </a:prstGeom>
            <a:blipFill rotWithShape="0">
              <a:blip r:embed="rId3"/>
            </a:blip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9651" name="Freeform 19"/>
            <p:cNvSpPr/>
            <p:nvPr/>
          </p:nvSpPr>
          <p:spPr bwMode="auto">
            <a:xfrm>
              <a:off x="4350" y="1691"/>
              <a:ext cx="614" cy="667"/>
            </a:xfrm>
            <a:custGeom>
              <a:avLst/>
              <a:gdLst/>
              <a:ahLst/>
              <a:cxnLst>
                <a:cxn ang="0">
                  <a:pos x="385" y="207"/>
                </a:cxn>
                <a:cxn ang="0">
                  <a:pos x="471" y="239"/>
                </a:cxn>
                <a:cxn ang="0">
                  <a:pos x="528" y="141"/>
                </a:cxn>
                <a:cxn ang="0">
                  <a:pos x="471" y="44"/>
                </a:cxn>
                <a:cxn ang="0">
                  <a:pos x="300" y="11"/>
                </a:cxn>
                <a:cxn ang="0">
                  <a:pos x="100" y="109"/>
                </a:cxn>
                <a:cxn ang="0">
                  <a:pos x="14" y="272"/>
                </a:cxn>
                <a:cxn ang="0">
                  <a:pos x="14" y="403"/>
                </a:cxn>
                <a:cxn ang="0">
                  <a:pos x="100" y="500"/>
                </a:cxn>
                <a:cxn ang="0">
                  <a:pos x="243" y="500"/>
                </a:cxn>
                <a:cxn ang="0">
                  <a:pos x="360" y="376"/>
                </a:cxn>
                <a:cxn ang="0">
                  <a:pos x="385" y="207"/>
                </a:cxn>
              </a:cxnLst>
              <a:rect l="0" t="0" r="r" b="b"/>
              <a:pathLst>
                <a:path w="528" h="521">
                  <a:moveTo>
                    <a:pt x="385" y="207"/>
                  </a:moveTo>
                  <a:cubicBezTo>
                    <a:pt x="410" y="188"/>
                    <a:pt x="447" y="250"/>
                    <a:pt x="471" y="239"/>
                  </a:cubicBezTo>
                  <a:cubicBezTo>
                    <a:pt x="495" y="228"/>
                    <a:pt x="528" y="174"/>
                    <a:pt x="528" y="141"/>
                  </a:cubicBezTo>
                  <a:cubicBezTo>
                    <a:pt x="528" y="109"/>
                    <a:pt x="509" y="65"/>
                    <a:pt x="471" y="44"/>
                  </a:cubicBezTo>
                  <a:cubicBezTo>
                    <a:pt x="433" y="22"/>
                    <a:pt x="362" y="0"/>
                    <a:pt x="300" y="11"/>
                  </a:cubicBezTo>
                  <a:cubicBezTo>
                    <a:pt x="238" y="22"/>
                    <a:pt x="147" y="65"/>
                    <a:pt x="100" y="109"/>
                  </a:cubicBezTo>
                  <a:cubicBezTo>
                    <a:pt x="52" y="152"/>
                    <a:pt x="29" y="223"/>
                    <a:pt x="14" y="272"/>
                  </a:cubicBezTo>
                  <a:cubicBezTo>
                    <a:pt x="0" y="321"/>
                    <a:pt x="0" y="364"/>
                    <a:pt x="14" y="403"/>
                  </a:cubicBezTo>
                  <a:cubicBezTo>
                    <a:pt x="29" y="441"/>
                    <a:pt x="62" y="484"/>
                    <a:pt x="100" y="500"/>
                  </a:cubicBezTo>
                  <a:cubicBezTo>
                    <a:pt x="138" y="517"/>
                    <a:pt x="200" y="521"/>
                    <a:pt x="243" y="500"/>
                  </a:cubicBezTo>
                  <a:cubicBezTo>
                    <a:pt x="286" y="479"/>
                    <a:pt x="336" y="425"/>
                    <a:pt x="360" y="376"/>
                  </a:cubicBezTo>
                  <a:cubicBezTo>
                    <a:pt x="384" y="327"/>
                    <a:pt x="380" y="242"/>
                    <a:pt x="385" y="207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765" name="Rectangle 20"/>
            <p:cNvSpPr/>
            <p:nvPr/>
          </p:nvSpPr>
          <p:spPr>
            <a:xfrm>
              <a:off x="3949" y="2605"/>
              <a:ext cx="1266" cy="467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" name="Group 21"/>
          <p:cNvGrpSpPr/>
          <p:nvPr/>
        </p:nvGrpSpPr>
        <p:grpSpPr>
          <a:xfrm>
            <a:off x="4800600" y="2651760"/>
            <a:ext cx="1938338" cy="1905000"/>
            <a:chOff x="3678" y="1296"/>
            <a:chExt cx="1842" cy="1776"/>
          </a:xfrm>
        </p:grpSpPr>
        <p:sp>
          <p:nvSpPr>
            <p:cNvPr id="69654" name="AutoShape 22"/>
            <p:cNvSpPr>
              <a:spLocks noChangeArrowheads="1"/>
            </p:cNvSpPr>
            <p:nvPr/>
          </p:nvSpPr>
          <p:spPr bwMode="auto">
            <a:xfrm rot="5400000">
              <a:off x="3836" y="1139"/>
              <a:ext cx="1527" cy="1842"/>
            </a:xfrm>
            <a:prstGeom prst="flowChartDelay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759" name="AutoShape 23" descr="40%"/>
            <p:cNvSpPr/>
            <p:nvPr/>
          </p:nvSpPr>
          <p:spPr>
            <a:xfrm rot="5400000">
              <a:off x="4037" y="1322"/>
              <a:ext cx="1105" cy="1687"/>
            </a:xfrm>
            <a:prstGeom prst="flowChartDelay">
              <a:avLst/>
            </a:prstGeom>
            <a:blipFill rotWithShape="0">
              <a:blip r:embed="rId3"/>
            </a:blip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9656" name="Freeform 24"/>
            <p:cNvSpPr/>
            <p:nvPr/>
          </p:nvSpPr>
          <p:spPr bwMode="auto">
            <a:xfrm>
              <a:off x="4349" y="1691"/>
              <a:ext cx="614" cy="667"/>
            </a:xfrm>
            <a:custGeom>
              <a:avLst/>
              <a:gdLst/>
              <a:ahLst/>
              <a:cxnLst>
                <a:cxn ang="0">
                  <a:pos x="385" y="207"/>
                </a:cxn>
                <a:cxn ang="0">
                  <a:pos x="471" y="239"/>
                </a:cxn>
                <a:cxn ang="0">
                  <a:pos x="528" y="141"/>
                </a:cxn>
                <a:cxn ang="0">
                  <a:pos x="471" y="44"/>
                </a:cxn>
                <a:cxn ang="0">
                  <a:pos x="300" y="11"/>
                </a:cxn>
                <a:cxn ang="0">
                  <a:pos x="100" y="109"/>
                </a:cxn>
                <a:cxn ang="0">
                  <a:pos x="14" y="272"/>
                </a:cxn>
                <a:cxn ang="0">
                  <a:pos x="14" y="403"/>
                </a:cxn>
                <a:cxn ang="0">
                  <a:pos x="100" y="500"/>
                </a:cxn>
                <a:cxn ang="0">
                  <a:pos x="243" y="500"/>
                </a:cxn>
                <a:cxn ang="0">
                  <a:pos x="360" y="376"/>
                </a:cxn>
                <a:cxn ang="0">
                  <a:pos x="385" y="207"/>
                </a:cxn>
              </a:cxnLst>
              <a:rect l="0" t="0" r="r" b="b"/>
              <a:pathLst>
                <a:path w="528" h="521">
                  <a:moveTo>
                    <a:pt x="385" y="207"/>
                  </a:moveTo>
                  <a:cubicBezTo>
                    <a:pt x="410" y="188"/>
                    <a:pt x="447" y="250"/>
                    <a:pt x="471" y="239"/>
                  </a:cubicBezTo>
                  <a:cubicBezTo>
                    <a:pt x="495" y="228"/>
                    <a:pt x="528" y="174"/>
                    <a:pt x="528" y="141"/>
                  </a:cubicBezTo>
                  <a:cubicBezTo>
                    <a:pt x="528" y="109"/>
                    <a:pt x="509" y="65"/>
                    <a:pt x="471" y="44"/>
                  </a:cubicBezTo>
                  <a:cubicBezTo>
                    <a:pt x="433" y="22"/>
                    <a:pt x="362" y="0"/>
                    <a:pt x="300" y="11"/>
                  </a:cubicBezTo>
                  <a:cubicBezTo>
                    <a:pt x="238" y="22"/>
                    <a:pt x="147" y="65"/>
                    <a:pt x="100" y="109"/>
                  </a:cubicBezTo>
                  <a:cubicBezTo>
                    <a:pt x="52" y="152"/>
                    <a:pt x="29" y="223"/>
                    <a:pt x="14" y="272"/>
                  </a:cubicBezTo>
                  <a:cubicBezTo>
                    <a:pt x="0" y="321"/>
                    <a:pt x="0" y="364"/>
                    <a:pt x="14" y="403"/>
                  </a:cubicBezTo>
                  <a:cubicBezTo>
                    <a:pt x="29" y="441"/>
                    <a:pt x="62" y="484"/>
                    <a:pt x="100" y="500"/>
                  </a:cubicBezTo>
                  <a:cubicBezTo>
                    <a:pt x="138" y="517"/>
                    <a:pt x="200" y="521"/>
                    <a:pt x="243" y="500"/>
                  </a:cubicBezTo>
                  <a:cubicBezTo>
                    <a:pt x="286" y="479"/>
                    <a:pt x="336" y="425"/>
                    <a:pt x="360" y="376"/>
                  </a:cubicBezTo>
                  <a:cubicBezTo>
                    <a:pt x="384" y="327"/>
                    <a:pt x="380" y="242"/>
                    <a:pt x="385" y="207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761" name="Rectangle 25"/>
            <p:cNvSpPr/>
            <p:nvPr/>
          </p:nvSpPr>
          <p:spPr>
            <a:xfrm>
              <a:off x="3949" y="2605"/>
              <a:ext cx="1266" cy="467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5" name="Group 26"/>
          <p:cNvGrpSpPr/>
          <p:nvPr/>
        </p:nvGrpSpPr>
        <p:grpSpPr>
          <a:xfrm>
            <a:off x="7110413" y="2608898"/>
            <a:ext cx="1905000" cy="1905000"/>
            <a:chOff x="3678" y="1296"/>
            <a:chExt cx="1842" cy="1776"/>
          </a:xfrm>
        </p:grpSpPr>
        <p:sp>
          <p:nvSpPr>
            <p:cNvPr id="69659" name="AutoShape 27"/>
            <p:cNvSpPr>
              <a:spLocks noChangeArrowheads="1"/>
            </p:cNvSpPr>
            <p:nvPr/>
          </p:nvSpPr>
          <p:spPr bwMode="auto">
            <a:xfrm rot="5400000">
              <a:off x="3836" y="1139"/>
              <a:ext cx="1527" cy="1842"/>
            </a:xfrm>
            <a:prstGeom prst="flowChartDelay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755" name="AutoShape 28" descr="40%"/>
            <p:cNvSpPr/>
            <p:nvPr/>
          </p:nvSpPr>
          <p:spPr>
            <a:xfrm rot="5400000">
              <a:off x="4037" y="1322"/>
              <a:ext cx="1105" cy="1687"/>
            </a:xfrm>
            <a:prstGeom prst="flowChartDelay">
              <a:avLst/>
            </a:prstGeom>
            <a:blipFill rotWithShape="0">
              <a:blip r:embed="rId3"/>
            </a:blip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9661" name="Freeform 29"/>
            <p:cNvSpPr/>
            <p:nvPr/>
          </p:nvSpPr>
          <p:spPr bwMode="auto">
            <a:xfrm>
              <a:off x="4350" y="1691"/>
              <a:ext cx="614" cy="667"/>
            </a:xfrm>
            <a:custGeom>
              <a:avLst/>
              <a:gdLst/>
              <a:ahLst/>
              <a:cxnLst>
                <a:cxn ang="0">
                  <a:pos x="385" y="207"/>
                </a:cxn>
                <a:cxn ang="0">
                  <a:pos x="471" y="239"/>
                </a:cxn>
                <a:cxn ang="0">
                  <a:pos x="528" y="141"/>
                </a:cxn>
                <a:cxn ang="0">
                  <a:pos x="471" y="44"/>
                </a:cxn>
                <a:cxn ang="0">
                  <a:pos x="300" y="11"/>
                </a:cxn>
                <a:cxn ang="0">
                  <a:pos x="100" y="109"/>
                </a:cxn>
                <a:cxn ang="0">
                  <a:pos x="14" y="272"/>
                </a:cxn>
                <a:cxn ang="0">
                  <a:pos x="14" y="403"/>
                </a:cxn>
                <a:cxn ang="0">
                  <a:pos x="100" y="500"/>
                </a:cxn>
                <a:cxn ang="0">
                  <a:pos x="243" y="500"/>
                </a:cxn>
                <a:cxn ang="0">
                  <a:pos x="360" y="376"/>
                </a:cxn>
                <a:cxn ang="0">
                  <a:pos x="385" y="207"/>
                </a:cxn>
              </a:cxnLst>
              <a:rect l="0" t="0" r="r" b="b"/>
              <a:pathLst>
                <a:path w="528" h="521">
                  <a:moveTo>
                    <a:pt x="385" y="207"/>
                  </a:moveTo>
                  <a:cubicBezTo>
                    <a:pt x="410" y="188"/>
                    <a:pt x="447" y="250"/>
                    <a:pt x="471" y="239"/>
                  </a:cubicBezTo>
                  <a:cubicBezTo>
                    <a:pt x="495" y="228"/>
                    <a:pt x="528" y="174"/>
                    <a:pt x="528" y="141"/>
                  </a:cubicBezTo>
                  <a:cubicBezTo>
                    <a:pt x="528" y="109"/>
                    <a:pt x="509" y="65"/>
                    <a:pt x="471" y="44"/>
                  </a:cubicBezTo>
                  <a:cubicBezTo>
                    <a:pt x="433" y="22"/>
                    <a:pt x="362" y="0"/>
                    <a:pt x="300" y="11"/>
                  </a:cubicBezTo>
                  <a:cubicBezTo>
                    <a:pt x="238" y="22"/>
                    <a:pt x="147" y="65"/>
                    <a:pt x="100" y="109"/>
                  </a:cubicBezTo>
                  <a:cubicBezTo>
                    <a:pt x="52" y="152"/>
                    <a:pt x="29" y="223"/>
                    <a:pt x="14" y="272"/>
                  </a:cubicBezTo>
                  <a:cubicBezTo>
                    <a:pt x="0" y="321"/>
                    <a:pt x="0" y="364"/>
                    <a:pt x="14" y="403"/>
                  </a:cubicBezTo>
                  <a:cubicBezTo>
                    <a:pt x="29" y="441"/>
                    <a:pt x="62" y="484"/>
                    <a:pt x="100" y="500"/>
                  </a:cubicBezTo>
                  <a:cubicBezTo>
                    <a:pt x="138" y="517"/>
                    <a:pt x="200" y="521"/>
                    <a:pt x="243" y="500"/>
                  </a:cubicBezTo>
                  <a:cubicBezTo>
                    <a:pt x="286" y="479"/>
                    <a:pt x="336" y="425"/>
                    <a:pt x="360" y="376"/>
                  </a:cubicBezTo>
                  <a:cubicBezTo>
                    <a:pt x="384" y="327"/>
                    <a:pt x="380" y="242"/>
                    <a:pt x="385" y="207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757" name="Rectangle 30"/>
            <p:cNvSpPr/>
            <p:nvPr/>
          </p:nvSpPr>
          <p:spPr>
            <a:xfrm>
              <a:off x="3949" y="2605"/>
              <a:ext cx="1266" cy="467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0732" name="WordArt 31"/>
          <p:cNvSpPr>
            <a:spLocks noTextEdit="1"/>
          </p:cNvSpPr>
          <p:nvPr/>
        </p:nvSpPr>
        <p:spPr>
          <a:xfrm>
            <a:off x="2672080" y="4709160"/>
            <a:ext cx="1371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25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0066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66"/>
                </a:solidFill>
                <a:latin typeface="VNI-Korin" charset="0"/>
                <a:ea typeface="VNI-Korin" charset="0"/>
              </a:rPr>
              <a:t>chaäu B</a:t>
            </a:r>
          </a:p>
        </p:txBody>
      </p:sp>
      <p:sp>
        <p:nvSpPr>
          <p:cNvPr id="30733" name="WordArt 32"/>
          <p:cNvSpPr>
            <a:spLocks noTextEdit="1"/>
          </p:cNvSpPr>
          <p:nvPr/>
        </p:nvSpPr>
        <p:spPr>
          <a:xfrm>
            <a:off x="5057140" y="4709160"/>
            <a:ext cx="1371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25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0066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66"/>
                </a:solidFill>
                <a:latin typeface="VNI-Korin" charset="0"/>
                <a:ea typeface="VNI-Korin" charset="0"/>
              </a:rPr>
              <a:t>chaäu C</a:t>
            </a:r>
          </a:p>
        </p:txBody>
      </p:sp>
      <p:sp>
        <p:nvSpPr>
          <p:cNvPr id="30734" name="WordArt 33"/>
          <p:cNvSpPr>
            <a:spLocks noTextEdit="1"/>
          </p:cNvSpPr>
          <p:nvPr/>
        </p:nvSpPr>
        <p:spPr>
          <a:xfrm>
            <a:off x="7239000" y="4632960"/>
            <a:ext cx="1371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25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0066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66"/>
                </a:solidFill>
                <a:latin typeface="VNI-Korin" charset="0"/>
                <a:ea typeface="VNI-Korin" charset="0"/>
              </a:rPr>
              <a:t>chaäu D</a:t>
            </a:r>
          </a:p>
        </p:txBody>
      </p:sp>
      <p:sp>
        <p:nvSpPr>
          <p:cNvPr id="30735" name="Text Box 34"/>
          <p:cNvSpPr txBox="1"/>
          <p:nvPr/>
        </p:nvSpPr>
        <p:spPr>
          <a:xfrm>
            <a:off x="609600" y="5641023"/>
            <a:ext cx="2133600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9667" name="Text Box 35"/>
          <p:cNvSpPr txBox="1"/>
          <p:nvPr/>
        </p:nvSpPr>
        <p:spPr>
          <a:xfrm>
            <a:off x="212090" y="5013960"/>
            <a:ext cx="17526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.VnTime" panose="020B7200000000000000" pitchFamily="34" charset="0"/>
              </a:rPr>
              <a:t>Gieo h¹t ë ®Êt kh«.</a:t>
            </a:r>
          </a:p>
        </p:txBody>
      </p:sp>
      <p:sp>
        <p:nvSpPr>
          <p:cNvPr id="69668" name="Text Box 36"/>
          <p:cNvSpPr txBox="1"/>
          <p:nvPr/>
        </p:nvSpPr>
        <p:spPr>
          <a:xfrm>
            <a:off x="2244090" y="5006023"/>
            <a:ext cx="2667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.VnTime" panose="020B7200000000000000" pitchFamily="34" charset="0"/>
              </a:rPr>
              <a:t>Gieo h¹t ë ®Êt Èm, nhiÖt ®é 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thường.</a:t>
            </a:r>
          </a:p>
        </p:txBody>
      </p:sp>
      <p:sp>
        <p:nvSpPr>
          <p:cNvPr id="69670" name="Text Box 38"/>
          <p:cNvSpPr txBox="1"/>
          <p:nvPr/>
        </p:nvSpPr>
        <p:spPr>
          <a:xfrm>
            <a:off x="4876800" y="4937760"/>
            <a:ext cx="2362200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.VnTime" panose="020B7200000000000000" pitchFamily="34" charset="0"/>
              </a:rPr>
              <a:t>Gieo h¹t ®Æt 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000" dirty="0">
                <a:solidFill>
                  <a:schemeClr val="tx1"/>
                </a:solidFill>
                <a:latin typeface=".VnTime" panose="020B7200000000000000" pitchFamily="34" charset="0"/>
              </a:rPr>
              <a:t> bãng ®Ìn s¸ng( Hay n¬i cã nhiÖt ®é cao)</a:t>
            </a:r>
          </a:p>
        </p:txBody>
      </p:sp>
      <p:sp>
        <p:nvSpPr>
          <p:cNvPr id="69671" name="Text Box 39"/>
          <p:cNvSpPr txBox="1"/>
          <p:nvPr/>
        </p:nvSpPr>
        <p:spPr>
          <a:xfrm>
            <a:off x="6934200" y="4937760"/>
            <a:ext cx="19812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.VnTime" panose="020B7200000000000000" pitchFamily="34" charset="0"/>
              </a:rPr>
              <a:t>Gieo h¹t trong 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000" dirty="0">
                <a:solidFill>
                  <a:schemeClr val="tx1"/>
                </a:solidFill>
                <a:latin typeface=".VnTime" panose="020B7200000000000000" pitchFamily="34" charset="0"/>
              </a:rPr>
              <a:t> l¹nh</a:t>
            </a:r>
          </a:p>
        </p:txBody>
      </p:sp>
      <p:grpSp>
        <p:nvGrpSpPr>
          <p:cNvPr id="6" name="Group 40"/>
          <p:cNvGrpSpPr/>
          <p:nvPr/>
        </p:nvGrpSpPr>
        <p:grpSpPr>
          <a:xfrm rot="-7267193" flipV="1">
            <a:off x="6308725" y="2082483"/>
            <a:ext cx="541338" cy="534987"/>
            <a:chOff x="3504" y="1392"/>
            <a:chExt cx="672" cy="576"/>
          </a:xfrm>
        </p:grpSpPr>
        <p:grpSp>
          <p:nvGrpSpPr>
            <p:cNvPr id="30742" name="Group 41"/>
            <p:cNvGrpSpPr/>
            <p:nvPr/>
          </p:nvGrpSpPr>
          <p:grpSpPr>
            <a:xfrm>
              <a:off x="3696" y="1392"/>
              <a:ext cx="288" cy="450"/>
              <a:chOff x="3072" y="1518"/>
              <a:chExt cx="192" cy="402"/>
            </a:xfrm>
          </p:grpSpPr>
          <p:sp>
            <p:nvSpPr>
              <p:cNvPr id="30750" name="Oval 42"/>
              <p:cNvSpPr/>
              <p:nvPr/>
            </p:nvSpPr>
            <p:spPr>
              <a:xfrm>
                <a:off x="3072" y="1728"/>
                <a:ext cx="192" cy="19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6F967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>
                <a:lvl1pPr marL="342900" indent="-3429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0751" name="Freeform 43"/>
              <p:cNvSpPr/>
              <p:nvPr/>
            </p:nvSpPr>
            <p:spPr>
              <a:xfrm>
                <a:off x="3078" y="1518"/>
                <a:ext cx="182" cy="276"/>
              </a:xfrm>
              <a:custGeom>
                <a:avLst/>
                <a:gdLst>
                  <a:gd name="txL" fmla="*/ 0 w 182"/>
                  <a:gd name="txT" fmla="*/ 0 h 276"/>
                  <a:gd name="txR" fmla="*/ 182 w 182"/>
                  <a:gd name="txB" fmla="*/ 276 h 276"/>
                </a:gdLst>
                <a:ahLst/>
                <a:cxnLst>
                  <a:cxn ang="0">
                    <a:pos x="0" y="270"/>
                  </a:cxn>
                  <a:cxn ang="0">
                    <a:pos x="36" y="184"/>
                  </a:cxn>
                  <a:cxn ang="0">
                    <a:pos x="52" y="54"/>
                  </a:cxn>
                  <a:cxn ang="0">
                    <a:pos x="60" y="10"/>
                  </a:cxn>
                  <a:cxn ang="0">
                    <a:pos x="90" y="4"/>
                  </a:cxn>
                  <a:cxn ang="0">
                    <a:pos x="116" y="8"/>
                  </a:cxn>
                  <a:cxn ang="0">
                    <a:pos x="126" y="52"/>
                  </a:cxn>
                  <a:cxn ang="0">
                    <a:pos x="146" y="178"/>
                  </a:cxn>
                  <a:cxn ang="0">
                    <a:pos x="182" y="276"/>
                  </a:cxn>
                </a:cxnLst>
                <a:rect l="txL" t="txT" r="txR" b="txB"/>
                <a:pathLst>
                  <a:path w="182" h="276">
                    <a:moveTo>
                      <a:pt x="0" y="270"/>
                    </a:moveTo>
                    <a:cubicBezTo>
                      <a:pt x="6" y="256"/>
                      <a:pt x="27" y="220"/>
                      <a:pt x="36" y="184"/>
                    </a:cubicBezTo>
                    <a:cubicBezTo>
                      <a:pt x="45" y="148"/>
                      <a:pt x="48" y="83"/>
                      <a:pt x="52" y="54"/>
                    </a:cubicBezTo>
                    <a:cubicBezTo>
                      <a:pt x="56" y="25"/>
                      <a:pt x="54" y="18"/>
                      <a:pt x="60" y="10"/>
                    </a:cubicBezTo>
                    <a:cubicBezTo>
                      <a:pt x="66" y="2"/>
                      <a:pt x="81" y="4"/>
                      <a:pt x="90" y="4"/>
                    </a:cubicBezTo>
                    <a:cubicBezTo>
                      <a:pt x="99" y="4"/>
                      <a:pt x="110" y="0"/>
                      <a:pt x="116" y="8"/>
                    </a:cubicBezTo>
                    <a:cubicBezTo>
                      <a:pt x="122" y="16"/>
                      <a:pt x="121" y="24"/>
                      <a:pt x="126" y="52"/>
                    </a:cubicBezTo>
                    <a:cubicBezTo>
                      <a:pt x="131" y="80"/>
                      <a:pt x="137" y="141"/>
                      <a:pt x="146" y="178"/>
                    </a:cubicBezTo>
                    <a:cubicBezTo>
                      <a:pt x="155" y="215"/>
                      <a:pt x="174" y="256"/>
                      <a:pt x="182" y="276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2" name="Rectangle 44"/>
              <p:cNvSpPr/>
              <p:nvPr/>
            </p:nvSpPr>
            <p:spPr>
              <a:xfrm>
                <a:off x="3122" y="1532"/>
                <a:ext cx="96" cy="48"/>
              </a:xfrm>
              <a:prstGeom prst="rect">
                <a:avLst/>
              </a:prstGeom>
              <a:solidFill>
                <a:schemeClr val="accent1"/>
              </a:solidFill>
              <a:ln w="635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>
                <a:lvl1pPr marL="342900" indent="-3429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0753" name="Oval 45"/>
              <p:cNvSpPr/>
              <p:nvPr/>
            </p:nvSpPr>
            <p:spPr>
              <a:xfrm>
                <a:off x="3084" y="1718"/>
                <a:ext cx="168" cy="16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6F967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 anchorCtr="0"/>
              <a:lstStyle>
                <a:lvl1pPr marL="342900" indent="-3429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 kern="120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0743" name="Line 46"/>
            <p:cNvSpPr/>
            <p:nvPr/>
          </p:nvSpPr>
          <p:spPr>
            <a:xfrm flipH="1">
              <a:off x="3504" y="1728"/>
              <a:ext cx="134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744" name="Line 47"/>
            <p:cNvSpPr/>
            <p:nvPr/>
          </p:nvSpPr>
          <p:spPr>
            <a:xfrm flipH="1">
              <a:off x="3593" y="1824"/>
              <a:ext cx="45" cy="48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745" name="Line 48"/>
            <p:cNvSpPr/>
            <p:nvPr/>
          </p:nvSpPr>
          <p:spPr>
            <a:xfrm flipH="1">
              <a:off x="3683" y="1872"/>
              <a:ext cx="45" cy="9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746" name="Line 49"/>
            <p:cNvSpPr/>
            <p:nvPr/>
          </p:nvSpPr>
          <p:spPr>
            <a:xfrm>
              <a:off x="3817" y="1872"/>
              <a:ext cx="0" cy="48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747" name="Line 50"/>
            <p:cNvSpPr/>
            <p:nvPr/>
          </p:nvSpPr>
          <p:spPr>
            <a:xfrm>
              <a:off x="3907" y="1872"/>
              <a:ext cx="44" cy="9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748" name="Line 51"/>
            <p:cNvSpPr/>
            <p:nvPr/>
          </p:nvSpPr>
          <p:spPr>
            <a:xfrm>
              <a:off x="3988" y="1833"/>
              <a:ext cx="45" cy="48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749" name="Line 52"/>
            <p:cNvSpPr/>
            <p:nvPr/>
          </p:nvSpPr>
          <p:spPr>
            <a:xfrm>
              <a:off x="4039" y="1740"/>
              <a:ext cx="137" cy="3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7" name="TextBox 4"/>
          <p:cNvSpPr txBox="1"/>
          <p:nvPr/>
        </p:nvSpPr>
        <p:spPr>
          <a:xfrm>
            <a:off x="635" y="-155575"/>
            <a:ext cx="9143365" cy="1076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vi-VN" sz="3600" b="1" i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</a:t>
            </a:r>
            <a:r>
              <a:rPr lang="en-US" altLang="vi-VN" sz="2800" b="1" i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STEM </a:t>
            </a:r>
          </a:p>
          <a:p>
            <a:pPr algn="just"/>
            <a:r>
              <a:rPr lang="en-US" altLang="vi-VN" sz="2800" b="1" i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Trồng cây trong vỏ trứng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69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69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68" grpId="0"/>
      <p:bldP spid="69670" grpId="0"/>
      <p:bldP spid="6967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1370</Words>
  <Application>Microsoft Office PowerPoint</Application>
  <PresentationFormat>On-screen Show (4:3)</PresentationFormat>
  <Paragraphs>285</Paragraphs>
  <Slides>35</Slides>
  <Notes>3</Notes>
  <HiddenSlides>0</HiddenSlides>
  <MMClips>4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  <vt:variant>
        <vt:lpstr>Custom Shows</vt:lpstr>
      </vt:variant>
      <vt:variant>
        <vt:i4>3</vt:i4>
      </vt:variant>
    </vt:vector>
  </HeadingPairs>
  <TitlesOfParts>
    <vt:vector size="54" baseType="lpstr">
      <vt:lpstr>宋体</vt:lpstr>
      <vt:lpstr>.VnTime</vt:lpstr>
      <vt:lpstr>Arial</vt:lpstr>
      <vt:lpstr>Calibri</vt:lpstr>
      <vt:lpstr>Franklin Gothic Book</vt:lpstr>
      <vt:lpstr>Tahoma</vt:lpstr>
      <vt:lpstr>Times</vt:lpstr>
      <vt:lpstr>Times New Roman</vt:lpstr>
      <vt:lpstr>UVN Bo Quen</vt:lpstr>
      <vt:lpstr>VNI-Korin</vt:lpstr>
      <vt:lpstr>VNI-Linus</vt:lpstr>
      <vt:lpstr>VNI-Script</vt:lpstr>
      <vt:lpstr>Wingdings</vt:lpstr>
      <vt:lpstr>Wingdings 2</vt:lpstr>
      <vt:lpstr>思源黑体 CN 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  <vt:lpstr>Custom Show 2</vt:lpstr>
      <vt:lpstr>Custom Show 3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Hung GV</dc:creator>
  <cp:lastModifiedBy>PC</cp:lastModifiedBy>
  <cp:revision>158</cp:revision>
  <dcterms:created xsi:type="dcterms:W3CDTF">2022-03-17T13:26:00Z</dcterms:created>
  <dcterms:modified xsi:type="dcterms:W3CDTF">2023-09-20T06:54:42Z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8144C18B93864CE3A37FF6FB7F0A929C</vt:lpwstr>
  </property>
  <property fmtid="{D5CDD505-2E9C-101B-9397-08002B2CF9AE}" pid="3" name="KSOProductBuildVer">
    <vt:lpwstr>1033-11.2.0.11537</vt:lpwstr>
  </property>
</Properties>
</file>