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63" r:id="rId5"/>
    <p:sldId id="720" r:id="rId6"/>
    <p:sldId id="717" r:id="rId7"/>
    <p:sldId id="259" r:id="rId8"/>
    <p:sldId id="257" r:id="rId9"/>
    <p:sldId id="260" r:id="rId10"/>
    <p:sldId id="547" r:id="rId11"/>
    <p:sldId id="721" r:id="rId12"/>
    <p:sldId id="756" r:id="rId13"/>
    <p:sldId id="754" r:id="rId14"/>
    <p:sldId id="755" r:id="rId15"/>
    <p:sldId id="722" r:id="rId16"/>
    <p:sldId id="262" r:id="rId17"/>
    <p:sldId id="753" r:id="rId18"/>
    <p:sldId id="709" r:id="rId19"/>
    <p:sldId id="552" r:id="rId20"/>
    <p:sldId id="7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49BFC-1984-49F8-ABF6-571B0B12C66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EE7F8-2E73-4658-9742-76A16C69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4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xmlns="" id="{A106C70E-FE3A-1696-96F5-FE1B8FA33B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xmlns="" id="{4B1DCAB1-5ADB-B81B-9144-C002FE0DCE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xmlns="" id="{EC280BC0-9141-6145-2AE3-4B212ECE0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1EEDA1B-9E8D-4F74-929A-EF1DD67D4C67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370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xmlns="" id="{A38C45FA-51DE-C43F-32BB-BA6258161E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xmlns="" id="{0FD5491D-ED47-3060-2701-5B4D1EE9DF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Teacher lets the students write down the vocabularies and structures in their notebooks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xmlns="" id="{6CD74EF4-E662-F3F5-9169-8B5A64826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E6049F-2652-4013-936D-1F2FD2D6D8CA}" type="slidenum">
              <a:rPr lang="en-GB" altLang="en-US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1451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xmlns="" id="{234943D4-B0A6-171C-F01F-A0B362DB59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xmlns="" id="{BC25610C-1A79-302A-5F30-4AFD07D482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Review the vocabularies and structures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xmlns="" id="{19A0034E-C74B-F58E-0494-ECBF3F64D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6AEA50-D586-4E6D-AA54-8333B7958928}" type="slidenum">
              <a:rPr lang="en-GB" altLang="en-US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012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3BA5DB5-3E62-1375-D595-1B0CDE8B3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12DA36E9-9E15-FF57-E2E1-90EF15457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7C336EC-FCAE-0057-8A7C-40D732D2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50BE70C-792B-C43B-77AE-3AFA0D7D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11D9E2-F017-D4F6-32F7-C4D1C486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5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0A3F01B-87C9-3103-0BD6-006C0DFB6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BED9CDB-3932-C6F1-B421-1748ABE6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C12346D-2256-827F-E3E0-480BB8309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357777A-494B-9BC2-03C8-79A33A4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490445E-1A75-41AD-C4EC-5B120ABE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1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B8EE8CE-B057-C717-6F99-5D984E434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0A6F8EA6-006E-C32F-C6A9-559F8B787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F57A5CC-D3C9-7475-44D2-4527363C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2C68A33-F2B4-2D95-88E7-1446CC89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DAB4C94-96F7-1CFE-79A3-498A3019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12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52797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288515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3C770D2-6B2B-63C0-6700-7ACDD2B1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9CBD0CF-3B1E-A645-3613-200185A84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2355C44-1380-EE8C-27CA-E38CA3BF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B34D729-FA38-6FBD-9E12-5B5A3CDF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2F2CDEB-91D3-1328-44F5-DF4854E2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3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A617830-15E8-0001-AAE0-2B594040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AAC4E79-AFF2-A5AD-5C05-0D34C46CC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B0BBE3E-295A-5ABC-B0E9-7B3C4FC9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A331963-1A83-B6AB-D452-9E040188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E4816A5-AB85-7E67-72E4-7AB51AEF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17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9972F4-C416-E0FC-2E9D-F2379F11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C0AEA59-6E0A-C9A7-C171-2743F96D9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7BB4954-55FD-84AF-A932-1422053B8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69DE72D-1D61-A213-42FB-1052A096C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CB12E21-6B4C-EE05-B1D3-E6736D933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8EBACF9-32BA-130D-5AED-5A140AB0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1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2FDBA5-8914-D8D8-BB3B-62194FFE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0A246DA-376A-323C-1AE7-EE0B2D0BD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A6E74AC-C621-5932-1326-8A495D841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61734F95-F924-E65E-5A95-E0AEAE75D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12ACF3FD-98BE-4D3E-4305-888EB05F1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8C3A77F6-D4AD-A01B-F35A-6C5CB6412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ACECDE3-2247-17D2-1B81-E8406E80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F921D06-42C9-A0D5-0F74-A3768FE5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25958FB-3A20-F81E-1E82-B42C8EC2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DC045E28-CB6E-FF14-AB1D-E0616E04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5652C35-7C39-D31B-C01D-2B8DCA92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5B088DF9-D29B-2701-4C3E-12DC732F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5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031C4D48-21C6-6C40-FC0A-238FB413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8FFF0DC1-93A0-BB0D-3963-87F8EC00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B19ED7E7-836A-5030-BB83-F762AB42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2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961ACEE-4789-6242-68C7-CA7DD2BD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C6D577C-3187-584E-D6F6-3EB8A89DD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ED83183-7934-ACEE-98F2-902442277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760855D-995D-3B0D-60F3-96E097F0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F6B2EF9-8EA8-8E1F-CABE-4A2F036F7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92AF220-1253-8B25-0B07-BBF6ED86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65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88BD878-5ACE-35BC-92AD-A4396032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360B55A-AD47-8948-5341-B264F4CC92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CE6DBDA-7CF0-A386-8A00-4CD92795D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49BA89F-AB4A-ADE5-0C98-EDEEC60D2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3652B77-AE53-89B0-DE8C-EA1F3CEA1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E45E4B2-59BF-BF30-3DE7-8E3D4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68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90965AD-C813-1790-60AD-0C4B920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DE3CCE4-B6AB-416C-866B-DA3A4987A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40462F4-F0EB-224F-90DC-3A4EDB2DF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7B274-6004-4BC2-B111-8EA2E6034DC1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2F62159-4778-069D-3F32-50F66ACF2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4F7D23-6ED1-8C74-3351-78BD4AB6B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CB9A-A7DD-450C-9B0A-7E53C8A3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4CDC3C6-9356-6EBD-B326-D12392B041B6}"/>
              </a:ext>
            </a:extLst>
          </p:cNvPr>
          <p:cNvSpPr txBox="1"/>
          <p:nvPr/>
        </p:nvSpPr>
        <p:spPr>
          <a:xfrm>
            <a:off x="4696691" y="2517017"/>
            <a:ext cx="7107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5998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Unit 4: School Activities 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600" b="1" dirty="0">
                <a:ln w="11430"/>
                <a:solidFill>
                  <a:srgbClr val="5998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Lesson 2/period 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E691681-892E-0C5F-E6AB-D5131CB25F3B}"/>
              </a:ext>
            </a:extLst>
          </p:cNvPr>
          <p:cNvSpPr txBox="1"/>
          <p:nvPr/>
        </p:nvSpPr>
        <p:spPr>
          <a:xfrm>
            <a:off x="5098484" y="5058424"/>
            <a:ext cx="67055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Teacher: </a:t>
            </a:r>
            <a:r>
              <a:rPr lang="en-US" sz="280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Nguyen </a:t>
            </a:r>
            <a:r>
              <a:rPr lang="en-US" sz="2800" smtClean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Thi Kim Chi </a:t>
            </a:r>
            <a:endParaRPr lang="en-US" sz="2800" dirty="0">
              <a:ln w="11430"/>
              <a:solidFill>
                <a:srgbClr val="C86674"/>
              </a:solidFill>
              <a:latin typeface="Nunito Black" pitchFamily="2" charset="0"/>
              <a:cs typeface="Arial" panose="020B0604020202020204" pitchFamily="34" charset="0"/>
            </a:endParaRPr>
          </a:p>
          <a:p>
            <a:r>
              <a:rPr lang="en-US" sz="28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School</a:t>
            </a:r>
            <a:r>
              <a:rPr lang="en-US" sz="280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: </a:t>
            </a:r>
            <a:r>
              <a:rPr lang="en-US" sz="2800" smtClean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Tien Minh </a:t>
            </a:r>
            <a:r>
              <a:rPr lang="en-US" sz="28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Primary school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7199681B-C86B-EEC4-D4A8-2947DBE8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7121">
            <a:off x="32408" y="1345182"/>
            <a:ext cx="691832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7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082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2157FF68-7F92-873F-7760-458C18F83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8" t="39826" r="8370" b="18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5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mbnail">
            <a:extLst>
              <a:ext uri="{FF2B5EF4-FFF2-40B4-BE49-F238E27FC236}">
                <a16:creationId xmlns:a16="http://schemas.microsoft.com/office/drawing/2014/main" xmlns="" id="{691454C9-0709-37E1-B062-307D299F4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5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763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E3ECEC74-BA88-8FF2-7199-3B9384131313}"/>
              </a:ext>
            </a:extLst>
          </p:cNvPr>
          <p:cNvSpPr/>
          <p:nvPr/>
        </p:nvSpPr>
        <p:spPr>
          <a:xfrm>
            <a:off x="6672263" y="79375"/>
            <a:ext cx="5153025" cy="68738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… Day … Month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….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Date … Year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48D3C55F-8203-58FD-56B8-B43120C1A273}"/>
              </a:ext>
            </a:extLst>
          </p:cNvPr>
          <p:cNvSpPr/>
          <p:nvPr/>
        </p:nvSpPr>
        <p:spPr>
          <a:xfrm>
            <a:off x="1520825" y="2454275"/>
            <a:ext cx="3279775" cy="587375"/>
          </a:xfrm>
          <a:prstGeom prst="roundRect">
            <a:avLst>
              <a:gd name="adj" fmla="val 389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I. Vocabulary</a:t>
            </a:r>
          </a:p>
        </p:txBody>
      </p:sp>
      <p:sp>
        <p:nvSpPr>
          <p:cNvPr id="24580" name="TextBox 3">
            <a:extLst>
              <a:ext uri="{FF2B5EF4-FFF2-40B4-BE49-F238E27FC236}">
                <a16:creationId xmlns:a16="http://schemas.microsoft.com/office/drawing/2014/main" xmlns="" id="{35EC1AA7-2947-29C3-3DCC-3B385B261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3282950"/>
            <a:ext cx="40941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en-US" altLang="en-US" sz="2800" dirty="0">
                <a:latin typeface="Arial" panose="020B0604020202020204" pitchFamily="34" charset="0"/>
              </a:rPr>
              <a:t>1.open</a:t>
            </a:r>
          </a:p>
          <a:p>
            <a:pPr marL="0" indent="0" eaLnBrk="1" hangingPunct="1">
              <a:defRPr/>
            </a:pPr>
            <a:r>
              <a:rPr lang="en-US" altLang="en-US" sz="2800" dirty="0">
                <a:latin typeface="Arial" panose="020B0604020202020204" pitchFamily="34" charset="0"/>
              </a:rPr>
              <a:t>2.close</a:t>
            </a:r>
          </a:p>
          <a:p>
            <a:pPr marL="0" indent="0" eaLnBrk="1" hangingPunct="1">
              <a:defRPr/>
            </a:pPr>
            <a:r>
              <a:rPr lang="en-US" altLang="en-US" sz="2800" dirty="0">
                <a:latin typeface="Arial" panose="020B0604020202020204" pitchFamily="34" charset="0"/>
              </a:rPr>
              <a:t>3.hide</a:t>
            </a:r>
          </a:p>
          <a:p>
            <a:pPr marL="0" indent="0" eaLnBrk="1" hangingPunct="1">
              <a:defRPr/>
            </a:pPr>
            <a:r>
              <a:rPr lang="en-US" altLang="en-US" sz="2800" dirty="0">
                <a:latin typeface="Arial" panose="020B0604020202020204" pitchFamily="34" charset="0"/>
              </a:rPr>
              <a:t>4.read an English book</a:t>
            </a:r>
          </a:p>
          <a:p>
            <a:pPr marL="0" indent="0" eaLnBrk="1" hangingPunct="1">
              <a:defRPr/>
            </a:pPr>
            <a:r>
              <a:rPr lang="en-US" altLang="en-US" sz="2800" dirty="0">
                <a:latin typeface="Arial" panose="020B0604020202020204" pitchFamily="34" charset="0"/>
              </a:rPr>
              <a:t>5. tell a story</a:t>
            </a:r>
          </a:p>
          <a:p>
            <a:pPr algn="ctr" eaLnBrk="1" hangingPunct="1">
              <a:buFontTx/>
              <a:buAutoNum type="arabicPeriod"/>
              <a:defRPr/>
            </a:pP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19CAA2-6E95-6C87-AE4B-8566CCD669D0}"/>
              </a:ext>
            </a:extLst>
          </p:cNvPr>
          <p:cNvSpPr/>
          <p:nvPr/>
        </p:nvSpPr>
        <p:spPr>
          <a:xfrm>
            <a:off x="3158423" y="731838"/>
            <a:ext cx="5365571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UNIT 4: School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Activies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LESSON 2 – PERIOD 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5070A67A-17F9-45FC-35A2-211D513F342B}"/>
              </a:ext>
            </a:extLst>
          </p:cNvPr>
          <p:cNvSpPr/>
          <p:nvPr/>
        </p:nvSpPr>
        <p:spPr>
          <a:xfrm>
            <a:off x="1366838" y="2005013"/>
            <a:ext cx="4191000" cy="406558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8A3869B6-4B87-82FB-9F1F-5793FB51604C}"/>
              </a:ext>
            </a:extLst>
          </p:cNvPr>
          <p:cNvSpPr/>
          <p:nvPr/>
        </p:nvSpPr>
        <p:spPr>
          <a:xfrm>
            <a:off x="6400800" y="1900238"/>
            <a:ext cx="5210175" cy="237648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4" name="Picture 3">
            <a:extLst>
              <a:ext uri="{FF2B5EF4-FFF2-40B4-BE49-F238E27FC236}">
                <a16:creationId xmlns:a16="http://schemas.microsoft.com/office/drawing/2014/main" xmlns="" id="{3A1BBECB-8A92-E5FC-8274-AE06DEA442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1200151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3">
            <a:extLst>
              <a:ext uri="{FF2B5EF4-FFF2-40B4-BE49-F238E27FC236}">
                <a16:creationId xmlns:a16="http://schemas.microsoft.com/office/drawing/2014/main" xmlns="" id="{0FC9E427-79AD-E59C-508B-EF6DF1985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900" y="1925638"/>
            <a:ext cx="4035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</a:rPr>
              <a:t>     II. Structures: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9DB775-9588-CCB6-D4E3-BE9D9DE772DF}"/>
              </a:ext>
            </a:extLst>
          </p:cNvPr>
          <p:cNvSpPr txBox="1"/>
          <p:nvPr/>
        </p:nvSpPr>
        <p:spPr>
          <a:xfrm>
            <a:off x="6457950" y="2454275"/>
            <a:ext cx="5267325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Arial" pitchFamily="34" charset="0"/>
              </a:rPr>
              <a:t>   </a:t>
            </a:r>
          </a:p>
          <a:p>
            <a:pPr eaLnBrk="1" hangingPunct="1">
              <a:defRPr/>
            </a:pPr>
            <a:r>
              <a:rPr lang="en-US" sz="2800" dirty="0">
                <a:latin typeface="Arial" pitchFamily="34" charset="0"/>
              </a:rPr>
              <a:t>   1.   I’m + Verb +  </a:t>
            </a:r>
            <a:r>
              <a:rPr lang="en-US" sz="2800" dirty="0" err="1">
                <a:latin typeface="Arial" pitchFamily="34" charset="0"/>
              </a:rPr>
              <a:t>ing</a:t>
            </a:r>
            <a:endParaRPr lang="en-US" sz="2800" dirty="0"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2800" dirty="0">
                <a:latin typeface="Arial" pitchFamily="34" charset="0"/>
              </a:rPr>
              <a:t>   Ex: I’m opening the door.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074C2911-11E6-37BF-DC06-4A45CA54B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50" y="4675188"/>
            <a:ext cx="4972050" cy="1876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en-US" sz="3200" b="1" dirty="0">
                <a:latin typeface="Arial" pitchFamily="34" charset="0"/>
              </a:rPr>
              <a:t>          III. Homework</a:t>
            </a:r>
            <a:r>
              <a:rPr lang="en-US" sz="2800" b="1" dirty="0">
                <a:latin typeface="Arial" pitchFamily="34" charset="0"/>
              </a:rPr>
              <a:t>: 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n-US" sz="2800" dirty="0">
                <a:latin typeface="Arial" pitchFamily="34" charset="0"/>
              </a:rPr>
              <a:t>Practice speaking and writing the vocabularies and structures at home.</a:t>
            </a:r>
            <a:endParaRPr lang="en-US" sz="3200" dirty="0">
              <a:latin typeface="Arial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50269265-29E9-27A7-1386-B42EA8FBD3C2}"/>
              </a:ext>
            </a:extLst>
          </p:cNvPr>
          <p:cNvSpPr/>
          <p:nvPr/>
        </p:nvSpPr>
        <p:spPr>
          <a:xfrm>
            <a:off x="6457950" y="4541838"/>
            <a:ext cx="5153025" cy="21431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>
            <a:extLst>
              <a:ext uri="{FF2B5EF4-FFF2-40B4-BE49-F238E27FC236}">
                <a16:creationId xmlns:a16="http://schemas.microsoft.com/office/drawing/2014/main" xmlns="" id="{91F757FD-F330-462B-F379-3C114DF02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8275"/>
            <a:ext cx="4084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WRAP UP</a:t>
            </a:r>
          </a:p>
        </p:txBody>
      </p:sp>
      <p:sp>
        <p:nvSpPr>
          <p:cNvPr id="31747" name="TextBox 2">
            <a:extLst>
              <a:ext uri="{FF2B5EF4-FFF2-40B4-BE49-F238E27FC236}">
                <a16:creationId xmlns:a16="http://schemas.microsoft.com/office/drawing/2014/main" xmlns="" id="{E24E81AF-F955-DBC9-AC7C-C641E9524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1504950"/>
            <a:ext cx="1019016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Hôm nay các em đã được học những gì ? </a:t>
            </a:r>
          </a:p>
          <a:p>
            <a:pPr eaLnBrk="1" hangingPunct="1"/>
            <a:r>
              <a:rPr lang="en-US" altLang="en-US" sz="4400"/>
              <a:t>( What did you learn in this lesson ? ) </a:t>
            </a:r>
          </a:p>
        </p:txBody>
      </p:sp>
    </p:spTree>
  </p:cSld>
  <p:clrMapOvr>
    <a:masterClrMapping/>
  </p:clrMapOvr>
  <p:transition>
    <p:pull dir="r"/>
    <p:sndAc>
      <p:stSnd>
        <p:snd r:embed="rId3" name="click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BeeLab: [English] 5 cách nói “Cảm ơn” thay cho câu “Thank you” nhàm chán!">
            <a:extLst>
              <a:ext uri="{FF2B5EF4-FFF2-40B4-BE49-F238E27FC236}">
                <a16:creationId xmlns:a16="http://schemas.microsoft.com/office/drawing/2014/main" xmlns="" id="{A125AC48-2667-1CA9-DBC8-6617B576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r="1424"/>
          <a:stretch>
            <a:fillRect/>
          </a:stretch>
        </p:blipFill>
        <p:spPr bwMode="auto">
          <a:xfrm>
            <a:off x="0" y="1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>
            <a:extLst>
              <a:ext uri="{FF2B5EF4-FFF2-40B4-BE49-F238E27FC236}">
                <a16:creationId xmlns:a16="http://schemas.microsoft.com/office/drawing/2014/main" xmlns="" id="{C349005E-A6DB-A7E6-1386-FEC2F51D5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0151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90BAEA0-96E9-D392-53C9-ADC7D8996143}"/>
              </a:ext>
            </a:extLst>
          </p:cNvPr>
          <p:cNvSpPr txBox="1"/>
          <p:nvPr/>
        </p:nvSpPr>
        <p:spPr>
          <a:xfrm>
            <a:off x="1136073" y="665018"/>
            <a:ext cx="8811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Look at 1, Role-play  and say the names</a:t>
            </a:r>
            <a:r>
              <a:rPr lang="en-US" dirty="0"/>
              <a:t>.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956E4357-2B1E-74C6-8D20-DCF9F9DAAE43}"/>
              </a:ext>
            </a:extLst>
          </p:cNvPr>
          <p:cNvSpPr/>
          <p:nvPr/>
        </p:nvSpPr>
        <p:spPr>
          <a:xfrm>
            <a:off x="858983" y="1884228"/>
            <a:ext cx="4031672" cy="1011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a. I’m opening the door</a:t>
            </a: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62243D0F-49C9-8070-54DF-1FDCA3A82681}"/>
              </a:ext>
            </a:extLst>
          </p:cNvPr>
          <p:cNvSpPr/>
          <p:nvPr/>
        </p:nvSpPr>
        <p:spPr>
          <a:xfrm>
            <a:off x="5098485" y="2092046"/>
            <a:ext cx="1814945" cy="729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Tommy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CCD0F097-6297-AC00-A9F5-7605E3883692}"/>
              </a:ext>
            </a:extLst>
          </p:cNvPr>
          <p:cNvSpPr/>
          <p:nvPr/>
        </p:nvSpPr>
        <p:spPr>
          <a:xfrm>
            <a:off x="7855538" y="1801091"/>
            <a:ext cx="3782280" cy="1011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b. I’m hiding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DB31B777-5A56-4E7A-AB75-5DFE282F52C4}"/>
              </a:ext>
            </a:extLst>
          </p:cNvPr>
          <p:cNvSpPr/>
          <p:nvPr/>
        </p:nvSpPr>
        <p:spPr>
          <a:xfrm>
            <a:off x="858982" y="3366658"/>
            <a:ext cx="4668981" cy="1149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c. I’m reading an English book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9B7D0500-14DA-4E1F-F625-C0DD413131D9}"/>
              </a:ext>
            </a:extLst>
          </p:cNvPr>
          <p:cNvSpPr/>
          <p:nvPr/>
        </p:nvSpPr>
        <p:spPr>
          <a:xfrm>
            <a:off x="7855538" y="3366658"/>
            <a:ext cx="3782280" cy="1011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d. I’m closing the book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90DF7856-052C-CB03-CD97-8023611173ED}"/>
              </a:ext>
            </a:extLst>
          </p:cNvPr>
          <p:cNvSpPr/>
          <p:nvPr/>
        </p:nvSpPr>
        <p:spPr>
          <a:xfrm>
            <a:off x="4767792" y="5061436"/>
            <a:ext cx="3782280" cy="1043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e. I’m telling a story</a:t>
            </a:r>
          </a:p>
        </p:txBody>
      </p:sp>
    </p:spTree>
    <p:extLst>
      <p:ext uri="{BB962C8B-B14F-4D97-AF65-F5344CB8AC3E}">
        <p14:creationId xmlns:p14="http://schemas.microsoft.com/office/powerpoint/2010/main" val="144514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1CFA981-09ED-527C-87B4-2E1AEA852EC2}"/>
              </a:ext>
            </a:extLst>
          </p:cNvPr>
          <p:cNvSpPr txBox="1"/>
          <p:nvPr/>
        </p:nvSpPr>
        <p:spPr>
          <a:xfrm>
            <a:off x="2175164" y="734291"/>
            <a:ext cx="8395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Warm up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EC718DD-6E78-36D1-EF08-B965A7C092E0}"/>
              </a:ext>
            </a:extLst>
          </p:cNvPr>
          <p:cNvSpPr txBox="1"/>
          <p:nvPr/>
        </p:nvSpPr>
        <p:spPr>
          <a:xfrm>
            <a:off x="1496291" y="2216727"/>
            <a:ext cx="964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check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Hs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fr-FR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3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xmlns="" id="{AA118659-2665-29E6-F72A-1722EA7DBE57}"/>
              </a:ext>
            </a:extLst>
          </p:cNvPr>
          <p:cNvSpPr/>
          <p:nvPr/>
        </p:nvSpPr>
        <p:spPr>
          <a:xfrm>
            <a:off x="3773464" y="52389"/>
            <a:ext cx="4819651" cy="803275"/>
          </a:xfrm>
          <a:prstGeom prst="roundRect">
            <a:avLst>
              <a:gd name="adj" fmla="val 2513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5" name="Open, Close! - Open Shut Them Song">
            <a:hlinkClick r:id="" action="ppaction://media"/>
            <a:extLst>
              <a:ext uri="{FF2B5EF4-FFF2-40B4-BE49-F238E27FC236}">
                <a16:creationId xmlns:a16="http://schemas.microsoft.com/office/drawing/2014/main" xmlns="" id="{FEC1FE78-7F28-4CAD-3591-5FAB5B9746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4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701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A751818-1FD7-95EB-2F1F-50D815B6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9" t="19310" r="26848" b="587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640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xmlns="" id="{8E23786F-26CD-F8DA-59FF-4F350AA425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What&amp;#39;s Missing? | Scoobypedia | Fandom">
            <a:extLst>
              <a:ext uri="{FF2B5EF4-FFF2-40B4-BE49-F238E27FC236}">
                <a16:creationId xmlns:a16="http://schemas.microsoft.com/office/drawing/2014/main" xmlns="" id="{440C9E5C-3D02-1909-C660-722F077B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57" y="1749466"/>
            <a:ext cx="2852536" cy="191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3">
            <a:extLst>
              <a:ext uri="{FF2B5EF4-FFF2-40B4-BE49-F238E27FC236}">
                <a16:creationId xmlns:a16="http://schemas.microsoft.com/office/drawing/2014/main" xmlns="" id="{240245AF-6BE0-FA44-9D68-EB1BC89ED1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7674">
            <a:off x="4878388" y="193675"/>
            <a:ext cx="19431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Đám mây 10">
            <a:extLst>
              <a:ext uri="{FF2B5EF4-FFF2-40B4-BE49-F238E27FC236}">
                <a16:creationId xmlns:a16="http://schemas.microsoft.com/office/drawing/2014/main" xmlns="" id="{F3ADB12C-1DDD-39CA-3A51-02B0C86DB1F2}"/>
              </a:ext>
            </a:extLst>
          </p:cNvPr>
          <p:cNvSpPr/>
          <p:nvPr/>
        </p:nvSpPr>
        <p:spPr>
          <a:xfrm>
            <a:off x="498764" y="3739381"/>
            <a:ext cx="3597421" cy="17456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read an English book</a:t>
            </a:r>
          </a:p>
        </p:txBody>
      </p:sp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xmlns="" id="{0DE7738A-ABF6-B5E9-7BCB-0F4E0D19108B}"/>
              </a:ext>
            </a:extLst>
          </p:cNvPr>
          <p:cNvSpPr/>
          <p:nvPr/>
        </p:nvSpPr>
        <p:spPr>
          <a:xfrm>
            <a:off x="8095817" y="3087204"/>
            <a:ext cx="3491346" cy="174567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Tell a story</a:t>
            </a:r>
          </a:p>
        </p:txBody>
      </p:sp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xmlns="" id="{7DD43CED-A79E-170A-34AE-BB2D7CE83654}"/>
              </a:ext>
            </a:extLst>
          </p:cNvPr>
          <p:cNvSpPr/>
          <p:nvPr/>
        </p:nvSpPr>
        <p:spPr>
          <a:xfrm>
            <a:off x="8188670" y="590303"/>
            <a:ext cx="2588754" cy="162098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close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xmlns="" id="{E9B8F613-436D-DA19-FA18-E657602C268F}"/>
              </a:ext>
            </a:extLst>
          </p:cNvPr>
          <p:cNvSpPr/>
          <p:nvPr/>
        </p:nvSpPr>
        <p:spPr>
          <a:xfrm>
            <a:off x="5177248" y="4612217"/>
            <a:ext cx="2518207" cy="16554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hide</a:t>
            </a:r>
          </a:p>
        </p:txBody>
      </p:sp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xmlns="" id="{2CA4847F-5270-7183-7A03-2909A1560659}"/>
              </a:ext>
            </a:extLst>
          </p:cNvPr>
          <p:cNvSpPr/>
          <p:nvPr/>
        </p:nvSpPr>
        <p:spPr>
          <a:xfrm>
            <a:off x="1548082" y="847725"/>
            <a:ext cx="2588754" cy="136356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open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DE93219-8128-4834-36C9-BD06876E6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248" y="4612217"/>
            <a:ext cx="2542252" cy="1920406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xmlns="" id="{BF6DBF36-A840-18C0-A815-18A3D64D6A1D}"/>
              </a:ext>
            </a:extLst>
          </p:cNvPr>
          <p:cNvSpPr/>
          <p:nvPr/>
        </p:nvSpPr>
        <p:spPr>
          <a:xfrm>
            <a:off x="8188670" y="590303"/>
            <a:ext cx="2588754" cy="162098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close</a:t>
            </a:r>
          </a:p>
        </p:txBody>
      </p:sp>
      <p:sp>
        <p:nvSpPr>
          <p:cNvPr id="8" name="Đám mây 7">
            <a:extLst>
              <a:ext uri="{FF2B5EF4-FFF2-40B4-BE49-F238E27FC236}">
                <a16:creationId xmlns:a16="http://schemas.microsoft.com/office/drawing/2014/main" xmlns="" id="{DF6AA1B4-5F10-85BB-9B3D-0E5B940CB89E}"/>
              </a:ext>
            </a:extLst>
          </p:cNvPr>
          <p:cNvSpPr/>
          <p:nvPr/>
        </p:nvSpPr>
        <p:spPr>
          <a:xfrm>
            <a:off x="498763" y="3744660"/>
            <a:ext cx="3597421" cy="17456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read an English book</a:t>
            </a:r>
          </a:p>
        </p:txBody>
      </p:sp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xmlns="" id="{CF0B1FE4-8EAD-460F-9710-D5FA747C6529}"/>
              </a:ext>
            </a:extLst>
          </p:cNvPr>
          <p:cNvSpPr/>
          <p:nvPr/>
        </p:nvSpPr>
        <p:spPr>
          <a:xfrm>
            <a:off x="8071772" y="3087204"/>
            <a:ext cx="3491346" cy="174567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Tell a story</a:t>
            </a:r>
          </a:p>
        </p:txBody>
      </p:sp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xmlns="" id="{C23A2FE0-D6B6-5A54-F18A-427700A4D91C}"/>
              </a:ext>
            </a:extLst>
          </p:cNvPr>
          <p:cNvSpPr/>
          <p:nvPr/>
        </p:nvSpPr>
        <p:spPr>
          <a:xfrm>
            <a:off x="1536114" y="842446"/>
            <a:ext cx="2588754" cy="136356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open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6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69D9EDE-F5AD-3723-DE90-3A9AD7EF2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" t="27840" r="5978" b="19131"/>
          <a:stretch/>
        </p:blipFill>
        <p:spPr>
          <a:xfrm>
            <a:off x="1" y="0"/>
            <a:ext cx="11873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67943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F5F56B7BEF3442B8CD0126799F3CB0" ma:contentTypeVersion="3" ma:contentTypeDescription="Create a new document." ma:contentTypeScope="" ma:versionID="0822d0fd4ff4987a8a8c694c0b0fbe3a">
  <xsd:schema xmlns:xsd="http://www.w3.org/2001/XMLSchema" xmlns:xs="http://www.w3.org/2001/XMLSchema" xmlns:p="http://schemas.microsoft.com/office/2006/metadata/properties" xmlns:ns3="779bad8a-05bd-4b62-ac2a-a54378ca5815" targetNamespace="http://schemas.microsoft.com/office/2006/metadata/properties" ma:root="true" ma:fieldsID="e63ccbef7b13f696ebf968fe0e27bed6" ns3:_="">
    <xsd:import namespace="779bad8a-05bd-4b62-ac2a-a54378ca58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bad8a-05bd-4b62-ac2a-a54378ca58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F5DEE2-4530-4E37-901E-FE114D1F96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bad8a-05bd-4b62-ac2a-a54378ca58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F31574-7CD3-4864-903D-FC0B4756E9FA}">
  <ds:schemaRefs>
    <ds:schemaRef ds:uri="http://purl.org/dc/terms/"/>
    <ds:schemaRef ds:uri="779bad8a-05bd-4b62-ac2a-a54378ca5815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413DDC-4E16-4F7E-B1C8-8BC841CF73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Chuyên đề cấp trường T8</Template>
  <TotalTime>52</TotalTime>
  <Words>220</Words>
  <Application>Microsoft Office PowerPoint</Application>
  <PresentationFormat>Widescreen</PresentationFormat>
  <Paragraphs>48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Nunito Black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Thị Thanh Nhàn</dc:creator>
  <cp:lastModifiedBy>21AK22</cp:lastModifiedBy>
  <cp:revision>8</cp:revision>
  <dcterms:created xsi:type="dcterms:W3CDTF">2023-08-16T03:24:28Z</dcterms:created>
  <dcterms:modified xsi:type="dcterms:W3CDTF">2023-08-27T13:27:06Z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0x01010033F5F56B7BEF3442B8CD0126799F3CB0</vt:lpwstr>
  </property>
</Properties>
</file>