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9" r:id="rId1"/>
  </p:sldMasterIdLst>
  <p:notesMasterIdLst>
    <p:notesMasterId r:id="rId28"/>
  </p:notesMasterIdLst>
  <p:sldIdLst>
    <p:sldId id="543" r:id="rId2"/>
    <p:sldId id="544" r:id="rId3"/>
    <p:sldId id="565" r:id="rId4"/>
    <p:sldId id="566" r:id="rId5"/>
    <p:sldId id="451" r:id="rId6"/>
    <p:sldId id="567" r:id="rId7"/>
    <p:sldId id="568" r:id="rId8"/>
    <p:sldId id="546" r:id="rId9"/>
    <p:sldId id="571" r:id="rId10"/>
    <p:sldId id="569" r:id="rId11"/>
    <p:sldId id="572" r:id="rId12"/>
    <p:sldId id="573" r:id="rId13"/>
    <p:sldId id="574" r:id="rId14"/>
    <p:sldId id="575" r:id="rId15"/>
    <p:sldId id="576" r:id="rId16"/>
    <p:sldId id="577" r:id="rId17"/>
    <p:sldId id="578" r:id="rId18"/>
    <p:sldId id="579" r:id="rId19"/>
    <p:sldId id="580" r:id="rId20"/>
    <p:sldId id="581" r:id="rId21"/>
    <p:sldId id="582" r:id="rId22"/>
    <p:sldId id="583" r:id="rId23"/>
    <p:sldId id="584" r:id="rId24"/>
    <p:sldId id="474" r:id="rId25"/>
    <p:sldId id="552" r:id="rId26"/>
    <p:sldId id="553" r:id="rId2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A1C"/>
    <a:srgbClr val="FFFFFF"/>
    <a:srgbClr val="F4E9D7"/>
    <a:srgbClr val="B7D774"/>
    <a:srgbClr val="FCECA7"/>
    <a:srgbClr val="F9EEAD"/>
    <a:srgbClr val="525152"/>
    <a:srgbClr val="49ACC3"/>
    <a:srgbClr val="8CC542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7" autoAdjust="0"/>
    <p:restoredTop sz="73945" autoAdjust="0"/>
  </p:normalViewPr>
  <p:slideViewPr>
    <p:cSldViewPr snapToGrid="0">
      <p:cViewPr varScale="1">
        <p:scale>
          <a:sx n="45" d="100"/>
          <a:sy n="45" d="100"/>
        </p:scale>
        <p:origin x="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3689AA-EB91-47B3-A63C-0FD3F32775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EC445-6E74-4321-B122-4076B2D436E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3CD233D-CE40-4594-96CE-8487889DA135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CFEBA08-E52C-4182-8F13-94FB9853A8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830F671-50E5-4B51-9C09-B2B23B96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61182-5BAC-4DD1-B6CC-F510A270F9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2C16-0E3E-4649-AAD7-0C98507D3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CF63836-EF9A-45F0-80D2-A679B3AA280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9972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50000"/>
              </a:lnSpc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3126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800" dirty="0" smtClean="0"/>
              <a:t>- </a:t>
            </a:r>
            <a:r>
              <a:rPr lang="vi-VN" sz="1800" dirty="0" smtClean="0"/>
              <a:t>Dán thẻ nhớ lên bảng. </a:t>
            </a:r>
            <a:endParaRPr lang="en-US" sz="1800" dirty="0" smtClean="0"/>
          </a:p>
          <a:p>
            <a:pPr marL="0" indent="0">
              <a:buFontTx/>
              <a:buNone/>
            </a:pPr>
            <a:r>
              <a:rPr lang="en-US" sz="1800" dirty="0" smtClean="0"/>
              <a:t>- </a:t>
            </a:r>
            <a:r>
              <a:rPr lang="vi-VN" sz="1800" dirty="0" smtClean="0"/>
              <a:t>Mời học sinh chơi: mỗi nhóm một em. </a:t>
            </a:r>
            <a:endParaRPr lang="en-US" sz="1800" dirty="0" smtClean="0"/>
          </a:p>
          <a:p>
            <a:pPr marL="0" indent="0">
              <a:buFontTx/>
              <a:buNone/>
            </a:pPr>
            <a:r>
              <a:rPr lang="en-US" sz="1800" dirty="0" smtClean="0"/>
              <a:t>- </a:t>
            </a:r>
            <a:r>
              <a:rPr lang="vi-VN" sz="1800" dirty="0" smtClean="0"/>
              <a:t>Các cầu thủ đối mặt với bạn bè của họ. </a:t>
            </a:r>
            <a:endParaRPr lang="en-US" sz="1800" dirty="0" smtClean="0"/>
          </a:p>
          <a:p>
            <a:pPr marL="0" indent="0">
              <a:buFontTx/>
              <a:buNone/>
            </a:pPr>
            <a:r>
              <a:rPr lang="vi-VN" sz="1800" dirty="0" smtClean="0"/>
              <a:t>+ Chỉ vào một từ ngẫu nhiên trên bảng, tất cả học sinh của lớp nói từ đó. </a:t>
            </a:r>
            <a:endParaRPr lang="en-US" sz="1800" dirty="0" smtClean="0"/>
          </a:p>
          <a:p>
            <a:pPr marL="0" indent="0">
              <a:buFontTx/>
              <a:buNone/>
            </a:pPr>
            <a:r>
              <a:rPr lang="vi-VN" sz="1800" dirty="0" smtClean="0"/>
              <a:t>+ Người chơi cần lắng nghe và đập vào từ mà họ nghe được và nói to từ đó.</a:t>
            </a:r>
            <a:endParaRPr lang="en-US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Đội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nhanh nhất dành chiến thắng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6871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50000"/>
              </a:lnSpc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8624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50000"/>
              </a:lnSpc>
            </a:pPr>
            <a:endParaRPr lang="vi-V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214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0704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7206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50000"/>
              </a:lnSpc>
            </a:pPr>
            <a:endParaRPr lang="vi-V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7563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50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1879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50000"/>
              </a:lnSpc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5977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chép</a:t>
            </a:r>
            <a:r>
              <a:rPr lang="en-US" baseline="0" dirty="0" smtClean="0"/>
              <a:t> bài vào vở.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642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C1B6F30-B6EB-41F7-82DB-BC5DC5974F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E7823FED-98C9-46ED-A5B6-F8E6BF70C9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F5BD1BC-CC92-46F4-A97F-199178FE9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DAD62A-639E-42FD-A443-01AE16538FC0}" type="slidenum">
              <a:rPr lang="en-GB" altLang="en-US"/>
              <a:pPr/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39AE2EB2-216C-44D5-BA87-2466792976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8C5FB40B-CD40-4E1B-8362-52D032D3A7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490D9173-CC4C-48BC-B539-219ACED29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46EC075-0E41-4DA8-8645-41F7351E55B8}" type="slidenum">
              <a:rPr lang="en-US" altLang="en-US">
                <a:cs typeface="Arial" panose="020B0604020202020204" pitchFamily="34" charset="0"/>
              </a:rPr>
              <a:pPr/>
              <a:t>26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C1B6F30-B6EB-41F7-82DB-BC5DC5974F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E7823FED-98C9-46ED-A5B6-F8E6BF70C9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Warm up: Help students to revise the number 1-20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F5BD1BC-CC92-46F4-A97F-199178FE9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DAD62A-639E-42FD-A443-01AE16538FC0}" type="slidenum">
              <a:rPr lang="en-GB" altLang="en-US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856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C1B6F30-B6EB-41F7-82DB-BC5DC5974F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E7823FED-98C9-46ED-A5B6-F8E6BF70C9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Warm up: Teacher tells students to sing and dance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F5BD1BC-CC92-46F4-A97F-199178FE9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DAD62A-639E-42FD-A443-01AE16538FC0}" type="slidenum">
              <a:rPr lang="en-GB" altLang="en-US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6890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50000"/>
              </a:lnSpc>
            </a:pPr>
            <a:endParaRPr lang="vi-VN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8553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108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304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9419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3836-EF9A-45F0-80D2-A679B3AA2806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007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AA514-51F5-421C-9A9A-8B1999BB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1A40D-99E8-47E7-8B26-5510F03279AE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BF5F-7DFF-40D3-B5C3-E9E3F353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D8311-1D33-46D7-9711-161EDD98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199CF-0FA0-4073-9B00-CAFB0560CA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4594507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F43B-06CB-4CF7-BA3B-137F2720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99CD1-22F5-4A2C-8D17-9845EE966003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265F-2348-4887-B55E-411598F7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F1D3D-D2E1-4A03-9C14-783805F0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8E9C7-C3EB-437E-9181-E78D4A0B97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7313164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0111-C09C-4AFC-B01A-65A8F96B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8C990-5672-444C-9CDD-0B796B38C087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912F1-4A23-49C5-9215-88FDD3F3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6462-8373-4774-9B3E-A366CA51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7D9DD-3EBD-417D-96A4-934F993410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3893352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146997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337B7-B81D-40AB-9A49-96D00ECEC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28916-DFD9-4582-99A4-0CDBF528B4AB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E4F5A-305C-4332-A9E9-6BB8F2EF2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3E115-8DAC-4F51-9BFE-8E2CBFCE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9B567-6C68-4A5E-A000-2D3E4C2F68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702652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4742A-0771-4268-887D-BC85C8DE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CC64-2912-470C-8A3D-0AE8A33212B9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41989-2025-49D5-8ED2-AB5FD5B6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99F37-8B18-42F3-A86E-7674C61C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C5F81-D5CD-471E-999B-D34823887D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7061337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4ECB7F-2171-4E88-82E9-D4723DF5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1D473-F762-4D45-80C5-69641E66A004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0221B2-E77D-4947-9BA9-DA7624F6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9DCC1C-5F3F-4B8B-BE9B-553AB97E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1651F-78BB-4BD6-85B5-B2C8502F40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5737793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7C2A2C-8EF6-4A87-9FE4-C786332B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2128C-94F9-4D98-9182-315ED18761DE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02CFC3-38D6-46DD-A58B-72C5A237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39816A-FC5F-4BCD-9B37-4409637F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87DDB-E4CC-46C3-83E1-CB729DD9EF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0940369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E9315E6-8680-45B6-BB32-F54C625A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F1D2-BD10-40C1-A3AE-841325F3BE32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5F8D62-513C-4072-87CC-3C65B8E1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BB989D-54FA-4F02-BD59-0D663D205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E7E8B-9C57-4F56-A5BB-95BDEF1D00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757718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F965B0-220E-48BD-84BD-1B38CC8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7BFC7-92B5-462A-A2ED-78E3BEF247FD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ED73E1-BD91-47B1-A68F-F9433F81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724133-CAC3-4E1B-B004-322D0D59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44C23-5015-4C87-BCF0-D7E01284C2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1328513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B151CD-76ED-4A49-9982-5219EA34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CD78F-7DC7-488A-88E0-B619CEB3FCCB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1A858F-45D2-47BE-BE4C-2297D4BA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82780B-9461-4A0C-B45E-38113963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C0CDA-9A84-48CC-B0D8-9387C3985A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8887905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DC4999-56AD-486D-AAF8-401FCA51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F4181-C136-40BE-8D09-5BE82F9D38A2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0E4811-6C47-4276-9988-76FA2C997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DB9248-4249-4063-9DC4-E4B2B1F5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2FE00-89F5-4132-BBA7-A3B25841FC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278652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509F719-F44F-4DDA-A784-D7905996F2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5A95F5E-F732-4251-8893-BB147D3A41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10C53-A9FC-4DCF-A6B2-1C682F40D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CBB9E6-F6D8-4330-A90D-B18E97A1542C}" type="datetimeFigureOut">
              <a:rPr lang="en-GB" altLang="en-US"/>
              <a:pPr>
                <a:defRPr/>
              </a:pPr>
              <a:t>20/07/2022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DC03A-7A87-4A6F-A15A-EAB6B5D91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C0289-7AE6-44BB-A321-6DEE0D4BE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62B7DF8-C85F-45D7-875D-C3C84A2C0C0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  <p:sldLayoutId id="2147484292" r:id="rId12"/>
  </p:sldLayoutIdLst>
  <p:transition>
    <p:pull dir="r"/>
    <p:sndAc>
      <p:stSnd>
        <p:snd r:embed="rId14" name="click.wav"/>
      </p:stSnd>
    </p:sndAc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audio" Target="../media/audio2.wav"/><Relationship Id="rId5" Type="http://schemas.openxmlformats.org/officeDocument/2006/relationships/image" Target="../media/image5.jpeg"/><Relationship Id="rId10" Type="http://schemas.openxmlformats.org/officeDocument/2006/relationships/image" Target="../media/image31.jpeg"/><Relationship Id="rId4" Type="http://schemas.openxmlformats.org/officeDocument/2006/relationships/image" Target="../media/image24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jpeg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12" Type="http://schemas.openxmlformats.org/officeDocument/2006/relationships/audio" Target="../media/audio2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jpe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10" Type="http://schemas.openxmlformats.org/officeDocument/2006/relationships/audio" Target="../media/audio2.wav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jpeg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audio" Target="../media/audio2.wav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image" Target="../media/image5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92BFC-9E17-4854-AAEE-DE74DDEEE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8A86E4B-A798-4A7E-B83A-9E33A51B50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0A19F-004C-41AC-A8D5-C75A77247F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4E9D7"/>
              </a:clrFrom>
              <a:clrTo>
                <a:srgbClr val="F4E9D7">
                  <a:alpha val="0"/>
                </a:srgbClr>
              </a:clrTo>
            </a:clrChange>
          </a:blip>
          <a:srcRect t="9746"/>
          <a:stretch/>
        </p:blipFill>
        <p:spPr>
          <a:xfrm>
            <a:off x="1418740" y="19050"/>
            <a:ext cx="5667860" cy="10791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623733-E360-4A9F-90ED-C6023BD59ADE}"/>
              </a:ext>
            </a:extLst>
          </p:cNvPr>
          <p:cNvSpPr/>
          <p:nvPr/>
        </p:nvSpPr>
        <p:spPr>
          <a:xfrm>
            <a:off x="6838950" y="1333500"/>
            <a:ext cx="4324350" cy="1657350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182433-D9B5-4BA8-AEAD-6C89A68C3E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19444" r="7570" b="23890"/>
          <a:stretch/>
        </p:blipFill>
        <p:spPr>
          <a:xfrm>
            <a:off x="600075" y="936683"/>
            <a:ext cx="6010275" cy="5902267"/>
          </a:xfrm>
          <a:prstGeom prst="rect">
            <a:avLst/>
          </a:prstGeom>
        </p:spPr>
      </p:pic>
      <p:pic>
        <p:nvPicPr>
          <p:cNvPr id="3" name="father">
            <a:hlinkClick r:id="" action="ppaction://media"/>
            <a:extLst>
              <a:ext uri="{FF2B5EF4-FFF2-40B4-BE49-F238E27FC236}">
                <a16:creationId xmlns:a16="http://schemas.microsoft.com/office/drawing/2014/main" id="{3AD3E8AE-5727-44BE-A18F-55FF38E87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6325" y="3278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8A86E4B-A798-4A7E-B83A-9E33A51B50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0A19F-004C-41AC-A8D5-C75A77247F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4E9D7"/>
              </a:clrFrom>
              <a:clrTo>
                <a:srgbClr val="F4E9D7">
                  <a:alpha val="0"/>
                </a:srgbClr>
              </a:clrTo>
            </a:clrChange>
          </a:blip>
          <a:srcRect t="9746"/>
          <a:stretch/>
        </p:blipFill>
        <p:spPr>
          <a:xfrm>
            <a:off x="1418740" y="19050"/>
            <a:ext cx="5667860" cy="1079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4A121-589B-444D-B8C0-9C8E41B3DE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19167" r="9157" b="25000"/>
          <a:stretch/>
        </p:blipFill>
        <p:spPr>
          <a:xfrm>
            <a:off x="1992586" y="1098205"/>
            <a:ext cx="6103664" cy="575979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623733-E360-4A9F-90ED-C6023BD59ADE}"/>
              </a:ext>
            </a:extLst>
          </p:cNvPr>
          <p:cNvSpPr/>
          <p:nvPr/>
        </p:nvSpPr>
        <p:spPr>
          <a:xfrm>
            <a:off x="6838950" y="1333500"/>
            <a:ext cx="4324350" cy="1657350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other">
            <a:hlinkClick r:id="" action="ppaction://media"/>
            <a:extLst>
              <a:ext uri="{FF2B5EF4-FFF2-40B4-BE49-F238E27FC236}">
                <a16:creationId xmlns:a16="http://schemas.microsoft.com/office/drawing/2014/main" id="{CAE099F3-31C2-4C10-BE22-DD150EC55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0096" y="3326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2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30D700-51DF-4E32-ADFF-F4A97DFBA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19444" r="8354" b="29444"/>
          <a:stretch/>
        </p:blipFill>
        <p:spPr>
          <a:xfrm>
            <a:off x="600075" y="847725"/>
            <a:ext cx="7022877" cy="6010275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8A86E4B-A798-4A7E-B83A-9E33A51B50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0A19F-004C-41AC-A8D5-C75A77247F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4E9D7"/>
              </a:clrFrom>
              <a:clrTo>
                <a:srgbClr val="F4E9D7">
                  <a:alpha val="0"/>
                </a:srgbClr>
              </a:clrTo>
            </a:clrChange>
          </a:blip>
          <a:srcRect t="9746"/>
          <a:stretch/>
        </p:blipFill>
        <p:spPr>
          <a:xfrm>
            <a:off x="1418740" y="19050"/>
            <a:ext cx="5667860" cy="10791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623733-E360-4A9F-90ED-C6023BD59ADE}"/>
              </a:ext>
            </a:extLst>
          </p:cNvPr>
          <p:cNvSpPr/>
          <p:nvPr/>
        </p:nvSpPr>
        <p:spPr>
          <a:xfrm>
            <a:off x="6838950" y="1333500"/>
            <a:ext cx="4324350" cy="1657350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bro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rother 2">
            <a:hlinkClick r:id="" action="ppaction://media"/>
            <a:extLst>
              <a:ext uri="{FF2B5EF4-FFF2-40B4-BE49-F238E27FC236}">
                <a16:creationId xmlns:a16="http://schemas.microsoft.com/office/drawing/2014/main" id="{FC036BE3-C170-4633-9E85-FD331C1A5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6325" y="3476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AAC593-6FD7-4BDB-8B25-57E558D101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23056" r="7177" b="26111"/>
          <a:stretch/>
        </p:blipFill>
        <p:spPr>
          <a:xfrm>
            <a:off x="766519" y="984722"/>
            <a:ext cx="7005881" cy="585422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8A86E4B-A798-4A7E-B83A-9E33A51B50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0A19F-004C-41AC-A8D5-C75A77247F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4E9D7"/>
              </a:clrFrom>
              <a:clrTo>
                <a:srgbClr val="F4E9D7">
                  <a:alpha val="0"/>
                </a:srgbClr>
              </a:clrTo>
            </a:clrChange>
          </a:blip>
          <a:srcRect t="9746"/>
          <a:stretch/>
        </p:blipFill>
        <p:spPr>
          <a:xfrm>
            <a:off x="1418740" y="19050"/>
            <a:ext cx="5667860" cy="10791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623733-E360-4A9F-90ED-C6023BD59ADE}"/>
              </a:ext>
            </a:extLst>
          </p:cNvPr>
          <p:cNvSpPr/>
          <p:nvPr/>
        </p:nvSpPr>
        <p:spPr>
          <a:xfrm>
            <a:off x="6838950" y="1333500"/>
            <a:ext cx="4324350" cy="1657350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ister">
            <a:hlinkClick r:id="" action="ppaction://media"/>
            <a:extLst>
              <a:ext uri="{FF2B5EF4-FFF2-40B4-BE49-F238E27FC236}">
                <a16:creationId xmlns:a16="http://schemas.microsoft.com/office/drawing/2014/main" id="{82FE2B9A-4D72-4B99-BC01-52A9E6C68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6325" y="3339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F95F45-A56E-406A-9F20-FB38D77BD4F3}"/>
              </a:ext>
            </a:extLst>
          </p:cNvPr>
          <p:cNvGrpSpPr/>
          <p:nvPr/>
        </p:nvGrpSpPr>
        <p:grpSpPr>
          <a:xfrm>
            <a:off x="685800" y="1"/>
            <a:ext cx="11239500" cy="6858000"/>
            <a:chOff x="1200150" y="847725"/>
            <a:chExt cx="9762322" cy="6010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257753-94D8-4A02-9BB8-A1A7416AD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"/>
            <a:stretch/>
          </p:blipFill>
          <p:spPr>
            <a:xfrm>
              <a:off x="1200150" y="847725"/>
              <a:ext cx="9762322" cy="60102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9372C9-CCE2-4EC9-8F77-341B748A06E5}"/>
                </a:ext>
              </a:extLst>
            </p:cNvPr>
            <p:cNvSpPr/>
            <p:nvPr/>
          </p:nvSpPr>
          <p:spPr>
            <a:xfrm>
              <a:off x="1229528" y="847725"/>
              <a:ext cx="4085422" cy="584331"/>
            </a:xfrm>
            <a:prstGeom prst="rect">
              <a:avLst/>
            </a:prstGeom>
            <a:solidFill>
              <a:srgbClr val="F4E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28E67931-C14C-4FEE-8837-A4F23DA328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rack 14">
            <a:hlinkClick r:id="" action="ppaction://media"/>
            <a:extLst>
              <a:ext uri="{FF2B5EF4-FFF2-40B4-BE49-F238E27FC236}">
                <a16:creationId xmlns:a16="http://schemas.microsoft.com/office/drawing/2014/main" id="{D7FAC6C2-6042-4BEC-8943-BF2CE37B9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5224" y="5943599"/>
            <a:ext cx="885825" cy="8858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B72586B-BD88-4630-9E96-F873C369BABB}"/>
              </a:ext>
            </a:extLst>
          </p:cNvPr>
          <p:cNvGrpSpPr/>
          <p:nvPr/>
        </p:nvGrpSpPr>
        <p:grpSpPr>
          <a:xfrm>
            <a:off x="5543550" y="314325"/>
            <a:ext cx="1524000" cy="1066800"/>
            <a:chOff x="5543550" y="314325"/>
            <a:chExt cx="1524000" cy="1066800"/>
          </a:xfrm>
        </p:grpSpPr>
        <p:pic>
          <p:nvPicPr>
            <p:cNvPr id="1026" name="Picture 2" descr="Open Book clipart free - Clipart World">
              <a:extLst>
                <a:ext uri="{FF2B5EF4-FFF2-40B4-BE49-F238E27FC236}">
                  <a16:creationId xmlns:a16="http://schemas.microsoft.com/office/drawing/2014/main" id="{73D116B1-F397-4D89-99C8-B6B06EA63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3200" r="97800">
                          <a14:foregroundMark x1="8400" y1="56286" x2="3200" y2="79143"/>
                          <a14:foregroundMark x1="89000" y1="42000" x2="94200" y2="75714"/>
                          <a14:foregroundMark x1="96600" y1="78286" x2="97800" y2="82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0" y="314325"/>
              <a:ext cx="15240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49DB25-4F1C-4E8A-834D-E6B82E2B640F}"/>
                </a:ext>
              </a:extLst>
            </p:cNvPr>
            <p:cNvSpPr txBox="1"/>
            <p:nvPr/>
          </p:nvSpPr>
          <p:spPr>
            <a:xfrm>
              <a:off x="5855508" y="436632"/>
              <a:ext cx="9762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3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vi-VN" sz="4000" b="1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53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75772-1753-49E4-ADA5-24BD41F0B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9773"/>
            <a:ext cx="2863850" cy="232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97552F-B045-42CF-A290-D071683F40D7}"/>
              </a:ext>
            </a:extLst>
          </p:cNvPr>
          <p:cNvSpPr txBox="1"/>
          <p:nvPr/>
        </p:nvSpPr>
        <p:spPr>
          <a:xfrm rot="21410993">
            <a:off x="4781550" y="-238126"/>
            <a:ext cx="36004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rgbClr val="0070C0"/>
                </a:solidFill>
                <a:latin typeface=".VnCooper" pitchFamily="34" charset="0"/>
              </a:rPr>
              <a:t>G</a:t>
            </a:r>
            <a:r>
              <a:rPr lang="en-US" sz="8000" dirty="0">
                <a:solidFill>
                  <a:srgbClr val="00CC00"/>
                </a:solidFill>
                <a:latin typeface=".VnCooper" pitchFamily="34" charset="0"/>
              </a:rPr>
              <a:t>a</a:t>
            </a:r>
            <a:r>
              <a:rPr lang="en-US" sz="8000" dirty="0">
                <a:solidFill>
                  <a:srgbClr val="F45A1C"/>
                </a:solidFill>
                <a:latin typeface=".VnCooper" pitchFamily="34" charset="0"/>
              </a:rPr>
              <a:t>m</a:t>
            </a:r>
            <a:r>
              <a:rPr lang="en-US" sz="8000" dirty="0">
                <a:solidFill>
                  <a:schemeClr val="accent4">
                    <a:lumMod val="75000"/>
                  </a:schemeClr>
                </a:solidFill>
                <a:latin typeface=".VnCooper" pitchFamily="34" charset="0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5D53E-4B64-4BA0-A193-780418B9AC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1779C19-A844-4564-9A20-57692DFA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317625"/>
            <a:ext cx="5880100" cy="515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EF63BE-35DC-452E-AE08-242707DB1D5B}"/>
              </a:ext>
            </a:extLst>
          </p:cNvPr>
          <p:cNvSpPr/>
          <p:nvPr/>
        </p:nvSpPr>
        <p:spPr>
          <a:xfrm>
            <a:off x="4292600" y="4152900"/>
            <a:ext cx="2928938" cy="209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2FCCC-C435-4D1F-A7B3-947ED2ADF76A}"/>
              </a:ext>
            </a:extLst>
          </p:cNvPr>
          <p:cNvSpPr/>
          <p:nvPr/>
        </p:nvSpPr>
        <p:spPr>
          <a:xfrm>
            <a:off x="3572196" y="1847850"/>
            <a:ext cx="4743450" cy="207803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Who’s faster?</a:t>
            </a:r>
            <a:endParaRPr lang="vi-VN" sz="6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A983982-E40D-4758-A35F-5E1C5FCAC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667125"/>
            <a:ext cx="3176588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6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75772-1753-49E4-ADA5-24BD41F0B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9699"/>
            <a:ext cx="2015201" cy="16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97552F-B045-42CF-A290-D071683F40D7}"/>
              </a:ext>
            </a:extLst>
          </p:cNvPr>
          <p:cNvSpPr txBox="1"/>
          <p:nvPr/>
        </p:nvSpPr>
        <p:spPr>
          <a:xfrm rot="21410993">
            <a:off x="4781550" y="-238126"/>
            <a:ext cx="36004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rgbClr val="0070C0"/>
                </a:solidFill>
                <a:latin typeface=".VnCooper" pitchFamily="34" charset="0"/>
              </a:rPr>
              <a:t>G</a:t>
            </a:r>
            <a:r>
              <a:rPr lang="en-US" sz="8000" dirty="0">
                <a:solidFill>
                  <a:srgbClr val="00CC00"/>
                </a:solidFill>
                <a:latin typeface=".VnCooper" pitchFamily="34" charset="0"/>
              </a:rPr>
              <a:t>a</a:t>
            </a:r>
            <a:r>
              <a:rPr lang="en-US" sz="8000" dirty="0">
                <a:solidFill>
                  <a:srgbClr val="F45A1C"/>
                </a:solidFill>
                <a:latin typeface=".VnCooper" pitchFamily="34" charset="0"/>
              </a:rPr>
              <a:t>m</a:t>
            </a:r>
            <a:r>
              <a:rPr lang="en-US" sz="8000" dirty="0">
                <a:solidFill>
                  <a:schemeClr val="accent4">
                    <a:lumMod val="75000"/>
                  </a:schemeClr>
                </a:solidFill>
                <a:latin typeface=".VnCooper" pitchFamily="34" charset="0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5D53E-4B64-4BA0-A193-780418B9AC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057C8-DE03-41E4-B41C-8A7DC9EAC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854" y="0"/>
            <a:ext cx="2333146" cy="2045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35054D-8F45-4937-B644-32D8BA5F43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19444" r="7570" b="23890"/>
          <a:stretch/>
        </p:blipFill>
        <p:spPr>
          <a:xfrm>
            <a:off x="73890" y="2152650"/>
            <a:ext cx="2599413" cy="25527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A3E3F2-8ED2-4580-A474-64E178382D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19167" r="9157" b="25000"/>
          <a:stretch/>
        </p:blipFill>
        <p:spPr>
          <a:xfrm>
            <a:off x="2940644" y="2152651"/>
            <a:ext cx="2705101" cy="25527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CADBAD-14C0-4AD5-BF0F-6D3D0649CC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19444" r="8354" b="29444"/>
          <a:stretch/>
        </p:blipFill>
        <p:spPr>
          <a:xfrm>
            <a:off x="6000750" y="2148011"/>
            <a:ext cx="2841602" cy="2600077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5E8B2D-EF1E-48D3-87C6-525AE2A0C2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23056" r="7177" b="26111"/>
          <a:stretch/>
        </p:blipFill>
        <p:spPr>
          <a:xfrm>
            <a:off x="9121156" y="2152650"/>
            <a:ext cx="2996953" cy="2600077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722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5E851FE-80B5-4BA0-B19D-DEA3311C74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9C2B7C-9747-4175-9921-ACD24DE4A6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0" b="11466"/>
          <a:stretch/>
        </p:blipFill>
        <p:spPr>
          <a:xfrm>
            <a:off x="-2298" y="1335024"/>
            <a:ext cx="12194298" cy="4987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E100C-E659-409E-B91E-CA4311106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150" y="42808"/>
            <a:ext cx="6123338" cy="1188997"/>
          </a:xfrm>
          <a:prstGeom prst="rect">
            <a:avLst/>
          </a:prstGeom>
        </p:spPr>
      </p:pic>
      <p:pic>
        <p:nvPicPr>
          <p:cNvPr id="7" name="Act 2_Listen and read">
            <a:hlinkClick r:id="" action="ppaction://media"/>
            <a:extLst>
              <a:ext uri="{FF2B5EF4-FFF2-40B4-BE49-F238E27FC236}">
                <a16:creationId xmlns:a16="http://schemas.microsoft.com/office/drawing/2014/main" id="{4E1BD686-6FF8-4656-A7D1-19AC6F462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3488" y="384080"/>
            <a:ext cx="8477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8A86E4B-A798-4A7E-B83A-9E33A51B50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623733-E360-4A9F-90ED-C6023BD59ADE}"/>
              </a:ext>
            </a:extLst>
          </p:cNvPr>
          <p:cNvSpPr/>
          <p:nvPr/>
        </p:nvSpPr>
        <p:spPr>
          <a:xfrm>
            <a:off x="1200150" y="1333500"/>
            <a:ext cx="9963150" cy="1657350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_________.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D6899D-56A6-4673-AFDE-4E7BAAD5D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" y="42808"/>
            <a:ext cx="6010275" cy="1167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182433-D9B5-4BA8-AEAD-6C89A68C3E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19444" r="7570" b="23890"/>
          <a:stretch/>
        </p:blipFill>
        <p:spPr>
          <a:xfrm>
            <a:off x="2216025" y="3205939"/>
            <a:ext cx="3517135" cy="345393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758908-439E-402F-8A36-44CCE5B71583}"/>
              </a:ext>
            </a:extLst>
          </p:cNvPr>
          <p:cNvSpPr txBox="1"/>
          <p:nvPr/>
        </p:nvSpPr>
        <p:spPr>
          <a:xfrm>
            <a:off x="6986016" y="4259402"/>
            <a:ext cx="2523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</a:rPr>
              <a:t>father</a:t>
            </a:r>
            <a:endParaRPr lang="vi-VN" sz="7200" dirty="0">
              <a:solidFill>
                <a:srgbClr val="002060"/>
              </a:solidFill>
            </a:endParaRPr>
          </a:p>
        </p:txBody>
      </p:sp>
      <p:pic>
        <p:nvPicPr>
          <p:cNvPr id="6" name="This is my father">
            <a:hlinkClick r:id="" action="ppaction://media"/>
            <a:extLst>
              <a:ext uri="{FF2B5EF4-FFF2-40B4-BE49-F238E27FC236}">
                <a16:creationId xmlns:a16="http://schemas.microsoft.com/office/drawing/2014/main" id="{3DC980B6-268B-4C12-BF20-FC38CC218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6145" y="218108"/>
            <a:ext cx="991743" cy="9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-0.01689 L 0.06146 -0.01643 C 0.05729 -0.05208 0.05196 -0.09837 0.04636 -0.12777 C 0.03815 -0.17037 0.02656 -0.21041 0.01784 -0.25277 C 0.01537 -0.26504 0.01302 -0.27754 0.01042 -0.28981 C -0.00052 -0.33935 0.0069 -0.303 -0.00455 -0.34652 C -0.00625 -0.353 -0.00755 -0.35995 -0.00911 -0.36643 C -0.01054 -0.37222 -0.01224 -0.37754 -0.01354 -0.38356 C -0.01419 -0.38634 -0.01432 -0.38912 -0.0151 -0.39189 C -0.01588 -0.39513 -0.01992 -0.40023 -0.0181 -0.40046 C -0.01054 -0.40162 -0.00312 -0.39652 0.00443 -0.3949 C 0.00495 -0.39467 0.00534 -0.3949 0.00586 -0.3949 " pathEditMode="relative" rAng="0" ptsTypes="AAAAAAAAAAAA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8A86E4B-A798-4A7E-B83A-9E33A51B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623733-E360-4A9F-90ED-C6023BD59ADE}"/>
              </a:ext>
            </a:extLst>
          </p:cNvPr>
          <p:cNvSpPr/>
          <p:nvPr/>
        </p:nvSpPr>
        <p:spPr>
          <a:xfrm>
            <a:off x="1114425" y="1260348"/>
            <a:ext cx="9963150" cy="1657350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________.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B9C26-0ED7-44CE-9779-51EA94DCEDCE}"/>
              </a:ext>
            </a:extLst>
          </p:cNvPr>
          <p:cNvSpPr txBox="1"/>
          <p:nvPr/>
        </p:nvSpPr>
        <p:spPr>
          <a:xfrm>
            <a:off x="1353312" y="0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691076-9F6A-445C-ACB0-F86EC72E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19444" r="7570" b="23890"/>
          <a:stretch/>
        </p:blipFill>
        <p:spPr>
          <a:xfrm>
            <a:off x="73890" y="3414522"/>
            <a:ext cx="2599413" cy="25527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C72D9B-FD59-4E8A-8471-413E275504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19167" r="9157" b="25000"/>
          <a:stretch/>
        </p:blipFill>
        <p:spPr>
          <a:xfrm>
            <a:off x="2940644" y="3414523"/>
            <a:ext cx="2705101" cy="255270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3821C0-2E77-4529-A00E-90E5BAB230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19444" r="8354" b="29444"/>
          <a:stretch/>
        </p:blipFill>
        <p:spPr>
          <a:xfrm>
            <a:off x="6000750" y="3409883"/>
            <a:ext cx="2841602" cy="2600077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D76D30-46E3-4A34-B899-B3B86BB170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23056" r="7177" b="26111"/>
          <a:stretch/>
        </p:blipFill>
        <p:spPr>
          <a:xfrm>
            <a:off x="9121156" y="3414522"/>
            <a:ext cx="2996953" cy="2600077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F59F8-7136-46EF-922A-8D5B0C36E62C}"/>
              </a:ext>
            </a:extLst>
          </p:cNvPr>
          <p:cNvSpPr txBox="1"/>
          <p:nvPr/>
        </p:nvSpPr>
        <p:spPr>
          <a:xfrm>
            <a:off x="6805013" y="1499477"/>
            <a:ext cx="25378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vi-VN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6908BD-DFE8-4551-AB14-D87E626D7CED}"/>
              </a:ext>
            </a:extLst>
          </p:cNvPr>
          <p:cNvSpPr txBox="1"/>
          <p:nvPr/>
        </p:nvSpPr>
        <p:spPr>
          <a:xfrm>
            <a:off x="6639986" y="1499477"/>
            <a:ext cx="3054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vi-VN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112782-F7AE-476F-83BB-F2F53D1B35AA}"/>
              </a:ext>
            </a:extLst>
          </p:cNvPr>
          <p:cNvSpPr txBox="1"/>
          <p:nvPr/>
        </p:nvSpPr>
        <p:spPr>
          <a:xfrm>
            <a:off x="6944556" y="1535025"/>
            <a:ext cx="24449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vi-VN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B77B7F-9223-40FB-B8CA-84998D36A417}"/>
              </a:ext>
            </a:extLst>
          </p:cNvPr>
          <p:cNvSpPr txBox="1"/>
          <p:nvPr/>
        </p:nvSpPr>
        <p:spPr>
          <a:xfrm>
            <a:off x="6639986" y="1499477"/>
            <a:ext cx="31486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vi-VN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5" grpId="1"/>
      <p:bldP spid="16" grpId="1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7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09B8F006-344F-4B80-BB4E-065B09A2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906463"/>
            <a:ext cx="10820400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>
            <a:extLst>
              <a:ext uri="{FF2B5EF4-FFF2-40B4-BE49-F238E27FC236}">
                <a16:creationId xmlns:a16="http://schemas.microsoft.com/office/drawing/2014/main" id="{64B0C7A6-465A-4EDC-9788-F5E3A4E0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0"/>
            <a:ext cx="491648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2" name="chimes.wav"/>
          </p:stSnd>
        </p:sndAc>
      </p:transition>
    </mc:Choice>
    <mc:Fallback xmlns="">
      <p:transition>
        <p:wip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5E851FE-80B5-4BA0-B19D-DEA3311C74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9C2B7C-9747-4175-9921-ACD24DE4A6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0" b="11466"/>
          <a:stretch/>
        </p:blipFill>
        <p:spPr>
          <a:xfrm>
            <a:off x="-2298" y="1335024"/>
            <a:ext cx="12194298" cy="4987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E100C-E659-409E-B91E-CA4311106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150" y="42808"/>
            <a:ext cx="6123338" cy="1188997"/>
          </a:xfrm>
          <a:prstGeom prst="rect">
            <a:avLst/>
          </a:prstGeom>
        </p:spPr>
      </p:pic>
      <p:pic>
        <p:nvPicPr>
          <p:cNvPr id="7" name="Act 2_Listen and read">
            <a:hlinkClick r:id="" action="ppaction://media"/>
            <a:extLst>
              <a:ext uri="{FF2B5EF4-FFF2-40B4-BE49-F238E27FC236}">
                <a16:creationId xmlns:a16="http://schemas.microsoft.com/office/drawing/2014/main" id="{4E1BD686-6FF8-4656-A7D1-19AC6F462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2049" y="321558"/>
            <a:ext cx="847725" cy="8477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47F2215-2958-48BB-9849-B94B9B1F8F5A}"/>
              </a:ext>
            </a:extLst>
          </p:cNvPr>
          <p:cNvGrpSpPr/>
          <p:nvPr/>
        </p:nvGrpSpPr>
        <p:grpSpPr>
          <a:xfrm>
            <a:off x="7258049" y="165005"/>
            <a:ext cx="1524000" cy="1066800"/>
            <a:chOff x="5543550" y="314325"/>
            <a:chExt cx="1524000" cy="1066800"/>
          </a:xfrm>
        </p:grpSpPr>
        <p:pic>
          <p:nvPicPr>
            <p:cNvPr id="9" name="Picture 2" descr="Open Book clipart free - Clipart World">
              <a:extLst>
                <a:ext uri="{FF2B5EF4-FFF2-40B4-BE49-F238E27FC236}">
                  <a16:creationId xmlns:a16="http://schemas.microsoft.com/office/drawing/2014/main" id="{6A193246-FC0A-4250-92A0-7593FBBAF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3200" r="97800">
                          <a14:foregroundMark x1="8400" y1="56286" x2="3200" y2="79143"/>
                          <a14:foregroundMark x1="89000" y1="42000" x2="94200" y2="75714"/>
                          <a14:foregroundMark x1="96600" y1="78286" x2="97800" y2="82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0" y="314325"/>
              <a:ext cx="15240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12B838-46D6-4C1A-9A56-C14B9358C792}"/>
                </a:ext>
              </a:extLst>
            </p:cNvPr>
            <p:cNvSpPr txBox="1"/>
            <p:nvPr/>
          </p:nvSpPr>
          <p:spPr>
            <a:xfrm>
              <a:off x="5855508" y="436632"/>
              <a:ext cx="9762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3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vi-VN" sz="4000" b="1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8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56160AB-196D-480A-A1EA-44D09EBBC0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721E9-81FE-4607-908F-E6F22EB7C0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0150" y="-124778"/>
            <a:ext cx="4959743" cy="1261872"/>
          </a:xfrm>
          <a:prstGeom prst="rect">
            <a:avLst/>
          </a:prstGeom>
        </p:spPr>
      </p:pic>
      <p:pic>
        <p:nvPicPr>
          <p:cNvPr id="1028" name="Picture 4" descr="Cartoon boy with his father holding hands together | Cartoon boy, Arabic  kids, Cartoon">
            <a:extLst>
              <a:ext uri="{FF2B5EF4-FFF2-40B4-BE49-F238E27FC236}">
                <a16:creationId xmlns:a16="http://schemas.microsoft.com/office/drawing/2014/main" id="{10F622A7-3643-4298-BD7B-0C18DC67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7"/>
          <a:stretch/>
        </p:blipFill>
        <p:spPr bwMode="auto">
          <a:xfrm>
            <a:off x="7360043" y="399455"/>
            <a:ext cx="4831957" cy="63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B85FC-C4B9-4679-8380-51F289709D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445"/>
          <a:stretch/>
        </p:blipFill>
        <p:spPr>
          <a:xfrm flipH="1">
            <a:off x="0" y="1950664"/>
            <a:ext cx="2486671" cy="4907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6EB8B4-143B-4DCC-A843-D56B8D187C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50579"/>
          <a:stretch/>
        </p:blipFill>
        <p:spPr>
          <a:xfrm flipH="1">
            <a:off x="5493868" y="2944368"/>
            <a:ext cx="1866175" cy="376732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D7903C-AEF8-40A6-A657-A9C9994CD5E8}"/>
              </a:ext>
            </a:extLst>
          </p:cNvPr>
          <p:cNvSpPr/>
          <p:nvPr/>
        </p:nvSpPr>
        <p:spPr>
          <a:xfrm>
            <a:off x="4102675" y="1213615"/>
            <a:ext cx="4615271" cy="691760"/>
          </a:xfrm>
          <a:prstGeom prst="wedgeRoundRectCallout">
            <a:avLst>
              <a:gd name="adj1" fmla="val 33758"/>
              <a:gd name="adj2" fmla="val 66058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This is my father.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4F14872-E029-4E0F-8485-1B704D6DECA1}"/>
              </a:ext>
            </a:extLst>
          </p:cNvPr>
          <p:cNvSpPr/>
          <p:nvPr/>
        </p:nvSpPr>
        <p:spPr>
          <a:xfrm>
            <a:off x="8367570" y="423862"/>
            <a:ext cx="1892988" cy="691760"/>
          </a:xfrm>
          <a:prstGeom prst="wedgeRoundRectCallout">
            <a:avLst>
              <a:gd name="adj1" fmla="val 38387"/>
              <a:gd name="adj2" fmla="val 64454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Hello.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C3F90EB-1308-4D78-BEA7-7722C5F07E04}"/>
              </a:ext>
            </a:extLst>
          </p:cNvPr>
          <p:cNvSpPr/>
          <p:nvPr/>
        </p:nvSpPr>
        <p:spPr>
          <a:xfrm>
            <a:off x="4600469" y="1190322"/>
            <a:ext cx="4117477" cy="738346"/>
          </a:xfrm>
          <a:prstGeom prst="wedgeRoundRectCallout">
            <a:avLst>
              <a:gd name="adj1" fmla="val 33237"/>
              <a:gd name="adj2" fmla="val 64042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This is my sister, An.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72012AE-BFB4-4119-AC73-4DDDF292C4BB}"/>
              </a:ext>
            </a:extLst>
          </p:cNvPr>
          <p:cNvSpPr/>
          <p:nvPr/>
        </p:nvSpPr>
        <p:spPr>
          <a:xfrm>
            <a:off x="1928012" y="2309417"/>
            <a:ext cx="2920436" cy="1178061"/>
          </a:xfrm>
          <a:prstGeom prst="wedgeRoundRectCallout">
            <a:avLst>
              <a:gd name="adj1" fmla="val -53530"/>
              <a:gd name="adj2" fmla="val 38176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Hello. Nice to meet you.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EBFB80D-B6E0-40C4-A1EE-100CECB51D50}"/>
              </a:ext>
            </a:extLst>
          </p:cNvPr>
          <p:cNvSpPr/>
          <p:nvPr/>
        </p:nvSpPr>
        <p:spPr>
          <a:xfrm>
            <a:off x="1928012" y="2530548"/>
            <a:ext cx="3565856" cy="570443"/>
          </a:xfrm>
          <a:prstGeom prst="wedgeRoundRectCallout">
            <a:avLst>
              <a:gd name="adj1" fmla="val -52934"/>
              <a:gd name="adj2" fmla="val 46131"/>
              <a:gd name="adj3" fmla="val 16667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</a:rPr>
              <a:t>Hello everyone.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Family clipart - Clipart World">
            <a:extLst>
              <a:ext uri="{FF2B5EF4-FFF2-40B4-BE49-F238E27FC236}">
                <a16:creationId xmlns:a16="http://schemas.microsoft.com/office/drawing/2014/main" id="{D3152687-CA51-436B-B14E-4D5CAC7B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98934" l="7600" r="91100">
                        <a14:foregroundMark x1="7600" y1="33886" x2="9600" y2="43483"/>
                        <a14:foregroundMark x1="32600" y1="86137" x2="36500" y2="95379"/>
                        <a14:foregroundMark x1="36500" y1="95379" x2="46600" y2="97038"/>
                        <a14:foregroundMark x1="46600" y1="97038" x2="49500" y2="95735"/>
                        <a14:foregroundMark x1="66400" y1="92773" x2="67700" y2="98934"/>
                        <a14:foregroundMark x1="75400" y1="23223" x2="74200" y2="37559"/>
                        <a14:foregroundMark x1="59800" y1="23460" x2="59800" y2="40521"/>
                        <a14:foregroundMark x1="73300" y1="61611" x2="74900" y2="69550"/>
                        <a14:foregroundMark x1="92700" y1="33649" x2="91900" y2="43009"/>
                        <a14:foregroundMark x1="91900" y1="43009" x2="86600" y2="38981"/>
                        <a14:foregroundMark x1="86600" y1="38981" x2="90900" y2="40047"/>
                        <a14:foregroundMark x1="87500" y1="33294" x2="88600" y2="43720"/>
                        <a14:foregroundMark x1="88900" y1="36848" x2="91100" y2="3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66278"/>
            <a:ext cx="6473951" cy="54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C94F36A-38B0-44FA-B0DF-A842BDDEF6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5319E4-8816-4441-8CD4-F2D96D932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49" y="0"/>
            <a:ext cx="7438471" cy="104241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4C0AEA2-BB06-4013-B475-7FA9D953F780}"/>
              </a:ext>
            </a:extLst>
          </p:cNvPr>
          <p:cNvSpPr/>
          <p:nvPr/>
        </p:nvSpPr>
        <p:spPr>
          <a:xfrm>
            <a:off x="256032" y="1042416"/>
            <a:ext cx="7662672" cy="1609344"/>
          </a:xfrm>
          <a:prstGeom prst="wedgeRoundRectCallout">
            <a:avLst>
              <a:gd name="adj1" fmla="val -40749"/>
              <a:gd name="adj2" fmla="val 88388"/>
              <a:gd name="adj3" fmla="val 16667"/>
            </a:avLst>
          </a:prstGeom>
          <a:ln w="28575">
            <a:solidFill>
              <a:srgbClr val="F45A1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Hello everyone. This is my family. This is my  ____________.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59CF9D-A0C1-4AD9-B9D3-514B4EF4440F}"/>
              </a:ext>
            </a:extLst>
          </p:cNvPr>
          <p:cNvGrpSpPr/>
          <p:nvPr/>
        </p:nvGrpSpPr>
        <p:grpSpPr>
          <a:xfrm>
            <a:off x="8355329" y="-12192"/>
            <a:ext cx="1524000" cy="1066800"/>
            <a:chOff x="5543550" y="314325"/>
            <a:chExt cx="1524000" cy="1066800"/>
          </a:xfrm>
        </p:grpSpPr>
        <p:pic>
          <p:nvPicPr>
            <p:cNvPr id="8" name="Picture 2" descr="Open Book clipart free - Clipart World">
              <a:extLst>
                <a:ext uri="{FF2B5EF4-FFF2-40B4-BE49-F238E27FC236}">
                  <a16:creationId xmlns:a16="http://schemas.microsoft.com/office/drawing/2014/main" id="{1F538901-4475-4573-9447-1AC772E33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200" r="97800">
                          <a14:foregroundMark x1="8400" y1="56286" x2="3200" y2="79143"/>
                          <a14:foregroundMark x1="89000" y1="42000" x2="94200" y2="75714"/>
                          <a14:foregroundMark x1="96600" y1="78286" x2="97800" y2="82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0" y="314325"/>
              <a:ext cx="152400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0B372-B764-4FA4-9DF0-6E719871FAC1}"/>
                </a:ext>
              </a:extLst>
            </p:cNvPr>
            <p:cNvSpPr txBox="1"/>
            <p:nvPr/>
          </p:nvSpPr>
          <p:spPr>
            <a:xfrm>
              <a:off x="5855508" y="436632"/>
              <a:ext cx="9762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3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vi-VN" sz="4000" b="1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092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3F0B6D5-B552-4F1F-9933-9314AFEA40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449554C-D37E-4980-81F0-7C0540EC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802" y="3743850"/>
            <a:ext cx="4335130" cy="38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4155F-0AE2-422B-8898-1E31EE860CAC}"/>
              </a:ext>
            </a:extLst>
          </p:cNvPr>
          <p:cNvSpPr txBox="1"/>
          <p:nvPr/>
        </p:nvSpPr>
        <p:spPr>
          <a:xfrm>
            <a:off x="629733" y="2486287"/>
            <a:ext cx="98648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Vocabulary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father, mother, brother, sister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Structure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my _______.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Homework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Remember all words and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8500" y="518307"/>
            <a:ext cx="423930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Date … Month … Year 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1332" y="1113458"/>
            <a:ext cx="415363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Unit 1: This is my mother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Lesson 1: Period 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1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0" name="Picture 3">
            <a:extLst>
              <a:ext uri="{FF2B5EF4-FFF2-40B4-BE49-F238E27FC236}">
                <a16:creationId xmlns:a16="http://schemas.microsoft.com/office/drawing/2014/main" id="{82AF1A99-9B54-48AF-892A-8E49F147C8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21B7FAA-480B-4DD4-A949-F04289E5489C}"/>
              </a:ext>
            </a:extLst>
          </p:cNvPr>
          <p:cNvSpPr/>
          <p:nvPr/>
        </p:nvSpPr>
        <p:spPr>
          <a:xfrm>
            <a:off x="3770363" y="446087"/>
            <a:ext cx="4819650" cy="803276"/>
          </a:xfrm>
          <a:prstGeom prst="roundRect">
            <a:avLst>
              <a:gd name="adj" fmla="val 25138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0"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4000" b="1" dirty="0">
              <a:ln w="0"/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0E60B5-92E8-43B1-86F9-E1596CF34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570" y="3166472"/>
            <a:ext cx="6434774" cy="12205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22F076-05DB-438C-96A5-E8E36365E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19444" r="7570" b="23890"/>
          <a:stretch/>
        </p:blipFill>
        <p:spPr>
          <a:xfrm>
            <a:off x="502865" y="1012024"/>
            <a:ext cx="2081824" cy="204441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D4F388-E63F-4510-835B-ED1CDEE3FD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19167" r="9157" b="25000"/>
          <a:stretch/>
        </p:blipFill>
        <p:spPr>
          <a:xfrm>
            <a:off x="9775688" y="1012025"/>
            <a:ext cx="2166468" cy="204441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75599C-86FD-47DD-BC91-9DFA003C78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19444" r="8354" b="29444"/>
          <a:stretch/>
        </p:blipFill>
        <p:spPr>
          <a:xfrm>
            <a:off x="502865" y="4528773"/>
            <a:ext cx="2234321" cy="204441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93EA31-ECE2-47D1-BADC-CF1560B76E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23056" r="7177" b="26111"/>
          <a:stretch/>
        </p:blipFill>
        <p:spPr>
          <a:xfrm>
            <a:off x="9497344" y="4528772"/>
            <a:ext cx="2356472" cy="2044413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2" name="chimes.wav"/>
          </p:stSnd>
        </p:sndAc>
      </p:transition>
    </mc:Choice>
    <mc:Fallback xmlns="">
      <p:transition>
        <p:wip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BeeLab: [English] 5 cách nói “Cảm ơn” thay cho câu “Thank you” nhàm chán!">
            <a:extLst>
              <a:ext uri="{FF2B5EF4-FFF2-40B4-BE49-F238E27FC236}">
                <a16:creationId xmlns:a16="http://schemas.microsoft.com/office/drawing/2014/main" id="{4023452B-CA8A-4616-8A48-BF18CBA6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r="1424"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E2C7B737-F921-4457-B844-CF54F31D9D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2" name="chimes.wav"/>
          </p:stSnd>
        </p:sndAc>
      </p:transition>
    </mc:Choice>
    <mc:Fallback xmlns="">
      <p:transition>
        <p:wip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>
            <a:extLst>
              <a:ext uri="{FF2B5EF4-FFF2-40B4-BE49-F238E27FC236}">
                <a16:creationId xmlns:a16="http://schemas.microsoft.com/office/drawing/2014/main" id="{302F87C3-0631-48F4-8F10-EE32DB5F1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6">
            <a:extLst>
              <a:ext uri="{FF2B5EF4-FFF2-40B4-BE49-F238E27FC236}">
                <a16:creationId xmlns:a16="http://schemas.microsoft.com/office/drawing/2014/main" id="{80668D28-5AB5-4A8E-84F9-FA70935E41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52413"/>
            <a:ext cx="201295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1">
            <a:extLst>
              <a:ext uri="{FF2B5EF4-FFF2-40B4-BE49-F238E27FC236}">
                <a16:creationId xmlns:a16="http://schemas.microsoft.com/office/drawing/2014/main" id="{3C9AF8A3-C1A8-4385-BED5-4F7083F77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514350"/>
            <a:ext cx="657225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7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774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53492A-6099-4EC2-AE0B-049D214E7E41}"/>
              </a:ext>
            </a:extLst>
          </p:cNvPr>
          <p:cNvCxnSpPr/>
          <p:nvPr/>
        </p:nvCxnSpPr>
        <p:spPr>
          <a:xfrm rot="5400000">
            <a:off x="4876573" y="1931461"/>
            <a:ext cx="22098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9C323E-761B-4BE7-81F3-352B4C453129}"/>
              </a:ext>
            </a:extLst>
          </p:cNvPr>
          <p:cNvCxnSpPr/>
          <p:nvPr/>
        </p:nvCxnSpPr>
        <p:spPr>
          <a:xfrm rot="10800000">
            <a:off x="4380876" y="1588958"/>
            <a:ext cx="32004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420CA03-783E-459D-9AA5-76A18D51CE7C}"/>
              </a:ext>
            </a:extLst>
          </p:cNvPr>
          <p:cNvSpPr txBox="1"/>
          <p:nvPr/>
        </p:nvSpPr>
        <p:spPr>
          <a:xfrm>
            <a:off x="1713876" y="141158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DIVISION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D45F3-77E7-4626-8534-8C815F71B95B}"/>
              </a:ext>
            </a:extLst>
          </p:cNvPr>
          <p:cNvSpPr txBox="1"/>
          <p:nvPr/>
        </p:nvSpPr>
        <p:spPr>
          <a:xfrm>
            <a:off x="4533276" y="98015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Team 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5436DD-91FF-4B05-A667-D693A605E681}"/>
              </a:ext>
            </a:extLst>
          </p:cNvPr>
          <p:cNvSpPr txBox="1"/>
          <p:nvPr/>
        </p:nvSpPr>
        <p:spPr>
          <a:xfrm>
            <a:off x="6057276" y="979358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Team 2 </a:t>
            </a:r>
          </a:p>
        </p:txBody>
      </p:sp>
      <p:sp>
        <p:nvSpPr>
          <p:cNvPr id="7" name="Explosion 1 20">
            <a:extLst>
              <a:ext uri="{FF2B5EF4-FFF2-40B4-BE49-F238E27FC236}">
                <a16:creationId xmlns:a16="http://schemas.microsoft.com/office/drawing/2014/main" id="{B743EC5A-39E0-41D8-A6FD-37B727505DAD}"/>
              </a:ext>
            </a:extLst>
          </p:cNvPr>
          <p:cNvSpPr/>
          <p:nvPr/>
        </p:nvSpPr>
        <p:spPr>
          <a:xfrm rot="21047208">
            <a:off x="2796908" y="1863797"/>
            <a:ext cx="6884855" cy="4408892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itchFamily="66" charset="0"/>
              </a:rPr>
              <a:t>TRY YOUR BEST</a:t>
            </a:r>
          </a:p>
        </p:txBody>
      </p:sp>
      <p:pic>
        <p:nvPicPr>
          <p:cNvPr id="8" name="Picture 6" descr="Thumbs Up Star Png , Free Transparent Clipart - ClipartKey">
            <a:extLst>
              <a:ext uri="{FF2B5EF4-FFF2-40B4-BE49-F238E27FC236}">
                <a16:creationId xmlns:a16="http://schemas.microsoft.com/office/drawing/2014/main" id="{1AA0DE44-E1D6-4DF9-B1E3-CE6A6572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 rot="20980330">
            <a:off x="6786650" y="3879174"/>
            <a:ext cx="3622237" cy="19358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17CC46A-CD4C-438C-966E-FBD24D242D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8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2" name="chimes.wav"/>
          </p:stSnd>
        </p:sndAc>
      </p:transition>
    </mc:Choice>
    <mc:Fallback xmlns="">
      <p:transition>
        <p:wip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774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517CC46A-CD4C-438C-966E-FBD24D242D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5C226A-4382-4BE1-8FF1-78A1939188D1}"/>
              </a:ext>
            </a:extLst>
          </p:cNvPr>
          <p:cNvSpPr/>
          <p:nvPr/>
        </p:nvSpPr>
        <p:spPr>
          <a:xfrm>
            <a:off x="3525424" y="0"/>
            <a:ext cx="5141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 RULES</a:t>
            </a:r>
            <a:endParaRPr 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9B577E9-B787-4C6D-B45F-F75F2922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4"/>
          <a:stretch>
            <a:fillRect/>
          </a:stretch>
        </p:blipFill>
        <p:spPr bwMode="auto">
          <a:xfrm>
            <a:off x="815975" y="762000"/>
            <a:ext cx="233045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ᐈ Be quiet sign stock icon, Royalty Free quiet pictures | download on  Depositphotos®">
            <a:extLst>
              <a:ext uri="{FF2B5EF4-FFF2-40B4-BE49-F238E27FC236}">
                <a16:creationId xmlns:a16="http://schemas.microsoft.com/office/drawing/2014/main" id="{78041F2D-A3B0-4DF3-BBD2-832290A05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3987800"/>
            <a:ext cx="1747837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6208928-574F-44C4-8766-0E3B80F3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7" b="14240"/>
          <a:stretch>
            <a:fillRect/>
          </a:stretch>
        </p:blipFill>
        <p:spPr bwMode="auto">
          <a:xfrm>
            <a:off x="8128000" y="762000"/>
            <a:ext cx="2960688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>
            <a:extLst>
              <a:ext uri="{FF2B5EF4-FFF2-40B4-BE49-F238E27FC236}">
                <a16:creationId xmlns:a16="http://schemas.microsoft.com/office/drawing/2014/main" id="{30E7E018-097A-484F-878F-F2AF696E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893763"/>
            <a:ext cx="22764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19BDA20-6561-43D8-9FEA-D387D3D93832}"/>
              </a:ext>
            </a:extLst>
          </p:cNvPr>
          <p:cNvSpPr/>
          <p:nvPr/>
        </p:nvSpPr>
        <p:spPr>
          <a:xfrm>
            <a:off x="649288" y="6003925"/>
            <a:ext cx="2497137" cy="5635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Be Quiet!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2C80A99A-A7C1-408B-A5A6-AE08DEA421EC}"/>
              </a:ext>
            </a:extLst>
          </p:cNvPr>
          <p:cNvSpPr/>
          <p:nvPr/>
        </p:nvSpPr>
        <p:spPr>
          <a:xfrm>
            <a:off x="3708400" y="3140075"/>
            <a:ext cx="2497138" cy="542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Listen!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F868C569-F221-4C75-904A-BA8C6A896F0E}"/>
              </a:ext>
            </a:extLst>
          </p:cNvPr>
          <p:cNvSpPr/>
          <p:nvPr/>
        </p:nvSpPr>
        <p:spPr>
          <a:xfrm>
            <a:off x="6764338" y="3140075"/>
            <a:ext cx="5267325" cy="546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Raise your hand to speak!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8CFE6D20-6997-4544-B1A4-B4C9581827E8}"/>
              </a:ext>
            </a:extLst>
          </p:cNvPr>
          <p:cNvSpPr/>
          <p:nvPr/>
        </p:nvSpPr>
        <p:spPr>
          <a:xfrm>
            <a:off x="650875" y="3175000"/>
            <a:ext cx="2495550" cy="50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Sit nicely!</a:t>
            </a:r>
          </a:p>
        </p:txBody>
      </p:sp>
      <p:pic>
        <p:nvPicPr>
          <p:cNvPr id="14" name="Picture 13" descr="no fighting1.gif">
            <a:extLst>
              <a:ext uri="{FF2B5EF4-FFF2-40B4-BE49-F238E27FC236}">
                <a16:creationId xmlns:a16="http://schemas.microsoft.com/office/drawing/2014/main" id="{8A7CB149-948C-4605-84A1-2CC7058B7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3808413"/>
            <a:ext cx="2081212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o shouting.jpeg">
            <a:extLst>
              <a:ext uri="{FF2B5EF4-FFF2-40B4-BE49-F238E27FC236}">
                <a16:creationId xmlns:a16="http://schemas.microsoft.com/office/drawing/2014/main" id="{77201431-2BA4-4F09-8E70-5720825147E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"/>
          <a:stretch>
            <a:fillRect/>
          </a:stretch>
        </p:blipFill>
        <p:spPr bwMode="auto">
          <a:xfrm>
            <a:off x="8753475" y="3860800"/>
            <a:ext cx="20637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D748AD-2038-441D-8473-BB0576762A21}"/>
              </a:ext>
            </a:extLst>
          </p:cNvPr>
          <p:cNvSpPr txBox="1"/>
          <p:nvPr/>
        </p:nvSpPr>
        <p:spPr>
          <a:xfrm>
            <a:off x="4376738" y="5967413"/>
            <a:ext cx="2925762" cy="612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No fighting!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CE88E4-80C1-4C03-A0DE-795E6A816CD4}"/>
              </a:ext>
            </a:extLst>
          </p:cNvPr>
          <p:cNvSpPr txBox="1"/>
          <p:nvPr/>
        </p:nvSpPr>
        <p:spPr>
          <a:xfrm>
            <a:off x="8532813" y="5967413"/>
            <a:ext cx="2828925" cy="612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No shouting!</a:t>
            </a:r>
          </a:p>
        </p:txBody>
      </p:sp>
    </p:spTree>
    <p:extLst>
      <p:ext uri="{BB962C8B-B14F-4D97-AF65-F5344CB8AC3E}">
        <p14:creationId xmlns:p14="http://schemas.microsoft.com/office/powerpoint/2010/main" val="285960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2" name="chimes.wav"/>
          </p:stSnd>
        </p:sndAc>
      </p:transition>
    </mc:Choice>
    <mc:Fallback xmlns="">
      <p:transition>
        <p:wip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C4E3BD-05F7-493F-A220-BD3937D13A39}"/>
              </a:ext>
            </a:extLst>
          </p:cNvPr>
          <p:cNvSpPr/>
          <p:nvPr/>
        </p:nvSpPr>
        <p:spPr>
          <a:xfrm>
            <a:off x="3526798" y="411162"/>
            <a:ext cx="4819650" cy="803275"/>
          </a:xfrm>
          <a:prstGeom prst="roundRect">
            <a:avLst>
              <a:gd name="adj" fmla="val 2513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 smtClean="0">
                <a:ln w="9525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spc="50" dirty="0">
              <a:ln w="9525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E232CC38-15E0-4BAB-A0B8-5CF3C8448B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9D731B-C0CB-4C98-ABB4-FD07B9DF0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022350"/>
            <a:ext cx="9753600" cy="5819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C4E3BD-05F7-493F-A220-BD3937D13A39}"/>
              </a:ext>
            </a:extLst>
          </p:cNvPr>
          <p:cNvSpPr/>
          <p:nvPr/>
        </p:nvSpPr>
        <p:spPr>
          <a:xfrm>
            <a:off x="3548063" y="228526"/>
            <a:ext cx="4819650" cy="803275"/>
          </a:xfrm>
          <a:prstGeom prst="roundRect">
            <a:avLst>
              <a:gd name="adj" fmla="val 2513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50" dirty="0" smtClean="0">
                <a:ln w="9525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4800" b="1" spc="50" dirty="0">
              <a:ln w="9525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E232CC38-15E0-4BAB-A0B8-5CF3C8448B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FC189F-BCFF-407E-81A0-AA45428D9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260" y="1031801"/>
            <a:ext cx="6847256" cy="53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3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3" name="chimes.wav"/>
          </p:stSnd>
        </p:sndAc>
      </p:transition>
    </mc:Choice>
    <mc:Fallback xmlns="">
      <p:transition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C4E3BD-05F7-493F-A220-BD3937D13A39}"/>
              </a:ext>
            </a:extLst>
          </p:cNvPr>
          <p:cNvSpPr/>
          <p:nvPr/>
        </p:nvSpPr>
        <p:spPr>
          <a:xfrm>
            <a:off x="3548063" y="79670"/>
            <a:ext cx="4819650" cy="803275"/>
          </a:xfrm>
          <a:prstGeom prst="roundRect">
            <a:avLst>
              <a:gd name="adj" fmla="val 2513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 smtClean="0">
                <a:ln w="9525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spc="50" dirty="0">
              <a:ln w="9525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E232CC38-15E0-4BAB-A0B8-5CF3C8448BE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inger Family Song - Daddy Finger with Matt - Nursery Rhymes - Learn English Kids 00_00_00-00_02_25">
            <a:hlinkClick r:id="" action="ppaction://media"/>
            <a:extLst>
              <a:ext uri="{FF2B5EF4-FFF2-40B4-BE49-F238E27FC236}">
                <a16:creationId xmlns:a16="http://schemas.microsoft.com/office/drawing/2014/main" id="{96FA0D2E-1029-45C4-9E0B-B8DA95DDE6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762" y="819150"/>
            <a:ext cx="10568066" cy="594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8E35C2-1501-49D0-87AE-6FA72175D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/>
          <a:stretch/>
        </p:blipFill>
        <p:spPr>
          <a:xfrm>
            <a:off x="2481263" y="-1"/>
            <a:ext cx="7253400" cy="4465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429D6B-105E-49FB-8C72-67BAACE8F2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3" t="7700"/>
          <a:stretch/>
        </p:blipFill>
        <p:spPr>
          <a:xfrm>
            <a:off x="0" y="4449345"/>
            <a:ext cx="12192000" cy="2225298"/>
          </a:xfrm>
          <a:prstGeom prst="rect">
            <a:avLst/>
          </a:prstGeom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76F233F4-DFE0-41F3-A3BA-28B2B81684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AD3E10-9E53-4F33-8357-299CC1E53B1F}"/>
              </a:ext>
            </a:extLst>
          </p:cNvPr>
          <p:cNvSpPr/>
          <p:nvPr/>
        </p:nvSpPr>
        <p:spPr>
          <a:xfrm>
            <a:off x="4738889" y="5996068"/>
            <a:ext cx="2481042" cy="633605"/>
          </a:xfrm>
          <a:prstGeom prst="roundRect">
            <a:avLst>
              <a:gd name="adj" fmla="val 38931"/>
            </a:avLst>
          </a:prstGeom>
          <a:solidFill>
            <a:srgbClr val="8CC542"/>
          </a:solidFill>
          <a:ln>
            <a:solidFill>
              <a:srgbClr val="49A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Century Gothic" panose="020B0502020202020204" pitchFamily="34" charset="0"/>
              </a:rPr>
              <a:t>Period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77340-A23F-4D6B-B35C-7820A3D1C3DE}"/>
              </a:ext>
            </a:extLst>
          </p:cNvPr>
          <p:cNvSpPr/>
          <p:nvPr/>
        </p:nvSpPr>
        <p:spPr>
          <a:xfrm>
            <a:off x="2195513" y="0"/>
            <a:ext cx="3319462" cy="919163"/>
          </a:xfrm>
          <a:prstGeom prst="rect">
            <a:avLst/>
          </a:prstGeom>
          <a:solidFill>
            <a:srgbClr val="F4E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488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2" name="chimes.wav"/>
          </p:stSnd>
        </p:sndAc>
      </p:transition>
    </mc:Choice>
    <mc:Fallback xmlns="">
      <p:transition>
        <p:wip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F95F45-A56E-406A-9F20-FB38D77BD4F3}"/>
              </a:ext>
            </a:extLst>
          </p:cNvPr>
          <p:cNvGrpSpPr/>
          <p:nvPr/>
        </p:nvGrpSpPr>
        <p:grpSpPr>
          <a:xfrm>
            <a:off x="685800" y="1"/>
            <a:ext cx="11239500" cy="6858000"/>
            <a:chOff x="1200150" y="847725"/>
            <a:chExt cx="9762322" cy="6010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257753-94D8-4A02-9BB8-A1A7416AD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"/>
            <a:stretch/>
          </p:blipFill>
          <p:spPr>
            <a:xfrm>
              <a:off x="1200150" y="847725"/>
              <a:ext cx="9762322" cy="60102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9372C9-CCE2-4EC9-8F77-341B748A06E5}"/>
                </a:ext>
              </a:extLst>
            </p:cNvPr>
            <p:cNvSpPr/>
            <p:nvPr/>
          </p:nvSpPr>
          <p:spPr>
            <a:xfrm>
              <a:off x="1229528" y="847725"/>
              <a:ext cx="4085422" cy="584331"/>
            </a:xfrm>
            <a:prstGeom prst="rect">
              <a:avLst/>
            </a:prstGeom>
            <a:solidFill>
              <a:srgbClr val="F4E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28E67931-C14C-4FEE-8837-A4F23DA328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ct 1">
            <a:hlinkClick r:id="" action="ppaction://media"/>
            <a:extLst>
              <a:ext uri="{FF2B5EF4-FFF2-40B4-BE49-F238E27FC236}">
                <a16:creationId xmlns:a16="http://schemas.microsoft.com/office/drawing/2014/main" id="{663CA38B-9422-46BE-A607-158CA27D9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7844" y="319659"/>
            <a:ext cx="929259" cy="9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5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5" name="chimes.wav"/>
          </p:stSnd>
        </p:sndAc>
      </p:transition>
    </mc:Choice>
    <mc:Fallback xmlns="">
      <p:transition>
        <p:wip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6033</TotalTime>
  <Words>267</Words>
  <Application>Microsoft Office PowerPoint</Application>
  <PresentationFormat>Widescreen</PresentationFormat>
  <Paragraphs>79</Paragraphs>
  <Slides>26</Slides>
  <Notes>20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.VnCooper</vt:lpstr>
      <vt:lpstr>Aharoni</vt:lpstr>
      <vt:lpstr>Arial</vt:lpstr>
      <vt:lpstr>Calibri</vt:lpstr>
      <vt:lpstr>Calibri Light</vt:lpstr>
      <vt:lpstr>Century Gothic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 Tran</dc:creator>
  <cp:lastModifiedBy>Diep La</cp:lastModifiedBy>
  <cp:revision>577</cp:revision>
  <dcterms:created xsi:type="dcterms:W3CDTF">2021-03-20T01:49:35Z</dcterms:created>
  <dcterms:modified xsi:type="dcterms:W3CDTF">2022-07-20T06:42:25Z</dcterms:modified>
</cp:coreProperties>
</file>