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9" r:id="rId4"/>
    <p:sldId id="270" r:id="rId5"/>
    <p:sldId id="271" r:id="rId6"/>
    <p:sldId id="272" r:id="rId7"/>
    <p:sldId id="27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841E-4145-433E-BE94-09CABDDDA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F9E99F-99C6-5C4F-EECE-2D0F8C737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3D78-C2EB-2E95-46D3-32C244870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917AF-576D-A759-E130-79EB58F3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23AB2-08C0-45E3-7AC7-9BC87A9A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2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9EEF-B6E6-3989-2421-4258B811E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C3BFD-7EFC-0202-CAE8-FE5185E7F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E469C-3F14-E30E-9326-33F8EF22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E88AA-AAB7-EC74-574D-25F74645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7813F-4168-E706-2296-C4F26D5E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214846-3906-3EE1-30C2-962DA51FD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D6C3D-EF4D-3A6B-3BFD-3B47AE03D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6D74-B6F2-E22D-96B8-DD759272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8DFA7-C4AE-680A-DB8F-9BA7FDBF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20DE1-2971-8F0D-B144-0CC9DBB6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8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F97A8-9406-E845-8E56-7122FB09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0801B-1573-0EC8-026D-7F4FE454A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9FBA-91A2-858F-2397-CCD6F9CE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84EDD-CFA8-ABF7-6DEC-6388A66C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E6BA7-BF04-AF37-A95D-1D138F9B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8365-08F2-FCD3-21E8-F7AF3CAE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72AFA-98D1-9D87-77BA-45CD9190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E7405-7898-2FBB-9120-99716315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94A52-1C35-EC8F-BA55-FA5D384C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E1243-3078-1DB4-6B8F-C3F769EC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4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4B76B-ADBF-E3BA-D595-735D24A1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F11B-06E2-65B5-AB35-77CAF3643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B94E9-ACF0-8370-A91E-FBA7B5015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CA8FA-C7E0-FF2F-57B3-5796BBFA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A6D0F-B14D-C697-E6A8-79A3442E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BD059-6A30-14EE-C3AE-EB59C26B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186E-3747-B78E-C1EA-C63391E8B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DB261-F509-6EFE-3B65-D7E34DDBA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6AAC8-BEA5-3816-BEF7-6FD3F3FEF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8C9798-0BD2-5656-A447-EB618D3C9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1F8B94-0AF2-CDE4-1974-D3DA65E33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88A4A-5B89-E6A9-8E07-AC3AC2F8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8475D-E194-4BE4-85EE-0B5E67E8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815573-7635-B434-8EA5-BD28E2B4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A404-2E1C-7FAA-D76F-4B99FACB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46967-6106-71AC-D1A0-8E13B50E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D6EF0-0197-FCAA-BF05-117B2347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5CB6DB-E6E8-8D3C-7F2E-607B18B5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2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96A5F8-60A7-5C1E-9C66-DBA1BAB5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7812C-3A11-8706-ED52-E1B0DD3F6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47792-382C-623B-7F87-BA192526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CB2BB-70FA-E723-52DD-046DF39C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91A4-779D-FF5F-885E-EC77430EA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BD6041-3D56-E965-AA02-FC4EF07A2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3E415-7DA4-B94E-270E-6DE7B7AE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8728A-12CC-6681-1D93-D1322FA8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5C54E-B882-34A8-7DDF-D33B53E0B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6B9A-CFA5-A35A-3272-A391FF3F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FDC7BF-3900-A097-B873-56A1B9CA4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D0093-46C2-2B60-8E55-E33DFD8B1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6099F-82EF-C245-D69D-EAF4FE6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8E63A-16E7-9E3A-ED6F-A66771C3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A8526-1CA2-8A78-706A-C7C1894A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F7B8B-B82C-D5AE-C4E2-C0F0AF894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C8AE8-E576-C6FA-27DF-A2881B51B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3428E-125B-5209-565A-D04842D48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2EC7-129E-451A-A45B-3A2ECDE1A3CF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25DC5-217B-ACF2-D0B4-F1ECF576C9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055AF-2577-ED9D-33D6-D92CEBE51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D261-2433-4AB5-922D-D61E9269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4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3334" y="685800"/>
            <a:ext cx="11338694" cy="5749197"/>
            <a:chOff x="0" y="0"/>
            <a:chExt cx="9182669" cy="465600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628061"/>
            </a:xfrm>
            <a:custGeom>
              <a:avLst/>
              <a:gdLst/>
              <a:ahLst/>
              <a:cxnLst/>
              <a:rect l="l" t="t" r="r" b="b"/>
              <a:pathLst>
                <a:path w="9159808" h="4628061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654731"/>
            </a:xfrm>
            <a:custGeom>
              <a:avLst/>
              <a:gdLst/>
              <a:ahLst/>
              <a:cxnLst/>
              <a:rect l="l" t="t" r="r" b="b"/>
              <a:pathLst>
                <a:path w="9189018" h="4654731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4414"/>
                    <a:pt x="9161078" y="235894"/>
                    <a:pt x="9163618" y="333749"/>
                  </a:cubicBezTo>
                  <a:cubicBezTo>
                    <a:pt x="9163618" y="475097"/>
                    <a:pt x="9176318" y="3262175"/>
                    <a:pt x="9182668" y="3403522"/>
                  </a:cubicBezTo>
                  <a:cubicBezTo>
                    <a:pt x="9189018" y="3617356"/>
                    <a:pt x="9185208" y="3834813"/>
                    <a:pt x="9185208" y="4048646"/>
                  </a:cubicBezTo>
                  <a:cubicBezTo>
                    <a:pt x="9185208" y="4237109"/>
                    <a:pt x="9186478" y="4411075"/>
                    <a:pt x="9187749" y="4593771"/>
                  </a:cubicBezTo>
                  <a:cubicBezTo>
                    <a:pt x="9187749" y="4615361"/>
                    <a:pt x="9187749" y="4629331"/>
                    <a:pt x="9187749" y="4653461"/>
                  </a:cubicBezTo>
                  <a:cubicBezTo>
                    <a:pt x="9164889" y="4653461"/>
                    <a:pt x="9144568" y="4654731"/>
                    <a:pt x="9100005" y="4653461"/>
                  </a:cubicBezTo>
                  <a:cubicBezTo>
                    <a:pt x="8632151" y="4648381"/>
                    <a:pt x="8157100" y="4654731"/>
                    <a:pt x="7689246" y="4649651"/>
                  </a:cubicBezTo>
                  <a:cubicBezTo>
                    <a:pt x="7408534" y="4645841"/>
                    <a:pt x="7135020" y="4648381"/>
                    <a:pt x="6854307" y="4645841"/>
                  </a:cubicBezTo>
                  <a:cubicBezTo>
                    <a:pt x="6724748" y="4644571"/>
                    <a:pt x="6595189" y="4643301"/>
                    <a:pt x="6465629" y="4642031"/>
                  </a:cubicBezTo>
                  <a:cubicBezTo>
                    <a:pt x="6386454" y="4642031"/>
                    <a:pt x="6314477" y="4643301"/>
                    <a:pt x="6235301" y="4643301"/>
                  </a:cubicBezTo>
                  <a:cubicBezTo>
                    <a:pt x="6033764" y="4642031"/>
                    <a:pt x="5479537" y="4643301"/>
                    <a:pt x="5278001" y="4642031"/>
                  </a:cubicBezTo>
                  <a:cubicBezTo>
                    <a:pt x="5134046" y="4640761"/>
                    <a:pt x="2254947" y="4649651"/>
                    <a:pt x="2110992" y="4648381"/>
                  </a:cubicBezTo>
                  <a:cubicBezTo>
                    <a:pt x="2075003" y="4648381"/>
                    <a:pt x="2031817" y="4649651"/>
                    <a:pt x="1995828" y="4649651"/>
                  </a:cubicBezTo>
                  <a:cubicBezTo>
                    <a:pt x="1909455" y="4649651"/>
                    <a:pt x="1830280" y="4650921"/>
                    <a:pt x="1743907" y="4650921"/>
                  </a:cubicBezTo>
                  <a:cubicBezTo>
                    <a:pt x="1527975" y="4650921"/>
                    <a:pt x="1319240" y="4649651"/>
                    <a:pt x="1103308" y="4648381"/>
                  </a:cubicBezTo>
                  <a:cubicBezTo>
                    <a:pt x="973748" y="4647111"/>
                    <a:pt x="844189" y="4645841"/>
                    <a:pt x="721827" y="4644571"/>
                  </a:cubicBezTo>
                  <a:cubicBezTo>
                    <a:pt x="491499" y="4643301"/>
                    <a:pt x="261171" y="4642031"/>
                    <a:pt x="48260" y="4642031"/>
                  </a:cubicBezTo>
                  <a:cubicBezTo>
                    <a:pt x="38100" y="4642031"/>
                    <a:pt x="29210" y="4642031"/>
                    <a:pt x="19050" y="4640761"/>
                  </a:cubicBezTo>
                  <a:cubicBezTo>
                    <a:pt x="10160" y="4639491"/>
                    <a:pt x="5080" y="4633141"/>
                    <a:pt x="7620" y="4624251"/>
                  </a:cubicBezTo>
                  <a:cubicBezTo>
                    <a:pt x="16510" y="4592289"/>
                    <a:pt x="12700" y="4501682"/>
                    <a:pt x="11430" y="4407450"/>
                  </a:cubicBezTo>
                  <a:cubicBezTo>
                    <a:pt x="10160" y="4215363"/>
                    <a:pt x="6350" y="4026900"/>
                    <a:pt x="7620" y="3834813"/>
                  </a:cubicBezTo>
                  <a:cubicBezTo>
                    <a:pt x="5080" y="3595610"/>
                    <a:pt x="0" y="634565"/>
                    <a:pt x="7620" y="391738"/>
                  </a:cubicBezTo>
                  <a:cubicBezTo>
                    <a:pt x="8890" y="344622"/>
                    <a:pt x="7620" y="293882"/>
                    <a:pt x="8890" y="246766"/>
                  </a:cubicBezTo>
                  <a:cubicBezTo>
                    <a:pt x="10160" y="170656"/>
                    <a:pt x="12700" y="87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636951"/>
                  </a:moveTo>
                  <a:cubicBezTo>
                    <a:pt x="9166158" y="4620441"/>
                    <a:pt x="9167428" y="4607741"/>
                    <a:pt x="9167428" y="4595041"/>
                  </a:cubicBezTo>
                  <a:cubicBezTo>
                    <a:pt x="9166158" y="4392954"/>
                    <a:pt x="9164889" y="4200866"/>
                    <a:pt x="9164889" y="3994282"/>
                  </a:cubicBezTo>
                  <a:cubicBezTo>
                    <a:pt x="9164889" y="3900050"/>
                    <a:pt x="9167428" y="3805818"/>
                    <a:pt x="9166158" y="3711587"/>
                  </a:cubicBezTo>
                  <a:cubicBezTo>
                    <a:pt x="9166158" y="3624604"/>
                    <a:pt x="9164889" y="3533997"/>
                    <a:pt x="9163618" y="3447014"/>
                  </a:cubicBezTo>
                  <a:cubicBezTo>
                    <a:pt x="9158539" y="3312915"/>
                    <a:pt x="9147108" y="536710"/>
                    <a:pt x="9147108" y="402611"/>
                  </a:cubicBezTo>
                  <a:cubicBezTo>
                    <a:pt x="9144568" y="290258"/>
                    <a:pt x="9142028" y="174281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425"/>
                  </a:cubicBezTo>
                  <a:cubicBezTo>
                    <a:pt x="31750" y="141662"/>
                    <a:pt x="31750" y="206899"/>
                    <a:pt x="30480" y="272137"/>
                  </a:cubicBezTo>
                  <a:cubicBezTo>
                    <a:pt x="29210" y="380865"/>
                    <a:pt x="26670" y="485970"/>
                    <a:pt x="25400" y="594698"/>
                  </a:cubicBezTo>
                  <a:cubicBezTo>
                    <a:pt x="20320" y="710676"/>
                    <a:pt x="26670" y="3544870"/>
                    <a:pt x="29210" y="3660847"/>
                  </a:cubicBezTo>
                  <a:cubicBezTo>
                    <a:pt x="29210" y="3784073"/>
                    <a:pt x="29210" y="3910923"/>
                    <a:pt x="30480" y="4034149"/>
                  </a:cubicBezTo>
                  <a:cubicBezTo>
                    <a:pt x="30480" y="4124756"/>
                    <a:pt x="33020" y="4215363"/>
                    <a:pt x="33020" y="4305971"/>
                  </a:cubicBezTo>
                  <a:cubicBezTo>
                    <a:pt x="33020" y="4403826"/>
                    <a:pt x="33020" y="4501682"/>
                    <a:pt x="31750" y="4595041"/>
                  </a:cubicBezTo>
                  <a:cubicBezTo>
                    <a:pt x="31750" y="4598851"/>
                    <a:pt x="31750" y="4601391"/>
                    <a:pt x="31750" y="4605201"/>
                  </a:cubicBezTo>
                  <a:cubicBezTo>
                    <a:pt x="31750" y="4615361"/>
                    <a:pt x="35560" y="4619171"/>
                    <a:pt x="44450" y="4619171"/>
                  </a:cubicBezTo>
                  <a:cubicBezTo>
                    <a:pt x="95623" y="4619171"/>
                    <a:pt x="196392" y="4620441"/>
                    <a:pt x="289962" y="4620441"/>
                  </a:cubicBezTo>
                  <a:cubicBezTo>
                    <a:pt x="426719" y="4620441"/>
                    <a:pt x="570674" y="4617901"/>
                    <a:pt x="707432" y="4620441"/>
                  </a:cubicBezTo>
                  <a:cubicBezTo>
                    <a:pt x="930562" y="4624251"/>
                    <a:pt x="1153692" y="4626791"/>
                    <a:pt x="1376822" y="4625521"/>
                  </a:cubicBezTo>
                  <a:cubicBezTo>
                    <a:pt x="1520777" y="4624251"/>
                    <a:pt x="1657534" y="4626791"/>
                    <a:pt x="1801489" y="4626791"/>
                  </a:cubicBezTo>
                  <a:cubicBezTo>
                    <a:pt x="2010224" y="4626791"/>
                    <a:pt x="2218959" y="4625521"/>
                    <a:pt x="2427693" y="4626791"/>
                  </a:cubicBezTo>
                  <a:cubicBezTo>
                    <a:pt x="2737196" y="4628061"/>
                    <a:pt x="6134533" y="4617901"/>
                    <a:pt x="6451234" y="4620441"/>
                  </a:cubicBezTo>
                  <a:cubicBezTo>
                    <a:pt x="6587991" y="4621711"/>
                    <a:pt x="6724748" y="4622981"/>
                    <a:pt x="6854307" y="4622981"/>
                  </a:cubicBezTo>
                  <a:cubicBezTo>
                    <a:pt x="7091834" y="4625521"/>
                    <a:pt x="7322161" y="4621711"/>
                    <a:pt x="7559687" y="4625521"/>
                  </a:cubicBezTo>
                  <a:cubicBezTo>
                    <a:pt x="7754026" y="4628061"/>
                    <a:pt x="7948365" y="4628061"/>
                    <a:pt x="8142705" y="4630601"/>
                  </a:cubicBezTo>
                  <a:cubicBezTo>
                    <a:pt x="8430614" y="4634411"/>
                    <a:pt x="8718525" y="4636951"/>
                    <a:pt x="9006434" y="4638221"/>
                  </a:cubicBezTo>
                  <a:cubicBezTo>
                    <a:pt x="9114400" y="4638221"/>
                    <a:pt x="9144568" y="4636951"/>
                    <a:pt x="9164889" y="4636951"/>
                  </a:cubicBezTo>
                  <a:close/>
                </a:path>
              </a:pathLst>
            </a:custGeom>
            <a:solidFill>
              <a:srgbClr val="393839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415614" y="830004"/>
            <a:ext cx="1784168" cy="866133"/>
          </a:xfrm>
          <a:custGeom>
            <a:avLst/>
            <a:gdLst/>
            <a:ahLst/>
            <a:cxnLst/>
            <a:rect l="l" t="t" r="r" b="b"/>
            <a:pathLst>
              <a:path w="2676252" h="1299199">
                <a:moveTo>
                  <a:pt x="0" y="0"/>
                </a:moveTo>
                <a:lnTo>
                  <a:pt x="2676252" y="0"/>
                </a:lnTo>
                <a:lnTo>
                  <a:pt x="2676252" y="1299199"/>
                </a:lnTo>
                <a:lnTo>
                  <a:pt x="0" y="1299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1029345" y="2875672"/>
            <a:ext cx="10133311" cy="3559325"/>
          </a:xfrm>
          <a:custGeom>
            <a:avLst/>
            <a:gdLst/>
            <a:ahLst/>
            <a:cxnLst/>
            <a:rect l="l" t="t" r="r" b="b"/>
            <a:pathLst>
              <a:path w="15199966" h="5338988">
                <a:moveTo>
                  <a:pt x="0" y="0"/>
                </a:moveTo>
                <a:lnTo>
                  <a:pt x="15199966" y="0"/>
                </a:lnTo>
                <a:lnTo>
                  <a:pt x="15199966" y="5338988"/>
                </a:lnTo>
                <a:lnTo>
                  <a:pt x="0" y="5338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007501" y="1078453"/>
            <a:ext cx="7412225" cy="103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0"/>
              </a:lnSpc>
            </a:pPr>
            <a:r>
              <a:rPr lang="en-US" sz="3014" b="1" spc="352" dirty="0">
                <a:solidFill>
                  <a:srgbClr val="393839"/>
                </a:solidFill>
                <a:latin typeface="Heading Now 91-98"/>
              </a:rPr>
              <a:t>Unit 3: Appearances and Personality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33722" y="2251081"/>
            <a:ext cx="3559781" cy="409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</a:pPr>
            <a:r>
              <a:rPr lang="en-US" sz="2498" dirty="0">
                <a:solidFill>
                  <a:srgbClr val="000000"/>
                </a:solidFill>
                <a:latin typeface="Bungee"/>
              </a:rPr>
              <a:t>LEARN MORE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13224-638D-2505-39D8-EE8FAF25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62" t="4278" r="34158" b="50268"/>
          <a:stretch/>
        </p:blipFill>
        <p:spPr>
          <a:xfrm>
            <a:off x="2599764" y="197223"/>
            <a:ext cx="6490447" cy="5369228"/>
          </a:xfrm>
          <a:prstGeom prst="round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6AD449-DFDD-FB88-5375-396101E0189B}"/>
              </a:ext>
            </a:extLst>
          </p:cNvPr>
          <p:cNvSpPr txBox="1"/>
          <p:nvPr/>
        </p:nvSpPr>
        <p:spPr>
          <a:xfrm>
            <a:off x="2599764" y="5648848"/>
            <a:ext cx="7633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Mua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phẩm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khuyết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77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13224-638D-2505-39D8-EE8FAF25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739" t="4011" r="1992" b="50535"/>
          <a:stretch/>
        </p:blipFill>
        <p:spPr>
          <a:xfrm>
            <a:off x="2940423" y="170327"/>
            <a:ext cx="6311153" cy="5377926"/>
          </a:xfrm>
          <a:prstGeom prst="round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BD3191-7026-4DB6-0500-791D7CE48474}"/>
              </a:ext>
            </a:extLst>
          </p:cNvPr>
          <p:cNvSpPr txBox="1"/>
          <p:nvPr/>
        </p:nvSpPr>
        <p:spPr>
          <a:xfrm>
            <a:off x="2940423" y="5709617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khuyết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5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13224-638D-2505-39D8-EE8FAF25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" t="54011" r="67309" b="1738"/>
          <a:stretch/>
        </p:blipFill>
        <p:spPr>
          <a:xfrm>
            <a:off x="1891554" y="242046"/>
            <a:ext cx="8059270" cy="5296191"/>
          </a:xfrm>
          <a:prstGeom prst="round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B61FF3-88DE-B617-A662-CB521F520866}"/>
              </a:ext>
            </a:extLst>
          </p:cNvPr>
          <p:cNvSpPr txBox="1"/>
          <p:nvPr/>
        </p:nvSpPr>
        <p:spPr>
          <a:xfrm>
            <a:off x="3321423" y="5604024"/>
            <a:ext cx="575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khuyết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13224-638D-2505-39D8-EE8FAF25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62" t="52540" r="34689" b="2272"/>
          <a:stretch/>
        </p:blipFill>
        <p:spPr>
          <a:xfrm>
            <a:off x="2088777" y="268942"/>
            <a:ext cx="7709647" cy="5217458"/>
          </a:xfrm>
          <a:prstGeom prst="round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E4A58-FE39-DCC4-1014-415AB17004BD}"/>
              </a:ext>
            </a:extLst>
          </p:cNvPr>
          <p:cNvSpPr txBox="1"/>
          <p:nvPr/>
        </p:nvSpPr>
        <p:spPr>
          <a:xfrm>
            <a:off x="2857500" y="5415764"/>
            <a:ext cx="679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Cười</a:t>
            </a:r>
            <a:r>
              <a:rPr lang="en-US" sz="3200" b="1" dirty="0">
                <a:solidFill>
                  <a:srgbClr val="FF0000"/>
                </a:solidFill>
              </a:rPr>
              <a:t> (</a:t>
            </a:r>
            <a:r>
              <a:rPr lang="en-US" sz="3200" b="1" dirty="0" err="1">
                <a:solidFill>
                  <a:srgbClr val="FF0000"/>
                </a:solidFill>
              </a:rPr>
              <a:t>chế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giễu</a:t>
            </a:r>
            <a:r>
              <a:rPr lang="en-US" sz="3200" b="1" dirty="0">
                <a:solidFill>
                  <a:srgbClr val="FF0000"/>
                </a:solidFill>
              </a:rPr>
              <a:t>)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khuyết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2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13224-638D-2505-39D8-EE8FAF25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181" t="52941" r="2143" b="2941"/>
          <a:stretch/>
        </p:blipFill>
        <p:spPr>
          <a:xfrm>
            <a:off x="1586754" y="107576"/>
            <a:ext cx="8408893" cy="5154706"/>
          </a:xfrm>
          <a:prstGeom prst="round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B56D2F-C6E6-46DB-5B91-D9A1211282A2}"/>
              </a:ext>
            </a:extLst>
          </p:cNvPr>
          <p:cNvSpPr txBox="1"/>
          <p:nvPr/>
        </p:nvSpPr>
        <p:spPr>
          <a:xfrm>
            <a:off x="2552700" y="550541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thao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khuyết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1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13224-638D-2505-39D8-EE8FAF25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399"/>
            <a:ext cx="11816888" cy="6705601"/>
          </a:xfrm>
        </p:spPr>
      </p:pic>
      <p:sp>
        <p:nvSpPr>
          <p:cNvPr id="2" name="Freeform 4">
            <a:extLst>
              <a:ext uri="{FF2B5EF4-FFF2-40B4-BE49-F238E27FC236}">
                <a16:creationId xmlns:a16="http://schemas.microsoft.com/office/drawing/2014/main" id="{1BA2F89E-9811-4F56-0041-7E19D10F9CF6}"/>
              </a:ext>
            </a:extLst>
          </p:cNvPr>
          <p:cNvSpPr/>
          <p:nvPr/>
        </p:nvSpPr>
        <p:spPr>
          <a:xfrm>
            <a:off x="3257215" y="2160494"/>
            <a:ext cx="373491" cy="359616"/>
          </a:xfrm>
          <a:custGeom>
            <a:avLst/>
            <a:gdLst/>
            <a:ahLst/>
            <a:cxnLst/>
            <a:rect l="l" t="t" r="r" b="b"/>
            <a:pathLst>
              <a:path w="1217974" h="823655">
                <a:moveTo>
                  <a:pt x="0" y="0"/>
                </a:moveTo>
                <a:lnTo>
                  <a:pt x="1217974" y="0"/>
                </a:lnTo>
                <a:lnTo>
                  <a:pt x="1217974" y="823655"/>
                </a:lnTo>
                <a:lnTo>
                  <a:pt x="0" y="82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F52B9DB4-4DFA-0141-6E9B-A70F5359B2E3}"/>
              </a:ext>
            </a:extLst>
          </p:cNvPr>
          <p:cNvSpPr/>
          <p:nvPr/>
        </p:nvSpPr>
        <p:spPr>
          <a:xfrm>
            <a:off x="7163560" y="2160494"/>
            <a:ext cx="373491" cy="359616"/>
          </a:xfrm>
          <a:custGeom>
            <a:avLst/>
            <a:gdLst/>
            <a:ahLst/>
            <a:cxnLst/>
            <a:rect l="l" t="t" r="r" b="b"/>
            <a:pathLst>
              <a:path w="1217974" h="823655">
                <a:moveTo>
                  <a:pt x="0" y="0"/>
                </a:moveTo>
                <a:lnTo>
                  <a:pt x="1217974" y="0"/>
                </a:lnTo>
                <a:lnTo>
                  <a:pt x="1217974" y="823655"/>
                </a:lnTo>
                <a:lnTo>
                  <a:pt x="0" y="82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053D7AF-34D5-6301-28D7-C0F303AF6781}"/>
              </a:ext>
            </a:extLst>
          </p:cNvPr>
          <p:cNvSpPr/>
          <p:nvPr/>
        </p:nvSpPr>
        <p:spPr>
          <a:xfrm>
            <a:off x="3257215" y="5414682"/>
            <a:ext cx="373491" cy="359616"/>
          </a:xfrm>
          <a:custGeom>
            <a:avLst/>
            <a:gdLst/>
            <a:ahLst/>
            <a:cxnLst/>
            <a:rect l="l" t="t" r="r" b="b"/>
            <a:pathLst>
              <a:path w="1217974" h="823655">
                <a:moveTo>
                  <a:pt x="0" y="0"/>
                </a:moveTo>
                <a:lnTo>
                  <a:pt x="1217974" y="0"/>
                </a:lnTo>
                <a:lnTo>
                  <a:pt x="1217974" y="823655"/>
                </a:lnTo>
                <a:lnTo>
                  <a:pt x="0" y="82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5A864274-AD07-E1B1-9283-A66B50E78F09}"/>
              </a:ext>
            </a:extLst>
          </p:cNvPr>
          <p:cNvSpPr/>
          <p:nvPr/>
        </p:nvSpPr>
        <p:spPr>
          <a:xfrm>
            <a:off x="11083404" y="5414682"/>
            <a:ext cx="373491" cy="359616"/>
          </a:xfrm>
          <a:custGeom>
            <a:avLst/>
            <a:gdLst/>
            <a:ahLst/>
            <a:cxnLst/>
            <a:rect l="l" t="t" r="r" b="b"/>
            <a:pathLst>
              <a:path w="1217974" h="823655">
                <a:moveTo>
                  <a:pt x="0" y="0"/>
                </a:moveTo>
                <a:lnTo>
                  <a:pt x="1217974" y="0"/>
                </a:lnTo>
                <a:lnTo>
                  <a:pt x="1217974" y="823655"/>
                </a:lnTo>
                <a:lnTo>
                  <a:pt x="0" y="8236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0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5B299-23C0-BE12-7E4B-482F5A8B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7" y="443292"/>
            <a:ext cx="11293620" cy="589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7841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5B299-23C0-BE12-7E4B-482F5A8B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7" y="443292"/>
            <a:ext cx="11293620" cy="589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9B5703-2F61-3B1F-AF74-55EA8CC7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99" y="1831086"/>
            <a:ext cx="7766304" cy="436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53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65B299-23C0-BE12-7E4B-482F5A8B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7" y="443292"/>
            <a:ext cx="11293620" cy="589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Giúp người khuyết tật vui sống - Báo Người lao động">
            <a:extLst>
              <a:ext uri="{FF2B5EF4-FFF2-40B4-BE49-F238E27FC236}">
                <a16:creationId xmlns:a16="http://schemas.microsoft.com/office/drawing/2014/main" id="{F816E02C-B7F0-6902-8E4B-54B167364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78" y="1917383"/>
            <a:ext cx="6279642" cy="407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4C630-BBDC-3B4C-58DE-544C53EE5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A6C82-40F7-CDCD-F082-EC9E9A0DA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2C3A7-5692-F967-A707-4CD4EB9C6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56" y="559821"/>
            <a:ext cx="11171888" cy="57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9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7860" y="253169"/>
            <a:ext cx="11438078" cy="6232221"/>
            <a:chOff x="0" y="0"/>
            <a:chExt cx="9182669" cy="5003324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975385"/>
            </a:xfrm>
            <a:custGeom>
              <a:avLst/>
              <a:gdLst/>
              <a:ahLst/>
              <a:cxnLst/>
              <a:rect l="l" t="t" r="r" b="b"/>
              <a:pathLst>
                <a:path w="9159808" h="4975385">
                  <a:moveTo>
                    <a:pt x="9159808" y="4975385"/>
                  </a:moveTo>
                  <a:lnTo>
                    <a:pt x="0" y="4967764"/>
                  </a:lnTo>
                  <a:lnTo>
                    <a:pt x="0" y="1738820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5002054"/>
            </a:xfrm>
            <a:custGeom>
              <a:avLst/>
              <a:gdLst/>
              <a:ahLst/>
              <a:cxnLst/>
              <a:rect l="l" t="t" r="r" b="b"/>
              <a:pathLst>
                <a:path w="9189018" h="5002054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9788"/>
                    <a:pt x="9161078" y="249051"/>
                    <a:pt x="9163618" y="354413"/>
                  </a:cubicBezTo>
                  <a:cubicBezTo>
                    <a:pt x="9163618" y="506602"/>
                    <a:pt x="9176318" y="3507453"/>
                    <a:pt x="9182668" y="3659641"/>
                  </a:cubicBezTo>
                  <a:cubicBezTo>
                    <a:pt x="9189018" y="3889875"/>
                    <a:pt x="9185208" y="4124012"/>
                    <a:pt x="9185208" y="4354246"/>
                  </a:cubicBezTo>
                  <a:cubicBezTo>
                    <a:pt x="9185208" y="4557164"/>
                    <a:pt x="9186478" y="4744474"/>
                    <a:pt x="9187749" y="4941094"/>
                  </a:cubicBezTo>
                  <a:cubicBezTo>
                    <a:pt x="9187749" y="4962684"/>
                    <a:pt x="9187749" y="4976654"/>
                    <a:pt x="9187749" y="5000784"/>
                  </a:cubicBezTo>
                  <a:cubicBezTo>
                    <a:pt x="9164889" y="5000784"/>
                    <a:pt x="9144568" y="5002054"/>
                    <a:pt x="9100005" y="5000784"/>
                  </a:cubicBezTo>
                  <a:cubicBezTo>
                    <a:pt x="8632151" y="4995704"/>
                    <a:pt x="8157100" y="5002054"/>
                    <a:pt x="7689246" y="4996974"/>
                  </a:cubicBezTo>
                  <a:cubicBezTo>
                    <a:pt x="7408534" y="4993164"/>
                    <a:pt x="7135020" y="4995704"/>
                    <a:pt x="6854307" y="4993164"/>
                  </a:cubicBezTo>
                  <a:cubicBezTo>
                    <a:pt x="6724748" y="4991894"/>
                    <a:pt x="6595189" y="4990624"/>
                    <a:pt x="6465629" y="4989354"/>
                  </a:cubicBezTo>
                  <a:cubicBezTo>
                    <a:pt x="6386454" y="4989354"/>
                    <a:pt x="6314477" y="4990624"/>
                    <a:pt x="6235301" y="4990624"/>
                  </a:cubicBezTo>
                  <a:cubicBezTo>
                    <a:pt x="6033764" y="4989354"/>
                    <a:pt x="5479537" y="4990624"/>
                    <a:pt x="5278001" y="4989354"/>
                  </a:cubicBezTo>
                  <a:cubicBezTo>
                    <a:pt x="5134046" y="4988084"/>
                    <a:pt x="2254947" y="4996974"/>
                    <a:pt x="2110992" y="4995704"/>
                  </a:cubicBezTo>
                  <a:cubicBezTo>
                    <a:pt x="2075003" y="4995704"/>
                    <a:pt x="2031817" y="4996974"/>
                    <a:pt x="1995828" y="4996974"/>
                  </a:cubicBezTo>
                  <a:cubicBezTo>
                    <a:pt x="1909455" y="4996974"/>
                    <a:pt x="1830280" y="4998244"/>
                    <a:pt x="1743907" y="4998244"/>
                  </a:cubicBezTo>
                  <a:cubicBezTo>
                    <a:pt x="1527975" y="4998244"/>
                    <a:pt x="1319240" y="4996974"/>
                    <a:pt x="1103308" y="4995704"/>
                  </a:cubicBezTo>
                  <a:cubicBezTo>
                    <a:pt x="973748" y="4994434"/>
                    <a:pt x="844189" y="4993164"/>
                    <a:pt x="721827" y="4991894"/>
                  </a:cubicBezTo>
                  <a:cubicBezTo>
                    <a:pt x="491499" y="4990624"/>
                    <a:pt x="261171" y="4989354"/>
                    <a:pt x="48260" y="4989354"/>
                  </a:cubicBezTo>
                  <a:cubicBezTo>
                    <a:pt x="38100" y="4989354"/>
                    <a:pt x="29210" y="4989354"/>
                    <a:pt x="19050" y="4988084"/>
                  </a:cubicBezTo>
                  <a:cubicBezTo>
                    <a:pt x="10160" y="4986814"/>
                    <a:pt x="5080" y="4980464"/>
                    <a:pt x="7620" y="4971574"/>
                  </a:cubicBezTo>
                  <a:cubicBezTo>
                    <a:pt x="16510" y="4939588"/>
                    <a:pt x="12700" y="4842031"/>
                    <a:pt x="11430" y="4740571"/>
                  </a:cubicBezTo>
                  <a:cubicBezTo>
                    <a:pt x="10160" y="4533751"/>
                    <a:pt x="6350" y="4330833"/>
                    <a:pt x="7620" y="4124012"/>
                  </a:cubicBezTo>
                  <a:cubicBezTo>
                    <a:pt x="5080" y="3866462"/>
                    <a:pt x="0" y="678302"/>
                    <a:pt x="7620" y="416849"/>
                  </a:cubicBezTo>
                  <a:cubicBezTo>
                    <a:pt x="8890" y="366120"/>
                    <a:pt x="7620" y="311488"/>
                    <a:pt x="8890" y="260758"/>
                  </a:cubicBezTo>
                  <a:cubicBezTo>
                    <a:pt x="10160" y="178810"/>
                    <a:pt x="12700" y="8905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984274"/>
                  </a:moveTo>
                  <a:cubicBezTo>
                    <a:pt x="9166158" y="4967764"/>
                    <a:pt x="9167428" y="4955064"/>
                    <a:pt x="9167428" y="4942364"/>
                  </a:cubicBezTo>
                  <a:cubicBezTo>
                    <a:pt x="9166158" y="4724963"/>
                    <a:pt x="9164889" y="4518142"/>
                    <a:pt x="9164889" y="4295712"/>
                  </a:cubicBezTo>
                  <a:cubicBezTo>
                    <a:pt x="9164889" y="4194253"/>
                    <a:pt x="9167428" y="4092794"/>
                    <a:pt x="9166158" y="3991334"/>
                  </a:cubicBezTo>
                  <a:cubicBezTo>
                    <a:pt x="9166158" y="3897680"/>
                    <a:pt x="9164889" y="3800123"/>
                    <a:pt x="9163618" y="3706468"/>
                  </a:cubicBezTo>
                  <a:cubicBezTo>
                    <a:pt x="9158539" y="3562084"/>
                    <a:pt x="9147108" y="572940"/>
                    <a:pt x="9147108" y="428556"/>
                  </a:cubicBezTo>
                  <a:cubicBezTo>
                    <a:pt x="9144568" y="307586"/>
                    <a:pt x="9142028" y="182713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7351"/>
                  </a:cubicBezTo>
                  <a:cubicBezTo>
                    <a:pt x="31750" y="147592"/>
                    <a:pt x="31750" y="217833"/>
                    <a:pt x="30480" y="288074"/>
                  </a:cubicBezTo>
                  <a:cubicBezTo>
                    <a:pt x="29210" y="405142"/>
                    <a:pt x="26670" y="518309"/>
                    <a:pt x="25400" y="635377"/>
                  </a:cubicBezTo>
                  <a:cubicBezTo>
                    <a:pt x="20320" y="760250"/>
                    <a:pt x="26670" y="3811830"/>
                    <a:pt x="29210" y="3936703"/>
                  </a:cubicBezTo>
                  <a:cubicBezTo>
                    <a:pt x="29210" y="4069380"/>
                    <a:pt x="29210" y="4205960"/>
                    <a:pt x="30480" y="4338637"/>
                  </a:cubicBezTo>
                  <a:cubicBezTo>
                    <a:pt x="30480" y="4436194"/>
                    <a:pt x="33020" y="4533751"/>
                    <a:pt x="33020" y="4631308"/>
                  </a:cubicBezTo>
                  <a:cubicBezTo>
                    <a:pt x="33020" y="4736669"/>
                    <a:pt x="33020" y="4842031"/>
                    <a:pt x="31750" y="4942364"/>
                  </a:cubicBezTo>
                  <a:cubicBezTo>
                    <a:pt x="31750" y="4946174"/>
                    <a:pt x="31750" y="4948714"/>
                    <a:pt x="31750" y="4952524"/>
                  </a:cubicBezTo>
                  <a:cubicBezTo>
                    <a:pt x="31750" y="4962684"/>
                    <a:pt x="35560" y="4966495"/>
                    <a:pt x="44450" y="4966495"/>
                  </a:cubicBezTo>
                  <a:cubicBezTo>
                    <a:pt x="95623" y="4966495"/>
                    <a:pt x="196392" y="4967764"/>
                    <a:pt x="289962" y="4967764"/>
                  </a:cubicBezTo>
                  <a:cubicBezTo>
                    <a:pt x="426719" y="4967764"/>
                    <a:pt x="570674" y="4965224"/>
                    <a:pt x="707432" y="4967764"/>
                  </a:cubicBezTo>
                  <a:cubicBezTo>
                    <a:pt x="930562" y="4971574"/>
                    <a:pt x="1153692" y="4974114"/>
                    <a:pt x="1376822" y="4972845"/>
                  </a:cubicBezTo>
                  <a:cubicBezTo>
                    <a:pt x="1520777" y="4971574"/>
                    <a:pt x="1657534" y="4974114"/>
                    <a:pt x="1801489" y="4974114"/>
                  </a:cubicBezTo>
                  <a:cubicBezTo>
                    <a:pt x="2010224" y="4974114"/>
                    <a:pt x="2218959" y="4972845"/>
                    <a:pt x="2427693" y="4974114"/>
                  </a:cubicBezTo>
                  <a:cubicBezTo>
                    <a:pt x="2737196" y="4975384"/>
                    <a:pt x="6134533" y="4965224"/>
                    <a:pt x="6451234" y="4967764"/>
                  </a:cubicBezTo>
                  <a:cubicBezTo>
                    <a:pt x="6587991" y="4969034"/>
                    <a:pt x="6724748" y="4970304"/>
                    <a:pt x="6854307" y="4970304"/>
                  </a:cubicBezTo>
                  <a:cubicBezTo>
                    <a:pt x="7091834" y="4972845"/>
                    <a:pt x="7322161" y="4969034"/>
                    <a:pt x="7559687" y="4972845"/>
                  </a:cubicBezTo>
                  <a:cubicBezTo>
                    <a:pt x="7754026" y="4975384"/>
                    <a:pt x="7948365" y="4975384"/>
                    <a:pt x="8142705" y="4977924"/>
                  </a:cubicBezTo>
                  <a:cubicBezTo>
                    <a:pt x="8430614" y="4981734"/>
                    <a:pt x="8718525" y="4984274"/>
                    <a:pt x="9006434" y="4985545"/>
                  </a:cubicBezTo>
                  <a:cubicBezTo>
                    <a:pt x="9114400" y="4985545"/>
                    <a:pt x="9144568" y="4984274"/>
                    <a:pt x="9164889" y="4984274"/>
                  </a:cubicBezTo>
                  <a:close/>
                </a:path>
              </a:pathLst>
            </a:custGeom>
            <a:solidFill>
              <a:srgbClr val="393839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5931609" y="986669"/>
            <a:ext cx="5132631" cy="4554595"/>
          </a:xfrm>
          <a:custGeom>
            <a:avLst/>
            <a:gdLst/>
            <a:ahLst/>
            <a:cxnLst/>
            <a:rect l="l" t="t" r="r" b="b"/>
            <a:pathLst>
              <a:path w="7151161" h="5685173">
                <a:moveTo>
                  <a:pt x="0" y="0"/>
                </a:moveTo>
                <a:lnTo>
                  <a:pt x="7151161" y="0"/>
                </a:lnTo>
                <a:lnTo>
                  <a:pt x="7151161" y="5685173"/>
                </a:lnTo>
                <a:lnTo>
                  <a:pt x="0" y="56851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1206569" y="1949657"/>
            <a:ext cx="4872797" cy="672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27"/>
              </a:lnSpc>
            </a:pPr>
            <a:r>
              <a:rPr lang="en-US" sz="5936" spc="-207">
                <a:solidFill>
                  <a:srgbClr val="393839"/>
                </a:solidFill>
                <a:latin typeface="Happy Font TH"/>
              </a:rPr>
              <a:t>disabled </a:t>
            </a:r>
            <a:r>
              <a:rPr lang="en-US" sz="5936" spc="-207" dirty="0">
                <a:solidFill>
                  <a:srgbClr val="393839"/>
                </a:solidFill>
                <a:latin typeface="Happy Font TH"/>
              </a:rPr>
              <a:t>people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43132" y="2881727"/>
            <a:ext cx="3969532" cy="742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18"/>
              </a:lnSpc>
              <a:spcBef>
                <a:spcPct val="0"/>
              </a:spcBef>
            </a:pPr>
            <a:r>
              <a:rPr lang="en-US" sz="4299" spc="-150" dirty="0" err="1">
                <a:solidFill>
                  <a:srgbClr val="393839"/>
                </a:solidFill>
                <a:latin typeface="Josefin Sans"/>
              </a:rPr>
              <a:t>Người</a:t>
            </a:r>
            <a:r>
              <a:rPr lang="en-US" sz="4299" spc="-150" dirty="0">
                <a:solidFill>
                  <a:srgbClr val="393839"/>
                </a:solidFill>
                <a:latin typeface="Josefin Sans"/>
              </a:rPr>
              <a:t> </a:t>
            </a:r>
            <a:r>
              <a:rPr lang="en-US" sz="4299" spc="-150" dirty="0" err="1">
                <a:solidFill>
                  <a:srgbClr val="393839"/>
                </a:solidFill>
                <a:latin typeface="Josefin Sans"/>
              </a:rPr>
              <a:t>khuyết</a:t>
            </a:r>
            <a:r>
              <a:rPr lang="en-US" sz="4299" spc="-150" dirty="0">
                <a:solidFill>
                  <a:srgbClr val="393839"/>
                </a:solidFill>
                <a:latin typeface="Josefin Sans"/>
              </a:rPr>
              <a:t> </a:t>
            </a:r>
            <a:r>
              <a:rPr lang="en-US" sz="4299" spc="-150" dirty="0" err="1">
                <a:solidFill>
                  <a:srgbClr val="393839"/>
                </a:solidFill>
                <a:latin typeface="Josefin Sans"/>
              </a:rPr>
              <a:t>tật</a:t>
            </a:r>
            <a:endParaRPr lang="en-US" sz="4299" spc="-150" dirty="0">
              <a:solidFill>
                <a:srgbClr val="393839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2900" y="375934"/>
            <a:ext cx="11506200" cy="6026410"/>
            <a:chOff x="0" y="0"/>
            <a:chExt cx="9182669" cy="4809453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781513"/>
            </a:xfrm>
            <a:custGeom>
              <a:avLst/>
              <a:gdLst/>
              <a:ahLst/>
              <a:cxnLst/>
              <a:rect l="l" t="t" r="r" b="b"/>
              <a:pathLst>
                <a:path w="9159808" h="4781513">
                  <a:moveTo>
                    <a:pt x="9159808" y="4781513"/>
                  </a:moveTo>
                  <a:lnTo>
                    <a:pt x="0" y="4773893"/>
                  </a:lnTo>
                  <a:lnTo>
                    <a:pt x="0" y="1671581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808183"/>
            </a:xfrm>
            <a:custGeom>
              <a:avLst/>
              <a:gdLst/>
              <a:ahLst/>
              <a:cxnLst/>
              <a:rect l="l" t="t" r="r" b="b"/>
              <a:pathLst>
                <a:path w="9189018" h="4808183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6788"/>
                    <a:pt x="9161078" y="241707"/>
                    <a:pt x="9163618" y="342879"/>
                  </a:cubicBezTo>
                  <a:cubicBezTo>
                    <a:pt x="9163618" y="489016"/>
                    <a:pt x="9176318" y="3370542"/>
                    <a:pt x="9182668" y="3516679"/>
                  </a:cubicBezTo>
                  <a:cubicBezTo>
                    <a:pt x="9189018" y="3737758"/>
                    <a:pt x="9185208" y="3962585"/>
                    <a:pt x="9185208" y="4183664"/>
                  </a:cubicBezTo>
                  <a:cubicBezTo>
                    <a:pt x="9185208" y="4378514"/>
                    <a:pt x="9186478" y="4558374"/>
                    <a:pt x="9187749" y="4747223"/>
                  </a:cubicBezTo>
                  <a:cubicBezTo>
                    <a:pt x="9187749" y="4768813"/>
                    <a:pt x="9187749" y="4782783"/>
                    <a:pt x="9187749" y="4806913"/>
                  </a:cubicBezTo>
                  <a:cubicBezTo>
                    <a:pt x="9164889" y="4806913"/>
                    <a:pt x="9144568" y="4808183"/>
                    <a:pt x="9100005" y="4806913"/>
                  </a:cubicBezTo>
                  <a:cubicBezTo>
                    <a:pt x="8632151" y="4801833"/>
                    <a:pt x="8157100" y="4808183"/>
                    <a:pt x="7689246" y="4803103"/>
                  </a:cubicBezTo>
                  <a:cubicBezTo>
                    <a:pt x="7408534" y="4799293"/>
                    <a:pt x="7135020" y="4801833"/>
                    <a:pt x="6854307" y="4799293"/>
                  </a:cubicBezTo>
                  <a:cubicBezTo>
                    <a:pt x="6724748" y="4798023"/>
                    <a:pt x="6595189" y="4796753"/>
                    <a:pt x="6465629" y="4795483"/>
                  </a:cubicBezTo>
                  <a:cubicBezTo>
                    <a:pt x="6386454" y="4795483"/>
                    <a:pt x="6314477" y="4796753"/>
                    <a:pt x="6235301" y="4796753"/>
                  </a:cubicBezTo>
                  <a:cubicBezTo>
                    <a:pt x="6033764" y="4795483"/>
                    <a:pt x="5479537" y="4796753"/>
                    <a:pt x="5278001" y="4795483"/>
                  </a:cubicBezTo>
                  <a:cubicBezTo>
                    <a:pt x="5134046" y="4794213"/>
                    <a:pt x="2254947" y="4803103"/>
                    <a:pt x="2110992" y="4801833"/>
                  </a:cubicBezTo>
                  <a:cubicBezTo>
                    <a:pt x="2075003" y="4801833"/>
                    <a:pt x="2031817" y="4803103"/>
                    <a:pt x="1995828" y="4803103"/>
                  </a:cubicBezTo>
                  <a:cubicBezTo>
                    <a:pt x="1909455" y="4803103"/>
                    <a:pt x="1830280" y="4804373"/>
                    <a:pt x="1743907" y="4804373"/>
                  </a:cubicBezTo>
                  <a:cubicBezTo>
                    <a:pt x="1527975" y="4804373"/>
                    <a:pt x="1319240" y="4803103"/>
                    <a:pt x="1103308" y="4801833"/>
                  </a:cubicBezTo>
                  <a:cubicBezTo>
                    <a:pt x="973748" y="4800563"/>
                    <a:pt x="844189" y="4799293"/>
                    <a:pt x="721827" y="4798023"/>
                  </a:cubicBezTo>
                  <a:cubicBezTo>
                    <a:pt x="491499" y="4796753"/>
                    <a:pt x="261171" y="4795483"/>
                    <a:pt x="48260" y="4795483"/>
                  </a:cubicBezTo>
                  <a:cubicBezTo>
                    <a:pt x="38100" y="4795483"/>
                    <a:pt x="29210" y="4795483"/>
                    <a:pt x="19050" y="4794213"/>
                  </a:cubicBezTo>
                  <a:cubicBezTo>
                    <a:pt x="10160" y="4792943"/>
                    <a:pt x="5080" y="4786593"/>
                    <a:pt x="7620" y="4777703"/>
                  </a:cubicBezTo>
                  <a:cubicBezTo>
                    <a:pt x="16510" y="4745730"/>
                    <a:pt x="12700" y="4652052"/>
                    <a:pt x="11430" y="4554627"/>
                  </a:cubicBezTo>
                  <a:cubicBezTo>
                    <a:pt x="10160" y="4356031"/>
                    <a:pt x="6350" y="4161181"/>
                    <a:pt x="7620" y="3962585"/>
                  </a:cubicBezTo>
                  <a:cubicBezTo>
                    <a:pt x="5080" y="3715276"/>
                    <a:pt x="0" y="653889"/>
                    <a:pt x="7620" y="402832"/>
                  </a:cubicBezTo>
                  <a:cubicBezTo>
                    <a:pt x="8890" y="354120"/>
                    <a:pt x="7620" y="301661"/>
                    <a:pt x="8890" y="252948"/>
                  </a:cubicBezTo>
                  <a:cubicBezTo>
                    <a:pt x="10160" y="174259"/>
                    <a:pt x="12700" y="8807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790403"/>
                  </a:moveTo>
                  <a:cubicBezTo>
                    <a:pt x="9166158" y="4773893"/>
                    <a:pt x="9167428" y="4761193"/>
                    <a:pt x="9167428" y="4748493"/>
                  </a:cubicBezTo>
                  <a:cubicBezTo>
                    <a:pt x="9166158" y="4539640"/>
                    <a:pt x="9164889" y="4341043"/>
                    <a:pt x="9164889" y="4127458"/>
                  </a:cubicBezTo>
                  <a:cubicBezTo>
                    <a:pt x="9164889" y="4030033"/>
                    <a:pt x="9167428" y="3932608"/>
                    <a:pt x="9166158" y="3835183"/>
                  </a:cubicBezTo>
                  <a:cubicBezTo>
                    <a:pt x="9166158" y="3745252"/>
                    <a:pt x="9164889" y="3651575"/>
                    <a:pt x="9163618" y="3561644"/>
                  </a:cubicBezTo>
                  <a:cubicBezTo>
                    <a:pt x="9158539" y="3423001"/>
                    <a:pt x="9147108" y="552717"/>
                    <a:pt x="9147108" y="414074"/>
                  </a:cubicBezTo>
                  <a:cubicBezTo>
                    <a:pt x="9144568" y="297914"/>
                    <a:pt x="9142028" y="178006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834"/>
                  </a:cubicBezTo>
                  <a:cubicBezTo>
                    <a:pt x="31750" y="144282"/>
                    <a:pt x="31750" y="211730"/>
                    <a:pt x="30480" y="279178"/>
                  </a:cubicBezTo>
                  <a:cubicBezTo>
                    <a:pt x="29210" y="391591"/>
                    <a:pt x="26670" y="500257"/>
                    <a:pt x="25400" y="612671"/>
                  </a:cubicBezTo>
                  <a:cubicBezTo>
                    <a:pt x="20320" y="732578"/>
                    <a:pt x="26670" y="3662816"/>
                    <a:pt x="29210" y="3782723"/>
                  </a:cubicBezTo>
                  <a:cubicBezTo>
                    <a:pt x="29210" y="3910125"/>
                    <a:pt x="29210" y="4041274"/>
                    <a:pt x="30480" y="4168676"/>
                  </a:cubicBezTo>
                  <a:cubicBezTo>
                    <a:pt x="30480" y="4262353"/>
                    <a:pt x="33020" y="4356031"/>
                    <a:pt x="33020" y="4449709"/>
                  </a:cubicBezTo>
                  <a:cubicBezTo>
                    <a:pt x="33020" y="4550881"/>
                    <a:pt x="33020" y="4652052"/>
                    <a:pt x="31750" y="4748493"/>
                  </a:cubicBezTo>
                  <a:cubicBezTo>
                    <a:pt x="31750" y="4752303"/>
                    <a:pt x="31750" y="4754843"/>
                    <a:pt x="31750" y="4758653"/>
                  </a:cubicBezTo>
                  <a:cubicBezTo>
                    <a:pt x="31750" y="4768813"/>
                    <a:pt x="35560" y="4772623"/>
                    <a:pt x="44450" y="4772623"/>
                  </a:cubicBezTo>
                  <a:cubicBezTo>
                    <a:pt x="95623" y="4772623"/>
                    <a:pt x="196392" y="4773893"/>
                    <a:pt x="289962" y="4773893"/>
                  </a:cubicBezTo>
                  <a:cubicBezTo>
                    <a:pt x="426719" y="4773893"/>
                    <a:pt x="570674" y="4771353"/>
                    <a:pt x="707432" y="4773893"/>
                  </a:cubicBezTo>
                  <a:cubicBezTo>
                    <a:pt x="930562" y="4777703"/>
                    <a:pt x="1153692" y="4780243"/>
                    <a:pt x="1376822" y="4778973"/>
                  </a:cubicBezTo>
                  <a:cubicBezTo>
                    <a:pt x="1520777" y="4777703"/>
                    <a:pt x="1657534" y="4780243"/>
                    <a:pt x="1801489" y="4780243"/>
                  </a:cubicBezTo>
                  <a:cubicBezTo>
                    <a:pt x="2010224" y="4780243"/>
                    <a:pt x="2218959" y="4778973"/>
                    <a:pt x="2427693" y="4780243"/>
                  </a:cubicBezTo>
                  <a:cubicBezTo>
                    <a:pt x="2737196" y="4781513"/>
                    <a:pt x="6134533" y="4771353"/>
                    <a:pt x="6451234" y="4773893"/>
                  </a:cubicBezTo>
                  <a:cubicBezTo>
                    <a:pt x="6587991" y="4775163"/>
                    <a:pt x="6724748" y="4776433"/>
                    <a:pt x="6854307" y="4776433"/>
                  </a:cubicBezTo>
                  <a:cubicBezTo>
                    <a:pt x="7091834" y="4778973"/>
                    <a:pt x="7322161" y="4775163"/>
                    <a:pt x="7559687" y="4778973"/>
                  </a:cubicBezTo>
                  <a:cubicBezTo>
                    <a:pt x="7754026" y="4781513"/>
                    <a:pt x="7948365" y="4781513"/>
                    <a:pt x="8142705" y="4784053"/>
                  </a:cubicBezTo>
                  <a:cubicBezTo>
                    <a:pt x="8430614" y="4787863"/>
                    <a:pt x="8718525" y="4790403"/>
                    <a:pt x="9006434" y="4791673"/>
                  </a:cubicBezTo>
                  <a:cubicBezTo>
                    <a:pt x="9114400" y="4791673"/>
                    <a:pt x="9144568" y="4790403"/>
                    <a:pt x="9164889" y="4790403"/>
                  </a:cubicBezTo>
                  <a:close/>
                </a:path>
              </a:pathLst>
            </a:custGeom>
            <a:solidFill>
              <a:srgbClr val="393839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94341" y="1960899"/>
            <a:ext cx="4882875" cy="28564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89006" y="1704206"/>
            <a:ext cx="4163698" cy="644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5"/>
              </a:lnSpc>
            </a:pPr>
            <a:r>
              <a:rPr lang="en-US" sz="5946" spc="-208" dirty="0">
                <a:solidFill>
                  <a:srgbClr val="393839"/>
                </a:solidFill>
                <a:latin typeface="Happy Font TH"/>
              </a:rPr>
              <a:t>respect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7254" y="2564316"/>
            <a:ext cx="2865290" cy="730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30"/>
              </a:lnSpc>
              <a:spcBef>
                <a:spcPct val="0"/>
              </a:spcBef>
            </a:pPr>
            <a:r>
              <a:rPr lang="en-US" sz="4236" spc="-148" dirty="0" err="1">
                <a:solidFill>
                  <a:srgbClr val="393839"/>
                </a:solidFill>
                <a:latin typeface="Josefin Sans"/>
              </a:rPr>
              <a:t>tôn</a:t>
            </a:r>
            <a:r>
              <a:rPr lang="en-US" sz="4236" spc="-148" dirty="0">
                <a:solidFill>
                  <a:srgbClr val="393839"/>
                </a:solidFill>
                <a:latin typeface="Josefin Sans"/>
              </a:rPr>
              <a:t> </a:t>
            </a:r>
            <a:r>
              <a:rPr lang="en-US" sz="4236" spc="-148" dirty="0" err="1">
                <a:solidFill>
                  <a:srgbClr val="393839"/>
                </a:solidFill>
                <a:latin typeface="Josefin Sans"/>
              </a:rPr>
              <a:t>trọng</a:t>
            </a:r>
            <a:endParaRPr lang="en-US" sz="4236" spc="-148" dirty="0">
              <a:solidFill>
                <a:srgbClr val="393839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2651" y="685800"/>
            <a:ext cx="11199620" cy="5678681"/>
            <a:chOff x="0" y="0"/>
            <a:chExt cx="9182669" cy="465600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628061"/>
            </a:xfrm>
            <a:custGeom>
              <a:avLst/>
              <a:gdLst/>
              <a:ahLst/>
              <a:cxnLst/>
              <a:rect l="l" t="t" r="r" b="b"/>
              <a:pathLst>
                <a:path w="9159808" h="4628061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654731"/>
            </a:xfrm>
            <a:custGeom>
              <a:avLst/>
              <a:gdLst/>
              <a:ahLst/>
              <a:cxnLst/>
              <a:rect l="l" t="t" r="r" b="b"/>
              <a:pathLst>
                <a:path w="9189018" h="4654731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4414"/>
                    <a:pt x="9161078" y="235894"/>
                    <a:pt x="9163618" y="333749"/>
                  </a:cubicBezTo>
                  <a:cubicBezTo>
                    <a:pt x="9163618" y="475097"/>
                    <a:pt x="9176318" y="3262175"/>
                    <a:pt x="9182668" y="3403522"/>
                  </a:cubicBezTo>
                  <a:cubicBezTo>
                    <a:pt x="9189018" y="3617356"/>
                    <a:pt x="9185208" y="3834813"/>
                    <a:pt x="9185208" y="4048646"/>
                  </a:cubicBezTo>
                  <a:cubicBezTo>
                    <a:pt x="9185208" y="4237109"/>
                    <a:pt x="9186478" y="4411075"/>
                    <a:pt x="9187749" y="4593771"/>
                  </a:cubicBezTo>
                  <a:cubicBezTo>
                    <a:pt x="9187749" y="4615361"/>
                    <a:pt x="9187749" y="4629331"/>
                    <a:pt x="9187749" y="4653461"/>
                  </a:cubicBezTo>
                  <a:cubicBezTo>
                    <a:pt x="9164889" y="4653461"/>
                    <a:pt x="9144568" y="4654731"/>
                    <a:pt x="9100005" y="4653461"/>
                  </a:cubicBezTo>
                  <a:cubicBezTo>
                    <a:pt x="8632151" y="4648381"/>
                    <a:pt x="8157100" y="4654731"/>
                    <a:pt x="7689246" y="4649651"/>
                  </a:cubicBezTo>
                  <a:cubicBezTo>
                    <a:pt x="7408534" y="4645841"/>
                    <a:pt x="7135020" y="4648381"/>
                    <a:pt x="6854307" y="4645841"/>
                  </a:cubicBezTo>
                  <a:cubicBezTo>
                    <a:pt x="6724748" y="4644571"/>
                    <a:pt x="6595189" y="4643301"/>
                    <a:pt x="6465629" y="4642031"/>
                  </a:cubicBezTo>
                  <a:cubicBezTo>
                    <a:pt x="6386454" y="4642031"/>
                    <a:pt x="6314477" y="4643301"/>
                    <a:pt x="6235301" y="4643301"/>
                  </a:cubicBezTo>
                  <a:cubicBezTo>
                    <a:pt x="6033764" y="4642031"/>
                    <a:pt x="5479537" y="4643301"/>
                    <a:pt x="5278001" y="4642031"/>
                  </a:cubicBezTo>
                  <a:cubicBezTo>
                    <a:pt x="5134046" y="4640761"/>
                    <a:pt x="2254947" y="4649651"/>
                    <a:pt x="2110992" y="4648381"/>
                  </a:cubicBezTo>
                  <a:cubicBezTo>
                    <a:pt x="2075003" y="4648381"/>
                    <a:pt x="2031817" y="4649651"/>
                    <a:pt x="1995828" y="4649651"/>
                  </a:cubicBezTo>
                  <a:cubicBezTo>
                    <a:pt x="1909455" y="4649651"/>
                    <a:pt x="1830280" y="4650921"/>
                    <a:pt x="1743907" y="4650921"/>
                  </a:cubicBezTo>
                  <a:cubicBezTo>
                    <a:pt x="1527975" y="4650921"/>
                    <a:pt x="1319240" y="4649651"/>
                    <a:pt x="1103308" y="4648381"/>
                  </a:cubicBezTo>
                  <a:cubicBezTo>
                    <a:pt x="973748" y="4647111"/>
                    <a:pt x="844189" y="4645841"/>
                    <a:pt x="721827" y="4644571"/>
                  </a:cubicBezTo>
                  <a:cubicBezTo>
                    <a:pt x="491499" y="4643301"/>
                    <a:pt x="261171" y="4642031"/>
                    <a:pt x="48260" y="4642031"/>
                  </a:cubicBezTo>
                  <a:cubicBezTo>
                    <a:pt x="38100" y="4642031"/>
                    <a:pt x="29210" y="4642031"/>
                    <a:pt x="19050" y="4640761"/>
                  </a:cubicBezTo>
                  <a:cubicBezTo>
                    <a:pt x="10160" y="4639491"/>
                    <a:pt x="5080" y="4633141"/>
                    <a:pt x="7620" y="4624251"/>
                  </a:cubicBezTo>
                  <a:cubicBezTo>
                    <a:pt x="16510" y="4592289"/>
                    <a:pt x="12700" y="4501682"/>
                    <a:pt x="11430" y="4407450"/>
                  </a:cubicBezTo>
                  <a:cubicBezTo>
                    <a:pt x="10160" y="4215363"/>
                    <a:pt x="6350" y="4026900"/>
                    <a:pt x="7620" y="3834813"/>
                  </a:cubicBezTo>
                  <a:cubicBezTo>
                    <a:pt x="5080" y="3595610"/>
                    <a:pt x="0" y="634565"/>
                    <a:pt x="7620" y="391738"/>
                  </a:cubicBezTo>
                  <a:cubicBezTo>
                    <a:pt x="8890" y="344622"/>
                    <a:pt x="7620" y="293882"/>
                    <a:pt x="8890" y="246766"/>
                  </a:cubicBezTo>
                  <a:cubicBezTo>
                    <a:pt x="10160" y="170656"/>
                    <a:pt x="12700" y="87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636951"/>
                  </a:moveTo>
                  <a:cubicBezTo>
                    <a:pt x="9166158" y="4620441"/>
                    <a:pt x="9167428" y="4607741"/>
                    <a:pt x="9167428" y="4595041"/>
                  </a:cubicBezTo>
                  <a:cubicBezTo>
                    <a:pt x="9166158" y="4392954"/>
                    <a:pt x="9164889" y="4200866"/>
                    <a:pt x="9164889" y="3994282"/>
                  </a:cubicBezTo>
                  <a:cubicBezTo>
                    <a:pt x="9164889" y="3900050"/>
                    <a:pt x="9167428" y="3805818"/>
                    <a:pt x="9166158" y="3711587"/>
                  </a:cubicBezTo>
                  <a:cubicBezTo>
                    <a:pt x="9166158" y="3624604"/>
                    <a:pt x="9164889" y="3533997"/>
                    <a:pt x="9163618" y="3447014"/>
                  </a:cubicBezTo>
                  <a:cubicBezTo>
                    <a:pt x="9158539" y="3312915"/>
                    <a:pt x="9147108" y="536710"/>
                    <a:pt x="9147108" y="402611"/>
                  </a:cubicBezTo>
                  <a:cubicBezTo>
                    <a:pt x="9144568" y="290258"/>
                    <a:pt x="9142028" y="174281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425"/>
                  </a:cubicBezTo>
                  <a:cubicBezTo>
                    <a:pt x="31750" y="141662"/>
                    <a:pt x="31750" y="206899"/>
                    <a:pt x="30480" y="272137"/>
                  </a:cubicBezTo>
                  <a:cubicBezTo>
                    <a:pt x="29210" y="380865"/>
                    <a:pt x="26670" y="485970"/>
                    <a:pt x="25400" y="594698"/>
                  </a:cubicBezTo>
                  <a:cubicBezTo>
                    <a:pt x="20320" y="710676"/>
                    <a:pt x="26670" y="3544870"/>
                    <a:pt x="29210" y="3660847"/>
                  </a:cubicBezTo>
                  <a:cubicBezTo>
                    <a:pt x="29210" y="3784073"/>
                    <a:pt x="29210" y="3910923"/>
                    <a:pt x="30480" y="4034149"/>
                  </a:cubicBezTo>
                  <a:cubicBezTo>
                    <a:pt x="30480" y="4124756"/>
                    <a:pt x="33020" y="4215363"/>
                    <a:pt x="33020" y="4305971"/>
                  </a:cubicBezTo>
                  <a:cubicBezTo>
                    <a:pt x="33020" y="4403826"/>
                    <a:pt x="33020" y="4501682"/>
                    <a:pt x="31750" y="4595041"/>
                  </a:cubicBezTo>
                  <a:cubicBezTo>
                    <a:pt x="31750" y="4598851"/>
                    <a:pt x="31750" y="4601391"/>
                    <a:pt x="31750" y="4605201"/>
                  </a:cubicBezTo>
                  <a:cubicBezTo>
                    <a:pt x="31750" y="4615361"/>
                    <a:pt x="35560" y="4619171"/>
                    <a:pt x="44450" y="4619171"/>
                  </a:cubicBezTo>
                  <a:cubicBezTo>
                    <a:pt x="95623" y="4619171"/>
                    <a:pt x="196392" y="4620441"/>
                    <a:pt x="289962" y="4620441"/>
                  </a:cubicBezTo>
                  <a:cubicBezTo>
                    <a:pt x="426719" y="4620441"/>
                    <a:pt x="570674" y="4617901"/>
                    <a:pt x="707432" y="4620441"/>
                  </a:cubicBezTo>
                  <a:cubicBezTo>
                    <a:pt x="930562" y="4624251"/>
                    <a:pt x="1153692" y="4626791"/>
                    <a:pt x="1376822" y="4625521"/>
                  </a:cubicBezTo>
                  <a:cubicBezTo>
                    <a:pt x="1520777" y="4624251"/>
                    <a:pt x="1657534" y="4626791"/>
                    <a:pt x="1801489" y="4626791"/>
                  </a:cubicBezTo>
                  <a:cubicBezTo>
                    <a:pt x="2010224" y="4626791"/>
                    <a:pt x="2218959" y="4625521"/>
                    <a:pt x="2427693" y="4626791"/>
                  </a:cubicBezTo>
                  <a:cubicBezTo>
                    <a:pt x="2737196" y="4628061"/>
                    <a:pt x="6134533" y="4617901"/>
                    <a:pt x="6451234" y="4620441"/>
                  </a:cubicBezTo>
                  <a:cubicBezTo>
                    <a:pt x="6587991" y="4621711"/>
                    <a:pt x="6724748" y="4622981"/>
                    <a:pt x="6854307" y="4622981"/>
                  </a:cubicBezTo>
                  <a:cubicBezTo>
                    <a:pt x="7091834" y="4625521"/>
                    <a:pt x="7322161" y="4621711"/>
                    <a:pt x="7559687" y="4625521"/>
                  </a:cubicBezTo>
                  <a:cubicBezTo>
                    <a:pt x="7754026" y="4628061"/>
                    <a:pt x="7948365" y="4628061"/>
                    <a:pt x="8142705" y="4630601"/>
                  </a:cubicBezTo>
                  <a:cubicBezTo>
                    <a:pt x="8430614" y="4634411"/>
                    <a:pt x="8718525" y="4636951"/>
                    <a:pt x="9006434" y="4638221"/>
                  </a:cubicBezTo>
                  <a:cubicBezTo>
                    <a:pt x="9114400" y="4638221"/>
                    <a:pt x="9144568" y="4636951"/>
                    <a:pt x="9164889" y="4636951"/>
                  </a:cubicBezTo>
                  <a:close/>
                </a:path>
              </a:pathLst>
            </a:custGeom>
            <a:solidFill>
              <a:srgbClr val="393839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93284" y="1481178"/>
            <a:ext cx="3571159" cy="37199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31310" y="2219823"/>
            <a:ext cx="3741151" cy="65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5994" spc="-209">
                <a:solidFill>
                  <a:srgbClr val="393839"/>
                </a:solidFill>
                <a:latin typeface="Happy Font TH"/>
              </a:rPr>
              <a:t>gifts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36750" y="3063611"/>
            <a:ext cx="4376498" cy="730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3"/>
              </a:lnSpc>
              <a:spcBef>
                <a:spcPct val="0"/>
              </a:spcBef>
            </a:pPr>
            <a:r>
              <a:rPr lang="en-US" sz="4245" spc="-148" dirty="0" err="1">
                <a:solidFill>
                  <a:srgbClr val="393839"/>
                </a:solidFill>
                <a:latin typeface="Josefin Sans"/>
              </a:rPr>
              <a:t>những</a:t>
            </a:r>
            <a:r>
              <a:rPr lang="en-US" sz="4245" spc="-148" dirty="0">
                <a:solidFill>
                  <a:srgbClr val="393839"/>
                </a:solidFill>
                <a:latin typeface="Josefin Sans"/>
              </a:rPr>
              <a:t> </a:t>
            </a:r>
            <a:r>
              <a:rPr lang="en-US" sz="4245" spc="-148" dirty="0" err="1">
                <a:solidFill>
                  <a:srgbClr val="393839"/>
                </a:solidFill>
                <a:latin typeface="Josefin Sans"/>
              </a:rPr>
              <a:t>món</a:t>
            </a:r>
            <a:r>
              <a:rPr lang="en-US" sz="4245" spc="-148" dirty="0">
                <a:solidFill>
                  <a:srgbClr val="393839"/>
                </a:solidFill>
                <a:latin typeface="Josefin Sans"/>
              </a:rPr>
              <a:t> </a:t>
            </a:r>
            <a:r>
              <a:rPr lang="en-US" sz="4245" spc="-148" dirty="0" err="1">
                <a:solidFill>
                  <a:srgbClr val="393839"/>
                </a:solidFill>
                <a:latin typeface="Josefin Sans"/>
              </a:rPr>
              <a:t>quà</a:t>
            </a:r>
            <a:endParaRPr lang="en-US" sz="4245" spc="-148" dirty="0">
              <a:solidFill>
                <a:srgbClr val="393839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2900" y="359713"/>
            <a:ext cx="11506200" cy="6138574"/>
            <a:chOff x="0" y="0"/>
            <a:chExt cx="9182669" cy="4898967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871027"/>
            </a:xfrm>
            <a:custGeom>
              <a:avLst/>
              <a:gdLst/>
              <a:ahLst/>
              <a:cxnLst/>
              <a:rect l="l" t="t" r="r" b="b"/>
              <a:pathLst>
                <a:path w="9159808" h="4871027">
                  <a:moveTo>
                    <a:pt x="9159808" y="4871027"/>
                  </a:moveTo>
                  <a:lnTo>
                    <a:pt x="0" y="4863407"/>
                  </a:lnTo>
                  <a:lnTo>
                    <a:pt x="0" y="1702626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897697"/>
            </a:xfrm>
            <a:custGeom>
              <a:avLst/>
              <a:gdLst/>
              <a:ahLst/>
              <a:cxnLst/>
              <a:rect l="l" t="t" r="r" b="b"/>
              <a:pathLst>
                <a:path w="9189018" h="4897697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8173"/>
                    <a:pt x="9161078" y="245098"/>
                    <a:pt x="9163618" y="348204"/>
                  </a:cubicBezTo>
                  <a:cubicBezTo>
                    <a:pt x="9163618" y="497136"/>
                    <a:pt x="9176318" y="3433756"/>
                    <a:pt x="9182668" y="3582687"/>
                  </a:cubicBezTo>
                  <a:cubicBezTo>
                    <a:pt x="9189018" y="3807993"/>
                    <a:pt x="9185208" y="4037118"/>
                    <a:pt x="9185208" y="4262425"/>
                  </a:cubicBezTo>
                  <a:cubicBezTo>
                    <a:pt x="9185208" y="4461000"/>
                    <a:pt x="9186478" y="4644300"/>
                    <a:pt x="9187749" y="4836737"/>
                  </a:cubicBezTo>
                  <a:cubicBezTo>
                    <a:pt x="9187749" y="4858327"/>
                    <a:pt x="9187749" y="4872297"/>
                    <a:pt x="9187749" y="4896427"/>
                  </a:cubicBezTo>
                  <a:cubicBezTo>
                    <a:pt x="9164889" y="4896427"/>
                    <a:pt x="9144568" y="4897697"/>
                    <a:pt x="9100005" y="4896427"/>
                  </a:cubicBezTo>
                  <a:cubicBezTo>
                    <a:pt x="8632151" y="4891347"/>
                    <a:pt x="8157100" y="4897697"/>
                    <a:pt x="7689246" y="4892617"/>
                  </a:cubicBezTo>
                  <a:cubicBezTo>
                    <a:pt x="7408534" y="4888807"/>
                    <a:pt x="7135020" y="4891347"/>
                    <a:pt x="6854307" y="4888807"/>
                  </a:cubicBezTo>
                  <a:cubicBezTo>
                    <a:pt x="6724748" y="4887537"/>
                    <a:pt x="6595189" y="4886267"/>
                    <a:pt x="6465629" y="4884997"/>
                  </a:cubicBezTo>
                  <a:cubicBezTo>
                    <a:pt x="6386454" y="4884997"/>
                    <a:pt x="6314477" y="4886267"/>
                    <a:pt x="6235301" y="4886267"/>
                  </a:cubicBezTo>
                  <a:cubicBezTo>
                    <a:pt x="6033764" y="4884997"/>
                    <a:pt x="5479537" y="4886267"/>
                    <a:pt x="5278001" y="4884997"/>
                  </a:cubicBezTo>
                  <a:cubicBezTo>
                    <a:pt x="5134046" y="4883727"/>
                    <a:pt x="2254947" y="4892617"/>
                    <a:pt x="2110992" y="4891347"/>
                  </a:cubicBezTo>
                  <a:cubicBezTo>
                    <a:pt x="2075003" y="4891347"/>
                    <a:pt x="2031817" y="4892617"/>
                    <a:pt x="1995828" y="4892617"/>
                  </a:cubicBezTo>
                  <a:cubicBezTo>
                    <a:pt x="1909455" y="4892617"/>
                    <a:pt x="1830280" y="4893887"/>
                    <a:pt x="1743907" y="4893887"/>
                  </a:cubicBezTo>
                  <a:cubicBezTo>
                    <a:pt x="1527975" y="4893887"/>
                    <a:pt x="1319240" y="4892617"/>
                    <a:pt x="1103308" y="4891347"/>
                  </a:cubicBezTo>
                  <a:cubicBezTo>
                    <a:pt x="973748" y="4890077"/>
                    <a:pt x="844189" y="4888807"/>
                    <a:pt x="721827" y="4887537"/>
                  </a:cubicBezTo>
                  <a:cubicBezTo>
                    <a:pt x="491499" y="4886267"/>
                    <a:pt x="261171" y="4884997"/>
                    <a:pt x="48260" y="4884997"/>
                  </a:cubicBezTo>
                  <a:cubicBezTo>
                    <a:pt x="38100" y="4884997"/>
                    <a:pt x="29210" y="4884997"/>
                    <a:pt x="19050" y="4883727"/>
                  </a:cubicBezTo>
                  <a:cubicBezTo>
                    <a:pt x="10160" y="4882457"/>
                    <a:pt x="5080" y="4876107"/>
                    <a:pt x="7620" y="4867217"/>
                  </a:cubicBezTo>
                  <a:cubicBezTo>
                    <a:pt x="16510" y="4835237"/>
                    <a:pt x="12700" y="4739769"/>
                    <a:pt x="11430" y="4640481"/>
                  </a:cubicBezTo>
                  <a:cubicBezTo>
                    <a:pt x="10160" y="4438087"/>
                    <a:pt x="6350" y="4239512"/>
                    <a:pt x="7620" y="4037118"/>
                  </a:cubicBezTo>
                  <a:cubicBezTo>
                    <a:pt x="5080" y="3785081"/>
                    <a:pt x="0" y="665160"/>
                    <a:pt x="7620" y="409304"/>
                  </a:cubicBezTo>
                  <a:cubicBezTo>
                    <a:pt x="8890" y="359660"/>
                    <a:pt x="7620" y="306198"/>
                    <a:pt x="8890" y="256554"/>
                  </a:cubicBezTo>
                  <a:cubicBezTo>
                    <a:pt x="10160" y="176360"/>
                    <a:pt x="12700" y="8852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879917"/>
                  </a:moveTo>
                  <a:cubicBezTo>
                    <a:pt x="9166158" y="4863407"/>
                    <a:pt x="9167428" y="4850707"/>
                    <a:pt x="9167428" y="4838007"/>
                  </a:cubicBezTo>
                  <a:cubicBezTo>
                    <a:pt x="9166158" y="4625206"/>
                    <a:pt x="9164889" y="4422813"/>
                    <a:pt x="9164889" y="4205144"/>
                  </a:cubicBezTo>
                  <a:cubicBezTo>
                    <a:pt x="9164889" y="4105856"/>
                    <a:pt x="9167428" y="4006569"/>
                    <a:pt x="9166158" y="3907281"/>
                  </a:cubicBezTo>
                  <a:cubicBezTo>
                    <a:pt x="9166158" y="3815631"/>
                    <a:pt x="9164889" y="3720162"/>
                    <a:pt x="9163618" y="3628512"/>
                  </a:cubicBezTo>
                  <a:cubicBezTo>
                    <a:pt x="9158539" y="3487218"/>
                    <a:pt x="9147108" y="562054"/>
                    <a:pt x="9147108" y="420761"/>
                  </a:cubicBezTo>
                  <a:cubicBezTo>
                    <a:pt x="9144568" y="302379"/>
                    <a:pt x="9142028" y="180179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7073"/>
                  </a:cubicBezTo>
                  <a:cubicBezTo>
                    <a:pt x="31750" y="145810"/>
                    <a:pt x="31750" y="214548"/>
                    <a:pt x="30480" y="283286"/>
                  </a:cubicBezTo>
                  <a:cubicBezTo>
                    <a:pt x="29210" y="397848"/>
                    <a:pt x="26670" y="508592"/>
                    <a:pt x="25400" y="623154"/>
                  </a:cubicBezTo>
                  <a:cubicBezTo>
                    <a:pt x="20320" y="745354"/>
                    <a:pt x="26670" y="3731618"/>
                    <a:pt x="29210" y="3853818"/>
                  </a:cubicBezTo>
                  <a:cubicBezTo>
                    <a:pt x="29210" y="3983656"/>
                    <a:pt x="29210" y="4117312"/>
                    <a:pt x="30480" y="4247150"/>
                  </a:cubicBezTo>
                  <a:cubicBezTo>
                    <a:pt x="30480" y="4342619"/>
                    <a:pt x="33020" y="4438087"/>
                    <a:pt x="33020" y="4533556"/>
                  </a:cubicBezTo>
                  <a:cubicBezTo>
                    <a:pt x="33020" y="4636662"/>
                    <a:pt x="33020" y="4739769"/>
                    <a:pt x="31750" y="4838007"/>
                  </a:cubicBezTo>
                  <a:cubicBezTo>
                    <a:pt x="31750" y="4841817"/>
                    <a:pt x="31750" y="4844357"/>
                    <a:pt x="31750" y="4848167"/>
                  </a:cubicBezTo>
                  <a:cubicBezTo>
                    <a:pt x="31750" y="4858327"/>
                    <a:pt x="35560" y="4862137"/>
                    <a:pt x="44450" y="4862137"/>
                  </a:cubicBezTo>
                  <a:cubicBezTo>
                    <a:pt x="95623" y="4862137"/>
                    <a:pt x="196392" y="4863407"/>
                    <a:pt x="289962" y="4863407"/>
                  </a:cubicBezTo>
                  <a:cubicBezTo>
                    <a:pt x="426719" y="4863407"/>
                    <a:pt x="570674" y="4860867"/>
                    <a:pt x="707432" y="4863407"/>
                  </a:cubicBezTo>
                  <a:cubicBezTo>
                    <a:pt x="930562" y="4867217"/>
                    <a:pt x="1153692" y="4869757"/>
                    <a:pt x="1376822" y="4868487"/>
                  </a:cubicBezTo>
                  <a:cubicBezTo>
                    <a:pt x="1520777" y="4867217"/>
                    <a:pt x="1657534" y="4869757"/>
                    <a:pt x="1801489" y="4869757"/>
                  </a:cubicBezTo>
                  <a:cubicBezTo>
                    <a:pt x="2010224" y="4869757"/>
                    <a:pt x="2218959" y="4868487"/>
                    <a:pt x="2427693" y="4869757"/>
                  </a:cubicBezTo>
                  <a:cubicBezTo>
                    <a:pt x="2737196" y="4871027"/>
                    <a:pt x="6134533" y="4860867"/>
                    <a:pt x="6451234" y="4863407"/>
                  </a:cubicBezTo>
                  <a:cubicBezTo>
                    <a:pt x="6587991" y="4864677"/>
                    <a:pt x="6724748" y="4865947"/>
                    <a:pt x="6854307" y="4865947"/>
                  </a:cubicBezTo>
                  <a:cubicBezTo>
                    <a:pt x="7091834" y="4868487"/>
                    <a:pt x="7322161" y="4864677"/>
                    <a:pt x="7559687" y="4868487"/>
                  </a:cubicBezTo>
                  <a:cubicBezTo>
                    <a:pt x="7754026" y="4871027"/>
                    <a:pt x="7948365" y="4871027"/>
                    <a:pt x="8142705" y="4873567"/>
                  </a:cubicBezTo>
                  <a:cubicBezTo>
                    <a:pt x="8430614" y="4877377"/>
                    <a:pt x="8718525" y="4879917"/>
                    <a:pt x="9006434" y="4881187"/>
                  </a:cubicBezTo>
                  <a:cubicBezTo>
                    <a:pt x="9114400" y="4881187"/>
                    <a:pt x="9144568" y="4879917"/>
                    <a:pt x="9164889" y="4879917"/>
                  </a:cubicBezTo>
                  <a:close/>
                </a:path>
              </a:pathLst>
            </a:custGeom>
            <a:solidFill>
              <a:srgbClr val="393839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7005748" y="1608745"/>
            <a:ext cx="3543102" cy="3361518"/>
          </a:xfrm>
          <a:custGeom>
            <a:avLst/>
            <a:gdLst/>
            <a:ahLst/>
            <a:cxnLst/>
            <a:rect l="l" t="t" r="r" b="b"/>
            <a:pathLst>
              <a:path w="5314653" h="5042277">
                <a:moveTo>
                  <a:pt x="0" y="0"/>
                </a:moveTo>
                <a:lnTo>
                  <a:pt x="5314653" y="0"/>
                </a:lnTo>
                <a:lnTo>
                  <a:pt x="5314653" y="5042278"/>
                </a:lnTo>
                <a:lnTo>
                  <a:pt x="0" y="5042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2158572" y="1496581"/>
            <a:ext cx="1815666" cy="1684031"/>
          </a:xfrm>
          <a:custGeom>
            <a:avLst/>
            <a:gdLst/>
            <a:ahLst/>
            <a:cxnLst/>
            <a:rect l="l" t="t" r="r" b="b"/>
            <a:pathLst>
              <a:path w="2723499" h="2526046">
                <a:moveTo>
                  <a:pt x="0" y="0"/>
                </a:moveTo>
                <a:lnTo>
                  <a:pt x="2723500" y="0"/>
                </a:lnTo>
                <a:lnTo>
                  <a:pt x="2723500" y="2526046"/>
                </a:lnTo>
                <a:lnTo>
                  <a:pt x="0" y="2526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757974" y="3242284"/>
            <a:ext cx="3070058" cy="74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7"/>
              </a:lnSpc>
              <a:spcBef>
                <a:spcPct val="0"/>
              </a:spcBef>
            </a:pPr>
            <a:r>
              <a:rPr lang="en-US" sz="4284" spc="-149" dirty="0" err="1">
                <a:solidFill>
                  <a:srgbClr val="393839"/>
                </a:solidFill>
                <a:latin typeface="Josefin Sans"/>
              </a:rPr>
              <a:t>tham</a:t>
            </a:r>
            <a:r>
              <a:rPr lang="en-US" sz="4284" spc="-149" dirty="0">
                <a:solidFill>
                  <a:srgbClr val="393839"/>
                </a:solidFill>
                <a:latin typeface="Josefin Sans"/>
              </a:rPr>
              <a:t> </a:t>
            </a:r>
            <a:r>
              <a:rPr lang="en-US" sz="4284" spc="-149" dirty="0" err="1">
                <a:solidFill>
                  <a:srgbClr val="393839"/>
                </a:solidFill>
                <a:latin typeface="Josefin Sans"/>
              </a:rPr>
              <a:t>gia</a:t>
            </a:r>
            <a:endParaRPr lang="en-US" sz="4284" spc="-149" dirty="0">
              <a:solidFill>
                <a:srgbClr val="393839"/>
              </a:solidFill>
              <a:latin typeface="Josefi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9182669" cy="465600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9159808" cy="4628061"/>
            </a:xfrm>
            <a:custGeom>
              <a:avLst/>
              <a:gdLst/>
              <a:ahLst/>
              <a:cxnLst/>
              <a:rect l="l" t="t" r="r" b="b"/>
              <a:pathLst>
                <a:path w="9159808" h="4628061">
                  <a:moveTo>
                    <a:pt x="9159808" y="4628061"/>
                  </a:moveTo>
                  <a:lnTo>
                    <a:pt x="0" y="4620441"/>
                  </a:lnTo>
                  <a:lnTo>
                    <a:pt x="0" y="1618359"/>
                  </a:lnTo>
                  <a:lnTo>
                    <a:pt x="17780" y="19050"/>
                  </a:lnTo>
                  <a:lnTo>
                    <a:pt x="4565850" y="0"/>
                  </a:lnTo>
                  <a:lnTo>
                    <a:pt x="9140758" y="5080"/>
                  </a:lnTo>
                  <a:close/>
                </a:path>
              </a:pathLst>
            </a:custGeom>
            <a:solidFill>
              <a:srgbClr val="F2EDE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9189018" cy="4654731"/>
            </a:xfrm>
            <a:custGeom>
              <a:avLst/>
              <a:gdLst/>
              <a:ahLst/>
              <a:cxnLst/>
              <a:rect l="l" t="t" r="r" b="b"/>
              <a:pathLst>
                <a:path w="9189018" h="4654731">
                  <a:moveTo>
                    <a:pt x="9154728" y="21590"/>
                  </a:moveTo>
                  <a:cubicBezTo>
                    <a:pt x="9155999" y="34290"/>
                    <a:pt x="9155999" y="44450"/>
                    <a:pt x="9157268" y="54610"/>
                  </a:cubicBezTo>
                  <a:cubicBezTo>
                    <a:pt x="9159808" y="134414"/>
                    <a:pt x="9161078" y="235894"/>
                    <a:pt x="9163618" y="333749"/>
                  </a:cubicBezTo>
                  <a:cubicBezTo>
                    <a:pt x="9163618" y="475097"/>
                    <a:pt x="9176318" y="3262175"/>
                    <a:pt x="9182668" y="3403522"/>
                  </a:cubicBezTo>
                  <a:cubicBezTo>
                    <a:pt x="9189018" y="3617356"/>
                    <a:pt x="9185208" y="3834813"/>
                    <a:pt x="9185208" y="4048646"/>
                  </a:cubicBezTo>
                  <a:cubicBezTo>
                    <a:pt x="9185208" y="4237109"/>
                    <a:pt x="9186478" y="4411075"/>
                    <a:pt x="9187749" y="4593771"/>
                  </a:cubicBezTo>
                  <a:cubicBezTo>
                    <a:pt x="9187749" y="4615361"/>
                    <a:pt x="9187749" y="4629331"/>
                    <a:pt x="9187749" y="4653461"/>
                  </a:cubicBezTo>
                  <a:cubicBezTo>
                    <a:pt x="9164889" y="4653461"/>
                    <a:pt x="9144568" y="4654731"/>
                    <a:pt x="9100005" y="4653461"/>
                  </a:cubicBezTo>
                  <a:cubicBezTo>
                    <a:pt x="8632151" y="4648381"/>
                    <a:pt x="8157100" y="4654731"/>
                    <a:pt x="7689246" y="4649651"/>
                  </a:cubicBezTo>
                  <a:cubicBezTo>
                    <a:pt x="7408534" y="4645841"/>
                    <a:pt x="7135020" y="4648381"/>
                    <a:pt x="6854307" y="4645841"/>
                  </a:cubicBezTo>
                  <a:cubicBezTo>
                    <a:pt x="6724748" y="4644571"/>
                    <a:pt x="6595189" y="4643301"/>
                    <a:pt x="6465629" y="4642031"/>
                  </a:cubicBezTo>
                  <a:cubicBezTo>
                    <a:pt x="6386454" y="4642031"/>
                    <a:pt x="6314477" y="4643301"/>
                    <a:pt x="6235301" y="4643301"/>
                  </a:cubicBezTo>
                  <a:cubicBezTo>
                    <a:pt x="6033764" y="4642031"/>
                    <a:pt x="5479537" y="4643301"/>
                    <a:pt x="5278001" y="4642031"/>
                  </a:cubicBezTo>
                  <a:cubicBezTo>
                    <a:pt x="5134046" y="4640761"/>
                    <a:pt x="2254947" y="4649651"/>
                    <a:pt x="2110992" y="4648381"/>
                  </a:cubicBezTo>
                  <a:cubicBezTo>
                    <a:pt x="2075003" y="4648381"/>
                    <a:pt x="2031817" y="4649651"/>
                    <a:pt x="1995828" y="4649651"/>
                  </a:cubicBezTo>
                  <a:cubicBezTo>
                    <a:pt x="1909455" y="4649651"/>
                    <a:pt x="1830280" y="4650921"/>
                    <a:pt x="1743907" y="4650921"/>
                  </a:cubicBezTo>
                  <a:cubicBezTo>
                    <a:pt x="1527975" y="4650921"/>
                    <a:pt x="1319240" y="4649651"/>
                    <a:pt x="1103308" y="4648381"/>
                  </a:cubicBezTo>
                  <a:cubicBezTo>
                    <a:pt x="973748" y="4647111"/>
                    <a:pt x="844189" y="4645841"/>
                    <a:pt x="721827" y="4644571"/>
                  </a:cubicBezTo>
                  <a:cubicBezTo>
                    <a:pt x="491499" y="4643301"/>
                    <a:pt x="261171" y="4642031"/>
                    <a:pt x="48260" y="4642031"/>
                  </a:cubicBezTo>
                  <a:cubicBezTo>
                    <a:pt x="38100" y="4642031"/>
                    <a:pt x="29210" y="4642031"/>
                    <a:pt x="19050" y="4640761"/>
                  </a:cubicBezTo>
                  <a:cubicBezTo>
                    <a:pt x="10160" y="4639491"/>
                    <a:pt x="5080" y="4633141"/>
                    <a:pt x="7620" y="4624251"/>
                  </a:cubicBezTo>
                  <a:cubicBezTo>
                    <a:pt x="16510" y="4592289"/>
                    <a:pt x="12700" y="4501682"/>
                    <a:pt x="11430" y="4407450"/>
                  </a:cubicBezTo>
                  <a:cubicBezTo>
                    <a:pt x="10160" y="4215363"/>
                    <a:pt x="6350" y="4026900"/>
                    <a:pt x="7620" y="3834813"/>
                  </a:cubicBezTo>
                  <a:cubicBezTo>
                    <a:pt x="5080" y="3595610"/>
                    <a:pt x="0" y="634565"/>
                    <a:pt x="7620" y="391738"/>
                  </a:cubicBezTo>
                  <a:cubicBezTo>
                    <a:pt x="8890" y="344622"/>
                    <a:pt x="7620" y="293882"/>
                    <a:pt x="8890" y="246766"/>
                  </a:cubicBezTo>
                  <a:cubicBezTo>
                    <a:pt x="10160" y="170656"/>
                    <a:pt x="12700" y="8729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1228" y="30480"/>
                    <a:pt x="196392" y="29210"/>
                  </a:cubicBezTo>
                  <a:cubicBezTo>
                    <a:pt x="390731" y="25400"/>
                    <a:pt x="585070" y="22860"/>
                    <a:pt x="786607" y="20320"/>
                  </a:cubicBezTo>
                  <a:cubicBezTo>
                    <a:pt x="923364" y="17780"/>
                    <a:pt x="1060121" y="16510"/>
                    <a:pt x="1189681" y="13970"/>
                  </a:cubicBezTo>
                  <a:cubicBezTo>
                    <a:pt x="1319240" y="11430"/>
                    <a:pt x="1455997" y="8890"/>
                    <a:pt x="1585557" y="8890"/>
                  </a:cubicBezTo>
                  <a:cubicBezTo>
                    <a:pt x="1729512" y="7620"/>
                    <a:pt x="1873467" y="10160"/>
                    <a:pt x="2017422" y="8890"/>
                  </a:cubicBezTo>
                  <a:cubicBezTo>
                    <a:pt x="2197365" y="8890"/>
                    <a:pt x="5457945" y="6350"/>
                    <a:pt x="5637888" y="5080"/>
                  </a:cubicBezTo>
                  <a:cubicBezTo>
                    <a:pt x="5810634" y="3810"/>
                    <a:pt x="5983380" y="2540"/>
                    <a:pt x="6163324" y="2540"/>
                  </a:cubicBezTo>
                  <a:cubicBezTo>
                    <a:pt x="6458432" y="1270"/>
                    <a:pt x="6746342" y="0"/>
                    <a:pt x="7041449" y="0"/>
                  </a:cubicBezTo>
                  <a:cubicBezTo>
                    <a:pt x="7163811" y="0"/>
                    <a:pt x="7293370" y="2540"/>
                    <a:pt x="7415732" y="2540"/>
                  </a:cubicBezTo>
                  <a:cubicBezTo>
                    <a:pt x="7754026" y="3810"/>
                    <a:pt x="8099517" y="5080"/>
                    <a:pt x="8437812" y="7620"/>
                  </a:cubicBezTo>
                  <a:cubicBezTo>
                    <a:pt x="8617756" y="8890"/>
                    <a:pt x="8797700" y="12700"/>
                    <a:pt x="8977643" y="16510"/>
                  </a:cubicBezTo>
                  <a:cubicBezTo>
                    <a:pt x="9020829" y="16510"/>
                    <a:pt x="9064017" y="16510"/>
                    <a:pt x="9100005" y="16510"/>
                  </a:cubicBezTo>
                  <a:cubicBezTo>
                    <a:pt x="9135678" y="17780"/>
                    <a:pt x="9144568" y="20320"/>
                    <a:pt x="9154728" y="21590"/>
                  </a:cubicBezTo>
                  <a:close/>
                  <a:moveTo>
                    <a:pt x="9164889" y="4636951"/>
                  </a:moveTo>
                  <a:cubicBezTo>
                    <a:pt x="9166158" y="4620441"/>
                    <a:pt x="9167428" y="4607741"/>
                    <a:pt x="9167428" y="4595041"/>
                  </a:cubicBezTo>
                  <a:cubicBezTo>
                    <a:pt x="9166158" y="4392954"/>
                    <a:pt x="9164889" y="4200866"/>
                    <a:pt x="9164889" y="3994282"/>
                  </a:cubicBezTo>
                  <a:cubicBezTo>
                    <a:pt x="9164889" y="3900050"/>
                    <a:pt x="9167428" y="3805818"/>
                    <a:pt x="9166158" y="3711587"/>
                  </a:cubicBezTo>
                  <a:cubicBezTo>
                    <a:pt x="9166158" y="3624604"/>
                    <a:pt x="9164889" y="3533997"/>
                    <a:pt x="9163618" y="3447014"/>
                  </a:cubicBezTo>
                  <a:cubicBezTo>
                    <a:pt x="9158539" y="3312915"/>
                    <a:pt x="9147108" y="536710"/>
                    <a:pt x="9147108" y="402611"/>
                  </a:cubicBezTo>
                  <a:cubicBezTo>
                    <a:pt x="9144568" y="290258"/>
                    <a:pt x="9142028" y="174281"/>
                    <a:pt x="9139489" y="63500"/>
                  </a:cubicBezTo>
                  <a:cubicBezTo>
                    <a:pt x="9138218" y="44450"/>
                    <a:pt x="9136949" y="43180"/>
                    <a:pt x="9078412" y="41910"/>
                  </a:cubicBezTo>
                  <a:cubicBezTo>
                    <a:pt x="9056818" y="41910"/>
                    <a:pt x="9042423" y="41910"/>
                    <a:pt x="9020829" y="40640"/>
                  </a:cubicBezTo>
                  <a:cubicBezTo>
                    <a:pt x="8840886" y="36830"/>
                    <a:pt x="8653745" y="31750"/>
                    <a:pt x="8473801" y="30480"/>
                  </a:cubicBezTo>
                  <a:cubicBezTo>
                    <a:pt x="8034738" y="26670"/>
                    <a:pt x="7588478" y="25400"/>
                    <a:pt x="7149416" y="22860"/>
                  </a:cubicBezTo>
                  <a:cubicBezTo>
                    <a:pt x="7084636" y="22860"/>
                    <a:pt x="7012658" y="22860"/>
                    <a:pt x="6947878" y="22860"/>
                  </a:cubicBezTo>
                  <a:cubicBezTo>
                    <a:pt x="6839912" y="22860"/>
                    <a:pt x="6731946" y="22860"/>
                    <a:pt x="6631178" y="22860"/>
                  </a:cubicBezTo>
                  <a:cubicBezTo>
                    <a:pt x="6400850" y="22860"/>
                    <a:pt x="6170522" y="22860"/>
                    <a:pt x="5947392" y="24130"/>
                  </a:cubicBezTo>
                  <a:cubicBezTo>
                    <a:pt x="5753052" y="25400"/>
                    <a:pt x="2478077" y="29210"/>
                    <a:pt x="2283738" y="29210"/>
                  </a:cubicBezTo>
                  <a:cubicBezTo>
                    <a:pt x="1967037" y="29210"/>
                    <a:pt x="1650337" y="26670"/>
                    <a:pt x="1333636" y="33020"/>
                  </a:cubicBezTo>
                  <a:cubicBezTo>
                    <a:pt x="1168087" y="36830"/>
                    <a:pt x="1009737" y="36830"/>
                    <a:pt x="851387" y="38100"/>
                  </a:cubicBezTo>
                  <a:cubicBezTo>
                    <a:pt x="577872" y="41910"/>
                    <a:pt x="304358" y="45720"/>
                    <a:pt x="49530" y="50800"/>
                  </a:cubicBezTo>
                  <a:cubicBezTo>
                    <a:pt x="36830" y="50800"/>
                    <a:pt x="34290" y="53340"/>
                    <a:pt x="33020" y="76425"/>
                  </a:cubicBezTo>
                  <a:cubicBezTo>
                    <a:pt x="31750" y="141662"/>
                    <a:pt x="31750" y="206899"/>
                    <a:pt x="30480" y="272137"/>
                  </a:cubicBezTo>
                  <a:cubicBezTo>
                    <a:pt x="29210" y="380865"/>
                    <a:pt x="26670" y="485970"/>
                    <a:pt x="25400" y="594698"/>
                  </a:cubicBezTo>
                  <a:cubicBezTo>
                    <a:pt x="20320" y="710676"/>
                    <a:pt x="26670" y="3544870"/>
                    <a:pt x="29210" y="3660847"/>
                  </a:cubicBezTo>
                  <a:cubicBezTo>
                    <a:pt x="29210" y="3784073"/>
                    <a:pt x="29210" y="3910923"/>
                    <a:pt x="30480" y="4034149"/>
                  </a:cubicBezTo>
                  <a:cubicBezTo>
                    <a:pt x="30480" y="4124756"/>
                    <a:pt x="33020" y="4215363"/>
                    <a:pt x="33020" y="4305971"/>
                  </a:cubicBezTo>
                  <a:cubicBezTo>
                    <a:pt x="33020" y="4403826"/>
                    <a:pt x="33020" y="4501682"/>
                    <a:pt x="31750" y="4595041"/>
                  </a:cubicBezTo>
                  <a:cubicBezTo>
                    <a:pt x="31750" y="4598851"/>
                    <a:pt x="31750" y="4601391"/>
                    <a:pt x="31750" y="4605201"/>
                  </a:cubicBezTo>
                  <a:cubicBezTo>
                    <a:pt x="31750" y="4615361"/>
                    <a:pt x="35560" y="4619171"/>
                    <a:pt x="44450" y="4619171"/>
                  </a:cubicBezTo>
                  <a:cubicBezTo>
                    <a:pt x="95623" y="4619171"/>
                    <a:pt x="196392" y="4620441"/>
                    <a:pt x="289962" y="4620441"/>
                  </a:cubicBezTo>
                  <a:cubicBezTo>
                    <a:pt x="426719" y="4620441"/>
                    <a:pt x="570674" y="4617901"/>
                    <a:pt x="707432" y="4620441"/>
                  </a:cubicBezTo>
                  <a:cubicBezTo>
                    <a:pt x="930562" y="4624251"/>
                    <a:pt x="1153692" y="4626791"/>
                    <a:pt x="1376822" y="4625521"/>
                  </a:cubicBezTo>
                  <a:cubicBezTo>
                    <a:pt x="1520777" y="4624251"/>
                    <a:pt x="1657534" y="4626791"/>
                    <a:pt x="1801489" y="4626791"/>
                  </a:cubicBezTo>
                  <a:cubicBezTo>
                    <a:pt x="2010224" y="4626791"/>
                    <a:pt x="2218959" y="4625521"/>
                    <a:pt x="2427693" y="4626791"/>
                  </a:cubicBezTo>
                  <a:cubicBezTo>
                    <a:pt x="2737196" y="4628061"/>
                    <a:pt x="6134533" y="4617901"/>
                    <a:pt x="6451234" y="4620441"/>
                  </a:cubicBezTo>
                  <a:cubicBezTo>
                    <a:pt x="6587991" y="4621711"/>
                    <a:pt x="6724748" y="4622981"/>
                    <a:pt x="6854307" y="4622981"/>
                  </a:cubicBezTo>
                  <a:cubicBezTo>
                    <a:pt x="7091834" y="4625521"/>
                    <a:pt x="7322161" y="4621711"/>
                    <a:pt x="7559687" y="4625521"/>
                  </a:cubicBezTo>
                  <a:cubicBezTo>
                    <a:pt x="7754026" y="4628061"/>
                    <a:pt x="7948365" y="4628061"/>
                    <a:pt x="8142705" y="4630601"/>
                  </a:cubicBezTo>
                  <a:cubicBezTo>
                    <a:pt x="8430614" y="4634411"/>
                    <a:pt x="8718525" y="4636951"/>
                    <a:pt x="9006434" y="4638221"/>
                  </a:cubicBezTo>
                  <a:cubicBezTo>
                    <a:pt x="9114400" y="4638221"/>
                    <a:pt x="9144568" y="4636951"/>
                    <a:pt x="9164889" y="4636951"/>
                  </a:cubicBezTo>
                  <a:close/>
                </a:path>
              </a:pathLst>
            </a:custGeom>
            <a:solidFill>
              <a:srgbClr val="393839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3429000"/>
            <a:ext cx="10038064" cy="2639548"/>
          </a:xfrm>
          <a:custGeom>
            <a:avLst/>
            <a:gdLst/>
            <a:ahLst/>
            <a:cxnLst/>
            <a:rect l="l" t="t" r="r" b="b"/>
            <a:pathLst>
              <a:path w="15057096" h="3959322">
                <a:moveTo>
                  <a:pt x="0" y="0"/>
                </a:moveTo>
                <a:lnTo>
                  <a:pt x="15057096" y="0"/>
                </a:lnTo>
                <a:lnTo>
                  <a:pt x="15057096" y="3959322"/>
                </a:lnTo>
                <a:lnTo>
                  <a:pt x="0" y="39593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6" r="-326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712424" y="1313001"/>
            <a:ext cx="3097641" cy="64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4"/>
              </a:lnSpc>
            </a:pPr>
            <a:r>
              <a:rPr lang="en-US" sz="5958" spc="-208">
                <a:solidFill>
                  <a:srgbClr val="393839"/>
                </a:solidFill>
                <a:latin typeface="Happy Font TH"/>
              </a:rPr>
              <a:t>activities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64988" y="2138345"/>
            <a:ext cx="3289434" cy="742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3"/>
              </a:lnSpc>
              <a:spcBef>
                <a:spcPct val="0"/>
              </a:spcBef>
            </a:pPr>
            <a:r>
              <a:rPr lang="en-US" sz="4309" spc="-151">
                <a:solidFill>
                  <a:srgbClr val="393839"/>
                </a:solidFill>
                <a:latin typeface="Josefin Sans"/>
              </a:rPr>
              <a:t>các hoạt động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13224-638D-2505-39D8-EE8FAF25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05" y="-1"/>
            <a:ext cx="11816888" cy="6705601"/>
          </a:xfrm>
        </p:spPr>
      </p:pic>
    </p:spTree>
    <p:extLst>
      <p:ext uri="{BB962C8B-B14F-4D97-AF65-F5344CB8AC3E}">
        <p14:creationId xmlns:p14="http://schemas.microsoft.com/office/powerpoint/2010/main" val="189870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13224-638D-2505-39D8-EE8FAF257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2" t="3892" r="67577" b="50401"/>
          <a:stretch/>
        </p:blipFill>
        <p:spPr>
          <a:xfrm>
            <a:off x="1882587" y="259065"/>
            <a:ext cx="8713696" cy="5156700"/>
          </a:xfrm>
          <a:prstGeom prst="round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121019-6445-36F5-320A-72933F2AC453}"/>
              </a:ext>
            </a:extLst>
          </p:cNvPr>
          <p:cNvSpPr txBox="1"/>
          <p:nvPr/>
        </p:nvSpPr>
        <p:spPr>
          <a:xfrm>
            <a:off x="4549588" y="5415765"/>
            <a:ext cx="3092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Giúp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khuyết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6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68</Words>
  <Application>Microsoft Office PowerPoint</Application>
  <PresentationFormat>Widescreen</PresentationFormat>
  <Paragraphs>17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Bungee</vt:lpstr>
      <vt:lpstr>Calibri</vt:lpstr>
      <vt:lpstr>Calibri Light</vt:lpstr>
      <vt:lpstr>Happy Font TH</vt:lpstr>
      <vt:lpstr>Heading Now 91-98</vt:lpstr>
      <vt:lpstr>Josefin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xuyen le</dc:creator>
  <cp:lastModifiedBy>xuyen le</cp:lastModifiedBy>
  <cp:revision>6</cp:revision>
  <dcterms:created xsi:type="dcterms:W3CDTF">2023-10-14T14:27:26Z</dcterms:created>
  <dcterms:modified xsi:type="dcterms:W3CDTF">2023-10-16T09:08:55Z</dcterms:modified>
</cp:coreProperties>
</file>