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98" r:id="rId3"/>
    <p:sldMasterId id="2147483712" r:id="rId4"/>
  </p:sldMasterIdLst>
  <p:notesMasterIdLst>
    <p:notesMasterId r:id="rId33"/>
  </p:notesMasterIdLst>
  <p:sldIdLst>
    <p:sldId id="282" r:id="rId5"/>
    <p:sldId id="284" r:id="rId6"/>
    <p:sldId id="283" r:id="rId7"/>
    <p:sldId id="281" r:id="rId8"/>
    <p:sldId id="261" r:id="rId9"/>
    <p:sldId id="290" r:id="rId10"/>
    <p:sldId id="292" r:id="rId11"/>
    <p:sldId id="262" r:id="rId12"/>
    <p:sldId id="264" r:id="rId13"/>
    <p:sldId id="265" r:id="rId14"/>
    <p:sldId id="267" r:id="rId15"/>
    <p:sldId id="268" r:id="rId16"/>
    <p:sldId id="285" r:id="rId17"/>
    <p:sldId id="286" r:id="rId18"/>
    <p:sldId id="269" r:id="rId19"/>
    <p:sldId id="270" r:id="rId20"/>
    <p:sldId id="271" r:id="rId21"/>
    <p:sldId id="272" r:id="rId22"/>
    <p:sldId id="293" r:id="rId23"/>
    <p:sldId id="273" r:id="rId24"/>
    <p:sldId id="289" r:id="rId25"/>
    <p:sldId id="274" r:id="rId26"/>
    <p:sldId id="275" r:id="rId27"/>
    <p:sldId id="276" r:id="rId28"/>
    <p:sldId id="287" r:id="rId29"/>
    <p:sldId id="288" r:id="rId30"/>
    <p:sldId id="279" r:id="rId31"/>
    <p:sldId id="29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7" autoAdjust="0"/>
    <p:restoredTop sz="94660"/>
  </p:normalViewPr>
  <p:slideViewPr>
    <p:cSldViewPr snapToGrid="0">
      <p:cViewPr>
        <p:scale>
          <a:sx n="84" d="100"/>
          <a:sy n="84" d="100"/>
        </p:scale>
        <p:origin x="-138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D1AC6-3655-4F92-A59A-5E22B132BBF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0F5E6-E9B8-474D-8FC6-5213861FA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6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9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79873">
            <a:extLst>
              <a:ext uri="{FF2B5EF4-FFF2-40B4-BE49-F238E27FC236}">
                <a16:creationId xmlns:a16="http://schemas.microsoft.com/office/drawing/2014/main" xmlns="" id="{FD972263-F11A-49FD-8FA3-1FA5B2D465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文本占位符 79874">
            <a:extLst>
              <a:ext uri="{FF2B5EF4-FFF2-40B4-BE49-F238E27FC236}">
                <a16:creationId xmlns:a16="http://schemas.microsoft.com/office/drawing/2014/main" xmlns="" id="{5D458D19-9C82-4233-8B7B-77699CB1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灯片编号占位符 1">
            <a:extLst>
              <a:ext uri="{FF2B5EF4-FFF2-40B4-BE49-F238E27FC236}">
                <a16:creationId xmlns:a16="http://schemas.microsoft.com/office/drawing/2014/main" xmlns="" id="{C2A3E7DF-70AA-4A98-8F3D-6458B88039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532928-17B2-4E65-8582-6107AD33281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7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3553">
            <a:extLst>
              <a:ext uri="{FF2B5EF4-FFF2-40B4-BE49-F238E27FC236}">
                <a16:creationId xmlns:a16="http://schemas.microsoft.com/office/drawing/2014/main" xmlns="" id="{F658B272-0DCC-475D-8804-B043AD046D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文本占位符 23554">
            <a:extLst>
              <a:ext uri="{FF2B5EF4-FFF2-40B4-BE49-F238E27FC236}">
                <a16:creationId xmlns:a16="http://schemas.microsoft.com/office/drawing/2014/main" xmlns="" id="{B3635AF5-0AD5-4B42-A2E5-C7469FE98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灯片编号占位符 1">
            <a:extLst>
              <a:ext uri="{FF2B5EF4-FFF2-40B4-BE49-F238E27FC236}">
                <a16:creationId xmlns:a16="http://schemas.microsoft.com/office/drawing/2014/main" xmlns="" id="{0094E294-323E-447E-B4B2-B684909FED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91099-5E20-410A-BF1D-CEBB0D6D0D5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3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5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5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6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88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77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3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9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11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41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36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61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44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C6B01AD9-4B74-46A7-B55B-CFBDCFBF31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9988DCD0-87C5-44FF-AA2C-05A62C8D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AB65F732-E496-4C78-95F4-343390E884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DBAB9E54-A1DB-4E06-B5FD-7D34B874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1459DA6E-E690-462F-9218-E2CE6ADD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FD28DC5A-D846-4927-818D-5B10FF3A438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91756"/>
      </p:ext>
    </p:extLst>
  </p:cSld>
  <p:clrMapOvr>
    <a:masterClrMapping/>
  </p:clrMapOvr>
  <p:transition spd="slow" advClick="0" advTm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2D610217-551D-4E94-8385-27A51E25A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F52FA7B9-03A9-4129-A42A-B2FB7673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8C3D09-AF63-4F36-8EBF-05ED115CE63E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2023/10/18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ECABF221-D3A8-4029-A63C-FDBFEAD2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BE2F1223-A628-450E-9B2B-A02D4C36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896F19-B4CE-41E8-9353-134C145463E3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211698"/>
      </p:ext>
    </p:extLst>
  </p:cSld>
  <p:clrMapOvr>
    <a:masterClrMapping/>
  </p:clrMapOvr>
  <p:transition spd="slow" advClick="0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817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F0822E84-3DB2-41B5-AF49-A7956C99D0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05D2EEC2-05C2-422D-951D-FD1ACE45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6318B58E-4475-48D4-9317-596D216D59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D631197E-1735-4DE5-B8D5-9A89669A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1D7BC4BA-EDF9-4E31-9A9D-A6DDD8E1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4BF3BA64-FC60-4D5F-ADBC-FF0A81A91760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718495"/>
      </p:ext>
    </p:extLst>
  </p:cSld>
  <p:clrMapOvr>
    <a:masterClrMapping/>
  </p:clrMapOvr>
  <p:transition spd="slow" advClick="0" advTm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4236A47F-D2E5-4177-9A8B-74D75D4532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81558563-4A96-447E-A370-3A47D0B6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14DE15-5262-4CEE-8AB7-D3E7F612F771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2023/10/18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28D7DAB4-24A3-4400-818C-30141E77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DE878374-D591-4E85-8CD5-1A7C9374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66CCE6-F19A-406C-82F2-F6F5E2F99EA7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423461"/>
      </p:ext>
    </p:extLst>
  </p:cSld>
  <p:clrMapOvr>
    <a:masterClrMapping/>
  </p:clrMapOvr>
  <p:transition spd="slow" advClick="0" advT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6E310C04-061C-40E5-AEAF-9E82E4E654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E365A2A5-AE9F-4956-8156-778B0D17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AF7854-F856-4677-8B31-9F3DB213AE60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2023/10/18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BCB34B56-2CA1-49FB-8126-DE949730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7E405EC4-81E7-4BDE-B74B-EF043BBD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336206-9A25-48C0-8E8D-FF1016D24664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23229"/>
      </p:ext>
    </p:extLst>
  </p:cSld>
  <p:clrMapOvr>
    <a:masterClrMapping/>
  </p:clrMapOvr>
  <p:transition spd="slow" advClick="0" advTm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03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94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003A3E02-2662-4CAD-B7B3-4BF8328318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26431CD9-FD84-4182-9B37-80914E2A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56D0602B-EFB0-484C-BEFA-9E1703C45F1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F6ADCF69-6F96-43FA-AAA1-4E20C20A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1CF6DEC6-1709-4B00-9FD0-8FD0B6A8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00271E1F-D6C7-4EA9-AED0-16266ACC467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821863"/>
      </p:ext>
    </p:extLst>
  </p:cSld>
  <p:clrMapOvr>
    <a:masterClrMapping/>
  </p:clrMapOvr>
  <p:transition spd="slow" advClick="0"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282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804B3A1D-9758-4CAC-A6DF-EB9E64BE7A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89A795CA-7DFC-4AE4-B842-7A96DFD0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E7DB3333-4809-40E5-AC7B-DD71C12503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F8066C09-2ABB-4648-A215-C9FF7BA5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D6408A72-7926-4C90-B52D-FA7109B6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CEB19A0F-BA55-4666-8587-3768BC067A6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05473"/>
      </p:ext>
    </p:extLst>
  </p:cSld>
  <p:clrMapOvr>
    <a:masterClrMapping/>
  </p:clrMapOvr>
  <p:transition spd="slow" advClick="0" advTm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10443232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6483943D-C8DA-4DB9-AEB6-6413E8A32F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8B27E7A7-E689-4A26-AF6D-4E555FF3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9712B9-4B32-4D3F-BCEB-FB72F9928040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2023/10/18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D9079393-B854-4F0F-A5B3-82638EBCA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359C9BDB-BA1D-4158-89FC-59650590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AD1AB1-E43F-49F2-95C7-75B3344299E0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51280"/>
      </p:ext>
    </p:extLst>
  </p:cSld>
  <p:clrMapOvr>
    <a:masterClrMapping/>
  </p:clrMapOvr>
  <p:transition spd="slow" advClick="0" advT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49C9A6CA-EAF8-4539-B2A0-1277DC005B8C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V="1">
            <a:off x="8500532" y="5759451"/>
            <a:ext cx="3691467" cy="779463"/>
            <a:chOff x="1566" y="164"/>
            <a:chExt cx="1455" cy="4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xmlns="" id="{88F23A3B-4DDE-D58E-5066-C093DA4E28B5}"/>
                </a:ext>
              </a:extLst>
            </p:cNvPr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xmlns="" id="{998B86AF-C1D2-DA1F-BD50-40F201DE9C40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4366E5D0-13CA-33B9-1F6E-FFE8F2E9CB9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A3E16D08-9B7A-914C-75F0-667A70B50A6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xmlns="" id="{F3BDDFF7-CDC6-6194-86BF-0B09E06957A9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8D62E8D8-514D-30AA-FA29-F1E1122A5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FD8D5985-22BF-76E7-4DF7-4B49155DB9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xmlns="" id="{BE786C00-4F11-F449-0A00-A545071BF392}"/>
                </a:ext>
              </a:extLst>
            </p:cNvPr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xmlns="" id="{2B50E0BF-86E8-0939-7D43-4267FB9307F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105488AF-04FB-FA5D-B4E5-E41835C529ED}"/>
                </a:ext>
              </a:extLst>
            </p:cNvPr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E237DD26-0C87-53DF-0B52-792DFDFC8D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4DB30708-4D2E-FAF8-9384-DC73FF9D7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C17B4BC0-B6D8-803D-2279-59F5AAE176A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978EF2CE-B119-2EA1-9483-DEF4FEE54ACE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xmlns="" id="{D06615D3-2D36-2934-6234-A8E97CA43996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xmlns="" id="{6FF74CB2-1C1D-55F3-9D8F-74A409D7990D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75">
            <a:extLst>
              <a:ext uri="{FF2B5EF4-FFF2-40B4-BE49-F238E27FC236}">
                <a16:creationId xmlns:a16="http://schemas.microsoft.com/office/drawing/2014/main" xmlns="" id="{57A10A2A-B5E0-0D57-E441-10AE3D68B57A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-1" y="6356350"/>
            <a:ext cx="12191999" cy="501650"/>
            <a:chOff x="71" y="3751"/>
            <a:chExt cx="5626" cy="398"/>
          </a:xfrm>
          <a:solidFill>
            <a:srgbClr val="006600"/>
          </a:solidFill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xmlns="" id="{DD238FAC-373E-DFFD-4A59-5EB7196B12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xmlns="" id="{4D81A063-24D8-A120-8672-8DDE01EE2FF4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9">
            <a:extLst>
              <a:ext uri="{FF2B5EF4-FFF2-40B4-BE49-F238E27FC236}">
                <a16:creationId xmlns:a16="http://schemas.microsoft.com/office/drawing/2014/main" xmlns="" id="{68965E6E-32A4-ABC5-A1AA-2A6A7460DFB9}"/>
              </a:ext>
            </a:extLst>
          </p:cNvPr>
          <p:cNvSpPr>
            <a:spLocks noChangeArrowheads="1"/>
          </p:cNvSpPr>
          <p:nvPr userDrawn="1"/>
        </p:nvSpPr>
        <p:spPr bwMode="ltGray">
          <a:xfrm flipV="1">
            <a:off x="0" y="0"/>
            <a:ext cx="12192000" cy="11064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xmlns="" id="{C673471B-0B06-03B1-1C33-898F1557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1" y="6483351"/>
            <a:ext cx="12153900" cy="365125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VNF-Caviar Dreams" pitchFamily="2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white"/>
                </a:solidFill>
                <a:cs typeface="Arial" panose="020B0604020202020204" pitchFamily="34" charset="0"/>
              </a:rPr>
              <a:t>Lê Thị Thúy                                                                                                                                    Trường Tiểu học Đặng Lễ</a:t>
            </a:r>
            <a:endParaRPr lang="vi-VN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55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C6B01AD9-4B74-46A7-B55B-CFBDCFBF31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9988DCD0-87C5-44FF-AA2C-05A62C8D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AB65F732-E496-4C78-95F4-343390E884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DBAB9E54-A1DB-4E06-B5FD-7D34B874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1459DA6E-E690-462F-9218-E2CE6ADD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FD28DC5A-D846-4927-818D-5B10FF3A438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9303"/>
      </p:ext>
    </p:extLst>
  </p:cSld>
  <p:clrMapOvr>
    <a:masterClrMapping/>
  </p:clrMapOvr>
  <p:transition spd="slow" advClick="0" advT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2D610217-551D-4E94-8385-27A51E25A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F52FA7B9-03A9-4129-A42A-B2FB7673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8C3D09-AF63-4F36-8EBF-05ED115CE63E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2023/10/18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ECABF221-D3A8-4029-A63C-FDBFEAD2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BE2F1223-A628-450E-9B2B-A02D4C36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896F19-B4CE-41E8-9353-134C145463E3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68497"/>
      </p:ext>
    </p:extLst>
  </p:cSld>
  <p:clrMapOvr>
    <a:masterClrMapping/>
  </p:clrMapOvr>
  <p:transition spd="slow"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978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F0822E84-3DB2-41B5-AF49-A7956C99D0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05D2EEC2-05C2-422D-951D-FD1ACE45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6318B58E-4475-48D4-9317-596D216D59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D631197E-1735-4DE5-B8D5-9A89669A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1D7BC4BA-EDF9-4E31-9A9D-A6DDD8E1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4BF3BA64-FC60-4D5F-ADBC-FF0A81A91760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4488"/>
      </p:ext>
    </p:extLst>
  </p:cSld>
  <p:clrMapOvr>
    <a:masterClrMapping/>
  </p:clrMapOvr>
  <p:transition spd="slow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198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4236A47F-D2E5-4177-9A8B-74D75D4532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81558563-4A96-447E-A370-3A47D0B6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14DE15-5262-4CEE-8AB7-D3E7F612F771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2023/10/18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28D7DAB4-24A3-4400-818C-30141E77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DE878374-D591-4E85-8CD5-1A7C9374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66CCE6-F19A-406C-82F2-F6F5E2F99EA7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02477"/>
      </p:ext>
    </p:extLst>
  </p:cSld>
  <p:clrMapOvr>
    <a:masterClrMapping/>
  </p:clrMapOvr>
  <p:transition spd="slow" advClick="0" advTm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6E310C04-061C-40E5-AEAF-9E82E4E654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E365A2A5-AE9F-4956-8156-778B0D17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AF7854-F856-4677-8B31-9F3DB213AE60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2023/10/18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BCB34B56-2CA1-49FB-8126-DE949730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7E405EC4-81E7-4BDE-B74B-EF043BBD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336206-9A25-48C0-8E8D-FF1016D24664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636450"/>
      </p:ext>
    </p:extLst>
  </p:cSld>
  <p:clrMapOvr>
    <a:masterClrMapping/>
  </p:clrMapOvr>
  <p:transition spd="slow" advClick="0" advTm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79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003A3E02-2662-4CAD-B7B3-4BF8328318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26431CD9-FD84-4182-9B37-80914E2A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56D0602B-EFB0-484C-BEFA-9E1703C45F1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F6ADCF69-6F96-43FA-AAA1-4E20C20A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1CF6DEC6-1709-4B00-9FD0-8FD0B6A8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00271E1F-D6C7-4EA9-AED0-16266ACC467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26371"/>
      </p:ext>
    </p:extLst>
  </p:cSld>
  <p:clrMapOvr>
    <a:masterClrMapping/>
  </p:clrMapOvr>
  <p:transition spd="slow" advClick="0" advTm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271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804B3A1D-9758-4CAC-A6DF-EB9E64BE7A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89A795CA-7DFC-4AE4-B842-7A96DFD0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E7DB3333-4809-40E5-AC7B-DD71C12503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2023/10/18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F8066C09-2ABB-4648-A215-C9FF7BA5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D6408A72-7926-4C90-B52D-FA7109B6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CEB19A0F-BA55-4666-8587-3768BC067A6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1069"/>
      </p:ext>
    </p:extLst>
  </p:cSld>
  <p:clrMapOvr>
    <a:masterClrMapping/>
  </p:clrMapOvr>
  <p:transition spd="slow" advClick="0" advTm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186128"/>
      </p:ext>
    </p:extLst>
  </p:cSld>
  <p:clrMapOvr>
    <a:masterClrMapping/>
  </p:clrMapOvr>
  <p:transition advClick="0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6483943D-C8DA-4DB9-AEB6-6413E8A32F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8B27E7A7-E689-4A26-AF6D-4E555FF3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9712B9-4B32-4D3F-BCEB-FB72F9928040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2023/10/18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D9079393-B854-4F0F-A5B3-82638EBCA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359C9BDB-BA1D-4158-89FC-59650590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AD1AB1-E43F-49F2-95C7-75B3344299E0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18387"/>
      </p:ext>
    </p:extLst>
  </p:cSld>
  <p:clrMapOvr>
    <a:masterClrMapping/>
  </p:clrMapOvr>
  <p:transition spd="slow" advClick="0" advTm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49C9A6CA-EAF8-4539-B2A0-1277DC005B8C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V="1">
            <a:off x="8500532" y="5759451"/>
            <a:ext cx="3691467" cy="779463"/>
            <a:chOff x="1566" y="164"/>
            <a:chExt cx="1455" cy="4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xmlns="" id="{88F23A3B-4DDE-D58E-5066-C093DA4E28B5}"/>
                </a:ext>
              </a:extLst>
            </p:cNvPr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xmlns="" id="{998B86AF-C1D2-DA1F-BD50-40F201DE9C40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4366E5D0-13CA-33B9-1F6E-FFE8F2E9CB9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A3E16D08-9B7A-914C-75F0-667A70B50A6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xmlns="" id="{F3BDDFF7-CDC6-6194-86BF-0B09E06957A9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8D62E8D8-514D-30AA-FA29-F1E1122A5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FD8D5985-22BF-76E7-4DF7-4B49155DB9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xmlns="" id="{BE786C00-4F11-F449-0A00-A545071BF392}"/>
                </a:ext>
              </a:extLst>
            </p:cNvPr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xmlns="" id="{2B50E0BF-86E8-0939-7D43-4267FB9307F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105488AF-04FB-FA5D-B4E5-E41835C529ED}"/>
                </a:ext>
              </a:extLst>
            </p:cNvPr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E237DD26-0C87-53DF-0B52-792DFDFC8D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xmlns="" id="{4DB30708-4D2E-FAF8-9384-DC73FF9D7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xmlns="" id="{C17B4BC0-B6D8-803D-2279-59F5AAE176A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xmlns="" id="{978EF2CE-B119-2EA1-9483-DEF4FEE54ACE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xmlns="" id="{D06615D3-2D36-2934-6234-A8E97CA43996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xmlns="" id="{6FF74CB2-1C1D-55F3-9D8F-74A409D7990D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75">
            <a:extLst>
              <a:ext uri="{FF2B5EF4-FFF2-40B4-BE49-F238E27FC236}">
                <a16:creationId xmlns:a16="http://schemas.microsoft.com/office/drawing/2014/main" xmlns="" id="{57A10A2A-B5E0-0D57-E441-10AE3D68B57A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-1" y="6356350"/>
            <a:ext cx="12191999" cy="501650"/>
            <a:chOff x="71" y="3751"/>
            <a:chExt cx="5626" cy="398"/>
          </a:xfrm>
          <a:solidFill>
            <a:srgbClr val="006600"/>
          </a:solidFill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xmlns="" id="{DD238FAC-373E-DFFD-4A59-5EB7196B12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xmlns="" id="{4D81A063-24D8-A120-8672-8DDE01EE2FF4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9">
            <a:extLst>
              <a:ext uri="{FF2B5EF4-FFF2-40B4-BE49-F238E27FC236}">
                <a16:creationId xmlns:a16="http://schemas.microsoft.com/office/drawing/2014/main" xmlns="" id="{68965E6E-32A4-ABC5-A1AA-2A6A7460DFB9}"/>
              </a:ext>
            </a:extLst>
          </p:cNvPr>
          <p:cNvSpPr>
            <a:spLocks noChangeArrowheads="1"/>
          </p:cNvSpPr>
          <p:nvPr userDrawn="1"/>
        </p:nvSpPr>
        <p:spPr bwMode="ltGray">
          <a:xfrm flipV="1">
            <a:off x="0" y="0"/>
            <a:ext cx="12192000" cy="11064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xmlns="" id="{C673471B-0B06-03B1-1C33-898F1557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1" y="6483351"/>
            <a:ext cx="12153900" cy="365125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VNF-Caviar Dreams" pitchFamily="2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white"/>
                </a:solidFill>
                <a:cs typeface="Arial" panose="020B0604020202020204" pitchFamily="34" charset="0"/>
              </a:rPr>
              <a:t>Lê Thị Thúy                                                                                                                                    Trường Tiểu học Đặng Lễ</a:t>
            </a:r>
            <a:endParaRPr lang="vi-VN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2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0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8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3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5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9E7A-2F52-4D35-B885-FEDA43B3303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67F77-44BD-4C61-9E91-F2975011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0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10/18/2023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99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50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9.wmf"/><Relationship Id="rId14" Type="http://schemas.openxmlformats.org/officeDocument/2006/relationships/image" Target="../media/image10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829040" y="3574864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95306" y="191069"/>
            <a:ext cx="9803219" cy="3548418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4812" y="990789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kumimoji="0" lang="en-US" altLang="zh-CN" sz="4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9964" y="3442127"/>
            <a:ext cx="2025131" cy="26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11" y="153987"/>
            <a:ext cx="11146972" cy="642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09" y="125946"/>
            <a:ext cx="10715218" cy="653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20" y="101722"/>
            <a:ext cx="11036074" cy="661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45" y="143766"/>
            <a:ext cx="10821081" cy="65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32" y="247859"/>
            <a:ext cx="10662965" cy="661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2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3" y="0"/>
            <a:ext cx="10809106" cy="66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4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22" y="244585"/>
            <a:ext cx="10741478" cy="649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1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9" y="220906"/>
            <a:ext cx="10956472" cy="663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8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43" y="229752"/>
            <a:ext cx="10661878" cy="64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4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12" y="289034"/>
            <a:ext cx="10450606" cy="603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71696" descr="21">
            <a:extLst>
              <a:ext uri="{FF2B5EF4-FFF2-40B4-BE49-F238E27FC236}">
                <a16:creationId xmlns:a16="http://schemas.microsoft.com/office/drawing/2014/main" xmlns="" id="{EB75FB7F-0AB8-4612-B124-A45D8670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81013"/>
            <a:ext cx="9142413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71683" descr="PPT素材-06">
            <a:extLst>
              <a:ext uri="{FF2B5EF4-FFF2-40B4-BE49-F238E27FC236}">
                <a16:creationId xmlns:a16="http://schemas.microsoft.com/office/drawing/2014/main" xmlns="" id="{CB42AFC8-9B2B-4417-9EA6-F52C85B6D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2" y="3476625"/>
            <a:ext cx="3881438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文本框 71690">
            <a:extLst>
              <a:ext uri="{FF2B5EF4-FFF2-40B4-BE49-F238E27FC236}">
                <a16:creationId xmlns:a16="http://schemas.microsoft.com/office/drawing/2014/main" xmlns="" id="{AB384B91-1C39-42E7-818C-528304A98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1709739"/>
            <a:ext cx="21018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733" tIns="27866" rIns="55733" bIns="27866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00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在此输入文字</a:t>
            </a:r>
          </a:p>
        </p:txBody>
      </p:sp>
      <p:pic>
        <p:nvPicPr>
          <p:cNvPr id="12293" name="图片 71695" descr="2">
            <a:extLst>
              <a:ext uri="{FF2B5EF4-FFF2-40B4-BE49-F238E27FC236}">
                <a16:creationId xmlns:a16="http://schemas.microsoft.com/office/drawing/2014/main" xmlns="" id="{498955C9-157A-4AA3-8574-FCF4F9B2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719139"/>
            <a:ext cx="16859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2055">
            <a:extLst>
              <a:ext uri="{FF2B5EF4-FFF2-40B4-BE49-F238E27FC236}">
                <a16:creationId xmlns:a16="http://schemas.microsoft.com/office/drawing/2014/main" xmlns="" id="{3AF39A2E-1DDE-484A-B387-B304695D255B}"/>
              </a:ext>
            </a:extLst>
          </p:cNvPr>
          <p:cNvSpPr txBox="1"/>
          <p:nvPr/>
        </p:nvSpPr>
        <p:spPr>
          <a:xfrm>
            <a:off x="4411663" y="2217738"/>
            <a:ext cx="6134100" cy="3103264"/>
          </a:xfrm>
          <a:prstGeom prst="rect">
            <a:avLst/>
          </a:prstGeom>
          <a:noFill/>
          <a:ln w="9525">
            <a:noFill/>
          </a:ln>
        </p:spPr>
        <p:txBody>
          <a:bodyPr lIns="55733" tIns="27866" rIns="55733" bIns="27866">
            <a:spAutoFit/>
          </a:bodyPr>
          <a:lstStyle/>
          <a:p>
            <a:pPr algn="ctr" defTabSz="914558" eaLnBrk="0" fontAlgn="base" hangingPunct="0">
              <a:lnSpc>
                <a:spcPct val="150000"/>
              </a:lnSpc>
              <a:spcBef>
                <a:spcPts val="731"/>
              </a:spcBef>
              <a:spcAft>
                <a:spcPct val="0"/>
              </a:spcAft>
              <a:defRPr/>
            </a:pPr>
            <a:r>
              <a:rPr lang="en-US" altLang="zh-CN" sz="6600" b="1" dirty="0">
                <a:solidFill>
                  <a:srgbClr val="FF8021">
                    <a:lumMod val="25000"/>
                  </a:srgbClr>
                </a:solidFill>
                <a:latin typeface="VNF-Comic Sans" pitchFamily="2" charset="0"/>
                <a:ea typeface="方正正大黑简体" panose="02000000000000000000" pitchFamily="2" charset="-122"/>
                <a:cs typeface="Arial" panose="020B0604020202020204" pitchFamily="34" charset="0"/>
              </a:rPr>
              <a:t>HOẠT ĐỘNG KHỞI ĐỘNG</a:t>
            </a:r>
          </a:p>
        </p:txBody>
      </p:sp>
      <p:graphicFrame>
        <p:nvGraphicFramePr>
          <p:cNvPr id="12295" name="Object 46">
            <a:extLst>
              <a:ext uri="{FF2B5EF4-FFF2-40B4-BE49-F238E27FC236}">
                <a16:creationId xmlns:a16="http://schemas.microsoft.com/office/drawing/2014/main" xmlns="" id="{2FB6EC11-7AD6-489A-967C-7E5781747200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8434388" y="3517901"/>
          <a:ext cx="61912" cy="15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8" imgW="2743200" imgH="5181600" progId="Equation.3">
                  <p:embed/>
                </p:oleObj>
              </mc:Choice>
              <mc:Fallback>
                <p:oleObj name="Equation" r:id="rId8" imgW="2743200" imgH="5181600" progId="Equation.3">
                  <p:embed/>
                  <p:pic>
                    <p:nvPicPr>
                      <p:cNvPr id="12295" name="Object 46">
                        <a:extLst>
                          <a:ext uri="{FF2B5EF4-FFF2-40B4-BE49-F238E27FC236}">
                            <a16:creationId xmlns:a16="http://schemas.microsoft.com/office/drawing/2014/main" xmlns="" id="{2FB6EC11-7AD6-489A-967C-7E578174720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4388" y="3517901"/>
                        <a:ext cx="61912" cy="157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6" name="Picture 7" descr="Spladge">
            <a:extLst>
              <a:ext uri="{FF2B5EF4-FFF2-40B4-BE49-F238E27FC236}">
                <a16:creationId xmlns:a16="http://schemas.microsoft.com/office/drawing/2014/main" xmlns="" id="{266D9361-B2E9-407F-83E4-08EB33454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9" y="3355975"/>
            <a:ext cx="2063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22">
            <a:extLst>
              <a:ext uri="{FF2B5EF4-FFF2-40B4-BE49-F238E27FC236}">
                <a16:creationId xmlns:a16="http://schemas.microsoft.com/office/drawing/2014/main" xmlns="" id="{DE6BDA6F-AB89-4011-B302-681C9B382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164" y="3205164"/>
            <a:ext cx="7889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733" tIns="27866" rIns="55733" bIns="27866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1500">
              <a:solidFill>
                <a:srgbClr val="FF0066"/>
              </a:solidFill>
            </a:endParaRPr>
          </a:p>
        </p:txBody>
      </p:sp>
      <p:graphicFrame>
        <p:nvGraphicFramePr>
          <p:cNvPr id="12298" name="Object 61">
            <a:extLst>
              <a:ext uri="{FF2B5EF4-FFF2-40B4-BE49-F238E27FC236}">
                <a16:creationId xmlns:a16="http://schemas.microsoft.com/office/drawing/2014/main" xmlns="" id="{216C10E4-A3A7-4B45-AEBC-4AB7AD583A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6513" y="4308476"/>
          <a:ext cx="61912" cy="15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11" imgW="2743200" imgH="5181600" progId="Equation.3">
                  <p:embed/>
                </p:oleObj>
              </mc:Choice>
              <mc:Fallback>
                <p:oleObj name="Equation" r:id="rId11" imgW="2743200" imgH="5181600" progId="Equation.3">
                  <p:embed/>
                  <p:pic>
                    <p:nvPicPr>
                      <p:cNvPr id="12298" name="Object 61">
                        <a:extLst>
                          <a:ext uri="{FF2B5EF4-FFF2-40B4-BE49-F238E27FC236}">
                            <a16:creationId xmlns:a16="http://schemas.microsoft.com/office/drawing/2014/main" xmlns="" id="{216C10E4-A3A7-4B45-AEBC-4AB7AD583A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6513" y="4308476"/>
                        <a:ext cx="61912" cy="155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9" name="Object 69">
            <a:extLst>
              <a:ext uri="{FF2B5EF4-FFF2-40B4-BE49-F238E27FC236}">
                <a16:creationId xmlns:a16="http://schemas.microsoft.com/office/drawing/2014/main" xmlns="" id="{BC7CA31E-47C4-47C7-82A6-D6B29E94DF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5675" y="3560764"/>
          <a:ext cx="63500" cy="15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12" imgW="2743200" imgH="5181600" progId="Equation.3">
                  <p:embed/>
                </p:oleObj>
              </mc:Choice>
              <mc:Fallback>
                <p:oleObj name="Equation" r:id="rId12" imgW="2743200" imgH="5181600" progId="Equation.3">
                  <p:embed/>
                  <p:pic>
                    <p:nvPicPr>
                      <p:cNvPr id="12299" name="Object 69">
                        <a:extLst>
                          <a:ext uri="{FF2B5EF4-FFF2-40B4-BE49-F238E27FC236}">
                            <a16:creationId xmlns:a16="http://schemas.microsoft.com/office/drawing/2014/main" xmlns="" id="{BC7CA31E-47C4-47C7-82A6-D6B29E94DF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5675" y="3560764"/>
                        <a:ext cx="63500" cy="155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0" name="Object 176">
            <a:extLst>
              <a:ext uri="{FF2B5EF4-FFF2-40B4-BE49-F238E27FC236}">
                <a16:creationId xmlns:a16="http://schemas.microsoft.com/office/drawing/2014/main" xmlns="" id="{8F8FB467-623E-400D-B83F-1520D7EE6D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7775" y="3425826"/>
          <a:ext cx="496888" cy="14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13" imgW="2743200" imgH="4267200" progId="">
                  <p:embed/>
                </p:oleObj>
              </mc:Choice>
              <mc:Fallback>
                <p:oleObj name="Equation" r:id="rId13" imgW="2743200" imgH="4267200" progId="">
                  <p:embed/>
                  <p:pic>
                    <p:nvPicPr>
                      <p:cNvPr id="12300" name="Object 176">
                        <a:extLst>
                          <a:ext uri="{FF2B5EF4-FFF2-40B4-BE49-F238E27FC236}">
                            <a16:creationId xmlns:a16="http://schemas.microsoft.com/office/drawing/2014/main" xmlns="" id="{8F8FB467-623E-400D-B83F-1520D7EE6D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7775" y="3425826"/>
                        <a:ext cx="496888" cy="142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2466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46" y="176075"/>
            <a:ext cx="11323047" cy="65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27" y="285535"/>
            <a:ext cx="10951165" cy="635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7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81" y="137305"/>
            <a:ext cx="11321688" cy="641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6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83" y="204475"/>
            <a:ext cx="11480891" cy="64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25" y="39833"/>
            <a:ext cx="11791952" cy="68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25" y="39833"/>
            <a:ext cx="11791952" cy="68181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6046" y="1267098"/>
            <a:ext cx="97797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số hoạt động kết nối với xã hội của trường em: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Ngày chủ nhật xanh: vệ sinh trường học, đường làng ngõ xóm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Giúp đỡ người khó khăn, già neo đơn, người vô gia cư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Quyên góp ủng hộ vũng lũ lụt khó khăn, người bị chất độc da cam,….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Tổ chức cuộc thi thời trang về tái chế. Sáng tạo ra những bộ đồ mới từ việc tái chế rác thải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Tổ chức đi thăm, giúp đỡ các gia đình thương binh liệt sĩ, người có công với cách mạng.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 buổi tuyên truyền để góp phần nâng cao ý thức bảo vệ môi trường,…</a:t>
            </a:r>
          </a:p>
        </p:txBody>
      </p:sp>
    </p:spTree>
    <p:extLst>
      <p:ext uri="{BB962C8B-B14F-4D97-AF65-F5344CB8AC3E}">
        <p14:creationId xmlns:p14="http://schemas.microsoft.com/office/powerpoint/2010/main" val="14970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27" y="285535"/>
            <a:ext cx="10951165" cy="635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60" y="138825"/>
            <a:ext cx="11239637" cy="64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>
            <a:extLst>
              <a:ext uri="{FF2B5EF4-FFF2-40B4-BE49-F238E27FC236}">
                <a16:creationId xmlns:a16="http://schemas.microsoft.com/office/drawing/2014/main" xmlns="" id="{8226B488-E459-454E-B5DC-5C0ED3C5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1625"/>
            <a:ext cx="8574088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>
            <a:extLst>
              <a:ext uri="{FF2B5EF4-FFF2-40B4-BE49-F238E27FC236}">
                <a16:creationId xmlns:a16="http://schemas.microsoft.com/office/drawing/2014/main" xmlns="" id="{FC275800-242A-4046-BB7D-0FD38E496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929" y="2060848"/>
            <a:ext cx="3919537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733" tIns="27866" rIns="55733" bIns="27866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Chúc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thầy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mạnh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khỏe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NF-Comic Sans" panose="02000503000000020004" pitchFamily="2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Chúc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giỏi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chăm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VNF-Comic Sans" panose="02000503000000020004" pitchFamily="2" charset="0"/>
                <a:cs typeface="Segoe UI" panose="020B0502040204020203" pitchFamily="34" charset="0"/>
              </a:rPr>
              <a:t>ngoan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14124"/>
              </a:solidFill>
              <a:effectLst/>
              <a:uLnTx/>
              <a:uFillTx/>
              <a:latin typeface="VNF-Comic Sans" panose="02000503000000020004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141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ẠN ƠI HÃY CHO Đ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385" y="491790"/>
            <a:ext cx="10586992" cy="595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8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76465" y="3046435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Aharoni" panose="02010803020104030203" pitchFamily="2" charset="-79"/>
              </a:rPr>
              <a:t>Tiết</a:t>
            </a:r>
            <a:r>
              <a:rPr kumimoji="0" lang="en-US" altLang="zh-CN" sz="6600" b="1" i="0" u="none" strike="noStrike" kern="1200" cap="none" spc="3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Aharoni" panose="02010803020104030203" pitchFamily="2" charset="-79"/>
              </a:rPr>
              <a:t> </a:t>
            </a:r>
            <a:r>
              <a:rPr kumimoji="0" lang="en-US" altLang="zh-CN" sz="6600" b="1" i="0" u="none" strike="noStrike" kern="1200" cap="none" spc="30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Aharoni" panose="02010803020104030203" pitchFamily="2" charset="-79"/>
              </a:rPr>
              <a:t>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95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59" y="0"/>
            <a:ext cx="10302695" cy="61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0" y="264651"/>
            <a:ext cx="11515984" cy="65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118" y="242047"/>
            <a:ext cx="10958286" cy="6164036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665036" y="1166532"/>
            <a:ext cx="360045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2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5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2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52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9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66" y="177629"/>
            <a:ext cx="11493819" cy="654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41" y="242139"/>
            <a:ext cx="10869250" cy="62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0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183</Words>
  <Application>Microsoft Office PowerPoint</Application>
  <PresentationFormat>Custom</PresentationFormat>
  <Paragraphs>21</Paragraphs>
  <Slides>28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Office Theme</vt:lpstr>
      <vt:lpstr>1_Slipstream</vt:lpstr>
      <vt:lpstr>Slipstream</vt:lpstr>
      <vt:lpstr>2_Slipstream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13</cp:revision>
  <dcterms:created xsi:type="dcterms:W3CDTF">2022-10-09T13:10:06Z</dcterms:created>
  <dcterms:modified xsi:type="dcterms:W3CDTF">2023-10-18T14:12:09Z</dcterms:modified>
</cp:coreProperties>
</file>