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79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9" r:id="rId13"/>
    <p:sldId id="271" r:id="rId14"/>
    <p:sldId id="272" r:id="rId15"/>
    <p:sldId id="274" r:id="rId16"/>
    <p:sldId id="275" r:id="rId17"/>
    <p:sldId id="278" r:id="rId18"/>
    <p:sldId id="276" r:id="rId19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D60093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1" d="100"/>
          <a:sy n="81" d="100"/>
        </p:scale>
        <p:origin x="-1056" y="4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02C5CC-8937-407F-AD47-A6117306F3BF}" type="datetimeFigureOut">
              <a:rPr lang="vi-VN" smtClean="0"/>
              <a:pPr/>
              <a:t>18/10/2023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66AFB3-F8FE-45F7-8B2E-C2D29CEB94E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1788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1 -&gt; 5.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6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44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73B68-996D-4709-B302-4ED3C069AFC7}" type="datetimeFigureOut">
              <a:rPr lang="vi-VN" smtClean="0"/>
              <a:pPr/>
              <a:t>18/10/2023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F6445-EA2D-4A5E-B822-C2F2429CB66C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73B68-996D-4709-B302-4ED3C069AFC7}" type="datetimeFigureOut">
              <a:rPr lang="vi-VN" smtClean="0"/>
              <a:pPr/>
              <a:t>18/10/2023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F6445-EA2D-4A5E-B822-C2F2429CB66C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73B68-996D-4709-B302-4ED3C069AFC7}" type="datetimeFigureOut">
              <a:rPr lang="vi-VN" smtClean="0"/>
              <a:pPr/>
              <a:t>18/10/2023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F6445-EA2D-4A5E-B822-C2F2429CB66C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73B68-996D-4709-B302-4ED3C069AFC7}" type="datetimeFigureOut">
              <a:rPr lang="vi-VN" smtClean="0"/>
              <a:pPr/>
              <a:t>18/10/2023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F6445-EA2D-4A5E-B822-C2F2429CB66C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73B68-996D-4709-B302-4ED3C069AFC7}" type="datetimeFigureOut">
              <a:rPr lang="vi-VN" smtClean="0"/>
              <a:pPr/>
              <a:t>18/10/2023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F6445-EA2D-4A5E-B822-C2F2429CB66C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73B68-996D-4709-B302-4ED3C069AFC7}" type="datetimeFigureOut">
              <a:rPr lang="vi-VN" smtClean="0"/>
              <a:pPr/>
              <a:t>18/10/2023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F6445-EA2D-4A5E-B822-C2F2429CB66C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73B68-996D-4709-B302-4ED3C069AFC7}" type="datetimeFigureOut">
              <a:rPr lang="vi-VN" smtClean="0"/>
              <a:pPr/>
              <a:t>18/10/2023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F6445-EA2D-4A5E-B822-C2F2429CB66C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73B68-996D-4709-B302-4ED3C069AFC7}" type="datetimeFigureOut">
              <a:rPr lang="vi-VN" smtClean="0"/>
              <a:pPr/>
              <a:t>18/10/2023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F6445-EA2D-4A5E-B822-C2F2429CB66C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73B68-996D-4709-B302-4ED3C069AFC7}" type="datetimeFigureOut">
              <a:rPr lang="vi-VN" smtClean="0"/>
              <a:pPr/>
              <a:t>18/10/2023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F6445-EA2D-4A5E-B822-C2F2429CB66C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73B68-996D-4709-B302-4ED3C069AFC7}" type="datetimeFigureOut">
              <a:rPr lang="vi-VN" smtClean="0"/>
              <a:pPr/>
              <a:t>18/10/2023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F6445-EA2D-4A5E-B822-C2F2429CB66C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73B68-996D-4709-B302-4ED3C069AFC7}" type="datetimeFigureOut">
              <a:rPr lang="vi-VN" smtClean="0"/>
              <a:pPr/>
              <a:t>18/10/2023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F6445-EA2D-4A5E-B822-C2F2429CB66C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73B68-996D-4709-B302-4ED3C069AFC7}" type="datetimeFigureOut">
              <a:rPr lang="vi-VN" smtClean="0"/>
              <a:pPr/>
              <a:t>18/10/2023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F6445-EA2D-4A5E-B822-C2F2429CB66C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wmf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wmf"/><Relationship Id="rId5" Type="http://schemas.openxmlformats.org/officeDocument/2006/relationships/image" Target="../media/image4.wmf"/><Relationship Id="rId4" Type="http://schemas.openxmlformats.org/officeDocument/2006/relationships/image" Target="../media/image3.wmf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4.wdp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7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9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4.wdp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7" Type="http://schemas.openxmlformats.org/officeDocument/2006/relationships/image" Target="../media/image3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9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9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gif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0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openxmlformats.org/officeDocument/2006/relationships/image" Target="../media/image48.png"/><Relationship Id="rId5" Type="http://schemas.openxmlformats.org/officeDocument/2006/relationships/image" Target="../media/image45.png"/><Relationship Id="rId10" Type="http://schemas.microsoft.com/office/2007/relationships/hdphoto" Target="../media/hdphoto9.wdp"/><Relationship Id="rId4" Type="http://schemas.openxmlformats.org/officeDocument/2006/relationships/image" Target="../media/image23.png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7.gif"/><Relationship Id="rId5" Type="http://schemas.microsoft.com/office/2007/relationships/hdphoto" Target="../media/hdphoto2.wdp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7.gif"/><Relationship Id="rId5" Type="http://schemas.microsoft.com/office/2007/relationships/hdphoto" Target="../media/hdphoto2.wdp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7.gif"/><Relationship Id="rId5" Type="http://schemas.microsoft.com/office/2007/relationships/hdphoto" Target="../media/hdphoto2.wdp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audio" Target="../media/audio4.wav"/><Relationship Id="rId9" Type="http://schemas.openxmlformats.org/officeDocument/2006/relationships/slide" Target="slide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microsoft.com/office/2007/relationships/hdphoto" Target="../media/hdphoto3.wdp"/><Relationship Id="rId9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7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0.png"/><Relationship Id="rId7" Type="http://schemas.microsoft.com/office/2007/relationships/hdphoto" Target="../media/hdphoto4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0.jpeg"/><Relationship Id="rId4" Type="http://schemas.openxmlformats.org/officeDocument/2006/relationships/image" Target="../media/image2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6222467" y="889733"/>
            <a:ext cx="223169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pPr algn="ctr"/>
            <a:r>
              <a:rPr lang="en-US" sz="27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sz="2700" b="1" kern="1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3A3.</a:t>
            </a:r>
            <a:endParaRPr lang="en-US" sz="2700" b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1" name="WordArt 3"/>
          <p:cNvSpPr>
            <a:spLocks noChangeArrowheads="1" noChangeShapeType="1" noTextEdit="1"/>
          </p:cNvSpPr>
          <p:nvPr/>
        </p:nvSpPr>
        <p:spPr bwMode="auto">
          <a:xfrm>
            <a:off x="575854" y="3452162"/>
            <a:ext cx="4987254" cy="100622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 </a:t>
            </a:r>
            <a:r>
              <a:rPr lang="en-US" sz="27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CHIA  </a:t>
            </a:r>
            <a:r>
              <a:rPr lang="en-US" sz="27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</a:p>
        </p:txBody>
      </p:sp>
      <p:sp>
        <p:nvSpPr>
          <p:cNvPr id="2052" name="WordArt 4"/>
          <p:cNvSpPr>
            <a:spLocks noChangeArrowheads="1" noChangeShapeType="1" noTextEdit="1"/>
          </p:cNvSpPr>
          <p:nvPr/>
        </p:nvSpPr>
        <p:spPr bwMode="auto">
          <a:xfrm>
            <a:off x="1543451" y="6045803"/>
            <a:ext cx="6124894" cy="81219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</a:t>
            </a:r>
            <a:r>
              <a:rPr lang="en-US" sz="2700" b="1" kern="1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700" b="1" kern="1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 THỊ CHUYÊN</a:t>
            </a:r>
            <a:r>
              <a:rPr lang="en-US" sz="2700" b="1" kern="1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700" b="1" kern="10" dirty="0">
              <a:ln w="9525">
                <a:solidFill>
                  <a:srgbClr val="800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1543450" y="915764"/>
            <a:ext cx="1948429" cy="1937172"/>
            <a:chOff x="5225" y="9335"/>
            <a:chExt cx="2520" cy="1750"/>
          </a:xfrm>
        </p:grpSpPr>
        <p:sp>
          <p:nvSpPr>
            <p:cNvPr id="2059" name="AutoShape 27" descr="2"/>
            <p:cNvSpPr>
              <a:spLocks noChangeArrowheads="1"/>
            </p:cNvSpPr>
            <p:nvPr/>
          </p:nvSpPr>
          <p:spPr bwMode="auto">
            <a:xfrm>
              <a:off x="5225" y="10187"/>
              <a:ext cx="2520" cy="898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2"/>
              <a:srcRect/>
              <a:stretch>
                <a:fillRect/>
              </a:stretch>
            </a:blipFill>
            <a:ln>
              <a:noFill/>
            </a:ln>
            <a:effectLst>
              <a:outerShdw dist="107763" dir="2700000" algn="ctr" rotWithShape="0">
                <a:srgbClr val="C0C0C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76" tIns="34289" rIns="68576" bIns="34289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2400">
                <a:latin typeface="VNI-Times" pitchFamily="2" charset="0"/>
              </a:endParaRPr>
            </a:p>
          </p:txBody>
        </p:sp>
        <p:pic>
          <p:nvPicPr>
            <p:cNvPr id="2060" name="Picture 26" descr="cosmo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1" name="Picture 25" descr="BOOK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2" name="Picture 24" descr="BOOK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3" name="Picture 23" descr="QUILLPE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64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76" tIns="34289" rIns="68576" bIns="34289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65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76" tIns="34289" rIns="68576" bIns="34289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36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66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sz="1350" b="1" kern="1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 </a:t>
              </a:r>
            </a:p>
          </p:txBody>
        </p:sp>
        <p:sp>
          <p:nvSpPr>
            <p:cNvPr id="2067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76" tIns="34289" rIns="68576" bIns="34289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36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054" name="WordArt 16"/>
          <p:cNvSpPr>
            <a:spLocks noChangeArrowheads="1" noChangeShapeType="1" noTextEdit="1"/>
          </p:cNvSpPr>
          <p:nvPr/>
        </p:nvSpPr>
        <p:spPr bwMode="auto">
          <a:xfrm>
            <a:off x="1115616" y="68390"/>
            <a:ext cx="7200800" cy="51995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7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</a:t>
            </a:r>
            <a:r>
              <a:rPr lang="vi-VN" sz="27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kern="1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</a:t>
            </a:r>
            <a:r>
              <a:rPr lang="vi-VN" sz="2700" b="1" kern="1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 MINH.</a:t>
            </a:r>
            <a:endParaRPr lang="en-US" sz="27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5" name="Picture 3" descr="WhitecornerFlowe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4" y="5372102"/>
            <a:ext cx="1316325" cy="1485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4" descr="WhitecornerFlowe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4622269"/>
            <a:ext cx="1501303" cy="2235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77" y="7844"/>
            <a:ext cx="383977" cy="1860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2058" name="Picture 2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897" y="7844"/>
            <a:ext cx="383977" cy="1860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49002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xmlns="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xmlns="" id="{84A93AF5-1E2D-4B59-B4A7-57F89BA269D0}"/>
              </a:ext>
            </a:extLst>
          </p:cNvPr>
          <p:cNvSpPr/>
          <p:nvPr/>
        </p:nvSpPr>
        <p:spPr>
          <a:xfrm>
            <a:off x="217170" y="228600"/>
            <a:ext cx="870966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CB98AF26-6A09-460A-9176-BE3BD640EA4C}"/>
              </a:ext>
            </a:extLst>
          </p:cNvPr>
          <p:cNvSpPr txBox="1"/>
          <p:nvPr/>
        </p:nvSpPr>
        <p:spPr>
          <a:xfrm>
            <a:off x="428596" y="3643314"/>
            <a:ext cx="2421878" cy="2554545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custGeom>
                    <a:avLst/>
                    <a:gdLst>
                      <a:gd name="connsiteX0" fmla="*/ 0 w 3229170"/>
                      <a:gd name="connsiteY0" fmla="*/ 0 h 4324261"/>
                      <a:gd name="connsiteX1" fmla="*/ 3229170 w 3229170"/>
                      <a:gd name="connsiteY1" fmla="*/ 0 h 4324261"/>
                      <a:gd name="connsiteX2" fmla="*/ 3229170 w 3229170"/>
                      <a:gd name="connsiteY2" fmla="*/ 4324261 h 4324261"/>
                      <a:gd name="connsiteX3" fmla="*/ 0 w 3229170"/>
                      <a:gd name="connsiteY3" fmla="*/ 4324261 h 4324261"/>
                      <a:gd name="connsiteX4" fmla="*/ 0 w 3229170"/>
                      <a:gd name="connsiteY4" fmla="*/ 0 h 4324261"/>
                      <a:gd name="connsiteX0" fmla="*/ 0 w 3229170"/>
                      <a:gd name="connsiteY0" fmla="*/ 0 h 4324261"/>
                      <a:gd name="connsiteX1" fmla="*/ 3229170 w 3229170"/>
                      <a:gd name="connsiteY1" fmla="*/ 0 h 4324261"/>
                      <a:gd name="connsiteX2" fmla="*/ 3229170 w 3229170"/>
                      <a:gd name="connsiteY2" fmla="*/ 4324261 h 4324261"/>
                      <a:gd name="connsiteX3" fmla="*/ 0 w 3229170"/>
                      <a:gd name="connsiteY3" fmla="*/ 4324261 h 4324261"/>
                      <a:gd name="connsiteX4" fmla="*/ 0 w 3229170"/>
                      <a:gd name="connsiteY4" fmla="*/ 0 h 43242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9170" h="4324261" fill="none" extrusionOk="0">
                        <a:moveTo>
                          <a:pt x="0" y="0"/>
                        </a:moveTo>
                        <a:cubicBezTo>
                          <a:pt x="778642" y="146651"/>
                          <a:pt x="1550606" y="-132802"/>
                          <a:pt x="3229170" y="0"/>
                        </a:cubicBezTo>
                        <a:cubicBezTo>
                          <a:pt x="3386791" y="2010691"/>
                          <a:pt x="3412384" y="2883254"/>
                          <a:pt x="3229170" y="4324261"/>
                        </a:cubicBezTo>
                        <a:cubicBezTo>
                          <a:pt x="2502720" y="4429608"/>
                          <a:pt x="646252" y="4274714"/>
                          <a:pt x="0" y="4324261"/>
                        </a:cubicBezTo>
                        <a:cubicBezTo>
                          <a:pt x="22240" y="2671635"/>
                          <a:pt x="-34873" y="1698618"/>
                          <a:pt x="0" y="0"/>
                        </a:cubicBezTo>
                        <a:close/>
                      </a:path>
                      <a:path w="3229170" h="4324261" stroke="0" extrusionOk="0">
                        <a:moveTo>
                          <a:pt x="0" y="0"/>
                        </a:moveTo>
                        <a:cubicBezTo>
                          <a:pt x="1218874" y="-19974"/>
                          <a:pt x="2724677" y="171852"/>
                          <a:pt x="3229170" y="0"/>
                        </a:cubicBezTo>
                        <a:cubicBezTo>
                          <a:pt x="3220001" y="532424"/>
                          <a:pt x="3397389" y="3535767"/>
                          <a:pt x="3229170" y="4324261"/>
                        </a:cubicBezTo>
                        <a:cubicBezTo>
                          <a:pt x="1716501" y="4324577"/>
                          <a:pt x="1037607" y="4081134"/>
                          <a:pt x="0" y="4324261"/>
                        </a:cubicBezTo>
                        <a:cubicBezTo>
                          <a:pt x="-144782" y="2701229"/>
                          <a:pt x="93606" y="1708821"/>
                          <a:pt x="0" y="0"/>
                        </a:cubicBezTo>
                        <a:close/>
                      </a:path>
                      <a:path w="3229170" h="4324261" fill="none" stroke="0" extrusionOk="0">
                        <a:moveTo>
                          <a:pt x="0" y="0"/>
                        </a:moveTo>
                        <a:cubicBezTo>
                          <a:pt x="663039" y="102805"/>
                          <a:pt x="1828288" y="-45190"/>
                          <a:pt x="3229170" y="0"/>
                        </a:cubicBezTo>
                        <a:cubicBezTo>
                          <a:pt x="3557599" y="2047550"/>
                          <a:pt x="3262087" y="2856186"/>
                          <a:pt x="3229170" y="4324261"/>
                        </a:cubicBezTo>
                        <a:cubicBezTo>
                          <a:pt x="2423388" y="4424013"/>
                          <a:pt x="705083" y="4145070"/>
                          <a:pt x="0" y="4324261"/>
                        </a:cubicBezTo>
                        <a:cubicBezTo>
                          <a:pt x="104535" y="2724352"/>
                          <a:pt x="5514" y="183964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135E98"/>
                </a:solidFill>
                <a:latin typeface="Times New Roman" pitchFamily="18" charset="0"/>
                <a:cs typeface="Times New Roman" pitchFamily="18" charset="0"/>
              </a:rPr>
              <a:t>  4 :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4 = </a:t>
            </a:r>
          </a:p>
          <a:p>
            <a:pPr lvl="0">
              <a:defRPr/>
            </a:pPr>
            <a:r>
              <a:rPr lang="en-US" sz="3200" b="1" dirty="0">
                <a:solidFill>
                  <a:srgbClr val="135E98"/>
                </a:solidFill>
                <a:latin typeface="Times New Roman" pitchFamily="18" charset="0"/>
                <a:cs typeface="Times New Roman" pitchFamily="18" charset="0"/>
              </a:rPr>
              <a:t>  8 : 4 =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lvl="0">
              <a:defRPr/>
            </a:pPr>
            <a:r>
              <a:rPr lang="en-US" sz="3200" b="1" dirty="0">
                <a:solidFill>
                  <a:srgbClr val="135E98"/>
                </a:solidFill>
                <a:latin typeface="Times New Roman" pitchFamily="18" charset="0"/>
                <a:cs typeface="Times New Roman" pitchFamily="18" charset="0"/>
              </a:rPr>
              <a:t>12 : 4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= </a:t>
            </a:r>
          </a:p>
          <a:p>
            <a:pPr lvl="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16 </a:t>
            </a:r>
            <a:r>
              <a:rPr lang="en-US" sz="3200" b="1" dirty="0">
                <a:solidFill>
                  <a:srgbClr val="135E98"/>
                </a:solidFill>
                <a:latin typeface="Times New Roman" pitchFamily="18" charset="0"/>
                <a:cs typeface="Times New Roman" pitchFamily="18" charset="0"/>
              </a:rPr>
              <a:t>: 4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= </a:t>
            </a:r>
          </a:p>
          <a:p>
            <a:pPr lvl="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20 </a:t>
            </a:r>
            <a:r>
              <a:rPr lang="en-US" sz="3200" b="1" dirty="0">
                <a:solidFill>
                  <a:srgbClr val="135E98"/>
                </a:solidFill>
                <a:latin typeface="Times New Roman" pitchFamily="18" charset="0"/>
                <a:cs typeface="Times New Roman" pitchFamily="18" charset="0"/>
              </a:rPr>
              <a:t>: 4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51BD561F-987E-4807-9037-721A22B1B342}"/>
              </a:ext>
            </a:extLst>
          </p:cNvPr>
          <p:cNvSpPr txBox="1"/>
          <p:nvPr/>
        </p:nvSpPr>
        <p:spPr>
          <a:xfrm>
            <a:off x="3143240" y="3643314"/>
            <a:ext cx="2421878" cy="2554545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custGeom>
                    <a:avLst/>
                    <a:gdLst>
                      <a:gd name="connsiteX0" fmla="*/ 0 w 3229170"/>
                      <a:gd name="connsiteY0" fmla="*/ 0 h 4324261"/>
                      <a:gd name="connsiteX1" fmla="*/ 3229170 w 3229170"/>
                      <a:gd name="connsiteY1" fmla="*/ 0 h 4324261"/>
                      <a:gd name="connsiteX2" fmla="*/ 3229170 w 3229170"/>
                      <a:gd name="connsiteY2" fmla="*/ 4324261 h 4324261"/>
                      <a:gd name="connsiteX3" fmla="*/ 0 w 3229170"/>
                      <a:gd name="connsiteY3" fmla="*/ 4324261 h 4324261"/>
                      <a:gd name="connsiteX4" fmla="*/ 0 w 3229170"/>
                      <a:gd name="connsiteY4" fmla="*/ 0 h 4324261"/>
                      <a:gd name="connsiteX0" fmla="*/ 0 w 3229170"/>
                      <a:gd name="connsiteY0" fmla="*/ 0 h 4324261"/>
                      <a:gd name="connsiteX1" fmla="*/ 3229170 w 3229170"/>
                      <a:gd name="connsiteY1" fmla="*/ 0 h 4324261"/>
                      <a:gd name="connsiteX2" fmla="*/ 3229170 w 3229170"/>
                      <a:gd name="connsiteY2" fmla="*/ 4324261 h 4324261"/>
                      <a:gd name="connsiteX3" fmla="*/ 0 w 3229170"/>
                      <a:gd name="connsiteY3" fmla="*/ 4324261 h 4324261"/>
                      <a:gd name="connsiteX4" fmla="*/ 0 w 3229170"/>
                      <a:gd name="connsiteY4" fmla="*/ 0 h 43242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9170" h="4324261" fill="none" extrusionOk="0">
                        <a:moveTo>
                          <a:pt x="0" y="0"/>
                        </a:moveTo>
                        <a:cubicBezTo>
                          <a:pt x="778642" y="146651"/>
                          <a:pt x="1550606" y="-132802"/>
                          <a:pt x="3229170" y="0"/>
                        </a:cubicBezTo>
                        <a:cubicBezTo>
                          <a:pt x="3386791" y="2010691"/>
                          <a:pt x="3412384" y="2883254"/>
                          <a:pt x="3229170" y="4324261"/>
                        </a:cubicBezTo>
                        <a:cubicBezTo>
                          <a:pt x="2502720" y="4429608"/>
                          <a:pt x="646252" y="4274714"/>
                          <a:pt x="0" y="4324261"/>
                        </a:cubicBezTo>
                        <a:cubicBezTo>
                          <a:pt x="22240" y="2671635"/>
                          <a:pt x="-34873" y="1698618"/>
                          <a:pt x="0" y="0"/>
                        </a:cubicBezTo>
                        <a:close/>
                      </a:path>
                      <a:path w="3229170" h="4324261" stroke="0" extrusionOk="0">
                        <a:moveTo>
                          <a:pt x="0" y="0"/>
                        </a:moveTo>
                        <a:cubicBezTo>
                          <a:pt x="1218874" y="-19974"/>
                          <a:pt x="2724677" y="171852"/>
                          <a:pt x="3229170" y="0"/>
                        </a:cubicBezTo>
                        <a:cubicBezTo>
                          <a:pt x="3220001" y="532424"/>
                          <a:pt x="3397389" y="3535767"/>
                          <a:pt x="3229170" y="4324261"/>
                        </a:cubicBezTo>
                        <a:cubicBezTo>
                          <a:pt x="1716501" y="4324577"/>
                          <a:pt x="1037607" y="4081134"/>
                          <a:pt x="0" y="4324261"/>
                        </a:cubicBezTo>
                        <a:cubicBezTo>
                          <a:pt x="-144782" y="2701229"/>
                          <a:pt x="93606" y="1708821"/>
                          <a:pt x="0" y="0"/>
                        </a:cubicBezTo>
                        <a:close/>
                      </a:path>
                      <a:path w="3229170" h="4324261" fill="none" stroke="0" extrusionOk="0">
                        <a:moveTo>
                          <a:pt x="0" y="0"/>
                        </a:moveTo>
                        <a:cubicBezTo>
                          <a:pt x="663039" y="102805"/>
                          <a:pt x="1828288" y="-45190"/>
                          <a:pt x="3229170" y="0"/>
                        </a:cubicBezTo>
                        <a:cubicBezTo>
                          <a:pt x="3557599" y="2047550"/>
                          <a:pt x="3262087" y="2856186"/>
                          <a:pt x="3229170" y="4324261"/>
                        </a:cubicBezTo>
                        <a:cubicBezTo>
                          <a:pt x="2423388" y="4424013"/>
                          <a:pt x="705083" y="4145070"/>
                          <a:pt x="0" y="4324261"/>
                        </a:cubicBezTo>
                        <a:cubicBezTo>
                          <a:pt x="104535" y="2724352"/>
                          <a:pt x="5514" y="183964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 dirty="0">
                <a:solidFill>
                  <a:srgbClr val="135E98"/>
                </a:solidFill>
                <a:latin typeface="Times New Roman" pitchFamily="18" charset="0"/>
                <a:cs typeface="Times New Roman" pitchFamily="18" charset="0"/>
              </a:rPr>
              <a:t>24 : 4 = </a:t>
            </a:r>
          </a:p>
          <a:p>
            <a:pPr lvl="0">
              <a:defRPr/>
            </a:pPr>
            <a:r>
              <a:rPr lang="en-US" sz="3200" b="1" dirty="0">
                <a:solidFill>
                  <a:srgbClr val="135E98"/>
                </a:solidFill>
                <a:latin typeface="Times New Roman" pitchFamily="18" charset="0"/>
                <a:cs typeface="Times New Roman" pitchFamily="18" charset="0"/>
              </a:rPr>
              <a:t>28 : 4 = </a:t>
            </a:r>
          </a:p>
          <a:p>
            <a:pPr lvl="0">
              <a:defRPr/>
            </a:pPr>
            <a:r>
              <a:rPr lang="en-US" sz="3200" b="1" dirty="0">
                <a:solidFill>
                  <a:srgbClr val="135E98"/>
                </a:solidFill>
                <a:latin typeface="Times New Roman" pitchFamily="18" charset="0"/>
                <a:cs typeface="Times New Roman" pitchFamily="18" charset="0"/>
              </a:rPr>
              <a:t>32 : 4 = </a:t>
            </a:r>
          </a:p>
          <a:p>
            <a:pPr lvl="0">
              <a:defRPr/>
            </a:pPr>
            <a:r>
              <a:rPr lang="en-US" sz="3200" b="1" dirty="0">
                <a:solidFill>
                  <a:srgbClr val="135E98"/>
                </a:solidFill>
                <a:latin typeface="Times New Roman" pitchFamily="18" charset="0"/>
                <a:cs typeface="Times New Roman" pitchFamily="18" charset="0"/>
              </a:rPr>
              <a:t>36 : 4 = </a:t>
            </a:r>
          </a:p>
          <a:p>
            <a:pPr lvl="0">
              <a:defRPr/>
            </a:pPr>
            <a:r>
              <a:rPr lang="en-US" sz="3200" b="1" dirty="0">
                <a:solidFill>
                  <a:srgbClr val="135E98"/>
                </a:solidFill>
                <a:latin typeface="Times New Roman" pitchFamily="18" charset="0"/>
                <a:cs typeface="Times New Roman" pitchFamily="18" charset="0"/>
              </a:rPr>
              <a:t>40 : 4 =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8C1F0A2-F901-4BAE-A7D4-11501A0A3F89}"/>
              </a:ext>
            </a:extLst>
          </p:cNvPr>
          <p:cNvSpPr txBox="1"/>
          <p:nvPr/>
        </p:nvSpPr>
        <p:spPr>
          <a:xfrm>
            <a:off x="1000100" y="2928934"/>
            <a:ext cx="35628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chia 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08B9B33-BA94-42A1-A0E5-20BABE6367DF}"/>
              </a:ext>
            </a:extLst>
          </p:cNvPr>
          <p:cNvSpPr txBox="1"/>
          <p:nvPr/>
        </p:nvSpPr>
        <p:spPr>
          <a:xfrm>
            <a:off x="4797293" y="3677284"/>
            <a:ext cx="4890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6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3029B2D-F7AF-47C6-ACC0-B403650F4CC7}"/>
              </a:ext>
            </a:extLst>
          </p:cNvPr>
          <p:cNvSpPr txBox="1"/>
          <p:nvPr/>
        </p:nvSpPr>
        <p:spPr>
          <a:xfrm flipH="1">
            <a:off x="1883345" y="3643620"/>
            <a:ext cx="4308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11617CF-1114-45B0-8E2B-F689F0848723}"/>
              </a:ext>
            </a:extLst>
          </p:cNvPr>
          <p:cNvSpPr txBox="1"/>
          <p:nvPr/>
        </p:nvSpPr>
        <p:spPr>
          <a:xfrm flipH="1">
            <a:off x="1857356" y="4143380"/>
            <a:ext cx="4308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9D300A3-9E32-44DE-8AF3-631A8A4037A2}"/>
              </a:ext>
            </a:extLst>
          </p:cNvPr>
          <p:cNvSpPr txBox="1"/>
          <p:nvPr/>
        </p:nvSpPr>
        <p:spPr>
          <a:xfrm flipH="1">
            <a:off x="1928794" y="4572008"/>
            <a:ext cx="3571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4441E78-60F1-448C-98D9-6F538EC24325}"/>
              </a:ext>
            </a:extLst>
          </p:cNvPr>
          <p:cNvSpPr txBox="1"/>
          <p:nvPr/>
        </p:nvSpPr>
        <p:spPr>
          <a:xfrm flipH="1">
            <a:off x="1857355" y="5000636"/>
            <a:ext cx="4308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E07D1D6-ED44-4A24-984C-6DBA76C86815}"/>
              </a:ext>
            </a:extLst>
          </p:cNvPr>
          <p:cNvSpPr txBox="1"/>
          <p:nvPr/>
        </p:nvSpPr>
        <p:spPr>
          <a:xfrm>
            <a:off x="1928794" y="5500702"/>
            <a:ext cx="4477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8330A80-FA5A-4A1D-8770-FA5A1F9055E3}"/>
              </a:ext>
            </a:extLst>
          </p:cNvPr>
          <p:cNvSpPr txBox="1"/>
          <p:nvPr/>
        </p:nvSpPr>
        <p:spPr>
          <a:xfrm>
            <a:off x="4786314" y="4143380"/>
            <a:ext cx="4176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6FD7AB8D-C8F2-4AFA-976C-3998BFFCE7DA}"/>
              </a:ext>
            </a:extLst>
          </p:cNvPr>
          <p:cNvSpPr txBox="1"/>
          <p:nvPr/>
        </p:nvSpPr>
        <p:spPr>
          <a:xfrm>
            <a:off x="4857752" y="4572008"/>
            <a:ext cx="4362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B6D1F33C-1DF7-4F07-947A-8D055D46A2DD}"/>
              </a:ext>
            </a:extLst>
          </p:cNvPr>
          <p:cNvSpPr txBox="1"/>
          <p:nvPr/>
        </p:nvSpPr>
        <p:spPr>
          <a:xfrm>
            <a:off x="4786314" y="5000636"/>
            <a:ext cx="4725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57A69CBC-1148-4107-A491-FD012B75FD85}"/>
              </a:ext>
            </a:extLst>
          </p:cNvPr>
          <p:cNvSpPr txBox="1"/>
          <p:nvPr/>
        </p:nvSpPr>
        <p:spPr>
          <a:xfrm>
            <a:off x="4643438" y="5500702"/>
            <a:ext cx="6325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xmlns="" id="{B99E10E4-7771-4FBE-AEF0-AED19C7DD5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9" t="13494" r="8520" b="25430"/>
          <a:stretch/>
        </p:blipFill>
        <p:spPr>
          <a:xfrm>
            <a:off x="5683401" y="2932355"/>
            <a:ext cx="3091159" cy="32004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0" y="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19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2023 </a:t>
            </a:r>
            <a:endParaRPr lang="vi-VN" sz="32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0" y="44413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0" y="92867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4.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矩形: 圆角 8">
            <a:extLst>
              <a:ext uri="{FF2B5EF4-FFF2-40B4-BE49-F238E27FC236}">
                <a16:creationId xmlns:a16="http://schemas.microsoft.com/office/drawing/2014/main" xmlns="" id="{A09AD157-567D-44A8-A905-10CE01B3AA7F}"/>
              </a:ext>
            </a:extLst>
          </p:cNvPr>
          <p:cNvSpPr/>
          <p:nvPr/>
        </p:nvSpPr>
        <p:spPr>
          <a:xfrm>
            <a:off x="808788" y="1643051"/>
            <a:ext cx="1928826" cy="785818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34" name="图片 7">
            <a:extLst>
              <a:ext uri="{FF2B5EF4-FFF2-40B4-BE49-F238E27FC236}">
                <a16:creationId xmlns:a16="http://schemas.microsoft.com/office/drawing/2014/main" xmlns="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62248" y="1330578"/>
            <a:ext cx="974270" cy="1286370"/>
          </a:xfrm>
          <a:prstGeom prst="flowChartManualInpu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3402F816-8A18-430F-808E-F57BE6F5F7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226" y="1571613"/>
            <a:ext cx="1726879" cy="92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577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" grpId="0"/>
      <p:bldP spid="23" grpId="0"/>
      <p:bldP spid="17" grpId="0"/>
      <p:bldP spid="18" grpId="0"/>
      <p:bldP spid="19" grpId="0"/>
      <p:bldP spid="20" grpId="0"/>
      <p:bldP spid="21" grpId="0"/>
      <p:bldP spid="24" grpId="0"/>
      <p:bldP spid="25" grpId="0"/>
      <p:bldP spid="26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xmlns="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xmlns="" id="{84A93AF5-1E2D-4B59-B4A7-57F89BA269D0}"/>
              </a:ext>
            </a:extLst>
          </p:cNvPr>
          <p:cNvSpPr/>
          <p:nvPr/>
        </p:nvSpPr>
        <p:spPr>
          <a:xfrm>
            <a:off x="217170" y="228600"/>
            <a:ext cx="870966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34CDA98-D193-4184-835E-D8D864F99580}"/>
              </a:ext>
            </a:extLst>
          </p:cNvPr>
          <p:cNvSpPr txBox="1"/>
          <p:nvPr/>
        </p:nvSpPr>
        <p:spPr>
          <a:xfrm>
            <a:off x="5786446" y="1928802"/>
            <a:ext cx="2090837" cy="4401205"/>
          </a:xfrm>
          <a:custGeom>
            <a:avLst/>
            <a:gdLst>
              <a:gd name="connsiteX0" fmla="*/ 0 w 2528489"/>
              <a:gd name="connsiteY0" fmla="*/ 0 h 5632311"/>
              <a:gd name="connsiteX1" fmla="*/ 2528489 w 2528489"/>
              <a:gd name="connsiteY1" fmla="*/ 0 h 5632311"/>
              <a:gd name="connsiteX2" fmla="*/ 2528489 w 2528489"/>
              <a:gd name="connsiteY2" fmla="*/ 5632311 h 5632311"/>
              <a:gd name="connsiteX3" fmla="*/ 0 w 2528489"/>
              <a:gd name="connsiteY3" fmla="*/ 5632311 h 5632311"/>
              <a:gd name="connsiteX4" fmla="*/ 0 w 2528489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8489" h="5632311" fill="none" extrusionOk="0">
                <a:moveTo>
                  <a:pt x="0" y="0"/>
                </a:moveTo>
                <a:cubicBezTo>
                  <a:pt x="1137376" y="149518"/>
                  <a:pt x="1493195" y="-90350"/>
                  <a:pt x="2528489" y="0"/>
                </a:cubicBezTo>
                <a:cubicBezTo>
                  <a:pt x="2697852" y="1857622"/>
                  <a:pt x="2555022" y="4188855"/>
                  <a:pt x="2528489" y="5632311"/>
                </a:cubicBezTo>
                <a:cubicBezTo>
                  <a:pt x="2219984" y="5788597"/>
                  <a:pt x="350498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528489" h="5632311" stroke="0" extrusionOk="0">
                <a:moveTo>
                  <a:pt x="0" y="0"/>
                </a:moveTo>
                <a:cubicBezTo>
                  <a:pt x="1048222" y="-125902"/>
                  <a:pt x="2238141" y="163031"/>
                  <a:pt x="2528489" y="0"/>
                </a:cubicBezTo>
                <a:cubicBezTo>
                  <a:pt x="2464802" y="2595404"/>
                  <a:pt x="2613545" y="3596178"/>
                  <a:pt x="2528489" y="5632311"/>
                </a:cubicBezTo>
                <a:cubicBezTo>
                  <a:pt x="1522416" y="5678181"/>
                  <a:pt x="1018206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custGeom>
                    <a:avLst/>
                    <a:gdLst>
                      <a:gd name="connsiteX0" fmla="*/ 0 w 2528489"/>
                      <a:gd name="connsiteY0" fmla="*/ 0 h 5632311"/>
                      <a:gd name="connsiteX1" fmla="*/ 2528489 w 2528489"/>
                      <a:gd name="connsiteY1" fmla="*/ 0 h 5632311"/>
                      <a:gd name="connsiteX2" fmla="*/ 2528489 w 2528489"/>
                      <a:gd name="connsiteY2" fmla="*/ 5632311 h 5632311"/>
                      <a:gd name="connsiteX3" fmla="*/ 0 w 2528489"/>
                      <a:gd name="connsiteY3" fmla="*/ 5632311 h 5632311"/>
                      <a:gd name="connsiteX4" fmla="*/ 0 w 2528489"/>
                      <a:gd name="connsiteY4" fmla="*/ 0 h 5632311"/>
                      <a:gd name="connsiteX0" fmla="*/ 0 w 2528489"/>
                      <a:gd name="connsiteY0" fmla="*/ 0 h 5632311"/>
                      <a:gd name="connsiteX1" fmla="*/ 2528489 w 2528489"/>
                      <a:gd name="connsiteY1" fmla="*/ 0 h 5632311"/>
                      <a:gd name="connsiteX2" fmla="*/ 2528489 w 2528489"/>
                      <a:gd name="connsiteY2" fmla="*/ 5632311 h 5632311"/>
                      <a:gd name="connsiteX3" fmla="*/ 0 w 2528489"/>
                      <a:gd name="connsiteY3" fmla="*/ 5632311 h 5632311"/>
                      <a:gd name="connsiteX4" fmla="*/ 0 w 2528489"/>
                      <a:gd name="connsiteY4" fmla="*/ 0 h 5632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28489" h="5632311" fill="none" extrusionOk="0">
                        <a:moveTo>
                          <a:pt x="0" y="0"/>
                        </a:moveTo>
                        <a:cubicBezTo>
                          <a:pt x="1201964" y="145250"/>
                          <a:pt x="1477672" y="-96697"/>
                          <a:pt x="2528489" y="0"/>
                        </a:cubicBezTo>
                        <a:cubicBezTo>
                          <a:pt x="2673222" y="2014840"/>
                          <a:pt x="2602227" y="4176354"/>
                          <a:pt x="2528489" y="5632311"/>
                        </a:cubicBezTo>
                        <a:cubicBezTo>
                          <a:pt x="2225378" y="5752882"/>
                          <a:pt x="340469" y="5514251"/>
                          <a:pt x="0" y="5632311"/>
                        </a:cubicBezTo>
                        <a:cubicBezTo>
                          <a:pt x="32398" y="3314482"/>
                          <a:pt x="-117804" y="2633900"/>
                          <a:pt x="0" y="0"/>
                        </a:cubicBezTo>
                        <a:close/>
                      </a:path>
                      <a:path w="2528489" h="5632311" stroke="0" extrusionOk="0">
                        <a:moveTo>
                          <a:pt x="0" y="0"/>
                        </a:moveTo>
                        <a:cubicBezTo>
                          <a:pt x="1046581" y="-113800"/>
                          <a:pt x="2272906" y="212154"/>
                          <a:pt x="2528489" y="0"/>
                        </a:cubicBezTo>
                        <a:cubicBezTo>
                          <a:pt x="2499531" y="2556857"/>
                          <a:pt x="2695348" y="3562734"/>
                          <a:pt x="2528489" y="5632311"/>
                        </a:cubicBezTo>
                        <a:cubicBezTo>
                          <a:pt x="1561636" y="5649660"/>
                          <a:pt x="1031494" y="5439866"/>
                          <a:pt x="0" y="5632311"/>
                        </a:cubicBezTo>
                        <a:cubicBezTo>
                          <a:pt x="-229312" y="3737832"/>
                          <a:pt x="-142074" y="1681534"/>
                          <a:pt x="0" y="0"/>
                        </a:cubicBezTo>
                        <a:close/>
                      </a:path>
                      <a:path w="2528489" h="5632311" fill="none" stroke="0" extrusionOk="0">
                        <a:moveTo>
                          <a:pt x="0" y="0"/>
                        </a:moveTo>
                        <a:cubicBezTo>
                          <a:pt x="1075985" y="109806"/>
                          <a:pt x="1507183" y="-86717"/>
                          <a:pt x="2528489" y="0"/>
                        </a:cubicBezTo>
                        <a:cubicBezTo>
                          <a:pt x="2926292" y="2018192"/>
                          <a:pt x="2563886" y="4093664"/>
                          <a:pt x="2528489" y="5632311"/>
                        </a:cubicBezTo>
                        <a:cubicBezTo>
                          <a:pt x="2196234" y="5769855"/>
                          <a:pt x="399442" y="5441745"/>
                          <a:pt x="0" y="5632311"/>
                        </a:cubicBezTo>
                        <a:cubicBezTo>
                          <a:pt x="101183" y="3289173"/>
                          <a:pt x="-4161" y="258393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800" b="1" spc="300" dirty="0">
                <a:solidFill>
                  <a:srgbClr val="017A45"/>
                </a:solidFill>
                <a:latin typeface="Times New Roman" pitchFamily="18" charset="0"/>
                <a:cs typeface="Times New Roman" pitchFamily="18" charset="0"/>
              </a:rPr>
              <a:t>  4 : 4 = 1</a:t>
            </a:r>
          </a:p>
          <a:p>
            <a:pPr lvl="0" algn="just">
              <a:defRPr/>
            </a:pPr>
            <a:r>
              <a:rPr lang="en-US" sz="2800" b="1" spc="300" dirty="0">
                <a:solidFill>
                  <a:srgbClr val="017A45"/>
                </a:solidFill>
                <a:latin typeface="Times New Roman" pitchFamily="18" charset="0"/>
                <a:cs typeface="Times New Roman" pitchFamily="18" charset="0"/>
              </a:rPr>
              <a:t>  8 : 4 = 2</a:t>
            </a:r>
          </a:p>
          <a:p>
            <a:pPr lvl="0" algn="just">
              <a:defRPr/>
            </a:pPr>
            <a:r>
              <a:rPr lang="en-US" sz="2800" b="1" spc="300" dirty="0">
                <a:solidFill>
                  <a:srgbClr val="017A45"/>
                </a:solidFill>
                <a:latin typeface="Times New Roman" pitchFamily="18" charset="0"/>
                <a:cs typeface="Times New Roman" pitchFamily="18" charset="0"/>
              </a:rPr>
              <a:t>12 : 4 = 3</a:t>
            </a:r>
          </a:p>
          <a:p>
            <a:pPr lvl="0" algn="just">
              <a:defRPr/>
            </a:pPr>
            <a:r>
              <a:rPr lang="en-US" sz="2800" b="1" spc="300" dirty="0">
                <a:solidFill>
                  <a:srgbClr val="017A45"/>
                </a:solidFill>
                <a:latin typeface="Times New Roman" pitchFamily="18" charset="0"/>
                <a:cs typeface="Times New Roman" pitchFamily="18" charset="0"/>
              </a:rPr>
              <a:t>16 : 4 = 4</a:t>
            </a:r>
          </a:p>
          <a:p>
            <a:pPr lvl="0" algn="just">
              <a:defRPr/>
            </a:pPr>
            <a:r>
              <a:rPr lang="en-US" sz="2800" b="1" spc="300" dirty="0">
                <a:solidFill>
                  <a:srgbClr val="017A45"/>
                </a:solidFill>
                <a:latin typeface="Times New Roman" pitchFamily="18" charset="0"/>
                <a:cs typeface="Times New Roman" pitchFamily="18" charset="0"/>
              </a:rPr>
              <a:t>20 : 4 = 5</a:t>
            </a:r>
          </a:p>
          <a:p>
            <a:pPr lvl="0" algn="just">
              <a:defRPr/>
            </a:pPr>
            <a:r>
              <a:rPr lang="en-US" sz="2800" b="1" spc="300" dirty="0">
                <a:solidFill>
                  <a:srgbClr val="017A45"/>
                </a:solidFill>
                <a:latin typeface="Times New Roman" pitchFamily="18" charset="0"/>
                <a:cs typeface="Times New Roman" pitchFamily="18" charset="0"/>
              </a:rPr>
              <a:t>24 : 4 = 6</a:t>
            </a:r>
          </a:p>
          <a:p>
            <a:pPr lvl="0" algn="just">
              <a:defRPr/>
            </a:pPr>
            <a:r>
              <a:rPr lang="en-US" sz="2800" b="1" spc="300" dirty="0">
                <a:solidFill>
                  <a:srgbClr val="017A45"/>
                </a:solidFill>
                <a:latin typeface="Times New Roman" pitchFamily="18" charset="0"/>
                <a:cs typeface="Times New Roman" pitchFamily="18" charset="0"/>
              </a:rPr>
              <a:t>28 : 4 = 7</a:t>
            </a:r>
          </a:p>
          <a:p>
            <a:pPr lvl="0" algn="just">
              <a:defRPr/>
            </a:pPr>
            <a:r>
              <a:rPr lang="en-US" sz="2800" b="1" spc="300" dirty="0">
                <a:solidFill>
                  <a:srgbClr val="017A45"/>
                </a:solidFill>
                <a:latin typeface="Times New Roman" pitchFamily="18" charset="0"/>
                <a:cs typeface="Times New Roman" pitchFamily="18" charset="0"/>
              </a:rPr>
              <a:t>32 : 4 = 8</a:t>
            </a:r>
          </a:p>
          <a:p>
            <a:pPr lvl="0" algn="just">
              <a:defRPr/>
            </a:pPr>
            <a:r>
              <a:rPr lang="en-US" sz="2800" b="1" spc="300" dirty="0">
                <a:solidFill>
                  <a:srgbClr val="017A45"/>
                </a:solidFill>
                <a:latin typeface="Times New Roman" pitchFamily="18" charset="0"/>
                <a:cs typeface="Times New Roman" pitchFamily="18" charset="0"/>
              </a:rPr>
              <a:t>36 : 4 = 9</a:t>
            </a:r>
          </a:p>
          <a:p>
            <a:pPr lvl="0" algn="just">
              <a:defRPr/>
            </a:pPr>
            <a:r>
              <a:rPr lang="en-US" sz="2800" b="1" spc="300" dirty="0">
                <a:solidFill>
                  <a:srgbClr val="017A45"/>
                </a:solidFill>
                <a:latin typeface="Times New Roman" pitchFamily="18" charset="0"/>
                <a:cs typeface="Times New Roman" pitchFamily="18" charset="0"/>
              </a:rPr>
              <a:t>40 : 4 =10</a:t>
            </a: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xmlns="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1" y="228600"/>
            <a:ext cx="850604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D2B1DB87-A856-43C9-AA53-3858ED6C72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506" y="4248554"/>
            <a:ext cx="1979927" cy="263990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10F8BEF-6903-4611-8EA0-C541DECEF74A}"/>
              </a:ext>
            </a:extLst>
          </p:cNvPr>
          <p:cNvSpPr txBox="1"/>
          <p:nvPr/>
        </p:nvSpPr>
        <p:spPr>
          <a:xfrm>
            <a:off x="714348" y="3286124"/>
            <a:ext cx="3799529" cy="2003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*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bị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chia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*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chia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*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Thương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B5A25D0-9DAA-4086-BB39-01FD19F4488F}"/>
              </a:ext>
            </a:extLst>
          </p:cNvPr>
          <p:cNvSpPr txBox="1"/>
          <p:nvPr/>
        </p:nvSpPr>
        <p:spPr>
          <a:xfrm>
            <a:off x="0" y="2500306"/>
            <a:ext cx="4744488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6195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xét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chia 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19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2023 </a:t>
            </a:r>
            <a:endParaRPr lang="vi-VN" sz="32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44413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92867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4.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矩形: 圆角 8">
            <a:extLst>
              <a:ext uri="{FF2B5EF4-FFF2-40B4-BE49-F238E27FC236}">
                <a16:creationId xmlns:a16="http://schemas.microsoft.com/office/drawing/2014/main" xmlns="" id="{A09AD157-567D-44A8-A905-10CE01B3AA7F}"/>
              </a:ext>
            </a:extLst>
          </p:cNvPr>
          <p:cNvSpPr/>
          <p:nvPr/>
        </p:nvSpPr>
        <p:spPr>
          <a:xfrm>
            <a:off x="808788" y="1643051"/>
            <a:ext cx="1928826" cy="785818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8" name="图片 7">
            <a:extLst>
              <a:ext uri="{FF2B5EF4-FFF2-40B4-BE49-F238E27FC236}">
                <a16:creationId xmlns:a16="http://schemas.microsoft.com/office/drawing/2014/main" xmlns="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62248" y="1330578"/>
            <a:ext cx="974270" cy="1286370"/>
          </a:xfrm>
          <a:prstGeom prst="flowChartManualInpu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3402F816-8A18-430F-808E-F57BE6F5F7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0226" y="1571613"/>
            <a:ext cx="1726879" cy="92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7341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xmlns="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xmlns="" id="{84A93AF5-1E2D-4B59-B4A7-57F89BA269D0}"/>
              </a:ext>
            </a:extLst>
          </p:cNvPr>
          <p:cNvSpPr/>
          <p:nvPr/>
        </p:nvSpPr>
        <p:spPr>
          <a:xfrm>
            <a:off x="217170" y="228600"/>
            <a:ext cx="870966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xmlns="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1" y="228600"/>
            <a:ext cx="850604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18DE539-6859-4271-AC09-95ADA146F125}"/>
              </a:ext>
            </a:extLst>
          </p:cNvPr>
          <p:cNvSpPr txBox="1"/>
          <p:nvPr/>
        </p:nvSpPr>
        <p:spPr>
          <a:xfrm>
            <a:off x="6059842" y="1571612"/>
            <a:ext cx="2441248" cy="5016758"/>
          </a:xfrm>
          <a:custGeom>
            <a:avLst/>
            <a:gdLst>
              <a:gd name="connsiteX0" fmla="*/ 0 w 2528489"/>
              <a:gd name="connsiteY0" fmla="*/ 0 h 5632311"/>
              <a:gd name="connsiteX1" fmla="*/ 2528489 w 2528489"/>
              <a:gd name="connsiteY1" fmla="*/ 0 h 5632311"/>
              <a:gd name="connsiteX2" fmla="*/ 2528489 w 2528489"/>
              <a:gd name="connsiteY2" fmla="*/ 5632311 h 5632311"/>
              <a:gd name="connsiteX3" fmla="*/ 0 w 2528489"/>
              <a:gd name="connsiteY3" fmla="*/ 5632311 h 5632311"/>
              <a:gd name="connsiteX4" fmla="*/ 0 w 2528489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8489" h="5632311" fill="none" extrusionOk="0">
                <a:moveTo>
                  <a:pt x="0" y="0"/>
                </a:moveTo>
                <a:cubicBezTo>
                  <a:pt x="1137376" y="149518"/>
                  <a:pt x="1493195" y="-90350"/>
                  <a:pt x="2528489" y="0"/>
                </a:cubicBezTo>
                <a:cubicBezTo>
                  <a:pt x="2697852" y="1857622"/>
                  <a:pt x="2555022" y="4188855"/>
                  <a:pt x="2528489" y="5632311"/>
                </a:cubicBezTo>
                <a:cubicBezTo>
                  <a:pt x="2219984" y="5788597"/>
                  <a:pt x="350498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528489" h="5632311" stroke="0" extrusionOk="0">
                <a:moveTo>
                  <a:pt x="0" y="0"/>
                </a:moveTo>
                <a:cubicBezTo>
                  <a:pt x="1048222" y="-125902"/>
                  <a:pt x="2238141" y="163031"/>
                  <a:pt x="2528489" y="0"/>
                </a:cubicBezTo>
                <a:cubicBezTo>
                  <a:pt x="2464802" y="2595404"/>
                  <a:pt x="2613545" y="3596178"/>
                  <a:pt x="2528489" y="5632311"/>
                </a:cubicBezTo>
                <a:cubicBezTo>
                  <a:pt x="1522416" y="5678181"/>
                  <a:pt x="1018206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custGeom>
                    <a:avLst/>
                    <a:gdLst>
                      <a:gd name="connsiteX0" fmla="*/ 0 w 2528489"/>
                      <a:gd name="connsiteY0" fmla="*/ 0 h 5632311"/>
                      <a:gd name="connsiteX1" fmla="*/ 2528489 w 2528489"/>
                      <a:gd name="connsiteY1" fmla="*/ 0 h 5632311"/>
                      <a:gd name="connsiteX2" fmla="*/ 2528489 w 2528489"/>
                      <a:gd name="connsiteY2" fmla="*/ 5632311 h 5632311"/>
                      <a:gd name="connsiteX3" fmla="*/ 0 w 2528489"/>
                      <a:gd name="connsiteY3" fmla="*/ 5632311 h 5632311"/>
                      <a:gd name="connsiteX4" fmla="*/ 0 w 2528489"/>
                      <a:gd name="connsiteY4" fmla="*/ 0 h 5632311"/>
                      <a:gd name="connsiteX0" fmla="*/ 0 w 2528489"/>
                      <a:gd name="connsiteY0" fmla="*/ 0 h 5632311"/>
                      <a:gd name="connsiteX1" fmla="*/ 2528489 w 2528489"/>
                      <a:gd name="connsiteY1" fmla="*/ 0 h 5632311"/>
                      <a:gd name="connsiteX2" fmla="*/ 2528489 w 2528489"/>
                      <a:gd name="connsiteY2" fmla="*/ 5632311 h 5632311"/>
                      <a:gd name="connsiteX3" fmla="*/ 0 w 2528489"/>
                      <a:gd name="connsiteY3" fmla="*/ 5632311 h 5632311"/>
                      <a:gd name="connsiteX4" fmla="*/ 0 w 2528489"/>
                      <a:gd name="connsiteY4" fmla="*/ 0 h 5632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28489" h="5632311" fill="none" extrusionOk="0">
                        <a:moveTo>
                          <a:pt x="0" y="0"/>
                        </a:moveTo>
                        <a:cubicBezTo>
                          <a:pt x="1201964" y="145250"/>
                          <a:pt x="1477672" y="-96697"/>
                          <a:pt x="2528489" y="0"/>
                        </a:cubicBezTo>
                        <a:cubicBezTo>
                          <a:pt x="2673222" y="2014840"/>
                          <a:pt x="2602227" y="4176354"/>
                          <a:pt x="2528489" y="5632311"/>
                        </a:cubicBezTo>
                        <a:cubicBezTo>
                          <a:pt x="2225378" y="5752882"/>
                          <a:pt x="340469" y="5514251"/>
                          <a:pt x="0" y="5632311"/>
                        </a:cubicBezTo>
                        <a:cubicBezTo>
                          <a:pt x="32398" y="3314482"/>
                          <a:pt x="-117804" y="2633900"/>
                          <a:pt x="0" y="0"/>
                        </a:cubicBezTo>
                        <a:close/>
                      </a:path>
                      <a:path w="2528489" h="5632311" stroke="0" extrusionOk="0">
                        <a:moveTo>
                          <a:pt x="0" y="0"/>
                        </a:moveTo>
                        <a:cubicBezTo>
                          <a:pt x="1046581" y="-113800"/>
                          <a:pt x="2272906" y="212154"/>
                          <a:pt x="2528489" y="0"/>
                        </a:cubicBezTo>
                        <a:cubicBezTo>
                          <a:pt x="2499531" y="2556857"/>
                          <a:pt x="2695348" y="3562734"/>
                          <a:pt x="2528489" y="5632311"/>
                        </a:cubicBezTo>
                        <a:cubicBezTo>
                          <a:pt x="1561636" y="5649660"/>
                          <a:pt x="1031494" y="5439866"/>
                          <a:pt x="0" y="5632311"/>
                        </a:cubicBezTo>
                        <a:cubicBezTo>
                          <a:pt x="-229312" y="3737832"/>
                          <a:pt x="-142074" y="1681534"/>
                          <a:pt x="0" y="0"/>
                        </a:cubicBezTo>
                        <a:close/>
                      </a:path>
                      <a:path w="2528489" h="5632311" fill="none" stroke="0" extrusionOk="0">
                        <a:moveTo>
                          <a:pt x="0" y="0"/>
                        </a:moveTo>
                        <a:cubicBezTo>
                          <a:pt x="1075985" y="109806"/>
                          <a:pt x="1507183" y="-86717"/>
                          <a:pt x="2528489" y="0"/>
                        </a:cubicBezTo>
                        <a:cubicBezTo>
                          <a:pt x="2926292" y="2018192"/>
                          <a:pt x="2563886" y="4093664"/>
                          <a:pt x="2528489" y="5632311"/>
                        </a:cubicBezTo>
                        <a:cubicBezTo>
                          <a:pt x="2196234" y="5769855"/>
                          <a:pt x="399442" y="5441745"/>
                          <a:pt x="0" y="5632311"/>
                        </a:cubicBezTo>
                        <a:cubicBezTo>
                          <a:pt x="101183" y="3289173"/>
                          <a:pt x="-4161" y="258393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b="1" spc="300" dirty="0">
                <a:solidFill>
                  <a:srgbClr val="017A45"/>
                </a:solidFill>
                <a:latin typeface="Times New Roman" pitchFamily="18" charset="0"/>
                <a:cs typeface="Times New Roman" pitchFamily="18" charset="0"/>
              </a:rPr>
              <a:t>  4 : 4 = 1</a:t>
            </a:r>
          </a:p>
          <a:p>
            <a:pPr lvl="0" algn="just">
              <a:defRPr/>
            </a:pPr>
            <a:r>
              <a:rPr lang="en-US" sz="3200" b="1" spc="300" dirty="0">
                <a:solidFill>
                  <a:srgbClr val="017A45"/>
                </a:solidFill>
                <a:latin typeface="Times New Roman" pitchFamily="18" charset="0"/>
                <a:cs typeface="Times New Roman" pitchFamily="18" charset="0"/>
              </a:rPr>
              <a:t>  8 : 4 = 2</a:t>
            </a:r>
          </a:p>
          <a:p>
            <a:pPr lvl="0" algn="just">
              <a:defRPr/>
            </a:pPr>
            <a:r>
              <a:rPr lang="en-US" sz="3200" b="1" spc="300" dirty="0">
                <a:solidFill>
                  <a:srgbClr val="017A45"/>
                </a:solidFill>
                <a:latin typeface="Times New Roman" pitchFamily="18" charset="0"/>
                <a:cs typeface="Times New Roman" pitchFamily="18" charset="0"/>
              </a:rPr>
              <a:t>12 : 4 = 3</a:t>
            </a:r>
          </a:p>
          <a:p>
            <a:pPr lvl="0" algn="just">
              <a:defRPr/>
            </a:pPr>
            <a:r>
              <a:rPr lang="en-US" sz="3200" b="1" spc="300" dirty="0">
                <a:solidFill>
                  <a:srgbClr val="017A45"/>
                </a:solidFill>
                <a:latin typeface="Times New Roman" pitchFamily="18" charset="0"/>
                <a:cs typeface="Times New Roman" pitchFamily="18" charset="0"/>
              </a:rPr>
              <a:t>16 : 4 = 4</a:t>
            </a:r>
          </a:p>
          <a:p>
            <a:pPr lvl="0" algn="just">
              <a:defRPr/>
            </a:pPr>
            <a:r>
              <a:rPr lang="en-US" sz="3200" b="1" spc="300" dirty="0">
                <a:solidFill>
                  <a:srgbClr val="017A45"/>
                </a:solidFill>
                <a:latin typeface="Times New Roman" pitchFamily="18" charset="0"/>
                <a:cs typeface="Times New Roman" pitchFamily="18" charset="0"/>
              </a:rPr>
              <a:t>20 : 4 = 5</a:t>
            </a:r>
          </a:p>
          <a:p>
            <a:pPr lvl="0" algn="just">
              <a:defRPr/>
            </a:pPr>
            <a:r>
              <a:rPr lang="en-US" sz="3200" b="1" spc="300" dirty="0">
                <a:solidFill>
                  <a:srgbClr val="017A45"/>
                </a:solidFill>
                <a:latin typeface="Times New Roman" pitchFamily="18" charset="0"/>
                <a:cs typeface="Times New Roman" pitchFamily="18" charset="0"/>
              </a:rPr>
              <a:t>24 : 4 = 6</a:t>
            </a:r>
          </a:p>
          <a:p>
            <a:pPr lvl="0" algn="just">
              <a:defRPr/>
            </a:pPr>
            <a:r>
              <a:rPr lang="en-US" sz="3200" b="1" spc="300" dirty="0">
                <a:solidFill>
                  <a:srgbClr val="017A45"/>
                </a:solidFill>
                <a:latin typeface="Times New Roman" pitchFamily="18" charset="0"/>
                <a:cs typeface="Times New Roman" pitchFamily="18" charset="0"/>
              </a:rPr>
              <a:t>28 : 4 = 7</a:t>
            </a:r>
          </a:p>
          <a:p>
            <a:pPr lvl="0" algn="just">
              <a:defRPr/>
            </a:pPr>
            <a:r>
              <a:rPr lang="en-US" sz="3200" b="1" spc="300" dirty="0">
                <a:solidFill>
                  <a:srgbClr val="017A45"/>
                </a:solidFill>
                <a:latin typeface="Times New Roman" pitchFamily="18" charset="0"/>
                <a:cs typeface="Times New Roman" pitchFamily="18" charset="0"/>
              </a:rPr>
              <a:t>32 : 4 = 8</a:t>
            </a:r>
          </a:p>
          <a:p>
            <a:pPr lvl="0" algn="just">
              <a:defRPr/>
            </a:pPr>
            <a:r>
              <a:rPr lang="en-US" sz="3200" b="1" spc="300" dirty="0">
                <a:solidFill>
                  <a:srgbClr val="017A45"/>
                </a:solidFill>
                <a:latin typeface="Times New Roman" pitchFamily="18" charset="0"/>
                <a:cs typeface="Times New Roman" pitchFamily="18" charset="0"/>
              </a:rPr>
              <a:t>36 : 4 = 9</a:t>
            </a:r>
          </a:p>
          <a:p>
            <a:pPr lvl="0" algn="just">
              <a:defRPr/>
            </a:pPr>
            <a:r>
              <a:rPr lang="en-US" sz="3200" b="1" spc="300" dirty="0">
                <a:solidFill>
                  <a:srgbClr val="017A45"/>
                </a:solidFill>
                <a:latin typeface="Times New Roman" pitchFamily="18" charset="0"/>
                <a:cs typeface="Times New Roman" pitchFamily="18" charset="0"/>
              </a:rPr>
              <a:t>40 : 4 </a:t>
            </a:r>
            <a:r>
              <a:rPr lang="en-US" sz="3200" b="1" spc="300" dirty="0" smtClean="0">
                <a:solidFill>
                  <a:srgbClr val="017A45"/>
                </a:solidFill>
                <a:latin typeface="Times New Roman" pitchFamily="18" charset="0"/>
                <a:cs typeface="Times New Roman" pitchFamily="18" charset="0"/>
              </a:rPr>
              <a:t> =</a:t>
            </a:r>
            <a:r>
              <a:rPr lang="en-US" sz="3200" b="1" spc="300" dirty="0">
                <a:solidFill>
                  <a:srgbClr val="017A45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CDB9FC8D-40CC-4490-A381-012F785B5A07}"/>
              </a:ext>
            </a:extLst>
          </p:cNvPr>
          <p:cNvSpPr/>
          <p:nvPr/>
        </p:nvSpPr>
        <p:spPr>
          <a:xfrm>
            <a:off x="6115050" y="1572177"/>
            <a:ext cx="528651" cy="5010166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5D538175-CA51-488F-B557-1C9C21B42883}"/>
              </a:ext>
            </a:extLst>
          </p:cNvPr>
          <p:cNvSpPr/>
          <p:nvPr/>
        </p:nvSpPr>
        <p:spPr>
          <a:xfrm>
            <a:off x="6929454" y="1581683"/>
            <a:ext cx="425116" cy="500066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5C7551C5-0C39-4D88-921E-AED106A83C02}"/>
              </a:ext>
            </a:extLst>
          </p:cNvPr>
          <p:cNvSpPr/>
          <p:nvPr/>
        </p:nvSpPr>
        <p:spPr>
          <a:xfrm>
            <a:off x="7786710" y="1510245"/>
            <a:ext cx="575074" cy="5143536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5720" y="3000372"/>
            <a:ext cx="5429288" cy="2357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36195" lvl="0" algn="just">
              <a:lnSpc>
                <a:spcPct val="115000"/>
              </a:lnSpc>
              <a:tabLst>
                <a:tab pos="194945" algn="l"/>
                <a:tab pos="540385" algn="l"/>
              </a:tabLst>
              <a:defRPr/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chia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thêm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4,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4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đến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40.</a:t>
            </a:r>
          </a:p>
          <a:p>
            <a:pPr marR="36195" lvl="0" algn="just">
              <a:lnSpc>
                <a:spcPct val="115000"/>
              </a:lnSpc>
              <a:tabLst>
                <a:tab pos="194945" algn="l"/>
                <a:tab pos="540385" algn="l"/>
              </a:tabLst>
              <a:defRPr/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chia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đều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4</a:t>
            </a:r>
          </a:p>
          <a:p>
            <a:pPr marR="36195" lvl="0" algn="just">
              <a:lnSpc>
                <a:spcPct val="115000"/>
              </a:lnSpc>
              <a:tabLst>
                <a:tab pos="194945" algn="l"/>
                <a:tab pos="540385" algn="l"/>
              </a:tabLst>
              <a:defRPr/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Thương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1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đến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10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19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2023 </a:t>
            </a:r>
            <a:endParaRPr lang="vi-VN" sz="32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44413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92867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4.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矩形: 圆角 8">
            <a:extLst>
              <a:ext uri="{FF2B5EF4-FFF2-40B4-BE49-F238E27FC236}">
                <a16:creationId xmlns:a16="http://schemas.microsoft.com/office/drawing/2014/main" xmlns="" id="{A09AD157-567D-44A8-A905-10CE01B3AA7F}"/>
              </a:ext>
            </a:extLst>
          </p:cNvPr>
          <p:cNvSpPr/>
          <p:nvPr/>
        </p:nvSpPr>
        <p:spPr>
          <a:xfrm>
            <a:off x="808788" y="1643051"/>
            <a:ext cx="1928826" cy="785818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21" name="图片 7">
            <a:extLst>
              <a:ext uri="{FF2B5EF4-FFF2-40B4-BE49-F238E27FC236}">
                <a16:creationId xmlns:a16="http://schemas.microsoft.com/office/drawing/2014/main" xmlns="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62248" y="1330578"/>
            <a:ext cx="974270" cy="1286370"/>
          </a:xfrm>
          <a:prstGeom prst="flowChartManualInpu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3402F816-8A18-430F-808E-F57BE6F5F7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226" y="1571613"/>
            <a:ext cx="1726879" cy="92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8257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8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6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2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xmlns="" id="{FA764696-ADCA-4129-A3AE-B364A11BC24F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pic>
          <p:nvPicPr>
            <p:cNvPr id="5" name="图片 3">
              <a:extLst>
                <a:ext uri="{FF2B5EF4-FFF2-40B4-BE49-F238E27FC236}">
                  <a16:creationId xmlns:a16="http://schemas.microsoft.com/office/drawing/2014/main" xmlns="" id="{5A3FA2FB-3C51-45B4-A7D7-10E9DBF62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6" name="图片 4">
              <a:extLst>
                <a:ext uri="{FF2B5EF4-FFF2-40B4-BE49-F238E27FC236}">
                  <a16:creationId xmlns:a16="http://schemas.microsoft.com/office/drawing/2014/main" xmlns="" id="{9772ECA0-C8BB-4F8D-B3AD-A6889B7A61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7" name="矩形: 圆角 7">
            <a:extLst>
              <a:ext uri="{FF2B5EF4-FFF2-40B4-BE49-F238E27FC236}">
                <a16:creationId xmlns:a16="http://schemas.microsoft.com/office/drawing/2014/main" xmlns="" id="{B053ED85-66DF-465F-A39C-15AAF948F795}"/>
              </a:ext>
            </a:extLst>
          </p:cNvPr>
          <p:cNvSpPr/>
          <p:nvPr/>
        </p:nvSpPr>
        <p:spPr>
          <a:xfrm>
            <a:off x="217170" y="228600"/>
            <a:ext cx="870966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8" name="Picture 2" descr="Compound adjectives | Baamboozle">
            <a:extLst>
              <a:ext uri="{FF2B5EF4-FFF2-40B4-BE49-F238E27FC236}">
                <a16:creationId xmlns:a16="http://schemas.microsoft.com/office/drawing/2014/main" xmlns="" id="{20612311-8C38-4E78-AEB2-0C34D68695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1" y="228600"/>
            <a:ext cx="850604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10">
            <a:extLst>
              <a:ext uri="{FF2B5EF4-FFF2-40B4-BE49-F238E27FC236}">
                <a16:creationId xmlns:a16="http://schemas.microsoft.com/office/drawing/2014/main" xmlns="" id="{150B6C8B-813A-41F8-A653-55976ADA3138}"/>
              </a:ext>
            </a:extLst>
          </p:cNvPr>
          <p:cNvGrpSpPr/>
          <p:nvPr/>
        </p:nvGrpSpPr>
        <p:grpSpPr>
          <a:xfrm>
            <a:off x="217170" y="2582132"/>
            <a:ext cx="1028700" cy="1371600"/>
            <a:chOff x="856628" y="879472"/>
            <a:chExt cx="1554480" cy="1554480"/>
          </a:xfrm>
        </p:grpSpPr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xmlns="" id="{612C56C5-40BA-4676-AB54-7DF265BDF6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C791E962-0A13-4D0B-BDBC-CEE87FBAF5A0}"/>
                </a:ext>
              </a:extLst>
            </p:cNvPr>
            <p:cNvSpPr txBox="1"/>
            <p:nvPr/>
          </p:nvSpPr>
          <p:spPr>
            <a:xfrm>
              <a:off x="1499307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B51C4D1-24D6-43D7-99AA-C502E3355F0A}"/>
              </a:ext>
            </a:extLst>
          </p:cNvPr>
          <p:cNvSpPr txBox="1"/>
          <p:nvPr/>
        </p:nvSpPr>
        <p:spPr>
          <a:xfrm>
            <a:off x="1185354" y="2928934"/>
            <a:ext cx="773972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Số</a:t>
            </a:r>
            <a:r>
              <a:rPr kumimoji="0" lang="en-US" sz="3300" b="1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xmlns="" id="{6D248509-A726-47F8-8C32-50B593FFBC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7399339"/>
              </p:ext>
            </p:extLst>
          </p:nvPr>
        </p:nvGraphicFramePr>
        <p:xfrm>
          <a:off x="571472" y="3929066"/>
          <a:ext cx="8100001" cy="228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57143">
                  <a:extLst>
                    <a:ext uri="{9D8B030D-6E8A-4147-A177-3AD203B41FA5}">
                      <a16:colId xmlns:a16="http://schemas.microsoft.com/office/drawing/2014/main" xmlns="" val="1478883838"/>
                    </a:ext>
                  </a:extLst>
                </a:gridCol>
                <a:gridCol w="1157143">
                  <a:extLst>
                    <a:ext uri="{9D8B030D-6E8A-4147-A177-3AD203B41FA5}">
                      <a16:colId xmlns:a16="http://schemas.microsoft.com/office/drawing/2014/main" xmlns="" val="1300188910"/>
                    </a:ext>
                  </a:extLst>
                </a:gridCol>
                <a:gridCol w="1157143">
                  <a:extLst>
                    <a:ext uri="{9D8B030D-6E8A-4147-A177-3AD203B41FA5}">
                      <a16:colId xmlns:a16="http://schemas.microsoft.com/office/drawing/2014/main" xmlns="" val="1017479932"/>
                    </a:ext>
                  </a:extLst>
                </a:gridCol>
                <a:gridCol w="1157143">
                  <a:extLst>
                    <a:ext uri="{9D8B030D-6E8A-4147-A177-3AD203B41FA5}">
                      <a16:colId xmlns:a16="http://schemas.microsoft.com/office/drawing/2014/main" xmlns="" val="72436231"/>
                    </a:ext>
                  </a:extLst>
                </a:gridCol>
                <a:gridCol w="1157143">
                  <a:extLst>
                    <a:ext uri="{9D8B030D-6E8A-4147-A177-3AD203B41FA5}">
                      <a16:colId xmlns:a16="http://schemas.microsoft.com/office/drawing/2014/main" xmlns="" val="3437062732"/>
                    </a:ext>
                  </a:extLst>
                </a:gridCol>
                <a:gridCol w="1157143">
                  <a:extLst>
                    <a:ext uri="{9D8B030D-6E8A-4147-A177-3AD203B41FA5}">
                      <a16:colId xmlns:a16="http://schemas.microsoft.com/office/drawing/2014/main" xmlns="" val="790411370"/>
                    </a:ext>
                  </a:extLst>
                </a:gridCol>
                <a:gridCol w="1157143">
                  <a:extLst>
                    <a:ext uri="{9D8B030D-6E8A-4147-A177-3AD203B41FA5}">
                      <a16:colId xmlns:a16="http://schemas.microsoft.com/office/drawing/2014/main" xmlns="" val="985258766"/>
                    </a:ext>
                  </a:extLst>
                </a:gridCol>
              </a:tblGrid>
              <a:tr h="458047">
                <a:tc rowSpan="2"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:</a:t>
                      </a:r>
                    </a:p>
                  </a:txBody>
                  <a:tcPr marL="68580" marR="6858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28</a:t>
                      </a:r>
                    </a:p>
                  </a:txBody>
                  <a:tcPr marL="68580" marR="6858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12</a:t>
                      </a:r>
                    </a:p>
                  </a:txBody>
                  <a:tcPr marL="68580" marR="6858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36</a:t>
                      </a:r>
                    </a:p>
                  </a:txBody>
                  <a:tcPr marL="68580" marR="6858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24</a:t>
                      </a:r>
                    </a:p>
                  </a:txBody>
                  <a:tcPr marL="68580" marR="6858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32</a:t>
                      </a:r>
                    </a:p>
                  </a:txBody>
                  <a:tcPr marL="68580" marR="6858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20</a:t>
                      </a:r>
                    </a:p>
                  </a:txBody>
                  <a:tcPr marL="68580" marR="6858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85468349"/>
                  </a:ext>
                </a:extLst>
              </a:tr>
              <a:tr h="45804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4</a:t>
                      </a:r>
                    </a:p>
                  </a:txBody>
                  <a:tcPr marL="68580" marR="6858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4</a:t>
                      </a:r>
                    </a:p>
                  </a:txBody>
                  <a:tcPr marL="68580" marR="6858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4</a:t>
                      </a:r>
                    </a:p>
                  </a:txBody>
                  <a:tcPr marL="68580" marR="6858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4</a:t>
                      </a:r>
                    </a:p>
                  </a:txBody>
                  <a:tcPr marL="68580" marR="6858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4</a:t>
                      </a:r>
                    </a:p>
                  </a:txBody>
                  <a:tcPr marL="68580" marR="6858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4</a:t>
                      </a:r>
                    </a:p>
                  </a:txBody>
                  <a:tcPr marL="68580" marR="6858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13919123"/>
                  </a:ext>
                </a:extLst>
              </a:tr>
              <a:tr h="458047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68580" marR="6858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7</a:t>
                      </a:r>
                    </a:p>
                  </a:txBody>
                  <a:tcPr marL="68580" marR="6858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0000"/>
                          </a:solidFill>
                        </a:rPr>
                        <a:t>3</a:t>
                      </a:r>
                    </a:p>
                  </a:txBody>
                  <a:tcPr marL="68580" marR="6858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0000"/>
                          </a:solidFill>
                        </a:rPr>
                        <a:t>9</a:t>
                      </a:r>
                    </a:p>
                  </a:txBody>
                  <a:tcPr marL="68580" marR="6858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0000"/>
                          </a:solidFill>
                        </a:rPr>
                        <a:t>6</a:t>
                      </a:r>
                    </a:p>
                  </a:txBody>
                  <a:tcPr marL="68580" marR="6858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0000"/>
                          </a:solidFill>
                        </a:rPr>
                        <a:t>8</a:t>
                      </a:r>
                    </a:p>
                  </a:txBody>
                  <a:tcPr marL="68580" marR="6858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0000"/>
                          </a:solidFill>
                        </a:rPr>
                        <a:t>5</a:t>
                      </a:r>
                    </a:p>
                  </a:txBody>
                  <a:tcPr marL="68580" marR="6858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62539851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C4CCEF5-91FD-4F6A-B62F-ABFA6BB04873}"/>
              </a:ext>
            </a:extLst>
          </p:cNvPr>
          <p:cNvSpPr/>
          <p:nvPr/>
        </p:nvSpPr>
        <p:spPr>
          <a:xfrm>
            <a:off x="3214696" y="5503944"/>
            <a:ext cx="565785" cy="692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FCE0FFCF-9B67-4C52-AE39-6A38ABEE083D}"/>
              </a:ext>
            </a:extLst>
          </p:cNvPr>
          <p:cNvSpPr/>
          <p:nvPr/>
        </p:nvSpPr>
        <p:spPr>
          <a:xfrm>
            <a:off x="4357695" y="5500703"/>
            <a:ext cx="565785" cy="692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5BA75D9D-F78F-423E-871C-8A5F0DACF0BF}"/>
              </a:ext>
            </a:extLst>
          </p:cNvPr>
          <p:cNvSpPr/>
          <p:nvPr/>
        </p:nvSpPr>
        <p:spPr>
          <a:xfrm>
            <a:off x="5500694" y="5500702"/>
            <a:ext cx="565785" cy="692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3B9B9C43-5AB0-4530-A4DD-5193D626554A}"/>
              </a:ext>
            </a:extLst>
          </p:cNvPr>
          <p:cNvSpPr/>
          <p:nvPr/>
        </p:nvSpPr>
        <p:spPr>
          <a:xfrm>
            <a:off x="6643693" y="5500701"/>
            <a:ext cx="565785" cy="692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FE162815-8957-4E24-A5D5-4A0D714BD3B6}"/>
              </a:ext>
            </a:extLst>
          </p:cNvPr>
          <p:cNvSpPr/>
          <p:nvPr/>
        </p:nvSpPr>
        <p:spPr>
          <a:xfrm>
            <a:off x="7786693" y="5500700"/>
            <a:ext cx="565785" cy="692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19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2023 </a:t>
            </a:r>
            <a:endParaRPr lang="vi-VN" sz="32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44413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92867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4.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矩形: 圆角 8">
            <a:extLst>
              <a:ext uri="{FF2B5EF4-FFF2-40B4-BE49-F238E27FC236}">
                <a16:creationId xmlns:a16="http://schemas.microsoft.com/office/drawing/2014/main" xmlns="" id="{A09AD157-567D-44A8-A905-10CE01B3AA7F}"/>
              </a:ext>
            </a:extLst>
          </p:cNvPr>
          <p:cNvSpPr/>
          <p:nvPr/>
        </p:nvSpPr>
        <p:spPr>
          <a:xfrm>
            <a:off x="857224" y="1714488"/>
            <a:ext cx="1691510" cy="785818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28" name="图片 7">
            <a:extLst>
              <a:ext uri="{FF2B5EF4-FFF2-40B4-BE49-F238E27FC236}">
                <a16:creationId xmlns:a16="http://schemas.microsoft.com/office/drawing/2014/main" xmlns="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62248" y="1330578"/>
            <a:ext cx="974270" cy="1286370"/>
          </a:xfrm>
          <a:prstGeom prst="flowChartManualInpu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BA8C8BD7-980F-4188-AAAB-D9D015F03A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224" y="1643050"/>
            <a:ext cx="1928826" cy="78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16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8">
            <a:extLst>
              <a:ext uri="{FF2B5EF4-FFF2-40B4-BE49-F238E27FC236}">
                <a16:creationId xmlns:a16="http://schemas.microsoft.com/office/drawing/2014/main" xmlns="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xmlns="" id="{84A93AF5-1E2D-4B59-B4A7-57F89BA269D0}"/>
              </a:ext>
            </a:extLst>
          </p:cNvPr>
          <p:cNvSpPr/>
          <p:nvPr/>
        </p:nvSpPr>
        <p:spPr>
          <a:xfrm>
            <a:off x="217170" y="296175"/>
            <a:ext cx="8709660" cy="6514867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Medium" panose="02000000000000000000" pitchFamily="2" charset="-122"/>
                <a:cs typeface="Times New Roman" panose="02020603050405020304" pitchFamily="18" charset="0"/>
              </a:rPr>
              <a:t>n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杨任东竹石体-Medium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1D8AA3E-1C48-4036-96EC-7FAA6114C9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7" t="13712" r="8259" b="25741"/>
          <a:stretch/>
        </p:blipFill>
        <p:spPr>
          <a:xfrm>
            <a:off x="5857884" y="4143380"/>
            <a:ext cx="2850637" cy="246896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5051CEC1-1CCE-4A11-A980-D5ADB10796EB}"/>
              </a:ext>
            </a:extLst>
          </p:cNvPr>
          <p:cNvSpPr txBox="1"/>
          <p:nvPr/>
        </p:nvSpPr>
        <p:spPr>
          <a:xfrm>
            <a:off x="0" y="228599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D9E214B-5395-438D-B3A0-4CA4B1714E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538" y="2857496"/>
            <a:ext cx="6006986" cy="168416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44CBD439-8486-4339-816A-6C477888C28E}"/>
              </a:ext>
            </a:extLst>
          </p:cNvPr>
          <p:cNvSpPr/>
          <p:nvPr/>
        </p:nvSpPr>
        <p:spPr>
          <a:xfrm>
            <a:off x="0" y="4214818"/>
            <a:ext cx="2508623" cy="692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accent1"/>
                </a:solidFill>
              </a:rPr>
              <a:t>Toa A:</a:t>
            </a:r>
            <a:r>
              <a:rPr lang="en-US" sz="4000" b="1" dirty="0">
                <a:solidFill>
                  <a:schemeClr val="tx1"/>
                </a:solidFill>
              </a:rPr>
              <a:t>    </a:t>
            </a:r>
            <a:r>
              <a:rPr lang="en-US" sz="4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97D137EE-A393-4EF1-983E-E9100596B7A7}"/>
              </a:ext>
            </a:extLst>
          </p:cNvPr>
          <p:cNvSpPr/>
          <p:nvPr/>
        </p:nvSpPr>
        <p:spPr>
          <a:xfrm>
            <a:off x="0" y="4857760"/>
            <a:ext cx="2865813" cy="692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accent1"/>
                </a:solidFill>
              </a:rPr>
              <a:t>Toa B:</a:t>
            </a:r>
            <a:r>
              <a:rPr lang="en-US" sz="4000" b="1" dirty="0">
                <a:solidFill>
                  <a:schemeClr val="tx1"/>
                </a:solidFill>
              </a:rPr>
              <a:t>    </a:t>
            </a:r>
            <a:r>
              <a:rPr lang="en-US" sz="40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43962437-AA7A-4E58-9863-403EC4D21E1E}"/>
              </a:ext>
            </a:extLst>
          </p:cNvPr>
          <p:cNvSpPr/>
          <p:nvPr/>
        </p:nvSpPr>
        <p:spPr>
          <a:xfrm>
            <a:off x="0" y="5572140"/>
            <a:ext cx="2754370" cy="692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accent1"/>
                </a:solidFill>
              </a:rPr>
              <a:t>Toa C:</a:t>
            </a:r>
            <a:r>
              <a:rPr lang="en-US" sz="4000" b="1" dirty="0">
                <a:solidFill>
                  <a:schemeClr val="tx1"/>
                </a:solidFill>
              </a:rPr>
              <a:t>    </a:t>
            </a:r>
            <a:r>
              <a:rPr lang="en-US" sz="40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9002654D-A3DF-47B8-8544-743842732BC6}"/>
              </a:ext>
            </a:extLst>
          </p:cNvPr>
          <p:cNvSpPr/>
          <p:nvPr/>
        </p:nvSpPr>
        <p:spPr>
          <a:xfrm>
            <a:off x="0" y="6165859"/>
            <a:ext cx="2540056" cy="692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accent1"/>
                </a:solidFill>
              </a:rPr>
              <a:t>Toa D:</a:t>
            </a:r>
            <a:r>
              <a:rPr lang="en-US" sz="4000" b="1" dirty="0">
                <a:solidFill>
                  <a:schemeClr val="tx1"/>
                </a:solidFill>
              </a:rPr>
              <a:t>    </a:t>
            </a:r>
            <a:r>
              <a:rPr lang="en-US" sz="40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19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2023 </a:t>
            </a:r>
            <a:endParaRPr lang="vi-VN" sz="32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44413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92867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4.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矩形: 圆角 8">
            <a:extLst>
              <a:ext uri="{FF2B5EF4-FFF2-40B4-BE49-F238E27FC236}">
                <a16:creationId xmlns:a16="http://schemas.microsoft.com/office/drawing/2014/main" xmlns="" id="{A09AD157-567D-44A8-A905-10CE01B3AA7F}"/>
              </a:ext>
            </a:extLst>
          </p:cNvPr>
          <p:cNvSpPr/>
          <p:nvPr/>
        </p:nvSpPr>
        <p:spPr>
          <a:xfrm>
            <a:off x="857224" y="1428736"/>
            <a:ext cx="1691510" cy="785818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20" name="图片 7">
            <a:extLst>
              <a:ext uri="{FF2B5EF4-FFF2-40B4-BE49-F238E27FC236}">
                <a16:creationId xmlns:a16="http://schemas.microsoft.com/office/drawing/2014/main" xmlns="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62248" y="1044826"/>
            <a:ext cx="974270" cy="1286370"/>
          </a:xfrm>
          <a:prstGeom prst="flowChartManualInpu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A8C8BD7-980F-4188-AAAB-D9D015F03A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224" y="1357298"/>
            <a:ext cx="1928826" cy="78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47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32" grpId="0" animBg="1"/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xmlns="" id="{2291D843-6E71-41C7-A79E-67EBA065ECF8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pic>
          <p:nvPicPr>
            <p:cNvPr id="5" name="图片 3">
              <a:extLst>
                <a:ext uri="{FF2B5EF4-FFF2-40B4-BE49-F238E27FC236}">
                  <a16:creationId xmlns:a16="http://schemas.microsoft.com/office/drawing/2014/main" xmlns="" id="{B146614D-DD8E-429F-A60F-E6621C345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6" name="图片 4">
              <a:extLst>
                <a:ext uri="{FF2B5EF4-FFF2-40B4-BE49-F238E27FC236}">
                  <a16:creationId xmlns:a16="http://schemas.microsoft.com/office/drawing/2014/main" xmlns="" id="{CF19C5FF-E948-4021-8395-F7DB3878E0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7" name="矩形: 圆角 7">
            <a:extLst>
              <a:ext uri="{FF2B5EF4-FFF2-40B4-BE49-F238E27FC236}">
                <a16:creationId xmlns:a16="http://schemas.microsoft.com/office/drawing/2014/main" xmlns="" id="{50EE227C-6D9E-47BA-902F-A92BF837F4FF}"/>
              </a:ext>
            </a:extLst>
          </p:cNvPr>
          <p:cNvSpPr/>
          <p:nvPr/>
        </p:nvSpPr>
        <p:spPr>
          <a:xfrm>
            <a:off x="217170" y="296175"/>
            <a:ext cx="8709660" cy="6514867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Medium" panose="02000000000000000000" pitchFamily="2" charset="-122"/>
                <a:cs typeface="Times New Roman" panose="02020603050405020304" pitchFamily="18" charset="0"/>
              </a:rPr>
              <a:t>n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杨任东竹石体-Medium" panose="020000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3" name="Group 7">
            <a:extLst>
              <a:ext uri="{FF2B5EF4-FFF2-40B4-BE49-F238E27FC236}">
                <a16:creationId xmlns:a16="http://schemas.microsoft.com/office/drawing/2014/main" xmlns="" id="{CA72C7C7-E041-40EF-90A2-EA5A5DF13292}"/>
              </a:ext>
            </a:extLst>
          </p:cNvPr>
          <p:cNvGrpSpPr/>
          <p:nvPr/>
        </p:nvGrpSpPr>
        <p:grpSpPr>
          <a:xfrm>
            <a:off x="248859" y="2429943"/>
            <a:ext cx="1028700" cy="1371600"/>
            <a:chOff x="856628" y="879472"/>
            <a:chExt cx="1554480" cy="1554480"/>
          </a:xfrm>
        </p:grpSpPr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xmlns="" id="{225577BE-BD0A-4904-A9D5-D8F22BAD4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AB23DC4F-0E6A-41D9-A028-AC79F33F223B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F7A90AC-ABF8-4286-AD69-FA42BA942D07}"/>
              </a:ext>
            </a:extLst>
          </p:cNvPr>
          <p:cNvSpPr txBox="1"/>
          <p:nvPr/>
        </p:nvSpPr>
        <p:spPr>
          <a:xfrm>
            <a:off x="1295692" y="2786058"/>
            <a:ext cx="773972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300" b="1" i="0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F64407A-758E-4C7B-A314-1EF1FFC0DE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209" y="3500438"/>
            <a:ext cx="7501965" cy="23606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0510E03-C2D8-4421-9CB5-0E69359DC89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7" t="13712" r="8259" b="25741"/>
          <a:stretch/>
        </p:blipFill>
        <p:spPr>
          <a:xfrm>
            <a:off x="7286644" y="5715016"/>
            <a:ext cx="1201838" cy="97338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18B7743-9180-4FAB-903B-979DE7F31083}"/>
              </a:ext>
            </a:extLst>
          </p:cNvPr>
          <p:cNvSpPr/>
          <p:nvPr/>
        </p:nvSpPr>
        <p:spPr>
          <a:xfrm>
            <a:off x="2314831" y="3824402"/>
            <a:ext cx="756971" cy="505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14CC69A3-C015-460D-9C27-F64AC1423802}"/>
              </a:ext>
            </a:extLst>
          </p:cNvPr>
          <p:cNvSpPr/>
          <p:nvPr/>
        </p:nvSpPr>
        <p:spPr>
          <a:xfrm>
            <a:off x="2417701" y="4997115"/>
            <a:ext cx="394079" cy="505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DAFF093-E0C7-4077-87B0-E1A2B8B1A356}"/>
              </a:ext>
            </a:extLst>
          </p:cNvPr>
          <p:cNvSpPr/>
          <p:nvPr/>
        </p:nvSpPr>
        <p:spPr>
          <a:xfrm>
            <a:off x="4917078" y="3824402"/>
            <a:ext cx="797930" cy="505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7DE589B-5068-4834-B7B6-990C0079170B}"/>
              </a:ext>
            </a:extLst>
          </p:cNvPr>
          <p:cNvSpPr/>
          <p:nvPr/>
        </p:nvSpPr>
        <p:spPr>
          <a:xfrm>
            <a:off x="5019949" y="5010928"/>
            <a:ext cx="394079" cy="505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1AF0A6A-07FC-4DC1-9777-61F24BE50C41}"/>
              </a:ext>
            </a:extLst>
          </p:cNvPr>
          <p:cNvSpPr/>
          <p:nvPr/>
        </p:nvSpPr>
        <p:spPr>
          <a:xfrm>
            <a:off x="7481243" y="3847882"/>
            <a:ext cx="734095" cy="505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8C99ED93-72C4-405A-A00F-C45126810758}"/>
              </a:ext>
            </a:extLst>
          </p:cNvPr>
          <p:cNvSpPr/>
          <p:nvPr/>
        </p:nvSpPr>
        <p:spPr>
          <a:xfrm>
            <a:off x="7584113" y="4978557"/>
            <a:ext cx="394079" cy="505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0" name="矩形: 圆角 8">
            <a:extLst>
              <a:ext uri="{FF2B5EF4-FFF2-40B4-BE49-F238E27FC236}">
                <a16:creationId xmlns:a16="http://schemas.microsoft.com/office/drawing/2014/main" xmlns="" id="{A09AD157-567D-44A8-A905-10CE01B3AA7F}"/>
              </a:ext>
            </a:extLst>
          </p:cNvPr>
          <p:cNvSpPr/>
          <p:nvPr/>
        </p:nvSpPr>
        <p:spPr>
          <a:xfrm>
            <a:off x="1142365" y="1571612"/>
            <a:ext cx="2928958" cy="1116712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21" name="图片 7">
            <a:extLst>
              <a:ext uri="{FF2B5EF4-FFF2-40B4-BE49-F238E27FC236}">
                <a16:creationId xmlns:a16="http://schemas.microsoft.com/office/drawing/2014/main" xmlns="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354" y="1416943"/>
            <a:ext cx="1361616" cy="1109261"/>
          </a:xfrm>
          <a:prstGeom prst="flowChartManualInpu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27A7F4B-DD3B-4C25-B9FD-50DD548C8EB8}"/>
              </a:ext>
            </a:extLst>
          </p:cNvPr>
          <p:cNvSpPr txBox="1"/>
          <p:nvPr/>
        </p:nvSpPr>
        <p:spPr>
          <a:xfrm>
            <a:off x="1241143" y="1879708"/>
            <a:ext cx="2902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19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2023 </a:t>
            </a:r>
            <a:endParaRPr lang="vi-VN" sz="32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44413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0" y="92867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4.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91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xmlns="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xmlns="" id="{84A93AF5-1E2D-4B59-B4A7-57F89BA269D0}"/>
              </a:ext>
            </a:extLst>
          </p:cNvPr>
          <p:cNvSpPr/>
          <p:nvPr/>
        </p:nvSpPr>
        <p:spPr>
          <a:xfrm>
            <a:off x="217170" y="228599"/>
            <a:ext cx="8709660" cy="6514867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5051CEC1-1CCE-4A11-A980-D5ADB10796EB}"/>
              </a:ext>
            </a:extLst>
          </p:cNvPr>
          <p:cNvSpPr txBox="1"/>
          <p:nvPr/>
        </p:nvSpPr>
        <p:spPr>
          <a:xfrm>
            <a:off x="0" y="2786058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3000" b="1" dirty="0" smtClean="0">
                <a:solidFill>
                  <a:srgbClr val="B207B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24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chiếc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bánh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chia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vào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hộp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mỗi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hộp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4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chiếc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bánh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Hỏi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bao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nhiêu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hộp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bánh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như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3000" b="1" dirty="0">
                <a:solidFill>
                  <a:srgbClr val="B207B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D25613D-6208-4ECA-925B-18ED3B43A93D}"/>
              </a:ext>
            </a:extLst>
          </p:cNvPr>
          <p:cNvSpPr txBox="1"/>
          <p:nvPr/>
        </p:nvSpPr>
        <p:spPr>
          <a:xfrm>
            <a:off x="4572000" y="3857628"/>
            <a:ext cx="4214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giải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F01182EB-7C6E-4DC5-BA14-B24065653CD1}"/>
              </a:ext>
            </a:extLst>
          </p:cNvPr>
          <p:cNvSpPr txBox="1"/>
          <p:nvPr/>
        </p:nvSpPr>
        <p:spPr>
          <a:xfrm>
            <a:off x="4071934" y="4423806"/>
            <a:ext cx="5072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Số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hộp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bánh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là</a:t>
            </a:r>
            <a:r>
              <a:rPr kumimoji="0" lang="en-US" sz="3200" b="1" i="0" strike="noStrike" kern="1200" cap="none" spc="0" normalizeH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endParaRPr kumimoji="0" lang="en-US" sz="3200" b="1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5BA06013-ECCA-4914-A2B0-498233C833B2}"/>
              </a:ext>
            </a:extLst>
          </p:cNvPr>
          <p:cNvSpPr txBox="1"/>
          <p:nvPr/>
        </p:nvSpPr>
        <p:spPr>
          <a:xfrm>
            <a:off x="3643306" y="4929198"/>
            <a:ext cx="5500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24 : 4 = 6 (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kumimoji="0" lang="en-US" sz="3200" b="1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7A0056D0-5E02-4675-BD55-36A6598C1F9D}"/>
              </a:ext>
            </a:extLst>
          </p:cNvPr>
          <p:cNvSpPr txBox="1"/>
          <p:nvPr/>
        </p:nvSpPr>
        <p:spPr>
          <a:xfrm>
            <a:off x="4071934" y="5500702"/>
            <a:ext cx="5072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b="1" noProof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noProof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noProof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6 </a:t>
            </a:r>
            <a:r>
              <a:rPr lang="en-US" sz="3200" b="1" noProof="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3200" b="1" noProof="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noProof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endParaRPr kumimoji="0" lang="en-US" sz="3200" b="1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D25613D-6208-4ECA-925B-18ED3B43A93D}"/>
              </a:ext>
            </a:extLst>
          </p:cNvPr>
          <p:cNvSpPr txBox="1"/>
          <p:nvPr/>
        </p:nvSpPr>
        <p:spPr>
          <a:xfrm>
            <a:off x="214282" y="3929066"/>
            <a:ext cx="2777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Tóm</a:t>
            </a:r>
            <a:r>
              <a:rPr kumimoji="0" lang="en-US" sz="3200" b="1" i="0" u="sng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sng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tắt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01182EB-7C6E-4DC5-BA14-B24065653CD1}"/>
              </a:ext>
            </a:extLst>
          </p:cNvPr>
          <p:cNvSpPr txBox="1"/>
          <p:nvPr/>
        </p:nvSpPr>
        <p:spPr>
          <a:xfrm>
            <a:off x="0" y="4500570"/>
            <a:ext cx="3500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4 </a:t>
            </a:r>
            <a:r>
              <a:rPr kumimoji="0" lang="en-US" sz="3200" b="1" i="0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chiếc</a:t>
            </a:r>
            <a:r>
              <a:rPr kumimoji="0" lang="en-US" sz="3200" b="1" i="0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: 1 </a:t>
            </a:r>
            <a:r>
              <a:rPr kumimoji="0" lang="en-US" sz="3200" b="1" i="0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hộp</a:t>
            </a:r>
            <a:endParaRPr kumimoji="0" lang="en-US" sz="3200" b="1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BA06013-ECCA-4914-A2B0-498233C833B2}"/>
              </a:ext>
            </a:extLst>
          </p:cNvPr>
          <p:cNvSpPr txBox="1"/>
          <p:nvPr/>
        </p:nvSpPr>
        <p:spPr>
          <a:xfrm>
            <a:off x="0" y="5000636"/>
            <a:ext cx="3406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24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kumimoji="0" lang="en-US" sz="3200" b="1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矩形: 圆角 8">
            <a:extLst>
              <a:ext uri="{FF2B5EF4-FFF2-40B4-BE49-F238E27FC236}">
                <a16:creationId xmlns:a16="http://schemas.microsoft.com/office/drawing/2014/main" xmlns="" id="{A09AD157-567D-44A8-A905-10CE01B3AA7F}"/>
              </a:ext>
            </a:extLst>
          </p:cNvPr>
          <p:cNvSpPr/>
          <p:nvPr/>
        </p:nvSpPr>
        <p:spPr>
          <a:xfrm>
            <a:off x="1142365" y="1571612"/>
            <a:ext cx="2928958" cy="1116712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21" name="图片 7">
            <a:extLst>
              <a:ext uri="{FF2B5EF4-FFF2-40B4-BE49-F238E27FC236}">
                <a16:creationId xmlns:a16="http://schemas.microsoft.com/office/drawing/2014/main" xmlns="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354" y="1416943"/>
            <a:ext cx="1361616" cy="1109261"/>
          </a:xfrm>
          <a:prstGeom prst="flowChartManualInpu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27A7F4B-DD3B-4C25-B9FD-50DD548C8EB8}"/>
              </a:ext>
            </a:extLst>
          </p:cNvPr>
          <p:cNvSpPr txBox="1"/>
          <p:nvPr/>
        </p:nvSpPr>
        <p:spPr>
          <a:xfrm>
            <a:off x="1241143" y="1879708"/>
            <a:ext cx="2902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19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2023 </a:t>
            </a:r>
            <a:endParaRPr lang="vi-VN" sz="32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0" y="44413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0" y="92867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4.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47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7" grpId="0"/>
      <p:bldP spid="27" grpId="0"/>
      <p:bldP spid="30" grpId="0"/>
      <p:bldP spid="31" grpId="0"/>
      <p:bldP spid="15" grpId="0"/>
      <p:bldP spid="16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WordArt 22"/>
          <p:cNvSpPr>
            <a:spLocks noChangeArrowheads="1" noChangeShapeType="1" noTextEdit="1"/>
          </p:cNvSpPr>
          <p:nvPr/>
        </p:nvSpPr>
        <p:spPr bwMode="auto">
          <a:xfrm>
            <a:off x="1169199" y="1808560"/>
            <a:ext cx="6335606" cy="3781425"/>
          </a:xfrm>
          <a:prstGeom prst="rect">
            <a:avLst/>
          </a:prstGeom>
        </p:spPr>
        <p:txBody>
          <a:bodyPr wrap="none" lIns="68516" tIns="34258" rIns="68516" bIns="34258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vi-VN" sz="36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Calibri"/>
              </a:rPr>
              <a:t>CHÀO CÁC EM!</a:t>
            </a:r>
          </a:p>
        </p:txBody>
      </p:sp>
      <p:sp>
        <p:nvSpPr>
          <p:cNvPr id="81923" name="AutoShape 68"/>
          <p:cNvSpPr>
            <a:spLocks noChangeArrowheads="1"/>
          </p:cNvSpPr>
          <p:nvPr/>
        </p:nvSpPr>
        <p:spPr bwMode="auto">
          <a:xfrm>
            <a:off x="1319027" y="113110"/>
            <a:ext cx="2449874" cy="2706290"/>
          </a:xfrm>
          <a:prstGeom prst="star32">
            <a:avLst>
              <a:gd name="adj" fmla="val 15056"/>
            </a:avLst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lIns="68516" tIns="34258" rIns="68516" bIns="34258" anchor="ctr"/>
          <a:lstStyle/>
          <a:p>
            <a:pPr>
              <a:defRPr/>
            </a:pPr>
            <a:endParaRPr lang="en-US" sz="1400" b="1" dirty="0">
              <a:solidFill>
                <a:srgbClr val="FFFF00"/>
              </a:solidFill>
              <a:latin typeface=".VnTime" pitchFamily="34" charset="0"/>
            </a:endParaRPr>
          </a:p>
        </p:txBody>
      </p:sp>
      <p:sp>
        <p:nvSpPr>
          <p:cNvPr id="81924" name="AutoShape 68"/>
          <p:cNvSpPr>
            <a:spLocks noChangeArrowheads="1"/>
          </p:cNvSpPr>
          <p:nvPr/>
        </p:nvSpPr>
        <p:spPr bwMode="auto">
          <a:xfrm>
            <a:off x="4971988" y="3200400"/>
            <a:ext cx="2796800" cy="2781300"/>
          </a:xfrm>
          <a:prstGeom prst="star32">
            <a:avLst>
              <a:gd name="adj" fmla="val 15056"/>
            </a:avLst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lIns="68516" tIns="34258" rIns="68516" bIns="34258" anchor="ctr"/>
          <a:lstStyle/>
          <a:p>
            <a:pPr>
              <a:defRPr/>
            </a:pPr>
            <a:endParaRPr lang="en-US" sz="1400" b="1" dirty="0">
              <a:solidFill>
                <a:srgbClr val="FFFF00"/>
              </a:solidFill>
              <a:latin typeface=".VnTime" pitchFamily="34" charset="0"/>
            </a:endParaRPr>
          </a:p>
        </p:txBody>
      </p:sp>
      <p:pic>
        <p:nvPicPr>
          <p:cNvPr id="33797" name="Picture 8" descr="Blue_ros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04895" y="0"/>
            <a:ext cx="1063069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9" descr="blumen-pflanzen11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4115826" y="289323"/>
            <a:ext cx="1712326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13" descr="WhitecornerFlow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66249" y="5341144"/>
            <a:ext cx="1141551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Picture 7" descr="WhitecornerFlowe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31741" y="5105400"/>
            <a:ext cx="1312784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1" name="Picture 5" descr="blumen-pflanzen042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56919" y="522685"/>
            <a:ext cx="120933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2" name="Picture 5" descr="blumen-pflanzen042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33799" y="1094185"/>
            <a:ext cx="1070204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8">
            <a:extLst>
              <a:ext uri="{FF2B5EF4-FFF2-40B4-BE49-F238E27FC236}">
                <a16:creationId xmlns:a16="http://schemas.microsoft.com/office/drawing/2014/main" xmlns="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6898652" y="2475923"/>
            <a:ext cx="1070141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470646" y="2137896"/>
            <a:ext cx="86526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65F89E47-D147-4A3A-B758-48ECE510B25D}"/>
              </a:ext>
            </a:extLst>
          </p:cNvPr>
          <p:cNvSpPr/>
          <p:nvPr/>
        </p:nvSpPr>
        <p:spPr>
          <a:xfrm>
            <a:off x="335757" y="365125"/>
            <a:ext cx="8472488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34010" y="5135031"/>
            <a:ext cx="117708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417219" y="792324"/>
            <a:ext cx="949037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7005487" y="4799690"/>
            <a:ext cx="1871758" cy="1338495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7203693" y="566996"/>
            <a:ext cx="2320774" cy="1380687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381F5FE0-0921-4FC9-87C2-6781F47AD8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8426426">
            <a:off x="629222" y="3546911"/>
            <a:ext cx="1082926" cy="984192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0C04939C-89A1-42FD-82A2-88E1EACF403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/>
        </p:blipFill>
        <p:spPr>
          <a:xfrm rot="1427759">
            <a:off x="6335593" y="1113762"/>
            <a:ext cx="591020" cy="974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C750828-2F77-4010-99DD-AF5A311AA2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9626" y="665583"/>
            <a:ext cx="8157155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1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026A2B2-70BF-44D9-A14F-1DBC2C9355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80" y="1674"/>
            <a:ext cx="9144000" cy="68546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D7867AE7-10A0-4CE9-B4E6-E9FFF2A85C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297" y="1095670"/>
            <a:ext cx="3547202" cy="361042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E9E00E10-BDB3-4D41-ABC6-F36460484B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4431" y="2507899"/>
            <a:ext cx="3696133" cy="411063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7412E1C8-7715-4764-AD27-9EF2E0C7D737}"/>
              </a:ext>
            </a:extLst>
          </p:cNvPr>
          <p:cNvSpPr/>
          <p:nvPr/>
        </p:nvSpPr>
        <p:spPr>
          <a:xfrm>
            <a:off x="3232580" y="1778176"/>
            <a:ext cx="2369451" cy="1892215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Tớ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cần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3 </a:t>
            </a:r>
            <a:r>
              <a:rPr lang="en-US" sz="2599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quả</a:t>
            </a:r>
            <a:r>
              <a:rPr lang="en-US" sz="2599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 </a:t>
            </a:r>
            <a:r>
              <a:rPr lang="en-US" sz="2599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dâu</a:t>
            </a:r>
            <a:r>
              <a:rPr lang="en-US" sz="2599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 </a:t>
            </a:r>
            <a:r>
              <a:rPr lang="en-US" sz="2599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tây</a:t>
            </a:r>
            <a:r>
              <a:rPr lang="en-US" sz="2599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để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làm</a:t>
            </a:r>
            <a:r>
              <a:rPr kumimoji="0" lang="en-US" sz="2599" b="0" i="0" u="none" strike="noStrike" kern="1200" cap="none" spc="0" normalizeH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bánh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.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giúp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tớ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nhé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BB33842F-ABE4-43DC-951C-9D58E1E35D9B}"/>
              </a:ext>
            </a:extLst>
          </p:cNvPr>
          <p:cNvSpPr/>
          <p:nvPr/>
        </p:nvSpPr>
        <p:spPr>
          <a:xfrm>
            <a:off x="3317928" y="2233441"/>
            <a:ext cx="2484809" cy="830697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Xin </a:t>
            </a:r>
            <a:r>
              <a:rPr kumimoji="0" lang="en-US" sz="31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chào</a:t>
            </a: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grpSp>
        <p:nvGrpSpPr>
          <p:cNvPr id="2" name="Group 29">
            <a:extLst>
              <a:ext uri="{FF2B5EF4-FFF2-40B4-BE49-F238E27FC236}">
                <a16:creationId xmlns:a16="http://schemas.microsoft.com/office/drawing/2014/main" xmlns="" id="{2E5216C6-5E75-4E2B-BD4B-EC74F15275F1}"/>
              </a:ext>
            </a:extLst>
          </p:cNvPr>
          <p:cNvGrpSpPr/>
          <p:nvPr/>
        </p:nvGrpSpPr>
        <p:grpSpPr>
          <a:xfrm>
            <a:off x="2280132" y="1019552"/>
            <a:ext cx="5578016" cy="3762656"/>
            <a:chOff x="1323833" y="429251"/>
            <a:chExt cx="9635174" cy="417469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A5E424A3-3C01-4DCF-A13F-71D64A22D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3833" y="429251"/>
              <a:ext cx="9635174" cy="4174699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E8CEC96F-3DA1-4D61-BD0E-FB198484FF8A}"/>
                </a:ext>
              </a:extLst>
            </p:cNvPr>
            <p:cNvSpPr/>
            <p:nvPr/>
          </p:nvSpPr>
          <p:spPr>
            <a:xfrm>
              <a:off x="2710391" y="1866644"/>
              <a:ext cx="7462744" cy="1024049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1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KHỞI ĐỘNG</a:t>
              </a:r>
            </a:p>
          </p:txBody>
        </p:sp>
      </p:grpSp>
      <p:pic>
        <p:nvPicPr>
          <p:cNvPr id="34" name="亲亲宝贝.mp3">
            <a:hlinkClick r:id="" action="ppaction://media"/>
            <a:extLst>
              <a:ext uri="{FF2B5EF4-FFF2-40B4-BE49-F238E27FC236}">
                <a16:creationId xmlns:a16="http://schemas.microsoft.com/office/drawing/2014/main" xmlns="" id="{CCE9EEC6-58B4-4DCA-892A-AD9684735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742235" y="270485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7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40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8" grpId="0"/>
      <p:bldP spid="29" grpId="0"/>
      <p:bldP spid="2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DBAF5DF-4E31-4334-86BF-AB57B5474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488" y="2346120"/>
            <a:ext cx="2926319" cy="46803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0A3856D-9682-482F-84BB-7BD1F0C757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5014019" y="3930988"/>
            <a:ext cx="1132994" cy="15106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BED447B-8CBB-4514-8FEC-4773079460B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497" y="860988"/>
            <a:ext cx="3062906" cy="29716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82A095B-7F65-49E6-BE13-845073091172}"/>
              </a:ext>
            </a:extLst>
          </p:cNvPr>
          <p:cNvSpPr/>
          <p:nvPr/>
        </p:nvSpPr>
        <p:spPr>
          <a:xfrm>
            <a:off x="5580515" y="1258982"/>
            <a:ext cx="2702624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026A2B2-70BF-44D9-A14F-1DBC2C9355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80" y="1674"/>
            <a:ext cx="9144000" cy="6854653"/>
          </a:xfrm>
          <a:prstGeom prst="rect">
            <a:avLst/>
          </a:prstGeom>
        </p:spPr>
      </p:pic>
      <p:grpSp>
        <p:nvGrpSpPr>
          <p:cNvPr id="2" name="Group 8">
            <a:extLst>
              <a:ext uri="{FF2B5EF4-FFF2-40B4-BE49-F238E27FC236}">
                <a16:creationId xmlns:a16="http://schemas.microsoft.com/office/drawing/2014/main" xmlns="" id="{093EE53B-6517-4C1B-8B4F-F7E6B2DB34BC}"/>
              </a:ext>
            </a:extLst>
          </p:cNvPr>
          <p:cNvGrpSpPr/>
          <p:nvPr/>
        </p:nvGrpSpPr>
        <p:grpSpPr>
          <a:xfrm>
            <a:off x="3387936" y="5153523"/>
            <a:ext cx="2365568" cy="1160622"/>
            <a:chOff x="1557446" y="2449877"/>
            <a:chExt cx="3155231" cy="1161042"/>
          </a:xfrm>
        </p:grpSpPr>
        <p:sp>
          <p:nvSpPr>
            <p:cNvPr id="10" name="Rounded Rectangle 22">
              <a:extLst>
                <a:ext uri="{FF2B5EF4-FFF2-40B4-BE49-F238E27FC236}">
                  <a16:creationId xmlns:a16="http://schemas.microsoft.com/office/drawing/2014/main" xmlns="" id="{3F83463B-7622-48FD-BF68-6556582699FD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18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2C2DCBE0-73C8-4312-9DA9-434B5150103A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208FB403-A8A4-4ED3-9D0C-994A9A6480B9}"/>
                </a:ext>
              </a:extLst>
            </p:cNvPr>
            <p:cNvSpPr/>
            <p:nvPr/>
          </p:nvSpPr>
          <p:spPr>
            <a:xfrm>
              <a:off x="1726488" y="2449877"/>
              <a:ext cx="804269" cy="110804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C</a:t>
              </a:r>
            </a:p>
          </p:txBody>
        </p:sp>
      </p:grpSp>
      <p:grpSp>
        <p:nvGrpSpPr>
          <p:cNvPr id="3" name="Group 12">
            <a:extLst>
              <a:ext uri="{FF2B5EF4-FFF2-40B4-BE49-F238E27FC236}">
                <a16:creationId xmlns:a16="http://schemas.microsoft.com/office/drawing/2014/main" xmlns="" id="{7105C423-CCAF-4B93-8EF1-73AB876BDB2F}"/>
              </a:ext>
            </a:extLst>
          </p:cNvPr>
          <p:cNvGrpSpPr/>
          <p:nvPr/>
        </p:nvGrpSpPr>
        <p:grpSpPr>
          <a:xfrm>
            <a:off x="1017674" y="1003104"/>
            <a:ext cx="6675477" cy="2569981"/>
            <a:chOff x="690522" y="43025"/>
            <a:chExt cx="8903855" cy="2570911"/>
          </a:xfrm>
        </p:grpSpPr>
        <p:sp>
          <p:nvSpPr>
            <p:cNvPr id="14" name="Rounded Rectangle 26">
              <a:extLst>
                <a:ext uri="{FF2B5EF4-FFF2-40B4-BE49-F238E27FC236}">
                  <a16:creationId xmlns:a16="http://schemas.microsoft.com/office/drawing/2014/main" xmlns="" id="{5095058F-2806-4087-B08E-7D01932517C7}"/>
                </a:ext>
              </a:extLst>
            </p:cNvPr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CFEEE69E-86B9-4C5E-9C69-7CC0B608AB0E}"/>
                </a:ext>
              </a:extLst>
            </p:cNvPr>
            <p:cNvSpPr/>
            <p:nvPr/>
          </p:nvSpPr>
          <p:spPr>
            <a:xfrm>
              <a:off x="4547062" y="689984"/>
              <a:ext cx="2961621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98" b="1" i="0" u="none" strike="noStrike" kern="0" cap="none" spc="50" normalizeH="0" baseline="0" noProof="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4 </a:t>
              </a:r>
              <a:r>
                <a:rPr lang="en-US" sz="5998" b="1" kern="0" spc="5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latin typeface="iCiel Cadena" panose="02000503000000020004" pitchFamily="2" charset="0"/>
                  <a:cs typeface="Baloo" panose="03080902040302020200" pitchFamily="66" charset="-93"/>
                </a:rPr>
                <a:t>x</a:t>
              </a:r>
              <a:r>
                <a:rPr kumimoji="0" lang="en-US" sz="5998" b="1" i="0" u="none" strike="noStrike" kern="0" cap="none" spc="50" normalizeH="0" baseline="0" noProof="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 5 = ?</a:t>
              </a:r>
              <a:endParaRPr kumimoji="0" lang="en-US" sz="5998" b="1" i="0" u="none" strike="noStrike" kern="0" cap="none" spc="50" normalizeH="0" baseline="0" noProof="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98065876-1EB3-448B-B8E5-03EF2167D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117007">
              <a:off x="690522" y="43025"/>
              <a:ext cx="2452858" cy="257091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9" name="Group 16">
            <a:extLst>
              <a:ext uri="{FF2B5EF4-FFF2-40B4-BE49-F238E27FC236}">
                <a16:creationId xmlns:a16="http://schemas.microsoft.com/office/drawing/2014/main" xmlns="" id="{6EC63C03-4B0D-4506-B73E-7300F8FE317B}"/>
              </a:ext>
            </a:extLst>
          </p:cNvPr>
          <p:cNvGrpSpPr/>
          <p:nvPr/>
        </p:nvGrpSpPr>
        <p:grpSpPr>
          <a:xfrm>
            <a:off x="4940271" y="3689711"/>
            <a:ext cx="2365568" cy="1150196"/>
            <a:chOff x="1557446" y="2460307"/>
            <a:chExt cx="3155231" cy="1150612"/>
          </a:xfrm>
        </p:grpSpPr>
        <p:sp>
          <p:nvSpPr>
            <p:cNvPr id="18" name="Rounded Rectangle 30">
              <a:extLst>
                <a:ext uri="{FF2B5EF4-FFF2-40B4-BE49-F238E27FC236}">
                  <a16:creationId xmlns:a16="http://schemas.microsoft.com/office/drawing/2014/main" xmlns="" id="{E60ED71E-2C0E-4513-BBE6-7E7CC7F6EC81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  </a:t>
              </a:r>
              <a:r>
                <a:rPr lang="en-US" sz="5398" kern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20</a:t>
              </a:r>
              <a:endParaRPr kumimoji="0" lang="en-US" sz="5398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BB4B972F-3529-463A-971F-80BB23D7F56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06995CCE-CEDD-4A92-B036-4603CD759D47}"/>
                </a:ext>
              </a:extLst>
            </p:cNvPr>
            <p:cNvSpPr/>
            <p:nvPr/>
          </p:nvSpPr>
          <p:spPr>
            <a:xfrm>
              <a:off x="1641231" y="2460307"/>
              <a:ext cx="714468" cy="1108042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13" name="Group 20">
            <a:extLst>
              <a:ext uri="{FF2B5EF4-FFF2-40B4-BE49-F238E27FC236}">
                <a16:creationId xmlns:a16="http://schemas.microsoft.com/office/drawing/2014/main" xmlns="" id="{930E302B-482C-4A12-A324-A319FA9C50C2}"/>
              </a:ext>
            </a:extLst>
          </p:cNvPr>
          <p:cNvGrpSpPr/>
          <p:nvPr/>
        </p:nvGrpSpPr>
        <p:grpSpPr>
          <a:xfrm>
            <a:off x="1789266" y="3670390"/>
            <a:ext cx="2365568" cy="1145990"/>
            <a:chOff x="1557446" y="2464515"/>
            <a:chExt cx="3155231" cy="1146404"/>
          </a:xfrm>
        </p:grpSpPr>
        <p:sp>
          <p:nvSpPr>
            <p:cNvPr id="22" name="Rounded Rectangle 34">
              <a:extLst>
                <a:ext uri="{FF2B5EF4-FFF2-40B4-BE49-F238E27FC236}">
                  <a16:creationId xmlns:a16="http://schemas.microsoft.com/office/drawing/2014/main" xmlns="" id="{49DE150B-4CE8-4A57-964B-815EF8A390E9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19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99D495F5-F8E3-40FD-875F-F6F21745654E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144C7667-495A-48AC-B84A-66D041B54E71}"/>
                </a:ext>
              </a:extLst>
            </p:cNvPr>
            <p:cNvSpPr/>
            <p:nvPr/>
          </p:nvSpPr>
          <p:spPr>
            <a:xfrm>
              <a:off x="1700386" y="2464515"/>
              <a:ext cx="776473" cy="11080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A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F8E4403E-6210-4984-9032-117E9A0D7E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05688" y="4119116"/>
            <a:ext cx="2585123" cy="277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4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488" y="2346120"/>
            <a:ext cx="292631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5014019" y="3930988"/>
            <a:ext cx="1132994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497" y="860988"/>
            <a:ext cx="3062906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580515" y="1258982"/>
            <a:ext cx="2702624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DB10B20-E757-4FE0-9E43-D556B2E82F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4"/>
            <a:ext cx="9144000" cy="6854653"/>
          </a:xfrm>
          <a:prstGeom prst="rect">
            <a:avLst/>
          </a:prstGeom>
        </p:spPr>
      </p:pic>
      <p:grpSp>
        <p:nvGrpSpPr>
          <p:cNvPr id="2" name="Group 8">
            <a:extLst>
              <a:ext uri="{FF2B5EF4-FFF2-40B4-BE49-F238E27FC236}">
                <a16:creationId xmlns:a16="http://schemas.microsoft.com/office/drawing/2014/main" xmlns="" id="{414B00F4-7CAA-4ED8-A95F-228DB070E9D4}"/>
              </a:ext>
            </a:extLst>
          </p:cNvPr>
          <p:cNvGrpSpPr/>
          <p:nvPr/>
        </p:nvGrpSpPr>
        <p:grpSpPr>
          <a:xfrm>
            <a:off x="5268693" y="3136562"/>
            <a:ext cx="2365568" cy="1160622"/>
            <a:chOff x="1557446" y="2449877"/>
            <a:chExt cx="3155231" cy="1161042"/>
          </a:xfrm>
        </p:grpSpPr>
        <p:sp>
          <p:nvSpPr>
            <p:cNvPr id="12" name="Rounded Rectangle 22">
              <a:extLst>
                <a:ext uri="{FF2B5EF4-FFF2-40B4-BE49-F238E27FC236}">
                  <a16:creationId xmlns:a16="http://schemas.microsoft.com/office/drawing/2014/main" xmlns="" id="{B7227EE4-1F7C-40EC-AB93-A462B844E4F2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398" kern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24</a:t>
              </a:r>
              <a:endParaRPr kumimoji="0" lang="en-US" sz="5398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194AFDCD-0E05-48DF-8996-B4E188E717FA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7C5BD1E7-8494-4037-AD29-70F7B851993B}"/>
                </a:ext>
              </a:extLst>
            </p:cNvPr>
            <p:cNvSpPr/>
            <p:nvPr/>
          </p:nvSpPr>
          <p:spPr>
            <a:xfrm>
              <a:off x="1692908" y="2449877"/>
              <a:ext cx="714468" cy="110804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3" name="Group 14">
            <a:extLst>
              <a:ext uri="{FF2B5EF4-FFF2-40B4-BE49-F238E27FC236}">
                <a16:creationId xmlns:a16="http://schemas.microsoft.com/office/drawing/2014/main" xmlns="" id="{22741FE4-2453-4353-8002-36307740955D}"/>
              </a:ext>
            </a:extLst>
          </p:cNvPr>
          <p:cNvGrpSpPr/>
          <p:nvPr/>
        </p:nvGrpSpPr>
        <p:grpSpPr>
          <a:xfrm>
            <a:off x="1083895" y="996891"/>
            <a:ext cx="6609257" cy="2469574"/>
            <a:chOff x="778848" y="36811"/>
            <a:chExt cx="8815529" cy="2470467"/>
          </a:xfrm>
        </p:grpSpPr>
        <p:sp>
          <p:nvSpPr>
            <p:cNvPr id="16" name="Rounded Rectangle 26">
              <a:extLst>
                <a:ext uri="{FF2B5EF4-FFF2-40B4-BE49-F238E27FC236}">
                  <a16:creationId xmlns:a16="http://schemas.microsoft.com/office/drawing/2014/main" xmlns="" id="{643D7E66-880D-40FE-933C-28DF2EABCB1E}"/>
                </a:ext>
              </a:extLst>
            </p:cNvPr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5EFF83EA-C094-4587-A712-6D2148ED0EB3}"/>
                </a:ext>
              </a:extLst>
            </p:cNvPr>
            <p:cNvSpPr/>
            <p:nvPr/>
          </p:nvSpPr>
          <p:spPr>
            <a:xfrm>
              <a:off x="4547059" y="689984"/>
              <a:ext cx="2961621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98" b="1" i="0" u="none" strike="noStrike" kern="0" cap="none" spc="50" normalizeH="0" baseline="0" noProof="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4 x 7 = ?</a:t>
              </a:r>
              <a:endParaRPr kumimoji="0" lang="en-US" sz="5998" b="1" i="0" u="none" strike="noStrike" kern="0" cap="none" spc="50" normalizeH="0" baseline="0" noProof="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901CB0BE-1F3C-4A80-8A45-B001EC94F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117007">
              <a:off x="778848" y="36811"/>
              <a:ext cx="2357027" cy="2470467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4" name="Group 18">
            <a:extLst>
              <a:ext uri="{FF2B5EF4-FFF2-40B4-BE49-F238E27FC236}">
                <a16:creationId xmlns:a16="http://schemas.microsoft.com/office/drawing/2014/main" xmlns="" id="{A9D084CA-0DBD-4D82-BAAA-BAE6B3F123A5}"/>
              </a:ext>
            </a:extLst>
          </p:cNvPr>
          <p:cNvGrpSpPr/>
          <p:nvPr/>
        </p:nvGrpSpPr>
        <p:grpSpPr>
          <a:xfrm>
            <a:off x="2223912" y="3140456"/>
            <a:ext cx="2365568" cy="1150196"/>
            <a:chOff x="1557446" y="2460307"/>
            <a:chExt cx="3155231" cy="1150612"/>
          </a:xfrm>
        </p:grpSpPr>
        <p:sp>
          <p:nvSpPr>
            <p:cNvPr id="20" name="Rounded Rectangle 30">
              <a:extLst>
                <a:ext uri="{FF2B5EF4-FFF2-40B4-BE49-F238E27FC236}">
                  <a16:creationId xmlns:a16="http://schemas.microsoft.com/office/drawing/2014/main" xmlns="" id="{FB998FBF-1116-48D2-92DB-07203AEC162B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   </a:t>
              </a:r>
              <a:r>
                <a:rPr lang="en-US" sz="5398" kern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28</a:t>
              </a:r>
              <a:endParaRPr kumimoji="0" lang="en-US" sz="5398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1933B0EC-5C93-4BF4-BA93-396FE0153D6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F5E02A36-1DC4-473B-8AFF-4E761A8BC6B9}"/>
                </a:ext>
              </a:extLst>
            </p:cNvPr>
            <p:cNvSpPr/>
            <p:nvPr/>
          </p:nvSpPr>
          <p:spPr>
            <a:xfrm>
              <a:off x="1641231" y="2460307"/>
              <a:ext cx="776474" cy="1108042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A</a:t>
              </a:r>
            </a:p>
          </p:txBody>
        </p:sp>
      </p:grpSp>
      <p:grpSp>
        <p:nvGrpSpPr>
          <p:cNvPr id="5" name="Group 22">
            <a:extLst>
              <a:ext uri="{FF2B5EF4-FFF2-40B4-BE49-F238E27FC236}">
                <a16:creationId xmlns:a16="http://schemas.microsoft.com/office/drawing/2014/main" xmlns="" id="{6A03CAA2-0034-4E42-AA9F-25E09817C6FC}"/>
              </a:ext>
            </a:extLst>
          </p:cNvPr>
          <p:cNvGrpSpPr/>
          <p:nvPr/>
        </p:nvGrpSpPr>
        <p:grpSpPr>
          <a:xfrm>
            <a:off x="3855193" y="4715775"/>
            <a:ext cx="2365568" cy="1145990"/>
            <a:chOff x="1557446" y="2464515"/>
            <a:chExt cx="3155231" cy="1146404"/>
          </a:xfrm>
        </p:grpSpPr>
        <p:sp>
          <p:nvSpPr>
            <p:cNvPr id="24" name="Rounded Rectangle 34">
              <a:extLst>
                <a:ext uri="{FF2B5EF4-FFF2-40B4-BE49-F238E27FC236}">
                  <a16:creationId xmlns:a16="http://schemas.microsoft.com/office/drawing/2014/main" xmlns="" id="{C4481E45-DE5A-453C-832A-11EFCCF39CDC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32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06032C3C-D6C9-4B53-90E9-AC888587C4E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8110454E-0918-4DA7-9652-E91C9BB0F2D4}"/>
                </a:ext>
              </a:extLst>
            </p:cNvPr>
            <p:cNvSpPr/>
            <p:nvPr/>
          </p:nvSpPr>
          <p:spPr>
            <a:xfrm>
              <a:off x="1730761" y="2464515"/>
              <a:ext cx="804269" cy="11080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C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323095DF-DD05-4F9B-A902-D0CFFB33ACC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97620" y="3900758"/>
            <a:ext cx="2828525" cy="304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7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488" y="2346120"/>
            <a:ext cx="292631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5014019" y="3930988"/>
            <a:ext cx="1132994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497" y="860988"/>
            <a:ext cx="3062906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580515" y="1258982"/>
            <a:ext cx="2702624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DB10B20-E757-4FE0-9E43-D556B2E82F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4"/>
            <a:ext cx="9144000" cy="6854653"/>
          </a:xfrm>
          <a:prstGeom prst="rect">
            <a:avLst/>
          </a:prstGeom>
        </p:spPr>
      </p:pic>
      <p:grpSp>
        <p:nvGrpSpPr>
          <p:cNvPr id="2" name="Group 8">
            <a:extLst>
              <a:ext uri="{FF2B5EF4-FFF2-40B4-BE49-F238E27FC236}">
                <a16:creationId xmlns:a16="http://schemas.microsoft.com/office/drawing/2014/main" xmlns="" id="{414B00F4-7CAA-4ED8-A95F-228DB070E9D4}"/>
              </a:ext>
            </a:extLst>
          </p:cNvPr>
          <p:cNvGrpSpPr/>
          <p:nvPr/>
        </p:nvGrpSpPr>
        <p:grpSpPr>
          <a:xfrm>
            <a:off x="1741873" y="3878967"/>
            <a:ext cx="2365568" cy="1160622"/>
            <a:chOff x="1557446" y="2449877"/>
            <a:chExt cx="3155231" cy="1161042"/>
          </a:xfrm>
        </p:grpSpPr>
        <p:sp>
          <p:nvSpPr>
            <p:cNvPr id="12" name="Rounded Rectangle 22">
              <a:extLst>
                <a:ext uri="{FF2B5EF4-FFF2-40B4-BE49-F238E27FC236}">
                  <a16:creationId xmlns:a16="http://schemas.microsoft.com/office/drawing/2014/main" xmlns="" id="{B7227EE4-1F7C-40EC-AB93-A462B844E4F2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4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194AFDCD-0E05-48DF-8996-B4E188E717FA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7C5BD1E7-8494-4037-AD29-70F7B851993B}"/>
                </a:ext>
              </a:extLst>
            </p:cNvPr>
            <p:cNvSpPr/>
            <p:nvPr/>
          </p:nvSpPr>
          <p:spPr>
            <a:xfrm>
              <a:off x="1692908" y="2449877"/>
              <a:ext cx="776474" cy="110804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A</a:t>
              </a:r>
            </a:p>
          </p:txBody>
        </p:sp>
      </p:grpSp>
      <p:grpSp>
        <p:nvGrpSpPr>
          <p:cNvPr id="3" name="Group 14">
            <a:extLst>
              <a:ext uri="{FF2B5EF4-FFF2-40B4-BE49-F238E27FC236}">
                <a16:creationId xmlns:a16="http://schemas.microsoft.com/office/drawing/2014/main" xmlns="" id="{22741FE4-2453-4353-8002-36307740955D}"/>
              </a:ext>
            </a:extLst>
          </p:cNvPr>
          <p:cNvGrpSpPr/>
          <p:nvPr/>
        </p:nvGrpSpPr>
        <p:grpSpPr>
          <a:xfrm>
            <a:off x="1038488" y="1173949"/>
            <a:ext cx="6654664" cy="2305927"/>
            <a:chOff x="718283" y="213932"/>
            <a:chExt cx="8876094" cy="2306761"/>
          </a:xfrm>
        </p:grpSpPr>
        <p:sp>
          <p:nvSpPr>
            <p:cNvPr id="16" name="Rounded Rectangle 26">
              <a:extLst>
                <a:ext uri="{FF2B5EF4-FFF2-40B4-BE49-F238E27FC236}">
                  <a16:creationId xmlns:a16="http://schemas.microsoft.com/office/drawing/2014/main" xmlns="" id="{643D7E66-880D-40FE-933C-28DF2EABCB1E}"/>
                </a:ext>
              </a:extLst>
            </p:cNvPr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5EFF83EA-C094-4587-A712-6D2148ED0EB3}"/>
                </a:ext>
              </a:extLst>
            </p:cNvPr>
            <p:cNvSpPr/>
            <p:nvPr/>
          </p:nvSpPr>
          <p:spPr>
            <a:xfrm>
              <a:off x="4221533" y="689984"/>
              <a:ext cx="3496151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98" b="1" i="0" u="none" strike="noStrike" kern="0" cap="none" spc="50" normalizeH="0" baseline="0" noProof="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30 : ? = 10</a:t>
              </a:r>
              <a:endParaRPr kumimoji="0" lang="en-US" sz="5998" b="1" i="0" u="none" strike="noStrike" kern="0" cap="none" spc="50" normalizeH="0" baseline="0" noProof="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901CB0BE-1F3C-4A80-8A45-B001EC94F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117007">
              <a:off x="718283" y="213932"/>
              <a:ext cx="2200838" cy="230676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4" name="Group 18">
            <a:extLst>
              <a:ext uri="{FF2B5EF4-FFF2-40B4-BE49-F238E27FC236}">
                <a16:creationId xmlns:a16="http://schemas.microsoft.com/office/drawing/2014/main" xmlns="" id="{A9D084CA-0DBD-4D82-BAAA-BAE6B3F123A5}"/>
              </a:ext>
            </a:extLst>
          </p:cNvPr>
          <p:cNvGrpSpPr/>
          <p:nvPr/>
        </p:nvGrpSpPr>
        <p:grpSpPr>
          <a:xfrm>
            <a:off x="4535388" y="3969744"/>
            <a:ext cx="2365568" cy="1150196"/>
            <a:chOff x="1557446" y="2460307"/>
            <a:chExt cx="3155231" cy="1150612"/>
          </a:xfrm>
        </p:grpSpPr>
        <p:sp>
          <p:nvSpPr>
            <p:cNvPr id="20" name="Rounded Rectangle 30">
              <a:extLst>
                <a:ext uri="{FF2B5EF4-FFF2-40B4-BE49-F238E27FC236}">
                  <a16:creationId xmlns:a16="http://schemas.microsoft.com/office/drawing/2014/main" xmlns="" id="{FB998FBF-1116-48D2-92DB-07203AEC162B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398" kern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3</a:t>
              </a:r>
              <a:endParaRPr kumimoji="0" lang="en-US" sz="5398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1933B0EC-5C93-4BF4-BA93-396FE0153D6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F5E02A36-1DC4-473B-8AFF-4E761A8BC6B9}"/>
                </a:ext>
              </a:extLst>
            </p:cNvPr>
            <p:cNvSpPr/>
            <p:nvPr/>
          </p:nvSpPr>
          <p:spPr>
            <a:xfrm>
              <a:off x="1641231" y="2460307"/>
              <a:ext cx="714468" cy="1108042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5" name="Group 22">
            <a:extLst>
              <a:ext uri="{FF2B5EF4-FFF2-40B4-BE49-F238E27FC236}">
                <a16:creationId xmlns:a16="http://schemas.microsoft.com/office/drawing/2014/main" xmlns="" id="{6A03CAA2-0034-4E42-AA9F-25E09817C6FC}"/>
              </a:ext>
            </a:extLst>
          </p:cNvPr>
          <p:cNvGrpSpPr/>
          <p:nvPr/>
        </p:nvGrpSpPr>
        <p:grpSpPr>
          <a:xfrm>
            <a:off x="2933057" y="5305525"/>
            <a:ext cx="2365568" cy="1145990"/>
            <a:chOff x="1557446" y="2464515"/>
            <a:chExt cx="3155231" cy="1146404"/>
          </a:xfrm>
        </p:grpSpPr>
        <p:sp>
          <p:nvSpPr>
            <p:cNvPr id="24" name="Rounded Rectangle 34">
              <a:extLst>
                <a:ext uri="{FF2B5EF4-FFF2-40B4-BE49-F238E27FC236}">
                  <a16:creationId xmlns:a16="http://schemas.microsoft.com/office/drawing/2014/main" xmlns="" id="{C4481E45-DE5A-453C-832A-11EFCCF39CDC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398" kern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5</a:t>
              </a:r>
              <a:endParaRPr kumimoji="0" lang="en-US" sz="5398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06032C3C-D6C9-4B53-90E9-AC888587C4E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8110454E-0918-4DA7-9652-E91C9BB0F2D4}"/>
                </a:ext>
              </a:extLst>
            </p:cNvPr>
            <p:cNvSpPr/>
            <p:nvPr/>
          </p:nvSpPr>
          <p:spPr>
            <a:xfrm>
              <a:off x="1700386" y="2464515"/>
              <a:ext cx="714468" cy="11080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323095DF-DD05-4F9B-A902-D0CFFB33ACC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5207" y="3977235"/>
            <a:ext cx="2764344" cy="297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27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4"/>
            <a:ext cx="9144000" cy="68546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3E58ED3E-0F5A-4306-A3E5-5850FC57F1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595" y="1835315"/>
            <a:ext cx="2882023" cy="5120640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xmlns="" id="{8765B3D1-0C25-4819-87F1-EAAA3E395B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162" y="1745248"/>
            <a:ext cx="4606892" cy="5120640"/>
          </a:xfrm>
          <a:prstGeom prst="rect">
            <a:avLst/>
          </a:prstGeom>
        </p:spPr>
      </p:pic>
      <p:sp>
        <p:nvSpPr>
          <p:cNvPr id="13" name="TextBox 12">
            <a:hlinkClick r:id="rId9" action="ppaction://hlinksldjump"/>
            <a:extLst>
              <a:ext uri="{FF2B5EF4-FFF2-40B4-BE49-F238E27FC236}">
                <a16:creationId xmlns:a16="http://schemas.microsoft.com/office/drawing/2014/main" xmlns="" id="{A8E7DF57-A297-4C22-8D79-11070EA0155A}"/>
              </a:ext>
            </a:extLst>
          </p:cNvPr>
          <p:cNvSpPr txBox="1"/>
          <p:nvPr/>
        </p:nvSpPr>
        <p:spPr>
          <a:xfrm>
            <a:off x="910049" y="4541252"/>
            <a:ext cx="7506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50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4">
            <a:extLst>
              <a:ext uri="{FF2B5EF4-FFF2-40B4-BE49-F238E27FC236}">
                <a16:creationId xmlns:a16="http://schemas.microsoft.com/office/drawing/2014/main" xmlns="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9" name="矩形: 圆角 8">
            <a:extLst>
              <a:ext uri="{FF2B5EF4-FFF2-40B4-BE49-F238E27FC236}">
                <a16:creationId xmlns:a16="http://schemas.microsoft.com/office/drawing/2014/main" xmlns="" id="{A09AD157-567D-44A8-A905-10CE01B3AA7F}"/>
              </a:ext>
            </a:extLst>
          </p:cNvPr>
          <p:cNvSpPr/>
          <p:nvPr/>
        </p:nvSpPr>
        <p:spPr>
          <a:xfrm>
            <a:off x="1364227" y="1857364"/>
            <a:ext cx="712346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7387741" y="1240947"/>
            <a:ext cx="1475886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394439" y="1280159"/>
            <a:ext cx="2775705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365069" y="4980579"/>
            <a:ext cx="117708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067630" y="907694"/>
            <a:ext cx="949037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6484578" y="5359429"/>
            <a:ext cx="1871758" cy="13384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4063722" y="403547"/>
            <a:ext cx="812195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3909844" y="4702308"/>
            <a:ext cx="1740581" cy="184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402F816-8A18-430F-808E-F57BE6F5F7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31380" y="1754013"/>
            <a:ext cx="4919899" cy="256663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19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2023 </a:t>
            </a:r>
            <a:endParaRPr lang="vi-VN" sz="32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44413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92867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4.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20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xmlns="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xmlns="" id="{84A93AF5-1E2D-4B59-B4A7-57F89BA269D0}"/>
              </a:ext>
            </a:extLst>
          </p:cNvPr>
          <p:cNvSpPr/>
          <p:nvPr/>
        </p:nvSpPr>
        <p:spPr>
          <a:xfrm>
            <a:off x="214282" y="457200"/>
            <a:ext cx="870966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xmlns="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1" y="228600"/>
            <a:ext cx="850604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E34EFEC8-3C0D-4898-9687-DD3C9B4A7253}"/>
              </a:ext>
            </a:extLst>
          </p:cNvPr>
          <p:cNvSpPr txBox="1"/>
          <p:nvPr/>
        </p:nvSpPr>
        <p:spPr>
          <a:xfrm>
            <a:off x="2786050" y="1928802"/>
            <a:ext cx="63579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phép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nhân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ta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suy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ra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được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B001B9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xmlns="" id="{F6786B50-1BC2-440A-8863-FA636A755C05}"/>
              </a:ext>
            </a:extLst>
          </p:cNvPr>
          <p:cNvSpPr/>
          <p:nvPr/>
        </p:nvSpPr>
        <p:spPr>
          <a:xfrm>
            <a:off x="500034" y="5143512"/>
            <a:ext cx="3500462" cy="939801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</a:rPr>
              <a:t>4 x 6 = 24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55CA2D0-D0E5-467F-ADB3-3B434045A9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108" y="2071678"/>
            <a:ext cx="3404711" cy="2899705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E0525BCD-F371-4569-8EDC-1F6CA6038E6B}"/>
              </a:ext>
            </a:extLst>
          </p:cNvPr>
          <p:cNvCxnSpPr>
            <a:cxnSpLocks/>
          </p:cNvCxnSpPr>
          <p:nvPr/>
        </p:nvCxnSpPr>
        <p:spPr>
          <a:xfrm>
            <a:off x="4071934" y="5643578"/>
            <a:ext cx="928694" cy="158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EB3318FC-B88B-4F95-B39D-31EF94DB5EC3}"/>
              </a:ext>
            </a:extLst>
          </p:cNvPr>
          <p:cNvSpPr/>
          <p:nvPr/>
        </p:nvSpPr>
        <p:spPr>
          <a:xfrm>
            <a:off x="5286380" y="4643446"/>
            <a:ext cx="3303999" cy="939801"/>
          </a:xfrm>
          <a:prstGeom prst="roundRect">
            <a:avLst/>
          </a:prstGeom>
          <a:noFill/>
          <a:ln w="571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</a:rPr>
              <a:t>24 : 4 = 6</a:t>
            </a:r>
          </a:p>
        </p:txBody>
      </p:sp>
      <p:sp>
        <p:nvSpPr>
          <p:cNvPr id="15" name="Rectangle: Rounded Corners 19">
            <a:extLst>
              <a:ext uri="{FF2B5EF4-FFF2-40B4-BE49-F238E27FC236}">
                <a16:creationId xmlns:a16="http://schemas.microsoft.com/office/drawing/2014/main" xmlns="" id="{EB3318FC-B88B-4F95-B39D-31EF94DB5EC3}"/>
              </a:ext>
            </a:extLst>
          </p:cNvPr>
          <p:cNvSpPr/>
          <p:nvPr/>
        </p:nvSpPr>
        <p:spPr>
          <a:xfrm>
            <a:off x="5286380" y="5715016"/>
            <a:ext cx="3303999" cy="939801"/>
          </a:xfrm>
          <a:prstGeom prst="roundRect">
            <a:avLst/>
          </a:prstGeom>
          <a:noFill/>
          <a:ln w="571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</a:rPr>
              <a:t>24 : </a:t>
            </a:r>
            <a:r>
              <a:rPr lang="en-US" sz="4800" dirty="0" smtClean="0">
                <a:solidFill>
                  <a:srgbClr val="002060"/>
                </a:solidFill>
              </a:rPr>
              <a:t>6 </a:t>
            </a:r>
            <a:r>
              <a:rPr lang="en-US" sz="4800" dirty="0">
                <a:solidFill>
                  <a:srgbClr val="002060"/>
                </a:solidFill>
              </a:rPr>
              <a:t>= </a:t>
            </a:r>
            <a:r>
              <a:rPr lang="en-US" sz="4800" dirty="0" smtClean="0">
                <a:solidFill>
                  <a:srgbClr val="002060"/>
                </a:solidFill>
              </a:rPr>
              <a:t>4</a:t>
            </a:r>
            <a:endParaRPr lang="en-US" sz="4800" dirty="0">
              <a:solidFill>
                <a:srgbClr val="00206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19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2023 </a:t>
            </a:r>
            <a:endParaRPr lang="vi-VN" sz="32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44413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92867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4.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矩形: 圆角 8">
            <a:extLst>
              <a:ext uri="{FF2B5EF4-FFF2-40B4-BE49-F238E27FC236}">
                <a16:creationId xmlns:a16="http://schemas.microsoft.com/office/drawing/2014/main" xmlns="" id="{A09AD157-567D-44A8-A905-10CE01B3AA7F}"/>
              </a:ext>
            </a:extLst>
          </p:cNvPr>
          <p:cNvSpPr/>
          <p:nvPr/>
        </p:nvSpPr>
        <p:spPr>
          <a:xfrm>
            <a:off x="808788" y="1643051"/>
            <a:ext cx="1928826" cy="785818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7" name="图片 7">
            <a:extLst>
              <a:ext uri="{FF2B5EF4-FFF2-40B4-BE49-F238E27FC236}">
                <a16:creationId xmlns:a16="http://schemas.microsoft.com/office/drawing/2014/main" xmlns="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62248" y="1330578"/>
            <a:ext cx="974270" cy="1286370"/>
          </a:xfrm>
          <a:prstGeom prst="flowChartManualInpu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3402F816-8A18-430F-808E-F57BE6F5F7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0226" y="1571613"/>
            <a:ext cx="1726879" cy="92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8957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57" grpId="0" animBg="1"/>
      <p:bldP spid="20" grpId="0" animBg="1"/>
      <p:bldP spid="15" grpId="0" animBg="1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xmlns="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xmlns="" id="{84A93AF5-1E2D-4B59-B4A7-57F89BA269D0}"/>
              </a:ext>
            </a:extLst>
          </p:cNvPr>
          <p:cNvSpPr/>
          <p:nvPr/>
        </p:nvSpPr>
        <p:spPr>
          <a:xfrm>
            <a:off x="217170" y="228600"/>
            <a:ext cx="870966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xmlns="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1" y="228600"/>
            <a:ext cx="850604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8C1F0A2-F901-4BAE-A7D4-11501A0A3F89}"/>
              </a:ext>
            </a:extLst>
          </p:cNvPr>
          <p:cNvSpPr txBox="1"/>
          <p:nvPr/>
        </p:nvSpPr>
        <p:spPr>
          <a:xfrm>
            <a:off x="214282" y="2428868"/>
            <a:ext cx="54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Hoàn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bảng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chia 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162F639B-1074-4EB2-A3AF-2310F6E68048}"/>
              </a:ext>
            </a:extLst>
          </p:cNvPr>
          <p:cNvSpPr txBox="1"/>
          <p:nvPr/>
        </p:nvSpPr>
        <p:spPr>
          <a:xfrm>
            <a:off x="425999" y="3268886"/>
            <a:ext cx="2421878" cy="2246769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custGeom>
                    <a:avLst/>
                    <a:gdLst>
                      <a:gd name="connsiteX0" fmla="*/ 0 w 3229170"/>
                      <a:gd name="connsiteY0" fmla="*/ 0 h 4324261"/>
                      <a:gd name="connsiteX1" fmla="*/ 3229170 w 3229170"/>
                      <a:gd name="connsiteY1" fmla="*/ 0 h 4324261"/>
                      <a:gd name="connsiteX2" fmla="*/ 3229170 w 3229170"/>
                      <a:gd name="connsiteY2" fmla="*/ 4324261 h 4324261"/>
                      <a:gd name="connsiteX3" fmla="*/ 0 w 3229170"/>
                      <a:gd name="connsiteY3" fmla="*/ 4324261 h 4324261"/>
                      <a:gd name="connsiteX4" fmla="*/ 0 w 3229170"/>
                      <a:gd name="connsiteY4" fmla="*/ 0 h 4324261"/>
                      <a:gd name="connsiteX0" fmla="*/ 0 w 3229170"/>
                      <a:gd name="connsiteY0" fmla="*/ 0 h 4324261"/>
                      <a:gd name="connsiteX1" fmla="*/ 3229170 w 3229170"/>
                      <a:gd name="connsiteY1" fmla="*/ 0 h 4324261"/>
                      <a:gd name="connsiteX2" fmla="*/ 3229170 w 3229170"/>
                      <a:gd name="connsiteY2" fmla="*/ 4324261 h 4324261"/>
                      <a:gd name="connsiteX3" fmla="*/ 0 w 3229170"/>
                      <a:gd name="connsiteY3" fmla="*/ 4324261 h 4324261"/>
                      <a:gd name="connsiteX4" fmla="*/ 0 w 3229170"/>
                      <a:gd name="connsiteY4" fmla="*/ 0 h 43242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9170" h="4324261" fill="none" extrusionOk="0">
                        <a:moveTo>
                          <a:pt x="0" y="0"/>
                        </a:moveTo>
                        <a:cubicBezTo>
                          <a:pt x="778642" y="146651"/>
                          <a:pt x="1550606" y="-132802"/>
                          <a:pt x="3229170" y="0"/>
                        </a:cubicBezTo>
                        <a:cubicBezTo>
                          <a:pt x="3386791" y="2010691"/>
                          <a:pt x="3412384" y="2883254"/>
                          <a:pt x="3229170" y="4324261"/>
                        </a:cubicBezTo>
                        <a:cubicBezTo>
                          <a:pt x="2502720" y="4429608"/>
                          <a:pt x="646252" y="4274714"/>
                          <a:pt x="0" y="4324261"/>
                        </a:cubicBezTo>
                        <a:cubicBezTo>
                          <a:pt x="22240" y="2671635"/>
                          <a:pt x="-34873" y="1698618"/>
                          <a:pt x="0" y="0"/>
                        </a:cubicBezTo>
                        <a:close/>
                      </a:path>
                      <a:path w="3229170" h="4324261" stroke="0" extrusionOk="0">
                        <a:moveTo>
                          <a:pt x="0" y="0"/>
                        </a:moveTo>
                        <a:cubicBezTo>
                          <a:pt x="1218874" y="-19974"/>
                          <a:pt x="2724677" y="171852"/>
                          <a:pt x="3229170" y="0"/>
                        </a:cubicBezTo>
                        <a:cubicBezTo>
                          <a:pt x="3220001" y="532424"/>
                          <a:pt x="3397389" y="3535767"/>
                          <a:pt x="3229170" y="4324261"/>
                        </a:cubicBezTo>
                        <a:cubicBezTo>
                          <a:pt x="1716501" y="4324577"/>
                          <a:pt x="1037607" y="4081134"/>
                          <a:pt x="0" y="4324261"/>
                        </a:cubicBezTo>
                        <a:cubicBezTo>
                          <a:pt x="-144782" y="2701229"/>
                          <a:pt x="93606" y="1708821"/>
                          <a:pt x="0" y="0"/>
                        </a:cubicBezTo>
                        <a:close/>
                      </a:path>
                      <a:path w="3229170" h="4324261" fill="none" stroke="0" extrusionOk="0">
                        <a:moveTo>
                          <a:pt x="0" y="0"/>
                        </a:moveTo>
                        <a:cubicBezTo>
                          <a:pt x="663039" y="102805"/>
                          <a:pt x="1828288" y="-45190"/>
                          <a:pt x="3229170" y="0"/>
                        </a:cubicBezTo>
                        <a:cubicBezTo>
                          <a:pt x="3557599" y="2047550"/>
                          <a:pt x="3262087" y="2856186"/>
                          <a:pt x="3229170" y="4324261"/>
                        </a:cubicBezTo>
                        <a:cubicBezTo>
                          <a:pt x="2423388" y="4424013"/>
                          <a:pt x="705083" y="4145070"/>
                          <a:pt x="0" y="4324261"/>
                        </a:cubicBezTo>
                        <a:cubicBezTo>
                          <a:pt x="104535" y="2724352"/>
                          <a:pt x="5514" y="183964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135E98"/>
                </a:solidFill>
                <a:latin typeface="Times New Roman" pitchFamily="18" charset="0"/>
                <a:cs typeface="Times New Roman" pitchFamily="18" charset="0"/>
              </a:rPr>
              <a:t>  4 :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4 = </a:t>
            </a:r>
            <a:r>
              <a:rPr lang="en-US" sz="2800" b="1" dirty="0">
                <a:solidFill>
                  <a:srgbClr val="135E98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lvl="0">
              <a:defRPr/>
            </a:pPr>
            <a:r>
              <a:rPr lang="en-US" sz="2800" b="1" dirty="0">
                <a:solidFill>
                  <a:srgbClr val="135E98"/>
                </a:solidFill>
                <a:latin typeface="Times New Roman" pitchFamily="18" charset="0"/>
                <a:cs typeface="Times New Roman" pitchFamily="18" charset="0"/>
              </a:rPr>
              <a:t>  8 : 4 = 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lvl="0">
              <a:defRPr/>
            </a:pPr>
            <a:r>
              <a:rPr lang="en-US" sz="2800" b="1" dirty="0">
                <a:solidFill>
                  <a:srgbClr val="135E98"/>
                </a:solidFill>
                <a:latin typeface="Times New Roman" pitchFamily="18" charset="0"/>
                <a:cs typeface="Times New Roman" pitchFamily="18" charset="0"/>
              </a:rPr>
              <a:t>12 : 4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= ?</a:t>
            </a:r>
          </a:p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16 </a:t>
            </a:r>
            <a:r>
              <a:rPr lang="en-US" sz="2800" b="1" dirty="0">
                <a:solidFill>
                  <a:srgbClr val="135E98"/>
                </a:solidFill>
                <a:latin typeface="Times New Roman" pitchFamily="18" charset="0"/>
                <a:cs typeface="Times New Roman" pitchFamily="18" charset="0"/>
              </a:rPr>
              <a:t>: 4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= ?</a:t>
            </a:r>
          </a:p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20 </a:t>
            </a:r>
            <a:r>
              <a:rPr lang="en-US" sz="2800" b="1" dirty="0">
                <a:solidFill>
                  <a:srgbClr val="135E98"/>
                </a:solidFill>
                <a:latin typeface="Times New Roman" pitchFamily="18" charset="0"/>
                <a:cs typeface="Times New Roman" pitchFamily="18" charset="0"/>
              </a:rPr>
              <a:t>: 4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= 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A7B8F8B4-EB9B-4FF7-B22A-36B5B4460D3D}"/>
              </a:ext>
            </a:extLst>
          </p:cNvPr>
          <p:cNvSpPr txBox="1"/>
          <p:nvPr/>
        </p:nvSpPr>
        <p:spPr>
          <a:xfrm>
            <a:off x="3065047" y="3286124"/>
            <a:ext cx="2421878" cy="2246769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custGeom>
                    <a:avLst/>
                    <a:gdLst>
                      <a:gd name="connsiteX0" fmla="*/ 0 w 3229170"/>
                      <a:gd name="connsiteY0" fmla="*/ 0 h 4324261"/>
                      <a:gd name="connsiteX1" fmla="*/ 3229170 w 3229170"/>
                      <a:gd name="connsiteY1" fmla="*/ 0 h 4324261"/>
                      <a:gd name="connsiteX2" fmla="*/ 3229170 w 3229170"/>
                      <a:gd name="connsiteY2" fmla="*/ 4324261 h 4324261"/>
                      <a:gd name="connsiteX3" fmla="*/ 0 w 3229170"/>
                      <a:gd name="connsiteY3" fmla="*/ 4324261 h 4324261"/>
                      <a:gd name="connsiteX4" fmla="*/ 0 w 3229170"/>
                      <a:gd name="connsiteY4" fmla="*/ 0 h 4324261"/>
                      <a:gd name="connsiteX0" fmla="*/ 0 w 3229170"/>
                      <a:gd name="connsiteY0" fmla="*/ 0 h 4324261"/>
                      <a:gd name="connsiteX1" fmla="*/ 3229170 w 3229170"/>
                      <a:gd name="connsiteY1" fmla="*/ 0 h 4324261"/>
                      <a:gd name="connsiteX2" fmla="*/ 3229170 w 3229170"/>
                      <a:gd name="connsiteY2" fmla="*/ 4324261 h 4324261"/>
                      <a:gd name="connsiteX3" fmla="*/ 0 w 3229170"/>
                      <a:gd name="connsiteY3" fmla="*/ 4324261 h 4324261"/>
                      <a:gd name="connsiteX4" fmla="*/ 0 w 3229170"/>
                      <a:gd name="connsiteY4" fmla="*/ 0 h 43242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9170" h="4324261" fill="none" extrusionOk="0">
                        <a:moveTo>
                          <a:pt x="0" y="0"/>
                        </a:moveTo>
                        <a:cubicBezTo>
                          <a:pt x="778642" y="146651"/>
                          <a:pt x="1550606" y="-132802"/>
                          <a:pt x="3229170" y="0"/>
                        </a:cubicBezTo>
                        <a:cubicBezTo>
                          <a:pt x="3386791" y="2010691"/>
                          <a:pt x="3412384" y="2883254"/>
                          <a:pt x="3229170" y="4324261"/>
                        </a:cubicBezTo>
                        <a:cubicBezTo>
                          <a:pt x="2502720" y="4429608"/>
                          <a:pt x="646252" y="4274714"/>
                          <a:pt x="0" y="4324261"/>
                        </a:cubicBezTo>
                        <a:cubicBezTo>
                          <a:pt x="22240" y="2671635"/>
                          <a:pt x="-34873" y="1698618"/>
                          <a:pt x="0" y="0"/>
                        </a:cubicBezTo>
                        <a:close/>
                      </a:path>
                      <a:path w="3229170" h="4324261" stroke="0" extrusionOk="0">
                        <a:moveTo>
                          <a:pt x="0" y="0"/>
                        </a:moveTo>
                        <a:cubicBezTo>
                          <a:pt x="1218874" y="-19974"/>
                          <a:pt x="2724677" y="171852"/>
                          <a:pt x="3229170" y="0"/>
                        </a:cubicBezTo>
                        <a:cubicBezTo>
                          <a:pt x="3220001" y="532424"/>
                          <a:pt x="3397389" y="3535767"/>
                          <a:pt x="3229170" y="4324261"/>
                        </a:cubicBezTo>
                        <a:cubicBezTo>
                          <a:pt x="1716501" y="4324577"/>
                          <a:pt x="1037607" y="4081134"/>
                          <a:pt x="0" y="4324261"/>
                        </a:cubicBezTo>
                        <a:cubicBezTo>
                          <a:pt x="-144782" y="2701229"/>
                          <a:pt x="93606" y="1708821"/>
                          <a:pt x="0" y="0"/>
                        </a:cubicBezTo>
                        <a:close/>
                      </a:path>
                      <a:path w="3229170" h="4324261" fill="none" stroke="0" extrusionOk="0">
                        <a:moveTo>
                          <a:pt x="0" y="0"/>
                        </a:moveTo>
                        <a:cubicBezTo>
                          <a:pt x="663039" y="102805"/>
                          <a:pt x="1828288" y="-45190"/>
                          <a:pt x="3229170" y="0"/>
                        </a:cubicBezTo>
                        <a:cubicBezTo>
                          <a:pt x="3557599" y="2047550"/>
                          <a:pt x="3262087" y="2856186"/>
                          <a:pt x="3229170" y="4324261"/>
                        </a:cubicBezTo>
                        <a:cubicBezTo>
                          <a:pt x="2423388" y="4424013"/>
                          <a:pt x="705083" y="4145070"/>
                          <a:pt x="0" y="4324261"/>
                        </a:cubicBezTo>
                        <a:cubicBezTo>
                          <a:pt x="104535" y="2724352"/>
                          <a:pt x="5514" y="183964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srgbClr val="135E98"/>
                </a:solidFill>
                <a:latin typeface="Times New Roman" pitchFamily="18" charset="0"/>
                <a:cs typeface="Times New Roman" pitchFamily="18" charset="0"/>
              </a:rPr>
              <a:t>24 : 4 = ?</a:t>
            </a:r>
          </a:p>
          <a:p>
            <a:pPr lvl="0">
              <a:defRPr/>
            </a:pPr>
            <a:r>
              <a:rPr lang="en-US" sz="2800" b="1" dirty="0">
                <a:solidFill>
                  <a:srgbClr val="135E98"/>
                </a:solidFill>
                <a:latin typeface="Times New Roman" pitchFamily="18" charset="0"/>
                <a:cs typeface="Times New Roman" pitchFamily="18" charset="0"/>
              </a:rPr>
              <a:t>28 : 4 = ?</a:t>
            </a:r>
          </a:p>
          <a:p>
            <a:pPr lvl="0">
              <a:defRPr/>
            </a:pPr>
            <a:r>
              <a:rPr lang="en-US" sz="2800" b="1" dirty="0">
                <a:solidFill>
                  <a:srgbClr val="135E98"/>
                </a:solidFill>
                <a:latin typeface="Times New Roman" pitchFamily="18" charset="0"/>
                <a:cs typeface="Times New Roman" pitchFamily="18" charset="0"/>
              </a:rPr>
              <a:t>32 : 4 = ?</a:t>
            </a:r>
          </a:p>
          <a:p>
            <a:pPr lvl="0">
              <a:defRPr/>
            </a:pPr>
            <a:r>
              <a:rPr lang="en-US" sz="2800" b="1" dirty="0">
                <a:solidFill>
                  <a:srgbClr val="135E98"/>
                </a:solidFill>
                <a:latin typeface="Times New Roman" pitchFamily="18" charset="0"/>
                <a:cs typeface="Times New Roman" pitchFamily="18" charset="0"/>
              </a:rPr>
              <a:t>36 : 4 = ?</a:t>
            </a:r>
          </a:p>
          <a:p>
            <a:pPr lvl="0">
              <a:defRPr/>
            </a:pPr>
            <a:r>
              <a:rPr lang="en-US" sz="2800" b="1" dirty="0">
                <a:solidFill>
                  <a:srgbClr val="135E98"/>
                </a:solidFill>
                <a:latin typeface="Times New Roman" pitchFamily="18" charset="0"/>
                <a:cs typeface="Times New Roman" pitchFamily="18" charset="0"/>
              </a:rPr>
              <a:t>40 : 4 =10</a:t>
            </a:r>
          </a:p>
        </p:txBody>
      </p:sp>
      <p:pic>
        <p:nvPicPr>
          <p:cNvPr id="11" name="Picture 10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xmlns="" id="{8C5B421C-2311-48A9-9D11-1181C55533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8" t="28010" r="9163" b="8718"/>
          <a:stretch/>
        </p:blipFill>
        <p:spPr>
          <a:xfrm>
            <a:off x="5742436" y="4071941"/>
            <a:ext cx="2928884" cy="220816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19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2023 </a:t>
            </a:r>
            <a:endParaRPr lang="vi-VN" sz="32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44413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92867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4.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矩形: 圆角 8">
            <a:extLst>
              <a:ext uri="{FF2B5EF4-FFF2-40B4-BE49-F238E27FC236}">
                <a16:creationId xmlns:a16="http://schemas.microsoft.com/office/drawing/2014/main" xmlns="" id="{A09AD157-567D-44A8-A905-10CE01B3AA7F}"/>
              </a:ext>
            </a:extLst>
          </p:cNvPr>
          <p:cNvSpPr/>
          <p:nvPr/>
        </p:nvSpPr>
        <p:spPr>
          <a:xfrm>
            <a:off x="808788" y="1643051"/>
            <a:ext cx="1928826" cy="785818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8" name="图片 7">
            <a:extLst>
              <a:ext uri="{FF2B5EF4-FFF2-40B4-BE49-F238E27FC236}">
                <a16:creationId xmlns:a16="http://schemas.microsoft.com/office/drawing/2014/main" xmlns="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62248" y="1330578"/>
            <a:ext cx="974270" cy="1286370"/>
          </a:xfrm>
          <a:prstGeom prst="flowChartManualInpu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3402F816-8A18-430F-808E-F57BE6F5F7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0226" y="1571613"/>
            <a:ext cx="1726879" cy="92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8436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7" grpId="0" animBg="1"/>
      <p:bldP spid="2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667</Words>
  <Application>Microsoft Office PowerPoint</Application>
  <PresentationFormat>On-screen Show (4:3)</PresentationFormat>
  <Paragraphs>185</Paragraphs>
  <Slides>18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21AK22.COM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21AK22</dc:creator>
  <cp:lastModifiedBy>21AK22</cp:lastModifiedBy>
  <cp:revision>30</cp:revision>
  <dcterms:created xsi:type="dcterms:W3CDTF">2023-09-17T07:42:59Z</dcterms:created>
  <dcterms:modified xsi:type="dcterms:W3CDTF">2023-10-18T13:45:21Z</dcterms:modified>
</cp:coreProperties>
</file>