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5" r:id="rId3"/>
    <p:sldId id="326" r:id="rId4"/>
    <p:sldId id="327" r:id="rId5"/>
    <p:sldId id="297" r:id="rId6"/>
    <p:sldId id="282" r:id="rId7"/>
    <p:sldId id="321" r:id="rId8"/>
    <p:sldId id="328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1370264"/>
            <a:ext cx="6971248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13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NHIỀU HƠN, ÍT HƠN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4123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886279" y="171630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580270" y="227594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3855720" y="172240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5759940" y="171630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5294973" y="3487399"/>
            <a:ext cx="2212746" cy="767157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7001840" y="399441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4A2874-2218-439E-B31A-2184AAEADD7E}"/>
              </a:ext>
            </a:extLst>
          </p:cNvPr>
          <p:cNvCxnSpPr>
            <a:cxnSpLocks/>
          </p:cNvCxnSpPr>
          <p:nvPr/>
        </p:nvCxnSpPr>
        <p:spPr>
          <a:xfrm>
            <a:off x="7824268" y="171630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FC3865E-7E69-405D-A697-D979CB02C6D9}"/>
              </a:ext>
            </a:extLst>
          </p:cNvPr>
          <p:cNvGrpSpPr/>
          <p:nvPr/>
        </p:nvGrpSpPr>
        <p:grpSpPr>
          <a:xfrm>
            <a:off x="148771" y="2208913"/>
            <a:ext cx="6946237" cy="1278486"/>
            <a:chOff x="591454" y="2282046"/>
            <a:chExt cx="6946237" cy="1278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:a16="http://schemas.microsoft.com/office/drawing/2014/main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CE6F99-D840-4186-AF7B-928C3F0C074B}"/>
              </a:ext>
            </a:extLst>
          </p:cNvPr>
          <p:cNvGrpSpPr/>
          <p:nvPr/>
        </p:nvGrpSpPr>
        <p:grpSpPr>
          <a:xfrm>
            <a:off x="1222703" y="4447628"/>
            <a:ext cx="4340476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0E8AF-2E81-4741-9E47-9A1C4534AAEF}"/>
              </a:ext>
            </a:extLst>
          </p:cNvPr>
          <p:cNvGrpSpPr/>
          <p:nvPr/>
        </p:nvGrpSpPr>
        <p:grpSpPr>
          <a:xfrm>
            <a:off x="118927" y="3936358"/>
            <a:ext cx="5483590" cy="577850"/>
            <a:chOff x="118927" y="3936358"/>
            <a:chExt cx="5483590" cy="5778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8807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56B013-89E6-422B-AABB-14AB0F14C7FC}"/>
              </a:ext>
            </a:extLst>
          </p:cNvPr>
          <p:cNvSpPr txBox="1"/>
          <p:nvPr/>
        </p:nvSpPr>
        <p:spPr>
          <a:xfrm>
            <a:off x="389936" y="406037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DC1EBF-22A1-47DF-8B70-35181A83ECBA}"/>
              </a:ext>
            </a:extLst>
          </p:cNvPr>
          <p:cNvGrpSpPr/>
          <p:nvPr/>
        </p:nvGrpSpPr>
        <p:grpSpPr>
          <a:xfrm>
            <a:off x="6081482" y="3686039"/>
            <a:ext cx="5328697" cy="2727271"/>
            <a:chOff x="5966990" y="3799209"/>
            <a:chExt cx="5255193" cy="27272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F828554-CD56-49A8-A5ED-1CBEA8C6DE5E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963EF24-3B48-4DC2-B337-0A1644092865}"/>
              </a:ext>
            </a:extLst>
          </p:cNvPr>
          <p:cNvSpPr/>
          <p:nvPr/>
        </p:nvSpPr>
        <p:spPr>
          <a:xfrm>
            <a:off x="7242138" y="52608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AE4889-0335-4242-B32B-5CC958097340}"/>
              </a:ext>
            </a:extLst>
          </p:cNvPr>
          <p:cNvSpPr/>
          <p:nvPr/>
        </p:nvSpPr>
        <p:spPr>
          <a:xfrm>
            <a:off x="8163693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4D5A36A-29C7-4FD0-86D8-F5D0C6F52653}"/>
              </a:ext>
            </a:extLst>
          </p:cNvPr>
          <p:cNvSpPr/>
          <p:nvPr/>
        </p:nvSpPr>
        <p:spPr>
          <a:xfrm>
            <a:off x="8999067" y="520394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6F32F56-EA6D-4269-8D6B-9CC526B646B9}"/>
              </a:ext>
            </a:extLst>
          </p:cNvPr>
          <p:cNvSpPr/>
          <p:nvPr/>
        </p:nvSpPr>
        <p:spPr>
          <a:xfrm>
            <a:off x="8503412" y="579799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807" y="3255818"/>
            <a:ext cx="5318911" cy="30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735570" y="3825693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27AE8-4100-400C-98DE-49651C058F8B}"/>
              </a:ext>
            </a:extLst>
          </p:cNvPr>
          <p:cNvCxnSpPr>
            <a:cxnSpLocks/>
          </p:cNvCxnSpPr>
          <p:nvPr/>
        </p:nvCxnSpPr>
        <p:spPr>
          <a:xfrm>
            <a:off x="5384681" y="73115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554895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080BE5-ABE1-4887-8F2B-57E80CD74630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4062914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03404B-AA2D-457C-B37F-3B1108A4956C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66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341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308</cp:revision>
  <dcterms:created xsi:type="dcterms:W3CDTF">2021-06-02T01:34:28Z</dcterms:created>
  <dcterms:modified xsi:type="dcterms:W3CDTF">2023-10-22T19:05:54Z</dcterms:modified>
</cp:coreProperties>
</file>