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7" r:id="rId3"/>
    <p:sldId id="338" r:id="rId4"/>
    <p:sldId id="324" r:id="rId5"/>
    <p:sldId id="339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603318"/>
            <a:ext cx="6971248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134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Tính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tìm</a:t>
              </a:r>
              <a:r>
                <a:rPr lang="en-US" sz="2600" dirty="0"/>
                <a:t> </a:t>
              </a:r>
              <a:r>
                <a:rPr lang="en-US" sz="2600" dirty="0" err="1"/>
                <a:t>thức</a:t>
              </a:r>
              <a:r>
                <a:rPr lang="en-US" sz="2600" dirty="0"/>
                <a:t> </a:t>
              </a:r>
              <a:r>
                <a:rPr lang="en-US" sz="2600" dirty="0" err="1"/>
                <a:t>ăn</a:t>
              </a:r>
              <a:r>
                <a:rPr lang="en-US" sz="2600" dirty="0"/>
                <a:t> </a:t>
              </a:r>
              <a:r>
                <a:rPr lang="en-US" sz="2600" dirty="0" err="1"/>
                <a:t>cho</a:t>
              </a:r>
              <a:r>
                <a:rPr lang="en-US" sz="2600" dirty="0"/>
                <a:t> </a:t>
              </a:r>
              <a:r>
                <a:rPr lang="en-US" sz="2600" dirty="0" err="1"/>
                <a:t>mỗi</a:t>
              </a:r>
              <a:r>
                <a:rPr lang="en-US" sz="2600" dirty="0"/>
                <a:t> con </a:t>
              </a:r>
              <a:r>
                <a:rPr lang="en-US" sz="2600" dirty="0" err="1"/>
                <a:t>vật</a:t>
              </a:r>
              <a:r>
                <a:rPr lang="en-US" sz="26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1" y="6765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1" y="540950"/>
            <a:ext cx="467568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936193" y="1335400"/>
            <a:ext cx="923383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15 – 9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13 – 8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12 – 5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66"/>
                </a:solidFill>
              </a:rPr>
              <a:t>A. </a:t>
            </a:r>
            <a:r>
              <a:rPr lang="en-US" sz="2800" dirty="0"/>
              <a:t>7 + 8 		</a:t>
            </a:r>
            <a:r>
              <a:rPr lang="en-US" sz="2800" dirty="0">
                <a:solidFill>
                  <a:srgbClr val="FF0066"/>
                </a:solidFill>
              </a:rPr>
              <a:t>B. </a:t>
            </a:r>
            <a:r>
              <a:rPr lang="en-US" sz="2800" dirty="0"/>
              <a:t>9 + 5 		</a:t>
            </a:r>
            <a:r>
              <a:rPr lang="en-US" sz="2800" dirty="0">
                <a:solidFill>
                  <a:srgbClr val="FF0066"/>
                </a:solidFill>
              </a:rPr>
              <a:t>C. </a:t>
            </a:r>
            <a:r>
              <a:rPr lang="en-US" sz="2800" dirty="0"/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541165" y="2085146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8284365" y="338406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9C523-1767-4B84-AD84-F2903A45E837}"/>
              </a:ext>
            </a:extLst>
          </p:cNvPr>
          <p:cNvGrpSpPr/>
          <p:nvPr/>
        </p:nvGrpSpPr>
        <p:grpSpPr>
          <a:xfrm>
            <a:off x="3129099" y="4601270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B396573-E36E-4E26-BFDB-9E9A39F854F9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E4897D-48CB-494C-A6C4-78BBE80FFDBC}"/>
                </a:ext>
              </a:extLst>
            </p:cNvPr>
            <p:cNvSpPr txBox="1"/>
            <p:nvPr/>
          </p:nvSpPr>
          <p:spPr>
            <a:xfrm>
              <a:off x="1659615" y="4819544"/>
              <a:ext cx="2303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15 – 3 – 6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6668F0-84DA-4422-AD60-AEC6797CE382}"/>
              </a:ext>
            </a:extLst>
          </p:cNvPr>
          <p:cNvGrpSpPr/>
          <p:nvPr/>
        </p:nvGrpSpPr>
        <p:grpSpPr>
          <a:xfrm>
            <a:off x="7439231" y="4607255"/>
            <a:ext cx="2524176" cy="685800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54B7792-2EAC-4F73-8848-9F7C311ACD6A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34AE16-F58C-4793-A29E-3F30D8D1C377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16 – 8 + 5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83247BC-FD00-43EF-9557-BEF2CEB227FF}"/>
              </a:ext>
            </a:extLst>
          </p:cNvPr>
          <p:cNvSpPr/>
          <p:nvPr/>
        </p:nvSpPr>
        <p:spPr>
          <a:xfrm>
            <a:off x="1246909" y="401451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C30FD5-BD72-4325-9736-12F1DF5E56EC}"/>
              </a:ext>
            </a:extLst>
          </p:cNvPr>
          <p:cNvSpPr txBox="1"/>
          <p:nvPr/>
        </p:nvSpPr>
        <p:spPr>
          <a:xfrm>
            <a:off x="1770129" y="3866115"/>
            <a:ext cx="12674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BD2DD7-2690-4237-8B46-B819ECF261F6}"/>
              </a:ext>
            </a:extLst>
          </p:cNvPr>
          <p:cNvGrpSpPr/>
          <p:nvPr/>
        </p:nvGrpSpPr>
        <p:grpSpPr>
          <a:xfrm rot="10800000">
            <a:off x="3129098" y="5096978"/>
            <a:ext cx="2524177" cy="1035397"/>
            <a:chOff x="1508520" y="4738253"/>
            <a:chExt cx="2524177" cy="1035397"/>
          </a:xfrm>
          <a:solidFill>
            <a:srgbClr val="FCD5B5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82F03A-3275-4426-8FCD-33528CB4CD0D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BA2EEF-5D98-4B64-847C-72954DE71139}"/>
                </a:ext>
              </a:extLst>
            </p:cNvPr>
            <p:cNvSpPr txBox="1"/>
            <p:nvPr/>
          </p:nvSpPr>
          <p:spPr>
            <a:xfrm rot="10800000">
              <a:off x="1927517" y="4746674"/>
              <a:ext cx="1686184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– 6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BBB6CD3-FDB6-4DD9-B7C7-C57408C35E05}"/>
              </a:ext>
            </a:extLst>
          </p:cNvPr>
          <p:cNvGrpSpPr/>
          <p:nvPr/>
        </p:nvGrpSpPr>
        <p:grpSpPr>
          <a:xfrm rot="10800000">
            <a:off x="7439230" y="5101985"/>
            <a:ext cx="2524177" cy="1035397"/>
            <a:chOff x="1508520" y="4738253"/>
            <a:chExt cx="2524177" cy="1035397"/>
          </a:xfrm>
          <a:solidFill>
            <a:srgbClr val="FFFF99"/>
          </a:solidFill>
        </p:grpSpPr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D45F0ABE-92C4-4C10-9B80-D8FE3CA5E023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3FBFD9C-3E19-4A40-A26D-6090E9906AA7}"/>
                </a:ext>
              </a:extLst>
            </p:cNvPr>
            <p:cNvSpPr txBox="1"/>
            <p:nvPr/>
          </p:nvSpPr>
          <p:spPr>
            <a:xfrm rot="10800000">
              <a:off x="1917341" y="4746674"/>
              <a:ext cx="169636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12 + 5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17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  <p:bldP spid="69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,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quay </a:t>
            </a:r>
            <a:r>
              <a:rPr lang="en-US" sz="2000" dirty="0" err="1"/>
              <a:t>về</a:t>
            </a:r>
            <a:r>
              <a:rPr lang="en-US" sz="2000" dirty="0"/>
              <a:t> ô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chân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thang,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;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đích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252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368</cp:revision>
  <dcterms:created xsi:type="dcterms:W3CDTF">2021-06-02T01:34:28Z</dcterms:created>
  <dcterms:modified xsi:type="dcterms:W3CDTF">2023-10-22T19:10:31Z</dcterms:modified>
</cp:coreProperties>
</file>