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6" r:id="rId2"/>
    <p:sldMasterId id="2147483708" r:id="rId3"/>
    <p:sldMasterId id="2147483720" r:id="rId4"/>
    <p:sldMasterId id="2147483736" r:id="rId5"/>
  </p:sldMasterIdLst>
  <p:notesMasterIdLst>
    <p:notesMasterId r:id="rId18"/>
  </p:notesMasterIdLst>
  <p:sldIdLst>
    <p:sldId id="257" r:id="rId6"/>
    <p:sldId id="259" r:id="rId7"/>
    <p:sldId id="279" r:id="rId8"/>
    <p:sldId id="267" r:id="rId9"/>
    <p:sldId id="268" r:id="rId10"/>
    <p:sldId id="269" r:id="rId11"/>
    <p:sldId id="273" r:id="rId12"/>
    <p:sldId id="271" r:id="rId13"/>
    <p:sldId id="272" r:id="rId14"/>
    <p:sldId id="274" r:id="rId15"/>
    <p:sldId id="27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58" d="100"/>
          <a:sy n="58" d="100"/>
        </p:scale>
        <p:origin x="95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extLst>
      <p:ext uri="{BB962C8B-B14F-4D97-AF65-F5344CB8AC3E}">
        <p14:creationId xmlns:p14="http://schemas.microsoft.com/office/powerpoint/2010/main" val="40749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được</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 Thảo  - 0965-407-598</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pPr/>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AF0E2A-F7E6-400B-80F7-E364583CAED8}"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pPr/>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pPr/>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pPr/>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F0E2A-F7E6-400B-80F7-E364583CAED8}"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508000" y="4853412"/>
            <a:ext cx="11277600" cy="1222375"/>
          </a:xfrm>
        </p:spPr>
        <p:txBody>
          <a:bodyPr anchor="t"/>
          <a:lstStyle/>
          <a:p>
            <a:r>
              <a:rPr kumimoji="0"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6662AC-A369-4D70-88AD-1C73A87EEAD0}" type="datetimeFigureOut">
              <a:rPr lang="zh-CN" altLang="en-US" smtClean="0"/>
              <a:pPr/>
              <a:t>2023/11/10</a:t>
            </a:fld>
            <a:endParaRPr lang="zh-CN" altLang="en-US"/>
          </a:p>
        </p:txBody>
      </p:sp>
      <p:sp>
        <p:nvSpPr>
          <p:cNvPr id="2" name="Footer Placeholder 1"/>
          <p:cNvSpPr>
            <a:spLocks noGrp="1"/>
          </p:cNvSpPr>
          <p:nvPr>
            <p:ph type="ftr" sz="quarter" idx="11"/>
          </p:nvPr>
        </p:nvSpPr>
        <p:spPr/>
        <p:txBody>
          <a:bodyPr/>
          <a:lstStyle/>
          <a:p>
            <a:endParaRPr lang="zh-CN" altLang="en-US"/>
          </a:p>
        </p:txBody>
      </p:sp>
      <p:sp>
        <p:nvSpPr>
          <p:cNvPr id="15" name="Slide Number Placeholder 14"/>
          <p:cNvSpPr>
            <a:spLocks noGrp="1"/>
          </p:cNvSpPr>
          <p:nvPr>
            <p:ph type="sldNum" sz="quarter" idx="12"/>
          </p:nvPr>
        </p:nvSpPr>
        <p:spPr>
          <a:xfrm>
            <a:off x="10972800" y="6473952"/>
            <a:ext cx="1011936" cy="246888"/>
          </a:xfrm>
        </p:spPr>
        <p:txBody>
          <a:bodyPr/>
          <a:lstStyle/>
          <a:p>
            <a:fld id="{929447A0-8F3A-4CEC-AF03-0972B3128EE1}"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6662AC-A369-4D70-88AD-1C73A87EEAD0}" type="datetimeFigureOut">
              <a:rPr lang="zh-CN" altLang="en-US" smtClean="0"/>
              <a:pPr/>
              <a:t>2023/11/10</a:t>
            </a:fld>
            <a:endParaRPr lang="zh-CN" altLang="en-US"/>
          </a:p>
        </p:txBody>
      </p:sp>
      <p:sp>
        <p:nvSpPr>
          <p:cNvPr id="19" name="Footer Placeholder 18"/>
          <p:cNvSpPr>
            <a:spLocks noGrp="1"/>
          </p:cNvSpPr>
          <p:nvPr>
            <p:ph type="ftr" sz="quarter" idx="11"/>
          </p:nvPr>
        </p:nvSpPr>
        <p:spPr>
          <a:xfrm>
            <a:off x="4775200" y="76201"/>
            <a:ext cx="3860800" cy="288925"/>
          </a:xfrm>
        </p:spPr>
        <p:txBody>
          <a:bodyPr/>
          <a:lstStyle/>
          <a:p>
            <a:endParaRPr lang="zh-CN" altLang="en-US"/>
          </a:p>
        </p:txBody>
      </p:sp>
      <p:sp>
        <p:nvSpPr>
          <p:cNvPr id="16" name="Slide Number Placeholder 15"/>
          <p:cNvSpPr>
            <a:spLocks noGrp="1"/>
          </p:cNvSpPr>
          <p:nvPr>
            <p:ph type="sldNum" sz="quarter" idx="12"/>
          </p:nvPr>
        </p:nvSpPr>
        <p:spPr>
          <a:xfrm>
            <a:off x="10972800" y="6473952"/>
            <a:ext cx="1011936" cy="246888"/>
          </a:xfrm>
        </p:spPr>
        <p:txBody>
          <a:bodyPr/>
          <a:lstStyle/>
          <a:p>
            <a:fld id="{929447A0-8F3A-4CEC-AF03-0972B3128EE1}"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6662AC-A369-4D70-88AD-1C73A87EEAD0}" type="datetimeFigureOut">
              <a:rPr lang="zh-CN" altLang="en-US" smtClean="0"/>
              <a:pPr/>
              <a:t>2023/11/10</a:t>
            </a:fld>
            <a:endParaRPr lang="zh-CN" altLang="en-US"/>
          </a:p>
        </p:txBody>
      </p:sp>
      <p:sp>
        <p:nvSpPr>
          <p:cNvPr id="11" name="Footer Placeholder 10"/>
          <p:cNvSpPr>
            <a:spLocks noGrp="1"/>
          </p:cNvSpPr>
          <p:nvPr>
            <p:ph type="ftr" sz="quarter" idx="11"/>
          </p:nvPr>
        </p:nvSpPr>
        <p:spPr/>
        <p:txBody>
          <a:bodyPr/>
          <a:lstStyle/>
          <a:p>
            <a:endParaRPr lang="zh-CN" altLang="en-US"/>
          </a:p>
        </p:txBody>
      </p:sp>
      <p:sp>
        <p:nvSpPr>
          <p:cNvPr id="16" name="Slide Number Placeholder 15"/>
          <p:cNvSpPr>
            <a:spLocks noGrp="1"/>
          </p:cNvSpPr>
          <p:nvPr>
            <p:ph type="sldNum" sz="quarter" idx="12"/>
          </p:nvPr>
        </p:nvSpPr>
        <p:spPr/>
        <p:txBody>
          <a:bodyPr/>
          <a:lstStyle/>
          <a:p>
            <a:fld id="{929447A0-8F3A-4CEC-AF03-0972B3128EE1}" type="slidenum">
              <a:rPr lang="zh-CN" altLang="en-US" smtClean="0"/>
              <a:pPr/>
              <a:t>‹#›</a:t>
            </a:fld>
            <a:endParaRPr lang="zh-CN" altLang="en-US"/>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6662AC-A369-4D70-88AD-1C73A87EEAD0}" type="datetimeFigureOut">
              <a:rPr lang="zh-CN" altLang="en-US" smtClean="0"/>
              <a:pPr/>
              <a:t>2023/11/10</a:t>
            </a:fld>
            <a:endParaRPr lang="zh-CN" altLang="en-US"/>
          </a:p>
        </p:txBody>
      </p:sp>
      <p:sp>
        <p:nvSpPr>
          <p:cNvPr id="10" name="Footer Placeholder 9"/>
          <p:cNvSpPr>
            <a:spLocks noGrp="1"/>
          </p:cNvSpPr>
          <p:nvPr>
            <p:ph type="ftr" sz="quarter" idx="11"/>
          </p:nvPr>
        </p:nvSpPr>
        <p:spPr/>
        <p:txBody>
          <a:bodyPr/>
          <a:lstStyle/>
          <a:p>
            <a:endParaRPr lang="zh-CN" altLang="en-US"/>
          </a:p>
        </p:txBody>
      </p:sp>
      <p:sp>
        <p:nvSpPr>
          <p:cNvPr id="31" name="Slide Number Placeholder 30"/>
          <p:cNvSpPr>
            <a:spLocks noGrp="1"/>
          </p:cNvSpPr>
          <p:nvPr>
            <p:ph type="sldNum" sz="quarter" idx="12"/>
          </p:nvPr>
        </p:nvSpPr>
        <p:spPr/>
        <p:txBody>
          <a:bodyPr/>
          <a:lstStyle/>
          <a:p>
            <a:fld id="{929447A0-8F3A-4CEC-AF03-0972B3128EE1}" type="slidenum">
              <a:rPr lang="zh-CN" altLang="en-US" smtClean="0"/>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6662AC-A369-4D70-88AD-1C73A87EEAD0}" type="datetimeFigureOut">
              <a:rPr lang="zh-CN" altLang="en-US" smtClean="0"/>
              <a:pPr/>
              <a:t>2023/11/10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10972800" y="6477000"/>
            <a:ext cx="1016000" cy="246888"/>
          </a:xfrm>
        </p:spPr>
        <p:txBody>
          <a:bodyPr/>
          <a:lstStyle/>
          <a:p>
            <a:fld id="{929447A0-8F3A-4CEC-AF03-0972B3128EE1}" type="slidenum">
              <a:rPr lang="zh-CN" altLang="en-US" smtClean="0"/>
              <a:pPr/>
              <a:t>‹#›</a:t>
            </a:fld>
            <a:endParaRPr lang="zh-CN" altLang="en-US"/>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6662AC-A369-4D70-88AD-1C73A87EEAD0}" type="datetimeFigureOut">
              <a:rPr lang="zh-CN" altLang="en-US" smtClean="0"/>
              <a:pPr/>
              <a:t>2023/11/10</a:t>
            </a:fld>
            <a:endParaRPr lang="zh-CN" altLang="en-US"/>
          </a:p>
        </p:txBody>
      </p:sp>
      <p:sp>
        <p:nvSpPr>
          <p:cNvPr id="21" name="Footer Placeholder 20"/>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29447A0-8F3A-4CEC-AF03-0972B3128EE1}" type="slidenum">
              <a:rPr lang="zh-CN" altLang="en-US" smtClean="0"/>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6662AC-A369-4D70-88AD-1C73A87EEAD0}" type="datetimeFigureOut">
              <a:rPr lang="zh-CN" altLang="en-US" smtClean="0"/>
              <a:pPr/>
              <a:t>2023/11/10</a:t>
            </a:fld>
            <a:endParaRPr lang="zh-CN" altLang="en-US"/>
          </a:p>
        </p:txBody>
      </p:sp>
      <p:sp>
        <p:nvSpPr>
          <p:cNvPr id="24" name="Footer Placeholder 23"/>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29447A0-8F3A-4CEC-AF03-0972B3128EE1}"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AF0E2A-F7E6-400B-80F7-E364583CAED8}"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C14322-25B3-482C-8517-0529DD41461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6662AC-A369-4D70-88AD-1C73A87EEAD0}" type="datetimeFigureOut">
              <a:rPr lang="zh-CN" altLang="en-US" smtClean="0"/>
              <a:pPr/>
              <a:t>2023/11/10</a:t>
            </a:fld>
            <a:endParaRPr lang="zh-CN" altLang="en-US"/>
          </a:p>
        </p:txBody>
      </p:sp>
      <p:sp>
        <p:nvSpPr>
          <p:cNvPr id="29" name="Footer Placeholder 28"/>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29447A0-8F3A-4CEC-AF03-0972B3128EE1}" type="slidenum">
              <a:rPr lang="zh-CN" altLang="en-US" smtClean="0"/>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6662AC-A369-4D70-88AD-1C73A87EEAD0}" type="datetimeFigureOut">
              <a:rPr lang="zh-CN" altLang="en-US" smtClean="0"/>
              <a:pPr/>
              <a:t>2023/11/10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31" name="Slide Number Placeholder 30"/>
          <p:cNvSpPr>
            <a:spLocks noGrp="1"/>
          </p:cNvSpPr>
          <p:nvPr>
            <p:ph type="sldNum" sz="quarter" idx="12"/>
          </p:nvPr>
        </p:nvSpPr>
        <p:spPr/>
        <p:txBody>
          <a:bodyPr/>
          <a:lstStyle/>
          <a:p>
            <a:fld id="{929447A0-8F3A-4CEC-AF03-0972B3128EE1}" type="slidenum">
              <a:rPr lang="zh-CN" altLang="en-US" smtClean="0"/>
              <a:pPr/>
              <a:t>‹#›</a:t>
            </a:fld>
            <a:endParaRPr lang="zh-CN" altLang="en-US"/>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6662AC-A369-4D70-88AD-1C73A87EEAD0}" type="datetimeFigureOut">
              <a:rPr lang="zh-CN" altLang="en-US" smtClean="0"/>
              <a:pPr/>
              <a:t>2023/11/10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29447A0-8F3A-4CEC-AF03-0972B3128EE1}" type="slidenum">
              <a:rPr lang="zh-CN" altLang="en-US" smtClean="0"/>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6662AC-A369-4D70-88AD-1C73A87EEAD0}" type="datetimeFigureOut">
              <a:rPr lang="zh-CN" altLang="en-US" smtClean="0"/>
              <a:pPr/>
              <a:t>2023/11/10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29447A0-8F3A-4CEC-AF03-0972B3128EE1}" type="slidenum">
              <a:rPr lang="zh-CN" altLang="en-US" smtClean="0"/>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AF0E2A-F7E6-400B-80F7-E364583CAED8}"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F0E2A-F7E6-400B-80F7-E364583CAED8}" type="datetimeFigureOut">
              <a:rPr lang="en-US" smtClean="0"/>
              <a:pPr/>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C14322-25B3-482C-8517-0529DD414617}"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AF0E2A-F7E6-400B-80F7-E364583CAED8}" type="datetimeFigureOut">
              <a:rPr lang="en-US" smtClean="0"/>
              <a:pPr/>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C14322-25B3-482C-8517-0529DD4146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F0E2A-F7E6-400B-80F7-E364583CAED8}" type="datetimeFigureOut">
              <a:rPr lang="en-US" smtClean="0"/>
              <a:pPr/>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C14322-25B3-482C-8517-0529DD4146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F0E2A-F7E6-400B-80F7-E364583CAED8}"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AF0E2A-F7E6-400B-80F7-E364583CAED8}" type="datetimeFigureOut">
              <a:rPr lang="en-US" smtClean="0"/>
              <a:pPr/>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C14322-25B3-482C-8517-0529DD4146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7.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F0E2A-F7E6-400B-80F7-E364583CAED8}" type="datetimeFigureOut">
              <a:rPr lang="en-US" smtClean="0"/>
              <a:pPr/>
              <a:t>11/10/2023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14322-25B3-482C-8517-0529DD4146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pPr/>
              <a:t>11/10/2023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pPr/>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6662AC-A369-4D70-88AD-1C73A87EEAD0}" type="datetimeFigureOut">
              <a:rPr lang="zh-CN" altLang="en-US" smtClean="0"/>
              <a:pPr/>
              <a:t>2023/11/10</a:t>
            </a:fld>
            <a:endParaRPr lang="zh-CN" altLang="en-US"/>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CN" altLang="en-US"/>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29447A0-8F3A-4CEC-AF03-0972B3128EE1}" type="slidenum">
              <a:rPr lang="zh-CN" altLang="en-US" smtClean="0"/>
              <a:pPr/>
              <a:t>‹#›</a:t>
            </a:fld>
            <a:endParaRPr lang="zh-CN" altLang="en-US"/>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11/10/2023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image" Target="../media/image10.png"/><Relationship Id="rId12" Type="http://schemas.openxmlformats.org/officeDocument/2006/relationships/image" Target="../media/image13.png"/><Relationship Id="rId17" Type="http://schemas.openxmlformats.org/officeDocument/2006/relationships/image" Target="../media/image16.png"/><Relationship Id="rId2" Type="http://schemas.openxmlformats.org/officeDocument/2006/relationships/audio" Target="../media/media1.mp3"/><Relationship Id="rId16" Type="http://schemas.openxmlformats.org/officeDocument/2006/relationships/image" Target="../media/image15.png"/><Relationship Id="rId1" Type="http://schemas.microsoft.com/office/2007/relationships/media" Target="../media/media1.mp3"/><Relationship Id="rId6" Type="http://schemas.openxmlformats.org/officeDocument/2006/relationships/image" Target="../media/image9.png"/><Relationship Id="rId11" Type="http://schemas.microsoft.com/office/2007/relationships/hdphoto" Target="../media/hdphoto2.wdp"/><Relationship Id="rId5" Type="http://schemas.openxmlformats.org/officeDocument/2006/relationships/image" Target="../media/image8.jpeg"/><Relationship Id="rId15" Type="http://schemas.microsoft.com/office/2007/relationships/hdphoto" Target="../media/hdphoto4.wdp"/><Relationship Id="rId10" Type="http://schemas.openxmlformats.org/officeDocument/2006/relationships/image" Target="../media/image12.png"/><Relationship Id="rId4" Type="http://schemas.openxmlformats.org/officeDocument/2006/relationships/notesSlide" Target="../notesSlides/notesSlide1.xml"/><Relationship Id="rId9" Type="http://schemas.openxmlformats.org/officeDocument/2006/relationships/image" Target="../media/image11.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microsoft.com/office/2007/relationships/hdphoto" Target="../media/hdphoto8.wdp"/><Relationship Id="rId18" Type="http://schemas.openxmlformats.org/officeDocument/2006/relationships/image" Target="../media/image23.png"/><Relationship Id="rId26" Type="http://schemas.openxmlformats.org/officeDocument/2006/relationships/image" Target="../media/image27.png"/><Relationship Id="rId3" Type="http://schemas.openxmlformats.org/officeDocument/2006/relationships/image" Target="../media/image18.png"/><Relationship Id="rId21" Type="http://schemas.microsoft.com/office/2007/relationships/hdphoto" Target="../media/hdphoto11.wdp"/><Relationship Id="rId34" Type="http://schemas.microsoft.com/office/2007/relationships/hdphoto" Target="../media/hdphoto16.wdp"/><Relationship Id="rId7" Type="http://schemas.microsoft.com/office/2007/relationships/hdphoto" Target="../media/hdphoto6.wdp"/><Relationship Id="rId12" Type="http://schemas.openxmlformats.org/officeDocument/2006/relationships/image" Target="../media/image21.png"/><Relationship Id="rId17" Type="http://schemas.openxmlformats.org/officeDocument/2006/relationships/slide" Target="slide4.xml"/><Relationship Id="rId25" Type="http://schemas.microsoft.com/office/2007/relationships/hdphoto" Target="../media/hdphoto13.wdp"/><Relationship Id="rId33" Type="http://schemas.openxmlformats.org/officeDocument/2006/relationships/image" Target="../media/image30.png"/><Relationship Id="rId2" Type="http://schemas.openxmlformats.org/officeDocument/2006/relationships/image" Target="../media/image17.jpeg"/><Relationship Id="rId16" Type="http://schemas.microsoft.com/office/2007/relationships/hdphoto" Target="../media/hdphoto9.wdp"/><Relationship Id="rId20" Type="http://schemas.openxmlformats.org/officeDocument/2006/relationships/image" Target="../media/image24.png"/><Relationship Id="rId29"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slide" Target="slide6.xml"/><Relationship Id="rId24" Type="http://schemas.openxmlformats.org/officeDocument/2006/relationships/image" Target="../media/image26.png"/><Relationship Id="rId32" Type="http://schemas.openxmlformats.org/officeDocument/2006/relationships/image" Target="../media/image29.gif"/><Relationship Id="rId5" Type="http://schemas.openxmlformats.org/officeDocument/2006/relationships/slide" Target="slide3.xml"/><Relationship Id="rId15" Type="http://schemas.openxmlformats.org/officeDocument/2006/relationships/image" Target="../media/image22.png"/><Relationship Id="rId23" Type="http://schemas.microsoft.com/office/2007/relationships/hdphoto" Target="../media/hdphoto12.wdp"/><Relationship Id="rId28" Type="http://schemas.openxmlformats.org/officeDocument/2006/relationships/image" Target="../media/image10.png"/><Relationship Id="rId10" Type="http://schemas.microsoft.com/office/2007/relationships/hdphoto" Target="../media/hdphoto7.wdp"/><Relationship Id="rId19" Type="http://schemas.microsoft.com/office/2007/relationships/hdphoto" Target="../media/hdphoto10.wdp"/><Relationship Id="rId31" Type="http://schemas.microsoft.com/office/2007/relationships/hdphoto" Target="../media/hdphoto15.wdp"/><Relationship Id="rId4" Type="http://schemas.microsoft.com/office/2007/relationships/hdphoto" Target="../media/hdphoto5.wdp"/><Relationship Id="rId9" Type="http://schemas.openxmlformats.org/officeDocument/2006/relationships/image" Target="../media/image20.png"/><Relationship Id="rId14" Type="http://schemas.openxmlformats.org/officeDocument/2006/relationships/slide" Target="slide7.xml"/><Relationship Id="rId22" Type="http://schemas.openxmlformats.org/officeDocument/2006/relationships/image" Target="../media/image25.png"/><Relationship Id="rId27" Type="http://schemas.microsoft.com/office/2007/relationships/hdphoto" Target="../media/hdphoto14.wdp"/><Relationship Id="rId30" Type="http://schemas.openxmlformats.org/officeDocument/2006/relationships/image" Target="../media/image28.png"/><Relationship Id="rId35" Type="http://schemas.openxmlformats.org/officeDocument/2006/relationships/image" Target="../media/image31.gif"/></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45.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4000" b="-14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3741" y="2012817"/>
            <a:ext cx="1560513"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07" b="98160" l="125" r="96000"/>
                    </a14:imgEffect>
                  </a14:imgLayer>
                </a14:imgProps>
              </a:ext>
              <a:ext uri="{28A0092B-C50C-407E-A947-70E740481C1C}">
                <a14:useLocalDpi xmlns:a14="http://schemas.microsoft.com/office/drawing/2010/main" val="0"/>
              </a:ext>
            </a:extLst>
          </a:blip>
          <a:srcRect/>
          <a:stretch>
            <a:fillRect/>
          </a:stretch>
        </p:blipFill>
        <p:spPr bwMode="auto">
          <a:xfrm flipH="1">
            <a:off x="7805469" y="4371656"/>
            <a:ext cx="1941591" cy="158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1220231"/>
            <a:ext cx="1726453" cy="158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3382049" y="4572001"/>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4038600" y="403606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rot="1541070">
            <a:off x="5997023" y="2739963"/>
            <a:ext cx="432444" cy="51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rot="1541070">
            <a:off x="6338365" y="2414760"/>
            <a:ext cx="432444" cy="51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rot="1541070">
            <a:off x="7408609" y="3390368"/>
            <a:ext cx="432444" cy="51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rot="1541070" flipH="1">
            <a:off x="6328037" y="538789"/>
            <a:ext cx="382794" cy="45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C:\Users\ADMIN\Desktop\Tai nguyen thiet ke tro choi\Angry birds epic birds\1505573783630 (2).png">
            <a:hlinkClick r:id="" action="ppaction://hlinkshowjump?jump=nextslide"/>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69437" y="5954052"/>
            <a:ext cx="1887616" cy="903947"/>
          </a:xfrm>
          <a:prstGeom prst="rect">
            <a:avLst/>
          </a:prstGeom>
          <a:noFill/>
          <a:extLst>
            <a:ext uri="{909E8E84-426E-40DD-AFC4-6F175D3DCCD1}">
              <a14:hiddenFill xmlns:a14="http://schemas.microsoft.com/office/drawing/2010/main">
                <a:solidFill>
                  <a:srgbClr val="FFFFFF"/>
                </a:solidFill>
              </a14:hiddenFill>
            </a:ext>
          </a:extLst>
        </p:spPr>
      </p:pic>
      <p:pic>
        <p:nvPicPr>
          <p:cNvPr id="2" name="Chu-Ech-Con-Be-Bao-A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cstate="print"/>
          <a:stretch>
            <a:fillRect/>
          </a:stretch>
        </p:blipFill>
        <p:spPr>
          <a:xfrm>
            <a:off x="-3581400" y="1361228"/>
            <a:ext cx="609600" cy="609600"/>
          </a:xfrm>
          <a:prstGeom prst="rect">
            <a:avLst/>
          </a:prstGeom>
        </p:spPr>
      </p:pic>
      <p:sp>
        <p:nvSpPr>
          <p:cNvPr id="4" name="Oval Callout 3"/>
          <p:cNvSpPr/>
          <p:nvPr/>
        </p:nvSpPr>
        <p:spPr>
          <a:xfrm>
            <a:off x="8505893" y="-185738"/>
            <a:ext cx="4124257" cy="2917016"/>
          </a:xfrm>
          <a:prstGeom prst="wedgeEllipseCallout">
            <a:avLst>
              <a:gd name="adj1" fmla="val -155261"/>
              <a:gd name="adj2" fmla="val 291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1. Ôn và 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75" fill="hold">
                                          <p:stCondLst>
                                            <p:cond delay="0"/>
                                          </p:stCondLst>
                                        </p:cTn>
                                        <p:tgtEl>
                                          <p:spTgt spid="8"/>
                                        </p:tgtEl>
                                        <p:attrNameLst>
                                          <p:attrName>r</p:attrName>
                                        </p:attrNameLst>
                                      </p:cBhvr>
                                    </p:animRot>
                                    <p:animRot by="-240000">
                                      <p:cBhvr>
                                        <p:cTn id="7" dur="750" fill="hold">
                                          <p:stCondLst>
                                            <p:cond delay="750"/>
                                          </p:stCondLst>
                                        </p:cTn>
                                        <p:tgtEl>
                                          <p:spTgt spid="8"/>
                                        </p:tgtEl>
                                        <p:attrNameLst>
                                          <p:attrName>r</p:attrName>
                                        </p:attrNameLst>
                                      </p:cBhvr>
                                    </p:animRot>
                                    <p:animRot by="240000">
                                      <p:cBhvr>
                                        <p:cTn id="8" dur="750" fill="hold">
                                          <p:stCondLst>
                                            <p:cond delay="1500"/>
                                          </p:stCondLst>
                                        </p:cTn>
                                        <p:tgtEl>
                                          <p:spTgt spid="8"/>
                                        </p:tgtEl>
                                        <p:attrNameLst>
                                          <p:attrName>r</p:attrName>
                                        </p:attrNameLst>
                                      </p:cBhvr>
                                    </p:animRot>
                                    <p:animRot by="-240000">
                                      <p:cBhvr>
                                        <p:cTn id="9" dur="750" fill="hold">
                                          <p:stCondLst>
                                            <p:cond delay="2250"/>
                                          </p:stCondLst>
                                        </p:cTn>
                                        <p:tgtEl>
                                          <p:spTgt spid="8"/>
                                        </p:tgtEl>
                                        <p:attrNameLst>
                                          <p:attrName>r</p:attrName>
                                        </p:attrNameLst>
                                      </p:cBhvr>
                                    </p:animRot>
                                    <p:animRot by="120000">
                                      <p:cBhvr>
                                        <p:cTn id="10" dur="750" fill="hold">
                                          <p:stCondLst>
                                            <p:cond delay="3000"/>
                                          </p:stCondLst>
                                        </p:cTn>
                                        <p:tgtEl>
                                          <p:spTgt spid="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25" fill="hold">
                                          <p:stCondLst>
                                            <p:cond delay="0"/>
                                          </p:stCondLst>
                                        </p:cTn>
                                        <p:tgtEl>
                                          <p:spTgt spid="15"/>
                                        </p:tgtEl>
                                        <p:attrNameLst>
                                          <p:attrName>r</p:attrName>
                                        </p:attrNameLst>
                                      </p:cBhvr>
                                    </p:animRot>
                                    <p:animRot by="-240000">
                                      <p:cBhvr>
                                        <p:cTn id="13" dur="650" fill="hold">
                                          <p:stCondLst>
                                            <p:cond delay="650"/>
                                          </p:stCondLst>
                                        </p:cTn>
                                        <p:tgtEl>
                                          <p:spTgt spid="15"/>
                                        </p:tgtEl>
                                        <p:attrNameLst>
                                          <p:attrName>r</p:attrName>
                                        </p:attrNameLst>
                                      </p:cBhvr>
                                    </p:animRot>
                                    <p:animRot by="240000">
                                      <p:cBhvr>
                                        <p:cTn id="14" dur="650" fill="hold">
                                          <p:stCondLst>
                                            <p:cond delay="1300"/>
                                          </p:stCondLst>
                                        </p:cTn>
                                        <p:tgtEl>
                                          <p:spTgt spid="15"/>
                                        </p:tgtEl>
                                        <p:attrNameLst>
                                          <p:attrName>r</p:attrName>
                                        </p:attrNameLst>
                                      </p:cBhvr>
                                    </p:animRot>
                                    <p:animRot by="-240000">
                                      <p:cBhvr>
                                        <p:cTn id="15" dur="650" fill="hold">
                                          <p:stCondLst>
                                            <p:cond delay="1950"/>
                                          </p:stCondLst>
                                        </p:cTn>
                                        <p:tgtEl>
                                          <p:spTgt spid="15"/>
                                        </p:tgtEl>
                                        <p:attrNameLst>
                                          <p:attrName>r</p:attrName>
                                        </p:attrNameLst>
                                      </p:cBhvr>
                                    </p:animRot>
                                    <p:animRot by="120000">
                                      <p:cBhvr>
                                        <p:cTn id="16" dur="650" fill="hold">
                                          <p:stCondLst>
                                            <p:cond delay="2600"/>
                                          </p:stCondLst>
                                        </p:cTn>
                                        <p:tgtEl>
                                          <p:spTgt spid="1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25" fill="hold">
                                          <p:stCondLst>
                                            <p:cond delay="0"/>
                                          </p:stCondLst>
                                        </p:cTn>
                                        <p:tgtEl>
                                          <p:spTgt spid="13"/>
                                        </p:tgtEl>
                                        <p:attrNameLst>
                                          <p:attrName>r</p:attrName>
                                        </p:attrNameLst>
                                      </p:cBhvr>
                                    </p:animRot>
                                    <p:animRot by="-240000">
                                      <p:cBhvr>
                                        <p:cTn id="19" dur="650" fill="hold">
                                          <p:stCondLst>
                                            <p:cond delay="650"/>
                                          </p:stCondLst>
                                        </p:cTn>
                                        <p:tgtEl>
                                          <p:spTgt spid="13"/>
                                        </p:tgtEl>
                                        <p:attrNameLst>
                                          <p:attrName>r</p:attrName>
                                        </p:attrNameLst>
                                      </p:cBhvr>
                                    </p:animRot>
                                    <p:animRot by="240000">
                                      <p:cBhvr>
                                        <p:cTn id="20" dur="650" fill="hold">
                                          <p:stCondLst>
                                            <p:cond delay="1300"/>
                                          </p:stCondLst>
                                        </p:cTn>
                                        <p:tgtEl>
                                          <p:spTgt spid="13"/>
                                        </p:tgtEl>
                                        <p:attrNameLst>
                                          <p:attrName>r</p:attrName>
                                        </p:attrNameLst>
                                      </p:cBhvr>
                                    </p:animRot>
                                    <p:animRot by="-240000">
                                      <p:cBhvr>
                                        <p:cTn id="21" dur="650" fill="hold">
                                          <p:stCondLst>
                                            <p:cond delay="1950"/>
                                          </p:stCondLst>
                                        </p:cTn>
                                        <p:tgtEl>
                                          <p:spTgt spid="13"/>
                                        </p:tgtEl>
                                        <p:attrNameLst>
                                          <p:attrName>r</p:attrName>
                                        </p:attrNameLst>
                                      </p:cBhvr>
                                    </p:animRot>
                                    <p:animRot by="120000">
                                      <p:cBhvr>
                                        <p:cTn id="22" dur="650" fill="hold">
                                          <p:stCondLst>
                                            <p:cond delay="2600"/>
                                          </p:stCondLst>
                                        </p:cTn>
                                        <p:tgtEl>
                                          <p:spTgt spid="1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25" fill="hold">
                                          <p:stCondLst>
                                            <p:cond delay="0"/>
                                          </p:stCondLst>
                                        </p:cTn>
                                        <p:tgtEl>
                                          <p:spTgt spid="14"/>
                                        </p:tgtEl>
                                        <p:attrNameLst>
                                          <p:attrName>r</p:attrName>
                                        </p:attrNameLst>
                                      </p:cBhvr>
                                    </p:animRot>
                                    <p:animRot by="-240000">
                                      <p:cBhvr>
                                        <p:cTn id="25" dur="650" fill="hold">
                                          <p:stCondLst>
                                            <p:cond delay="650"/>
                                          </p:stCondLst>
                                        </p:cTn>
                                        <p:tgtEl>
                                          <p:spTgt spid="14"/>
                                        </p:tgtEl>
                                        <p:attrNameLst>
                                          <p:attrName>r</p:attrName>
                                        </p:attrNameLst>
                                      </p:cBhvr>
                                    </p:animRot>
                                    <p:animRot by="240000">
                                      <p:cBhvr>
                                        <p:cTn id="26" dur="650" fill="hold">
                                          <p:stCondLst>
                                            <p:cond delay="1300"/>
                                          </p:stCondLst>
                                        </p:cTn>
                                        <p:tgtEl>
                                          <p:spTgt spid="14"/>
                                        </p:tgtEl>
                                        <p:attrNameLst>
                                          <p:attrName>r</p:attrName>
                                        </p:attrNameLst>
                                      </p:cBhvr>
                                    </p:animRot>
                                    <p:animRot by="-240000">
                                      <p:cBhvr>
                                        <p:cTn id="27" dur="650" fill="hold">
                                          <p:stCondLst>
                                            <p:cond delay="1950"/>
                                          </p:stCondLst>
                                        </p:cTn>
                                        <p:tgtEl>
                                          <p:spTgt spid="14"/>
                                        </p:tgtEl>
                                        <p:attrNameLst>
                                          <p:attrName>r</p:attrName>
                                        </p:attrNameLst>
                                      </p:cBhvr>
                                    </p:animRot>
                                    <p:animRot by="120000">
                                      <p:cBhvr>
                                        <p:cTn id="28" dur="650" fill="hold">
                                          <p:stCondLst>
                                            <p:cond delay="2600"/>
                                          </p:stCondLst>
                                        </p:cTn>
                                        <p:tgtEl>
                                          <p:spTgt spid="14"/>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325" fill="hold">
                                          <p:stCondLst>
                                            <p:cond delay="0"/>
                                          </p:stCondLst>
                                        </p:cTn>
                                        <p:tgtEl>
                                          <p:spTgt spid="16"/>
                                        </p:tgtEl>
                                        <p:attrNameLst>
                                          <p:attrName>r</p:attrName>
                                        </p:attrNameLst>
                                      </p:cBhvr>
                                    </p:animRot>
                                    <p:animRot by="-240000">
                                      <p:cBhvr>
                                        <p:cTn id="31" dur="650" fill="hold">
                                          <p:stCondLst>
                                            <p:cond delay="650"/>
                                          </p:stCondLst>
                                        </p:cTn>
                                        <p:tgtEl>
                                          <p:spTgt spid="16"/>
                                        </p:tgtEl>
                                        <p:attrNameLst>
                                          <p:attrName>r</p:attrName>
                                        </p:attrNameLst>
                                      </p:cBhvr>
                                    </p:animRot>
                                    <p:animRot by="240000">
                                      <p:cBhvr>
                                        <p:cTn id="32" dur="650" fill="hold">
                                          <p:stCondLst>
                                            <p:cond delay="1300"/>
                                          </p:stCondLst>
                                        </p:cTn>
                                        <p:tgtEl>
                                          <p:spTgt spid="16"/>
                                        </p:tgtEl>
                                        <p:attrNameLst>
                                          <p:attrName>r</p:attrName>
                                        </p:attrNameLst>
                                      </p:cBhvr>
                                    </p:animRot>
                                    <p:animRot by="-240000">
                                      <p:cBhvr>
                                        <p:cTn id="33" dur="650" fill="hold">
                                          <p:stCondLst>
                                            <p:cond delay="1950"/>
                                          </p:stCondLst>
                                        </p:cTn>
                                        <p:tgtEl>
                                          <p:spTgt spid="16"/>
                                        </p:tgtEl>
                                        <p:attrNameLst>
                                          <p:attrName>r</p:attrName>
                                        </p:attrNameLst>
                                      </p:cBhvr>
                                    </p:animRot>
                                    <p:animRot by="120000">
                                      <p:cBhvr>
                                        <p:cTn id="34" dur="650" fill="hold">
                                          <p:stCondLst>
                                            <p:cond delay="2600"/>
                                          </p:stCondLst>
                                        </p:cTn>
                                        <p:tgtEl>
                                          <p:spTgt spid="1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325" fill="hold">
                                          <p:stCondLst>
                                            <p:cond delay="0"/>
                                          </p:stCondLst>
                                        </p:cTn>
                                        <p:tgtEl>
                                          <p:spTgt spid="17"/>
                                        </p:tgtEl>
                                        <p:attrNameLst>
                                          <p:attrName>r</p:attrName>
                                        </p:attrNameLst>
                                      </p:cBhvr>
                                    </p:animRot>
                                    <p:animRot by="-240000">
                                      <p:cBhvr>
                                        <p:cTn id="37" dur="650" fill="hold">
                                          <p:stCondLst>
                                            <p:cond delay="650"/>
                                          </p:stCondLst>
                                        </p:cTn>
                                        <p:tgtEl>
                                          <p:spTgt spid="17"/>
                                        </p:tgtEl>
                                        <p:attrNameLst>
                                          <p:attrName>r</p:attrName>
                                        </p:attrNameLst>
                                      </p:cBhvr>
                                    </p:animRot>
                                    <p:animRot by="240000">
                                      <p:cBhvr>
                                        <p:cTn id="38" dur="650" fill="hold">
                                          <p:stCondLst>
                                            <p:cond delay="1300"/>
                                          </p:stCondLst>
                                        </p:cTn>
                                        <p:tgtEl>
                                          <p:spTgt spid="17"/>
                                        </p:tgtEl>
                                        <p:attrNameLst>
                                          <p:attrName>r</p:attrName>
                                        </p:attrNameLst>
                                      </p:cBhvr>
                                    </p:animRot>
                                    <p:animRot by="-240000">
                                      <p:cBhvr>
                                        <p:cTn id="39" dur="650" fill="hold">
                                          <p:stCondLst>
                                            <p:cond delay="1950"/>
                                          </p:stCondLst>
                                        </p:cTn>
                                        <p:tgtEl>
                                          <p:spTgt spid="17"/>
                                        </p:tgtEl>
                                        <p:attrNameLst>
                                          <p:attrName>r</p:attrName>
                                        </p:attrNameLst>
                                      </p:cBhvr>
                                    </p:animRot>
                                    <p:animRot by="120000">
                                      <p:cBhvr>
                                        <p:cTn id="40" dur="650" fill="hold">
                                          <p:stCondLst>
                                            <p:cond delay="2600"/>
                                          </p:stCondLst>
                                        </p:cTn>
                                        <p:tgtEl>
                                          <p:spTgt spid="17"/>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325" fill="hold">
                                          <p:stCondLst>
                                            <p:cond delay="0"/>
                                          </p:stCondLst>
                                        </p:cTn>
                                        <p:tgtEl>
                                          <p:spTgt spid="18"/>
                                        </p:tgtEl>
                                        <p:attrNameLst>
                                          <p:attrName>r</p:attrName>
                                        </p:attrNameLst>
                                      </p:cBhvr>
                                    </p:animRot>
                                    <p:animRot by="-240000">
                                      <p:cBhvr>
                                        <p:cTn id="43" dur="650" fill="hold">
                                          <p:stCondLst>
                                            <p:cond delay="650"/>
                                          </p:stCondLst>
                                        </p:cTn>
                                        <p:tgtEl>
                                          <p:spTgt spid="18"/>
                                        </p:tgtEl>
                                        <p:attrNameLst>
                                          <p:attrName>r</p:attrName>
                                        </p:attrNameLst>
                                      </p:cBhvr>
                                    </p:animRot>
                                    <p:animRot by="240000">
                                      <p:cBhvr>
                                        <p:cTn id="44" dur="650" fill="hold">
                                          <p:stCondLst>
                                            <p:cond delay="1300"/>
                                          </p:stCondLst>
                                        </p:cTn>
                                        <p:tgtEl>
                                          <p:spTgt spid="18"/>
                                        </p:tgtEl>
                                        <p:attrNameLst>
                                          <p:attrName>r</p:attrName>
                                        </p:attrNameLst>
                                      </p:cBhvr>
                                    </p:animRot>
                                    <p:animRot by="-240000">
                                      <p:cBhvr>
                                        <p:cTn id="45" dur="650" fill="hold">
                                          <p:stCondLst>
                                            <p:cond delay="1950"/>
                                          </p:stCondLst>
                                        </p:cTn>
                                        <p:tgtEl>
                                          <p:spTgt spid="18"/>
                                        </p:tgtEl>
                                        <p:attrNameLst>
                                          <p:attrName>r</p:attrName>
                                        </p:attrNameLst>
                                      </p:cBhvr>
                                    </p:animRot>
                                    <p:animRot by="120000">
                                      <p:cBhvr>
                                        <p:cTn id="46" dur="650" fill="hold">
                                          <p:stCondLst>
                                            <p:cond delay="2600"/>
                                          </p:stCondLst>
                                        </p:cTn>
                                        <p:tgtEl>
                                          <p:spTgt spid="18"/>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2051"/>
                                        </p:tgtEl>
                                        <p:attrNameLst>
                                          <p:attrName>r</p:attrName>
                                        </p:attrNameLst>
                                      </p:cBhvr>
                                    </p:animRot>
                                    <p:animRot by="-240000">
                                      <p:cBhvr>
                                        <p:cTn id="49" dur="200" fill="hold">
                                          <p:stCondLst>
                                            <p:cond delay="200"/>
                                          </p:stCondLst>
                                        </p:cTn>
                                        <p:tgtEl>
                                          <p:spTgt spid="2051"/>
                                        </p:tgtEl>
                                        <p:attrNameLst>
                                          <p:attrName>r</p:attrName>
                                        </p:attrNameLst>
                                      </p:cBhvr>
                                    </p:animRot>
                                    <p:animRot by="240000">
                                      <p:cBhvr>
                                        <p:cTn id="50" dur="200" fill="hold">
                                          <p:stCondLst>
                                            <p:cond delay="400"/>
                                          </p:stCondLst>
                                        </p:cTn>
                                        <p:tgtEl>
                                          <p:spTgt spid="2051"/>
                                        </p:tgtEl>
                                        <p:attrNameLst>
                                          <p:attrName>r</p:attrName>
                                        </p:attrNameLst>
                                      </p:cBhvr>
                                    </p:animRot>
                                    <p:animRot by="-240000">
                                      <p:cBhvr>
                                        <p:cTn id="51" dur="200" fill="hold">
                                          <p:stCondLst>
                                            <p:cond delay="600"/>
                                          </p:stCondLst>
                                        </p:cTn>
                                        <p:tgtEl>
                                          <p:spTgt spid="2051"/>
                                        </p:tgtEl>
                                        <p:attrNameLst>
                                          <p:attrName>r</p:attrName>
                                        </p:attrNameLst>
                                      </p:cBhvr>
                                    </p:animRot>
                                    <p:animRot by="120000">
                                      <p:cBhvr>
                                        <p:cTn id="52" dur="200" fill="hold">
                                          <p:stCondLst>
                                            <p:cond delay="800"/>
                                          </p:stCondLst>
                                        </p:cTn>
                                        <p:tgtEl>
                                          <p:spTgt spid="2051"/>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100" fill="hold">
                                          <p:stCondLst>
                                            <p:cond delay="0"/>
                                          </p:stCondLst>
                                        </p:cTn>
                                        <p:tgtEl>
                                          <p:spTgt spid="2050"/>
                                        </p:tgtEl>
                                        <p:attrNameLst>
                                          <p:attrName>r</p:attrName>
                                        </p:attrNameLst>
                                      </p:cBhvr>
                                    </p:animRot>
                                    <p:animRot by="-240000">
                                      <p:cBhvr>
                                        <p:cTn id="55" dur="200" fill="hold">
                                          <p:stCondLst>
                                            <p:cond delay="200"/>
                                          </p:stCondLst>
                                        </p:cTn>
                                        <p:tgtEl>
                                          <p:spTgt spid="2050"/>
                                        </p:tgtEl>
                                        <p:attrNameLst>
                                          <p:attrName>r</p:attrName>
                                        </p:attrNameLst>
                                      </p:cBhvr>
                                    </p:animRot>
                                    <p:animRot by="240000">
                                      <p:cBhvr>
                                        <p:cTn id="56" dur="200" fill="hold">
                                          <p:stCondLst>
                                            <p:cond delay="400"/>
                                          </p:stCondLst>
                                        </p:cTn>
                                        <p:tgtEl>
                                          <p:spTgt spid="2050"/>
                                        </p:tgtEl>
                                        <p:attrNameLst>
                                          <p:attrName>r</p:attrName>
                                        </p:attrNameLst>
                                      </p:cBhvr>
                                    </p:animRot>
                                    <p:animRot by="-240000">
                                      <p:cBhvr>
                                        <p:cTn id="57" dur="200" fill="hold">
                                          <p:stCondLst>
                                            <p:cond delay="600"/>
                                          </p:stCondLst>
                                        </p:cTn>
                                        <p:tgtEl>
                                          <p:spTgt spid="2050"/>
                                        </p:tgtEl>
                                        <p:attrNameLst>
                                          <p:attrName>r</p:attrName>
                                        </p:attrNameLst>
                                      </p:cBhvr>
                                    </p:animRot>
                                    <p:animRot by="120000">
                                      <p:cBhvr>
                                        <p:cTn id="58" dur="200" fill="hold">
                                          <p:stCondLst>
                                            <p:cond delay="800"/>
                                          </p:stCondLst>
                                        </p:cTn>
                                        <p:tgtEl>
                                          <p:spTgt spid="2050"/>
                                        </p:tgtEl>
                                        <p:attrNameLst>
                                          <p:attrName>r</p:attrName>
                                        </p:attrNameLst>
                                      </p:cBhvr>
                                    </p:animRot>
                                  </p:childTnLst>
                                </p:cTn>
                              </p:par>
                              <p:par>
                                <p:cTn id="59" presetID="1" presetClass="mediacall" presetSubtype="0" fill="hold" nodeType="withEffect">
                                  <p:stCondLst>
                                    <p:cond delay="0"/>
                                  </p:stCondLst>
                                  <p:childTnLst>
                                    <p:cmd type="call" cmd="playFrom(0.0)">
                                      <p:cBhvr>
                                        <p:cTn id="60" dur="1" fill="hold"/>
                                        <p:tgtEl>
                                          <p:spTgt spid="2"/>
                                        </p:tgtEl>
                                      </p:cBhvr>
                                    </p:cmd>
                                  </p:childTnLst>
                                </p:cTn>
                              </p:par>
                            </p:childTnLst>
                          </p:cTn>
                        </p:par>
                      </p:childTnLst>
                    </p:cTn>
                  </p:par>
                  <p:par>
                    <p:cTn id="61" fill="hold">
                      <p:stCondLst>
                        <p:cond delay="indefinite"/>
                      </p:stCondLst>
                      <p:childTnLst>
                        <p:par>
                          <p:cTn id="62" fill="hold">
                            <p:stCondLst>
                              <p:cond delay="0"/>
                            </p:stCondLst>
                            <p:childTnLst>
                              <p:par>
                                <p:cTn id="63" presetID="31" presetClass="exit" presetSubtype="0" fill="hold" grpId="0" nodeType="clickEffect">
                                  <p:stCondLst>
                                    <p:cond delay="0"/>
                                  </p:stCondLst>
                                  <p:childTnLst>
                                    <p:anim calcmode="lin" valueType="num">
                                      <p:cBhvr>
                                        <p:cTn id="64" dur="1000"/>
                                        <p:tgtEl>
                                          <p:spTgt spid="4"/>
                                        </p:tgtEl>
                                        <p:attrNameLst>
                                          <p:attrName>ppt_w</p:attrName>
                                        </p:attrNameLst>
                                      </p:cBhvr>
                                      <p:tavLst>
                                        <p:tav tm="0">
                                          <p:val>
                                            <p:strVal val="ppt_w"/>
                                          </p:val>
                                        </p:tav>
                                        <p:tav tm="100000">
                                          <p:val>
                                            <p:fltVal val="0"/>
                                          </p:val>
                                        </p:tav>
                                      </p:tavLst>
                                    </p:anim>
                                    <p:anim calcmode="lin" valueType="num">
                                      <p:cBhvr>
                                        <p:cTn id="65" dur="1000"/>
                                        <p:tgtEl>
                                          <p:spTgt spid="4"/>
                                        </p:tgtEl>
                                        <p:attrNameLst>
                                          <p:attrName>ppt_h</p:attrName>
                                        </p:attrNameLst>
                                      </p:cBhvr>
                                      <p:tavLst>
                                        <p:tav tm="0">
                                          <p:val>
                                            <p:strVal val="ppt_h"/>
                                          </p:val>
                                        </p:tav>
                                        <p:tav tm="100000">
                                          <p:val>
                                            <p:fltVal val="0"/>
                                          </p:val>
                                        </p:tav>
                                      </p:tavLst>
                                    </p:anim>
                                    <p:anim calcmode="lin" valueType="num">
                                      <p:cBhvr>
                                        <p:cTn id="66" dur="1000"/>
                                        <p:tgtEl>
                                          <p:spTgt spid="4"/>
                                        </p:tgtEl>
                                        <p:attrNameLst>
                                          <p:attrName>style.rotation</p:attrName>
                                        </p:attrNameLst>
                                      </p:cBhvr>
                                      <p:tavLst>
                                        <p:tav tm="0">
                                          <p:val>
                                            <p:fltVal val="0"/>
                                          </p:val>
                                        </p:tav>
                                        <p:tav tm="100000">
                                          <p:val>
                                            <p:fltVal val="90"/>
                                          </p:val>
                                        </p:tav>
                                      </p:tavLst>
                                    </p:anim>
                                    <p:animEffect transition="out" filter="fade">
                                      <p:cBhvr>
                                        <p:cTn id="67" dur="1000"/>
                                        <p:tgtEl>
                                          <p:spTgt spid="4"/>
                                        </p:tgtEl>
                                      </p:cBhvr>
                                    </p:animEffect>
                                    <p:set>
                                      <p:cBhvr>
                                        <p:cTn id="68"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7">
                <p:cTn id="69" fill="hold" display="0">
                  <p:stCondLst>
                    <p:cond delay="indefinite"/>
                  </p:stCondLst>
                  <p:endCondLst>
                    <p:cond evt="onStopAudio" delay="0">
                      <p:tgtEl>
                        <p:sldTgt/>
                      </p:tgtEl>
                    </p:cond>
                  </p:endCondLst>
                </p:cTn>
                <p:tgtEl>
                  <p:spTgt spid="2"/>
                </p:tgtEl>
              </p:cMediaNode>
            </p:audio>
          </p:childTnLst>
        </p:cTn>
      </p:par>
    </p:tnLst>
    <p:bldLst>
      <p:bldP spid="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3612" y="565755"/>
            <a:ext cx="11718388" cy="179833"/>
          </a:xfrm>
          <a:prstGeom prst="rect">
            <a:avLst/>
          </a:prstGeom>
          <a:solidFill>
            <a:srgbClr val="94BC7F"/>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Arial-Rounded" panose="020B0500000000000000" pitchFamily="34" charset="0"/>
              <a:cs typeface="Arial-Rounded" panose="020B0500000000000000" pitchFamily="34" charset="0"/>
            </a:endParaRPr>
          </a:p>
        </p:txBody>
      </p:sp>
      <p:pic>
        <p:nvPicPr>
          <p:cNvPr id="6" name="图片 5"/>
          <p:cNvPicPr>
            <a:picLocks noChangeAspect="1"/>
          </p:cNvPicPr>
          <p:nvPr/>
        </p:nvPicPr>
        <p:blipFill rotWithShape="1">
          <a:blip r:embed="rId2"/>
          <a:srcRect t="50811"/>
          <a:stretch>
            <a:fillRect/>
          </a:stretch>
        </p:blipFill>
        <p:spPr>
          <a:xfrm>
            <a:off x="197963" y="0"/>
            <a:ext cx="3276542" cy="1131509"/>
          </a:xfrm>
          <a:prstGeom prst="rect">
            <a:avLst/>
          </a:prstGeom>
        </p:spPr>
      </p:pic>
      <p:sp>
        <p:nvSpPr>
          <p:cNvPr id="8" name="矩形 7"/>
          <p:cNvSpPr/>
          <p:nvPr/>
        </p:nvSpPr>
        <p:spPr>
          <a:xfrm>
            <a:off x="2135505" y="1044575"/>
            <a:ext cx="9594850" cy="463550"/>
          </a:xfrm>
          <a:prstGeom prst="rect">
            <a:avLst/>
          </a:prstGeom>
          <a:solidFill>
            <a:srgbClr val="94BC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sz="2800">
                <a:latin typeface="Arial-Rounded" panose="020B0500000000000000" pitchFamily="34" charset="0"/>
                <a:ea typeface="汉仪黑荔枝体简" panose="00020600040101010101" pitchFamily="18" charset="-122"/>
                <a:cs typeface="Arial-Rounded" panose="020B0500000000000000" pitchFamily="34" charset="0"/>
              </a:rPr>
              <a:t>1. Khi chia tay sóc, kiến cảm thấy như thế nào?</a:t>
            </a:r>
            <a:endParaRPr lang="en-US" altLang="zh-CN" sz="2800" dirty="0">
              <a:latin typeface="Arial-Rounded" panose="020B0500000000000000" pitchFamily="34" charset="0"/>
              <a:ea typeface="汉仪黑荔枝体简" panose="00020600040101010101" pitchFamily="18" charset="-122"/>
              <a:cs typeface="Arial-Rounded" panose="020B0500000000000000" pitchFamily="34" charset="0"/>
            </a:endParaRPr>
          </a:p>
        </p:txBody>
      </p:sp>
      <p:sp>
        <p:nvSpPr>
          <p:cNvPr id="9" name="TextBox 9"/>
          <p:cNvSpPr txBox="1"/>
          <p:nvPr/>
        </p:nvSpPr>
        <p:spPr>
          <a:xfrm>
            <a:off x="2505710" y="1508125"/>
            <a:ext cx="10721975" cy="737235"/>
          </a:xfrm>
          <a:prstGeom prst="rect">
            <a:avLst/>
          </a:prstGeom>
          <a:noFill/>
        </p:spPr>
        <p:txBody>
          <a:bodyPr wrap="square" lIns="91472" tIns="45736" rIns="91472" bIns="45736" rtlCol="0">
            <a:spAutoFit/>
          </a:bodyPr>
          <a:lstStyle/>
          <a:p>
            <a:pPr>
              <a:lnSpc>
                <a:spcPct val="150000"/>
              </a:lnSpc>
            </a:pPr>
            <a:r>
              <a:rPr lang="en-US" altLang="zh-CN" sz="2800">
                <a:latin typeface="Arial-Rounded" panose="020B0500000000000000" pitchFamily="34" charset="0"/>
                <a:ea typeface="汉仪黑荔枝体简" panose="00020600040101010101" pitchFamily="18" charset="-122"/>
                <a:cs typeface="Arial-Rounded" panose="020B0500000000000000" pitchFamily="34" charset="0"/>
              </a:rPr>
              <a:t>Khi chia tay sóc, kiến rất buồn</a:t>
            </a:r>
            <a:endParaRPr lang="en-US" altLang="zh-CN" sz="2800" dirty="0">
              <a:latin typeface="Arial-Rounded" panose="020B0500000000000000" pitchFamily="34" charset="0"/>
              <a:ea typeface="汉仪黑荔枝体简" panose="00020600040101010101" pitchFamily="18" charset="-122"/>
              <a:cs typeface="Arial-Rounded" panose="020B0500000000000000" pitchFamily="34" charset="0"/>
            </a:endParaRPr>
          </a:p>
        </p:txBody>
      </p:sp>
      <p:sp>
        <p:nvSpPr>
          <p:cNvPr id="11" name="矩形 10"/>
          <p:cNvSpPr/>
          <p:nvPr/>
        </p:nvSpPr>
        <p:spPr>
          <a:xfrm>
            <a:off x="2505710" y="2346960"/>
            <a:ext cx="9425305" cy="463550"/>
          </a:xfrm>
          <a:prstGeom prst="rect">
            <a:avLst/>
          </a:prstGeom>
          <a:solidFill>
            <a:srgbClr val="94BC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sz="2800">
                <a:latin typeface="Arial-Rounded" panose="020B0500000000000000" pitchFamily="34" charset="0"/>
                <a:ea typeface="汉仪黑荔枝体简" panose="00020600040101010101" pitchFamily="18" charset="-122"/>
                <a:cs typeface="Arial-Rounded" panose="020B0500000000000000" pitchFamily="34" charset="0"/>
              </a:rPr>
              <a:t>2. Sóc đồng ý với kiến điều gì?</a:t>
            </a:r>
          </a:p>
        </p:txBody>
      </p:sp>
      <p:sp>
        <p:nvSpPr>
          <p:cNvPr id="12" name="TextBox 12"/>
          <p:cNvSpPr txBox="1"/>
          <p:nvPr/>
        </p:nvSpPr>
        <p:spPr>
          <a:xfrm>
            <a:off x="2831465" y="2810510"/>
            <a:ext cx="9099550" cy="691515"/>
          </a:xfrm>
          <a:prstGeom prst="rect">
            <a:avLst/>
          </a:prstGeom>
          <a:noFill/>
        </p:spPr>
        <p:txBody>
          <a:bodyPr wrap="square" lIns="91472" tIns="45736" rIns="91472" bIns="45736" rtlCol="0">
            <a:spAutoFit/>
          </a:bodyPr>
          <a:lstStyle/>
          <a:p>
            <a:pPr>
              <a:lnSpc>
                <a:spcPct val="150000"/>
              </a:lnSpc>
            </a:pPr>
            <a:r>
              <a:rPr lang="en-US" sz="2600">
                <a:solidFill>
                  <a:sysClr val="windowText" lastClr="000000"/>
                </a:solidFill>
                <a:latin typeface="Arial-Rounded" panose="020B0500000000000000" pitchFamily="34" charset="0"/>
                <a:ea typeface="+mn-ea"/>
                <a:cs typeface="Arial-Rounded" panose="020B0500000000000000" pitchFamily="34" charset="0"/>
                <a:sym typeface="+mn-ea"/>
              </a:rPr>
              <a:t>Sóc thường xuyên nhớ kiến</a:t>
            </a:r>
            <a:endParaRPr lang="zh-CN" altLang="en-US" sz="2800" dirty="0">
              <a:latin typeface="Arial-Rounded" panose="020B0500000000000000" pitchFamily="34" charset="0"/>
              <a:ea typeface="汉仪黑荔枝体简" panose="00020600040101010101" pitchFamily="18" charset="-122"/>
              <a:cs typeface="Arial-Rounded" panose="020B0500000000000000" pitchFamily="34" charset="0"/>
            </a:endParaRPr>
          </a:p>
        </p:txBody>
      </p:sp>
      <p:pic>
        <p:nvPicPr>
          <p:cNvPr id="13" name="图片 12"/>
          <p:cNvPicPr>
            <a:picLocks noChangeAspect="1"/>
          </p:cNvPicPr>
          <p:nvPr/>
        </p:nvPicPr>
        <p:blipFill>
          <a:blip r:embed="rId3"/>
          <a:stretch>
            <a:fillRect/>
          </a:stretch>
        </p:blipFill>
        <p:spPr>
          <a:xfrm flipH="1">
            <a:off x="124460" y="2141220"/>
            <a:ext cx="3204845" cy="2786380"/>
          </a:xfrm>
          <a:prstGeom prst="rect">
            <a:avLst/>
          </a:prstGeom>
        </p:spPr>
      </p:pic>
      <p:sp>
        <p:nvSpPr>
          <p:cNvPr id="2" name="矩形 10"/>
          <p:cNvSpPr/>
          <p:nvPr/>
        </p:nvSpPr>
        <p:spPr>
          <a:xfrm>
            <a:off x="2764790" y="3502025"/>
            <a:ext cx="9312910" cy="842010"/>
          </a:xfrm>
          <a:prstGeom prst="rect">
            <a:avLst/>
          </a:prstGeom>
          <a:solidFill>
            <a:srgbClr val="94BC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sz="2800">
                <a:latin typeface="Arial-Rounded" panose="020B0500000000000000" pitchFamily="34" charset="0"/>
                <a:ea typeface="汉仪黑荔枝体简" panose="00020600040101010101" pitchFamily="18" charset="-122"/>
                <a:cs typeface="Arial-Rounded" panose="020B0500000000000000" pitchFamily="34" charset="0"/>
              </a:rPr>
              <a:t>3. Vì sao kiến phải viết lại nhiều lần lá thứ gửi sóc?</a:t>
            </a:r>
          </a:p>
        </p:txBody>
      </p:sp>
      <p:sp>
        <p:nvSpPr>
          <p:cNvPr id="5" name="TextBox 12"/>
          <p:cNvSpPr txBox="1"/>
          <p:nvPr/>
        </p:nvSpPr>
        <p:spPr>
          <a:xfrm>
            <a:off x="2505710" y="4225925"/>
            <a:ext cx="9224645" cy="1291590"/>
          </a:xfrm>
          <a:prstGeom prst="rect">
            <a:avLst/>
          </a:prstGeom>
          <a:noFill/>
        </p:spPr>
        <p:txBody>
          <a:bodyPr wrap="square" lIns="91472" tIns="45736" rIns="91472" bIns="45736" rtlCol="0">
            <a:spAutoFit/>
          </a:bodyPr>
          <a:lstStyle/>
          <a:p>
            <a:pPr>
              <a:lnSpc>
                <a:spcPct val="150000"/>
              </a:lnSpc>
            </a:pPr>
            <a:r>
              <a:rPr lang="en-US" altLang="zh-CN" sz="2600">
                <a:latin typeface="Arial-Rounded" panose="020B0500000000000000" pitchFamily="34" charset="0"/>
                <a:ea typeface="汉仪黑荔枝体简" panose="00020600040101010101" pitchFamily="18" charset="-122"/>
                <a:cs typeface="Arial-Rounded" panose="020B0500000000000000" pitchFamily="34" charset="0"/>
                <a:sym typeface="+mn-ea"/>
              </a:rPr>
              <a:t>Kiến phải viết lại nhiều lần lá thứ gửi sóc vì kiến không biết làm sao cho sóc biết nó rất nhớ bạn.</a:t>
            </a:r>
            <a:endParaRPr lang="zh-CN" altLang="en-US" sz="2800" dirty="0">
              <a:latin typeface="Arial-Rounded" panose="020B0500000000000000" pitchFamily="34" charset="0"/>
              <a:ea typeface="汉仪黑荔枝体简" panose="00020600040101010101" pitchFamily="18" charset="-122"/>
              <a:cs typeface="Arial-Rounded" panose="020B0500000000000000" pitchFamily="34" charset="0"/>
            </a:endParaRPr>
          </a:p>
        </p:txBody>
      </p:sp>
      <p:sp>
        <p:nvSpPr>
          <p:cNvPr id="14" name="矩形 10"/>
          <p:cNvSpPr/>
          <p:nvPr/>
        </p:nvSpPr>
        <p:spPr>
          <a:xfrm>
            <a:off x="2867660" y="5517515"/>
            <a:ext cx="9210040" cy="795020"/>
          </a:xfrm>
          <a:prstGeom prst="rect">
            <a:avLst/>
          </a:prstGeom>
          <a:solidFill>
            <a:srgbClr val="94BC7F"/>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en-US" altLang="zh-CN" sz="2800">
                <a:latin typeface="Arial-Rounded" panose="020B0500000000000000" pitchFamily="34" charset="0"/>
                <a:ea typeface="汉仪黑荔枝体简" panose="00020600040101010101" pitchFamily="18" charset="-122"/>
                <a:cs typeface="Arial-Rounded" panose="020B0500000000000000" pitchFamily="34" charset="0"/>
              </a:rPr>
              <a:t>4. Theo em, 2 bạn sẽ cảm thấy như thế nào nếu không nhận được thư của nhau?</a:t>
            </a:r>
          </a:p>
        </p:txBody>
      </p:sp>
      <p:sp>
        <p:nvSpPr>
          <p:cNvPr id="15" name="TextBox 12"/>
          <p:cNvSpPr txBox="1"/>
          <p:nvPr/>
        </p:nvSpPr>
        <p:spPr>
          <a:xfrm>
            <a:off x="3687637" y="6166723"/>
            <a:ext cx="6861278" cy="737235"/>
          </a:xfrm>
          <a:prstGeom prst="rect">
            <a:avLst/>
          </a:prstGeom>
          <a:noFill/>
        </p:spPr>
        <p:txBody>
          <a:bodyPr wrap="square" lIns="91472" tIns="45736" rIns="91472" bIns="45736" rtlCol="0">
            <a:spAutoFit/>
          </a:bodyPr>
          <a:lstStyle/>
          <a:p>
            <a:pPr>
              <a:lnSpc>
                <a:spcPct val="150000"/>
              </a:lnSpc>
            </a:pPr>
            <a:r>
              <a:rPr lang="en-US" altLang="zh-CN" sz="2800" dirty="0">
                <a:latin typeface="Arial-Rounded" panose="020B0500000000000000" pitchFamily="34" charset="0"/>
                <a:ea typeface="汉仪黑荔枝体简" panose="00020600040101010101" pitchFamily="18" charset="-122"/>
                <a:cs typeface="Arial-Rounded" panose="020B0500000000000000" pitchFamily="34" charset="0"/>
              </a:rPr>
              <a:t>2 bạn sẽ rất buồn, sẽ rất nhớ nhau.</a:t>
            </a:r>
          </a:p>
        </p:txBody>
      </p:sp>
      <p:grpSp>
        <p:nvGrpSpPr>
          <p:cNvPr id="7" name="Group 6"/>
          <p:cNvGrpSpPr/>
          <p:nvPr/>
        </p:nvGrpSpPr>
        <p:grpSpPr>
          <a:xfrm>
            <a:off x="146674" y="269285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3"/>
            <p:cNvSpPr txBox="1"/>
            <p:nvPr/>
          </p:nvSpPr>
          <p:spPr>
            <a:xfrm>
              <a:off x="315731" y="2243748"/>
              <a:ext cx="1711988" cy="1198880"/>
            </a:xfrm>
            <a:prstGeom prst="rect">
              <a:avLst/>
            </a:prstGeom>
            <a:noFill/>
          </p:spPr>
          <p:txBody>
            <a:bodyPr wrap="square" rtlCol="0">
              <a:spAutoFit/>
            </a:bodyPr>
            <a:lstStyle/>
            <a:p>
              <a:pPr algn="ctr" defTabSz="913130" fontAlgn="base">
                <a:spcBef>
                  <a:spcPct val="0"/>
                </a:spcBef>
                <a:spcAft>
                  <a:spcPct val="0"/>
                </a:spcAft>
                <a:defRPr/>
              </a:pPr>
              <a:r>
                <a:rPr lang="en-US" altLang="zh-CN"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Trả lời câu hỏi</a:t>
              </a:r>
              <a:endParaRPr lang="zh-CN" alt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30000"/>
                                  </p:iterate>
                                  <p:childTnLst>
                                    <p:set>
                                      <p:cBhvr>
                                        <p:cTn id="10" dur="1" fill="hold">
                                          <p:stCondLst>
                                            <p:cond delay="0"/>
                                          </p:stCondLst>
                                        </p:cTn>
                                        <p:tgtEl>
                                          <p:spTgt spid="9"/>
                                        </p:tgtEl>
                                        <p:attrNameLst>
                                          <p:attrName>style.visibility</p:attrName>
                                        </p:attrNameLst>
                                      </p:cBhvr>
                                      <p:to>
                                        <p:strVal val="visible"/>
                                      </p:to>
                                    </p:set>
                                    <p:animEffect transition="in" filter="wipe(left)">
                                      <p:cBhvr>
                                        <p:cTn id="11" dur="100"/>
                                        <p:tgtEl>
                                          <p:spTgt spid="9"/>
                                        </p:tgtEl>
                                      </p:cBhvr>
                                    </p:animEffect>
                                  </p:childTnLst>
                                </p:cTn>
                              </p:par>
                              <p:par>
                                <p:cTn id="12" presetID="36" presetClass="emph" presetSubtype="0" fill="hold" grpId="1" nodeType="withEffect">
                                  <p:stCondLst>
                                    <p:cond delay="0"/>
                                  </p:stCondLst>
                                  <p:iterate type="lt">
                                    <p:tmPct val="30000"/>
                                  </p:iterate>
                                  <p:childTnLst>
                                    <p:animScale>
                                      <p:cBhvr>
                                        <p:cTn id="13" dur="50" autoRev="1" fill="hold">
                                          <p:stCondLst>
                                            <p:cond delay="0"/>
                                          </p:stCondLst>
                                        </p:cTn>
                                        <p:tgtEl>
                                          <p:spTgt spid="9"/>
                                        </p:tgtEl>
                                      </p:cBhvr>
                                      <p:to x="80000" y="100000"/>
                                    </p:animScale>
                                    <p:anim by="(#ppt_w*0.10)" calcmode="lin" valueType="num">
                                      <p:cBhvr>
                                        <p:cTn id="14" dur="50" autoRev="1" fill="hold">
                                          <p:stCondLst>
                                            <p:cond delay="0"/>
                                          </p:stCondLst>
                                        </p:cTn>
                                        <p:tgtEl>
                                          <p:spTgt spid="9"/>
                                        </p:tgtEl>
                                        <p:attrNameLst>
                                          <p:attrName>ppt_x</p:attrName>
                                        </p:attrNameLst>
                                      </p:cBhvr>
                                    </p:anim>
                                    <p:anim by="(-#ppt_w*0.10)" calcmode="lin" valueType="num">
                                      <p:cBhvr>
                                        <p:cTn id="15" dur="50" autoRev="1" fill="hold">
                                          <p:stCondLst>
                                            <p:cond delay="0"/>
                                          </p:stCondLst>
                                        </p:cTn>
                                        <p:tgtEl>
                                          <p:spTgt spid="9"/>
                                        </p:tgtEl>
                                        <p:attrNameLst>
                                          <p:attrName>ppt_y</p:attrName>
                                        </p:attrNameLst>
                                      </p:cBhvr>
                                    </p:anim>
                                    <p:animRot by="-480000">
                                      <p:cBhvr>
                                        <p:cTn id="16" dur="50" autoRev="1" fill="hold">
                                          <p:stCondLst>
                                            <p:cond delay="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9" grpId="0"/>
      <p:bldP spid="9" grpId="1"/>
      <p:bldP spid="11" grpId="0" bldLvl="0" animBg="1"/>
      <p:bldP spid="11" grpId="1" animBg="1"/>
      <p:bldP spid="12" grpId="0"/>
      <p:bldP spid="12" grpId="1"/>
      <p:bldP spid="2" grpId="0" bldLvl="0" animBg="1"/>
      <p:bldP spid="5" grpId="0"/>
      <p:bldP spid="5" grpId="1"/>
      <p:bldP spid="14" grpId="0" bldLvl="0" animBg="1"/>
      <p:bldP spid="14" grpId="1" animBg="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93763"/>
            <a:ext cx="10972800" cy="1143000"/>
          </a:xfrm>
        </p:spPr>
        <p:txBody>
          <a:bodyPr>
            <a:normAutofit fontScale="90000"/>
          </a:bodyPr>
          <a:lstStyle/>
          <a:p>
            <a:r>
              <a:rPr lang="en-US" sz="4890">
                <a:latin typeface="Arial-Rounded" panose="020B0500000000000000" pitchFamily="34" charset="0"/>
                <a:cs typeface="Arial-Rounded" panose="020B0500000000000000" pitchFamily="34" charset="0"/>
              </a:rPr>
              <a:t>2. Đóng vai sóc và kiến để nói và đáp lời chào khi chia tay.</a:t>
            </a:r>
          </a:p>
        </p:txBody>
      </p:sp>
      <p:sp>
        <p:nvSpPr>
          <p:cNvPr id="3" name="Content Placeholder 2"/>
          <p:cNvSpPr>
            <a:spLocks noGrp="1"/>
          </p:cNvSpPr>
          <p:nvPr>
            <p:ph idx="1"/>
          </p:nvPr>
        </p:nvSpPr>
        <p:spPr/>
        <p:txBody>
          <a:bodyPr/>
          <a:lstStyle/>
          <a:p>
            <a:endParaRPr lang="en-US"/>
          </a:p>
        </p:txBody>
      </p:sp>
      <p:sp>
        <p:nvSpPr>
          <p:cNvPr id="4" name="Rounded Rectangular Callout 3"/>
          <p:cNvSpPr/>
          <p:nvPr/>
        </p:nvSpPr>
        <p:spPr>
          <a:xfrm>
            <a:off x="3346450" y="2858135"/>
            <a:ext cx="5913755" cy="2264410"/>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3200">
                <a:latin typeface="Arial-Rounded" panose="020B0500000000000000" pitchFamily="34" charset="0"/>
                <a:cs typeface="Arial-Rounded" panose="020B0500000000000000" pitchFamily="34" charset="0"/>
              </a:rPr>
              <a:t>Sóc: Tạm biệt cậu nhé!</a:t>
            </a:r>
          </a:p>
          <a:p>
            <a:pPr algn="just"/>
            <a:r>
              <a:rPr lang="en-US" sz="3200">
                <a:latin typeface="Arial-Rounded" panose="020B0500000000000000" pitchFamily="34" charset="0"/>
                <a:cs typeface="Arial-Rounded" panose="020B0500000000000000" pitchFamily="34" charset="0"/>
              </a:rPr>
              <a:t>Kiến: Tạm biệt cậu. Cậu phải thường xuyên nhớ tớ đấy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ldLvl="0" animBg="1"/>
      <p:bldP spid="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93763"/>
            <a:ext cx="10972800" cy="1143000"/>
          </a:xfrm>
        </p:spPr>
        <p:txBody>
          <a:bodyPr>
            <a:normAutofit fontScale="90000"/>
          </a:bodyPr>
          <a:lstStyle/>
          <a:p>
            <a:pPr algn="ctr"/>
            <a:r>
              <a:rPr lang="en-US" sz="4000">
                <a:latin typeface="Arial-Rounded" panose="020B0500000000000000" pitchFamily="34" charset="0"/>
                <a:cs typeface="Arial-Rounded" panose="020B0500000000000000" pitchFamily="34" charset="0"/>
              </a:rPr>
              <a:t>2. Em sẽ nói với bạn thế nào khi</a:t>
            </a:r>
            <a:br>
              <a:rPr lang="en-US" sz="4000">
                <a:latin typeface="Arial-Rounded" panose="020B0500000000000000" pitchFamily="34" charset="0"/>
                <a:cs typeface="Arial-Rounded" panose="020B0500000000000000" pitchFamily="34" charset="0"/>
              </a:rPr>
            </a:br>
            <a:r>
              <a:rPr lang="en-US" sz="4000">
                <a:latin typeface="Arial-Rounded" panose="020B0500000000000000" pitchFamily="34" charset="0"/>
                <a:cs typeface="Arial-Rounded" panose="020B0500000000000000" pitchFamily="34" charset="0"/>
              </a:rPr>
              <a:t>- Bạn chuyển đến 1 ngôi trường khác</a:t>
            </a:r>
            <a:br>
              <a:rPr lang="en-US" sz="4000">
                <a:latin typeface="Arial-Rounded" panose="020B0500000000000000" pitchFamily="34" charset="0"/>
                <a:cs typeface="Arial-Rounded" panose="020B0500000000000000" pitchFamily="34" charset="0"/>
              </a:rPr>
            </a:br>
            <a:r>
              <a:rPr lang="en-US" sz="4000">
                <a:latin typeface="Arial-Rounded" panose="020B0500000000000000" pitchFamily="34" charset="0"/>
                <a:cs typeface="Arial-Rounded" panose="020B0500000000000000" pitchFamily="34" charset="0"/>
              </a:rPr>
              <a:t>- Tan học, em về trước còn bạn ở lại chờ bố mẹ</a:t>
            </a:r>
          </a:p>
        </p:txBody>
      </p:sp>
      <p:sp>
        <p:nvSpPr>
          <p:cNvPr id="4" name="Rounded Rectangular Callout 3"/>
          <p:cNvSpPr/>
          <p:nvPr/>
        </p:nvSpPr>
        <p:spPr>
          <a:xfrm>
            <a:off x="3346450" y="2858135"/>
            <a:ext cx="5913755" cy="2264410"/>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3200">
                <a:latin typeface="Arial-Rounded" panose="020B0500000000000000" pitchFamily="34" charset="0"/>
                <a:cs typeface="Arial-Rounded" panose="020B0500000000000000" pitchFamily="34" charset="0"/>
              </a:rPr>
              <a:t>Vd: Tạm biệt cậu nhé!Chúc cậu sang trường mới học tập thật tốt! Tớ sẽ luôn nhớ về cậu.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692" r="93538">
                        <a14:foregroundMark x1="36846" y1="87129" x2="32769" y2="95490"/>
                        <a14:foregroundMark x1="27077" y1="88999" x2="24538" y2="92079"/>
                        <a14:foregroundMark x1="24538" y1="92079" x2="24538" y2="92079"/>
                        <a14:foregroundMark x1="33077" y1="94829" x2="32308" y2="96480"/>
                        <a14:backgroundMark x1="53385" y1="32563" x2="53154" y2="33993"/>
                        <a14:backgroundMark x1="57154" y1="37844" x2="56692" y2="40374"/>
                        <a14:backgroundMark x1="48615" y1="27393" x2="49615" y2="26953"/>
                        <a14:backgroundMark x1="65615" y1="26623" x2="65923" y2="26513"/>
                        <a14:backgroundMark x1="60077" y1="61936" x2="60077" y2="63256"/>
                        <a14:backgroundMark x1="75923" y1="60726" x2="75385" y2="61716"/>
                        <a14:backgroundMark x1="73538" y1="65347" x2="73538" y2="65347"/>
                        <a14:backgroundMark x1="29769" y1="87239" x2="29462" y2="87789"/>
                        <a14:backgroundMark x1="29692" y1="86909" x2="29000" y2="88229"/>
                        <a14:backgroundMark x1="29000" y1="88229" x2="29000" y2="88229"/>
                      </a14:backgroundRemoval>
                    </a14:imgEffect>
                  </a14:imgLayer>
                </a14:imgProps>
              </a:ext>
              <a:ext uri="{28A0092B-C50C-407E-A947-70E740481C1C}">
                <a14:useLocalDpi xmlns:a14="http://schemas.microsoft.com/office/drawing/2010/main" val="0"/>
              </a:ext>
            </a:extLst>
          </a:blip>
          <a:stretch>
            <a:fillRect/>
          </a:stretch>
        </p:blipFill>
        <p:spPr>
          <a:xfrm>
            <a:off x="6323351" y="-15556"/>
            <a:ext cx="2667000" cy="1864848"/>
          </a:xfrm>
          <a:prstGeom prst="rect">
            <a:avLst/>
          </a:prstGeom>
        </p:spPr>
      </p:pic>
      <p:pic>
        <p:nvPicPr>
          <p:cNvPr id="15" name="Picture 14">
            <a:hlinkClick r:id="rId5" action="ppaction://hlinksldjump"/>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0468" b="76847" l="31900" r="71700">
                        <a14:backgroundMark x1="36500" y1="73645" x2="37400" y2="74015"/>
                        <a14:backgroundMark x1="33700" y1="68350" x2="37100" y2="68227"/>
                        <a14:backgroundMark x1="59900" y1="75616" x2="67300" y2="72414"/>
                      </a14:backgroundRemoval>
                    </a14:imgEffect>
                  </a14:imgLayer>
                </a14:imgProps>
              </a:ext>
              <a:ext uri="{28A0092B-C50C-407E-A947-70E740481C1C}">
                <a14:useLocalDpi xmlns:a14="http://schemas.microsoft.com/office/drawing/2010/main" val="0"/>
              </a:ext>
            </a:extLst>
          </a:blip>
          <a:srcRect l="30813" t="59747" r="27113" b="22194"/>
          <a:stretch>
            <a:fillRect/>
          </a:stretch>
        </p:blipFill>
        <p:spPr>
          <a:xfrm>
            <a:off x="6030382" y="2136396"/>
            <a:ext cx="901116" cy="241694"/>
          </a:xfrm>
          <a:prstGeom prst="rect">
            <a:avLst/>
          </a:prstGeom>
        </p:spPr>
      </p:pic>
      <p:pic>
        <p:nvPicPr>
          <p:cNvPr id="11" name="Picture 10">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60468" b="76847" l="31900" r="71700">
                        <a14:backgroundMark x1="36500" y1="73645" x2="37400" y2="74015"/>
                        <a14:backgroundMark x1="33700" y1="68350" x2="37100" y2="68227"/>
                        <a14:backgroundMark x1="59900" y1="75616" x2="67300" y2="72414"/>
                      </a14:backgroundRemoval>
                    </a14:imgEffect>
                  </a14:imgLayer>
                </a14:imgProps>
              </a:ext>
              <a:ext uri="{28A0092B-C50C-407E-A947-70E740481C1C}">
                <a14:useLocalDpi xmlns:a14="http://schemas.microsoft.com/office/drawing/2010/main" val="0"/>
              </a:ext>
            </a:extLst>
          </a:blip>
          <a:srcRect l="30813" t="59747" r="27113" b="22194"/>
          <a:stretch>
            <a:fillRect/>
          </a:stretch>
        </p:blipFill>
        <p:spPr>
          <a:xfrm>
            <a:off x="3143299" y="2704373"/>
            <a:ext cx="1443361" cy="340974"/>
          </a:xfrm>
          <a:prstGeom prst="rect">
            <a:avLst/>
          </a:prstGeom>
        </p:spPr>
      </p:pic>
      <p:pic>
        <p:nvPicPr>
          <p:cNvPr id="12" name="Picture 11">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60468" b="76847" l="31900" r="71700">
                        <a14:backgroundMark x1="36500" y1="73645" x2="37400" y2="74015"/>
                        <a14:backgroundMark x1="33700" y1="68350" x2="37100" y2="68227"/>
                        <a14:backgroundMark x1="59900" y1="75616" x2="67300" y2="72414"/>
                      </a14:backgroundRemoval>
                    </a14:imgEffect>
                  </a14:imgLayer>
                </a14:imgProps>
              </a:ext>
              <a:ext uri="{28A0092B-C50C-407E-A947-70E740481C1C}">
                <a14:useLocalDpi xmlns:a14="http://schemas.microsoft.com/office/drawing/2010/main" val="0"/>
              </a:ext>
            </a:extLst>
          </a:blip>
          <a:srcRect l="30813" t="59747" r="27113" b="22194"/>
          <a:stretch>
            <a:fillRect/>
          </a:stretch>
        </p:blipFill>
        <p:spPr>
          <a:xfrm>
            <a:off x="1630987" y="3561041"/>
            <a:ext cx="1647623" cy="477738"/>
          </a:xfrm>
          <a:prstGeom prst="rect">
            <a:avLst/>
          </a:prstGeom>
        </p:spPr>
      </p:pic>
      <p:pic>
        <p:nvPicPr>
          <p:cNvPr id="13" name="Picture 12">
            <a:hlinkClick r:id="rId14" action="ppaction://hlinksldjump"/>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60468" b="76847" l="31900" r="71700">
                        <a14:backgroundMark x1="36500" y1="73645" x2="37400" y2="74015"/>
                        <a14:backgroundMark x1="33700" y1="68350" x2="37100" y2="68227"/>
                        <a14:backgroundMark x1="59900" y1="75616" x2="67300" y2="72414"/>
                      </a14:backgroundRemoval>
                    </a14:imgEffect>
                  </a14:imgLayer>
                </a14:imgProps>
              </a:ext>
              <a:ext uri="{28A0092B-C50C-407E-A947-70E740481C1C}">
                <a14:useLocalDpi xmlns:a14="http://schemas.microsoft.com/office/drawing/2010/main" val="0"/>
              </a:ext>
            </a:extLst>
          </a:blip>
          <a:srcRect l="30813" t="59747" r="27113" b="22194"/>
          <a:stretch>
            <a:fillRect/>
          </a:stretch>
        </p:blipFill>
        <p:spPr>
          <a:xfrm>
            <a:off x="4061397" y="3915498"/>
            <a:ext cx="1935255" cy="457200"/>
          </a:xfrm>
          <a:prstGeom prst="rect">
            <a:avLst/>
          </a:prstGeom>
        </p:spPr>
      </p:pic>
      <p:pic>
        <p:nvPicPr>
          <p:cNvPr id="14" name="Picture 13">
            <a:hlinkClick r:id="rId17" action="ppaction://hlinksldjump"/>
          </p:cNvPr>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60468" b="76847" l="31900" r="71700">
                        <a14:backgroundMark x1="36500" y1="73645" x2="37400" y2="74015"/>
                        <a14:backgroundMark x1="33700" y1="68350" x2="37100" y2="68227"/>
                        <a14:backgroundMark x1="59900" y1="75616" x2="67300" y2="72414"/>
                      </a14:backgroundRemoval>
                    </a14:imgEffect>
                  </a14:imgLayer>
                </a14:imgProps>
              </a:ext>
              <a:ext uri="{28A0092B-C50C-407E-A947-70E740481C1C}">
                <a14:useLocalDpi xmlns:a14="http://schemas.microsoft.com/office/drawing/2010/main" val="0"/>
              </a:ext>
            </a:extLst>
          </a:blip>
          <a:srcRect l="30813" t="59747" r="27113" b="22194"/>
          <a:stretch>
            <a:fillRect/>
          </a:stretch>
        </p:blipFill>
        <p:spPr>
          <a:xfrm>
            <a:off x="4599535" y="2265957"/>
            <a:ext cx="1125118" cy="294922"/>
          </a:xfrm>
          <a:prstGeom prst="rect">
            <a:avLst/>
          </a:prstGeom>
        </p:spPr>
      </p:pic>
      <p:pic>
        <p:nvPicPr>
          <p:cNvPr id="16" name="Picture 15"/>
          <p:cNvPicPr>
            <a:picLocks noChangeAspect="1"/>
          </p:cNvPicPr>
          <p:nvPr/>
        </p:nvPicPr>
        <p:blipFill rotWithShape="1">
          <a:blip r:embed="rId20">
            <a:extLst>
              <a:ext uri="{BEBA8EAE-BF5A-486C-A8C5-ECC9F3942E4B}">
                <a14:imgProps xmlns:a14="http://schemas.microsoft.com/office/drawing/2010/main">
                  <a14:imgLayer r:embed="rId21">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1538844" y="4944629"/>
            <a:ext cx="4173322" cy="1925247"/>
          </a:xfrm>
          <a:prstGeom prst="rect">
            <a:avLst/>
          </a:prstGeom>
        </p:spPr>
      </p:pic>
      <p:pic>
        <p:nvPicPr>
          <p:cNvPr id="17" name="Picture 16"/>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8002604" y="2035030"/>
            <a:ext cx="306458" cy="233467"/>
          </a:xfrm>
          <a:prstGeom prst="rect">
            <a:avLst/>
          </a:prstGeom>
        </p:spPr>
      </p:pic>
      <p:pic>
        <p:nvPicPr>
          <p:cNvPr id="19" name="Picture 18"/>
          <p:cNvPicPr>
            <a:picLocks noChangeAspect="1"/>
          </p:cNvPicPr>
          <p:nvPr/>
        </p:nvPicPr>
        <p:blipFill rotWithShape="1">
          <a:blip r:embed="rId24">
            <a:extLst>
              <a:ext uri="{BEBA8EAE-BF5A-486C-A8C5-ECC9F3942E4B}">
                <a14:imgProps xmlns:a14="http://schemas.microsoft.com/office/drawing/2010/main">
                  <a14:imgLayer r:embed="rId25">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7974610" y="2983317"/>
            <a:ext cx="575459" cy="438398"/>
          </a:xfrm>
          <a:prstGeom prst="rect">
            <a:avLst/>
          </a:prstGeom>
        </p:spPr>
      </p:pic>
      <p:pic>
        <p:nvPicPr>
          <p:cNvPr id="20" name="Picture 19"/>
          <p:cNvPicPr>
            <a:picLocks noChangeAspect="1"/>
          </p:cNvPicPr>
          <p:nvPr/>
        </p:nvPicPr>
        <p:blipFill rotWithShape="1">
          <a:blip r:embed="rId24">
            <a:extLst>
              <a:ext uri="{BEBA8EAE-BF5A-486C-A8C5-ECC9F3942E4B}">
                <a14:imgProps xmlns:a14="http://schemas.microsoft.com/office/drawing/2010/main">
                  <a14:imgLayer r:embed="rId25">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8344287" y="1893246"/>
            <a:ext cx="575459" cy="438398"/>
          </a:xfrm>
          <a:prstGeom prst="rect">
            <a:avLst/>
          </a:prstGeom>
        </p:spPr>
      </p:pic>
      <p:pic>
        <p:nvPicPr>
          <p:cNvPr id="21" name="Picture 20"/>
          <p:cNvPicPr>
            <a:picLocks noChangeAspect="1"/>
          </p:cNvPicPr>
          <p:nvPr/>
        </p:nvPicPr>
        <p:blipFill rotWithShape="1">
          <a:blip r:embed="rId24">
            <a:extLst>
              <a:ext uri="{BEBA8EAE-BF5A-486C-A8C5-ECC9F3942E4B}">
                <a14:imgProps xmlns:a14="http://schemas.microsoft.com/office/drawing/2010/main">
                  <a14:imgLayer r:embed="rId25">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4011201" y="2070291"/>
            <a:ext cx="575459" cy="438398"/>
          </a:xfrm>
          <a:prstGeom prst="rect">
            <a:avLst/>
          </a:prstGeom>
        </p:spPr>
      </p:pic>
      <p:pic>
        <p:nvPicPr>
          <p:cNvPr id="22" name="Picture 21"/>
          <p:cNvPicPr>
            <a:picLocks noChangeAspect="1"/>
          </p:cNvPicPr>
          <p:nvPr/>
        </p:nvPicPr>
        <p:blipFill rotWithShape="1">
          <a:blip r:embed="rId24">
            <a:extLst>
              <a:ext uri="{BEBA8EAE-BF5A-486C-A8C5-ECC9F3942E4B}">
                <a14:imgProps xmlns:a14="http://schemas.microsoft.com/office/drawing/2010/main">
                  <a14:imgLayer r:embed="rId25">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8424834" y="2131653"/>
            <a:ext cx="414367" cy="315674"/>
          </a:xfrm>
          <a:prstGeom prst="rect">
            <a:avLst/>
          </a:prstGeom>
        </p:spPr>
      </p:pic>
      <p:pic>
        <p:nvPicPr>
          <p:cNvPr id="23" name="Picture 22"/>
          <p:cNvPicPr>
            <a:picLocks noChangeAspect="1"/>
          </p:cNvPicPr>
          <p:nvPr/>
        </p:nvPicPr>
        <p:blipFill>
          <a:blip r:embed="rId26" cstate="print">
            <a:extLst>
              <a:ext uri="{BEBA8EAE-BF5A-486C-A8C5-ECC9F3942E4B}">
                <a14:imgProps xmlns:a14="http://schemas.microsoft.com/office/drawing/2010/main">
                  <a14:imgLayer r:embed="rId27">
                    <a14:imgEffect>
                      <a14:backgroundRemoval t="9470" b="89773" l="1667" r="100000"/>
                    </a14:imgEffect>
                  </a14:imgLayer>
                </a14:imgProps>
              </a:ext>
              <a:ext uri="{28A0092B-C50C-407E-A947-70E740481C1C}">
                <a14:useLocalDpi xmlns:a14="http://schemas.microsoft.com/office/drawing/2010/main" val="0"/>
              </a:ext>
            </a:extLst>
          </a:blip>
          <a:stretch>
            <a:fillRect/>
          </a:stretch>
        </p:blipFill>
        <p:spPr>
          <a:xfrm>
            <a:off x="1999403" y="1858998"/>
            <a:ext cx="1810598" cy="796663"/>
          </a:xfrm>
          <a:prstGeom prst="rect">
            <a:avLst/>
          </a:prstGeom>
        </p:spPr>
      </p:pic>
      <p:pic>
        <p:nvPicPr>
          <p:cNvPr id="1027" name="Picture 3"/>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307" b="98160" l="125" r="96000"/>
                    </a14:imgEffect>
                  </a14:imgLayer>
                </a14:imgProps>
              </a:ext>
              <a:ext uri="{28A0092B-C50C-407E-A947-70E740481C1C}">
                <a14:useLocalDpi xmlns:a14="http://schemas.microsoft.com/office/drawing/2010/main" val="0"/>
              </a:ext>
            </a:extLst>
          </a:blip>
          <a:srcRect/>
          <a:stretch>
            <a:fillRect/>
          </a:stretch>
        </p:blipFill>
        <p:spPr bwMode="auto">
          <a:xfrm flipH="1">
            <a:off x="8982228" y="4849119"/>
            <a:ext cx="1941591" cy="158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212" b="100000" l="0" r="98438">
                        <a14:foregroundMark x1="48828" y1="25000" x2="45117" y2="37924"/>
                        <a14:foregroundMark x1="43359" y1="23729" x2="40234" y2="36229"/>
                        <a14:foregroundMark x1="57617" y1="23305" x2="57617" y2="39195"/>
                        <a14:foregroundMark x1="47656" y1="32415" x2="64453" y2="31568"/>
                        <a14:foregroundMark x1="58789" y1="24364" x2="62695" y2="28390"/>
                        <a14:foregroundMark x1="26172" y1="73517" x2="34180" y2="80508"/>
                        <a14:foregroundMark x1="60742" y1="31356" x2="60547" y2="41949"/>
                      </a14:backgroundRemoval>
                    </a14:imgEffect>
                  </a14:imgLayer>
                </a14:imgProps>
              </a:ext>
              <a:ext uri="{28A0092B-C50C-407E-A947-70E740481C1C}">
                <a14:useLocalDpi xmlns:a14="http://schemas.microsoft.com/office/drawing/2010/main" val="0"/>
              </a:ext>
            </a:extLst>
          </a:blip>
          <a:srcRect/>
          <a:stretch>
            <a:fillRect/>
          </a:stretch>
        </p:blipFill>
        <p:spPr bwMode="auto">
          <a:xfrm>
            <a:off x="5512364" y="896087"/>
            <a:ext cx="968577" cy="89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p:cNvPicPr>
          <p:nvPr/>
        </p:nvPicPr>
        <p:blipFill>
          <a:blip r:embed="rId32"/>
          <a:stretch>
            <a:fillRect/>
          </a:stretch>
        </p:blipFill>
        <p:spPr>
          <a:xfrm>
            <a:off x="2619024" y="26980"/>
            <a:ext cx="505176" cy="505176"/>
          </a:xfrm>
          <a:prstGeom prst="rect">
            <a:avLst/>
          </a:prstGeom>
        </p:spPr>
      </p:pic>
      <p:pic>
        <p:nvPicPr>
          <p:cNvPr id="1028" name="Picture 4"/>
          <p:cNvPicPr>
            <a:picLocks noChangeAspect="1" noChangeArrowheads="1"/>
          </p:cNvPicPr>
          <p:nvPr/>
        </p:nvPicPr>
        <p:blipFill>
          <a:blip r:embed="rId33">
            <a:extLst>
              <a:ext uri="{BEBA8EAE-BF5A-486C-A8C5-ECC9F3942E4B}">
                <a14:imgProps xmlns:a14="http://schemas.microsoft.com/office/drawing/2010/main">
                  <a14:imgLayer r:embed="rId34">
                    <a14:imgEffect>
                      <a14:backgroundRemoval t="0" b="100000" l="0" r="98271"/>
                    </a14:imgEffect>
                  </a14:imgLayer>
                </a14:imgProps>
              </a:ext>
              <a:ext uri="{28A0092B-C50C-407E-A947-70E740481C1C}">
                <a14:useLocalDpi xmlns:a14="http://schemas.microsoft.com/office/drawing/2010/main" val="0"/>
              </a:ext>
            </a:extLst>
          </a:blip>
          <a:srcRect/>
          <a:stretch>
            <a:fillRect/>
          </a:stretch>
        </p:blipFill>
        <p:spPr bwMode="auto">
          <a:xfrm>
            <a:off x="7974609" y="4979972"/>
            <a:ext cx="1557594" cy="1167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p:cNvPicPr>
            <a:picLocks noChangeAspect="1"/>
          </p:cNvPicPr>
          <p:nvPr/>
        </p:nvPicPr>
        <p:blipFill rotWithShape="1">
          <a:blip r:embed="rId24">
            <a:extLst>
              <a:ext uri="{BEBA8EAE-BF5A-486C-A8C5-ECC9F3942E4B}">
                <a14:imgProps xmlns:a14="http://schemas.microsoft.com/office/drawing/2010/main">
                  <a14:imgLayer r:embed="rId25">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2417184" y="2466625"/>
            <a:ext cx="575459" cy="438398"/>
          </a:xfrm>
          <a:prstGeom prst="rect">
            <a:avLst/>
          </a:prstGeom>
        </p:spPr>
      </p:pic>
      <p:pic>
        <p:nvPicPr>
          <p:cNvPr id="34" name="Picture 33"/>
          <p:cNvPicPr>
            <a:picLocks noChangeAspect="1"/>
          </p:cNvPicPr>
          <p:nvPr/>
        </p:nvPicPr>
        <p:blipFill rotWithShape="1">
          <a:blip r:embed="rId24">
            <a:extLst>
              <a:ext uri="{BEBA8EAE-BF5A-486C-A8C5-ECC9F3942E4B}">
                <a14:imgProps xmlns:a14="http://schemas.microsoft.com/office/drawing/2010/main">
                  <a14:imgLayer r:embed="rId25">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4298930" y="5229823"/>
            <a:ext cx="575459" cy="438398"/>
          </a:xfrm>
          <a:prstGeom prst="rect">
            <a:avLst/>
          </a:prstGeom>
        </p:spPr>
      </p:pic>
      <p:pic>
        <p:nvPicPr>
          <p:cNvPr id="35" name="Picture 34"/>
          <p:cNvPicPr>
            <a:picLocks noChangeAspect="1"/>
          </p:cNvPicPr>
          <p:nvPr/>
        </p:nvPicPr>
        <p:blipFill rotWithShape="1">
          <a:blip r:embed="rId24">
            <a:extLst>
              <a:ext uri="{BEBA8EAE-BF5A-486C-A8C5-ECC9F3942E4B}">
                <a14:imgProps xmlns:a14="http://schemas.microsoft.com/office/drawing/2010/main">
                  <a14:imgLayer r:embed="rId25">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6193211" y="5280091"/>
            <a:ext cx="575459" cy="438398"/>
          </a:xfrm>
          <a:prstGeom prst="rect">
            <a:avLst/>
          </a:prstGeom>
        </p:spPr>
      </p:pic>
      <p:pic>
        <p:nvPicPr>
          <p:cNvPr id="36" name="Picture 35"/>
          <p:cNvPicPr>
            <a:picLocks noChangeAspect="1"/>
          </p:cNvPicPr>
          <p:nvPr/>
        </p:nvPicPr>
        <p:blipFill rotWithShape="1">
          <a:blip r:embed="rId24">
            <a:extLst>
              <a:ext uri="{BEBA8EAE-BF5A-486C-A8C5-ECC9F3942E4B}">
                <a14:imgProps xmlns:a14="http://schemas.microsoft.com/office/drawing/2010/main">
                  <a14:imgLayer r:embed="rId25">
                    <a14:imgEffect>
                      <a14:backgroundRemoval t="79401" b="99251" l="59000" r="79250">
                        <a14:foregroundMark x1="64750" y1="98127" x2="73500" y2="98502"/>
                        <a14:foregroundMark x1="68750" y1="88015" x2="68750" y2="92884"/>
                        <a14:foregroundMark x1="70750" y1="85393" x2="71000" y2="92509"/>
                        <a14:foregroundMark x1="72500" y1="86517" x2="72750" y2="93258"/>
                        <a14:foregroundMark x1="75250" y1="89888" x2="75250" y2="94007"/>
                        <a14:foregroundMark x1="66750" y1="86891" x2="66500" y2="94007"/>
                      </a14:backgroundRemoval>
                    </a14:imgEffect>
                  </a14:imgLayer>
                </a14:imgProps>
              </a:ext>
              <a:ext uri="{28A0092B-C50C-407E-A947-70E740481C1C}">
                <a14:useLocalDpi xmlns:a14="http://schemas.microsoft.com/office/drawing/2010/main" val="0"/>
              </a:ext>
            </a:extLst>
          </a:blip>
          <a:srcRect l="58990" t="78808" r="18669" b="-4306"/>
          <a:stretch>
            <a:fillRect/>
          </a:stretch>
        </p:blipFill>
        <p:spPr>
          <a:xfrm>
            <a:off x="3723471" y="5010624"/>
            <a:ext cx="575459" cy="438398"/>
          </a:xfrm>
          <a:prstGeom prst="rect">
            <a:avLst/>
          </a:prstGeom>
        </p:spPr>
      </p:pic>
      <p:pic>
        <p:nvPicPr>
          <p:cNvPr id="37" name="Picture 2" descr="Kết quả hình ảnh cho FIREWORK GIF"/>
          <p:cNvPicPr>
            <a:picLocks noChangeAspect="1" noChangeArrowheads="1" noCrop="1"/>
          </p:cNvPicPr>
          <p:nvPr/>
        </p:nvPicPr>
        <p:blipFill>
          <a:blip r:embed="rId35"/>
          <a:srcRect/>
          <a:stretch>
            <a:fillRect/>
          </a:stretch>
        </p:blipFill>
        <p:spPr bwMode="auto">
          <a:xfrm>
            <a:off x="751330" y="238845"/>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Kết quả hình ảnh cho FIREWORK GIF"/>
          <p:cNvPicPr>
            <a:picLocks noChangeAspect="1" noChangeArrowheads="1" noCrop="1"/>
          </p:cNvPicPr>
          <p:nvPr/>
        </p:nvPicPr>
        <p:blipFill>
          <a:blip r:embed="rId35"/>
          <a:srcRect/>
          <a:stretch>
            <a:fillRect/>
          </a:stretch>
        </p:blipFill>
        <p:spPr bwMode="auto">
          <a:xfrm>
            <a:off x="8483366" y="1342540"/>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Kết quả hình ảnh cho FIREWORK GIF"/>
          <p:cNvPicPr>
            <a:picLocks noChangeAspect="1" noChangeArrowheads="1" noCrop="1"/>
          </p:cNvPicPr>
          <p:nvPr/>
        </p:nvPicPr>
        <p:blipFill>
          <a:blip r:embed="rId35"/>
          <a:srcRect/>
          <a:stretch>
            <a:fillRect/>
          </a:stretch>
        </p:blipFill>
        <p:spPr bwMode="auto">
          <a:xfrm>
            <a:off x="7283750" y="1449293"/>
            <a:ext cx="2939313" cy="28511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Kết quả hình ảnh cho FIREWORK GIF">
            <a:hlinkClick r:id="rId5" action="ppaction://hlinksldjump"/>
          </p:cNvPr>
          <p:cNvPicPr>
            <a:picLocks noChangeAspect="1" noChangeArrowheads="1" noCrop="1"/>
          </p:cNvPicPr>
          <p:nvPr/>
        </p:nvPicPr>
        <p:blipFill>
          <a:blip r:embed="rId35"/>
          <a:srcRect/>
          <a:stretch>
            <a:fillRect/>
          </a:stretch>
        </p:blipFill>
        <p:spPr bwMode="auto">
          <a:xfrm>
            <a:off x="-163893" y="570969"/>
            <a:ext cx="2939313" cy="2851135"/>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2912745" y="2655570"/>
            <a:ext cx="7013575" cy="119888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sp>
        <p:nvSpPr>
          <p:cNvPr id="2" name="Rounded Rectangular Callout 1"/>
          <p:cNvSpPr/>
          <p:nvPr/>
        </p:nvSpPr>
        <p:spPr>
          <a:xfrm>
            <a:off x="2723822" y="3045273"/>
            <a:ext cx="8200277" cy="3728046"/>
          </a:xfrm>
          <a:prstGeom prst="wedgeRoundRectCallout">
            <a:avLst>
              <a:gd name="adj1" fmla="val -10514"/>
              <a:gd name="adj2" fmla="val -83164"/>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Arial-Rounded" panose="020B0500000000000000" pitchFamily="34" charset="0"/>
                <a:ea typeface="Arial-Rounded" panose="020B0500000000000000" pitchFamily="34" charset="0"/>
                <a:cs typeface="Arial-Rounded" panose="020B0500000000000000" pitchFamily="34" charset="0"/>
              </a:rPr>
              <a:t>Xin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chào</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nhỏ</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p>
          <a:p>
            <a:pPr algn="ctr"/>
            <a:r>
              <a:rPr lang="en-US" sz="3200" b="1" dirty="0" err="1">
                <a:latin typeface="Arial-Rounded" panose="020B0500000000000000" pitchFamily="34" charset="0"/>
                <a:ea typeface="Arial-Rounded" panose="020B0500000000000000" pitchFamily="34" charset="0"/>
                <a:cs typeface="Arial-Rounded" panose="020B0500000000000000" pitchFamily="34" charset="0"/>
              </a:rPr>
              <a:t>Mình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là</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Ếch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Xanh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hôm</a:t>
            </a:r>
            <a:r>
              <a:rPr lang="en-US" sz="3200" b="1" dirty="0">
                <a:latin typeface="Arial-Rounded" panose="020B0500000000000000" pitchFamily="34" charset="0"/>
                <a:ea typeface="Arial-Rounded" panose="020B0500000000000000" pitchFamily="34" charset="0"/>
                <a:cs typeface="Arial-Rounded" panose="020B0500000000000000" pitchFamily="34" charset="0"/>
              </a:rPr>
              <a:t> nay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học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Muốn</a:t>
            </a:r>
            <a:r>
              <a:rPr lang="en-US" sz="3200" b="1" dirty="0">
                <a:latin typeface="Arial-Rounded" panose="020B0500000000000000" pitchFamily="34" charset="0"/>
                <a:ea typeface="Arial-Rounded" panose="020B0500000000000000" pitchFamily="34" charset="0"/>
                <a:cs typeface="Arial-Rounded" panose="020B0500000000000000" pitchFamily="34" charset="0"/>
              </a:rPr>
              <a:t> sang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bờ</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sông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bên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kia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học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với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phải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nhảy</a:t>
            </a:r>
            <a:r>
              <a:rPr lang="en-US" sz="3200" b="1" dirty="0">
                <a:latin typeface="Arial-Rounded" panose="020B0500000000000000" pitchFamily="34" charset="0"/>
                <a:ea typeface="Arial-Rounded" panose="020B0500000000000000" pitchFamily="34" charset="0"/>
                <a:cs typeface="Arial-Rounded" panose="020B0500000000000000" pitchFamily="34" charset="0"/>
              </a:rPr>
              <a:t> qua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bèo</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sen.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Mỗi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bèo</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sen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là</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thể</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giúp</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trả</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lời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để</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học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đúng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giờ</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không</a:t>
            </a:r>
            <a:r>
              <a:rPr lang="en-US" sz="3200" b="1" dirty="0">
                <a:latin typeface="Arial-Rounded" panose="020B0500000000000000" pitchFamily="34" charset="0"/>
                <a:ea typeface="Arial-Rounded" panose="020B0500000000000000" pitchFamily="34" charset="0"/>
                <a:cs typeface="Arial-Rounded" panose="020B0500000000000000" pitchFamily="34" charset="0"/>
              </a:rPr>
              <a:t> ạ.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Hãy</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giúp</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với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nhé</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0.10573 0.0037 L 0.81927 -0.0074 " pathEditMode="relative" rAng="0" ptsTypes="AA">
                                      <p:cBhvr>
                                        <p:cTn id="6" dur="6750" fill="hold"/>
                                        <p:tgtEl>
                                          <p:spTgt spid="32"/>
                                        </p:tgtEl>
                                        <p:attrNameLst>
                                          <p:attrName>ppt_x</p:attrName>
                                          <p:attrName>ppt_y</p:attrName>
                                        </p:attrNameLst>
                                      </p:cBhvr>
                                      <p:rCtr x="46250" y="-555"/>
                                    </p:animMotion>
                                  </p:childTnLst>
                                </p:cTn>
                              </p:par>
                              <p:par>
                                <p:cTn id="7" presetID="32" presetClass="emph" presetSubtype="0" repeatCount="indefinite" fill="hold" nodeType="withEffect">
                                  <p:stCondLst>
                                    <p:cond delay="0"/>
                                  </p:stCondLst>
                                  <p:childTnLst>
                                    <p:animRot by="120000">
                                      <p:cBhvr>
                                        <p:cTn id="8" dur="375" fill="hold">
                                          <p:stCondLst>
                                            <p:cond delay="0"/>
                                          </p:stCondLst>
                                        </p:cTn>
                                        <p:tgtEl>
                                          <p:spTgt spid="1029"/>
                                        </p:tgtEl>
                                        <p:attrNameLst>
                                          <p:attrName>r</p:attrName>
                                        </p:attrNameLst>
                                      </p:cBhvr>
                                    </p:animRot>
                                    <p:animRot by="-240000">
                                      <p:cBhvr>
                                        <p:cTn id="9" dur="750" fill="hold">
                                          <p:stCondLst>
                                            <p:cond delay="750"/>
                                          </p:stCondLst>
                                        </p:cTn>
                                        <p:tgtEl>
                                          <p:spTgt spid="1029"/>
                                        </p:tgtEl>
                                        <p:attrNameLst>
                                          <p:attrName>r</p:attrName>
                                        </p:attrNameLst>
                                      </p:cBhvr>
                                    </p:animRot>
                                    <p:animRot by="240000">
                                      <p:cBhvr>
                                        <p:cTn id="10" dur="750" fill="hold">
                                          <p:stCondLst>
                                            <p:cond delay="1500"/>
                                          </p:stCondLst>
                                        </p:cTn>
                                        <p:tgtEl>
                                          <p:spTgt spid="1029"/>
                                        </p:tgtEl>
                                        <p:attrNameLst>
                                          <p:attrName>r</p:attrName>
                                        </p:attrNameLst>
                                      </p:cBhvr>
                                    </p:animRot>
                                    <p:animRot by="-240000">
                                      <p:cBhvr>
                                        <p:cTn id="11" dur="750" fill="hold">
                                          <p:stCondLst>
                                            <p:cond delay="2250"/>
                                          </p:stCondLst>
                                        </p:cTn>
                                        <p:tgtEl>
                                          <p:spTgt spid="1029"/>
                                        </p:tgtEl>
                                        <p:attrNameLst>
                                          <p:attrName>r</p:attrName>
                                        </p:attrNameLst>
                                      </p:cBhvr>
                                    </p:animRot>
                                    <p:animRot by="120000">
                                      <p:cBhvr>
                                        <p:cTn id="12" dur="750" fill="hold">
                                          <p:stCondLst>
                                            <p:cond delay="3000"/>
                                          </p:stCondLst>
                                        </p:cTn>
                                        <p:tgtEl>
                                          <p:spTgt spid="1029"/>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375" fill="hold">
                                          <p:stCondLst>
                                            <p:cond delay="0"/>
                                          </p:stCondLst>
                                        </p:cTn>
                                        <p:tgtEl>
                                          <p:spTgt spid="1027"/>
                                        </p:tgtEl>
                                        <p:attrNameLst>
                                          <p:attrName>r</p:attrName>
                                        </p:attrNameLst>
                                      </p:cBhvr>
                                    </p:animRot>
                                    <p:animRot by="-240000">
                                      <p:cBhvr>
                                        <p:cTn id="15" dur="750" fill="hold">
                                          <p:stCondLst>
                                            <p:cond delay="750"/>
                                          </p:stCondLst>
                                        </p:cTn>
                                        <p:tgtEl>
                                          <p:spTgt spid="1027"/>
                                        </p:tgtEl>
                                        <p:attrNameLst>
                                          <p:attrName>r</p:attrName>
                                        </p:attrNameLst>
                                      </p:cBhvr>
                                    </p:animRot>
                                    <p:animRot by="240000">
                                      <p:cBhvr>
                                        <p:cTn id="16" dur="750" fill="hold">
                                          <p:stCondLst>
                                            <p:cond delay="1500"/>
                                          </p:stCondLst>
                                        </p:cTn>
                                        <p:tgtEl>
                                          <p:spTgt spid="1027"/>
                                        </p:tgtEl>
                                        <p:attrNameLst>
                                          <p:attrName>r</p:attrName>
                                        </p:attrNameLst>
                                      </p:cBhvr>
                                    </p:animRot>
                                    <p:animRot by="-240000">
                                      <p:cBhvr>
                                        <p:cTn id="17" dur="750" fill="hold">
                                          <p:stCondLst>
                                            <p:cond delay="2250"/>
                                          </p:stCondLst>
                                        </p:cTn>
                                        <p:tgtEl>
                                          <p:spTgt spid="1027"/>
                                        </p:tgtEl>
                                        <p:attrNameLst>
                                          <p:attrName>r</p:attrName>
                                        </p:attrNameLst>
                                      </p:cBhvr>
                                    </p:animRot>
                                    <p:animRot by="120000">
                                      <p:cBhvr>
                                        <p:cTn id="18" dur="750" fill="hold">
                                          <p:stCondLst>
                                            <p:cond delay="3000"/>
                                          </p:stCondLst>
                                        </p:cTn>
                                        <p:tgtEl>
                                          <p:spTgt spid="10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375" fill="hold">
                                          <p:stCondLst>
                                            <p:cond delay="0"/>
                                          </p:stCondLst>
                                        </p:cTn>
                                        <p:tgtEl>
                                          <p:spTgt spid="1028"/>
                                        </p:tgtEl>
                                        <p:attrNameLst>
                                          <p:attrName>r</p:attrName>
                                        </p:attrNameLst>
                                      </p:cBhvr>
                                    </p:animRot>
                                    <p:animRot by="-240000">
                                      <p:cBhvr>
                                        <p:cTn id="21" dur="750" fill="hold">
                                          <p:stCondLst>
                                            <p:cond delay="750"/>
                                          </p:stCondLst>
                                        </p:cTn>
                                        <p:tgtEl>
                                          <p:spTgt spid="1028"/>
                                        </p:tgtEl>
                                        <p:attrNameLst>
                                          <p:attrName>r</p:attrName>
                                        </p:attrNameLst>
                                      </p:cBhvr>
                                    </p:animRot>
                                    <p:animRot by="240000">
                                      <p:cBhvr>
                                        <p:cTn id="22" dur="750" fill="hold">
                                          <p:stCondLst>
                                            <p:cond delay="1500"/>
                                          </p:stCondLst>
                                        </p:cTn>
                                        <p:tgtEl>
                                          <p:spTgt spid="1028"/>
                                        </p:tgtEl>
                                        <p:attrNameLst>
                                          <p:attrName>r</p:attrName>
                                        </p:attrNameLst>
                                      </p:cBhvr>
                                    </p:animRot>
                                    <p:animRot by="-240000">
                                      <p:cBhvr>
                                        <p:cTn id="23" dur="750" fill="hold">
                                          <p:stCondLst>
                                            <p:cond delay="2250"/>
                                          </p:stCondLst>
                                        </p:cTn>
                                        <p:tgtEl>
                                          <p:spTgt spid="1028"/>
                                        </p:tgtEl>
                                        <p:attrNameLst>
                                          <p:attrName>r</p:attrName>
                                        </p:attrNameLst>
                                      </p:cBhvr>
                                    </p:animRot>
                                    <p:animRot by="120000">
                                      <p:cBhvr>
                                        <p:cTn id="24" dur="750" fill="hold">
                                          <p:stCondLst>
                                            <p:cond delay="3000"/>
                                          </p:stCondLst>
                                        </p:cTn>
                                        <p:tgtEl>
                                          <p:spTgt spid="102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2"/>
                                        </p:tgtEl>
                                        <p:attrNameLst>
                                          <p:attrName>ppt_w</p:attrName>
                                        </p:attrNameLst>
                                      </p:cBhvr>
                                      <p:tavLst>
                                        <p:tav tm="0">
                                          <p:val>
                                            <p:strVal val="ppt_w"/>
                                          </p:val>
                                        </p:tav>
                                        <p:tav tm="100000">
                                          <p:val>
                                            <p:fltVal val="0"/>
                                          </p:val>
                                        </p:tav>
                                      </p:tavLst>
                                    </p:anim>
                                    <p:anim calcmode="lin" valueType="num">
                                      <p:cBhvr>
                                        <p:cTn id="36" dur="500"/>
                                        <p:tgtEl>
                                          <p:spTgt spid="2"/>
                                        </p:tgtEl>
                                        <p:attrNameLst>
                                          <p:attrName>ppt_h</p:attrName>
                                        </p:attrNameLst>
                                      </p:cBhvr>
                                      <p:tavLst>
                                        <p:tav tm="0">
                                          <p:val>
                                            <p:strVal val="ppt_h"/>
                                          </p:val>
                                        </p:tav>
                                        <p:tav tm="100000">
                                          <p:val>
                                            <p:fltVal val="0"/>
                                          </p:val>
                                        </p:tav>
                                      </p:tavLst>
                                    </p:anim>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7.22222E-6 2.96947E-6 C 0.00417 -0.00717 0.01181 -0.01619 0.01823 -0.01897 C 0.03108 -0.01665 0.02535 -0.02035 0.03507 -0.00694 C 0.03733 -0.00393 0.04289 2.96947E-6 0.04289 2.96947E-6 C 0.04584 0.00601 0.04948 0.00879 0.0533 0.01387 C 0.05626 0.02451 0.05521 0.02359 0.06372 0.03122 C 0.06494 0.03238 0.06754 0.03469 0.06754 0.03469 C 0.06997 0.04348 0.07813 0.0555 0.06632 0.06059 C 0.06285 0.06984 0.05851 0.07747 0.05851 0.08834 " pathEditMode="relative" ptsTypes="ffffffffA">
                                      <p:cBhvr>
                                        <p:cTn id="42" dur="2000" fill="hold"/>
                                        <p:tgtEl>
                                          <p:spTgt spid="1029"/>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05851 0.08839 C 0.05712 0.08353 0.05556 0.08399 0.05296 0.08098 C 0.04948 0.07705 0.04063 0.06918 0.03612 0.06733 C 0.03316 0.06479 0.03091 0.06224 0.02761 0.06085 C 0.02466 0.05831 0.02066 0.05761 0.01719 0.05692 C 0.00417 0.04998 -0.01041 0.05299 -0.02395 0.04952 C -0.03958 0.05044 -0.05243 0.05252 -0.06753 0.05599 C -0.06961 0.05692 -0.071 0.05854 -0.07309 0.05923 C -0.07604 0.06201 -0.07847 0.06803 -0.08038 0.07219 C -0.08246 0.08145 -0.08645 0.09001 -0.08645 0.09972 " pathEditMode="relative" ptsTypes="fffffffffA">
                                      <p:cBhvr>
                                        <p:cTn id="46" dur="2000" fill="hold"/>
                                        <p:tgtEl>
                                          <p:spTgt spid="1029"/>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0.08645 0.09973 C -0.09322 0.09278 -0.09131 0.08422 -0.10156 0.08029 C -0.10972 0.07034 -0.11944 0.06548 -0.1302 0.0634 C -0.13454 0.06109 -0.13992 0.05923 -0.14461 0.05854 C -0.14704 0.05738 -0.1493 0.05692 -0.1519 0.056 C -0.15329 0.05553 -0.15624 0.05438 -0.15624 0.05438 C -0.17569 0.05507 -0.18367 0.05391 -0.19913 0.06016 C -0.2026 0.06317 -0.20607 0.06594 -0.20954 0.06895 C -0.21701 0.08469 -0.22725 0.09834 -0.23124 0.11662 C -0.23229 0.12171 -0.23541 0.12818 -0.23558 0.13374 C -0.23576 0.14114 -0.23558 0.14878 -0.23558 0.15618 " pathEditMode="relative" ptsTypes="ffffffffffA">
                                      <p:cBhvr>
                                        <p:cTn id="50" dur="2000" fill="hold"/>
                                        <p:tgtEl>
                                          <p:spTgt spid="1029"/>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23559 0.15607 C -0.25052 0.14497 -0.26302 0.12647 -0.27864 0.12208 C -0.28889 0.11491 -0.28333 0.11653 -0.29531 0.11953 C -0.29913 0.12508 -0.30208 0.1304 -0.30607 0.13526 C -0.30694 0.1378 -0.30729 0.14104 -0.3085 0.14289 C -0.30955 0.14474 -0.31111 0.14358 -0.31215 0.14543 C -0.31302 0.14751 -0.31267 0.15098 -0.31319 0.15352 C -0.31632 0.16554 -0.31701 0.16647 -0.32048 0.17433 C -0.3217 0.18312 -0.32326 0.18867 -0.32656 0.19491 C -0.32812 0.20601 -0.33073 0.21502 -0.33229 0.22635 C -0.33281 0.2289 -0.33316 0.23144 -0.3335 0.23398 C -0.33385 0.23653 -0.33489 0.24161 -0.33489 0.24185 C -0.3335 0.29479 -0.33906 0.28161 -0.33229 0.29641 " pathEditMode="relative" rAng="0" ptsTypes="ffffffffffffA">
                                      <p:cBhvr>
                                        <p:cTn id="54" dur="2000" fill="hold"/>
                                        <p:tgtEl>
                                          <p:spTgt spid="1029"/>
                                        </p:tgtEl>
                                        <p:attrNameLst>
                                          <p:attrName>ppt_x</p:attrName>
                                          <p:attrName>ppt_y</p:attrName>
                                        </p:attrNameLst>
                                      </p:cBhvr>
                                      <p:rCtr x="-5174" y="4948"/>
                                    </p:animMotion>
                                  </p:childTnLst>
                                </p:cTn>
                              </p:par>
                              <p:par>
                                <p:cTn id="55" presetID="6" presetClass="emph" presetSubtype="0" fill="hold" nodeType="withEffect">
                                  <p:stCondLst>
                                    <p:cond delay="0"/>
                                  </p:stCondLst>
                                  <p:childTnLst>
                                    <p:animScale>
                                      <p:cBhvr>
                                        <p:cTn id="56" dur="2000" fill="hold"/>
                                        <p:tgtEl>
                                          <p:spTgt spid="1029"/>
                                        </p:tgtEl>
                                      </p:cBhvr>
                                      <p:by x="150000" y="150000"/>
                                    </p:animScale>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33229 0.29642 C -0.32761 0.2726 -0.30781 0.25989 -0.29427 0.25411 C -0.28733 0.24255 -0.27813 0.23677 -0.26875 0.23307 C -0.26007 0.22567 -0.25122 0.22359 -0.24184 0.21989 C -0.21597 0.22058 -0.18993 0.22058 -0.16406 0.22243 C -0.15278 0.22289 -0.14288 0.24763 -0.13542 0.25943 C -0.1349 0.26197 -0.13472 0.26497 -0.13386 0.26729 C -0.13316 0.2696 -0.13143 0.27029 -0.13073 0.2726 C -0.12691 0.28578 -0.12726 0.29896 -0.12118 0.3096 C -0.11875 0.32555 -0.11615 0.34243 -0.11163 0.35723 " pathEditMode="relative" rAng="0" ptsTypes="fffffffffA">
                                      <p:cBhvr>
                                        <p:cTn id="60" dur="2000" fill="hold"/>
                                        <p:tgtEl>
                                          <p:spTgt spid="1029"/>
                                        </p:tgtEl>
                                        <p:attrNameLst>
                                          <p:attrName>ppt_x</p:attrName>
                                          <p:attrName>ppt_y</p:attrName>
                                        </p:attrNameLst>
                                      </p:cBhvr>
                                      <p:rCtr x="11024" y="-786"/>
                                    </p:animMotion>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0.08107 0.3415 C -0.08055 0.33873 -0.08073 0.33549 -0.07951 0.33295 C -0.07847 0.33087 -0.07621 0.33041 -0.07465 0.32879 C -0.06823 0.32185 -0.06267 0.31584 -0.05555 0.30983 C -0.05399 0.30844 -0.0526 0.30659 -0.05087 0.30543 C -0.04826 0.30382 -0.04548 0.30312 -0.04288 0.30127 C -0.03576 0.29619 -0.03212 0.28948 -0.02552 0.28439 C -0.01666 0.27769 -0.00677 0.27376 0.00313 0.27168 C 0.02587 0.25642 0.06007 0.26682 0.08091 0.26752 C 0.09618 0.27145 0.10643 0.28601 0.11893 0.29711 C 0.12222 0.30335 0.12379 0.3096 0.12691 0.31607 C 0.12969 0.3274 0.13125 0.33642 0.13334 0.34775 C 0.13594 0.36162 0.14115 0.37364 0.14115 0.38798 " pathEditMode="relative" ptsTypes="ffffffffffffA">
                                      <p:cBhvr>
                                        <p:cTn id="64" dur="2000" fill="hold"/>
                                        <p:tgtEl>
                                          <p:spTgt spid="1029"/>
                                        </p:tgtEl>
                                        <p:attrNameLst>
                                          <p:attrName>ppt_x</p:attrName>
                                          <p:attrName>ppt_y</p:attrName>
                                        </p:attrNameLst>
                                      </p:cBhvr>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nodeType="clickEffect">
                                  <p:stCondLst>
                                    <p:cond delay="0"/>
                                  </p:stCondLst>
                                  <p:childTnLst>
                                    <p:animMotion origin="layout" path="M 0.14115 0.38797 L 0.23594 0.50381 " pathEditMode="relative" rAng="0" ptsTypes="AA">
                                      <p:cBhvr>
                                        <p:cTn id="68" dur="2000" fill="hold"/>
                                        <p:tgtEl>
                                          <p:spTgt spid="1029"/>
                                        </p:tgtEl>
                                        <p:attrNameLst>
                                          <p:attrName>ppt_x</p:attrName>
                                          <p:attrName>ppt_y</p:attrName>
                                        </p:attrNameLst>
                                      </p:cBhvr>
                                      <p:rCtr x="4740" y="5780"/>
                                    </p:animMotion>
                                  </p:childTnLst>
                                </p:cTn>
                              </p:par>
                              <p:par>
                                <p:cTn id="69" presetID="1"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xit" presetSubtype="0" fill="hold" nodeType="withEffect">
                                  <p:stCondLst>
                                    <p:cond delay="5000"/>
                                  </p:stCondLst>
                                  <p:childTnLst>
                                    <p:set>
                                      <p:cBhvr>
                                        <p:cTn id="72" dur="1" fill="hold">
                                          <p:stCondLst>
                                            <p:cond delay="0"/>
                                          </p:stCondLst>
                                        </p:cTn>
                                        <p:tgtEl>
                                          <p:spTgt spid="37"/>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xit" presetSubtype="0" fill="hold" nodeType="withEffect">
                                  <p:stCondLst>
                                    <p:cond delay="5000"/>
                                  </p:stCondLst>
                                  <p:childTnLst>
                                    <p:set>
                                      <p:cBhvr>
                                        <p:cTn id="76" dur="1" fill="hold">
                                          <p:stCondLst>
                                            <p:cond delay="0"/>
                                          </p:stCondLst>
                                        </p:cTn>
                                        <p:tgtEl>
                                          <p:spTgt spid="38"/>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xit" presetSubtype="0" fill="hold" nodeType="withEffect">
                                  <p:stCondLst>
                                    <p:cond delay="5000"/>
                                  </p:stCondLst>
                                  <p:childTnLst>
                                    <p:set>
                                      <p:cBhvr>
                                        <p:cTn id="80" dur="1" fill="hold">
                                          <p:stCondLst>
                                            <p:cond delay="0"/>
                                          </p:stCondLst>
                                        </p:cTn>
                                        <p:tgtEl>
                                          <p:spTgt spid="39"/>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xit" presetSubtype="0" fill="hold" nodeType="withEffect">
                                  <p:stCondLst>
                                    <p:cond delay="5000"/>
                                  </p:stCondLst>
                                  <p:childTnLst>
                                    <p:set>
                                      <p:cBhvr>
                                        <p:cTn id="84" dur="1" fill="hold">
                                          <p:stCondLst>
                                            <p:cond delay="0"/>
                                          </p:stCondLst>
                                        </p:cTn>
                                        <p:tgtEl>
                                          <p:spTgt spid="40"/>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xit" presetSubtype="0" fill="hold" grpId="1" nodeType="withEffect">
                                  <p:stCondLst>
                                    <p:cond delay="5000"/>
                                  </p:stCondLst>
                                  <p:childTnLst>
                                    <p:set>
                                      <p:cBhvr>
                                        <p:cTn id="88"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2" grpId="0" bldLvl="0" animBg="1"/>
      <p:bldP spid="2"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67660" y="1442085"/>
            <a:ext cx="645668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lvl="1" defTabSz="1219200">
                <a:defRPr/>
              </a:pPr>
              <a:r>
                <a:rPr lang="en-US" altLang="zh-CN"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rPr>
                <a:t>Tiết 1 + 2</a:t>
              </a:r>
              <a:endParaRPr lang="zh-CN" altLang="en-US" sz="8000" spc="300" dirty="0">
                <a:solidFill>
                  <a:srgbClr val="FFFFFF"/>
                </a:solidFill>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949133"/>
            <a:ext cx="10972800" cy="1143000"/>
          </a:xfrm>
        </p:spPr>
        <p:txBody>
          <a:bodyPr>
            <a:normAutofit fontScale="90000"/>
          </a:bodyPr>
          <a:lstStyle/>
          <a:p>
            <a:pPr algn="ctr"/>
            <a:r>
              <a:rPr lang="en-US">
                <a:latin typeface="Arial-Rounded" panose="020B0500000000000000" pitchFamily="34" charset="0"/>
                <a:cs typeface="Arial-Rounded" panose="020B0500000000000000" pitchFamily="34" charset="0"/>
              </a:rPr>
              <a:t>1. Khi vui chơi cùng bạn em cảm thấy thế nào?</a:t>
            </a:r>
            <a:br>
              <a:rPr lang="en-US">
                <a:latin typeface="Arial-Rounded" panose="020B0500000000000000" pitchFamily="34" charset="0"/>
                <a:cs typeface="Arial-Rounded" panose="020B0500000000000000" pitchFamily="34" charset="0"/>
              </a:rPr>
            </a:br>
            <a:r>
              <a:rPr lang="en-US">
                <a:latin typeface="Arial-Rounded" panose="020B0500000000000000" pitchFamily="34" charset="0"/>
                <a:cs typeface="Arial-Rounded" panose="020B0500000000000000" pitchFamily="34" charset="0"/>
              </a:rPr>
              <a:t>2. Khi xa bạn em cảm thấy thế nào?</a:t>
            </a:r>
          </a:p>
        </p:txBody>
      </p:sp>
      <p:pic>
        <p:nvPicPr>
          <p:cNvPr id="4" name="Content Placeholder 3"/>
          <p:cNvPicPr>
            <a:picLocks noGrp="1" noChangeAspect="1"/>
          </p:cNvPicPr>
          <p:nvPr>
            <p:ph idx="1"/>
          </p:nvPr>
        </p:nvPicPr>
        <p:blipFill>
          <a:blip r:embed="rId3"/>
          <a:stretch>
            <a:fillRect/>
          </a:stretch>
        </p:blipFill>
        <p:spPr>
          <a:xfrm>
            <a:off x="173355" y="156845"/>
            <a:ext cx="1478280" cy="899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
          <p:cNvPicPr>
            <a:picLocks noGrp="1" noChangeAspect="1"/>
          </p:cNvPicPr>
          <p:nvPr>
            <p:ph idx="1"/>
          </p:nvPr>
        </p:nvPicPr>
        <p:blipFill>
          <a:blip r:embed="rId2"/>
          <a:stretch>
            <a:fillRect/>
          </a:stretch>
        </p:blipFill>
        <p:spPr>
          <a:xfrm>
            <a:off x="0" y="1003935"/>
            <a:ext cx="9111615" cy="5656580"/>
          </a:xfrm>
          <a:prstGeom prst="rect">
            <a:avLst/>
          </a:prstGeom>
        </p:spPr>
      </p:pic>
      <p:sp>
        <p:nvSpPr>
          <p:cNvPr id="5" name="Text Box 4"/>
          <p:cNvSpPr txBox="1"/>
          <p:nvPr/>
        </p:nvSpPr>
        <p:spPr>
          <a:xfrm>
            <a:off x="4953635" y="135890"/>
            <a:ext cx="2665730" cy="645160"/>
          </a:xfrm>
          <a:prstGeom prst="rect">
            <a:avLst/>
          </a:prstGeom>
          <a:noFill/>
        </p:spPr>
        <p:txBody>
          <a:bodyPr wrap="square" rtlCol="0">
            <a:spAutoFit/>
          </a:bodyPr>
          <a:lstStyle/>
          <a:p>
            <a:r>
              <a:rPr lang="en-US" sz="3600">
                <a:ln/>
                <a:solidFill>
                  <a:schemeClr val="accent1"/>
                </a:solidFill>
                <a:effectLst>
                  <a:outerShdw blurRad="38100" dist="25400" dir="5400000" algn="ctr" rotWithShape="0">
                    <a:srgbClr val="6E747A">
                      <a:alpha val="43000"/>
                    </a:srgbClr>
                  </a:outerShdw>
                </a:effectLst>
                <a:latin typeface="Arial-Rounded" panose="020B0500000000000000" pitchFamily="34" charset="0"/>
                <a:cs typeface="Arial-Rounded" panose="020B0500000000000000" pitchFamily="34" charset="0"/>
                <a:sym typeface="+mn-ea"/>
              </a:rPr>
              <a:t>Tớ nhớ cậu</a:t>
            </a:r>
          </a:p>
        </p:txBody>
      </p:sp>
      <p:pic>
        <p:nvPicPr>
          <p:cNvPr id="6" name="Picture 5"/>
          <p:cNvPicPr>
            <a:picLocks noChangeAspect="1"/>
          </p:cNvPicPr>
          <p:nvPr/>
        </p:nvPicPr>
        <p:blipFill>
          <a:blip r:embed="rId3"/>
          <a:stretch>
            <a:fillRect/>
          </a:stretch>
        </p:blipFill>
        <p:spPr>
          <a:xfrm>
            <a:off x="8922385" y="615950"/>
            <a:ext cx="3269615" cy="3183890"/>
          </a:xfrm>
          <a:prstGeom prst="rect">
            <a:avLst/>
          </a:prstGeom>
        </p:spPr>
      </p:pic>
      <p:pic>
        <p:nvPicPr>
          <p:cNvPr id="21" name="Content Placeholder 20" descr="logo"/>
          <p:cNvPicPr>
            <a:picLocks noGrp="1" noChangeAspect="1"/>
          </p:cNvPicPr>
          <p:nvPr>
            <p:ph sz="half" idx="2"/>
          </p:nvPr>
        </p:nvPicPr>
        <p:blipFill>
          <a:blip r:embed="rId4" cstate="print"/>
          <a:stretch>
            <a:fillRect/>
          </a:stretch>
        </p:blipFill>
        <p:spPr>
          <a:xfrm>
            <a:off x="-64770" y="26035"/>
            <a:ext cx="957580" cy="977900"/>
          </a:xfrm>
          <a:prstGeom prst="rect">
            <a:avLst/>
          </a:prstGeom>
        </p:spPr>
      </p:pic>
      <p:sp>
        <p:nvSpPr>
          <p:cNvPr id="10" name="Cloud 9"/>
          <p:cNvSpPr/>
          <p:nvPr/>
        </p:nvSpPr>
        <p:spPr>
          <a:xfrm>
            <a:off x="9111615" y="5767705"/>
            <a:ext cx="2819400" cy="81089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latin typeface="Arial-Rounded" panose="020B0500000000000000" pitchFamily="34" charset="0"/>
                <a:cs typeface="Arial-Rounded" panose="020B0500000000000000" pitchFamily="34" charset="0"/>
              </a:rPr>
              <a:t>Đọc mẫu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descr="Capture"/>
          <p:cNvPicPr>
            <a:picLocks noGrp="1" noChangeAspect="1"/>
          </p:cNvPicPr>
          <p:nvPr>
            <p:ph idx="1"/>
          </p:nvPr>
        </p:nvPicPr>
        <p:blipFill>
          <a:blip r:embed="rId3"/>
          <a:stretch>
            <a:fillRect/>
          </a:stretch>
        </p:blipFill>
        <p:spPr>
          <a:xfrm>
            <a:off x="0" y="1003935"/>
            <a:ext cx="9111615" cy="5656580"/>
          </a:xfrm>
          <a:prstGeom prst="rect">
            <a:avLst/>
          </a:prstGeom>
        </p:spPr>
      </p:pic>
      <p:sp>
        <p:nvSpPr>
          <p:cNvPr id="5" name="Text Box 4"/>
          <p:cNvSpPr txBox="1"/>
          <p:nvPr/>
        </p:nvSpPr>
        <p:spPr>
          <a:xfrm>
            <a:off x="4953635" y="135890"/>
            <a:ext cx="2665730" cy="645160"/>
          </a:xfrm>
          <a:prstGeom prst="rect">
            <a:avLst/>
          </a:prstGeom>
          <a:noFill/>
        </p:spPr>
        <p:txBody>
          <a:bodyPr wrap="square" rtlCol="0">
            <a:spAutoFit/>
          </a:bodyPr>
          <a:lstStyle/>
          <a:p>
            <a:r>
              <a:rPr lang="en-US" sz="3600">
                <a:solidFill>
                  <a:schemeClr val="accent1"/>
                </a:solidFill>
                <a:effectLst>
                  <a:outerShdw blurRad="38100" dist="25400" dir="5400000" algn="ctr" rotWithShape="0">
                    <a:srgbClr val="6E747A">
                      <a:alpha val="43000"/>
                    </a:srgbClr>
                  </a:outerShdw>
                </a:effectLst>
                <a:latin typeface="Arial-Rounded" panose="020B0500000000000000" pitchFamily="34" charset="0"/>
                <a:cs typeface="Arial-Rounded" panose="020B0500000000000000" pitchFamily="34" charset="0"/>
                <a:sym typeface="+mn-ea"/>
              </a:rPr>
              <a:t>Tớ nhớ cậu</a:t>
            </a:r>
          </a:p>
        </p:txBody>
      </p:sp>
      <p:pic>
        <p:nvPicPr>
          <p:cNvPr id="6" name="Picture 5"/>
          <p:cNvPicPr>
            <a:picLocks noChangeAspect="1"/>
          </p:cNvPicPr>
          <p:nvPr/>
        </p:nvPicPr>
        <p:blipFill>
          <a:blip r:embed="rId4"/>
          <a:stretch>
            <a:fillRect/>
          </a:stretch>
        </p:blipFill>
        <p:spPr>
          <a:xfrm>
            <a:off x="8922385" y="615950"/>
            <a:ext cx="3269615" cy="3183890"/>
          </a:xfrm>
          <a:prstGeom prst="rect">
            <a:avLst/>
          </a:prstGeom>
        </p:spPr>
      </p:pic>
      <p:pic>
        <p:nvPicPr>
          <p:cNvPr id="21" name="Content Placeholder 20" descr="logo"/>
          <p:cNvPicPr>
            <a:picLocks noGrp="1" noChangeAspect="1"/>
          </p:cNvPicPr>
          <p:nvPr>
            <p:ph sz="half" idx="2"/>
          </p:nvPr>
        </p:nvPicPr>
        <p:blipFill>
          <a:blip r:embed="rId5" cstate="print"/>
          <a:stretch>
            <a:fillRect/>
          </a:stretch>
        </p:blipFill>
        <p:spPr>
          <a:xfrm>
            <a:off x="-64770" y="26035"/>
            <a:ext cx="957580" cy="977900"/>
          </a:xfrm>
          <a:prstGeom prst="rect">
            <a:avLst/>
          </a:prstGeom>
        </p:spPr>
      </p:pic>
      <p:sp>
        <p:nvSpPr>
          <p:cNvPr id="10" name="Cloud 9"/>
          <p:cNvSpPr/>
          <p:nvPr/>
        </p:nvSpPr>
        <p:spPr>
          <a:xfrm>
            <a:off x="9111615" y="4570730"/>
            <a:ext cx="2819400" cy="2007870"/>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latin typeface="Arial-Rounded" panose="020B0500000000000000" pitchFamily="34" charset="0"/>
                <a:cs typeface="Arial-Rounded" panose="020B0500000000000000" pitchFamily="34" charset="0"/>
              </a:rPr>
              <a:t>Luyện đọc từ khó</a:t>
            </a:r>
          </a:p>
        </p:txBody>
      </p:sp>
      <p:cxnSp>
        <p:nvCxnSpPr>
          <p:cNvPr id="2" name="Straight Connector 1"/>
          <p:cNvCxnSpPr/>
          <p:nvPr/>
        </p:nvCxnSpPr>
        <p:spPr>
          <a:xfrm>
            <a:off x="7419975" y="2541270"/>
            <a:ext cx="862330"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1485900" y="5482590"/>
            <a:ext cx="862330"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2" name="61" descr="E:\素材\春\7ff96c0408d5f1ad90e6490e1fb39ea4.png7ff96c0408d5f1ad90e6490e1fb39ea4"/>
          <p:cNvPicPr>
            <a:picLocks noChangeAspect="1"/>
          </p:cNvPicPr>
          <p:nvPr/>
        </p:nvPicPr>
        <p:blipFill>
          <a:blip r:embed="rId4" cstate="screen"/>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srcRect/>
          <a:stretch>
            <a:fillRect/>
          </a:stretch>
        </p:blipFill>
        <p:spPr>
          <a:xfrm rot="21000000">
            <a:off x="10031048" y="4756299"/>
            <a:ext cx="2396490" cy="2344420"/>
          </a:xfrm>
          <a:prstGeom prst="rect">
            <a:avLst/>
          </a:prstGeom>
        </p:spPr>
      </p:pic>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5731" y="2243748"/>
              <a:ext cx="1711988" cy="1754326"/>
            </a:xfrm>
            <a:prstGeom prst="rect">
              <a:avLst/>
            </a:prstGeom>
            <a:noFill/>
          </p:spPr>
          <p:txBody>
            <a:bodyPr wrap="square" rtlCol="0">
              <a:spAutoFit/>
            </a:bodyPr>
            <a:lstStyle/>
            <a:p>
              <a:pPr algn="ctr" defTabSz="913130" fontAlgn="base">
                <a:spcBef>
                  <a:spcPct val="0"/>
                </a:spcBef>
                <a:spcAft>
                  <a:spcPct val="0"/>
                </a:spcAft>
                <a:defRPr/>
              </a:pPr>
              <a:r>
                <a:rPr lang="en-US" altLang="zh-CN"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lang="zh-CN" altLang="en-US"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Group 41"/>
          <p:cNvGrpSpPr/>
          <p:nvPr/>
        </p:nvGrpSpPr>
        <p:grpSpPr>
          <a:xfrm>
            <a:off x="3760470" y="1045210"/>
            <a:ext cx="6916420" cy="1470182"/>
            <a:chOff x="172324" y="1157225"/>
            <a:chExt cx="2109019" cy="1406784"/>
          </a:xfrm>
        </p:grpSpPr>
        <p:sp>
          <p:nvSpPr>
            <p:cNvPr id="43" name="Hexagon 42"/>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288974" y="1369884"/>
              <a:ext cx="1808630" cy="1029911"/>
            </a:xfrm>
            <a:prstGeom prst="rect">
              <a:avLst/>
            </a:prstGeom>
            <a:noFill/>
          </p:spPr>
          <p:txBody>
            <a:bodyPr wrap="square" rtlCol="0">
              <a:spAutoFit/>
            </a:bodyPr>
            <a:lstStyle/>
            <a:p>
              <a:pPr algn="ctr" defTabSz="913130" fontAlgn="base">
                <a:spcBef>
                  <a:spcPct val="0"/>
                </a:spcBef>
                <a:spcAft>
                  <a:spcPct val="0"/>
                </a:spcAft>
                <a:defRPr/>
              </a:pPr>
              <a:r>
                <a:rPr lang="en-US" sz="3600" b="0" u="none" strike="noStrike"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nắn nót</a:t>
              </a:r>
            </a:p>
            <a:p>
              <a:pPr algn="ctr" defTabSz="913130" fontAlgn="base">
                <a:spcBef>
                  <a:spcPct val="0"/>
                </a:spcBef>
                <a:spcAft>
                  <a:spcPct val="0"/>
                </a:spcAft>
                <a:defRPr/>
              </a:pPr>
              <a:r>
                <a:rPr lang="en-US" altLang="vi-VN" sz="2800" b="0" i="0" u="none" strike="noStrike" dirty="0">
                  <a:solidFill>
                    <a:srgbClr val="231F20"/>
                  </a:solidFill>
                  <a:effectLst/>
                  <a:latin typeface="Arial-Rounded" panose="020B0500000000000000" pitchFamily="34" charset="0"/>
                  <a:ea typeface="Arial-Rounded" panose="020B0500000000000000" pitchFamily="34" charset="0"/>
                  <a:cs typeface="Arial-Rounded" panose="020B0500000000000000" pitchFamily="34" charset="0"/>
                </a:rPr>
                <a:t>Viết cẩn thận cho đẹp</a:t>
              </a:r>
              <a:endParaRPr lang="en-US" altLang="vi-VN" sz="2800" b="0" i="0" u="none" strike="noStrike" dirty="0">
                <a:solidFill>
                  <a:srgbClr val="231F20"/>
                </a:solidFill>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pic>
        <p:nvPicPr>
          <p:cNvPr id="5" name="Picture 4"/>
          <p:cNvPicPr>
            <a:picLocks noChangeAspect="1"/>
          </p:cNvPicPr>
          <p:nvPr/>
        </p:nvPicPr>
        <p:blipFill>
          <a:blip r:embed="rId7"/>
          <a:stretch>
            <a:fillRect/>
          </a:stretch>
        </p:blipFill>
        <p:spPr>
          <a:xfrm>
            <a:off x="11285220" y="95250"/>
            <a:ext cx="906780" cy="848360"/>
          </a:xfrm>
          <a:prstGeom prst="rect">
            <a:avLst/>
          </a:prstGeom>
        </p:spPr>
      </p:pic>
      <p:grpSp>
        <p:nvGrpSpPr>
          <p:cNvPr id="14" name="Group 13"/>
          <p:cNvGrpSpPr/>
          <p:nvPr/>
        </p:nvGrpSpPr>
        <p:grpSpPr>
          <a:xfrm>
            <a:off x="3882390" y="3599815"/>
            <a:ext cx="6916420" cy="1536057"/>
            <a:chOff x="172324" y="1157225"/>
            <a:chExt cx="2109019" cy="1469818"/>
          </a:xfrm>
        </p:grpSpPr>
        <p:sp>
          <p:nvSpPr>
            <p:cNvPr id="16" name="Hexagon 15"/>
            <p:cNvSpPr/>
            <p:nvPr/>
          </p:nvSpPr>
          <p:spPr>
            <a:xfrm>
              <a:off x="172324" y="1157225"/>
              <a:ext cx="2109019" cy="1406784"/>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43"/>
            <p:cNvSpPr txBox="1"/>
            <p:nvPr/>
          </p:nvSpPr>
          <p:spPr>
            <a:xfrm>
              <a:off x="315308" y="1185168"/>
              <a:ext cx="1808630" cy="1441875"/>
            </a:xfrm>
            <a:prstGeom prst="rect">
              <a:avLst/>
            </a:prstGeom>
            <a:noFill/>
          </p:spPr>
          <p:txBody>
            <a:bodyPr wrap="square" rtlCol="0">
              <a:spAutoFit/>
            </a:bodyPr>
            <a:lstStyle/>
            <a:p>
              <a:pPr algn="ctr" defTabSz="913130" fontAlgn="base">
                <a:spcBef>
                  <a:spcPct val="0"/>
                </a:spcBef>
                <a:spcAft>
                  <a:spcPct val="0"/>
                </a:spcAft>
                <a:defRPr/>
              </a:pPr>
              <a:r>
                <a:rPr lang="en-US" sz="3600" b="0" u="none" strike="noStrike"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cặm cụi</a:t>
              </a:r>
            </a:p>
            <a:p>
              <a:pPr algn="ctr" defTabSz="913130" fontAlgn="base">
                <a:spcBef>
                  <a:spcPct val="0"/>
                </a:spcBef>
                <a:spcAft>
                  <a:spcPct val="0"/>
                </a:spcAft>
                <a:defRPr/>
              </a:pPr>
              <a:r>
                <a:rPr lang="en-US" altLang="vi-VN" sz="2800" b="0" i="0" u="none" strike="noStrike" dirty="0">
                  <a:solidFill>
                    <a:srgbClr val="231F20"/>
                  </a:solidFill>
                  <a:effectLst/>
                  <a:latin typeface="Arial-Rounded" panose="020B0500000000000000" pitchFamily="34" charset="0"/>
                  <a:ea typeface="Arial-Rounded" panose="020B0500000000000000" pitchFamily="34" charset="0"/>
                  <a:cs typeface="Arial-Rounded" panose="020B0500000000000000" pitchFamily="34" charset="0"/>
                  <a:sym typeface="+mn-lt"/>
                </a:rPr>
                <a:t>chăm chú, tập trung vào việc đang làm</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Rounded" panose="020B0500000000000000" pitchFamily="34" charset="0"/>
                <a:cs typeface="Arial-Rounded" panose="020B0500000000000000" pitchFamily="34" charset="0"/>
              </a:rPr>
              <a:t>Luyện đọc câu dài</a:t>
            </a:r>
          </a:p>
        </p:txBody>
      </p:sp>
      <p:sp>
        <p:nvSpPr>
          <p:cNvPr id="3" name="Content Placeholder 2"/>
          <p:cNvSpPr>
            <a:spLocks noGrp="1"/>
          </p:cNvSpPr>
          <p:nvPr>
            <p:ph idx="1"/>
          </p:nvPr>
        </p:nvSpPr>
        <p:spPr/>
        <p:txBody>
          <a:bodyPr/>
          <a:lstStyle/>
          <a:p>
            <a:pPr marL="0" indent="0">
              <a:buNone/>
            </a:pPr>
            <a:r>
              <a:rPr lang="en-US">
                <a:latin typeface="Arial-Rounded" panose="020B0500000000000000" pitchFamily="34" charset="0"/>
                <a:cs typeface="Arial-Rounded" panose="020B0500000000000000" pitchFamily="34" charset="0"/>
              </a:rPr>
              <a:t>Kiến không biết làm sao cho sóc biết mình rất nhớ bạn.  Cứ thế, cậu cặm cụi viết đi viết lại trong nhiều giờ liền. Không lâu sau, sóc nhận được lá thư do kiến gửi đến.</a:t>
            </a:r>
          </a:p>
        </p:txBody>
      </p:sp>
      <p:cxnSp>
        <p:nvCxnSpPr>
          <p:cNvPr id="4" name="Straight Connector 3"/>
          <p:cNvCxnSpPr/>
          <p:nvPr/>
        </p:nvCxnSpPr>
        <p:spPr>
          <a:xfrm flipH="1">
            <a:off x="5065318" y="1625293"/>
            <a:ext cx="51714" cy="499263"/>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Straight Connector 4"/>
          <p:cNvCxnSpPr/>
          <p:nvPr/>
        </p:nvCxnSpPr>
        <p:spPr>
          <a:xfrm flipH="1">
            <a:off x="7339188" y="1625293"/>
            <a:ext cx="69122" cy="46609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flipH="1">
            <a:off x="10710828" y="1724813"/>
            <a:ext cx="43080" cy="399743"/>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H="1">
            <a:off x="10829987" y="1724813"/>
            <a:ext cx="43079" cy="399742"/>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H="1">
            <a:off x="1392575" y="2124556"/>
            <a:ext cx="30480" cy="46609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flipH="1">
            <a:off x="6125804" y="2219325"/>
            <a:ext cx="30480" cy="46609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H="1">
            <a:off x="9798175" y="2198758"/>
            <a:ext cx="35642" cy="486657"/>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a:off x="9884697" y="2217184"/>
            <a:ext cx="15240" cy="468231"/>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2128336" y="2685415"/>
            <a:ext cx="30480" cy="46609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9170649" y="2685415"/>
            <a:ext cx="30480" cy="46609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9315511" y="2685415"/>
            <a:ext cx="30480" cy="46609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pture"/>
          <p:cNvPicPr>
            <a:picLocks noGrp="1" noChangeAspect="1"/>
          </p:cNvPicPr>
          <p:nvPr>
            <p:ph idx="1"/>
          </p:nvPr>
        </p:nvPicPr>
        <p:blipFill>
          <a:blip r:embed="rId2"/>
          <a:stretch>
            <a:fillRect/>
          </a:stretch>
        </p:blipFill>
        <p:spPr>
          <a:xfrm>
            <a:off x="0" y="1003935"/>
            <a:ext cx="9111615" cy="5656580"/>
          </a:xfrm>
          <a:prstGeom prst="rect">
            <a:avLst/>
          </a:prstGeom>
        </p:spPr>
      </p:pic>
      <p:sp>
        <p:nvSpPr>
          <p:cNvPr id="5" name="Text Box 4"/>
          <p:cNvSpPr txBox="1"/>
          <p:nvPr/>
        </p:nvSpPr>
        <p:spPr>
          <a:xfrm>
            <a:off x="4953635" y="135890"/>
            <a:ext cx="2665730" cy="645160"/>
          </a:xfrm>
          <a:prstGeom prst="rect">
            <a:avLst/>
          </a:prstGeom>
          <a:noFill/>
        </p:spPr>
        <p:txBody>
          <a:bodyPr wrap="square" rtlCol="0">
            <a:spAutoFit/>
          </a:bodyPr>
          <a:lstStyle/>
          <a:p>
            <a:r>
              <a:rPr lang="en-US" sz="3600">
                <a:solidFill>
                  <a:schemeClr val="accent1"/>
                </a:solidFill>
                <a:effectLst>
                  <a:outerShdw blurRad="38100" dist="25400" dir="5400000" algn="ctr" rotWithShape="0">
                    <a:srgbClr val="6E747A">
                      <a:alpha val="43000"/>
                    </a:srgbClr>
                  </a:outerShdw>
                </a:effectLst>
                <a:latin typeface="Arial-Rounded" panose="020B0500000000000000" pitchFamily="34" charset="0"/>
                <a:cs typeface="Arial-Rounded" panose="020B0500000000000000" pitchFamily="34" charset="0"/>
                <a:sym typeface="+mn-ea"/>
              </a:rPr>
              <a:t>Tớ nhớ cậu</a:t>
            </a:r>
          </a:p>
        </p:txBody>
      </p:sp>
      <p:pic>
        <p:nvPicPr>
          <p:cNvPr id="6" name="Picture 5"/>
          <p:cNvPicPr>
            <a:picLocks noChangeAspect="1"/>
          </p:cNvPicPr>
          <p:nvPr/>
        </p:nvPicPr>
        <p:blipFill>
          <a:blip r:embed="rId3"/>
          <a:stretch>
            <a:fillRect/>
          </a:stretch>
        </p:blipFill>
        <p:spPr>
          <a:xfrm>
            <a:off x="8922385" y="615950"/>
            <a:ext cx="3269615" cy="3183890"/>
          </a:xfrm>
          <a:prstGeom prst="rect">
            <a:avLst/>
          </a:prstGeom>
        </p:spPr>
      </p:pic>
      <p:sp>
        <p:nvSpPr>
          <p:cNvPr id="10" name="Cloud 9"/>
          <p:cNvSpPr/>
          <p:nvPr/>
        </p:nvSpPr>
        <p:spPr>
          <a:xfrm>
            <a:off x="8716645" y="5504180"/>
            <a:ext cx="3214370" cy="1074420"/>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latin typeface="Arial-Rounded" panose="020B0500000000000000" pitchFamily="34" charset="0"/>
                <a:cs typeface="Arial-Rounded" panose="020B0500000000000000" pitchFamily="34" charset="0"/>
              </a:rPr>
              <a:t>Đọc nối tiếp đoạn</a:t>
            </a:r>
          </a:p>
        </p:txBody>
      </p:sp>
      <p:pic>
        <p:nvPicPr>
          <p:cNvPr id="2"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10" y="615950"/>
            <a:ext cx="52705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10" y="1894205"/>
            <a:ext cx="527050" cy="170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10" y="3456305"/>
            <a:ext cx="5270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10" y="5504180"/>
            <a:ext cx="52705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Lst>
  </p:timing>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429</Words>
  <Application>Microsoft Office PowerPoint</Application>
  <PresentationFormat>Widescreen</PresentationFormat>
  <Paragraphs>37</Paragraphs>
  <Slides>12</Slides>
  <Notes>3</Notes>
  <HiddenSlides>0</HiddenSlides>
  <MMClips>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12</vt:i4>
      </vt:variant>
    </vt:vector>
  </HeadingPairs>
  <TitlesOfParts>
    <vt:vector size="26" baseType="lpstr">
      <vt:lpstr>Microsoft YaHei</vt:lpstr>
      <vt:lpstr>Arial</vt:lpstr>
      <vt:lpstr>Arial Rounded MT Bold</vt:lpstr>
      <vt:lpstr>Arial-Rounded</vt:lpstr>
      <vt:lpstr>Calibri</vt:lpstr>
      <vt:lpstr>Calibri Light</vt:lpstr>
      <vt:lpstr>Franklin Gothic Book</vt:lpstr>
      <vt:lpstr>Franklin Gothic Medium</vt:lpstr>
      <vt:lpstr>Wingdings 2</vt:lpstr>
      <vt:lpstr>1_Office Theme</vt:lpstr>
      <vt:lpstr>2_Office Theme</vt:lpstr>
      <vt:lpstr>Trek</vt:lpstr>
      <vt:lpstr>7_Office Theme</vt:lpstr>
      <vt:lpstr>8_Office Theme</vt:lpstr>
      <vt:lpstr>PowerPoint Presentation</vt:lpstr>
      <vt:lpstr>PowerPoint Presentation</vt:lpstr>
      <vt:lpstr>PowerPoint Presentation</vt:lpstr>
      <vt:lpstr>1. Khi vui chơi cùng bạn em cảm thấy thế nào? 2. Khi xa bạn em cảm thấy thế nào?</vt:lpstr>
      <vt:lpstr>PowerPoint Presentation</vt:lpstr>
      <vt:lpstr>PowerPoint Presentation</vt:lpstr>
      <vt:lpstr>PowerPoint Presentation</vt:lpstr>
      <vt:lpstr>Luyện đọc câu dài</vt:lpstr>
      <vt:lpstr>PowerPoint Presentation</vt:lpstr>
      <vt:lpstr>PowerPoint Presentation</vt:lpstr>
      <vt:lpstr>2. Đóng vai sóc và kiến để nói và đáp lời chào khi chia tay.</vt:lpstr>
      <vt:lpstr>2. Em sẽ nói với bạn thế nào khi - Bạn chuyển đến 1 ngôi trường khác - Tan học, em về trước còn bạn ở lại chờ bố mẹ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Hồng Đỗ</dc:creator>
  <cp:lastModifiedBy>Hồng Đỗ</cp:lastModifiedBy>
  <cp:revision>10</cp:revision>
  <dcterms:created xsi:type="dcterms:W3CDTF">2021-05-26T07:40:58Z</dcterms:created>
  <dcterms:modified xsi:type="dcterms:W3CDTF">2023-11-10T14:00:08Z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