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5" r:id="rId4"/>
    <p:sldId id="266" r:id="rId5"/>
    <p:sldId id="282" r:id="rId6"/>
    <p:sldId id="268" r:id="rId7"/>
    <p:sldId id="269" r:id="rId8"/>
    <p:sldId id="28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3D2"/>
    <a:srgbClr val="F4F2D9"/>
    <a:srgbClr val="DAE68E"/>
    <a:srgbClr val="EF5F5F"/>
    <a:srgbClr val="EB54E9"/>
    <a:srgbClr val="F5A980"/>
    <a:srgbClr val="FDEBC0"/>
    <a:srgbClr val="F6D348"/>
    <a:srgbClr val="BED096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07895" y="2557319"/>
            <a:ext cx="5251759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CE03554-C996-F449-8415-9F13F1F98FED}"/>
              </a:ext>
            </a:extLst>
          </p:cNvPr>
          <p:cNvGrpSpPr/>
          <p:nvPr/>
        </p:nvGrpSpPr>
        <p:grpSpPr>
          <a:xfrm>
            <a:off x="973383" y="1413064"/>
            <a:ext cx="9521697" cy="1989696"/>
            <a:chOff x="562540" y="3785761"/>
            <a:chExt cx="9521697" cy="1989696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2E93F24-C212-CC41-AA2E-7A0FF3F44ADC}"/>
                </a:ext>
              </a:extLst>
            </p:cNvPr>
            <p:cNvGrpSpPr/>
            <p:nvPr/>
          </p:nvGrpSpPr>
          <p:grpSpPr>
            <a:xfrm>
              <a:off x="1154241" y="4194006"/>
              <a:ext cx="8929996" cy="1581451"/>
              <a:chOff x="891599" y="1607153"/>
              <a:chExt cx="8993435" cy="1922929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C7756A89-182B-7E4C-8917-C133DAD4722C}"/>
                  </a:ext>
                </a:extLst>
              </p:cNvPr>
              <p:cNvSpPr/>
              <p:nvPr/>
            </p:nvSpPr>
            <p:spPr>
              <a:xfrm>
                <a:off x="891599" y="1607153"/>
                <a:ext cx="8993435" cy="1922929"/>
              </a:xfrm>
              <a:prstGeom prst="roundRect">
                <a:avLst/>
              </a:prstGeom>
              <a:solidFill>
                <a:srgbClr val="92D050">
                  <a:alpha val="64000"/>
                </a:srgb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FF31D24-EABB-6B4C-9901-FE7955FC2AEC}"/>
                  </a:ext>
                </a:extLst>
              </p:cNvPr>
              <p:cNvGrpSpPr/>
              <p:nvPr/>
            </p:nvGrpSpPr>
            <p:grpSpPr>
              <a:xfrm>
                <a:off x="1234273" y="2212042"/>
                <a:ext cx="8116321" cy="363070"/>
                <a:chOff x="365068" y="2944906"/>
                <a:chExt cx="8749881" cy="363070"/>
              </a:xfrm>
            </p:grpSpPr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8DBB0C16-91BA-C144-A571-4F98FE000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68" y="3101880"/>
                  <a:ext cx="8749881" cy="4391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3F4F7407-37E7-F647-9BC9-7B4FE8B7FB76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4446B43C-2F3C-2E48-A338-FBFDD6D9E8A4}"/>
                    </a:ext>
                  </a:extLst>
                </p:cNvPr>
                <p:cNvCxnSpPr/>
                <p:nvPr/>
              </p:nvCxnSpPr>
              <p:spPr>
                <a:xfrm>
                  <a:off x="1717162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02B097BE-D885-1840-B78E-2CC98580C838}"/>
                    </a:ext>
                  </a:extLst>
                </p:cNvPr>
                <p:cNvCxnSpPr/>
                <p:nvPr/>
              </p:nvCxnSpPr>
              <p:spPr>
                <a:xfrm>
                  <a:off x="2545768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2CBEA6D6-A696-9644-A739-701404C41135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3E22E205-2C80-954A-B55F-0D68C735986D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2C689923-0E4C-C54E-9911-CB44BAEB1C68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10E8528D-98B5-7542-9485-B3A47D799DAE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A41C724C-D8EC-C44D-A7E0-55C7D3B36415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9C328990-0CBA-C543-9CA4-C7ADBAF00900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AD0A7A1-741E-9A45-932E-9E3FDC65EEF5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CAA0D87-E9D7-4A48-AEC0-2A3EE4E2B09E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15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23CCCE1-EC7C-BB48-B4A0-B2F1884F539E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16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2BDFEAB-4103-834E-B271-EFBB7AB609AF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4418E46-5E42-9C47-B4A1-BB9FEA6D1819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155607A-0742-B34F-A1FA-6C99C4A70F98}"/>
                  </a:ext>
                </a:extLst>
              </p:cNvPr>
              <p:cNvSpPr txBox="1"/>
              <p:nvPr/>
            </p:nvSpPr>
            <p:spPr>
              <a:xfrm>
                <a:off x="4446441" y="2622260"/>
                <a:ext cx="65864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19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CDF0FA-B106-EF49-831C-65F86B7A141B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7576D23-9F8B-C94D-8558-FBFFC620B11F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EFC24CE-0D57-224B-8099-3FAF50DE6D9C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22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D30604F-D368-AC4E-B648-8609CDE9FF97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6B88048-2B41-3A4A-AD27-707F5093C700}"/>
                  </a:ext>
                </a:extLst>
              </p:cNvPr>
              <p:cNvSpPr txBox="1"/>
              <p:nvPr/>
            </p:nvSpPr>
            <p:spPr>
              <a:xfrm>
                <a:off x="8254602" y="2622260"/>
                <a:ext cx="64191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24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65DCF3F-52AB-9A40-8741-F3243FB65062}"/>
                </a:ext>
              </a:extLst>
            </p:cNvPr>
            <p:cNvSpPr txBox="1"/>
            <p:nvPr/>
          </p:nvSpPr>
          <p:spPr>
            <a:xfrm>
              <a:off x="562540" y="3785761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4F68F45A-B05E-8047-9F99-9FBE5437EBFE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1DE1C161-87A0-9248-B009-1988ADE7B681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410500FD-1D91-A941-8C94-5AE03700C2E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6AE8EFA1-E754-3B46-AA4A-8666268E7A87}"/>
                </a:ext>
              </a:extLst>
            </p:cNvPr>
            <p:cNvSpPr/>
            <p:nvPr/>
          </p:nvSpPr>
          <p:spPr>
            <a:xfrm>
              <a:off x="7743407" y="5043236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1077149" y="33421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1737344" y="55932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F48962A-E0EB-2A43-9601-1FBCC6776F0B}"/>
              </a:ext>
            </a:extLst>
          </p:cNvPr>
          <p:cNvGrpSpPr/>
          <p:nvPr/>
        </p:nvGrpSpPr>
        <p:grpSpPr>
          <a:xfrm>
            <a:off x="973382" y="3782888"/>
            <a:ext cx="9537166" cy="2141327"/>
            <a:chOff x="593565" y="3634130"/>
            <a:chExt cx="9537166" cy="2141327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0435F68-3D63-034E-90C6-09CC36846454}"/>
                </a:ext>
              </a:extLst>
            </p:cNvPr>
            <p:cNvGrpSpPr/>
            <p:nvPr/>
          </p:nvGrpSpPr>
          <p:grpSpPr>
            <a:xfrm>
              <a:off x="1200735" y="4194006"/>
              <a:ext cx="8929996" cy="1581451"/>
              <a:chOff x="938423" y="1607153"/>
              <a:chExt cx="8993435" cy="1922929"/>
            </a:xfrm>
          </p:grpSpPr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D83E2B72-8AB5-9B45-81F9-75F4CB88D041}"/>
                  </a:ext>
                </a:extLst>
              </p:cNvPr>
              <p:cNvSpPr/>
              <p:nvPr/>
            </p:nvSpPr>
            <p:spPr>
              <a:xfrm>
                <a:off x="938423" y="1607153"/>
                <a:ext cx="8993435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4051300-2EB6-3748-8897-624F85593D94}"/>
                  </a:ext>
                </a:extLst>
              </p:cNvPr>
              <p:cNvGrpSpPr/>
              <p:nvPr/>
            </p:nvGrpSpPr>
            <p:grpSpPr>
              <a:xfrm>
                <a:off x="1300649" y="2212042"/>
                <a:ext cx="8074503" cy="363070"/>
                <a:chOff x="436633" y="2944906"/>
                <a:chExt cx="8704799" cy="363070"/>
              </a:xfrm>
            </p:grpSpPr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6868082A-A2B7-6045-8DFA-6CAA14660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633" y="3101880"/>
                  <a:ext cx="8704799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1A81A25E-219B-2249-8536-88F6D497737E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B5836924-A90D-AF46-942D-4EAD474E9E2D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3D19E818-1F75-0A40-9F54-699154C8A8E2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620DAE6-5FB1-D34B-9093-E52B816F0914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3B223313-06EC-5448-A7B0-979E206D9F07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88515BB8-DFD5-4E40-AE56-983CEF97959D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D59F949C-B491-1946-BC69-C5B5F21FCC66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378D3E6C-2303-154B-A676-CCF7948C5C72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51D4BB59-6F48-DC4C-98F4-B0E80CFDE504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ECD7209-763E-C741-95F4-4AAD2AA41E18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876F1D1-A6A9-5E49-B7D1-DD0814B7A053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40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15CB8D1-129F-A846-B480-EE8CAC0171E3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41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992813F-BFCD-F64E-9A91-DF9E87BD7987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42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0195601-3E27-8C4A-AED3-03983D82316D}"/>
                  </a:ext>
                </a:extLst>
              </p:cNvPr>
              <p:cNvSpPr txBox="1"/>
              <p:nvPr/>
            </p:nvSpPr>
            <p:spPr>
              <a:xfrm>
                <a:off x="3602931" y="2619026"/>
                <a:ext cx="783073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43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99AB2B-1A35-D247-A30B-B20D612C155D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5AABC15-B0B7-144C-B367-9D35544BF354}"/>
                  </a:ext>
                </a:extLst>
              </p:cNvPr>
              <p:cNvSpPr txBox="1"/>
              <p:nvPr/>
            </p:nvSpPr>
            <p:spPr>
              <a:xfrm>
                <a:off x="5171697" y="2619026"/>
                <a:ext cx="706052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45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E337F6D-7AD6-984F-8A47-65E6234065A2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BD846CE-B47E-604E-9CDE-E84447BFA724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61574C2-8E5A-E34D-A5A5-92E935F24AAC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48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1CF9531-3752-FE4F-9F92-8F02A9386C77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3766DEE-D623-844D-8323-DC3CBBA9FE69}"/>
                </a:ext>
              </a:extLst>
            </p:cNvPr>
            <p:cNvSpPr txBox="1"/>
            <p:nvPr/>
          </p:nvSpPr>
          <p:spPr>
            <a:xfrm>
              <a:off x="593565" y="363413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1FA088E9-0289-4F44-AC1B-3537B51F55B4}"/>
                </a:ext>
              </a:extLst>
            </p:cNvPr>
            <p:cNvSpPr/>
            <p:nvPr/>
          </p:nvSpPr>
          <p:spPr>
            <a:xfrm>
              <a:off x="3169793" y="5032709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93454623-8760-4F4A-ABE3-11BDE33C21A1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7E89B1E2-0A09-0144-8FD1-485003928CF5}"/>
                </a:ext>
              </a:extLst>
            </p:cNvPr>
            <p:cNvSpPr/>
            <p:nvPr/>
          </p:nvSpPr>
          <p:spPr>
            <a:xfrm>
              <a:off x="6225887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04D62780-0288-724C-B14E-02671DE9FCC9}"/>
                </a:ext>
              </a:extLst>
            </p:cNvPr>
            <p:cNvSpPr/>
            <p:nvPr/>
          </p:nvSpPr>
          <p:spPr>
            <a:xfrm>
              <a:off x="6955941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AF6587EC-8C35-A241-AB7D-791E030B57A0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4D0806D5-D0E6-6340-B562-5CFF956E47D5}"/>
              </a:ext>
            </a:extLst>
          </p:cNvPr>
          <p:cNvSpPr/>
          <p:nvPr/>
        </p:nvSpPr>
        <p:spPr>
          <a:xfrm>
            <a:off x="4356131" y="267931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CC945C55-B961-D241-A8A3-B31390442BC5}"/>
              </a:ext>
            </a:extLst>
          </p:cNvPr>
          <p:cNvSpPr/>
          <p:nvPr/>
        </p:nvSpPr>
        <p:spPr>
          <a:xfrm>
            <a:off x="5861331" y="267981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4BF15FF4-0BE2-E048-A2C8-332D69BA6DBE}"/>
              </a:ext>
            </a:extLst>
          </p:cNvPr>
          <p:cNvSpPr/>
          <p:nvPr/>
        </p:nvSpPr>
        <p:spPr>
          <a:xfrm>
            <a:off x="6591769" y="2680034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0B57398E-1CAC-024B-8A26-3DC94DB2F88E}"/>
              </a:ext>
            </a:extLst>
          </p:cNvPr>
          <p:cNvSpPr/>
          <p:nvPr/>
        </p:nvSpPr>
        <p:spPr>
          <a:xfrm>
            <a:off x="8150328" y="267368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C7050604-A402-B543-8331-75A2926DFC05}"/>
              </a:ext>
            </a:extLst>
          </p:cNvPr>
          <p:cNvSpPr/>
          <p:nvPr/>
        </p:nvSpPr>
        <p:spPr>
          <a:xfrm>
            <a:off x="3549467" y="517975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95915995-5D9E-C446-93DF-A9D63B362A00}"/>
              </a:ext>
            </a:extLst>
          </p:cNvPr>
          <p:cNvSpPr/>
          <p:nvPr/>
        </p:nvSpPr>
        <p:spPr>
          <a:xfrm>
            <a:off x="505561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214CBA85-F1B8-3E4C-BB2F-E235F50324D4}"/>
              </a:ext>
            </a:extLst>
          </p:cNvPr>
          <p:cNvSpPr/>
          <p:nvPr/>
        </p:nvSpPr>
        <p:spPr>
          <a:xfrm>
            <a:off x="6605704" y="5196837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69A07727-F48F-E544-AC11-6A4F34B573C3}"/>
              </a:ext>
            </a:extLst>
          </p:cNvPr>
          <p:cNvSpPr/>
          <p:nvPr/>
        </p:nvSpPr>
        <p:spPr>
          <a:xfrm>
            <a:off x="733575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457A59C2-4895-3D46-86B1-0C2C84DA1E0A}"/>
              </a:ext>
            </a:extLst>
          </p:cNvPr>
          <p:cNvSpPr/>
          <p:nvPr/>
        </p:nvSpPr>
        <p:spPr>
          <a:xfrm>
            <a:off x="8851234" y="5179106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27, 56, 95, 84, 72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): </a:t>
            </a:r>
            <a:endParaRPr lang="en-VN" sz="2800" dirty="0"/>
          </a:p>
        </p:txBody>
      </p:sp>
      <p:pic>
        <p:nvPicPr>
          <p:cNvPr id="48" name="Picture 2" descr="Christine Lösch | Dribbble">
            <a:extLst>
              <a:ext uri="{FF2B5EF4-FFF2-40B4-BE49-F238E27FC236}">
                <a16:creationId xmlns:a16="http://schemas.microsoft.com/office/drawing/2014/main" id="{38E3DB68-2321-3849-B483-384D87DA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405146" y="2712853"/>
            <a:ext cx="2857500" cy="37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14C96B7E-5A8E-CC48-9962-664E8E33C1FA}"/>
              </a:ext>
            </a:extLst>
          </p:cNvPr>
          <p:cNvGrpSpPr/>
          <p:nvPr/>
        </p:nvGrpSpPr>
        <p:grpSpPr>
          <a:xfrm>
            <a:off x="3124199" y="1289144"/>
            <a:ext cx="4905375" cy="1168400"/>
            <a:chOff x="3181349" y="1828800"/>
            <a:chExt cx="4905375" cy="1168400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490F378C-1822-2949-A7BA-F7CEA566A1CE}"/>
                </a:ext>
              </a:extLst>
            </p:cNvPr>
            <p:cNvSpPr/>
            <p:nvPr/>
          </p:nvSpPr>
          <p:spPr>
            <a:xfrm>
              <a:off x="3181349" y="1828800"/>
              <a:ext cx="4905375" cy="1168400"/>
            </a:xfrm>
            <a:prstGeom prst="roundRect">
              <a:avLst/>
            </a:prstGeom>
            <a:solidFill>
              <a:srgbClr val="F2CECB">
                <a:alpha val="75000"/>
              </a:srgb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8F4BBEE-FB24-D749-A571-EE19F31352C6}"/>
                </a:ext>
              </a:extLst>
            </p:cNvPr>
            <p:cNvSpPr txBox="1"/>
            <p:nvPr/>
          </p:nvSpPr>
          <p:spPr>
            <a:xfrm>
              <a:off x="3557588" y="2089834"/>
              <a:ext cx="416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/>
                <a:t>M:      27 =   20 + 7 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3705E82-E7D1-7541-BC73-EDF0EB969E3B}"/>
              </a:ext>
            </a:extLst>
          </p:cNvPr>
          <p:cNvSpPr txBox="1"/>
          <p:nvPr/>
        </p:nvSpPr>
        <p:spPr>
          <a:xfrm>
            <a:off x="4792144" y="2567080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56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04B939-DF47-8D49-8660-D944C80F2FCA}"/>
              </a:ext>
            </a:extLst>
          </p:cNvPr>
          <p:cNvSpPr txBox="1"/>
          <p:nvPr/>
        </p:nvSpPr>
        <p:spPr>
          <a:xfrm>
            <a:off x="5998644" y="2567079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50 + 6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E1961C-3777-1A43-99F8-1C79797C07E6}"/>
              </a:ext>
            </a:extLst>
          </p:cNvPr>
          <p:cNvSpPr txBox="1"/>
          <p:nvPr/>
        </p:nvSpPr>
        <p:spPr>
          <a:xfrm>
            <a:off x="4792144" y="375412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95 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B56048-7282-184F-A09F-55A5C1C6CA4C}"/>
              </a:ext>
            </a:extLst>
          </p:cNvPr>
          <p:cNvSpPr txBox="1"/>
          <p:nvPr/>
        </p:nvSpPr>
        <p:spPr>
          <a:xfrm>
            <a:off x="5998644" y="3754125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90 + 5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E23EAF-D6EF-9343-8518-046E473E46AF}"/>
              </a:ext>
            </a:extLst>
          </p:cNvPr>
          <p:cNvSpPr txBox="1"/>
          <p:nvPr/>
        </p:nvSpPr>
        <p:spPr>
          <a:xfrm>
            <a:off x="4792144" y="482504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84 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D001B8-FE78-9946-B64A-D570C1FC2A3F}"/>
              </a:ext>
            </a:extLst>
          </p:cNvPr>
          <p:cNvSpPr txBox="1"/>
          <p:nvPr/>
        </p:nvSpPr>
        <p:spPr>
          <a:xfrm>
            <a:off x="5998644" y="482504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80 + 4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194325D-0001-0D4A-8CB2-E0AADE702D8F}"/>
              </a:ext>
            </a:extLst>
          </p:cNvPr>
          <p:cNvSpPr txBox="1"/>
          <p:nvPr/>
        </p:nvSpPr>
        <p:spPr>
          <a:xfrm>
            <a:off x="4792144" y="589596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72 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233CFC-0852-A54B-A00A-CA9B5C62D370}"/>
              </a:ext>
            </a:extLst>
          </p:cNvPr>
          <p:cNvSpPr txBox="1"/>
          <p:nvPr/>
        </p:nvSpPr>
        <p:spPr>
          <a:xfrm>
            <a:off x="5998644" y="589596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70 + 2</a:t>
            </a:r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B29FE3-6A7D-1F40-A288-3AA594B58602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E8FE5EA-4B90-A14B-9D25-C7FA90B241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A4B6A1-5FC6-2D4C-A25D-FA976676522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4F038CC-D9AA-9F41-9666-641E4210EDBE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? </a:t>
            </a:r>
            <a:endParaRPr lang="en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B4E8C9-FF22-7A48-B42F-4F83F4C63A93}"/>
              </a:ext>
            </a:extLst>
          </p:cNvPr>
          <p:cNvGrpSpPr/>
          <p:nvPr/>
        </p:nvGrpSpPr>
        <p:grpSpPr>
          <a:xfrm>
            <a:off x="1075447" y="1680048"/>
            <a:ext cx="10041106" cy="2590581"/>
            <a:chOff x="795402" y="838419"/>
            <a:chExt cx="10041106" cy="25905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59B67B-A87E-8B4C-9086-A92B150C1C8D}"/>
                </a:ext>
              </a:extLst>
            </p:cNvPr>
            <p:cNvSpPr txBox="1"/>
            <p:nvPr/>
          </p:nvSpPr>
          <p:spPr>
            <a:xfrm>
              <a:off x="795402" y="838419"/>
              <a:ext cx="10041106" cy="2590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34 =  30 + 				 34 =         +  4 </a:t>
              </a:r>
              <a:endParaRPr lang="en-VN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68 =        + 8			 89 =   80  +   </a:t>
              </a:r>
              <a:endParaRPr lang="en-VN" sz="4400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6DCACFC-655E-BA43-B319-0D7252632624}"/>
                </a:ext>
              </a:extLst>
            </p:cNvPr>
            <p:cNvSpPr/>
            <p:nvPr/>
          </p:nvSpPr>
          <p:spPr>
            <a:xfrm>
              <a:off x="3555079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EFC940A-26E4-CC4E-B181-72DB712FFA2F}"/>
                </a:ext>
              </a:extLst>
            </p:cNvPr>
            <p:cNvSpPr/>
            <p:nvPr/>
          </p:nvSpPr>
          <p:spPr>
            <a:xfrm>
              <a:off x="2220512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E672E10-240E-A24D-933A-C97F30855750}"/>
                </a:ext>
              </a:extLst>
            </p:cNvPr>
            <p:cNvSpPr/>
            <p:nvPr/>
          </p:nvSpPr>
          <p:spPr>
            <a:xfrm>
              <a:off x="7890866" y="121649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8286542-B33D-BF4A-A562-CAA370B23343}"/>
                </a:ext>
              </a:extLst>
            </p:cNvPr>
            <p:cNvSpPr/>
            <p:nvPr/>
          </p:nvSpPr>
          <p:spPr>
            <a:xfrm>
              <a:off x="9605042" y="2590431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6A296E2-7E04-2E4B-896B-7C072A25E202}"/>
              </a:ext>
            </a:extLst>
          </p:cNvPr>
          <p:cNvSpPr/>
          <p:nvPr/>
        </p:nvSpPr>
        <p:spPr>
          <a:xfrm>
            <a:off x="3835124" y="204383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1BCB478-8ACD-4549-9986-CCD18A118F29}"/>
              </a:ext>
            </a:extLst>
          </p:cNvPr>
          <p:cNvSpPr/>
          <p:nvPr/>
        </p:nvSpPr>
        <p:spPr>
          <a:xfrm>
            <a:off x="8170911" y="205812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84366B-CDD3-9640-A6BD-56A31EC9A9AA}"/>
              </a:ext>
            </a:extLst>
          </p:cNvPr>
          <p:cNvSpPr/>
          <p:nvPr/>
        </p:nvSpPr>
        <p:spPr>
          <a:xfrm>
            <a:off x="2500557" y="343179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347AD1-740C-434F-888B-D4926805CE44}"/>
              </a:ext>
            </a:extLst>
          </p:cNvPr>
          <p:cNvSpPr/>
          <p:nvPr/>
        </p:nvSpPr>
        <p:spPr>
          <a:xfrm>
            <a:off x="9885087" y="342941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422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E421A0E3-D79C-D242-A5C4-95BBBF353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05238"/>
              </p:ext>
            </p:extLst>
          </p:nvPr>
        </p:nvGraphicFramePr>
        <p:xfrm>
          <a:off x="1981201" y="1461582"/>
          <a:ext cx="7996518" cy="418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6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3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B897A9FB-2686-F64A-A569-50B3ECF91252}"/>
              </a:ext>
            </a:extLst>
          </p:cNvPr>
          <p:cNvSpPr/>
          <p:nvPr/>
        </p:nvSpPr>
        <p:spPr>
          <a:xfrm>
            <a:off x="2816129" y="3248552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DB42AE-EE9B-6842-946D-5A681C6D6434}"/>
              </a:ext>
            </a:extLst>
          </p:cNvPr>
          <p:cNvSpPr/>
          <p:nvPr/>
        </p:nvSpPr>
        <p:spPr>
          <a:xfrm>
            <a:off x="8253223" y="3248551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F31F34-B23F-5149-8173-C69D0C7AC621}"/>
              </a:ext>
            </a:extLst>
          </p:cNvPr>
          <p:cNvSpPr/>
          <p:nvPr/>
        </p:nvSpPr>
        <p:spPr>
          <a:xfrm>
            <a:off x="2816129" y="4074801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1DE25D-A6B4-B44B-95B8-7B7D71F07B7C}"/>
              </a:ext>
            </a:extLst>
          </p:cNvPr>
          <p:cNvSpPr/>
          <p:nvPr/>
        </p:nvSpPr>
        <p:spPr>
          <a:xfrm>
            <a:off x="8253223" y="4074800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F3FF1A-7A14-5548-A080-1E09D7D14628}"/>
              </a:ext>
            </a:extLst>
          </p:cNvPr>
          <p:cNvSpPr/>
          <p:nvPr/>
        </p:nvSpPr>
        <p:spPr>
          <a:xfrm>
            <a:off x="2816129" y="4901049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45FD0F-5CB4-0A45-AAEA-86C48406A368}"/>
              </a:ext>
            </a:extLst>
          </p:cNvPr>
          <p:cNvSpPr/>
          <p:nvPr/>
        </p:nvSpPr>
        <p:spPr>
          <a:xfrm>
            <a:off x="8253223" y="4901048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538335" y="412183"/>
            <a:ext cx="839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the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  <a:endParaRPr lang="en-VN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538335" y="275562"/>
            <a:ext cx="9563054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b.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VN" sz="28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C8446C7-715B-3D47-A294-432CE2F29B08}"/>
              </a:ext>
            </a:extLst>
          </p:cNvPr>
          <p:cNvGrpSpPr/>
          <p:nvPr/>
        </p:nvGrpSpPr>
        <p:grpSpPr>
          <a:xfrm>
            <a:off x="2664642" y="1606915"/>
            <a:ext cx="6138864" cy="3793480"/>
            <a:chOff x="2807517" y="1035416"/>
            <a:chExt cx="6138864" cy="379348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7ED68AE-D7FB-174C-A54F-F274246C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517" y="1035416"/>
              <a:ext cx="6138864" cy="3793480"/>
            </a:xfrm>
            <a:prstGeom prst="round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159F0E-B44B-5746-B871-B6386EDCCA5C}"/>
                </a:ext>
              </a:extLst>
            </p:cNvPr>
            <p:cNvSpPr txBox="1"/>
            <p:nvPr/>
          </p:nvSpPr>
          <p:spPr>
            <a:xfrm>
              <a:off x="5324092" y="3721064"/>
              <a:ext cx="771908" cy="584775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24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EC2079-24AF-4E46-A7D6-9B4FE041E349}"/>
                </a:ext>
              </a:extLst>
            </p:cNvPr>
            <p:cNvSpPr txBox="1"/>
            <p:nvPr/>
          </p:nvSpPr>
          <p:spPr>
            <a:xfrm>
              <a:off x="7662480" y="3136289"/>
              <a:ext cx="771908" cy="584775"/>
            </a:xfrm>
            <a:prstGeom prst="rect">
              <a:avLst/>
            </a:prstGeom>
            <a:solidFill>
              <a:srgbClr val="FFC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42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37CA2F-CE1E-D74F-8F9C-AD95CF5AAA47}"/>
                </a:ext>
              </a:extLst>
            </p:cNvPr>
            <p:cNvSpPr txBox="1"/>
            <p:nvPr/>
          </p:nvSpPr>
          <p:spPr>
            <a:xfrm>
              <a:off x="6510362" y="2020853"/>
              <a:ext cx="771908" cy="584775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45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D65F1E4-3C00-3E46-AD2B-9DE9567C8DEC}"/>
                </a:ext>
              </a:extLst>
            </p:cNvPr>
            <p:cNvSpPr txBox="1"/>
            <p:nvPr/>
          </p:nvSpPr>
          <p:spPr>
            <a:xfrm>
              <a:off x="4552184" y="1989994"/>
              <a:ext cx="771908" cy="584775"/>
            </a:xfrm>
            <a:prstGeom prst="rect">
              <a:avLst/>
            </a:prstGeom>
            <a:solidFill>
              <a:srgbClr val="92D05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37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69083DC-E81F-B94E-9CB9-2E1020C09FC3}"/>
              </a:ext>
            </a:extLst>
          </p:cNvPr>
          <p:cNvSpPr txBox="1"/>
          <p:nvPr/>
        </p:nvSpPr>
        <p:spPr>
          <a:xfrm>
            <a:off x="5181217" y="4292563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33ADEC4-8E6F-5A44-A651-7B4042F19FD8}"/>
              </a:ext>
            </a:extLst>
          </p:cNvPr>
          <p:cNvSpPr txBox="1"/>
          <p:nvPr/>
        </p:nvSpPr>
        <p:spPr>
          <a:xfrm>
            <a:off x="7519605" y="3707788"/>
            <a:ext cx="771908" cy="584775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114A8D-FD33-0D41-A55E-DA6C29005973}"/>
              </a:ext>
            </a:extLst>
          </p:cNvPr>
          <p:cNvSpPr txBox="1"/>
          <p:nvPr/>
        </p:nvSpPr>
        <p:spPr>
          <a:xfrm>
            <a:off x="6367487" y="2592352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510377-E01F-2444-BA4B-CA0B182AFAA9}"/>
              </a:ext>
            </a:extLst>
          </p:cNvPr>
          <p:cNvSpPr txBox="1"/>
          <p:nvPr/>
        </p:nvSpPr>
        <p:spPr>
          <a:xfrm>
            <a:off x="4409309" y="2561493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37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175A31-A8EF-1E49-B3CC-F7F8D3F72424}"/>
              </a:ext>
            </a:extLst>
          </p:cNvPr>
          <p:cNvSpPr txBox="1"/>
          <p:nvPr/>
        </p:nvSpPr>
        <p:spPr>
          <a:xfrm>
            <a:off x="941046" y="5711932"/>
            <a:ext cx="860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Thứ tự từ bé đến lớn:          ,          ,          ,          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72B99F-756D-844B-81BC-EDDDCE006E94}"/>
              </a:ext>
            </a:extLst>
          </p:cNvPr>
          <p:cNvCxnSpPr/>
          <p:nvPr/>
        </p:nvCxnSpPr>
        <p:spPr>
          <a:xfrm>
            <a:off x="4765214" y="935403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1CF2CED-52E4-7943-972F-1123A513888E}"/>
              </a:ext>
            </a:extLst>
          </p:cNvPr>
          <p:cNvCxnSpPr/>
          <p:nvPr/>
        </p:nvCxnSpPr>
        <p:spPr>
          <a:xfrm>
            <a:off x="7139395" y="938968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6D7D60B-2B28-974B-9442-5A1C7B0A0C12}"/>
              </a:ext>
            </a:extLst>
          </p:cNvPr>
          <p:cNvSpPr txBox="1"/>
          <p:nvPr/>
        </p:nvSpPr>
        <p:spPr>
          <a:xfrm>
            <a:off x="4829160" y="5681154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+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6D099C-A3C5-4A4A-B9E3-DCE95B745377}"/>
              </a:ext>
            </a:extLst>
          </p:cNvPr>
          <p:cNvSpPr txBox="1"/>
          <p:nvPr/>
        </p:nvSpPr>
        <p:spPr>
          <a:xfrm>
            <a:off x="6666569" y="5703843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=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1CFC2A-B478-3046-A6F7-E177CF4685F4}"/>
              </a:ext>
            </a:extLst>
          </p:cNvPr>
          <p:cNvSpPr txBox="1"/>
          <p:nvPr/>
        </p:nvSpPr>
        <p:spPr>
          <a:xfrm>
            <a:off x="5183868" y="4296831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46AD15-3641-854A-9A11-CA12671462A3}"/>
              </a:ext>
            </a:extLst>
          </p:cNvPr>
          <p:cNvSpPr txBox="1"/>
          <p:nvPr/>
        </p:nvSpPr>
        <p:spPr>
          <a:xfrm>
            <a:off x="6370138" y="2596620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FBC754DE-3B0E-7E41-A829-EEDBDCE8C5F6}"/>
              </a:ext>
            </a:extLst>
          </p:cNvPr>
          <p:cNvSpPr/>
          <p:nvPr/>
        </p:nvSpPr>
        <p:spPr>
          <a:xfrm>
            <a:off x="7559311" y="5545561"/>
            <a:ext cx="794113" cy="7469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05234 0.193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10664 0.4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6328 0.276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11888 0.436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0092 L -0.20951 0.4423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2344 0.194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44" grpId="0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/>
      <p:bldP spid="57" grpId="1"/>
      <p:bldP spid="61" grpId="0"/>
      <p:bldP spid="62" grpId="0"/>
      <p:bldP spid="63" grpId="0" animBg="1"/>
      <p:bldP spid="63" grpId="1" animBg="1"/>
      <p:bldP spid="64" grpId="0" animBg="1"/>
      <p:bldP spid="64" grpId="1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F480C9-9FDB-7343-92CA-52A01A571C49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8FEE37-60DC-CD47-A08A-A411CD18E27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F5F5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DE4185-7BC1-EA45-81D4-8B0503CFC21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26AC10C-1078-8D43-BC3D-6C165693AD8D}"/>
              </a:ext>
            </a:extLst>
          </p:cNvPr>
          <p:cNvSpPr txBox="1"/>
          <p:nvPr/>
        </p:nvSpPr>
        <p:spPr>
          <a:xfrm>
            <a:off x="1538335" y="275562"/>
            <a:ext cx="956305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Lớp 2A trồng được 29 cây, lớp 2B trồng được 25 cây. Hỏi lớp 2A trồng được hơn lớp 2B bao nhiêu cây?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8F5A8-C26D-454D-866E-A4DED3DAF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6" y="1860883"/>
            <a:ext cx="5121355" cy="40907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923B86-B556-AD45-BFE5-62A12964924C}"/>
              </a:ext>
            </a:extLst>
          </p:cNvPr>
          <p:cNvGrpSpPr/>
          <p:nvPr/>
        </p:nvGrpSpPr>
        <p:grpSpPr>
          <a:xfrm>
            <a:off x="5490325" y="2377052"/>
            <a:ext cx="6017521" cy="2932926"/>
            <a:chOff x="752918" y="3254202"/>
            <a:chExt cx="7066964" cy="29329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6E880C-51E3-DA4B-9D17-924C7F48B053}"/>
                </a:ext>
              </a:extLst>
            </p:cNvPr>
            <p:cNvSpPr/>
            <p:nvPr/>
          </p:nvSpPr>
          <p:spPr>
            <a:xfrm>
              <a:off x="752918" y="3254202"/>
              <a:ext cx="706696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2A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2B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5DFA815-771B-184C-85CA-7B271A9DF130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849845B-AF42-A945-BF47-758F0C973075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BEB13D9-3F6A-614A-B56E-732C653889F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AE9E020-E215-4A49-955E-90AC4F30F7AD}"/>
                </a:ext>
              </a:extLst>
            </p:cNvPr>
            <p:cNvSpPr/>
            <p:nvPr/>
          </p:nvSpPr>
          <p:spPr>
            <a:xfrm>
              <a:off x="4181928" y="5511489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4F734DE-FA81-774F-9855-E4841D3D6DB7}"/>
              </a:ext>
            </a:extLst>
          </p:cNvPr>
          <p:cNvSpPr/>
          <p:nvPr/>
        </p:nvSpPr>
        <p:spPr>
          <a:xfrm>
            <a:off x="5728892" y="36971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A824540-9BE4-FB49-B3E3-CD4989007F24}"/>
              </a:ext>
            </a:extLst>
          </p:cNvPr>
          <p:cNvSpPr/>
          <p:nvPr/>
        </p:nvSpPr>
        <p:spPr>
          <a:xfrm>
            <a:off x="6982757" y="36955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37E3004-B48B-4A4B-B6F1-B29CEE760D02}"/>
              </a:ext>
            </a:extLst>
          </p:cNvPr>
          <p:cNvSpPr/>
          <p:nvPr/>
        </p:nvSpPr>
        <p:spPr>
          <a:xfrm>
            <a:off x="8342248" y="36723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39838E2-3AF0-F848-BAD4-E6CEFAFBE80F}"/>
              </a:ext>
            </a:extLst>
          </p:cNvPr>
          <p:cNvSpPr/>
          <p:nvPr/>
        </p:nvSpPr>
        <p:spPr>
          <a:xfrm>
            <a:off x="8410127" y="4632614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1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294</Words>
  <Application>Microsoft Office PowerPoint</Application>
  <PresentationFormat>Widescreen</PresentationFormat>
  <Paragraphs>124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Hồng Đỗ</cp:lastModifiedBy>
  <cp:revision>169</cp:revision>
  <dcterms:created xsi:type="dcterms:W3CDTF">2021-06-02T01:34:28Z</dcterms:created>
  <dcterms:modified xsi:type="dcterms:W3CDTF">2023-10-22T18:48:31Z</dcterms:modified>
</cp:coreProperties>
</file>