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22"/>
  </p:notesMasterIdLst>
  <p:sldIdLst>
    <p:sldId id="519" r:id="rId6"/>
    <p:sldId id="474" r:id="rId7"/>
    <p:sldId id="575" r:id="rId8"/>
    <p:sldId id="539" r:id="rId9"/>
    <p:sldId id="593" r:id="rId10"/>
    <p:sldId id="256" r:id="rId11"/>
    <p:sldId id="576" r:id="rId12"/>
    <p:sldId id="523" r:id="rId13"/>
    <p:sldId id="577" r:id="rId14"/>
    <p:sldId id="543" r:id="rId15"/>
    <p:sldId id="544" r:id="rId16"/>
    <p:sldId id="545" r:id="rId17"/>
    <p:sldId id="546" r:id="rId18"/>
    <p:sldId id="566" r:id="rId19"/>
    <p:sldId id="578" r:id="rId20"/>
    <p:sldId id="47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3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92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7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14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CẦU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THỦ DỰ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836132" y="1056605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0" indent="-742950" algn="just" defTabSz="913256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837925" y="2701241"/>
            <a:ext cx="975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8128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chưa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đội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muốn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137893" y="2914134"/>
            <a:ext cx="8387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chạp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tốt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cầu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thủ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dự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1777285" y="2651125"/>
            <a:ext cx="8087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51350" y="1644454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1657321" y="3463979"/>
            <a:ext cx="8705907" cy="75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366599" y="1306317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6E9AA9-3460-4D49-9B72-A7D5D6BAA087}"/>
              </a:ext>
            </a:extLst>
          </p:cNvPr>
          <p:cNvSpPr/>
          <p:nvPr/>
        </p:nvSpPr>
        <p:spPr>
          <a:xfrm>
            <a:off x="2847974" y="2646409"/>
            <a:ext cx="5368747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3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366599" y="1306316"/>
            <a:ext cx="10207255" cy="10505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6E9AA9-3460-4D49-9B72-A7D5D6BAA087}"/>
              </a:ext>
            </a:extLst>
          </p:cNvPr>
          <p:cNvSpPr/>
          <p:nvPr/>
        </p:nvSpPr>
        <p:spPr>
          <a:xfrm>
            <a:off x="2202287" y="2646409"/>
            <a:ext cx="7315200" cy="90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6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8">
            <a:hlinkClick r:id="" action="ppaction://media"/>
            <a:extLst>
              <a:ext uri="{FF2B5EF4-FFF2-40B4-BE49-F238E27FC236}">
                <a16:creationId xmlns:a16="http://schemas.microsoft.com/office/drawing/2014/main" id="{C13A2CC8-6791-4269-9916-BB815C6C4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43174" y="390525"/>
            <a:ext cx="6244531" cy="7422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CẦU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THỦ DỰ BỊ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2FA1C-7840-4B16-BF0C-37FC013386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210" y="1570035"/>
            <a:ext cx="8816880" cy="45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0341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169694" y="3539977"/>
            <a:ext cx="264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169694" y="2138879"/>
            <a:ext cx="2071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169694" y="290284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1817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!,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!”,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3423355" y="2865386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2258654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2489767" y="469384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10000004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2412847" y="469384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10075160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3423355" y="411289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8396584" y="409481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3875922" y="2250842"/>
            <a:ext cx="6630153" cy="2315191"/>
            <a:chOff x="214985" y="3183956"/>
            <a:chExt cx="3657960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214985" y="3183956"/>
              <a:ext cx="3657960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479267" y="3401788"/>
              <a:ext cx="3287475" cy="17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Dự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bị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sung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00117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347</Words>
  <Application>Microsoft Office PowerPoint</Application>
  <PresentationFormat>Widescreen</PresentationFormat>
  <Paragraphs>46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Microsoft YaHei</vt:lpstr>
      <vt:lpstr>Arial</vt:lpstr>
      <vt:lpstr>Arial-Rounded</vt:lpstr>
      <vt:lpstr>Calibri</vt:lpstr>
      <vt:lpstr>Calibri Light</vt:lpstr>
      <vt:lpstr>Times New Roman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Hồng Đỗ</cp:lastModifiedBy>
  <cp:revision>106</cp:revision>
  <dcterms:created xsi:type="dcterms:W3CDTF">2021-06-24T12:42:07Z</dcterms:created>
  <dcterms:modified xsi:type="dcterms:W3CDTF">2023-10-22T19:16:59Z</dcterms:modified>
</cp:coreProperties>
</file>