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686" r:id="rId3"/>
    <p:sldMasterId id="2147483744" r:id="rId4"/>
  </p:sldMasterIdLst>
  <p:notesMasterIdLst>
    <p:notesMasterId r:id="rId9"/>
  </p:notesMasterIdLst>
  <p:sldIdLst>
    <p:sldId id="590" r:id="rId5"/>
    <p:sldId id="588" r:id="rId6"/>
    <p:sldId id="591" r:id="rId7"/>
    <p:sldId id="476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5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8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3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58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60" y="1401445"/>
            <a:ext cx="350647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466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6708A3-DB05-4730-8B84-9E4CB8737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02" y="320416"/>
            <a:ext cx="8027582" cy="25610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A5BDCF-65C5-4F67-8965-41392A1F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512" y="3051544"/>
            <a:ext cx="6792544" cy="3317358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1712ED3-EE6B-461C-8C2A-03AA59F1F11C}"/>
              </a:ext>
            </a:extLst>
          </p:cNvPr>
          <p:cNvSpPr/>
          <p:nvPr/>
        </p:nvSpPr>
        <p:spPr>
          <a:xfrm>
            <a:off x="202019" y="2456121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DD0B8BD5-B759-4D67-B8E3-C4241FC433E1}"/>
              </a:ext>
            </a:extLst>
          </p:cNvPr>
          <p:cNvSpPr/>
          <p:nvPr/>
        </p:nvSpPr>
        <p:spPr>
          <a:xfrm>
            <a:off x="9824484" y="2317897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D73334-B266-4AF2-82F2-A1C72A8E2F01}"/>
              </a:ext>
            </a:extLst>
          </p:cNvPr>
          <p:cNvSpPr/>
          <p:nvPr/>
        </p:nvSpPr>
        <p:spPr>
          <a:xfrm>
            <a:off x="1871330" y="4540102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dây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A118A3E4-70C5-46A4-B432-3FD0D21DCBDB}"/>
              </a:ext>
            </a:extLst>
          </p:cNvPr>
          <p:cNvSpPr/>
          <p:nvPr/>
        </p:nvSpPr>
        <p:spPr>
          <a:xfrm>
            <a:off x="8468833" y="4343399"/>
            <a:ext cx="2562446" cy="22222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4D220E-A9AF-4838-888D-DF5AF5075E01}"/>
              </a:ext>
            </a:extLst>
          </p:cNvPr>
          <p:cNvSpPr txBox="1"/>
          <p:nvPr/>
        </p:nvSpPr>
        <p:spPr>
          <a:xfrm>
            <a:off x="705446" y="485147"/>
            <a:ext cx="9440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3 - 4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về một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760DB9E-7F5A-48B8-B1C4-AC8BCCF8EFDE}"/>
              </a:ext>
            </a:extLst>
          </p:cNvPr>
          <p:cNvGrpSpPr/>
          <p:nvPr/>
        </p:nvGrpSpPr>
        <p:grpSpPr>
          <a:xfrm>
            <a:off x="1068946" y="1513182"/>
            <a:ext cx="9839460" cy="5051207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/>
                    <a:t>   </a:t>
                  </a:r>
                  <a:endParaRPr/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2EF0D79-26EF-4099-827C-3C4527B0CEF8}"/>
              </a:ext>
            </a:extLst>
          </p:cNvPr>
          <p:cNvSpPr txBox="1"/>
          <p:nvPr/>
        </p:nvSpPr>
        <p:spPr>
          <a:xfrm>
            <a:off x="2078077" y="3078035"/>
            <a:ext cx="78656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9529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113</Words>
  <Application>Microsoft Office PowerPoint</Application>
  <PresentationFormat>Widescreen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Microsoft YaHei</vt:lpstr>
      <vt:lpstr>Arial</vt:lpstr>
      <vt:lpstr>Calibri</vt:lpstr>
      <vt:lpstr>Calibri Light</vt:lpstr>
      <vt:lpstr>Times New Roman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Hồng Đỗ</cp:lastModifiedBy>
  <cp:revision>106</cp:revision>
  <dcterms:created xsi:type="dcterms:W3CDTF">2021-06-24T12:42:07Z</dcterms:created>
  <dcterms:modified xsi:type="dcterms:W3CDTF">2023-10-22T19:18:56Z</dcterms:modified>
</cp:coreProperties>
</file>