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1" r:id="rId3"/>
    <p:sldId id="267" r:id="rId4"/>
    <p:sldId id="272" r:id="rId5"/>
    <p:sldId id="273" r:id="rId6"/>
    <p:sldId id="274" r:id="rId7"/>
    <p:sldId id="275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90CD8F"/>
    <a:srgbClr val="B40C60"/>
    <a:srgbClr val="FF9C7D"/>
    <a:srgbClr val="FFCAB9"/>
    <a:srgbClr val="FBD6E7"/>
    <a:srgbClr val="F35757"/>
    <a:srgbClr val="FCFAF8"/>
    <a:srgbClr val="FFE285"/>
    <a:srgbClr val="E36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3018" y="1502225"/>
            <a:ext cx="6113417" cy="399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17:</a:t>
            </a:r>
          </a:p>
          <a:p>
            <a:pPr algn="ctr">
              <a:lnSpc>
                <a:spcPct val="150000"/>
              </a:lnSpc>
            </a:pPr>
            <a:r>
              <a:rPr lang="en-US" sz="4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HÀNH VÀ TRẢI NGHIỆM VỚI CÁC ĐƠN VỊ KI-LÔ-GAM, LÍT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LÀM QUEN VỚI KHỐI LƯỢNG, DUNG TÍCH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488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116645" y="468230"/>
            <a:ext cx="8091288" cy="1048844"/>
            <a:chOff x="1183342" y="1369567"/>
            <a:chExt cx="8091288" cy="1048844"/>
          </a:xfrm>
        </p:grpSpPr>
        <p:sp>
          <p:nvSpPr>
            <p:cNvPr id="19" name="TextBox 18"/>
            <p:cNvSpPr txBox="1"/>
            <p:nvPr/>
          </p:nvSpPr>
          <p:spPr>
            <a:xfrm>
              <a:off x="2000164" y="1464304"/>
              <a:ext cx="727446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Bốn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Mai, Nam, </a:t>
              </a:r>
              <a:r>
                <a:rPr lang="en-US" sz="2800" dirty="0" err="1"/>
                <a:t>Việt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kiểm</a:t>
              </a:r>
              <a:r>
                <a:rPr lang="en-US" sz="2800" dirty="0"/>
                <a:t> </a:t>
              </a:r>
              <a:r>
                <a:rPr lang="en-US" sz="2800" dirty="0" err="1"/>
                <a:t>tra</a:t>
              </a:r>
              <a:r>
                <a:rPr lang="en-US" sz="2800" dirty="0"/>
                <a:t> </a:t>
              </a:r>
              <a:r>
                <a:rPr lang="en-US" sz="2800" dirty="0" err="1"/>
                <a:t>sức</a:t>
              </a:r>
              <a:r>
                <a:rPr lang="en-US" sz="2800" dirty="0"/>
                <a:t> </a:t>
              </a:r>
              <a:r>
                <a:rPr lang="en-US" sz="2800" dirty="0" err="1"/>
                <a:t>khỏe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kết</a:t>
              </a:r>
              <a:r>
                <a:rPr lang="en-US" sz="2800" dirty="0"/>
                <a:t>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</p:grpSp>
      <p:pic>
        <p:nvPicPr>
          <p:cNvPr id="614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50" t="19742" r="8529" b="57033"/>
          <a:stretch/>
        </p:blipFill>
        <p:spPr bwMode="auto">
          <a:xfrm>
            <a:off x="1563798" y="1459018"/>
            <a:ext cx="8494603" cy="3287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356936"/>
              </p:ext>
            </p:extLst>
          </p:nvPr>
        </p:nvGraphicFramePr>
        <p:xfrm>
          <a:off x="2228417" y="5156393"/>
          <a:ext cx="8686800" cy="112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</a:tblGrid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Tên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Việt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Rô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</a:rPr>
                        <a:t>-bốt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Nam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Cân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</a:rPr>
                        <a:t>nặng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24 kg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856277" y="5134268"/>
            <a:ext cx="1582127" cy="523220"/>
            <a:chOff x="1132046" y="4800441"/>
            <a:chExt cx="1582127" cy="523220"/>
          </a:xfrm>
        </p:grpSpPr>
        <p:sp>
          <p:nvSpPr>
            <p:cNvPr id="22" name="Rounded Rectangle 21"/>
            <p:cNvSpPr/>
            <p:nvPr/>
          </p:nvSpPr>
          <p:spPr>
            <a:xfrm>
              <a:off x="1563797" y="4822566"/>
              <a:ext cx="613345" cy="44994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32046" y="4800441"/>
              <a:ext cx="15821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Số</a:t>
              </a:r>
              <a:r>
                <a:rPr lang="en-US" sz="2800" dirty="0"/>
                <a:t>  ?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5994402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20 kg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547431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25 kg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405260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23 kg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58370" y="4484563"/>
            <a:ext cx="204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93339" y="4484563"/>
            <a:ext cx="204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nhẹ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5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89" t="62964" r="10020" b="7809"/>
          <a:stretch/>
        </p:blipFill>
        <p:spPr bwMode="auto">
          <a:xfrm>
            <a:off x="3792958" y="1901372"/>
            <a:ext cx="7422300" cy="4397830"/>
          </a:xfrm>
          <a:prstGeom prst="snip2SameRect">
            <a:avLst>
              <a:gd name="adj1" fmla="val 50000"/>
              <a:gd name="adj2" fmla="val 0"/>
            </a:avLst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183342" y="631796"/>
            <a:ext cx="6100302" cy="1951496"/>
            <a:chOff x="1183342" y="1271808"/>
            <a:chExt cx="6100302" cy="1951496"/>
          </a:xfrm>
        </p:grpSpPr>
        <p:sp>
          <p:nvSpPr>
            <p:cNvPr id="3" name="TextBox 2"/>
            <p:cNvSpPr txBox="1"/>
            <p:nvPr/>
          </p:nvSpPr>
          <p:spPr>
            <a:xfrm>
              <a:off x="1896036" y="1271808"/>
              <a:ext cx="5387608" cy="1951496"/>
            </a:xfrm>
            <a:custGeom>
              <a:avLst/>
              <a:gdLst>
                <a:gd name="connsiteX0" fmla="*/ 0 w 5387608"/>
                <a:gd name="connsiteY0" fmla="*/ 0 h 1951496"/>
                <a:gd name="connsiteX1" fmla="*/ 5387608 w 5387608"/>
                <a:gd name="connsiteY1" fmla="*/ 0 h 1951496"/>
                <a:gd name="connsiteX2" fmla="*/ 5387608 w 5387608"/>
                <a:gd name="connsiteY2" fmla="*/ 1951496 h 1951496"/>
                <a:gd name="connsiteX3" fmla="*/ 0 w 5387608"/>
                <a:gd name="connsiteY3" fmla="*/ 1951496 h 1951496"/>
                <a:gd name="connsiteX4" fmla="*/ 0 w 5387608"/>
                <a:gd name="connsiteY4" fmla="*/ 0 h 1951496"/>
                <a:gd name="connsiteX0" fmla="*/ 0 w 5387608"/>
                <a:gd name="connsiteY0" fmla="*/ 0 h 1951496"/>
                <a:gd name="connsiteX1" fmla="*/ 5387608 w 5387608"/>
                <a:gd name="connsiteY1" fmla="*/ 0 h 1951496"/>
                <a:gd name="connsiteX2" fmla="*/ 4952179 w 5387608"/>
                <a:gd name="connsiteY2" fmla="*/ 1864410 h 1951496"/>
                <a:gd name="connsiteX3" fmla="*/ 0 w 5387608"/>
                <a:gd name="connsiteY3" fmla="*/ 1951496 h 1951496"/>
                <a:gd name="connsiteX4" fmla="*/ 0 w 5387608"/>
                <a:gd name="connsiteY4" fmla="*/ 0 h 195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7608" h="1951496">
                  <a:moveTo>
                    <a:pt x="0" y="0"/>
                  </a:moveTo>
                  <a:lnTo>
                    <a:pt x="5387608" y="0"/>
                  </a:lnTo>
                  <a:lnTo>
                    <a:pt x="4952179" y="1864410"/>
                  </a:lnTo>
                  <a:lnTo>
                    <a:pt x="0" y="1951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Bằng</a:t>
              </a:r>
              <a:r>
                <a:rPr lang="en-US" sz="2800" dirty="0"/>
                <a:t> </a:t>
              </a:r>
              <a:r>
                <a:rPr lang="en-US" sz="2800" dirty="0" err="1"/>
                <a:t>cái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đĩa</a:t>
              </a:r>
              <a:r>
                <a:rPr lang="en-US" sz="2800" dirty="0"/>
                <a:t>, </a:t>
              </a:r>
              <a:r>
                <a:rPr lang="en-US" sz="2800" dirty="0" err="1"/>
                <a:t>cần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,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bàn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, </a:t>
              </a:r>
              <a:r>
                <a:rPr lang="en-US" sz="2800" dirty="0" err="1"/>
                <a:t>hãy</a:t>
              </a:r>
              <a:r>
                <a:rPr lang="en-US" sz="2800" dirty="0"/>
                <a:t> </a:t>
              </a:r>
              <a:r>
                <a:rPr lang="en-US" sz="2800" dirty="0" err="1"/>
                <a:t>tập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r>
                <a:rPr lang="en-US" sz="2800" dirty="0"/>
                <a:t> </a:t>
              </a:r>
              <a:r>
                <a:rPr lang="en-US" sz="2800" dirty="0" err="1"/>
                <a:t>xung</a:t>
              </a:r>
              <a:r>
                <a:rPr lang="en-US" sz="2800" dirty="0"/>
                <a:t> </a:t>
              </a:r>
              <a:r>
                <a:rPr lang="en-US" sz="2800" dirty="0" err="1"/>
                <a:t>quanh</a:t>
              </a:r>
              <a:r>
                <a:rPr lang="en-US" sz="2800" dirty="0"/>
                <a:t> </a:t>
              </a:r>
              <a:r>
                <a:rPr lang="en-US" sz="2800" dirty="0" err="1"/>
                <a:t>em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378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5" t="13742" r="19939" b="67189"/>
          <a:stretch/>
        </p:blipFill>
        <p:spPr bwMode="auto">
          <a:xfrm>
            <a:off x="2528529" y="1698495"/>
            <a:ext cx="6971072" cy="331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827738" y="513587"/>
            <a:ext cx="10399062" cy="1405191"/>
            <a:chOff x="1183342" y="1369567"/>
            <a:chExt cx="10399062" cy="1405191"/>
          </a:xfrm>
        </p:grpSpPr>
        <p:sp>
          <p:nvSpPr>
            <p:cNvPr id="3" name="TextBox 2"/>
            <p:cNvSpPr txBox="1"/>
            <p:nvPr/>
          </p:nvSpPr>
          <p:spPr>
            <a:xfrm>
              <a:off x="2000164" y="1389763"/>
              <a:ext cx="95822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Rót</a:t>
              </a:r>
              <a:r>
                <a:rPr lang="en-US" sz="2800" dirty="0"/>
                <a:t> </a:t>
              </a:r>
              <a:r>
                <a:rPr lang="en-US" sz="2800" dirty="0" err="1"/>
                <a:t>hết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từ</a:t>
              </a:r>
              <a:r>
                <a:rPr lang="en-US" sz="2800" dirty="0"/>
                <a:t> </a:t>
              </a:r>
              <a:r>
                <a:rPr lang="en-US" sz="2800" dirty="0" err="1"/>
                <a:t>bình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Việt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Mai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cốc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(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). </a:t>
              </a:r>
              <a:r>
                <a:rPr lang="en-US" sz="2800" dirty="0" err="1"/>
                <a:t>Bình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chứa</a:t>
              </a:r>
              <a:r>
                <a:rPr lang="en-US" sz="2800" dirty="0"/>
                <a:t> </a:t>
              </a:r>
              <a:r>
                <a:rPr lang="en-US" sz="2800" dirty="0" err="1"/>
                <a:t>nhiều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nhiều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</a:t>
              </a:r>
              <a:r>
                <a:rPr lang="en-US" sz="2800" dirty="0" err="1"/>
                <a:t>cốc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2344290" y="3492500"/>
            <a:ext cx="876300" cy="876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8</a:t>
            </a:r>
          </a:p>
          <a:p>
            <a:pPr algn="ctr"/>
            <a:r>
              <a:rPr lang="en-US" dirty="0" err="1"/>
              <a:t>cốc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315280" y="3492500"/>
            <a:ext cx="876300" cy="876300"/>
          </a:xfrm>
          <a:prstGeom prst="ellipse">
            <a:avLst/>
          </a:prstGeom>
          <a:solidFill>
            <a:srgbClr val="FFCAB9"/>
          </a:solidFill>
          <a:ln>
            <a:solidFill>
              <a:srgbClr val="FF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7</a:t>
            </a:r>
          </a:p>
          <a:p>
            <a:pPr algn="ctr"/>
            <a:r>
              <a:rPr lang="en-US" dirty="0" err="1"/>
              <a:t>cốc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4085" y="4995892"/>
            <a:ext cx="9493340" cy="1384995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ở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ở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Mai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r>
              <a:rPr lang="en-US" sz="2800" dirty="0"/>
              <a:t>                             8 -7 = 1 (</a:t>
            </a:r>
            <a:r>
              <a:rPr lang="en-US" sz="2800" dirty="0" err="1"/>
              <a:t>cốc</a:t>
            </a:r>
            <a:r>
              <a:rPr lang="en-US" sz="2800" dirty="0"/>
              <a:t>)</a:t>
            </a:r>
          </a:p>
          <a:p>
            <a:r>
              <a:rPr lang="en-US" sz="2800" dirty="0"/>
              <a:t>                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1 </a:t>
            </a:r>
            <a:r>
              <a:rPr lang="en-US" sz="2800" dirty="0" err="1"/>
              <a:t>cốc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7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27738" y="513587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540432" y="408983"/>
            <a:ext cx="4950855" cy="3104926"/>
            <a:chOff x="1540432" y="408983"/>
            <a:chExt cx="4950855" cy="3104926"/>
          </a:xfrm>
        </p:grpSpPr>
        <p:sp>
          <p:nvSpPr>
            <p:cNvPr id="8" name="Rounded Rectangle 7"/>
            <p:cNvSpPr/>
            <p:nvPr/>
          </p:nvSpPr>
          <p:spPr>
            <a:xfrm>
              <a:off x="1540432" y="408983"/>
              <a:ext cx="4950855" cy="310492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050582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DFF3FF"/>
                </a:clrFrom>
                <a:clrTo>
                  <a:srgbClr val="DFF3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9000" b="50938" l="15965" r="24211">
                          <a14:foregroundMark x1="18509" y1="50313" x2="22368" y2="50375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13" t="38435" r="74752" b="48426"/>
            <a:stretch/>
          </p:blipFill>
          <p:spPr bwMode="auto">
            <a:xfrm>
              <a:off x="1754917" y="661213"/>
              <a:ext cx="1268771" cy="228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672959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295336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903310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5530554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050582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672959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295336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903310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6216935" y="408982"/>
            <a:ext cx="4677488" cy="3104927"/>
            <a:chOff x="6216935" y="408982"/>
            <a:chExt cx="4677488" cy="3104927"/>
          </a:xfrm>
        </p:grpSpPr>
        <p:sp>
          <p:nvSpPr>
            <p:cNvPr id="9" name="Rounded Rectangle 8"/>
            <p:cNvSpPr/>
            <p:nvPr/>
          </p:nvSpPr>
          <p:spPr>
            <a:xfrm>
              <a:off x="6216935" y="408982"/>
              <a:ext cx="4677488" cy="310492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0313" b="50250" l="61579" r="68158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01" t="39968" r="31620" b="49375"/>
            <a:stretch/>
          </p:blipFill>
          <p:spPr bwMode="auto">
            <a:xfrm>
              <a:off x="6631784" y="691278"/>
              <a:ext cx="1112935" cy="2225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7829409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8451786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074163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682137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7829409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8451786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074163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1886904" y="2767111"/>
            <a:ext cx="4604383" cy="430887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Lượng</a:t>
            </a:r>
            <a:r>
              <a:rPr lang="en-US" sz="2200" dirty="0"/>
              <a:t> </a:t>
            </a:r>
            <a:r>
              <a:rPr lang="en-US" sz="2200" dirty="0" err="1"/>
              <a:t>nước</a:t>
            </a:r>
            <a:r>
              <a:rPr lang="en-US" sz="2200" dirty="0"/>
              <a:t> ở </a:t>
            </a:r>
            <a:r>
              <a:rPr lang="en-US" sz="2200" dirty="0" err="1"/>
              <a:t>bình</a:t>
            </a:r>
            <a:r>
              <a:rPr lang="en-US" sz="2200" dirty="0"/>
              <a:t> A </a:t>
            </a:r>
            <a:r>
              <a:rPr lang="en-US" sz="2200" dirty="0" err="1"/>
              <a:t>bằng</a:t>
            </a:r>
            <a:r>
              <a:rPr lang="en-US" sz="2200" dirty="0"/>
              <a:t> 9 </a:t>
            </a:r>
            <a:r>
              <a:rPr lang="en-US" sz="2200" dirty="0" err="1"/>
              <a:t>cốc</a:t>
            </a:r>
            <a:endParaRPr lang="en-US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6390664" y="2767111"/>
            <a:ext cx="4604383" cy="430887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Lượng</a:t>
            </a:r>
            <a:r>
              <a:rPr lang="en-US" sz="2200" dirty="0"/>
              <a:t> </a:t>
            </a:r>
            <a:r>
              <a:rPr lang="en-US" sz="2200" dirty="0" err="1"/>
              <a:t>nước</a:t>
            </a:r>
            <a:r>
              <a:rPr lang="en-US" sz="2200" dirty="0"/>
              <a:t> ở </a:t>
            </a:r>
            <a:r>
              <a:rPr lang="en-US" sz="2200" dirty="0" err="1"/>
              <a:t>bình</a:t>
            </a:r>
            <a:r>
              <a:rPr lang="en-US" sz="2200" dirty="0"/>
              <a:t> B </a:t>
            </a:r>
            <a:r>
              <a:rPr lang="en-US" sz="2200" dirty="0" err="1"/>
              <a:t>bằng</a:t>
            </a:r>
            <a:r>
              <a:rPr lang="en-US" sz="2200" dirty="0"/>
              <a:t> 7 </a:t>
            </a:r>
            <a:r>
              <a:rPr lang="en-US" sz="2200" dirty="0" err="1"/>
              <a:t>cốc</a:t>
            </a:r>
            <a:endParaRPr lang="en-US" sz="2200" dirty="0"/>
          </a:p>
        </p:txBody>
      </p:sp>
      <p:sp>
        <p:nvSpPr>
          <p:cNvPr id="29" name="TextBox 28"/>
          <p:cNvSpPr txBox="1"/>
          <p:nvPr/>
        </p:nvSpPr>
        <p:spPr>
          <a:xfrm>
            <a:off x="2963131" y="3363336"/>
            <a:ext cx="7325002" cy="2976136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800" dirty="0"/>
              <a:t>a)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ở </a:t>
            </a:r>
            <a:r>
              <a:rPr lang="en-US" sz="2800" dirty="0" err="1"/>
              <a:t>cả</a:t>
            </a:r>
            <a:r>
              <a:rPr lang="en-US" sz="2800" dirty="0"/>
              <a:t> 2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          9 + 7 = 16 (</a:t>
            </a:r>
            <a:r>
              <a:rPr lang="en-US" sz="2800" dirty="0" err="1"/>
              <a:t>cốc</a:t>
            </a:r>
            <a:r>
              <a:rPr lang="en-US" sz="2800" dirty="0"/>
              <a:t>)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16 </a:t>
            </a:r>
            <a:r>
              <a:rPr lang="en-US" sz="2800" dirty="0" err="1"/>
              <a:t>cốc</a:t>
            </a:r>
            <a:endParaRPr lang="en-US" sz="2800" dirty="0"/>
          </a:p>
          <a:p>
            <a:pPr>
              <a:lnSpc>
                <a:spcPts val="3800"/>
              </a:lnSpc>
            </a:pPr>
            <a:r>
              <a:rPr lang="en-US" sz="2800" dirty="0"/>
              <a:t>b)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ở </a:t>
            </a:r>
            <a:r>
              <a:rPr lang="en-US" sz="2800" dirty="0" err="1"/>
              <a:t>bình</a:t>
            </a:r>
            <a:r>
              <a:rPr lang="en-US" sz="2800" dirty="0"/>
              <a:t> B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ở </a:t>
            </a:r>
            <a:r>
              <a:rPr lang="en-US" sz="2800" dirty="0" err="1"/>
              <a:t>bình</a:t>
            </a:r>
            <a:r>
              <a:rPr lang="en-US" sz="2800" dirty="0"/>
              <a:t> A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          9 – 7 = 2 (</a:t>
            </a:r>
            <a:r>
              <a:rPr lang="en-US" sz="2800" dirty="0" err="1"/>
              <a:t>cốc</a:t>
            </a:r>
            <a:r>
              <a:rPr lang="en-US" sz="2800" dirty="0"/>
              <a:t>)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2 </a:t>
            </a:r>
            <a:r>
              <a:rPr lang="en-US" sz="2800" dirty="0" err="1"/>
              <a:t>cốc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050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uiExpand="1" build="p"/>
      <p:bldP spid="28" grpId="0" uiExpand="1" build="p"/>
      <p:bldP spid="2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0" t="75181" r="39027" b="7443"/>
          <a:stretch/>
        </p:blipFill>
        <p:spPr bwMode="auto">
          <a:xfrm>
            <a:off x="2878153" y="2051250"/>
            <a:ext cx="3643671" cy="250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/>
          <p:cNvGrpSpPr/>
          <p:nvPr/>
        </p:nvGrpSpPr>
        <p:grpSpPr>
          <a:xfrm rot="379327" flipH="1">
            <a:off x="5186564" y="1987598"/>
            <a:ext cx="1098387" cy="1356031"/>
            <a:chOff x="5894004" y="2335578"/>
            <a:chExt cx="1083351" cy="1356031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27738" y="513587"/>
            <a:ext cx="10399062" cy="1405191"/>
            <a:chOff x="1183342" y="1369567"/>
            <a:chExt cx="10399062" cy="1405191"/>
          </a:xfrm>
        </p:grpSpPr>
        <p:sp>
          <p:nvSpPr>
            <p:cNvPr id="4" name="TextBox 3"/>
            <p:cNvSpPr txBox="1"/>
            <p:nvPr/>
          </p:nvSpPr>
          <p:spPr>
            <a:xfrm>
              <a:off x="2000164" y="1389763"/>
              <a:ext cx="95822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Dùng</a:t>
              </a:r>
              <a:r>
                <a:rPr lang="en-US" sz="2800" dirty="0"/>
                <a:t> ca 1 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dirty="0"/>
                <a:t>, </a:t>
              </a:r>
              <a:r>
                <a:rPr lang="en-US" sz="2800" dirty="0" err="1"/>
                <a:t>múc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ở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thùng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 3 ca </a:t>
              </a:r>
              <a:r>
                <a:rPr lang="en-US" sz="2800" dirty="0" err="1"/>
                <a:t>đầy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xô</a:t>
              </a:r>
              <a:r>
                <a:rPr lang="en-US" sz="2800" dirty="0"/>
                <a:t> </a:t>
              </a:r>
              <a:r>
                <a:rPr lang="en-US" sz="2800" dirty="0" err="1"/>
                <a:t>màu</a:t>
              </a:r>
              <a:r>
                <a:rPr lang="en-US" sz="2800" dirty="0"/>
                <a:t> </a:t>
              </a:r>
              <a:r>
                <a:rPr lang="en-US" sz="2800" dirty="0" err="1"/>
                <a:t>vàng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5 ca </a:t>
              </a:r>
              <a:r>
                <a:rPr lang="en-US" sz="2800" dirty="0" err="1"/>
                <a:t>đầy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xô</a:t>
              </a:r>
              <a:r>
                <a:rPr lang="en-US" sz="2800" dirty="0"/>
                <a:t> </a:t>
              </a:r>
              <a:r>
                <a:rPr lang="en-US" sz="2800" dirty="0" err="1"/>
                <a:t>màu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cả</a:t>
              </a:r>
              <a:r>
                <a:rPr lang="en-US" sz="2800" dirty="0"/>
                <a:t> </a:t>
              </a:r>
              <a:r>
                <a:rPr lang="en-US" sz="2800" dirty="0" err="1"/>
                <a:t>hai</a:t>
              </a:r>
              <a:r>
                <a:rPr lang="en-US" sz="2800" dirty="0"/>
                <a:t> </a:t>
              </a:r>
              <a:r>
                <a:rPr lang="en-US" sz="2800" dirty="0" err="1"/>
                <a:t>xô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lít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5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94004" y="2087381"/>
            <a:ext cx="1083351" cy="1356031"/>
            <a:chOff x="5894004" y="2335578"/>
            <a:chExt cx="1083351" cy="135603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 rot="1054321" flipH="1">
            <a:off x="7718657" y="1600759"/>
            <a:ext cx="1074927" cy="1359794"/>
            <a:chOff x="5894004" y="2335578"/>
            <a:chExt cx="1083351" cy="135603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60" t="78637" r="23165" b="7443"/>
          <a:stretch/>
        </p:blipFill>
        <p:spPr bwMode="auto">
          <a:xfrm>
            <a:off x="7724587" y="2548791"/>
            <a:ext cx="1546413" cy="200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8564095" y="2122649"/>
            <a:ext cx="1083351" cy="1016222"/>
            <a:chOff x="5905853" y="2335992"/>
            <a:chExt cx="1083351" cy="101622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76809"/>
            <a:stretch/>
          </p:blipFill>
          <p:spPr>
            <a:xfrm rot="239978" flipH="1">
              <a:off x="5905853" y="2335992"/>
              <a:ext cx="1083351" cy="101622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21167910">
            <a:off x="8264455" y="1681255"/>
            <a:ext cx="1083351" cy="1356031"/>
            <a:chOff x="5894004" y="2335578"/>
            <a:chExt cx="1083351" cy="135603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 flipH="1">
            <a:off x="7276280" y="2143917"/>
            <a:ext cx="1068694" cy="1016222"/>
            <a:chOff x="5905853" y="2335992"/>
            <a:chExt cx="1083351" cy="101622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76809"/>
            <a:stretch/>
          </p:blipFill>
          <p:spPr>
            <a:xfrm rot="239978" flipH="1">
              <a:off x="5905853" y="2335992"/>
              <a:ext cx="1083351" cy="1016222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 rot="367292" flipH="1">
            <a:off x="7555251" y="1859560"/>
            <a:ext cx="953381" cy="1368953"/>
            <a:chOff x="5894004" y="2335578"/>
            <a:chExt cx="1083351" cy="135603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963131" y="4652899"/>
            <a:ext cx="7325002" cy="1554272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ở </a:t>
            </a:r>
            <a:r>
              <a:rPr lang="en-US" sz="2800" dirty="0" err="1"/>
              <a:t>cả</a:t>
            </a:r>
            <a:r>
              <a:rPr lang="en-US" sz="2800" dirty="0"/>
              <a:t> 2 </a:t>
            </a:r>
            <a:r>
              <a:rPr lang="en-US" sz="2800" dirty="0" err="1"/>
              <a:t>xô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          3 + 5= 8 (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)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8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4398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297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Hồng Đỗ</cp:lastModifiedBy>
  <cp:revision>41</cp:revision>
  <dcterms:created xsi:type="dcterms:W3CDTF">2021-06-02T01:34:28Z</dcterms:created>
  <dcterms:modified xsi:type="dcterms:W3CDTF">2023-11-10T14:23:58Z</dcterms:modified>
</cp:coreProperties>
</file>