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65" r:id="rId7"/>
    <p:sldId id="268" r:id="rId8"/>
    <p:sldId id="26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399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17: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VỚI CÁC ĐƠN VỊ KI-LÔ-GAM, 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/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52" y="509562"/>
            <a:ext cx="640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1lít, chai 1lít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đoán</a:t>
              </a:r>
              <a:r>
                <a:rPr lang="en-US" sz="2800" dirty="0"/>
                <a:t> </a:t>
              </a: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nhẹ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,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hay </a:t>
            </a:r>
            <a:r>
              <a:rPr lang="en-US" sz="2800" dirty="0" err="1"/>
              <a:t>nhẹ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1kg?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751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2kg</a:t>
            </a:r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B40C60"/>
                </a:solidFill>
              </a:rPr>
              <a:t>Túi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gạo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nặng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hơn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túi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muối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số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ki</a:t>
            </a:r>
            <a:r>
              <a:rPr lang="en-US" sz="2800" dirty="0">
                <a:solidFill>
                  <a:srgbClr val="B40C60"/>
                </a:solidFill>
              </a:rPr>
              <a:t>-</a:t>
            </a:r>
            <a:r>
              <a:rPr lang="en-US" sz="2800" dirty="0" err="1">
                <a:solidFill>
                  <a:srgbClr val="B40C60"/>
                </a:solidFill>
              </a:rPr>
              <a:t>lô</a:t>
            </a:r>
            <a:r>
              <a:rPr lang="en-US" sz="2800" dirty="0">
                <a:solidFill>
                  <a:srgbClr val="B40C60"/>
                </a:solidFill>
              </a:rPr>
              <a:t>-gam </a:t>
            </a:r>
            <a:r>
              <a:rPr lang="en-US" sz="2800" dirty="0" err="1">
                <a:solidFill>
                  <a:srgbClr val="B40C60"/>
                </a:solidFill>
              </a:rPr>
              <a:t>là</a:t>
            </a:r>
            <a:r>
              <a:rPr lang="en-US" sz="2800" dirty="0">
                <a:solidFill>
                  <a:srgbClr val="B40C60"/>
                </a:solidFill>
              </a:rPr>
              <a:t>: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             5 – 2 = 3 (kg)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                      </a:t>
            </a:r>
            <a:r>
              <a:rPr lang="en-US" sz="2800" dirty="0" err="1">
                <a:solidFill>
                  <a:srgbClr val="B40C60"/>
                </a:solidFill>
              </a:rPr>
              <a:t>Đáp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số</a:t>
            </a:r>
            <a:r>
              <a:rPr lang="en-US" sz="2800" dirty="0">
                <a:solidFill>
                  <a:srgbClr val="B40C60"/>
                </a:solidFill>
              </a:rPr>
              <a:t>: 3 kg</a:t>
            </a: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181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41</cp:revision>
  <dcterms:created xsi:type="dcterms:W3CDTF">2021-06-02T01:34:28Z</dcterms:created>
  <dcterms:modified xsi:type="dcterms:W3CDTF">2023-11-10T14:21:59Z</dcterms:modified>
</cp:coreProperties>
</file>