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71" r:id="rId4"/>
    <p:sldId id="277" r:id="rId5"/>
    <p:sldId id="273" r:id="rId6"/>
    <p:sldId id="274" r:id="rId7"/>
    <p:sldId id="265" r:id="rId8"/>
    <p:sldId id="312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3CD"/>
    <a:srgbClr val="F35757"/>
    <a:srgbClr val="FFBA75"/>
    <a:srgbClr val="FFD974"/>
    <a:srgbClr val="FFECAF"/>
    <a:srgbClr val="FFE285"/>
    <a:srgbClr val="B40C60"/>
    <a:srgbClr val="E36785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94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098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143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948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50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4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154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68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936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75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344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7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6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34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78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83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404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246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5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34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87065" y="1670922"/>
            <a:ext cx="7315200" cy="3288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5B33CD"/>
                </a:solidFill>
                <a:effectLst/>
                <a:uLnTx/>
                <a:uFillTx/>
                <a:latin typeface="UTM Cookies"/>
              </a:rPr>
              <a:t>BÀI 20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5B33CD"/>
                </a:solidFill>
                <a:effectLst/>
                <a:uLnTx/>
                <a:uFillTx/>
                <a:latin typeface="UTM Cookies"/>
              </a:rPr>
              <a:t>PHÉP CỘNG (CÓ NHỚ)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5B33CD"/>
                </a:solidFill>
                <a:effectLst/>
                <a:uLnTx/>
                <a:uFillTx/>
                <a:latin typeface="UTM Cookies"/>
              </a:rPr>
              <a:t>SỐ CÓ HAI CHỮ SỐ VỚI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5B33CD"/>
                </a:solidFill>
                <a:effectLst/>
                <a:uLnTx/>
                <a:uFillTx/>
                <a:latin typeface="UTM Cookies"/>
              </a:rPr>
              <a:t>SỐ CÓ </a:t>
            </a:r>
            <a:r>
              <a:rPr lang="vi-VN" sz="44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5B33CD"/>
                </a:solidFill>
                <a:latin typeface="UTM Cookies"/>
              </a:rPr>
              <a:t>MỘT</a:t>
            </a: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5B33CD"/>
                </a:solidFill>
                <a:effectLst/>
                <a:uLnTx/>
                <a:uFillTx/>
                <a:latin typeface="UTM Cookies"/>
              </a:rPr>
              <a:t>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0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62078CE2-5D58-466F-85F1-EBE17085DE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8591AC-6A06-460D-B3D9-42A39E66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144"/>
            <a:ext cx="12398478" cy="6974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E4496-C1E7-43E2-8998-1911DFE4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5218">
            <a:off x="250644" y="-264860"/>
            <a:ext cx="12383729" cy="60499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E3E574-01DE-4185-8B9A-7015A0E394A5}"/>
              </a:ext>
            </a:extLst>
          </p:cNvPr>
          <p:cNvSpPr txBox="1"/>
          <p:nvPr/>
        </p:nvSpPr>
        <p:spPr>
          <a:xfrm>
            <a:off x="2141602" y="2919680"/>
            <a:ext cx="6951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ƠN QUÝ THẦY CÔ VÀ CÁC BẠN</a:t>
            </a:r>
          </a:p>
        </p:txBody>
      </p:sp>
    </p:spTree>
    <p:extLst>
      <p:ext uri="{BB962C8B-B14F-4D97-AF65-F5344CB8AC3E}">
        <p14:creationId xmlns:p14="http://schemas.microsoft.com/office/powerpoint/2010/main" val="32670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264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37</cp:revision>
  <dcterms:created xsi:type="dcterms:W3CDTF">2021-06-02T01:34:28Z</dcterms:created>
  <dcterms:modified xsi:type="dcterms:W3CDTF">2023-11-10T14:04:06Z</dcterms:modified>
</cp:coreProperties>
</file>