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notesMasterIdLst>
    <p:notesMasterId r:id="rId8"/>
  </p:notesMasterIdLst>
  <p:sldIdLst>
    <p:sldId id="520" r:id="rId3"/>
    <p:sldId id="327" r:id="rId4"/>
    <p:sldId id="485" r:id="rId5"/>
    <p:sldId id="486" r:id="rId6"/>
    <p:sldId id="32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730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8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92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6" r:id="rId13"/>
    <p:sldLayoutId id="2147483678" r:id="rId14"/>
    <p:sldLayoutId id="2147483679" r:id="rId15"/>
    <p:sldLayoutId id="2147483680" r:id="rId16"/>
    <p:sldLayoutId id="2147483681" r:id="rId17"/>
    <p:sldLayoutId id="2147483683" r:id="rId18"/>
    <p:sldLayoutId id="2147483699" r:id="rId1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NIỀM VUI CỦA BI VÀ BỐNG</a:t>
            </a:r>
          </a:p>
        </p:txBody>
      </p:sp>
      <p:grpSp>
        <p:nvGrpSpPr>
          <p:cNvPr id="48" name="14">
            <a:extLst>
              <a:ext uri="{FF2B5EF4-FFF2-40B4-BE49-F238E27FC236}">
                <a16:creationId xmlns:a16="http://schemas.microsoft.com/office/drawing/2014/main" id="{31151818-B080-433D-A619-EB2880751D59}"/>
              </a:ext>
            </a:extLst>
          </p:cNvPr>
          <p:cNvGrpSpPr/>
          <p:nvPr/>
        </p:nvGrpSpPr>
        <p:grpSpPr>
          <a:xfrm>
            <a:off x="3569504" y="1412875"/>
            <a:ext cx="4505325" cy="2016125"/>
            <a:chOff x="2118480" y="1316166"/>
            <a:chExt cx="1512168" cy="1512168"/>
          </a:xfrm>
        </p:grpSpPr>
        <p:sp>
          <p:nvSpPr>
            <p:cNvPr id="49" name="15">
              <a:extLst>
                <a:ext uri="{FF2B5EF4-FFF2-40B4-BE49-F238E27FC236}">
                  <a16:creationId xmlns:a16="http://schemas.microsoft.com/office/drawing/2014/main" id="{AB2C2D91-B1D8-4AD3-B0DB-F2C0AB8ADB6E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0" name="TextBox 67">
              <a:extLst>
                <a:ext uri="{FF2B5EF4-FFF2-40B4-BE49-F238E27FC236}">
                  <a16:creationId xmlns:a16="http://schemas.microsoft.com/office/drawing/2014/main" id="{0C9978AA-7B78-494D-9DD5-BC5A62EAF02C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7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2A3C3E13-A761-4EE7-8533-C3C1B37D6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732" y="3980258"/>
            <a:ext cx="2382813" cy="2051850"/>
          </a:xfrm>
          <a:prstGeom prst="rect">
            <a:avLst/>
          </a:prstGeom>
        </p:spPr>
      </p:pic>
      <p:pic>
        <p:nvPicPr>
          <p:cNvPr id="16" name="Picture 2" descr="Lý thuyết chữ hoa: a, ă, â tiếng việt 2">
            <a:extLst>
              <a:ext uri="{FF2B5EF4-FFF2-40B4-BE49-F238E27FC236}">
                <a16:creationId xmlns:a16="http://schemas.microsoft.com/office/drawing/2014/main" id="{59AEE3D0-B106-4BF8-A22C-DC9FA43E6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6" t="-2761" r="34532" b="-1"/>
          <a:stretch/>
        </p:blipFill>
        <p:spPr bwMode="auto">
          <a:xfrm>
            <a:off x="617402" y="2347486"/>
            <a:ext cx="2990330" cy="34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Diagram, engineering drawing&#10;&#10;Description automatically generated">
            <a:extLst>
              <a:ext uri="{FF2B5EF4-FFF2-40B4-BE49-F238E27FC236}">
                <a16:creationId xmlns:a16="http://schemas.microsoft.com/office/drawing/2014/main" id="{6B215644-905E-49FA-8F4E-35836FFB3C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83" b="21875"/>
          <a:stretch/>
        </p:blipFill>
        <p:spPr>
          <a:xfrm>
            <a:off x="9366644" y="3967045"/>
            <a:ext cx="2207954" cy="1828191"/>
          </a:xfrm>
          <a:prstGeom prst="rect">
            <a:avLst/>
          </a:prstGeom>
        </p:spPr>
      </p:pic>
      <p:pic>
        <p:nvPicPr>
          <p:cNvPr id="18" name="Picture 2" descr="Lý thuyết chữ hoa: a, ă, â tiếng việt 2">
            <a:extLst>
              <a:ext uri="{FF2B5EF4-FFF2-40B4-BE49-F238E27FC236}">
                <a16:creationId xmlns:a16="http://schemas.microsoft.com/office/drawing/2014/main" id="{29505C9E-6055-466C-969A-1ED4F40E0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-1381" r="-224" b="-1381"/>
          <a:stretch/>
        </p:blipFill>
        <p:spPr bwMode="auto">
          <a:xfrm>
            <a:off x="6539972" y="2308029"/>
            <a:ext cx="2990330" cy="34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C475521-7A33-44A2-8529-828CB4B89D41}"/>
              </a:ext>
            </a:extLst>
          </p:cNvPr>
          <p:cNvSpPr txBox="1"/>
          <p:nvPr/>
        </p:nvSpPr>
        <p:spPr>
          <a:xfrm>
            <a:off x="2955183" y="946762"/>
            <a:ext cx="5731617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Ă, Â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327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ướng dẫn viết chữ Ă hoa - Instructions to write uppercase letters Ă - 写大写字母的说明">
            <a:hlinkClick r:id="" action="ppaction://media"/>
            <a:extLst>
              <a:ext uri="{FF2B5EF4-FFF2-40B4-BE49-F238E27FC236}">
                <a16:creationId xmlns:a16="http://schemas.microsoft.com/office/drawing/2014/main" id="{B3433468-E8AB-46DA-9902-F4267B940C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650" y="97744"/>
            <a:ext cx="11950700" cy="6662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0643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3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chữ Â hoa - Instructions to write uppercase letters Â - 写大写字母的说明">
            <a:hlinkClick r:id="" action="ppaction://media"/>
            <a:extLst>
              <a:ext uri="{FF2B5EF4-FFF2-40B4-BE49-F238E27FC236}">
                <a16:creationId xmlns:a16="http://schemas.microsoft.com/office/drawing/2014/main" id="{8124CB7C-2E06-4B0B-A8FD-810D299B6EF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5533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5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4C89809E-4DAE-4B3F-8F7A-84E38EFD47E7}"/>
              </a:ext>
            </a:extLst>
          </p:cNvPr>
          <p:cNvSpPr/>
          <p:nvPr/>
        </p:nvSpPr>
        <p:spPr>
          <a:xfrm>
            <a:off x="932180" y="658987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52CEF4-9DF6-4674-87E6-E637E625E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500187"/>
            <a:ext cx="7467600" cy="126682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C7A9665-D65A-4F8D-BB27-97CB230E49AF}"/>
              </a:ext>
            </a:extLst>
          </p:cNvPr>
          <p:cNvSpPr/>
          <p:nvPr/>
        </p:nvSpPr>
        <p:spPr>
          <a:xfrm>
            <a:off x="2028825" y="3349437"/>
            <a:ext cx="7886700" cy="2667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1DE52-4F2F-4F0A-B520-7E08026636D3}"/>
              </a:ext>
            </a:extLst>
          </p:cNvPr>
          <p:cNvSpPr txBox="1"/>
          <p:nvPr/>
        </p:nvSpPr>
        <p:spPr>
          <a:xfrm>
            <a:off x="2609849" y="3571875"/>
            <a:ext cx="520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B963DB-6FE8-46F5-82F5-CA65073C43A9}"/>
              </a:ext>
            </a:extLst>
          </p:cNvPr>
          <p:cNvSpPr txBox="1"/>
          <p:nvPr/>
        </p:nvSpPr>
        <p:spPr>
          <a:xfrm>
            <a:off x="2600324" y="4290358"/>
            <a:ext cx="613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E2058B-35A1-42CE-970E-CF27740C63C3}"/>
              </a:ext>
            </a:extLst>
          </p:cNvPr>
          <p:cNvSpPr txBox="1"/>
          <p:nvPr/>
        </p:nvSpPr>
        <p:spPr>
          <a:xfrm>
            <a:off x="2609850" y="5035362"/>
            <a:ext cx="5057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 ô li?</a:t>
            </a:r>
          </a:p>
        </p:txBody>
      </p:sp>
    </p:spTree>
    <p:extLst>
      <p:ext uri="{BB962C8B-B14F-4D97-AF65-F5344CB8AC3E}">
        <p14:creationId xmlns:p14="http://schemas.microsoft.com/office/powerpoint/2010/main" val="143461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46</Words>
  <Application>Microsoft Office PowerPoint</Application>
  <PresentationFormat>Widescreen</PresentationFormat>
  <Paragraphs>7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21" baseType="lpstr">
      <vt:lpstr>Microsoft YaHei</vt:lpstr>
      <vt:lpstr>Arial</vt:lpstr>
      <vt:lpstr>Arial Rounded MT Bold</vt:lpstr>
      <vt:lpstr>Arial-Rounded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Roboto</vt:lpstr>
      <vt:lpstr>Roboto Condensed Light</vt:lpstr>
      <vt:lpstr>Times New Roman</vt:lpstr>
      <vt:lpstr>Volicy Bulletin Board Thesis by Slidesgo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Hồng Đỗ</cp:lastModifiedBy>
  <cp:revision>47</cp:revision>
  <dcterms:created xsi:type="dcterms:W3CDTF">2021-06-19T10:18:58Z</dcterms:created>
  <dcterms:modified xsi:type="dcterms:W3CDTF">2023-10-18T07:34:18Z</dcterms:modified>
</cp:coreProperties>
</file>