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674" r:id="rId2"/>
    <p:sldMasterId id="2147483686" r:id="rId3"/>
  </p:sldMasterIdLst>
  <p:notesMasterIdLst>
    <p:notesMasterId r:id="rId12"/>
  </p:notesMasterIdLst>
  <p:sldIdLst>
    <p:sldId id="519" r:id="rId4"/>
    <p:sldId id="588" r:id="rId5"/>
    <p:sldId id="589" r:id="rId6"/>
    <p:sldId id="590" r:id="rId7"/>
    <p:sldId id="591" r:id="rId8"/>
    <p:sldId id="592" r:id="rId9"/>
    <p:sldId id="593" r:id="rId10"/>
    <p:sldId id="602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6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3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4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587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6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8" r:id="rId12"/>
    <p:sldLayoutId id="214748376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tmp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CÓ XINH KHÔNG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40754" y="676660"/>
            <a:ext cx="621894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6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4" name="18">
            <a:extLst>
              <a:ext uri="{FF2B5EF4-FFF2-40B4-BE49-F238E27FC236}">
                <a16:creationId xmlns:a16="http://schemas.microsoft.com/office/drawing/2014/main" id="{21095081-AA6C-40C6-9FCA-F8FE89D2F4AE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86597" y="2027012"/>
            <a:ext cx="6218944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zh-CN" sz="48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altLang="zh-CN" sz="48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19" y="1599990"/>
            <a:ext cx="2495898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4B98E-F897-4769-805E-D56275A13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1" y="104188"/>
            <a:ext cx="1771210" cy="1062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00270-6BED-4D33-914C-FB5B35A93EF1}"/>
              </a:ext>
            </a:extLst>
          </p:cNvPr>
          <p:cNvSpPr txBox="1"/>
          <p:nvPr/>
        </p:nvSpPr>
        <p:spPr>
          <a:xfrm>
            <a:off x="906487" y="1463040"/>
            <a:ext cx="692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19" y="805723"/>
            <a:ext cx="2495898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18" y="71017"/>
            <a:ext cx="1609634" cy="899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1042F-C5DA-494F-A065-9726E2B020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35" y="970890"/>
            <a:ext cx="4298930" cy="4678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43" y="2646227"/>
            <a:ext cx="2464355" cy="348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8" y="680027"/>
            <a:ext cx="4298930" cy="4678443"/>
          </a:xfrm>
          <a:prstGeom prst="rect">
            <a:avLst/>
          </a:prstGeom>
        </p:spPr>
      </p:pic>
      <p:pic>
        <p:nvPicPr>
          <p:cNvPr id="3" name="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556" y="248706"/>
            <a:ext cx="60325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EAB1CF7-2257-4357-AFD2-32F0429E4592}"/>
              </a:ext>
            </a:extLst>
          </p:cNvPr>
          <p:cNvSpPr txBox="1"/>
          <p:nvPr/>
        </p:nvSpPr>
        <p:spPr>
          <a:xfrm>
            <a:off x="1021770" y="2736978"/>
            <a:ext cx="9833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HP001 4 hàng" panose="020B0603050302020204" pitchFamily="34" charset="0"/>
              </a:rPr>
              <a:t>Bạn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bè</a:t>
            </a:r>
            <a:r>
              <a:rPr lang="en-US" sz="4400" b="1" dirty="0">
                <a:latin typeface="HP001 4 hàng" panose="020B0603050302020204" pitchFamily="34" charset="0"/>
              </a:rPr>
              <a:t> chia </a:t>
            </a:r>
            <a:r>
              <a:rPr lang="en-US" sz="4400" b="1" dirty="0" err="1">
                <a:latin typeface="HP001 4 hàng" panose="020B0603050302020204" pitchFamily="34" charset="0"/>
              </a:rPr>
              <a:t>sẻ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ngọt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bùi</a:t>
            </a:r>
            <a:r>
              <a:rPr lang="en-US" sz="44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 bwMode="auto">
          <a:xfrm>
            <a:off x="121726" y="3581598"/>
            <a:ext cx="11633200" cy="27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79EF8F-D52B-4142-8574-939693801192}"/>
              </a:ext>
            </a:extLst>
          </p:cNvPr>
          <p:cNvSpPr/>
          <p:nvPr/>
        </p:nvSpPr>
        <p:spPr>
          <a:xfrm>
            <a:off x="558800" y="1195767"/>
            <a:ext cx="1072914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V</a:t>
            </a:r>
            <a:r>
              <a:rPr lang="el-GR" sz="4667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Ğt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ứng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dụng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: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9676E1-D80B-45C7-9AA4-B290C6054B06}"/>
              </a:ext>
            </a:extLst>
          </p:cNvPr>
          <p:cNvCxnSpPr/>
          <p:nvPr/>
        </p:nvCxnSpPr>
        <p:spPr>
          <a:xfrm>
            <a:off x="373520" y="3303819"/>
            <a:ext cx="648250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82828D-8948-4370-BD0E-6E5E97C6550B}"/>
              </a:ext>
            </a:extLst>
          </p:cNvPr>
          <p:cNvCxnSpPr/>
          <p:nvPr/>
        </p:nvCxnSpPr>
        <p:spPr>
          <a:xfrm flipH="1">
            <a:off x="7152153" y="3082419"/>
            <a:ext cx="381000" cy="4007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28301-BB8A-4078-BD85-A94154654D46}"/>
              </a:ext>
            </a:extLst>
          </p:cNvPr>
          <p:cNvSpPr/>
          <p:nvPr/>
        </p:nvSpPr>
        <p:spPr>
          <a:xfrm>
            <a:off x="2234566" y="3079403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995EE-21CC-44D0-AE6F-FD589A9EC754}"/>
              </a:ext>
            </a:extLst>
          </p:cNvPr>
          <p:cNvSpPr/>
          <p:nvPr/>
        </p:nvSpPr>
        <p:spPr>
          <a:xfrm>
            <a:off x="2971194" y="3068467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F394DA-BF3A-4DF4-B5EF-1E3AB8F5EE3D}"/>
              </a:ext>
            </a:extLst>
          </p:cNvPr>
          <p:cNvSpPr/>
          <p:nvPr/>
        </p:nvSpPr>
        <p:spPr>
          <a:xfrm>
            <a:off x="4119285" y="3075642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237A0D-C6EF-4163-A6AD-3D5B4E0C4F0E}"/>
              </a:ext>
            </a:extLst>
          </p:cNvPr>
          <p:cNvSpPr/>
          <p:nvPr/>
        </p:nvSpPr>
        <p:spPr>
          <a:xfrm>
            <a:off x="4817069" y="3077884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453CBC-771D-4B32-8438-117DF8981A6A}"/>
              </a:ext>
            </a:extLst>
          </p:cNvPr>
          <p:cNvSpPr/>
          <p:nvPr/>
        </p:nvSpPr>
        <p:spPr>
          <a:xfrm>
            <a:off x="5955165" y="3068467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3DDA97-CFC3-4E83-BCC1-BD02680B7B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 bwMode="auto">
          <a:xfrm>
            <a:off x="106770" y="807391"/>
            <a:ext cx="11633200" cy="27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20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50"/>
                            </p:stCondLst>
                            <p:childTnLst>
                              <p:par>
                                <p:cTn id="1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2" grpId="0"/>
      <p:bldP spid="12" grpId="1"/>
      <p:bldP spid="24" grpId="0"/>
      <p:bldP spid="24" grpId="1"/>
      <p:bldP spid="25" grpId="0"/>
      <p:bldP spid="25" grpId="1"/>
      <p:bldP spid="42" grpId="0"/>
      <p:bldP spid="42" grpId="1"/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12DD7-74E7-4583-B018-6052BF6D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2" y="1128213"/>
            <a:ext cx="9576244" cy="53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966475" y="2108395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2560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42</Words>
  <Application>Microsoft Office PowerPoint</Application>
  <PresentationFormat>Widescreen</PresentationFormat>
  <Paragraphs>14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Microsoft YaHei</vt:lpstr>
      <vt:lpstr>Arial</vt:lpstr>
      <vt:lpstr>Arial-Rounded</vt:lpstr>
      <vt:lpstr>Calibri</vt:lpstr>
      <vt:lpstr>Calibri Light</vt:lpstr>
      <vt:lpstr>HP001 4 hàng</vt:lpstr>
      <vt:lpstr>Times New Roman</vt:lpstr>
      <vt:lpstr>NỀN 5</vt:lpstr>
      <vt:lpstr>nền 3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Hồng Đỗ</cp:lastModifiedBy>
  <cp:revision>87</cp:revision>
  <dcterms:created xsi:type="dcterms:W3CDTF">2021-06-24T12:42:07Z</dcterms:created>
  <dcterms:modified xsi:type="dcterms:W3CDTF">2023-10-22T19:14:55Z</dcterms:modified>
</cp:coreProperties>
</file>