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25" r:id="rId7"/>
    <p:sldMasterId id="2147483737" r:id="rId8"/>
  </p:sldMasterIdLst>
  <p:notesMasterIdLst>
    <p:notesMasterId r:id="rId24"/>
  </p:notesMasterIdLst>
  <p:sldIdLst>
    <p:sldId id="257" r:id="rId9"/>
    <p:sldId id="258" r:id="rId10"/>
    <p:sldId id="286" r:id="rId11"/>
    <p:sldId id="264" r:id="rId12"/>
    <p:sldId id="272" r:id="rId13"/>
    <p:sldId id="273" r:id="rId14"/>
    <p:sldId id="305" r:id="rId15"/>
    <p:sldId id="308" r:id="rId16"/>
    <p:sldId id="307" r:id="rId17"/>
    <p:sldId id="306" r:id="rId18"/>
    <p:sldId id="293" r:id="rId19"/>
    <p:sldId id="309" r:id="rId20"/>
    <p:sldId id="294" r:id="rId21"/>
    <p:sldId id="311" r:id="rId22"/>
    <p:sldId id="285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4020202020204" charset="-93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4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6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  <a:sym typeface="+mn-ea"/>
              </a:rPr>
              <a:t>BÀI 11: CÁI TRỐNG TRƯỜNG EM</a:t>
            </a:r>
            <a:endParaRPr lang="en-US" altLang="vi-VN" sz="4400" b="1" dirty="0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7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7" y="2429169"/>
            <a:ext cx="482235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533363"/>
            <a:ext cx="3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805" y="3039376"/>
            <a:ext cx="789831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hǌ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sàng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khôn</a:t>
            </a:r>
            <a:r>
              <a:rPr lang="en-US" sz="340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.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HP001 4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99" y="1569493"/>
            <a:ext cx="6143293" cy="4607470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87485" y="2705857"/>
            <a:ext cx="462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88" y="365126"/>
            <a:ext cx="10768083" cy="6022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2115" y="144314"/>
            <a:ext cx="11228070" cy="122738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766059" y="1951844"/>
            <a:ext cx="7578943" cy="341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66299"/>
            <a:ext cx="6816645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827" y="2333762"/>
            <a:ext cx="3295353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4726745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71097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73726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5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010" y="637341"/>
            <a:ext cx="6862595" cy="4925472"/>
          </a:xfrm>
        </p:spPr>
      </p:pic>
    </p:spTree>
    <p:extLst>
      <p:ext uri="{BB962C8B-B14F-4D97-AF65-F5344CB8AC3E}">
        <p14:creationId xmlns:p14="http://schemas.microsoft.com/office/powerpoint/2010/main" val="41464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385" y="1755596"/>
            <a:ext cx="4805013" cy="18064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0728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182</Words>
  <Application>Microsoft Office PowerPoint</Application>
  <PresentationFormat>Widescreen</PresentationFormat>
  <Paragraphs>33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Calibri Light</vt:lpstr>
      <vt:lpstr>Times New Roman</vt:lpstr>
      <vt:lpstr>Microsoft YaHei</vt:lpstr>
      <vt:lpstr>等线</vt:lpstr>
      <vt:lpstr>Arial</vt:lpstr>
      <vt:lpstr>HP001 4 hàng</vt:lpstr>
      <vt:lpstr>Calibri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7_Office Theme</vt:lpstr>
      <vt:lpstr>1_Office Theme</vt:lpstr>
      <vt:lpstr>BÀI 11: CÁI TRỐNG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Hồng Đỗ</cp:lastModifiedBy>
  <cp:revision>49</cp:revision>
  <dcterms:created xsi:type="dcterms:W3CDTF">2021-05-24T09:52:12Z</dcterms:created>
  <dcterms:modified xsi:type="dcterms:W3CDTF">2023-10-22T19:24:12Z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