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34" r:id="rId5"/>
  </p:sldMasterIdLst>
  <p:notesMasterIdLst>
    <p:notesMasterId r:id="rId18"/>
  </p:notesMasterIdLst>
  <p:sldIdLst>
    <p:sldId id="257" r:id="rId6"/>
    <p:sldId id="279" r:id="rId7"/>
    <p:sldId id="258" r:id="rId8"/>
    <p:sldId id="259" r:id="rId9"/>
    <p:sldId id="260" r:id="rId10"/>
    <p:sldId id="261" r:id="rId11"/>
    <p:sldId id="265" r:id="rId12"/>
    <p:sldId id="543" r:id="rId13"/>
    <p:sldId id="544" r:id="rId14"/>
    <p:sldId id="545" r:id="rId15"/>
    <p:sldId id="546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5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5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2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3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5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4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5.jpe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18" Type="http://schemas.openxmlformats.org/officeDocument/2006/relationships/image" Target="../media/image38.png"/><Relationship Id="rId26" Type="http://schemas.microsoft.com/office/2007/relationships/hdphoto" Target="../media/hdphoto20.wdp"/><Relationship Id="rId3" Type="http://schemas.openxmlformats.org/officeDocument/2006/relationships/image" Target="../media/image29.png"/><Relationship Id="rId21" Type="http://schemas.microsoft.com/office/2007/relationships/hdphoto" Target="../media/hdphoto18.wdp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gif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microsoft.com/office/2007/relationships/hdphoto" Target="../media/hdphoto16.wdp"/><Relationship Id="rId20" Type="http://schemas.openxmlformats.org/officeDocument/2006/relationships/image" Target="../media/image39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24" Type="http://schemas.microsoft.com/office/2007/relationships/hdphoto" Target="../media/hdphoto19.wdp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microsoft.com/office/2007/relationships/hdphoto" Target="../media/hdphoto21.wdp"/><Relationship Id="rId10" Type="http://schemas.openxmlformats.org/officeDocument/2006/relationships/image" Target="../media/image33.png"/><Relationship Id="rId19" Type="http://schemas.microsoft.com/office/2007/relationships/hdphoto" Target="../media/hdphoto17.wdp"/><Relationship Id="rId4" Type="http://schemas.microsoft.com/office/2007/relationships/hdphoto" Target="../media/hdphoto11.wdp"/><Relationship Id="rId9" Type="http://schemas.openxmlformats.org/officeDocument/2006/relationships/image" Target="../media/image32.gif"/><Relationship Id="rId14" Type="http://schemas.openxmlformats.org/officeDocument/2006/relationships/image" Target="../media/image35.gif"/><Relationship Id="rId22" Type="http://schemas.openxmlformats.org/officeDocument/2006/relationships/image" Target="../media/image40.png"/><Relationship Id="rId27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slide" Target="slid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image" Target="../media/image18.jpeg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2" y="0"/>
            <a:ext cx="621883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15503" r="23458" b="16158"/>
          <a:stretch/>
        </p:blipFill>
        <p:spPr>
          <a:xfrm>
            <a:off x="268014" y="1072055"/>
            <a:ext cx="11650717" cy="5470636"/>
          </a:xfrm>
        </p:spPr>
      </p:pic>
    </p:spTree>
    <p:extLst>
      <p:ext uri="{BB962C8B-B14F-4D97-AF65-F5344CB8AC3E}">
        <p14:creationId xmlns:p14="http://schemas.microsoft.com/office/powerpoint/2010/main" val="31621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381196" y="488731"/>
            <a:ext cx="11431941" cy="5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53" y="93353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67754" y="439557"/>
            <a:ext cx="6700314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399" y="2971800"/>
            <a:ext cx="8413845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3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129051" y="224849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183</Words>
  <Application>Microsoft Office PowerPoint</Application>
  <PresentationFormat>Widescreen</PresentationFormat>
  <Paragraphs>24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5_Office Theme</vt:lpstr>
      <vt:lpstr>6_Office Theme</vt:lpstr>
      <vt:lpstr>1_Office 主题​​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đọc bài thơ, câu chuyện, bài báo viết về thầy cô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Hồng Đỗ</cp:lastModifiedBy>
  <cp:revision>26</cp:revision>
  <dcterms:created xsi:type="dcterms:W3CDTF">2021-05-23T13:34:17Z</dcterms:created>
  <dcterms:modified xsi:type="dcterms:W3CDTF">2023-10-22T19:26:07Z</dcterms:modified>
</cp:coreProperties>
</file>