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20" r:id="rId3"/>
    <p:sldMasterId id="2147483734" r:id="rId4"/>
    <p:sldMasterId id="2147483746" r:id="rId5"/>
  </p:sldMasterIdLst>
  <p:notesMasterIdLst>
    <p:notesMasterId r:id="rId17"/>
  </p:notesMasterIdLst>
  <p:sldIdLst>
    <p:sldId id="474" r:id="rId6"/>
    <p:sldId id="264" r:id="rId7"/>
    <p:sldId id="258" r:id="rId8"/>
    <p:sldId id="470" r:id="rId9"/>
    <p:sldId id="473" r:id="rId10"/>
    <p:sldId id="471" r:id="rId11"/>
    <p:sldId id="486" r:id="rId12"/>
    <p:sldId id="487" r:id="rId13"/>
    <p:sldId id="488" r:id="rId14"/>
    <p:sldId id="489" r:id="rId15"/>
    <p:sldId id="4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592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8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4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51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72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99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2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50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37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9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34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6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87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66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88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53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65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62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8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8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64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84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2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88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42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128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7879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7867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128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24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444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1639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9341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5269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873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8750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1041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1377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8523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7607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9480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003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1803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83549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8496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8551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2003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6006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9138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97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7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4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5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0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1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757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978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2.gif"/><Relationship Id="rId18" Type="http://schemas.openxmlformats.org/officeDocument/2006/relationships/image" Target="../media/image16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13.gif"/><Relationship Id="rId17" Type="http://schemas.openxmlformats.org/officeDocument/2006/relationships/image" Target="../media/image21.gif"/><Relationship Id="rId2" Type="http://schemas.openxmlformats.org/officeDocument/2006/relationships/audio" Target="../media/media2.mp3"/><Relationship Id="rId16" Type="http://schemas.openxmlformats.org/officeDocument/2006/relationships/image" Target="../media/image20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2.xml"/><Relationship Id="rId5" Type="http://schemas.microsoft.com/office/2007/relationships/media" Target="../media/media4.mp3"/><Relationship Id="rId15" Type="http://schemas.openxmlformats.org/officeDocument/2006/relationships/image" Target="../media/image19.gif"/><Relationship Id="rId10" Type="http://schemas.openxmlformats.org/officeDocument/2006/relationships/audio" Target="../media/media6.mp3"/><Relationship Id="rId19" Type="http://schemas.openxmlformats.org/officeDocument/2006/relationships/image" Target="../media/image17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gif"/><Relationship Id="rId11" Type="http://schemas.openxmlformats.org/officeDocument/2006/relationships/image" Target="../media/image24.gif"/><Relationship Id="rId5" Type="http://schemas.openxmlformats.org/officeDocument/2006/relationships/audio" Target="../media/audio4.wav"/><Relationship Id="rId15" Type="http://schemas.openxmlformats.org/officeDocument/2006/relationships/image" Target="../media/image26.gif"/><Relationship Id="rId10" Type="http://schemas.openxmlformats.org/officeDocument/2006/relationships/image" Target="../media/image21.gif"/><Relationship Id="rId4" Type="http://schemas.openxmlformats.org/officeDocument/2006/relationships/audio" Target="../media/audio3.wav"/><Relationship Id="rId9" Type="http://schemas.openxmlformats.org/officeDocument/2006/relationships/image" Target="../media/image23.gif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24.gif"/><Relationship Id="rId12" Type="http://schemas.openxmlformats.org/officeDocument/2006/relationships/image" Target="../media/image2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gif"/><Relationship Id="rId11" Type="http://schemas.openxmlformats.org/officeDocument/2006/relationships/image" Target="../media/image21.gif"/><Relationship Id="rId5" Type="http://schemas.openxmlformats.org/officeDocument/2006/relationships/image" Target="../media/image22.gif"/><Relationship Id="rId15" Type="http://schemas.microsoft.com/office/2007/relationships/hdphoto" Target="../media/hdphoto2.wdp"/><Relationship Id="rId10" Type="http://schemas.openxmlformats.org/officeDocument/2006/relationships/image" Target="../media/image23.gif"/><Relationship Id="rId4" Type="http://schemas.openxmlformats.org/officeDocument/2006/relationships/audio" Target="../media/audio4.wav"/><Relationship Id="rId9" Type="http://schemas.openxmlformats.org/officeDocument/2006/relationships/image" Target="../media/image12.gif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2.gif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gif"/><Relationship Id="rId11" Type="http://schemas.openxmlformats.org/officeDocument/2006/relationships/image" Target="../media/image25.png"/><Relationship Id="rId5" Type="http://schemas.openxmlformats.org/officeDocument/2006/relationships/image" Target="../media/image22.gif"/><Relationship Id="rId10" Type="http://schemas.openxmlformats.org/officeDocument/2006/relationships/image" Target="../media/image24.gif"/><Relationship Id="rId4" Type="http://schemas.openxmlformats.org/officeDocument/2006/relationships/audio" Target="../media/audio4.wav"/><Relationship Id="rId9" Type="http://schemas.openxmlformats.org/officeDocument/2006/relationships/image" Target="../media/image21.gif"/><Relationship Id="rId14" Type="http://schemas.openxmlformats.org/officeDocument/2006/relationships/image" Target="../media/image2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B9C3A-03CE-49AD-930B-75535055E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195C0-D0B4-42AA-A5A8-34D07EBAF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AB0DE7-B591-4A11-A31E-9601BC423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825625"/>
            <a:ext cx="8218714" cy="3130096"/>
          </a:xfrm>
          <a:prstGeom prst="rect">
            <a:avLst/>
          </a:prstGeom>
        </p:spPr>
      </p:pic>
      <p:pic>
        <p:nvPicPr>
          <p:cNvPr id="6" name="Content Placeholder 20" descr="logo">
            <a:extLst>
              <a:ext uri="{FF2B5EF4-FFF2-40B4-BE49-F238E27FC236}">
                <a16:creationId xmlns:a16="http://schemas.microsoft.com/office/drawing/2014/main" id="{378BC5B0-4104-406E-B098-C48A82F04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8F730BD-CCEE-4BF0-A20C-C5D576B2B801}"/>
              </a:ext>
            </a:extLst>
          </p:cNvPr>
          <p:cNvCxnSpPr/>
          <p:nvPr/>
        </p:nvCxnSpPr>
        <p:spPr>
          <a:xfrm>
            <a:off x="4332514" y="3102429"/>
            <a:ext cx="1415143" cy="13824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CC3495-EE8B-494A-AE36-346C62DD0452}"/>
              </a:ext>
            </a:extLst>
          </p:cNvPr>
          <p:cNvCxnSpPr/>
          <p:nvPr/>
        </p:nvCxnSpPr>
        <p:spPr>
          <a:xfrm flipV="1">
            <a:off x="4332514" y="3102429"/>
            <a:ext cx="1415143" cy="696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1C9AEC-F849-4247-9C12-F3544901862E}"/>
              </a:ext>
            </a:extLst>
          </p:cNvPr>
          <p:cNvCxnSpPr/>
          <p:nvPr/>
        </p:nvCxnSpPr>
        <p:spPr>
          <a:xfrm flipV="1">
            <a:off x="4332514" y="3799114"/>
            <a:ext cx="1415143" cy="685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18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B856-2646-415A-934D-91A0328D8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428C4-0390-4EBB-BC4B-F9E5AA2E5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506B77-B346-4973-99E8-5E07DF549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69" y="681037"/>
            <a:ext cx="6322560" cy="842963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5A357B4-758A-4CC4-87B9-F938D4F00835}"/>
              </a:ext>
            </a:extLst>
          </p:cNvPr>
          <p:cNvSpPr/>
          <p:nvPr/>
        </p:nvSpPr>
        <p:spPr>
          <a:xfrm>
            <a:off x="2743200" y="2220686"/>
            <a:ext cx="5660571" cy="1676400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Content Placeholder 20" descr="logo">
            <a:extLst>
              <a:ext uri="{FF2B5EF4-FFF2-40B4-BE49-F238E27FC236}">
                <a16:creationId xmlns:a16="http://schemas.microsoft.com/office/drawing/2014/main" id="{1D3C55DA-A6B2-47B4-9DF0-EB47686AB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1480" y="92393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5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5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00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64" y="2379174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59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60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06" y="2284902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765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095629" y="1276351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715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929343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708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4382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714750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477467" y="1411497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 :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rất</a:t>
            </a:r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nhanh</a:t>
            </a:r>
            <a:endParaRPr lang="en-US" sz="28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36" y="4527651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91975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37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loáng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A                        B                       C      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477467" y="1905641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 :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chậm</a:t>
            </a:r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chạp</a:t>
            </a:r>
            <a:endParaRPr lang="en-US" sz="28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477467" y="2399785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 :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sạch</a:t>
            </a:r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sẽ</a:t>
            </a:r>
            <a:endParaRPr lang="en-US" sz="28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477467" y="2893930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 :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bẩn</a:t>
            </a:r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thỉu</a:t>
            </a:r>
            <a:endParaRPr lang="en-US" sz="28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80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8289721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93" y="4332085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704214" y="8859"/>
            <a:ext cx="7735186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Tôi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2,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điền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chỗ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trống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Tôi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rối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rít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“Con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muốn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sớm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….”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704214" y="6179509"/>
            <a:ext cx="8204018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A                     B                            C          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69561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411497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 :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khối</a:t>
            </a:r>
            <a:endParaRPr lang="en-US" sz="24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77467" y="1905641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 :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trường</a:t>
            </a:r>
            <a:endParaRPr lang="en-US" sz="24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77467" y="2399785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 :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nhà</a:t>
            </a:r>
            <a:endParaRPr lang="en-US" sz="24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77467" y="289393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 :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lớp</a:t>
            </a:r>
            <a:endParaRPr lang="en-US" sz="24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93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lớn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bổng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”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A                             B                             C         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411497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 :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chậm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lớn</a:t>
            </a:r>
            <a:endParaRPr lang="en-US" sz="24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77467" y="1905641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 :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lớn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nhanh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vượt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hẳn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lên</a:t>
            </a:r>
            <a:endParaRPr lang="en-US" sz="24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77467" y="2399785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 :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nhanh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nhẹn</a:t>
            </a:r>
            <a:endParaRPr lang="en-US" sz="24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77467" y="289393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 :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chăm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chỉ</a:t>
            </a:r>
            <a:endParaRPr lang="en-US" sz="24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华文楷体" panose="02010600040101010101" pitchFamily="2" charset="-122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52396" y="1741118"/>
            <a:ext cx="791644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2605159" y="2230120"/>
            <a:ext cx="4121642" cy="15696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2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3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3955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37BB0-FB0B-47BA-99A3-70F5F637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8B2EE-846A-4B22-8851-9615E2373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20" descr="logo">
            <a:extLst>
              <a:ext uri="{FF2B5EF4-FFF2-40B4-BE49-F238E27FC236}">
                <a16:creationId xmlns:a16="http://schemas.microsoft.com/office/drawing/2014/main" id="{F30C9E97-2A99-4540-ABF2-614B6E725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AECAB6-B5B9-4031-B728-86E27EAAC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365125"/>
            <a:ext cx="4238625" cy="2203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59C3B8-4946-47C8-A39A-9E84C2DF4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854" y="544286"/>
            <a:ext cx="5764531" cy="547551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E5BF30F-5C5C-4B0D-9603-0FCEC7D4D00E}"/>
              </a:ext>
            </a:extLst>
          </p:cNvPr>
          <p:cNvSpPr/>
          <p:nvPr/>
        </p:nvSpPr>
        <p:spPr>
          <a:xfrm>
            <a:off x="2166257" y="2911928"/>
            <a:ext cx="1872343" cy="1034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endParaRPr lang="en-US" sz="3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26D904-1A12-489B-BA35-88F026D3EF2F}"/>
              </a:ext>
            </a:extLst>
          </p:cNvPr>
          <p:cNvCxnSpPr/>
          <p:nvPr/>
        </p:nvCxnSpPr>
        <p:spPr>
          <a:xfrm flipV="1">
            <a:off x="4038600" y="1467077"/>
            <a:ext cx="3439886" cy="19619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15E0102-6FCA-4A24-8DB8-67D2C188643A}"/>
              </a:ext>
            </a:extLst>
          </p:cNvPr>
          <p:cNvCxnSpPr>
            <a:cxnSpLocks/>
          </p:cNvCxnSpPr>
          <p:nvPr/>
        </p:nvCxnSpPr>
        <p:spPr>
          <a:xfrm flipV="1">
            <a:off x="4038600" y="3282043"/>
            <a:ext cx="3330893" cy="1469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C48DC0-0C93-438C-86D8-AD9EFA08124C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4038600" y="3429000"/>
            <a:ext cx="3520644" cy="1774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E540169-439C-4ABC-A275-E5BFE96F70E1}"/>
              </a:ext>
            </a:extLst>
          </p:cNvPr>
          <p:cNvCxnSpPr>
            <a:cxnSpLocks/>
          </p:cNvCxnSpPr>
          <p:nvPr/>
        </p:nvCxnSpPr>
        <p:spPr>
          <a:xfrm>
            <a:off x="4093096" y="3456892"/>
            <a:ext cx="5257733" cy="349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065E86AE-4DB4-485B-8F10-2330CCEF4086}"/>
              </a:ext>
            </a:extLst>
          </p:cNvPr>
          <p:cNvSpPr/>
          <p:nvPr/>
        </p:nvSpPr>
        <p:spPr>
          <a:xfrm>
            <a:off x="1230086" y="4544445"/>
            <a:ext cx="2670401" cy="1034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endParaRPr lang="en-US" sz="32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27AC83D-52B4-4134-854F-EB8DC70FF719}"/>
              </a:ext>
            </a:extLst>
          </p:cNvPr>
          <p:cNvCxnSpPr>
            <a:cxnSpLocks/>
            <a:stCxn id="26" idx="6"/>
          </p:cNvCxnSpPr>
          <p:nvPr/>
        </p:nvCxnSpPr>
        <p:spPr>
          <a:xfrm flipV="1">
            <a:off x="3900487" y="1690689"/>
            <a:ext cx="1977799" cy="33708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512268-2A2D-480C-85C4-E4EED38A60F6}"/>
              </a:ext>
            </a:extLst>
          </p:cNvPr>
          <p:cNvCxnSpPr>
            <a:cxnSpLocks/>
          </p:cNvCxnSpPr>
          <p:nvPr/>
        </p:nvCxnSpPr>
        <p:spPr>
          <a:xfrm>
            <a:off x="3900487" y="5167312"/>
            <a:ext cx="2195513" cy="360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4745912-47F4-4385-B3C3-C436920A8D88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4038600" y="3429000"/>
            <a:ext cx="5207319" cy="11376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CB112C1-5F30-4294-B1A2-63816EEED6B1}"/>
              </a:ext>
            </a:extLst>
          </p:cNvPr>
          <p:cNvCxnSpPr>
            <a:cxnSpLocks/>
          </p:cNvCxnSpPr>
          <p:nvPr/>
        </p:nvCxnSpPr>
        <p:spPr>
          <a:xfrm flipV="1">
            <a:off x="4110853" y="1814769"/>
            <a:ext cx="5207319" cy="16250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78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214</Words>
  <Application>Microsoft Office PowerPoint</Application>
  <PresentationFormat>Widescreen</PresentationFormat>
  <Paragraphs>40</Paragraphs>
  <Slides>11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Arial</vt:lpstr>
      <vt:lpstr>Arial-Rounded</vt:lpstr>
      <vt:lpstr>Arial-Rounded</vt:lpstr>
      <vt:lpstr>Calibri</vt:lpstr>
      <vt:lpstr>Calibri Light</vt:lpstr>
      <vt:lpstr>Franklin Gothic Book</vt:lpstr>
      <vt:lpstr>Franklin Gothic Medium</vt:lpstr>
      <vt:lpstr>Times New Roman</vt:lpstr>
      <vt:lpstr>Verdana</vt:lpstr>
      <vt:lpstr>Wingdings 2</vt:lpstr>
      <vt:lpstr>1_Office Theme</vt:lpstr>
      <vt:lpstr>2_Office Theme</vt:lpstr>
      <vt:lpstr>3_Office Theme</vt:lpstr>
      <vt:lpstr>1_Office 主题​​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Hồng Đỗ</cp:lastModifiedBy>
  <cp:revision>19</cp:revision>
  <dcterms:created xsi:type="dcterms:W3CDTF">2021-05-21T10:43:38Z</dcterms:created>
  <dcterms:modified xsi:type="dcterms:W3CDTF">2023-10-18T01:58:42Z</dcterms:modified>
</cp:coreProperties>
</file>