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9"/>
  </p:notesMasterIdLst>
  <p:sldIdLst>
    <p:sldId id="554" r:id="rId5"/>
    <p:sldId id="522" r:id="rId6"/>
    <p:sldId id="555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2007EF-528D-456D-92CD-AD809C3B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6" y="916370"/>
            <a:ext cx="11689194" cy="5981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671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E911FCC-C9C3-42FB-98A3-13C6B09519CE}"/>
              </a:ext>
            </a:extLst>
          </p:cNvPr>
          <p:cNvSpPr/>
          <p:nvPr/>
        </p:nvSpPr>
        <p:spPr>
          <a:xfrm>
            <a:off x="2319488" y="451160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nồi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D369A7B-E7F9-4ADE-8187-2AED04191B71}"/>
              </a:ext>
            </a:extLst>
          </p:cNvPr>
          <p:cNvSpPr/>
          <p:nvPr/>
        </p:nvSpPr>
        <p:spPr>
          <a:xfrm>
            <a:off x="5093389" y="5940839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bát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C6AD3B95-AAC5-43D0-BC20-D8D7EDB537AA}"/>
              </a:ext>
            </a:extLst>
          </p:cNvPr>
          <p:cNvSpPr/>
          <p:nvPr/>
        </p:nvSpPr>
        <p:spPr>
          <a:xfrm>
            <a:off x="2524004" y="5746850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đĩa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C1EEE967-A868-4320-B562-DED08D4A7F22}"/>
              </a:ext>
            </a:extLst>
          </p:cNvPr>
          <p:cNvSpPr/>
          <p:nvPr/>
        </p:nvSpPr>
        <p:spPr>
          <a:xfrm>
            <a:off x="8149602" y="3784540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điện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27739876-0BC4-48DB-BF50-40A8DEC4D8A2}"/>
              </a:ext>
            </a:extLst>
          </p:cNvPr>
          <p:cNvSpPr/>
          <p:nvPr/>
        </p:nvSpPr>
        <p:spPr>
          <a:xfrm>
            <a:off x="7407326" y="4350353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ấm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A1B47F7C-5C00-4AD2-9AC3-3DBFFE088E13}"/>
              </a:ext>
            </a:extLst>
          </p:cNvPr>
          <p:cNvSpPr/>
          <p:nvPr/>
        </p:nvSpPr>
        <p:spPr>
          <a:xfrm>
            <a:off x="8057555" y="5553652"/>
            <a:ext cx="161044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chén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190BFD09-F77B-4270-8828-AF1543DFFA7F}"/>
              </a:ext>
            </a:extLst>
          </p:cNvPr>
          <p:cNvSpPr/>
          <p:nvPr/>
        </p:nvSpPr>
        <p:spPr>
          <a:xfrm>
            <a:off x="1578511" y="2532485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trần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CD683735-8657-47C3-9888-BB0F8418FF74}"/>
              </a:ext>
            </a:extLst>
          </p:cNvPr>
          <p:cNvSpPr/>
          <p:nvPr/>
        </p:nvSpPr>
        <p:spPr>
          <a:xfrm>
            <a:off x="3939402" y="3892356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ghế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98C2F9E3-8253-416A-A17B-E8BEEE344975}"/>
              </a:ext>
            </a:extLst>
          </p:cNvPr>
          <p:cNvSpPr/>
          <p:nvPr/>
        </p:nvSpPr>
        <p:spPr>
          <a:xfrm>
            <a:off x="4014912" y="1666608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ti vi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FCB08B08-1AE2-4FD5-8EC2-036137B8311C}"/>
              </a:ext>
            </a:extLst>
          </p:cNvPr>
          <p:cNvSpPr/>
          <p:nvPr/>
        </p:nvSpPr>
        <p:spPr>
          <a:xfrm>
            <a:off x="5711647" y="3190531"/>
            <a:ext cx="2194036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mắc áo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1E079924-D153-4667-82E8-FC1E47A1BF9C}"/>
              </a:ext>
            </a:extLst>
          </p:cNvPr>
          <p:cNvSpPr/>
          <p:nvPr/>
        </p:nvSpPr>
        <p:spPr>
          <a:xfrm>
            <a:off x="6096000" y="2532485"/>
            <a:ext cx="197910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giường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889A451D-1E34-4113-A388-A771251F1729}"/>
              </a:ext>
            </a:extLst>
          </p:cNvPr>
          <p:cNvSpPr/>
          <p:nvPr/>
        </p:nvSpPr>
        <p:spPr>
          <a:xfrm>
            <a:off x="1236313" y="5110462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chổi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CE443F93-E4DE-445F-934D-0048A8B7A74B}"/>
              </a:ext>
            </a:extLst>
          </p:cNvPr>
          <p:cNvSpPr/>
          <p:nvPr/>
        </p:nvSpPr>
        <p:spPr>
          <a:xfrm>
            <a:off x="9039131" y="1910402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gối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BDDEF-0156-4A5C-B649-19BB4F50723C}"/>
              </a:ext>
            </a:extLst>
          </p:cNvPr>
          <p:cNvSpPr txBox="1"/>
          <p:nvPr/>
        </p:nvSpPr>
        <p:spPr>
          <a:xfrm>
            <a:off x="547146" y="237027"/>
            <a:ext cx="99120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54457-F245-4CBC-8650-27399A585C36}"/>
              </a:ext>
            </a:extLst>
          </p:cNvPr>
          <p:cNvSpPr/>
          <p:nvPr/>
        </p:nvSpPr>
        <p:spPr>
          <a:xfrm>
            <a:off x="1573842" y="2006707"/>
            <a:ext cx="392934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200" dirty="0">
                <a:latin typeface="+mj-lt"/>
              </a:rPr>
              <a:t>chổi – quét nhà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26025" y="557569"/>
            <a:ext cx="924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FC7BC-3224-4453-B5EC-9F32BCB458A6}"/>
              </a:ext>
            </a:extLst>
          </p:cNvPr>
          <p:cNvSpPr/>
          <p:nvPr/>
        </p:nvSpPr>
        <p:spPr>
          <a:xfrm>
            <a:off x="1564830" y="1482103"/>
            <a:ext cx="393835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nhà.</a:t>
            </a: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104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Hồng Đỗ</cp:lastModifiedBy>
  <cp:revision>77</cp:revision>
  <dcterms:created xsi:type="dcterms:W3CDTF">2021-06-24T12:42:07Z</dcterms:created>
  <dcterms:modified xsi:type="dcterms:W3CDTF">2023-10-18T07:37:30Z</dcterms:modified>
</cp:coreProperties>
</file>