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46" r:id="rId6"/>
  </p:sldMasterIdLst>
  <p:notesMasterIdLst>
    <p:notesMasterId r:id="rId24"/>
  </p:notesMasterIdLst>
  <p:sldIdLst>
    <p:sldId id="257" r:id="rId7"/>
    <p:sldId id="474" r:id="rId8"/>
    <p:sldId id="264" r:id="rId9"/>
    <p:sldId id="258" r:id="rId10"/>
    <p:sldId id="470" r:id="rId11"/>
    <p:sldId id="473" r:id="rId12"/>
    <p:sldId id="471" r:id="rId13"/>
    <p:sldId id="310" r:id="rId14"/>
    <p:sldId id="485" r:id="rId15"/>
    <p:sldId id="467" r:id="rId16"/>
    <p:sldId id="260" r:id="rId17"/>
    <p:sldId id="477" r:id="rId18"/>
    <p:sldId id="468" r:id="rId19"/>
    <p:sldId id="478" r:id="rId20"/>
    <p:sldId id="479" r:id="rId21"/>
    <p:sldId id="340" r:id="rId22"/>
    <p:sldId id="4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6.gif"/><Relationship Id="rId10" Type="http://schemas.openxmlformats.org/officeDocument/2006/relationships/audio" Target="../media/media6.mp3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808</Words>
  <Application>Microsoft Office PowerPoint</Application>
  <PresentationFormat>Widescreen</PresentationFormat>
  <Paragraphs>169</Paragraphs>
  <Slides>17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Arial-Rounded</vt:lpstr>
      <vt:lpstr>Arial-Rounded</vt:lpstr>
      <vt:lpstr>Calibri</vt:lpstr>
      <vt:lpstr>Calibri Light</vt:lpstr>
      <vt:lpstr>Franklin Gothic Book</vt:lpstr>
      <vt:lpstr>Franklin Gothic Medium</vt:lpstr>
      <vt:lpstr>Montserrat Medium</vt:lpstr>
      <vt:lpstr>Times New Roman</vt:lpstr>
      <vt:lpstr>Verdana</vt:lpstr>
      <vt:lpstr>Wingdings 2</vt:lpstr>
      <vt:lpstr>1_Office Theme</vt:lpstr>
      <vt:lpstr>Office Theme</vt:lpstr>
      <vt:lpstr>2_Office Theme</vt:lpstr>
      <vt:lpstr>Default Design</vt:lpstr>
      <vt:lpstr>3_Office Theme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Hồng Đỗ</cp:lastModifiedBy>
  <cp:revision>19</cp:revision>
  <dcterms:created xsi:type="dcterms:W3CDTF">2021-05-21T10:43:38Z</dcterms:created>
  <dcterms:modified xsi:type="dcterms:W3CDTF">2023-10-18T01:45:36Z</dcterms:modified>
</cp:coreProperties>
</file>