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79" r:id="rId4"/>
  </p:sldMasterIdLst>
  <p:notesMasterIdLst>
    <p:notesMasterId r:id="rId19"/>
  </p:notesMasterIdLst>
  <p:sldIdLst>
    <p:sldId id="300" r:id="rId5"/>
    <p:sldId id="319" r:id="rId6"/>
    <p:sldId id="1018" r:id="rId7"/>
    <p:sldId id="279" r:id="rId8"/>
    <p:sldId id="268" r:id="rId9"/>
    <p:sldId id="263" r:id="rId10"/>
    <p:sldId id="280" r:id="rId11"/>
    <p:sldId id="286" r:id="rId12"/>
    <p:sldId id="1016" r:id="rId13"/>
    <p:sldId id="281" r:id="rId14"/>
    <p:sldId id="1007" r:id="rId15"/>
    <p:sldId id="1013" r:id="rId16"/>
    <p:sldId id="1014" r:id="rId17"/>
    <p:sldId id="10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EEE98-839B-47A6-9CFD-02561E4946C0}" type="datetimeFigureOut">
              <a:rPr lang="vi-VN" smtClean="0"/>
              <a:t>09/11/2023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F5514-EC5E-4FF3-8017-50DFB9E913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56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32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FFC3-B08C-9F1E-7D27-641533C9E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3EB3D-3D83-384A-4F04-DCAD9A78E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2B391-57A4-9E93-F27E-8D07CFA3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C58C8-80AA-BE13-3A8F-657CAB26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34243-9D2E-646E-A237-28A220B7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3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BE571-44B1-31F7-B56A-04F3C96C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C9AFD-319E-A136-42D2-BC5ED02B6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7746C-9475-98B4-EB76-FB962120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0B29E-696D-5050-6FFB-7AF85B88E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6C052-DE42-C61B-26BA-B59F5685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446FFE-ACB8-178C-33EF-000A241E0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011C5-15CF-42CC-D06C-A3F718ED8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45C31-065E-D4E4-DDB9-BAF28CEE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9AB6D-040C-6969-7614-857892AC8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1DC2B-69DC-2809-E63D-5C1A4B252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98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764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80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705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97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83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00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3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E1DB-5DDB-6B9C-9AF1-7CE17F76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FECF9-4017-9C8A-A68A-D4535419D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E8A8-D476-8E47-FA56-CBDFC099E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F20CF-5F1A-D72D-C346-7C94B1F8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B94C2-6EBA-4E15-8484-0BDADE74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9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764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99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644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59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4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1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8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5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A7268BB-C1B0-4A07-841E-B140DAEE97CE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3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3CFF-46F6-C7DF-E75D-C51BCA52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DBF94-1699-8057-3828-2B050B077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D6A70-ED2C-5DF6-5D58-CC06DCBA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69BD1-C53C-DADC-4978-8C8146377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30193-EB0D-B828-D6C1-1F6CD03A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99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47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54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62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85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40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8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8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16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26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2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CB5E-7280-6CE7-5F6F-2D74FD4AA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98EB-84C0-28D3-D5B7-0ADC21BBC6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2C1BC-4919-FD2C-5086-953589940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A0D75-C1F4-5ACF-C8AE-069E8A0C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B28A-EAAC-FAF2-B822-2BD490027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408A0-8A08-1297-30B1-F9F24D2B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7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9344-6117-007C-D696-9D3D21BD2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FC837-1ED9-9684-301C-3CEF63B78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0E057-1DED-36BD-2B89-D8BCB6E61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ED613-A955-6B70-0533-88D130779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4B035D-EE59-6C45-CB06-F7781AD51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EDF1A-F5D4-FC40-E081-F288C0F3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4D1D6-90D8-D85D-CE0B-FA2F7A5E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6E06E-EFA9-7E61-A495-22F1174F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67098-A598-91BF-2A73-0BA91D71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252245-2E5A-CFB6-1249-43666781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E9A95-6DE7-1F2D-02A2-3D3E290A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3E2DD-39B5-263E-D5EE-AEEF1902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6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450D8-6624-263D-74FB-656054DA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0BBC0-172E-0E32-FD9B-CAF62A5EB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CEAFB-F033-6674-D4B1-82E9DC7B5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2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F9E6-70E9-6223-8D5E-88887160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A0DBF-1827-AD9B-08BE-A63737E5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664AC-FE40-5291-69A2-D91A93FB0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A4DC0-2173-7EE1-E9BA-C753392E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7A821-99D8-A219-84A0-20B6668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4C228-4E74-0864-B77C-4F2FA7826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7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E0B95-A665-D1DD-04A4-58269DE13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EF83AA-85D6-1CF7-DBAF-11F5AD133E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10551-6F9F-FDCB-538B-11821A4CF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0568C-6417-3A80-065E-E7A3632F8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31BE0-6A18-820B-4B22-E418126D2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4E7A4-29ED-5059-2370-91F7B4F3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2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6ABD80-77B2-BB8D-B5B2-82CD21AB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FF06A-D6C3-C8CD-A74A-BFED64F62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8D7F9-D3E4-F424-4E81-A1D0FA8F2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93BBE-DF13-467E-8601-22A4985E436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8D679-5420-9533-8D4C-25D0954F3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F9FF-3DA0-411F-CA3D-C521288E6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AB02A-8079-4CB0-BDBC-3D292BFD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6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8BA6488-757A-4366-9D77-D57C9F1D4CB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92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72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0">
              <a:schemeClr val="bg1"/>
            </a:gs>
            <a:gs pos="0">
              <a:srgbClr val="B0C6E1"/>
            </a:gs>
            <a:gs pos="0">
              <a:schemeClr val="bg1"/>
            </a:gs>
            <a:gs pos="100000">
              <a:srgbClr val="B0C6E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152EA02-620F-402F-96EF-96676793A7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2F408DA-F5E7-40B2-A2D2-82803FC11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4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.wav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7057"/>
            <a:ext cx="11914361" cy="4318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605402" y="745860"/>
            <a:ext cx="10981195" cy="2123658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cô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dự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giờ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kumimoji="0" lang="en-US" altLang="zh-CN" sz="72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7436" y="3429000"/>
            <a:ext cx="115083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2A1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35986D-9A04-7AD0-4AF5-1B7C82B76234}"/>
              </a:ext>
            </a:extLst>
          </p:cNvPr>
          <p:cNvSpPr txBox="1"/>
          <p:nvPr/>
        </p:nvSpPr>
        <p:spPr>
          <a:xfrm>
            <a:off x="1904426" y="1738452"/>
            <a:ext cx="9540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III. CAM </a:t>
            </a:r>
            <a:r>
              <a:rPr lang="vi-VN" sz="6000" dirty="0">
                <a:solidFill>
                  <a:srgbClr val="FF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KẾT HÀNH ĐỘNG</a:t>
            </a:r>
            <a:endParaRPr lang="en-US" sz="6000" dirty="0">
              <a:solidFill>
                <a:srgbClr val="FF000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94905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743" y="710163"/>
            <a:ext cx="7874076" cy="30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" y="3933317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47" y="141142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1248" y="-718798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63236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04F298-4AD6-F0AF-A009-A7BE69A155C3}"/>
              </a:ext>
            </a:extLst>
          </p:cNvPr>
          <p:cNvSpPr txBox="1"/>
          <p:nvPr/>
        </p:nvSpPr>
        <p:spPr>
          <a:xfrm>
            <a:off x="2768533" y="1270798"/>
            <a:ext cx="70435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itka Banner" pitchFamily="2" charset="0"/>
                <a:ea typeface="Tahoma" panose="020B0604030504040204" pitchFamily="34" charset="0"/>
                <a:cs typeface="Tahoma" panose="020B0604030504040204" pitchFamily="34" charset="0"/>
              </a:rPr>
              <a:t>Vẽ bức tranh “ Trường học hạnh phúc” của em</a:t>
            </a:r>
            <a:endParaRPr lang="vi-VN" sz="5400" dirty="0">
              <a:solidFill>
                <a:schemeClr val="accent2"/>
              </a:solidFill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83893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C889B-534F-A90B-1652-DAB635D94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2805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1635A-0289-D3E9-BAFE-BACBE59C3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58" y="220740"/>
            <a:ext cx="5463941" cy="3208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795265-9FAE-7DF9-CDFA-1533C5CC6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58" y="3515628"/>
            <a:ext cx="546394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  <p:sndAc>
          <p:stSnd>
            <p:snd r:embed="rId2" name="当我们同在一起.wav"/>
          </p:stSnd>
        </p:sndAc>
      </p:transition>
    </mc:Choice>
    <mc:Fallback xmlns="">
      <p:transition spd="slow" advTm="10000">
        <p:fade/>
        <p:sndAc>
          <p:stSnd>
            <p:snd r:embed="rId6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CBBF9-79CC-B05E-9080-ADC2E3F8E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34" y="0"/>
            <a:ext cx="6333423" cy="3580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45A02-26F9-68D5-6282-B1A011A12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8177" cy="7502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0556B-688D-4F28-1DF6-D1B375A1D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76" y="3657600"/>
            <a:ext cx="5707781" cy="384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5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/>
      </p:transition>
    </mc:Choice>
    <mc:Fallback xmlns="">
      <p:transition spd="slow" advTm="10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28C342-A8C8-1E66-3DA1-D28891258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18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064611-AF13-FDA3-07CE-7F5B644BFE8B}"/>
              </a:ext>
            </a:extLst>
          </p:cNvPr>
          <p:cNvSpPr/>
          <p:nvPr/>
        </p:nvSpPr>
        <p:spPr>
          <a:xfrm>
            <a:off x="2850587" y="1796081"/>
            <a:ext cx="86667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" panose="020B0502040204020203" pitchFamily="34" charset="0"/>
              </a:rPr>
              <a:t>Xin chân thành cảm </a:t>
            </a:r>
            <a:r>
              <a:rPr lang="vi-VN" sz="5400" b="0" cap="none" spc="0" dirty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" panose="020B0502040204020203" pitchFamily="34" charset="0"/>
              </a:rPr>
              <a:t> ơn quý thầy cô và các bạn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813EFE1-3639-8133-5015-B8D127A22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8892303" y="-296566"/>
            <a:ext cx="3011040" cy="206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56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i đâu thế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3094892" y="691661"/>
            <a:ext cx="6002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96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uyển tập những mẫu khung ảnh đẹp nhất hiện nay">
            <a:extLst>
              <a:ext uri="{FF2B5EF4-FFF2-40B4-BE49-F238E27FC236}">
                <a16:creationId xmlns:a16="http://schemas.microsoft.com/office/drawing/2014/main" id="{E41F56FB-92AD-F3EB-B752-46BB0183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EAD65E-26DF-5BF5-9238-77749705C4A9}"/>
              </a:ext>
            </a:extLst>
          </p:cNvPr>
          <p:cNvSpPr txBox="1">
            <a:spLocks/>
          </p:cNvSpPr>
          <p:nvPr/>
        </p:nvSpPr>
        <p:spPr>
          <a:xfrm>
            <a:off x="522836" y="575113"/>
            <a:ext cx="10058400" cy="1901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 Black" panose="020B0803030403020204" pitchFamily="34" charset="0"/>
                <a:ea typeface="+mj-ea"/>
                <a:cs typeface="+mj-cs"/>
              </a:rPr>
            </a:b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 Black" panose="020B0803030403020204" pitchFamily="34" charset="0"/>
                <a:ea typeface="+mj-ea"/>
                <a:cs typeface="+mj-cs"/>
              </a:rPr>
              <a:t>               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Subheading Semibold" pitchFamily="2" charset="0"/>
                <a:ea typeface="+mj-ea"/>
                <a:cs typeface="+mj-cs"/>
              </a:rPr>
              <a:t>Hoạt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Subheading Semibold" pitchFamily="2" charset="0"/>
                <a:ea typeface="+mj-ea"/>
                <a:cs typeface="+mj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Subheading Semibold" pitchFamily="2" charset="0"/>
                <a:ea typeface="+mj-ea"/>
                <a:cs typeface="+mj-cs"/>
              </a:rPr>
              <a:t>động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Subheading Semibold" pitchFamily="2" charset="0"/>
                <a:ea typeface="+mj-ea"/>
                <a:cs typeface="+mj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Subheading Semibold" pitchFamily="2" charset="0"/>
                <a:ea typeface="+mj-ea"/>
                <a:cs typeface="+mj-cs"/>
              </a:rPr>
              <a:t>trải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Subheading Semibold" pitchFamily="2" charset="0"/>
                <a:ea typeface="+mj-ea"/>
                <a:cs typeface="+mj-cs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Subheading Semibold" pitchFamily="2" charset="0"/>
                <a:ea typeface="+mj-ea"/>
                <a:cs typeface="+mj-cs"/>
              </a:rPr>
              <a:t>nghiệm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Subheading Semibold" pitchFamily="2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CCEDB3-D28A-BA6F-6052-C2025FEFA40B}"/>
              </a:ext>
            </a:extLst>
          </p:cNvPr>
          <p:cNvSpPr txBox="1"/>
          <p:nvPr/>
        </p:nvSpPr>
        <p:spPr>
          <a:xfrm>
            <a:off x="2569946" y="2702604"/>
            <a:ext cx="8114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11: Trường học hạnh phúc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A5828-F918-5E99-1E33-C547F901B46D}"/>
              </a:ext>
            </a:extLst>
          </p:cNvPr>
          <p:cNvSpPr txBox="1"/>
          <p:nvPr/>
        </p:nvSpPr>
        <p:spPr>
          <a:xfrm>
            <a:off x="3364187" y="3790577"/>
            <a:ext cx="6193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Tiết 3: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Sinh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hoạt 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45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02CDB7-FBBB-41A7-376C-4647214EFA2B}"/>
              </a:ext>
            </a:extLst>
          </p:cNvPr>
          <p:cNvSpPr txBox="1"/>
          <p:nvPr/>
        </p:nvSpPr>
        <p:spPr>
          <a:xfrm>
            <a:off x="339047" y="1883130"/>
            <a:ext cx="11013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Sigmar One" panose="00000500000000000000" pitchFamily="2" charset="0"/>
              </a:rPr>
              <a:t>I. </a:t>
            </a:r>
            <a:r>
              <a:rPr lang="en-US" sz="6000" dirty="0">
                <a:solidFill>
                  <a:srgbClr val="FF0000"/>
                </a:solidFill>
                <a:latin typeface="Bodoni MT Black" panose="02070A03080606020203" pitchFamily="18" charset="0"/>
              </a:rPr>
              <a:t>TỔNG KẾT TUẦN</a:t>
            </a:r>
            <a:endParaRPr lang="en-US" sz="6000" dirty="0">
              <a:solidFill>
                <a:srgbClr val="0070C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8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C1D88A-16DC-D41E-01ED-F600FC1CAE32}"/>
              </a:ext>
            </a:extLst>
          </p:cNvPr>
          <p:cNvSpPr txBox="1"/>
          <p:nvPr/>
        </p:nvSpPr>
        <p:spPr>
          <a:xfrm>
            <a:off x="480816" y="1289872"/>
            <a:ext cx="739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Nunito Black" pitchFamily="2" charset="0"/>
                <a:ea typeface="MS PGothic" panose="020B0600070205080204" pitchFamily="34" charset="-128"/>
              </a:rPr>
              <a:t>1</a:t>
            </a:r>
            <a:r>
              <a:rPr lang="en-US" sz="3600" dirty="0">
                <a:solidFill>
                  <a:srgbClr val="0070C0"/>
                </a:solidFill>
                <a:latin typeface="Bauhaus 93" panose="04030905020B02020C02" pitchFamily="82" charset="0"/>
                <a:ea typeface="MS PGothic" panose="020B0600070205080204" pitchFamily="34" charset="-128"/>
              </a:rPr>
              <a:t>. </a:t>
            </a:r>
            <a:r>
              <a:rPr lang="vi-VN" sz="3600" dirty="0">
                <a:solidFill>
                  <a:srgbClr val="0070C0"/>
                </a:solidFill>
                <a:latin typeface="Nunito Black" pitchFamily="2" charset="0"/>
                <a:ea typeface="MS PGothic" panose="020B0600070205080204" pitchFamily="34" charset="-128"/>
              </a:rPr>
              <a:t>Sơ kết hoạt động tuần 11</a:t>
            </a:r>
            <a:endParaRPr lang="en-US" sz="3600" dirty="0">
              <a:solidFill>
                <a:srgbClr val="0070C0"/>
              </a:solidFill>
              <a:latin typeface="Bauhaus 93" panose="04030905020B02020C02" pitchFamily="82" charset="0"/>
              <a:ea typeface="MS PGothic" panose="020B060007020508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66659-CF9B-A91C-C816-160AE68A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97" y="348249"/>
            <a:ext cx="790685" cy="695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A50FAE-DAED-20D5-0575-71E96010A9BB}"/>
              </a:ext>
            </a:extLst>
          </p:cNvPr>
          <p:cNvSpPr txBox="1"/>
          <p:nvPr/>
        </p:nvSpPr>
        <p:spPr>
          <a:xfrm>
            <a:off x="1181528" y="403572"/>
            <a:ext cx="432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TỔNG KẾT TUẦN</a:t>
            </a:r>
            <a:endParaRPr lang="en-US" sz="32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7C39978-2CA4-D1A2-FDA5-C3EDE1CC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2065106" y="1936202"/>
            <a:ext cx="9822094" cy="4518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78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A0638-7FF4-B765-D7EB-C2807E61E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15" y="235556"/>
            <a:ext cx="792549" cy="695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3207F-FFBE-52C4-0965-65BBE7B909F9}"/>
              </a:ext>
            </a:extLst>
          </p:cNvPr>
          <p:cNvSpPr txBox="1"/>
          <p:nvPr/>
        </p:nvSpPr>
        <p:spPr>
          <a:xfrm>
            <a:off x="1026423" y="262563"/>
            <a:ext cx="4094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TỔNG KẾT TUẦN</a:t>
            </a:r>
            <a:endParaRPr lang="en-US" sz="32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59BB7-3948-C409-F9AA-09B6458B213D}"/>
              </a:ext>
            </a:extLst>
          </p:cNvPr>
          <p:cNvSpPr/>
          <p:nvPr/>
        </p:nvSpPr>
        <p:spPr>
          <a:xfrm>
            <a:off x="732889" y="948597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70C0"/>
                </a:solidFill>
                <a:latin typeface="Nunito Black" pitchFamily="2" charset="-93"/>
                <a:cs typeface="Times New Roman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Kế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hoạch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hoạt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động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tuần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cs typeface="Times New Roman" pitchFamily="18" charset="0"/>
              </a:rPr>
              <a:t> 12.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169704-4462-5B91-3969-DF4D47E0AE44}"/>
              </a:ext>
            </a:extLst>
          </p:cNvPr>
          <p:cNvSpPr txBox="1"/>
          <p:nvPr/>
        </p:nvSpPr>
        <p:spPr>
          <a:xfrm>
            <a:off x="447702" y="1694585"/>
            <a:ext cx="11208986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giáo Việt Nam 20/11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Tiếp tục ổn định, duy trì nền nếp quy định.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Tiếp tục thực hiện tốt các nội quy của lớp, của trường.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Tích cực học tập để nâng cao chất l­ượng.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Tiếp tục duy trì các hoạt động vệ sinh lớp xanh, sạch, đẹp.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2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708160-4F01-2B66-D711-794A4A7EDC3F}"/>
              </a:ext>
            </a:extLst>
          </p:cNvPr>
          <p:cNvSpPr txBox="1"/>
          <p:nvPr/>
        </p:nvSpPr>
        <p:spPr>
          <a:xfrm>
            <a:off x="1886928" y="1900927"/>
            <a:ext cx="801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Bodoni MT Black" panose="02070A03080606020203" pitchFamily="18" charset="0"/>
              </a:rPr>
              <a:t>II. </a:t>
            </a:r>
            <a:r>
              <a:rPr lang="vi-VN" sz="6000" dirty="0">
                <a:solidFill>
                  <a:srgbClr val="FF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HOẠT ĐỘNG NHÓM</a:t>
            </a:r>
            <a:endParaRPr lang="en-US" sz="6000" dirty="0">
              <a:solidFill>
                <a:srgbClr val="FF0000"/>
              </a:solidFill>
              <a:latin typeface="Bodoni MT Black" panose="02070A03080606020203" pitchFamily="18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0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C1D88A-16DC-D41E-01ED-F600FC1CAE32}"/>
              </a:ext>
            </a:extLst>
          </p:cNvPr>
          <p:cNvSpPr txBox="1"/>
          <p:nvPr/>
        </p:nvSpPr>
        <p:spPr>
          <a:xfrm>
            <a:off x="304800" y="1423436"/>
            <a:ext cx="1092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Nunito Black" pitchFamily="2" charset="-93"/>
                <a:ea typeface="MS PGothic" panose="020B0600070205080204" pitchFamily="34" charset="-128"/>
              </a:rPr>
              <a:t>1. </a:t>
            </a:r>
            <a:r>
              <a:rPr lang="vi-VN" sz="3600" dirty="0">
                <a:solidFill>
                  <a:srgbClr val="0070C0"/>
                </a:solidFill>
                <a:latin typeface="Nunito Black" pitchFamily="2" charset="-93"/>
                <a:ea typeface="MS PGothic" panose="020B0600070205080204" pitchFamily="34" charset="-128"/>
              </a:rPr>
              <a:t>Thực hiện kế hoạch “Trường học hạnh phúc”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-93"/>
              <a:ea typeface="MS PGothic" panose="020B060007020508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66659-CF9B-A91C-C816-160AE68A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97" y="348249"/>
            <a:ext cx="790685" cy="695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A50FAE-DAED-20D5-0575-71E96010A9BB}"/>
              </a:ext>
            </a:extLst>
          </p:cNvPr>
          <p:cNvSpPr txBox="1"/>
          <p:nvPr/>
        </p:nvSpPr>
        <p:spPr>
          <a:xfrm>
            <a:off x="1209999" y="403572"/>
            <a:ext cx="629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HỌC HẠNH PHÚC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C84533-9867-E3AE-03E6-418DC2601626}"/>
              </a:ext>
            </a:extLst>
          </p:cNvPr>
          <p:cNvSpPr txBox="1"/>
          <p:nvPr/>
        </p:nvSpPr>
        <p:spPr>
          <a:xfrm>
            <a:off x="962346" y="2069767"/>
            <a:ext cx="10335802" cy="3707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accent4">
                    <a:lumMod val="75000"/>
                  </a:schemeClr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Mỗi tổ về từng khu vực thực hiện nhiệm vụ đã vạch ra trong kế hoạch: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4">
                    <a:lumMod val="75000"/>
                  </a:schemeClr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	- Tổ 1: Vệ sinh trường lớp.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4">
                    <a:lumMod val="75000"/>
                  </a:schemeClr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	- Tổ 2: Chăm sóc bồn hoa.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4">
                    <a:lumMod val="75000"/>
                  </a:schemeClr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	- Tổ 3: Sắp xếp, trang trí thư viện lớp học.</a:t>
            </a:r>
          </a:p>
        </p:txBody>
      </p:sp>
    </p:spTree>
    <p:extLst>
      <p:ext uri="{BB962C8B-B14F-4D97-AF65-F5344CB8AC3E}">
        <p14:creationId xmlns:p14="http://schemas.microsoft.com/office/powerpoint/2010/main" val="209326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C1D88A-16DC-D41E-01ED-F600FC1CAE32}"/>
              </a:ext>
            </a:extLst>
          </p:cNvPr>
          <p:cNvSpPr txBox="1"/>
          <p:nvPr/>
        </p:nvSpPr>
        <p:spPr>
          <a:xfrm>
            <a:off x="304800" y="1423436"/>
            <a:ext cx="1092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ea typeface="MS PGothic" panose="020B0600070205080204" pitchFamily="34" charset="-128"/>
                <a:cs typeface="+mn-cs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-93"/>
                <a:ea typeface="MS PGothic" panose="020B0600070205080204" pitchFamily="34" charset="-128"/>
                <a:cs typeface="+mn-cs"/>
              </a:rPr>
              <a:t>Tự đánh giá kết quả thực hiện kế hoạch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-93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66659-CF9B-A91C-C816-160AE68A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97" y="348249"/>
            <a:ext cx="790685" cy="695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A50FAE-DAED-20D5-0575-71E96010A9BB}"/>
              </a:ext>
            </a:extLst>
          </p:cNvPr>
          <p:cNvSpPr txBox="1"/>
          <p:nvPr/>
        </p:nvSpPr>
        <p:spPr>
          <a:xfrm>
            <a:off x="1209999" y="403572"/>
            <a:ext cx="629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HỌC HẠNH PHÚC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267B6-C3C0-8A27-2ECB-8E44AEAEA8A0}"/>
              </a:ext>
            </a:extLst>
          </p:cNvPr>
          <p:cNvSpPr txBox="1"/>
          <p:nvPr/>
        </p:nvSpPr>
        <p:spPr>
          <a:xfrm>
            <a:off x="1005839" y="1933508"/>
            <a:ext cx="11002547" cy="26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+ Đã hoàn thành công việc đề ra chưa?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+ Chất lượng công việc thế nào?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+ Trong quá trình thực hiện, thái độ thành viên trong nhóm ra sao, có đoàn kết, trách nhiệm không?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ECE0A-211C-8943-F59B-E1998F6F0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88" y="4818377"/>
            <a:ext cx="1299376" cy="929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7855DF-9953-FCA3-18D8-9B7AE7D4C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33" y="4905764"/>
            <a:ext cx="1299376" cy="929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EC509-63CD-75BA-744C-41FFBB966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53" y="4959246"/>
            <a:ext cx="1205031" cy="850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0E6F4-9EEF-80D4-AB96-129CE4DA5212}"/>
              </a:ext>
            </a:extLst>
          </p:cNvPr>
          <p:cNvSpPr txBox="1"/>
          <p:nvPr/>
        </p:nvSpPr>
        <p:spPr>
          <a:xfrm>
            <a:off x="2446887" y="5748110"/>
            <a:ext cx="268337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vi-VN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Nhiệm vụ đã hoàn thành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33A26-A1A9-916A-2048-3F086B573869}"/>
              </a:ext>
            </a:extLst>
          </p:cNvPr>
          <p:cNvSpPr txBox="1"/>
          <p:nvPr/>
        </p:nvSpPr>
        <p:spPr>
          <a:xfrm>
            <a:off x="6096000" y="5809665"/>
            <a:ext cx="2153199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vi-VN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Chất lượng tốt</a:t>
            </a:r>
          </a:p>
          <a:p>
            <a:pPr algn="ctr"/>
            <a:endParaRPr lang="vi-VN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84C7F1-24BB-119E-F94F-123DE3026F0F}"/>
              </a:ext>
            </a:extLst>
          </p:cNvPr>
          <p:cNvSpPr txBox="1"/>
          <p:nvPr/>
        </p:nvSpPr>
        <p:spPr>
          <a:xfrm>
            <a:off x="9071470" y="5840443"/>
            <a:ext cx="215319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vi-VN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Thái độ vui vẻ</a:t>
            </a:r>
          </a:p>
          <a:p>
            <a:pPr algn="ctr"/>
            <a:endParaRPr lang="vi-VN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67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315</Words>
  <Application>Microsoft Office PowerPoint</Application>
  <PresentationFormat>Widescreen</PresentationFormat>
  <Paragraphs>37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Arial</vt:lpstr>
      <vt:lpstr>Bahnschrift SemiBold</vt:lpstr>
      <vt:lpstr>Bauhaus 93</vt:lpstr>
      <vt:lpstr>Bodoni MT Black</vt:lpstr>
      <vt:lpstr>Calibri</vt:lpstr>
      <vt:lpstr>Calibri Light</vt:lpstr>
      <vt:lpstr>Nunito Black</vt:lpstr>
      <vt:lpstr>Segoe UI Black</vt:lpstr>
      <vt:lpstr>Sigmar One</vt:lpstr>
      <vt:lpstr>Sitka Banner</vt:lpstr>
      <vt:lpstr>Sitka Subheading Semibold</vt:lpstr>
      <vt:lpstr>Source Sans Pro Black</vt:lpstr>
      <vt:lpstr>Tahoma</vt:lpstr>
      <vt:lpstr>Times New Roman</vt:lpstr>
      <vt:lpstr>Tw Cen MT</vt:lpstr>
      <vt:lpstr>Tw Cen MT Condensed</vt:lpstr>
      <vt:lpstr>Wingdings 3</vt:lpstr>
      <vt:lpstr>Office Theme</vt:lpstr>
      <vt:lpstr>Integral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Hồng Đỗ</cp:lastModifiedBy>
  <cp:revision>23</cp:revision>
  <dcterms:created xsi:type="dcterms:W3CDTF">2022-09-19T09:52:31Z</dcterms:created>
  <dcterms:modified xsi:type="dcterms:W3CDTF">2023-11-09T08:40:22Z</dcterms:modified>
</cp:coreProperties>
</file>