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 id="2147483765" r:id="rId2"/>
  </p:sldMasterIdLst>
  <p:notesMasterIdLst>
    <p:notesMasterId r:id="rId26"/>
  </p:notesMasterIdLst>
  <p:sldIdLst>
    <p:sldId id="11088781" r:id="rId3"/>
    <p:sldId id="11088811" r:id="rId4"/>
    <p:sldId id="11088784" r:id="rId5"/>
    <p:sldId id="11088780" r:id="rId6"/>
    <p:sldId id="11088783" r:id="rId7"/>
    <p:sldId id="11088813" r:id="rId8"/>
    <p:sldId id="11088814" r:id="rId9"/>
    <p:sldId id="11088782" r:id="rId10"/>
    <p:sldId id="11088818" r:id="rId11"/>
    <p:sldId id="11088793" r:id="rId12"/>
    <p:sldId id="4251" r:id="rId13"/>
    <p:sldId id="11088786" r:id="rId14"/>
    <p:sldId id="11088799" r:id="rId15"/>
    <p:sldId id="11088800" r:id="rId16"/>
    <p:sldId id="11088801" r:id="rId17"/>
    <p:sldId id="11088803" r:id="rId18"/>
    <p:sldId id="1298" r:id="rId19"/>
    <p:sldId id="11088804" r:id="rId20"/>
    <p:sldId id="303" r:id="rId21"/>
    <p:sldId id="11088817" r:id="rId22"/>
    <p:sldId id="11088819" r:id="rId23"/>
    <p:sldId id="11088815" r:id="rId24"/>
    <p:sldId id="11088807"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919">
          <p15:clr>
            <a:srgbClr val="A4A3A4"/>
          </p15:clr>
        </p15:guide>
      </p15:sldGuideLst>
    </p:ext>
    <p:ext uri="{2D200454-40CA-4A62-9FC3-DE9A4176ACB9}">
      <p15:notesGuideLst xmlns:p15="http://schemas.microsoft.com/office/powerpoint/2012/main">
        <p15:guide id="1" orient="horz" pos="2879">
          <p15:clr>
            <a:srgbClr val="A4A3A4"/>
          </p15:clr>
        </p15:guide>
        <p15:guide id="2" pos="22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D73"/>
    <a:srgbClr val="FAA9F0"/>
    <a:srgbClr val="EAF3B0"/>
    <a:srgbClr val="000000"/>
    <a:srgbClr val="04CF9F"/>
    <a:srgbClr val="003567"/>
    <a:srgbClr val="F2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05" autoAdjust="0"/>
    <p:restoredTop sz="94660"/>
  </p:normalViewPr>
  <p:slideViewPr>
    <p:cSldViewPr snapToGrid="0" showGuides="1">
      <p:cViewPr varScale="1">
        <p:scale>
          <a:sx n="72" d="100"/>
          <a:sy n="72" d="100"/>
        </p:scale>
        <p:origin x="366" y="78"/>
      </p:cViewPr>
      <p:guideLst>
        <p:guide orient="horz" pos="2159"/>
        <p:guide pos="3919"/>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5" d="100"/>
          <a:sy n="55" d="100"/>
        </p:scale>
        <p:origin x="2880" y="84"/>
      </p:cViewPr>
      <p:guideLst>
        <p:guide orient="horz" pos="2879"/>
        <p:guide pos="22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7F879-224A-4E67-B6B7-DEB9DF26218B}" type="datetimeFigureOut">
              <a:rPr lang="zh-CN" altLang="en-US" smtClean="0"/>
              <a:t>2023/10/23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81E5D-536A-44EA-8A9C-81518484F1C8}" type="slidenum">
              <a:rPr lang="zh-CN" altLang="en-US" smtClean="0"/>
              <a:t>‹#›</a:t>
            </a:fld>
            <a:endParaRPr lang="zh-CN" altLang="en-US"/>
          </a:p>
        </p:txBody>
      </p:sp>
    </p:spTree>
    <p:extLst>
      <p:ext uri="{BB962C8B-B14F-4D97-AF65-F5344CB8AC3E}">
        <p14:creationId xmlns:p14="http://schemas.microsoft.com/office/powerpoint/2010/main" val="1880486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497E2D-5F28-475B-9CBB-6C9DE49F4EB6}"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1"/>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2023/10/23</a:t>
            </a:fld>
            <a:endParaRPr lang="zh-CN" altLang="en-US"/>
          </a:p>
        </p:txBody>
      </p:sp>
      <p:sp>
        <p:nvSpPr>
          <p:cNvPr id="6" name="页脚占位符 5"/>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2023/10/23</a:t>
            </a:fld>
            <a:endParaRPr lang="zh-CN" altLang="en-US"/>
          </a:p>
        </p:txBody>
      </p:sp>
      <p:sp>
        <p:nvSpPr>
          <p:cNvPr id="5" name="页脚占位符 4"/>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7" name="文本框 6"/>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9EFFF3C-7F7E-458E-B1A7-804451C3E31E}" type="datetimeFigureOut">
              <a:rPr lang="zh-CN" altLang="en-US" smtClean="0"/>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79201B-078C-4482-ABBB-CFDC3D63C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cover/>
      </p:transition>
    </mc:Choice>
    <mc:Fallback xmlns="">
      <p:transition spd="slow" advTm="0">
        <p:cov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0514C2-7960-4D28-BA84-88BF337F7C02}"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254765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4C2-7960-4D28-BA84-88BF337F7C02}"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1260329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0514C2-7960-4D28-BA84-88BF337F7C02}"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3202977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0514C2-7960-4D28-BA84-88BF337F7C02}"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131283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0514C2-7960-4D28-BA84-88BF337F7C02}"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3495188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0514C2-7960-4D28-BA84-88BF337F7C02}"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395255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0514C2-7960-4D28-BA84-88BF337F7C02}"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608090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0514C2-7960-4D28-BA84-88BF337F7C02}"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612082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0514C2-7960-4D28-BA84-88BF337F7C02}"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1813258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4C2-7960-4D28-BA84-88BF337F7C02}"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455140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4C2-7960-4D28-BA84-88BF337F7C02}"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030CC-6D86-4A49-A9D9-853E68177151}" type="slidenum">
              <a:rPr lang="en-US" smtClean="0"/>
              <a:t>‹#›</a:t>
            </a:fld>
            <a:endParaRPr lang="en-US"/>
          </a:p>
        </p:txBody>
      </p:sp>
    </p:spTree>
    <p:extLst>
      <p:ext uri="{BB962C8B-B14F-4D97-AF65-F5344CB8AC3E}">
        <p14:creationId xmlns:p14="http://schemas.microsoft.com/office/powerpoint/2010/main" val="275428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01" y="45860"/>
            <a:ext cx="12064807" cy="6858000"/>
          </a:xfrm>
          <a:prstGeom prst="rect">
            <a:avLst/>
          </a:prstGeom>
        </p:spPr>
      </p:pic>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64064" b="35100"/>
          <a:stretch>
            <a:fillRect/>
          </a:stretch>
        </p:blipFill>
        <p:spPr>
          <a:xfrm>
            <a:off x="9420853" y="3429005"/>
            <a:ext cx="2771151" cy="3474861"/>
          </a:xfrm>
          <a:custGeom>
            <a:avLst/>
            <a:gdLst>
              <a:gd name="connsiteX0" fmla="*/ 0 w 3549445"/>
              <a:gd name="connsiteY0" fmla="*/ 0 h 4450798"/>
              <a:gd name="connsiteX1" fmla="*/ 3549445 w 3549445"/>
              <a:gd name="connsiteY1" fmla="*/ 0 h 4450798"/>
              <a:gd name="connsiteX2" fmla="*/ 3549445 w 3549445"/>
              <a:gd name="connsiteY2" fmla="*/ 4450798 h 4450798"/>
              <a:gd name="connsiteX3" fmla="*/ 522014 w 3549445"/>
              <a:gd name="connsiteY3" fmla="*/ 4450798 h 4450798"/>
              <a:gd name="connsiteX4" fmla="*/ 496937 w 3549445"/>
              <a:gd name="connsiteY4" fmla="*/ 4428007 h 4450798"/>
              <a:gd name="connsiteX5" fmla="*/ 32344 w 3549445"/>
              <a:gd name="connsiteY5" fmla="*/ 4176465 h 4450798"/>
              <a:gd name="connsiteX6" fmla="*/ 0 w 3549445"/>
              <a:gd name="connsiteY6" fmla="*/ 4168148 h 445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9445" h="4450798">
                <a:moveTo>
                  <a:pt x="0" y="0"/>
                </a:moveTo>
                <a:lnTo>
                  <a:pt x="3549445" y="0"/>
                </a:lnTo>
                <a:lnTo>
                  <a:pt x="3549445" y="4450798"/>
                </a:lnTo>
                <a:lnTo>
                  <a:pt x="522014" y="4450798"/>
                </a:lnTo>
                <a:lnTo>
                  <a:pt x="496937" y="4428007"/>
                </a:lnTo>
                <a:cubicBezTo>
                  <a:pt x="361455" y="4316197"/>
                  <a:pt x="204139" y="4229899"/>
                  <a:pt x="32344" y="4176465"/>
                </a:cubicBezTo>
                <a:lnTo>
                  <a:pt x="0" y="4168148"/>
                </a:lnTo>
                <a:close/>
              </a:path>
            </a:pathLst>
          </a:cu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72454" y="2857521"/>
            <a:ext cx="4019551" cy="402980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descr="Picture5"/>
          <p:cNvPicPr>
            <a:picLocks noChangeAspect="1"/>
          </p:cNvPicPr>
          <p:nvPr userDrawn="1"/>
        </p:nvPicPr>
        <p:blipFill>
          <a:blip r:embed="rId2"/>
          <a:stretch>
            <a:fillRect/>
          </a:stretch>
        </p:blipFill>
        <p:spPr>
          <a:xfrm>
            <a:off x="-1567814" y="-187960"/>
            <a:ext cx="1348740" cy="134874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01" y="45860"/>
            <a:ext cx="12064807" cy="6858000"/>
          </a:xfrm>
          <a:prstGeom prst="rect">
            <a:avLst/>
          </a:prstGeom>
        </p:spPr>
      </p:pic>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64064" b="35100"/>
          <a:stretch>
            <a:fillRect/>
          </a:stretch>
        </p:blipFill>
        <p:spPr>
          <a:xfrm>
            <a:off x="9420853" y="3429005"/>
            <a:ext cx="2771151" cy="3474861"/>
          </a:xfrm>
          <a:custGeom>
            <a:avLst/>
            <a:gdLst>
              <a:gd name="connsiteX0" fmla="*/ 0 w 3549445"/>
              <a:gd name="connsiteY0" fmla="*/ 0 h 4450798"/>
              <a:gd name="connsiteX1" fmla="*/ 3549445 w 3549445"/>
              <a:gd name="connsiteY1" fmla="*/ 0 h 4450798"/>
              <a:gd name="connsiteX2" fmla="*/ 3549445 w 3549445"/>
              <a:gd name="connsiteY2" fmla="*/ 4450798 h 4450798"/>
              <a:gd name="connsiteX3" fmla="*/ 522014 w 3549445"/>
              <a:gd name="connsiteY3" fmla="*/ 4450798 h 4450798"/>
              <a:gd name="connsiteX4" fmla="*/ 496937 w 3549445"/>
              <a:gd name="connsiteY4" fmla="*/ 4428007 h 4450798"/>
              <a:gd name="connsiteX5" fmla="*/ 32344 w 3549445"/>
              <a:gd name="connsiteY5" fmla="*/ 4176465 h 4450798"/>
              <a:gd name="connsiteX6" fmla="*/ 0 w 3549445"/>
              <a:gd name="connsiteY6" fmla="*/ 4168148 h 445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9445" h="4450798">
                <a:moveTo>
                  <a:pt x="0" y="0"/>
                </a:moveTo>
                <a:lnTo>
                  <a:pt x="3549445" y="0"/>
                </a:lnTo>
                <a:lnTo>
                  <a:pt x="3549445" y="4450798"/>
                </a:lnTo>
                <a:lnTo>
                  <a:pt x="522014" y="4450798"/>
                </a:lnTo>
                <a:lnTo>
                  <a:pt x="496937" y="4428007"/>
                </a:lnTo>
                <a:cubicBezTo>
                  <a:pt x="361455" y="4316197"/>
                  <a:pt x="204139" y="4229899"/>
                  <a:pt x="32344" y="4176465"/>
                </a:cubicBezTo>
                <a:lnTo>
                  <a:pt x="0" y="4168148"/>
                </a:lnTo>
                <a:close/>
              </a:path>
            </a:pathLst>
          </a:cu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72454" y="2857521"/>
            <a:ext cx="4019551" cy="4029809"/>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6"/>
            <a:ext cx="2743200" cy="365125"/>
          </a:xfrm>
        </p:spPr>
        <p:txBody>
          <a:bodyPr/>
          <a:lstStyle/>
          <a:p>
            <a:fld id="{FDE934FF-F4E1-47C5-9CA5-30A81DDE2BE4}" type="datetimeFigureOut">
              <a:rPr lang="en-US" smtClean="0"/>
              <a:t>10/23/2023</a:t>
            </a:fld>
            <a:endParaRPr lang="en-US"/>
          </a:p>
        </p:txBody>
      </p:sp>
      <p:sp>
        <p:nvSpPr>
          <p:cNvPr id="4" name="Footer Placeholder 3"/>
          <p:cNvSpPr>
            <a:spLocks noGrp="1"/>
          </p:cNvSpPr>
          <p:nvPr>
            <p:ph type="ftr" sz="quarter" idx="11"/>
          </p:nvPr>
        </p:nvSpPr>
        <p:spPr>
          <a:xfrm>
            <a:off x="4038600" y="6356356"/>
            <a:ext cx="4114800" cy="365125"/>
          </a:xfrm>
        </p:spPr>
        <p:txBody>
          <a:bodyPr/>
          <a:lstStyle/>
          <a:p>
            <a:endParaRPr lang="en-US"/>
          </a:p>
        </p:txBody>
      </p:sp>
      <p:sp>
        <p:nvSpPr>
          <p:cNvPr id="5" name="Slide Number Placeholder 4"/>
          <p:cNvSpPr>
            <a:spLocks noGrp="1"/>
          </p:cNvSpPr>
          <p:nvPr>
            <p:ph type="sldNum" sz="quarter" idx="12"/>
          </p:nvPr>
        </p:nvSpPr>
        <p:spPr>
          <a:xfrm>
            <a:off x="8610600" y="6356356"/>
            <a:ext cx="2743200" cy="365125"/>
          </a:xfrm>
        </p:spPr>
        <p:txBody>
          <a:bodyPr/>
          <a:lstStyle/>
          <a:p>
            <a:fld id="{B3561BA9-CDCF-4958-B8AB-66F3BF063E13}"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7" name="文本框 6"/>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6"/>
            <a:ext cx="2743200" cy="365125"/>
          </a:xfrm>
        </p:spPr>
        <p:txBody>
          <a:bodyPr/>
          <a:lstStyle/>
          <a:p>
            <a:fld id="{FDE934FF-F4E1-47C5-9CA5-30A81DDE2BE4}" type="datetimeFigureOut">
              <a:rPr lang="en-US" smtClean="0"/>
              <a:t>10/23/2023</a:t>
            </a:fld>
            <a:endParaRPr lang="en-US"/>
          </a:p>
        </p:txBody>
      </p:sp>
      <p:sp>
        <p:nvSpPr>
          <p:cNvPr id="4" name="Footer Placeholder 3"/>
          <p:cNvSpPr>
            <a:spLocks noGrp="1"/>
          </p:cNvSpPr>
          <p:nvPr>
            <p:ph type="ftr" sz="quarter" idx="11"/>
          </p:nvPr>
        </p:nvSpPr>
        <p:spPr>
          <a:xfrm>
            <a:off x="4038600" y="6356356"/>
            <a:ext cx="4114800" cy="365125"/>
          </a:xfrm>
        </p:spPr>
        <p:txBody>
          <a:bodyPr/>
          <a:lstStyle/>
          <a:p>
            <a:endParaRPr lang="en-US"/>
          </a:p>
        </p:txBody>
      </p:sp>
      <p:sp>
        <p:nvSpPr>
          <p:cNvPr id="5" name="Slide Number Placeholder 4"/>
          <p:cNvSpPr>
            <a:spLocks noGrp="1"/>
          </p:cNvSpPr>
          <p:nvPr>
            <p:ph type="sldNum" sz="quarter" idx="12"/>
          </p:nvPr>
        </p:nvSpPr>
        <p:spPr>
          <a:xfrm>
            <a:off x="8610600" y="6356356"/>
            <a:ext cx="2743200" cy="365125"/>
          </a:xfrm>
        </p:spPr>
        <p:txBody>
          <a:bodyPr/>
          <a:lstStyle/>
          <a:p>
            <a:fld id="{B3561BA9-CDCF-4958-B8AB-66F3BF063E1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标题和竖排文字">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01" y="45860"/>
            <a:ext cx="12064807" cy="6858000"/>
          </a:xfrm>
          <a:prstGeom prst="rect">
            <a:avLst/>
          </a:prstGeom>
        </p:spPr>
      </p:pic>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64064" b="35100"/>
          <a:stretch>
            <a:fillRect/>
          </a:stretch>
        </p:blipFill>
        <p:spPr>
          <a:xfrm>
            <a:off x="9420853" y="3429005"/>
            <a:ext cx="2771151" cy="3474861"/>
          </a:xfrm>
          <a:custGeom>
            <a:avLst/>
            <a:gdLst>
              <a:gd name="connsiteX0" fmla="*/ 0 w 3549445"/>
              <a:gd name="connsiteY0" fmla="*/ 0 h 4450798"/>
              <a:gd name="connsiteX1" fmla="*/ 3549445 w 3549445"/>
              <a:gd name="connsiteY1" fmla="*/ 0 h 4450798"/>
              <a:gd name="connsiteX2" fmla="*/ 3549445 w 3549445"/>
              <a:gd name="connsiteY2" fmla="*/ 4450798 h 4450798"/>
              <a:gd name="connsiteX3" fmla="*/ 522014 w 3549445"/>
              <a:gd name="connsiteY3" fmla="*/ 4450798 h 4450798"/>
              <a:gd name="connsiteX4" fmla="*/ 496937 w 3549445"/>
              <a:gd name="connsiteY4" fmla="*/ 4428007 h 4450798"/>
              <a:gd name="connsiteX5" fmla="*/ 32344 w 3549445"/>
              <a:gd name="connsiteY5" fmla="*/ 4176465 h 4450798"/>
              <a:gd name="connsiteX6" fmla="*/ 0 w 3549445"/>
              <a:gd name="connsiteY6" fmla="*/ 4168148 h 445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9445" h="4450798">
                <a:moveTo>
                  <a:pt x="0" y="0"/>
                </a:moveTo>
                <a:lnTo>
                  <a:pt x="3549445" y="0"/>
                </a:lnTo>
                <a:lnTo>
                  <a:pt x="3549445" y="4450798"/>
                </a:lnTo>
                <a:lnTo>
                  <a:pt x="522014" y="4450798"/>
                </a:lnTo>
                <a:lnTo>
                  <a:pt x="496937" y="4428007"/>
                </a:lnTo>
                <a:cubicBezTo>
                  <a:pt x="361455" y="4316197"/>
                  <a:pt x="204139" y="4229899"/>
                  <a:pt x="32344" y="4176465"/>
                </a:cubicBezTo>
                <a:lnTo>
                  <a:pt x="0" y="4168148"/>
                </a:lnTo>
                <a:close/>
              </a:path>
            </a:pathLst>
          </a:cu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72454" y="2857521"/>
            <a:ext cx="4019551" cy="4029809"/>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FDE934FF-F4E1-47C5-9CA5-30A81DDE2BE4}" type="datetimeFigureOut">
              <a:rPr lang="en-US" smtClean="0"/>
              <a:t>10/23/2023</a:t>
            </a:fld>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6"/>
            <a:ext cx="2743200" cy="365125"/>
          </a:xfrm>
          <a:prstGeom prst="rect">
            <a:avLst/>
          </a:prstGeom>
        </p:spPr>
        <p:txBody>
          <a:bodyPr/>
          <a:lstStyle/>
          <a:p>
            <a:fld id="{B3561BA9-CDCF-4958-B8AB-66F3BF063E13}"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sp>
        <p:nvSpPr>
          <p:cNvPr id="7" name="文本框 6"/>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图片与标题">
    <p:spTree>
      <p:nvGrpSpPr>
        <p:cNvPr id="1" name=""/>
        <p:cNvGrpSpPr/>
        <p:nvPr/>
      </p:nvGrpSpPr>
      <p:grpSpPr>
        <a:xfrm>
          <a:off x="0" y="0"/>
          <a:ext cx="0" cy="0"/>
          <a:chOff x="0" y="0"/>
          <a:chExt cx="0" cy="0"/>
        </a:xfrm>
      </p:grpSpPr>
      <p:sp>
        <p:nvSpPr>
          <p:cNvPr id="3" name="文本框 2"/>
          <p:cNvSpPr txBox="1"/>
          <p:nvPr userDrawn="1"/>
        </p:nvSpPr>
        <p:spPr>
          <a:xfrm>
            <a:off x="3851733" y="343643"/>
            <a:ext cx="4488543" cy="707886"/>
          </a:xfrm>
          <a:prstGeom prst="rect">
            <a:avLst/>
          </a:prstGeom>
          <a:noFill/>
        </p:spPr>
        <p:txBody>
          <a:bodyPr wrap="square" rtlCol="0">
            <a:spAutoFit/>
          </a:bodyPr>
          <a:lstStyle/>
          <a:p>
            <a:pPr algn="ctr">
              <a:defRPr/>
            </a:pPr>
            <a:r>
              <a:rPr lang="zh-CN" altLang="en-US" sz="4000" kern="0" dirty="0">
                <a:latin typeface="字魂141号-活力悦动体" panose="00000500000000000000" pitchFamily="2" charset="-122"/>
                <a:ea typeface="字魂141号-活力悦动体" panose="00000500000000000000" pitchFamily="2" charset="-122"/>
                <a:sym typeface="FZHei-B01S" panose="02010601030101010101" pitchFamily="2" charset="-122"/>
              </a:rPr>
              <a:t>请替换文字内容</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2023/10/23</a:t>
            </a:fld>
            <a:endParaRPr lang="zh-CN" altLang="en-US"/>
          </a:p>
        </p:txBody>
      </p:sp>
      <p:sp>
        <p:nvSpPr>
          <p:cNvPr id="6" name="页脚占位符 5"/>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2023/10/23</a:t>
            </a:fld>
            <a:endParaRPr lang="zh-CN" altLang="en-US"/>
          </a:p>
        </p:txBody>
      </p:sp>
      <p:sp>
        <p:nvSpPr>
          <p:cNvPr id="8" name="页脚占位符 7"/>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2023/10/23</a:t>
            </a:fld>
            <a:endParaRPr lang="zh-CN" altLang="en-US"/>
          </a:p>
        </p:txBody>
      </p:sp>
      <p:sp>
        <p:nvSpPr>
          <p:cNvPr id="4" name="页脚占位符 3"/>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31"/>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6"/>
            <a:ext cx="2743200" cy="365125"/>
          </a:xfrm>
          <a:prstGeom prst="rect">
            <a:avLst/>
          </a:prstGeom>
        </p:spPr>
        <p:txBody>
          <a:bodyPr/>
          <a:lstStyle/>
          <a:p>
            <a:fld id="{51E329F5-05DC-44A2-8438-C5D43ADF6F5F}" type="datetimeFigureOut">
              <a:rPr lang="zh-CN" altLang="en-US" smtClean="0"/>
              <a:t>2023/10/23</a:t>
            </a:fld>
            <a:endParaRPr lang="zh-CN" altLang="en-US"/>
          </a:p>
        </p:txBody>
      </p:sp>
      <p:sp>
        <p:nvSpPr>
          <p:cNvPr id="6" name="页脚占位符 5"/>
          <p:cNvSpPr>
            <a:spLocks noGrp="1"/>
          </p:cNvSpPr>
          <p:nvPr>
            <p:ph type="ftr" sz="quarter" idx="11"/>
          </p:nvPr>
        </p:nvSpPr>
        <p:spPr>
          <a:xfrm>
            <a:off x="4038600" y="6356356"/>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6"/>
            <a:ext cx="2743200" cy="365125"/>
          </a:xfrm>
          <a:prstGeom prst="rect">
            <a:avLst/>
          </a:prstGeom>
        </p:spPr>
        <p:txBody>
          <a:bodyPr/>
          <a:lstStyle/>
          <a:p>
            <a:fld id="{8B4FC4C9-8DB1-462E-B7CB-22F1888541E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2.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image" Target="../media/image1.jpe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5400000">
            <a:off x="1721177" y="-1721174"/>
            <a:ext cx="6882753" cy="10325100"/>
          </a:xfrm>
          <a:prstGeom prst="rect">
            <a:avLst/>
          </a:prstGeom>
        </p:spPr>
      </p:pic>
      <p:pic>
        <p:nvPicPr>
          <p:cNvPr id="9" name="图片 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5400000">
            <a:off x="3588078" y="-1721173"/>
            <a:ext cx="6882753" cy="10325100"/>
          </a:xfrm>
          <a:prstGeom prst="rect">
            <a:avLst/>
          </a:prstGeom>
        </p:spPr>
      </p:pic>
      <p:pic>
        <p:nvPicPr>
          <p:cNvPr id="5" name="图片 4"/>
          <p:cNvPicPr>
            <a:picLocks noChangeAspect="1"/>
          </p:cNvPicPr>
          <p:nvPr userDrawn="1"/>
        </p:nvPicPr>
        <p:blipFill rotWithShape="1">
          <a:blip r:embed="rId21" cstate="print">
            <a:extLst>
              <a:ext uri="{28A0092B-C50C-407E-A947-70E740481C1C}">
                <a14:useLocalDpi xmlns:a14="http://schemas.microsoft.com/office/drawing/2010/main" val="0"/>
              </a:ext>
            </a:extLst>
          </a:blip>
          <a:srcRect r="55412" b="7861"/>
          <a:stretch>
            <a:fillRect/>
          </a:stretch>
        </p:blipFill>
        <p:spPr>
          <a:xfrm>
            <a:off x="3" y="24754"/>
            <a:ext cx="2038351" cy="6318896"/>
          </a:xfrm>
          <a:prstGeom prst="rect">
            <a:avLst/>
          </a:prstGeom>
        </p:spPr>
      </p:pic>
      <p:pic>
        <p:nvPicPr>
          <p:cNvPr id="10" name="图片 9"/>
          <p:cNvPicPr>
            <a:picLocks noChangeAspect="1"/>
          </p:cNvPicPr>
          <p:nvPr userDrawn="1"/>
        </p:nvPicPr>
        <p:blipFill rotWithShape="1">
          <a:blip r:embed="rId21" cstate="print">
            <a:extLst>
              <a:ext uri="{28A0092B-C50C-407E-A947-70E740481C1C}">
                <a14:useLocalDpi xmlns:a14="http://schemas.microsoft.com/office/drawing/2010/main" val="0"/>
              </a:ext>
            </a:extLst>
          </a:blip>
          <a:srcRect l="63330" t="14083"/>
          <a:stretch>
            <a:fillRect/>
          </a:stretch>
        </p:blipFill>
        <p:spPr>
          <a:xfrm>
            <a:off x="10515601" y="990600"/>
            <a:ext cx="1676403" cy="5892154"/>
          </a:xfrm>
          <a:prstGeom prst="rect">
            <a:avLst/>
          </a:prstGeom>
        </p:spPr>
      </p:pic>
      <p:pic>
        <p:nvPicPr>
          <p:cNvPr id="2" name="Picture 1" descr="Picture5"/>
          <p:cNvPicPr>
            <a:picLocks noChangeAspect="1"/>
          </p:cNvPicPr>
          <p:nvPr userDrawn="1"/>
        </p:nvPicPr>
        <p:blipFill>
          <a:blip r:embed="rId22"/>
          <a:stretch>
            <a:fillRect/>
          </a:stretch>
        </p:blipFill>
        <p:spPr>
          <a:xfrm>
            <a:off x="-1624329" y="-119380"/>
            <a:ext cx="1109345" cy="1109345"/>
          </a:xfrm>
          <a:prstGeom prst="rect">
            <a:avLst/>
          </a:prstGeom>
        </p:spPr>
      </p:pic>
      <p:sp>
        <p:nvSpPr>
          <p:cNvPr id="4" name="Title Placeholder 3">
            <a:extLst>
              <a:ext uri="{FF2B5EF4-FFF2-40B4-BE49-F238E27FC236}">
                <a16:creationId xmlns:a16="http://schemas.microsoft.com/office/drawing/2014/main" id="{340EE4D4-905D-1945-7D33-AB6425BF98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514C2-7960-4D28-BA84-88BF337F7C02}" type="datetimeFigureOut">
              <a:rPr lang="en-US" smtClean="0"/>
              <a:t>10/23/2023</a:t>
            </a:fld>
            <a:endParaRPr lang="en-US"/>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030CC-6D86-4A49-A9D9-853E68177151}" type="slidenum">
              <a:rPr lang="en-US" smtClean="0"/>
              <a:t>‹#›</a:t>
            </a:fld>
            <a:endParaRPr lang="en-US"/>
          </a:p>
        </p:txBody>
      </p:sp>
      <p:pic>
        <p:nvPicPr>
          <p:cNvPr id="7" name="图片 2"/>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5400000">
            <a:off x="1721177" y="-1721174"/>
            <a:ext cx="6882753" cy="10325100"/>
          </a:xfrm>
          <a:prstGeom prst="rect">
            <a:avLst/>
          </a:prstGeom>
        </p:spPr>
      </p:pic>
      <p:pic>
        <p:nvPicPr>
          <p:cNvPr id="8" name="图片 8"/>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rot="5400000">
            <a:off x="3588078" y="-1721173"/>
            <a:ext cx="6882753" cy="10325100"/>
          </a:xfrm>
          <a:prstGeom prst="rect">
            <a:avLst/>
          </a:prstGeom>
        </p:spPr>
      </p:pic>
      <p:pic>
        <p:nvPicPr>
          <p:cNvPr id="9" name="图片 4"/>
          <p:cNvPicPr>
            <a:picLocks noChangeAspect="1"/>
          </p:cNvPicPr>
          <p:nvPr userDrawn="1"/>
        </p:nvPicPr>
        <p:blipFill rotWithShape="1">
          <a:blip r:embed="rId32" cstate="print">
            <a:extLst>
              <a:ext uri="{28A0092B-C50C-407E-A947-70E740481C1C}">
                <a14:useLocalDpi xmlns:a14="http://schemas.microsoft.com/office/drawing/2010/main" val="0"/>
              </a:ext>
            </a:extLst>
          </a:blip>
          <a:srcRect r="55412" b="7861"/>
          <a:stretch>
            <a:fillRect/>
          </a:stretch>
        </p:blipFill>
        <p:spPr>
          <a:xfrm>
            <a:off x="3" y="24754"/>
            <a:ext cx="2038351" cy="6318896"/>
          </a:xfrm>
          <a:prstGeom prst="rect">
            <a:avLst/>
          </a:prstGeom>
        </p:spPr>
      </p:pic>
      <p:pic>
        <p:nvPicPr>
          <p:cNvPr id="10" name="图片 9"/>
          <p:cNvPicPr>
            <a:picLocks noChangeAspect="1"/>
          </p:cNvPicPr>
          <p:nvPr userDrawn="1"/>
        </p:nvPicPr>
        <p:blipFill rotWithShape="1">
          <a:blip r:embed="rId32" cstate="print">
            <a:extLst>
              <a:ext uri="{28A0092B-C50C-407E-A947-70E740481C1C}">
                <a14:useLocalDpi xmlns:a14="http://schemas.microsoft.com/office/drawing/2010/main" val="0"/>
              </a:ext>
            </a:extLst>
          </a:blip>
          <a:srcRect l="63330" t="14083"/>
          <a:stretch>
            <a:fillRect/>
          </a:stretch>
        </p:blipFill>
        <p:spPr>
          <a:xfrm>
            <a:off x="10515601" y="990600"/>
            <a:ext cx="1676403" cy="5892154"/>
          </a:xfrm>
          <a:prstGeom prst="rect">
            <a:avLst/>
          </a:prstGeom>
        </p:spPr>
      </p:pic>
    </p:spTree>
    <p:extLst>
      <p:ext uri="{BB962C8B-B14F-4D97-AF65-F5344CB8AC3E}">
        <p14:creationId xmlns:p14="http://schemas.microsoft.com/office/powerpoint/2010/main" val="264342040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670" r:id="rId15"/>
    <p:sldLayoutId id="2147483671" r:id="rId16"/>
    <p:sldLayoutId id="2147483679" r:id="rId17"/>
    <p:sldLayoutId id="2147483680" r:id="rId18"/>
    <p:sldLayoutId id="2147483681" r:id="rId19"/>
    <p:sldLayoutId id="2147483683" r:id="rId20"/>
    <p:sldLayoutId id="2147483762" r:id="rId21"/>
    <p:sldLayoutId id="2147483763" r:id="rId22"/>
    <p:sldLayoutId id="2147483764" r:id="rId23"/>
    <p:sldLayoutId id="2147483651" r:id="rId24"/>
    <p:sldLayoutId id="2147483652" r:id="rId25"/>
    <p:sldLayoutId id="2147483660" r:id="rId26"/>
    <p:sldLayoutId id="2147483661" r:id="rId27"/>
    <p:sldLayoutId id="2147483662" r:id="rId28"/>
    <p:sldLayoutId id="2147483664" r:id="rId2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5.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 Target="slide19.xml"/><Relationship Id="rId5" Type="http://schemas.openxmlformats.org/officeDocument/2006/relationships/tags" Target="../tags/tag10.xml"/><Relationship Id="rId10" Type="http://schemas.openxmlformats.org/officeDocument/2006/relationships/slide" Target="slide1.xml"/><Relationship Id="rId4" Type="http://schemas.openxmlformats.org/officeDocument/2006/relationships/tags" Target="../tags/tag9.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34.jpeg"/><Relationship Id="rId5" Type="http://schemas.openxmlformats.org/officeDocument/2006/relationships/tags" Target="../tags/tag17.xml"/><Relationship Id="rId10" Type="http://schemas.openxmlformats.org/officeDocument/2006/relationships/image" Target="../media/image33.png"/><Relationship Id="rId4" Type="http://schemas.openxmlformats.org/officeDocument/2006/relationships/tags" Target="../tags/tag16.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35.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5.xml"/><Relationship Id="rId5" Type="http://schemas.openxmlformats.org/officeDocument/2006/relationships/slideLayout" Target="../slideLayouts/slideLayout8.xml"/><Relationship Id="rId4" Type="http://schemas.openxmlformats.org/officeDocument/2006/relationships/tags" Target="../tags/tag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35.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7.xml"/><Relationship Id="rId5" Type="http://schemas.openxmlformats.org/officeDocument/2006/relationships/slideLayout" Target="../slideLayouts/slideLayout8.xml"/><Relationship Id="rId4"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41.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33.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6.svg"/><Relationship Id="rId10" Type="http://schemas.openxmlformats.org/officeDocument/2006/relationships/image" Target="../media/image22.svg"/><Relationship Id="rId4" Type="http://schemas.openxmlformats.org/officeDocument/2006/relationships/image" Target="../media/image15.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30.xml"/><Relationship Id="rId5" Type="http://schemas.openxmlformats.org/officeDocument/2006/relationships/image" Target="../media/image28.jpeg"/><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454" y="2857521"/>
            <a:ext cx="4019551" cy="4029809"/>
          </a:xfrm>
          <a:prstGeom prst="rect">
            <a:avLst/>
          </a:prstGeom>
        </p:spPr>
      </p:pic>
      <p:pic>
        <p:nvPicPr>
          <p:cNvPr id="8" name="Picture 7"/>
          <p:cNvPicPr>
            <a:picLocks noChangeAspect="1"/>
          </p:cNvPicPr>
          <p:nvPr/>
        </p:nvPicPr>
        <p:blipFill>
          <a:blip r:embed="rId3"/>
          <a:stretch>
            <a:fillRect/>
          </a:stretch>
        </p:blipFill>
        <p:spPr>
          <a:xfrm>
            <a:off x="1960775" y="638568"/>
            <a:ext cx="8257881" cy="1228725"/>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 y="4380871"/>
            <a:ext cx="7957185" cy="2506345"/>
          </a:xfrm>
          <a:prstGeom prst="rect">
            <a:avLst/>
          </a:prstGeom>
        </p:spPr>
      </p:pic>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noaction"/>
          </p:cNvPr>
          <p:cNvSpPr/>
          <p:nvPr/>
        </p:nvSpPr>
        <p:spPr>
          <a:xfrm>
            <a:off x="247653" y="2683510"/>
            <a:ext cx="5020311" cy="716280"/>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en-US" altLang="en-US" sz="3200" dirty="0">
                <a:solidFill>
                  <a:srgbClr val="000000"/>
                </a:solidFill>
                <a:latin typeface="Times New Roman" panose="02020603050405020304" pitchFamily="18" charset="0"/>
                <a:cs typeface="Times New Roman" panose="02020603050405020304" pitchFamily="18" charset="0"/>
              </a:rPr>
              <a:t>(1) Bé </a:t>
            </a:r>
            <a:r>
              <a:rPr lang="en-US" altLang="en-US" sz="3200" b="1" i="1" dirty="0">
                <a:solidFill>
                  <a:srgbClr val="000000"/>
                </a:solidFill>
                <a:latin typeface="Times New Roman" panose="02020603050405020304" pitchFamily="18" charset="0"/>
                <a:cs typeface="Times New Roman" panose="02020603050405020304" pitchFamily="18" charset="0"/>
              </a:rPr>
              <a:t>chạy</a:t>
            </a:r>
            <a:r>
              <a:rPr lang="en-US" altLang="en-US" sz="3200" dirty="0">
                <a:solidFill>
                  <a:srgbClr val="000000"/>
                </a:solidFill>
                <a:latin typeface="Times New Roman" panose="02020603050405020304" pitchFamily="18" charset="0"/>
                <a:cs typeface="Times New Roman" panose="02020603050405020304" pitchFamily="18" charset="0"/>
              </a:rPr>
              <a:t> lon ton trên sân.</a:t>
            </a:r>
            <a:endPar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ounded Rectangle 15">
            <a:hlinkClick r:id="" action="ppaction://noaction"/>
          </p:cNvPr>
          <p:cNvSpPr/>
          <p:nvPr/>
        </p:nvSpPr>
        <p:spPr>
          <a:xfrm>
            <a:off x="247653" y="3613155"/>
            <a:ext cx="5020311" cy="893445"/>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en-US" altLang="en-US" sz="3200" dirty="0">
                <a:solidFill>
                  <a:srgbClr val="000000"/>
                </a:solidFill>
                <a:latin typeface="Times New Roman" panose="02020603050405020304" pitchFamily="18" charset="0"/>
                <a:cs typeface="Times New Roman" panose="02020603050405020304" pitchFamily="18" charset="0"/>
              </a:rPr>
              <a:t>(2) T</a:t>
            </a:r>
            <a:r>
              <a:rPr lang="en-US" altLang="en-US" sz="3200" dirty="0">
                <a:solidFill>
                  <a:srgbClr val="000000"/>
                </a:solidFill>
                <a:latin typeface="Times New Roman" panose="02020603050405020304" pitchFamily="18" charset="0"/>
                <a:ea typeface="Times New Roman" panose="02020603050405020304" pitchFamily="18" charset="0"/>
              </a:rPr>
              <a:t>à</a:t>
            </a:r>
            <a:r>
              <a:rPr lang="en-US" altLang="en-US" sz="3200" dirty="0">
                <a:solidFill>
                  <a:srgbClr val="000000"/>
                </a:solidFill>
                <a:latin typeface="Times New Roman" panose="02020603050405020304" pitchFamily="18" charset="0"/>
                <a:cs typeface="Times New Roman" panose="02020603050405020304" pitchFamily="18" charset="0"/>
              </a:rPr>
              <a:t>u </a:t>
            </a:r>
            <a:r>
              <a:rPr lang="en-US" altLang="en-US" sz="3200" b="1" i="1" dirty="0">
                <a:solidFill>
                  <a:srgbClr val="000000"/>
                </a:solidFill>
                <a:latin typeface="Times New Roman" panose="02020603050405020304" pitchFamily="18" charset="0"/>
                <a:cs typeface="Times New Roman" panose="02020603050405020304" pitchFamily="18" charset="0"/>
              </a:rPr>
              <a:t>chạy</a:t>
            </a:r>
            <a:r>
              <a:rPr lang="en-US" altLang="en-US" sz="3200" dirty="0">
                <a:solidFill>
                  <a:srgbClr val="000000"/>
                </a:solidFill>
                <a:latin typeface="Times New Roman" panose="02020603050405020304" pitchFamily="18" charset="0"/>
                <a:cs typeface="Times New Roman" panose="02020603050405020304" pitchFamily="18" charset="0"/>
              </a:rPr>
              <a:t> băng băng trên</a:t>
            </a:r>
          </a:p>
          <a:p>
            <a:pPr lvl="0">
              <a:buNone/>
            </a:pPr>
            <a:r>
              <a:rPr lang="en-US" altLang="en-US" sz="3200" dirty="0">
                <a:solidFill>
                  <a:srgbClr val="000000"/>
                </a:solidFill>
                <a:latin typeface="Times New Roman" panose="02020603050405020304" pitchFamily="18" charset="0"/>
                <a:cs typeface="Times New Roman" panose="02020603050405020304" pitchFamily="18" charset="0"/>
              </a:rPr>
              <a:t>     đường ray.</a:t>
            </a:r>
            <a:endPar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ounded Rectangle 16">
            <a:hlinkClick r:id="" action="ppaction://noaction"/>
          </p:cNvPr>
          <p:cNvSpPr/>
          <p:nvPr/>
        </p:nvSpPr>
        <p:spPr>
          <a:xfrm>
            <a:off x="247653" y="4719955"/>
            <a:ext cx="5020311" cy="762000"/>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(3) Đồng hồ </a:t>
            </a:r>
            <a:r>
              <a:rPr lang="vi-VN" altLang="en-US" sz="3200" b="1" i="1" dirty="0">
                <a:solidFill>
                  <a:srgbClr val="000000"/>
                </a:solidFill>
                <a:latin typeface="Times New Roman" panose="02020603050405020304" pitchFamily="18" charset="0"/>
                <a:cs typeface="Times New Roman" panose="02020603050405020304" pitchFamily="18" charset="0"/>
              </a:rPr>
              <a:t>chạy</a:t>
            </a:r>
            <a:r>
              <a:rPr lang="vi-VN" altLang="en-US" sz="3200" dirty="0">
                <a:solidFill>
                  <a:srgbClr val="000000"/>
                </a:solidFill>
                <a:latin typeface="Times New Roman" panose="02020603050405020304" pitchFamily="18" charset="0"/>
                <a:cs typeface="Times New Roman" panose="02020603050405020304" pitchFamily="18" charset="0"/>
              </a:rPr>
              <a:t> đúng giờ.</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ounded Rectangle 17">
            <a:hlinkClick r:id="" action="ppaction://noaction"/>
          </p:cNvPr>
          <p:cNvSpPr/>
          <p:nvPr/>
        </p:nvSpPr>
        <p:spPr>
          <a:xfrm>
            <a:off x="247653" y="5695321"/>
            <a:ext cx="5020311" cy="929005"/>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(4) Dân l</a:t>
            </a:r>
            <a:r>
              <a:rPr lang="vi-VN" altLang="en-US" sz="3200" dirty="0">
                <a:solidFill>
                  <a:srgbClr val="000000"/>
                </a:solidFill>
                <a:latin typeface="Times New Roman" panose="02020603050405020304" pitchFamily="18" charset="0"/>
                <a:ea typeface="Times New Roman" panose="02020603050405020304" pitchFamily="18" charset="0"/>
              </a:rPr>
              <a:t>à</a:t>
            </a:r>
            <a:r>
              <a:rPr lang="vi-VN" altLang="en-US" sz="3200" dirty="0">
                <a:solidFill>
                  <a:srgbClr val="000000"/>
                </a:solidFill>
                <a:latin typeface="Times New Roman" panose="02020603050405020304" pitchFamily="18" charset="0"/>
                <a:cs typeface="Times New Roman" panose="02020603050405020304" pitchFamily="18" charset="0"/>
              </a:rPr>
              <a:t>ng khẩn trương </a:t>
            </a:r>
          </a:p>
          <a:p>
            <a:pPr lvl="0">
              <a:buNone/>
            </a:pPr>
            <a:r>
              <a:rPr lang="vi-VN" altLang="en-US" sz="3200" b="1" i="1" dirty="0">
                <a:solidFill>
                  <a:srgbClr val="000000"/>
                </a:solidFill>
                <a:latin typeface="Times New Roman" panose="02020603050405020304" pitchFamily="18" charset="0"/>
                <a:cs typeface="Times New Roman" panose="02020603050405020304" pitchFamily="18" charset="0"/>
              </a:rPr>
              <a:t>    chạy</a:t>
            </a:r>
            <a:r>
              <a:rPr lang="vi-VN" altLang="en-US" sz="3200" dirty="0">
                <a:solidFill>
                  <a:srgbClr val="000000"/>
                </a:solidFill>
                <a:latin typeface="Times New Roman" panose="02020603050405020304" pitchFamily="18" charset="0"/>
                <a:cs typeface="Times New Roman" panose="02020603050405020304" pitchFamily="18" charset="0"/>
              </a:rPr>
              <a:t> lũ.</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Oval 4"/>
          <p:cNvSpPr/>
          <p:nvPr/>
        </p:nvSpPr>
        <p:spPr>
          <a:xfrm>
            <a:off x="2124713" y="2098681"/>
            <a:ext cx="859155" cy="5035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A</a:t>
            </a:r>
          </a:p>
        </p:txBody>
      </p:sp>
      <p:sp>
        <p:nvSpPr>
          <p:cNvPr id="19" name="Oval 18"/>
          <p:cNvSpPr/>
          <p:nvPr/>
        </p:nvSpPr>
        <p:spPr>
          <a:xfrm>
            <a:off x="9089392" y="1973898"/>
            <a:ext cx="608013" cy="5032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sp>
        <p:nvSpPr>
          <p:cNvPr id="20" name="Rounded Rectangle 19"/>
          <p:cNvSpPr/>
          <p:nvPr/>
        </p:nvSpPr>
        <p:spPr>
          <a:xfrm>
            <a:off x="6386195" y="2477776"/>
            <a:ext cx="5618480" cy="735965"/>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a) Hoạt động của máy móc.</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ounded Rectangle 20"/>
          <p:cNvSpPr/>
          <p:nvPr/>
        </p:nvSpPr>
        <p:spPr>
          <a:xfrm>
            <a:off x="6376674" y="3553460"/>
            <a:ext cx="5630545"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 Khẩn trương tránh những</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điều không may sắp xảy đến.</a:t>
            </a:r>
          </a:p>
        </p:txBody>
      </p:sp>
      <p:sp>
        <p:nvSpPr>
          <p:cNvPr id="22" name="Rounded Rectangle 21"/>
          <p:cNvSpPr/>
          <p:nvPr/>
        </p:nvSpPr>
        <p:spPr>
          <a:xfrm>
            <a:off x="6363972" y="4747895"/>
            <a:ext cx="5643245"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rPr>
              <a:t>c) Sự di chuyển nhanh của phương</a:t>
            </a:r>
            <a:r>
              <a:rPr lang="en-US" altLang="en-US" sz="3200" dirty="0">
                <a:solidFill>
                  <a:srgbClr val="000000"/>
                </a:solidFill>
                <a:latin typeface="Times New Roman" panose="02020603050405020304" pitchFamily="18" charset="0"/>
              </a:rPr>
              <a:t> </a:t>
            </a:r>
            <a:r>
              <a:rPr lang="vi-VN" altLang="en-US" sz="3200" dirty="0">
                <a:solidFill>
                  <a:srgbClr val="000000"/>
                </a:solidFill>
                <a:latin typeface="Times New Roman" panose="02020603050405020304" pitchFamily="18" charset="0"/>
              </a:rPr>
              <a:t>tiện giao thông.</a:t>
            </a:r>
          </a:p>
        </p:txBody>
      </p:sp>
      <p:sp>
        <p:nvSpPr>
          <p:cNvPr id="23" name="Rounded Rectangle 22">
            <a:hlinkClick r:id="" action="ppaction://noaction"/>
          </p:cNvPr>
          <p:cNvSpPr/>
          <p:nvPr/>
        </p:nvSpPr>
        <p:spPr>
          <a:xfrm>
            <a:off x="6313809" y="5942330"/>
            <a:ext cx="5690871"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 Sự di chuyển nhanh bằng</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chân</a:t>
            </a: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cxnSp>
        <p:nvCxnSpPr>
          <p:cNvPr id="26" name="Straight Arrow Connector 25"/>
          <p:cNvCxnSpPr>
            <a:cxnSpLocks/>
            <a:stCxn id="3" idx="3"/>
            <a:endCxn id="23" idx="1"/>
          </p:cNvCxnSpPr>
          <p:nvPr/>
        </p:nvCxnSpPr>
        <p:spPr>
          <a:xfrm>
            <a:off x="5267960" y="3041656"/>
            <a:ext cx="1045845" cy="3328035"/>
          </a:xfrm>
          <a:prstGeom prst="straightConnector1">
            <a:avLst/>
          </a:prstGeom>
          <a:ln w="38100">
            <a:tailEnd type="arrow" w="med" len="med"/>
          </a:ln>
        </p:spPr>
        <p:style>
          <a:lnRef idx="2">
            <a:schemeClr val="dk1"/>
          </a:lnRef>
          <a:fillRef idx="0">
            <a:schemeClr val="dk1"/>
          </a:fillRef>
          <a:effectRef idx="1">
            <a:schemeClr val="dk1"/>
          </a:effectRef>
          <a:fontRef idx="minor">
            <a:schemeClr val="tx1"/>
          </a:fontRef>
        </p:style>
      </p:cxnSp>
      <p:cxnSp>
        <p:nvCxnSpPr>
          <p:cNvPr id="6" name="Straight Arrow Connector 5"/>
          <p:cNvCxnSpPr>
            <a:cxnSpLocks/>
            <a:stCxn id="16" idx="3"/>
            <a:endCxn id="22" idx="1"/>
          </p:cNvCxnSpPr>
          <p:nvPr/>
        </p:nvCxnSpPr>
        <p:spPr>
          <a:xfrm>
            <a:off x="5267961" y="4059879"/>
            <a:ext cx="1096011" cy="1115377"/>
          </a:xfrm>
          <a:prstGeom prst="straightConnector1">
            <a:avLst/>
          </a:prstGeom>
          <a:ln w="38100">
            <a:tailEnd type="arrow" w="med" len="med"/>
          </a:ln>
        </p:spPr>
        <p:style>
          <a:lnRef idx="2">
            <a:schemeClr val="dk1"/>
          </a:lnRef>
          <a:fillRef idx="0">
            <a:schemeClr val="dk1"/>
          </a:fillRef>
          <a:effectRef idx="1">
            <a:schemeClr val="dk1"/>
          </a:effectRef>
          <a:fontRef idx="minor">
            <a:schemeClr val="tx1"/>
          </a:fontRef>
        </p:style>
      </p:cxnSp>
      <p:cxnSp>
        <p:nvCxnSpPr>
          <p:cNvPr id="7" name="Straight Arrow Connector 6"/>
          <p:cNvCxnSpPr>
            <a:cxnSpLocks/>
            <a:stCxn id="17" idx="3"/>
            <a:endCxn id="20" idx="1"/>
          </p:cNvCxnSpPr>
          <p:nvPr/>
        </p:nvCxnSpPr>
        <p:spPr>
          <a:xfrm flipV="1">
            <a:off x="5267961" y="2845753"/>
            <a:ext cx="1118235" cy="2255202"/>
          </a:xfrm>
          <a:prstGeom prst="straightConnector1">
            <a:avLst/>
          </a:prstGeom>
          <a:ln w="38100">
            <a:tailEnd type="arrow" w="med" len="med"/>
          </a:ln>
        </p:spPr>
        <p:style>
          <a:lnRef idx="2">
            <a:schemeClr val="dk1"/>
          </a:lnRef>
          <a:fillRef idx="0">
            <a:schemeClr val="dk1"/>
          </a:fillRef>
          <a:effectRef idx="1">
            <a:schemeClr val="dk1"/>
          </a:effectRef>
          <a:fontRef idx="minor">
            <a:schemeClr val="tx1"/>
          </a:fontRef>
        </p:style>
      </p:cxnSp>
      <p:cxnSp>
        <p:nvCxnSpPr>
          <p:cNvPr id="8" name="Straight Arrow Connector 7"/>
          <p:cNvCxnSpPr>
            <a:cxnSpLocks/>
            <a:stCxn id="18" idx="3"/>
            <a:endCxn id="21" idx="1"/>
          </p:cNvCxnSpPr>
          <p:nvPr/>
        </p:nvCxnSpPr>
        <p:spPr>
          <a:xfrm flipV="1">
            <a:off x="5267963" y="3980821"/>
            <a:ext cx="1108711" cy="2179003"/>
          </a:xfrm>
          <a:prstGeom prst="straightConnector1">
            <a:avLst/>
          </a:prstGeom>
          <a:ln w="38100">
            <a:tailEnd type="arrow" w="med" len="med"/>
          </a:ln>
        </p:spPr>
        <p:style>
          <a:lnRef idx="2">
            <a:schemeClr val="dk1"/>
          </a:lnRef>
          <a:fillRef idx="0">
            <a:schemeClr val="dk1"/>
          </a:fillRef>
          <a:effectRef idx="1">
            <a:schemeClr val="dk1"/>
          </a:effectRef>
          <a:fontRef idx="minor">
            <a:schemeClr val="tx1"/>
          </a:fontRef>
        </p:style>
      </p:cxnSp>
      <p:grpSp>
        <p:nvGrpSpPr>
          <p:cNvPr id="13" name="Group 12"/>
          <p:cNvGrpSpPr/>
          <p:nvPr/>
        </p:nvGrpSpPr>
        <p:grpSpPr>
          <a:xfrm>
            <a:off x="1229365" y="-81915"/>
            <a:ext cx="876935" cy="1191260"/>
            <a:chOff x="1815" y="-785"/>
            <a:chExt cx="1381" cy="1876"/>
          </a:xfrm>
        </p:grpSpPr>
        <p:sp>
          <p:nvSpPr>
            <p:cNvPr id="11" name="MH_Others_2"/>
            <p:cNvSpPr/>
            <p:nvPr>
              <p:custDataLst>
                <p:tags r:id="rId1"/>
              </p:custDataLst>
            </p:nvPr>
          </p:nvSpPr>
          <p:spPr>
            <a:xfrm rot="8275313">
              <a:off x="2350" y="-785"/>
              <a:ext cx="60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12" name="MH_Others_3"/>
            <p:cNvSpPr/>
            <p:nvPr>
              <p:custDataLst>
                <p:tags r:id="rId2"/>
              </p:custDataLst>
            </p:nvPr>
          </p:nvSpPr>
          <p:spPr>
            <a:xfrm rot="5747767">
              <a:off x="2189" y="84"/>
              <a:ext cx="633" cy="138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47106" name="Text Box 7"/>
          <p:cNvSpPr txBox="1"/>
          <p:nvPr/>
        </p:nvSpPr>
        <p:spPr>
          <a:xfrm>
            <a:off x="2124711" y="400050"/>
            <a:ext cx="8915400" cy="1016000"/>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a:spAutoFit/>
          </a:bodyPr>
          <a:lstStyle/>
          <a:p>
            <a:pPr>
              <a:spcBef>
                <a:spcPct val="50000"/>
              </a:spcBef>
            </a:pPr>
            <a:r>
              <a:rPr lang="en-US" altLang="en-US" sz="3000" b="1" dirty="0">
                <a:solidFill>
                  <a:srgbClr val="002060"/>
                </a:solidFill>
                <a:latin typeface="Times New Roman" panose="02020603050405020304" pitchFamily="18" charset="0"/>
              </a:rPr>
              <a:t>Bài tập 1: Tìm ở cột B lời giải thích hợp cho từ chạy trong mỗi câu ở cột A: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606819" y="238550"/>
            <a:ext cx="4153788" cy="4153788"/>
          </a:xfrm>
          <a:prstGeom prst="rect">
            <a:avLst/>
          </a:prstGeom>
        </p:spPr>
      </p:pic>
      <p:sp>
        <p:nvSpPr>
          <p:cNvPr id="11" name="MH_Entry_2">
            <a:hlinkClick r:id="rId10" action="ppaction://hlinksldjump"/>
          </p:cNvPr>
          <p:cNvSpPr>
            <a:spLocks noChangeArrowheads="1"/>
          </p:cNvSpPr>
          <p:nvPr>
            <p:custDataLst>
              <p:tags r:id="rId2"/>
            </p:custDataLst>
          </p:nvPr>
        </p:nvSpPr>
        <p:spPr bwMode="auto">
          <a:xfrm>
            <a:off x="5479417" y="4509141"/>
            <a:ext cx="822325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vi-VN" altLang="en-US" sz="4000" b="1" dirty="0">
                <a:solidFill>
                  <a:schemeClr val="tx1"/>
                </a:solidFill>
                <a:latin typeface="Times New Roman" panose="02020603050405020304" pitchFamily="18" charset="0"/>
                <a:sym typeface="+mn-ea"/>
              </a:rPr>
              <a:t>Sự vận động nhanh.</a:t>
            </a:r>
            <a:endParaRPr lang="vi-VN" altLang="en-US" sz="4000" b="1" kern="0" dirty="0">
              <a:solidFill>
                <a:schemeClr val="tx1"/>
              </a:solidFill>
              <a:latin typeface="Times New Roman" panose="02020603050405020304" pitchFamily="18" charset="0"/>
              <a:ea typeface="字魂141号-活力悦动体" panose="00000500000000000000" pitchFamily="2" charset="-122"/>
              <a:sym typeface="+mn-ea"/>
            </a:endParaRPr>
          </a:p>
        </p:txBody>
      </p:sp>
      <p:sp>
        <p:nvSpPr>
          <p:cNvPr id="5" name="MH_Entry_1">
            <a:hlinkClick r:id="rId10" action="ppaction://hlinksldjump"/>
          </p:cNvPr>
          <p:cNvSpPr>
            <a:spLocks noChangeArrowheads="1"/>
          </p:cNvSpPr>
          <p:nvPr>
            <p:custDataLst>
              <p:tags r:id="rId3"/>
            </p:custDataLst>
          </p:nvPr>
        </p:nvSpPr>
        <p:spPr bwMode="auto">
          <a:xfrm>
            <a:off x="5479417" y="3273431"/>
            <a:ext cx="699389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en-US" sz="4000" b="1" dirty="0">
                <a:solidFill>
                  <a:schemeClr val="tx1"/>
                </a:solidFill>
                <a:latin typeface="Times New Roman" panose="02020603050405020304" pitchFamily="18" charset="0"/>
                <a:sym typeface="+mn-ea"/>
              </a:rPr>
              <a:t>Sự di chuyển.</a:t>
            </a:r>
            <a:endParaRPr lang="en-US" altLang="en-US" sz="4000" b="1" kern="0" dirty="0">
              <a:solidFill>
                <a:schemeClr val="tx1"/>
              </a:solidFill>
              <a:latin typeface="Times New Roman" panose="02020603050405020304" pitchFamily="18" charset="0"/>
              <a:ea typeface="字魂141号-活力悦动体" panose="00000500000000000000" pitchFamily="2" charset="-122"/>
              <a:sym typeface="+mn-ea"/>
            </a:endParaRPr>
          </a:p>
        </p:txBody>
      </p:sp>
      <p:sp>
        <p:nvSpPr>
          <p:cNvPr id="14" name="MH_Entry_3">
            <a:hlinkClick r:id="rId11" action="ppaction://hlinksldjump"/>
          </p:cNvPr>
          <p:cNvSpPr>
            <a:spLocks noChangeArrowheads="1"/>
          </p:cNvSpPr>
          <p:nvPr>
            <p:custDataLst>
              <p:tags r:id="rId4"/>
            </p:custDataLst>
          </p:nvPr>
        </p:nvSpPr>
        <p:spPr bwMode="auto">
          <a:xfrm>
            <a:off x="5479417" y="5875026"/>
            <a:ext cx="699389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en-US" sz="3600" b="1" dirty="0">
                <a:solidFill>
                  <a:schemeClr val="tx1"/>
                </a:solidFill>
                <a:latin typeface="Times New Roman" panose="02020603050405020304" pitchFamily="18" charset="0"/>
                <a:sym typeface="+mn-ea"/>
              </a:rPr>
              <a:t>Di chuyển bằng chân.</a:t>
            </a:r>
            <a:endParaRPr lang="en-US" altLang="en-US" sz="3600" b="1" kern="0" dirty="0">
              <a:solidFill>
                <a:schemeClr val="tx1"/>
              </a:solidFill>
              <a:latin typeface="Times New Roman" panose="02020603050405020304" pitchFamily="18" charset="0"/>
              <a:ea typeface="字魂141号-活力悦动体" panose="00000500000000000000" pitchFamily="2" charset="-122"/>
              <a:sym typeface="+mn-ea"/>
            </a:endParaRPr>
          </a:p>
        </p:txBody>
      </p:sp>
      <p:grpSp>
        <p:nvGrpSpPr>
          <p:cNvPr id="18" name="Group 17"/>
          <p:cNvGrpSpPr/>
          <p:nvPr/>
        </p:nvGrpSpPr>
        <p:grpSpPr>
          <a:xfrm>
            <a:off x="1179834" y="-6350"/>
            <a:ext cx="9079865" cy="2663825"/>
            <a:chOff x="1858" y="-10"/>
            <a:chExt cx="14299" cy="4195"/>
          </a:xfrm>
        </p:grpSpPr>
        <p:sp>
          <p:nvSpPr>
            <p:cNvPr id="21" name="MH_Others_1"/>
            <p:cNvSpPr/>
            <p:nvPr>
              <p:custDataLst>
                <p:tags r:id="rId5"/>
              </p:custDataLst>
            </p:nvPr>
          </p:nvSpPr>
          <p:spPr>
            <a:xfrm>
              <a:off x="2815" y="823"/>
              <a:ext cx="13343" cy="3362"/>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Bài 2: Dòng nào dưới đây nêu đúng nét nghĩa chung của từ </a:t>
              </a: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chạy</a:t>
              </a: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có trong tất cả các câu trên? </a:t>
              </a:r>
            </a:p>
          </p:txBody>
        </p:sp>
        <p:sp>
          <p:nvSpPr>
            <p:cNvPr id="22" name="MH_Others_2"/>
            <p:cNvSpPr/>
            <p:nvPr>
              <p:custDataLst>
                <p:tags r:id="rId6"/>
              </p:custDataLst>
            </p:nvPr>
          </p:nvSpPr>
          <p:spPr>
            <a:xfrm rot="8275313">
              <a:off x="2404" y="-10"/>
              <a:ext cx="51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3" name="MH_Others_3"/>
            <p:cNvSpPr/>
            <p:nvPr>
              <p:custDataLst>
                <p:tags r:id="rId7"/>
              </p:custDataLst>
            </p:nvPr>
          </p:nvSpPr>
          <p:spPr>
            <a:xfrm rot="5747767">
              <a:off x="2128" y="922"/>
              <a:ext cx="633" cy="117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6" name="Rectangles 5"/>
          <p:cNvSpPr/>
          <p:nvPr/>
        </p:nvSpPr>
        <p:spPr>
          <a:xfrm>
            <a:off x="4486278" y="3164840"/>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7" name="Rectangles 6"/>
          <p:cNvSpPr/>
          <p:nvPr/>
        </p:nvSpPr>
        <p:spPr>
          <a:xfrm>
            <a:off x="4486278" y="4316095"/>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8" name="Rectangles 7"/>
          <p:cNvSpPr/>
          <p:nvPr/>
        </p:nvSpPr>
        <p:spPr>
          <a:xfrm>
            <a:off x="4486278" y="5596255"/>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2452" y="215906"/>
            <a:ext cx="9402445" cy="6104255"/>
          </a:xfrm>
          <a:prstGeom prst="rect">
            <a:avLst/>
          </a:prstGeom>
        </p:spPr>
      </p:pic>
      <p:sp>
        <p:nvSpPr>
          <p:cNvPr id="2" name="Text Box 1"/>
          <p:cNvSpPr txBox="1"/>
          <p:nvPr/>
        </p:nvSpPr>
        <p:spPr>
          <a:xfrm>
            <a:off x="1793244" y="1304293"/>
            <a:ext cx="7200265" cy="3046988"/>
          </a:xfrm>
          <a:prstGeom prst="rect">
            <a:avLst/>
          </a:prstGeom>
          <a:noFill/>
        </p:spPr>
        <p:txBody>
          <a:bodyPr wrap="square" rtlCol="0" anchor="t">
            <a:spAutoFit/>
          </a:bodyPr>
          <a:lstStyle/>
          <a:p>
            <a:pPr algn="ctr"/>
            <a:r>
              <a:rPr lang="en-GB" altLang="en-US" sz="72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sym typeface="+mn-ea"/>
              </a:rPr>
              <a:t>chạy</a:t>
            </a: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sym typeface="+mn-ea"/>
              </a:rPr>
              <a:t> (động từ): người hoặc </a:t>
            </a:r>
          </a:p>
          <a:p>
            <a:pPr algn="ct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sym typeface="+mn-ea"/>
              </a:rPr>
              <a:t>động vật di chuyển bằng</a:t>
            </a:r>
          </a:p>
          <a:p>
            <a:pPr algn="ct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sym typeface="+mn-ea"/>
              </a:rPr>
              <a:t>những bước nhanh, mạnh</a:t>
            </a:r>
          </a:p>
          <a:p>
            <a:pPr algn="ct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sym typeface="+mn-ea"/>
              </a:rPr>
              <a:t> và liên tiếp.</a:t>
            </a: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1125" y="3022600"/>
            <a:ext cx="4642803" cy="4642802"/>
          </a:xfrm>
          <a:prstGeom prst="rect">
            <a:avLst/>
          </a:prstGeom>
        </p:spPr>
      </p:pic>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606819" y="238550"/>
            <a:ext cx="4153788" cy="4153788"/>
          </a:xfrm>
          <a:prstGeom prst="rect">
            <a:avLst/>
          </a:prstGeom>
        </p:spPr>
      </p:pic>
      <p:sp>
        <p:nvSpPr>
          <p:cNvPr id="11" name="MH_Entry_2">
            <a:hlinkClick r:id="" action="ppaction://noaction"/>
          </p:cNvPr>
          <p:cNvSpPr>
            <a:spLocks noChangeArrowheads="1"/>
          </p:cNvSpPr>
          <p:nvPr>
            <p:custDataLst>
              <p:tags r:id="rId2"/>
            </p:custDataLst>
          </p:nvPr>
        </p:nvSpPr>
        <p:spPr bwMode="auto">
          <a:xfrm>
            <a:off x="5479417" y="4509141"/>
            <a:ext cx="822325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vi-VN" altLang="en-US" sz="4000" b="1" dirty="0">
                <a:solidFill>
                  <a:schemeClr val="tx1"/>
                </a:solidFill>
                <a:latin typeface="Times New Roman" panose="02020603050405020304" pitchFamily="18" charset="0"/>
                <a:sym typeface="+mn-ea"/>
              </a:rPr>
              <a:t>Sự vận động nhanh.</a:t>
            </a:r>
            <a:endParaRPr lang="vi-VN" altLang="en-US" sz="4000" b="1" kern="0" dirty="0">
              <a:solidFill>
                <a:schemeClr val="tx1"/>
              </a:solidFill>
              <a:latin typeface="Times New Roman" panose="02020603050405020304" pitchFamily="18" charset="0"/>
              <a:ea typeface="字魂141号-活力悦动体" panose="00000500000000000000" pitchFamily="2" charset="-122"/>
              <a:sym typeface="+mn-ea"/>
            </a:endParaRPr>
          </a:p>
        </p:txBody>
      </p:sp>
      <p:sp>
        <p:nvSpPr>
          <p:cNvPr id="5" name="MH_Entry_1">
            <a:hlinkClick r:id="" action="ppaction://noaction"/>
          </p:cNvPr>
          <p:cNvSpPr>
            <a:spLocks noChangeArrowheads="1"/>
          </p:cNvSpPr>
          <p:nvPr>
            <p:custDataLst>
              <p:tags r:id="rId3"/>
            </p:custDataLst>
          </p:nvPr>
        </p:nvSpPr>
        <p:spPr bwMode="auto">
          <a:xfrm>
            <a:off x="5479417" y="3273431"/>
            <a:ext cx="699389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en-US" sz="4000" b="1" dirty="0">
                <a:solidFill>
                  <a:schemeClr val="tx1"/>
                </a:solidFill>
                <a:latin typeface="Times New Roman" panose="02020603050405020304" pitchFamily="18" charset="0"/>
                <a:sym typeface="+mn-ea"/>
              </a:rPr>
              <a:t>Sự di chuyển.</a:t>
            </a:r>
            <a:endParaRPr lang="en-US" altLang="en-US" sz="4000" b="1" kern="0" dirty="0">
              <a:solidFill>
                <a:schemeClr val="tx1"/>
              </a:solidFill>
              <a:latin typeface="Times New Roman" panose="02020603050405020304" pitchFamily="18" charset="0"/>
              <a:ea typeface="字魂141号-活力悦动体" panose="00000500000000000000" pitchFamily="2" charset="-122"/>
              <a:sym typeface="+mn-ea"/>
            </a:endParaRPr>
          </a:p>
        </p:txBody>
      </p:sp>
      <p:sp>
        <p:nvSpPr>
          <p:cNvPr id="14" name="MH_Entry_3">
            <a:hlinkClick r:id="" action="ppaction://noaction"/>
          </p:cNvPr>
          <p:cNvSpPr>
            <a:spLocks noChangeArrowheads="1"/>
          </p:cNvSpPr>
          <p:nvPr>
            <p:custDataLst>
              <p:tags r:id="rId4"/>
            </p:custDataLst>
          </p:nvPr>
        </p:nvSpPr>
        <p:spPr bwMode="auto">
          <a:xfrm>
            <a:off x="5479417" y="5875026"/>
            <a:ext cx="6993891" cy="7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en-US" sz="3600" b="1" dirty="0">
                <a:solidFill>
                  <a:schemeClr val="tx1"/>
                </a:solidFill>
                <a:latin typeface="Times New Roman" panose="02020603050405020304" pitchFamily="18" charset="0"/>
                <a:sym typeface="+mn-ea"/>
              </a:rPr>
              <a:t>Di chuyển bằng chân.</a:t>
            </a:r>
            <a:endParaRPr lang="en-US" altLang="en-US" sz="3600" b="1" kern="0" dirty="0">
              <a:solidFill>
                <a:schemeClr val="tx1"/>
              </a:solidFill>
              <a:latin typeface="Times New Roman" panose="02020603050405020304" pitchFamily="18" charset="0"/>
              <a:ea typeface="字魂141号-活力悦动体" panose="00000500000000000000" pitchFamily="2" charset="-122"/>
              <a:sym typeface="+mn-ea"/>
            </a:endParaRPr>
          </a:p>
        </p:txBody>
      </p:sp>
      <p:grpSp>
        <p:nvGrpSpPr>
          <p:cNvPr id="18" name="Group 17"/>
          <p:cNvGrpSpPr/>
          <p:nvPr/>
        </p:nvGrpSpPr>
        <p:grpSpPr>
          <a:xfrm>
            <a:off x="1179834" y="-6350"/>
            <a:ext cx="9079865" cy="2663825"/>
            <a:chOff x="1858" y="-10"/>
            <a:chExt cx="14299" cy="4195"/>
          </a:xfrm>
        </p:grpSpPr>
        <p:sp>
          <p:nvSpPr>
            <p:cNvPr id="21" name="MH_Others_1"/>
            <p:cNvSpPr/>
            <p:nvPr>
              <p:custDataLst>
                <p:tags r:id="rId5"/>
              </p:custDataLst>
            </p:nvPr>
          </p:nvSpPr>
          <p:spPr>
            <a:xfrm>
              <a:off x="2815" y="823"/>
              <a:ext cx="13343" cy="3362"/>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Bài 2: Dòng nào dưới đây nêu đúng nét nghĩa chung của từ </a:t>
              </a: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chạy</a:t>
              </a:r>
              <a:r>
                <a:rPr lang="en-GB" alt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lang="en-US" altLang="zh-C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có trong tất cả các câu trên? </a:t>
              </a:r>
            </a:p>
          </p:txBody>
        </p:sp>
        <p:sp>
          <p:nvSpPr>
            <p:cNvPr id="22" name="MH_Others_2"/>
            <p:cNvSpPr/>
            <p:nvPr>
              <p:custDataLst>
                <p:tags r:id="rId6"/>
              </p:custDataLst>
            </p:nvPr>
          </p:nvSpPr>
          <p:spPr>
            <a:xfrm rot="8275313">
              <a:off x="2404" y="-10"/>
              <a:ext cx="51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3" name="MH_Others_3"/>
            <p:cNvSpPr/>
            <p:nvPr>
              <p:custDataLst>
                <p:tags r:id="rId7"/>
              </p:custDataLst>
            </p:nvPr>
          </p:nvSpPr>
          <p:spPr>
            <a:xfrm rot="5747767">
              <a:off x="2128" y="922"/>
              <a:ext cx="633" cy="117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6" name="Rectangles 5"/>
          <p:cNvSpPr/>
          <p:nvPr/>
        </p:nvSpPr>
        <p:spPr>
          <a:xfrm>
            <a:off x="4486278" y="3164840"/>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7" name="Rectangles 6"/>
          <p:cNvSpPr/>
          <p:nvPr/>
        </p:nvSpPr>
        <p:spPr>
          <a:xfrm>
            <a:off x="4486278" y="4316095"/>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8" name="Rectangles 7"/>
          <p:cNvSpPr/>
          <p:nvPr/>
        </p:nvSpPr>
        <p:spPr>
          <a:xfrm>
            <a:off x="4486278" y="5596255"/>
            <a:ext cx="788671" cy="78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pic>
        <p:nvPicPr>
          <p:cNvPr id="12" name="图片 2"/>
          <p:cNvPicPr>
            <a:picLocks noChangeAspect="1"/>
          </p:cNvPicPr>
          <p:nvPr/>
        </p:nvPicPr>
        <p:blipFill rotWithShape="1">
          <a:blip r:embed="rId10" cstate="print">
            <a:extLst>
              <a:ext uri="{28A0092B-C50C-407E-A947-70E740481C1C}">
                <a14:useLocalDpi xmlns:a14="http://schemas.microsoft.com/office/drawing/2010/main" val="0"/>
              </a:ext>
            </a:extLst>
          </a:blip>
          <a:srcRect b="7101"/>
          <a:stretch>
            <a:fillRect/>
          </a:stretch>
        </p:blipFill>
        <p:spPr>
          <a:xfrm>
            <a:off x="342904" y="3128016"/>
            <a:ext cx="3405505" cy="3164205"/>
          </a:xfrm>
          <a:prstGeom prst="rect">
            <a:avLst/>
          </a:prstGeom>
        </p:spPr>
      </p:pic>
      <p:pic>
        <p:nvPicPr>
          <p:cNvPr id="16" name="Picture 6" descr="Káº¿t quáº£ hÃ¬nh áº£nh cho right wrong tick icon">
            <a:extLst>
              <a:ext uri="{FF2B5EF4-FFF2-40B4-BE49-F238E27FC236}">
                <a16:creationId xmlns:a16="http://schemas.microsoft.com/office/drawing/2014/main" id="{8B70F04C-A8AE-4F75-9E69-72474DDB1F7A}"/>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210814" y="4014476"/>
            <a:ext cx="1339599" cy="11773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9834" y="-6350"/>
            <a:ext cx="9658985" cy="2153285"/>
            <a:chOff x="1858" y="-10"/>
            <a:chExt cx="15211" cy="3391"/>
          </a:xfrm>
        </p:grpSpPr>
        <p:sp>
          <p:nvSpPr>
            <p:cNvPr id="21" name="MH_Others_1"/>
            <p:cNvSpPr/>
            <p:nvPr>
              <p:custDataLst>
                <p:tags r:id="rId2"/>
              </p:custDataLst>
            </p:nvPr>
          </p:nvSpPr>
          <p:spPr>
            <a:xfrm>
              <a:off x="2815" y="823"/>
              <a:ext cx="14254" cy="2558"/>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Bài 3: Khoanh tròn vào chữ cái trước câu có từ </a:t>
              </a:r>
              <a:r>
                <a:rPr lang="en-GB"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ăn</a:t>
              </a:r>
              <a:r>
                <a:rPr lang="en-GB"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được dùng với nghĩa gốc.</a:t>
              </a:r>
            </a:p>
          </p:txBody>
        </p:sp>
        <p:sp>
          <p:nvSpPr>
            <p:cNvPr id="22" name="MH_Others_2"/>
            <p:cNvSpPr/>
            <p:nvPr>
              <p:custDataLst>
                <p:tags r:id="rId3"/>
              </p:custDataLst>
            </p:nvPr>
          </p:nvSpPr>
          <p:spPr>
            <a:xfrm rot="8275313">
              <a:off x="2404" y="-10"/>
              <a:ext cx="51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3" name="MH_Others_3"/>
            <p:cNvSpPr/>
            <p:nvPr>
              <p:custDataLst>
                <p:tags r:id="rId4"/>
              </p:custDataLst>
            </p:nvPr>
          </p:nvSpPr>
          <p:spPr>
            <a:xfrm rot="5747767">
              <a:off x="2128" y="922"/>
              <a:ext cx="633" cy="117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104465" name="Text Box 17"/>
          <p:cNvSpPr txBox="1"/>
          <p:nvPr/>
        </p:nvSpPr>
        <p:spPr>
          <a:xfrm>
            <a:off x="1912625" y="2917828"/>
            <a:ext cx="9634855" cy="646329"/>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A. </a:t>
            </a:r>
            <a:r>
              <a:rPr lang="vi-VN" altLang="en-US" sz="3600" b="1" dirty="0">
                <a:solidFill>
                  <a:srgbClr val="002060"/>
                </a:solidFill>
                <a:latin typeface="Times New Roman" panose="02020603050405020304" pitchFamily="18" charset="0"/>
              </a:rPr>
              <a:t>Bác Lê lội ruộng nhiều nên bị nước </a:t>
            </a:r>
            <a:r>
              <a:rPr lang="vi-VN" altLang="en-US" sz="3600" b="1" dirty="0">
                <a:solidFill>
                  <a:srgbClr val="FF0000"/>
                </a:solidFill>
                <a:latin typeface="Times New Roman" panose="02020603050405020304" pitchFamily="18" charset="0"/>
              </a:rPr>
              <a:t>ăn</a:t>
            </a:r>
            <a:r>
              <a:rPr lang="vi-VN" altLang="en-US" sz="3600" b="1" dirty="0">
                <a:solidFill>
                  <a:srgbClr val="002060"/>
                </a:solidFill>
                <a:latin typeface="Times New Roman" panose="02020603050405020304" pitchFamily="18" charset="0"/>
              </a:rPr>
              <a:t> chân.</a:t>
            </a:r>
          </a:p>
        </p:txBody>
      </p:sp>
      <p:sp>
        <p:nvSpPr>
          <p:cNvPr id="13" name="Text Box 17"/>
          <p:cNvSpPr txBox="1"/>
          <p:nvPr/>
        </p:nvSpPr>
        <p:spPr>
          <a:xfrm>
            <a:off x="1912621" y="3901440"/>
            <a:ext cx="9635491" cy="1197610"/>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B. </a:t>
            </a:r>
            <a:r>
              <a:rPr lang="vi-VN" altLang="en-US" sz="3600" b="1" dirty="0">
                <a:solidFill>
                  <a:srgbClr val="002060"/>
                </a:solidFill>
                <a:latin typeface="Times New Roman" panose="02020603050405020304" pitchFamily="18" charset="0"/>
              </a:rPr>
              <a:t>Cứ chiều chiều,</a:t>
            </a:r>
            <a:r>
              <a:rPr lang="en-US" altLang="en-US"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Vũ lại nghe tiếng còi tàu vào cảng </a:t>
            </a:r>
            <a:r>
              <a:rPr lang="vi-VN" altLang="en-US" sz="3600" b="1" dirty="0">
                <a:solidFill>
                  <a:srgbClr val="FF0000"/>
                </a:solidFill>
                <a:latin typeface="Times New Roman" panose="02020603050405020304" pitchFamily="18" charset="0"/>
              </a:rPr>
              <a:t>ăn</a:t>
            </a:r>
            <a:r>
              <a:rPr lang="vi-VN" altLang="en-US" sz="3600" b="1" dirty="0">
                <a:solidFill>
                  <a:srgbClr val="002060"/>
                </a:solidFill>
                <a:latin typeface="Times New Roman" panose="02020603050405020304" pitchFamily="18" charset="0"/>
              </a:rPr>
              <a:t> than.</a:t>
            </a:r>
          </a:p>
        </p:txBody>
      </p:sp>
      <p:sp>
        <p:nvSpPr>
          <p:cNvPr id="2" name="Text Box 17"/>
          <p:cNvSpPr txBox="1"/>
          <p:nvPr/>
        </p:nvSpPr>
        <p:spPr>
          <a:xfrm>
            <a:off x="1912625" y="5438775"/>
            <a:ext cx="9634855" cy="1197610"/>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C. </a:t>
            </a:r>
            <a:r>
              <a:rPr lang="vi-VN" altLang="en-US" sz="3600" b="1" dirty="0">
                <a:solidFill>
                  <a:srgbClr val="002060"/>
                </a:solidFill>
                <a:latin typeface="Times New Roman" panose="02020603050405020304" pitchFamily="18" charset="0"/>
              </a:rPr>
              <a:t>Hôm nào cũng vậy,</a:t>
            </a:r>
            <a:r>
              <a:rPr lang="en-GB" altLang="vi-VN"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cả gia đình tôi cùng </a:t>
            </a:r>
            <a:r>
              <a:rPr lang="vi-VN" altLang="en-US" sz="3600" b="1" dirty="0">
                <a:solidFill>
                  <a:srgbClr val="FF0000"/>
                </a:solidFill>
                <a:latin typeface="Times New Roman" panose="02020603050405020304" pitchFamily="18" charset="0"/>
              </a:rPr>
              <a:t>ăn</a:t>
            </a:r>
            <a:r>
              <a:rPr lang="en-US" altLang="en-US"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bữa cơm tối rất vui vẻ.</a:t>
            </a:r>
          </a:p>
        </p:txBody>
      </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1620" y="2102491"/>
            <a:ext cx="2115185" cy="2115185"/>
          </a:xfrm>
          <a:prstGeom prst="rect">
            <a:avLst/>
          </a:prstGeom>
        </p:spPr>
      </p:pic>
      <p:pic>
        <p:nvPicPr>
          <p:cNvPr id="3"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1620" y="3442341"/>
            <a:ext cx="2115185" cy="2115185"/>
          </a:xfrm>
          <a:prstGeom prst="rect">
            <a:avLst/>
          </a:prstGeom>
        </p:spPr>
      </p:pic>
      <p:pic>
        <p:nvPicPr>
          <p:cNvPr id="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1620" y="4742821"/>
            <a:ext cx="2115185" cy="211518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04465"/>
                                        </p:tgtEl>
                                        <p:attrNameLst>
                                          <p:attrName>style.visibility</p:attrName>
                                        </p:attrNameLst>
                                      </p:cBhvr>
                                      <p:to>
                                        <p:strVal val="visible"/>
                                      </p:to>
                                    </p:set>
                                    <p:animEffect transition="in" filter="blinds(horizontal)">
                                      <p:cBhvr>
                                        <p:cTn id="12" dur="500"/>
                                        <p:tgtEl>
                                          <p:spTgt spid="10446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3" presetClass="entr" presetSubtype="1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3" presetClass="entr" presetSubtype="1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5" grpId="0" bldLvl="0" animBg="1"/>
      <p:bldP spid="13" grpId="0" bldLvl="0" animBg="1"/>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
            <a:extLst>
              <a:ext uri="{FF2B5EF4-FFF2-40B4-BE49-F238E27FC236}">
                <a16:creationId xmlns:a16="http://schemas.microsoft.com/office/drawing/2014/main" id="{3A83AA3C-C16C-48DE-91A4-B9C308CD061E}"/>
              </a:ext>
            </a:extLst>
          </p:cNvPr>
          <p:cNvSpPr/>
          <p:nvPr/>
        </p:nvSpPr>
        <p:spPr>
          <a:xfrm>
            <a:off x="828471" y="495935"/>
            <a:ext cx="10526172" cy="589534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grpSp>
        <p:nvGrpSpPr>
          <p:cNvPr id="10" name="Group 9"/>
          <p:cNvGrpSpPr/>
          <p:nvPr/>
        </p:nvGrpSpPr>
        <p:grpSpPr>
          <a:xfrm>
            <a:off x="1261117" y="4651216"/>
            <a:ext cx="1466851" cy="1224280"/>
            <a:chOff x="553" y="1772"/>
            <a:chExt cx="2310" cy="1928"/>
          </a:xfrm>
        </p:grpSpPr>
        <p:sp>
          <p:nvSpPr>
            <p:cNvPr id="4" name="Oval 3"/>
            <p:cNvSpPr/>
            <p:nvPr/>
          </p:nvSpPr>
          <p:spPr>
            <a:xfrm>
              <a:off x="553" y="1772"/>
              <a:ext cx="2144" cy="1928"/>
            </a:xfrm>
            <a:prstGeom prst="ellipse">
              <a:avLst/>
            </a:prstGeom>
            <a:solidFill>
              <a:srgbClr val="FFC000"/>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5" name="MH_Entry_1">
              <a:hlinkClick r:id="" action="ppaction://noaction"/>
            </p:cNvPr>
            <p:cNvSpPr>
              <a:spLocks noChangeArrowheads="1"/>
            </p:cNvSpPr>
            <p:nvPr>
              <p:custDataLst>
                <p:tags r:id="rId1"/>
              </p:custDataLst>
            </p:nvPr>
          </p:nvSpPr>
          <p:spPr bwMode="auto">
            <a:xfrm>
              <a:off x="1143" y="2153"/>
              <a:ext cx="1720" cy="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GB" altLang="en-US" sz="4000" b="1" kern="0" dirty="0">
                  <a:solidFill>
                    <a:srgbClr val="002060"/>
                  </a:solidFill>
                  <a:latin typeface="Times New Roman" panose="02020603050405020304" pitchFamily="18" charset="0"/>
                  <a:ea typeface="字魂141号-活力悦动体" panose="00000500000000000000" pitchFamily="2" charset="-122"/>
                  <a:sym typeface="+mn-ea"/>
                </a:rPr>
                <a:t>ăn</a:t>
              </a:r>
            </a:p>
          </p:txBody>
        </p:sp>
      </p:grpSp>
      <p:pic>
        <p:nvPicPr>
          <p:cNvPr id="12" name="Picture 11" descr="hat-nem-tezh-6014-1470644116"/>
          <p:cNvPicPr>
            <a:picLocks noChangeAspect="1"/>
          </p:cNvPicPr>
          <p:nvPr/>
        </p:nvPicPr>
        <p:blipFill>
          <a:blip r:embed="rId4"/>
          <a:stretch>
            <a:fillRect/>
          </a:stretch>
        </p:blipFill>
        <p:spPr>
          <a:xfrm>
            <a:off x="7119650" y="3580262"/>
            <a:ext cx="3387289" cy="2384928"/>
          </a:xfrm>
          <a:prstGeom prst="rect">
            <a:avLst/>
          </a:prstGeom>
        </p:spPr>
      </p:pic>
      <p:pic>
        <p:nvPicPr>
          <p:cNvPr id="13" name="Picture 12" descr="than_da_vov_ogbj"/>
          <p:cNvPicPr>
            <a:picLocks noChangeAspect="1"/>
          </p:cNvPicPr>
          <p:nvPr/>
        </p:nvPicPr>
        <p:blipFill>
          <a:blip r:embed="rId5"/>
          <a:stretch>
            <a:fillRect/>
          </a:stretch>
        </p:blipFill>
        <p:spPr>
          <a:xfrm>
            <a:off x="6407379" y="800726"/>
            <a:ext cx="4213351" cy="2336811"/>
          </a:xfrm>
          <a:prstGeom prst="rect">
            <a:avLst/>
          </a:prstGeom>
        </p:spPr>
      </p:pic>
      <p:pic>
        <p:nvPicPr>
          <p:cNvPr id="15" name="Picture 14" descr="Unti2tled_resize"/>
          <p:cNvPicPr>
            <a:picLocks noChangeAspect="1"/>
          </p:cNvPicPr>
          <p:nvPr/>
        </p:nvPicPr>
        <p:blipFill>
          <a:blip r:embed="rId6"/>
          <a:stretch>
            <a:fillRect/>
          </a:stretch>
        </p:blipFill>
        <p:spPr>
          <a:xfrm>
            <a:off x="1615544" y="762000"/>
            <a:ext cx="4213349" cy="2375535"/>
          </a:xfrm>
          <a:prstGeom prst="rect">
            <a:avLst/>
          </a:prstGeom>
        </p:spPr>
      </p:pic>
      <p:sp>
        <p:nvSpPr>
          <p:cNvPr id="19" name="Rounded Rectangle 18"/>
          <p:cNvSpPr/>
          <p:nvPr/>
        </p:nvSpPr>
        <p:spPr>
          <a:xfrm>
            <a:off x="2223997" y="2745111"/>
            <a:ext cx="2398395" cy="715645"/>
          </a:xfrm>
          <a:prstGeom prst="roundRect">
            <a:avLst/>
          </a:prstGeom>
          <a:solidFill>
            <a:schemeClr val="tx2"/>
          </a:solid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altLang="en-US" sz="2800" b="1">
                <a:solidFill>
                  <a:srgbClr val="002060"/>
                </a:solidFill>
                <a:latin typeface="Times New Roman" panose="02020603050405020304" pitchFamily="18" charset="0"/>
                <a:cs typeface="Times New Roman" panose="02020603050405020304" pitchFamily="18" charset="0"/>
              </a:rPr>
              <a:t>nước</a:t>
            </a:r>
            <a:r>
              <a:rPr lang="en-GB" altLang="en-US" sz="2800" b="1">
                <a:solidFill>
                  <a:srgbClr val="FF0000"/>
                </a:solidFill>
                <a:latin typeface="Times New Roman" panose="02020603050405020304" pitchFamily="18" charset="0"/>
                <a:cs typeface="Times New Roman" panose="02020603050405020304" pitchFamily="18" charset="0"/>
              </a:rPr>
              <a:t> ăn</a:t>
            </a:r>
            <a:r>
              <a:rPr lang="en-GB" altLang="en-US" sz="2800" b="1">
                <a:solidFill>
                  <a:srgbClr val="002060"/>
                </a:solidFill>
                <a:latin typeface="Times New Roman" panose="02020603050405020304" pitchFamily="18" charset="0"/>
                <a:cs typeface="Times New Roman" panose="02020603050405020304" pitchFamily="18" charset="0"/>
              </a:rPr>
              <a:t> chân</a:t>
            </a:r>
          </a:p>
        </p:txBody>
      </p:sp>
      <p:sp>
        <p:nvSpPr>
          <p:cNvPr id="20" name="Rounded Rectangle 19"/>
          <p:cNvSpPr/>
          <p:nvPr/>
        </p:nvSpPr>
        <p:spPr>
          <a:xfrm>
            <a:off x="6862037" y="2753747"/>
            <a:ext cx="2398395" cy="715645"/>
          </a:xfrm>
          <a:prstGeom prst="roundRect">
            <a:avLst/>
          </a:prstGeom>
          <a:solidFill>
            <a:schemeClr val="tx2"/>
          </a:solid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altLang="en-US" sz="2800" b="1">
                <a:solidFill>
                  <a:srgbClr val="002060"/>
                </a:solidFill>
                <a:latin typeface="Times New Roman" panose="02020603050405020304" pitchFamily="18" charset="0"/>
                <a:cs typeface="Times New Roman" panose="02020603050405020304" pitchFamily="18" charset="0"/>
              </a:rPr>
              <a:t>tàu</a:t>
            </a:r>
            <a:r>
              <a:rPr lang="en-GB" altLang="en-US" sz="2800" b="1">
                <a:solidFill>
                  <a:srgbClr val="FF0000"/>
                </a:solidFill>
                <a:latin typeface="Times New Roman" panose="02020603050405020304" pitchFamily="18" charset="0"/>
                <a:cs typeface="Times New Roman" panose="02020603050405020304" pitchFamily="18" charset="0"/>
              </a:rPr>
              <a:t> ăn</a:t>
            </a:r>
            <a:r>
              <a:rPr lang="en-GB" altLang="en-US" sz="2800" b="1">
                <a:solidFill>
                  <a:srgbClr val="002060"/>
                </a:solidFill>
                <a:latin typeface="Times New Roman" panose="02020603050405020304" pitchFamily="18" charset="0"/>
                <a:cs typeface="Times New Roman" panose="02020603050405020304" pitchFamily="18" charset="0"/>
              </a:rPr>
              <a:t> than</a:t>
            </a:r>
          </a:p>
        </p:txBody>
      </p:sp>
      <p:sp>
        <p:nvSpPr>
          <p:cNvPr id="21" name="Rounded Rectangle 20"/>
          <p:cNvSpPr/>
          <p:nvPr/>
        </p:nvSpPr>
        <p:spPr>
          <a:xfrm>
            <a:off x="6058687" y="5378424"/>
            <a:ext cx="1701800" cy="715645"/>
          </a:xfrm>
          <a:prstGeom prst="roundRect">
            <a:avLst/>
          </a:prstGeom>
          <a:solidFill>
            <a:schemeClr val="tx2"/>
          </a:solid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altLang="en-US" sz="2800" b="1">
                <a:solidFill>
                  <a:srgbClr val="FF0000"/>
                </a:solidFill>
                <a:latin typeface="Times New Roman" panose="02020603050405020304" pitchFamily="18" charset="0"/>
                <a:cs typeface="Times New Roman" panose="02020603050405020304" pitchFamily="18" charset="0"/>
              </a:rPr>
              <a:t>ăn</a:t>
            </a:r>
            <a:r>
              <a:rPr lang="en-GB" altLang="en-US" sz="2800" b="1">
                <a:solidFill>
                  <a:srgbClr val="002060"/>
                </a:solidFill>
                <a:latin typeface="Times New Roman" panose="02020603050405020304" pitchFamily="18" charset="0"/>
                <a:cs typeface="Times New Roman" panose="02020603050405020304" pitchFamily="18" charset="0"/>
              </a:rPr>
              <a:t> tối</a:t>
            </a:r>
          </a:p>
        </p:txBody>
      </p:sp>
      <p:cxnSp>
        <p:nvCxnSpPr>
          <p:cNvPr id="22" name="Straight Arrow Connector 21"/>
          <p:cNvCxnSpPr>
            <a:cxnSpLocks/>
            <a:stCxn id="4" idx="7"/>
            <a:endCxn id="19" idx="2"/>
          </p:cNvCxnSpPr>
          <p:nvPr/>
        </p:nvCxnSpPr>
        <p:spPr>
          <a:xfrm flipV="1">
            <a:off x="2423182" y="3460750"/>
            <a:ext cx="1000015" cy="136975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2532984" y="3137540"/>
            <a:ext cx="4329053" cy="213677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a:stCxn id="4" idx="5"/>
            <a:endCxn id="21" idx="1"/>
          </p:cNvCxnSpPr>
          <p:nvPr/>
        </p:nvCxnSpPr>
        <p:spPr>
          <a:xfrm>
            <a:off x="2423179" y="5696210"/>
            <a:ext cx="3635508" cy="400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par>
                          <p:cTn id="17" fill="hold">
                            <p:stCondLst>
                              <p:cond delay="1500"/>
                            </p:stCondLst>
                            <p:childTnLst>
                              <p:par>
                                <p:cTn id="18" presetID="6" presetClass="entr" presetSubtype="16" fill="hold" nodeType="afterEffect">
                                  <p:stCondLst>
                                    <p:cond delay="0"/>
                                  </p:stCondLst>
                                  <p:childTnLst>
                                    <p:set>
                                      <p:cBhvr>
                                        <p:cTn id="19" dur="500" fill="hold">
                                          <p:stCondLst>
                                            <p:cond delay="0"/>
                                          </p:stCondLst>
                                        </p:cTn>
                                        <p:tgtEl>
                                          <p:spTgt spid="15"/>
                                        </p:tgtEl>
                                        <p:attrNameLst>
                                          <p:attrName>style.visibility</p:attrName>
                                        </p:attrNameLst>
                                      </p:cBhvr>
                                      <p:to>
                                        <p:strVal val="visible"/>
                                      </p:to>
                                    </p:set>
                                    <p:animEffect transition="in" filter="circle(in)">
                                      <p:cBhvr>
                                        <p:cTn id="20" dur="500"/>
                                        <p:tgtEl>
                                          <p:spTgt spid="15"/>
                                        </p:tgtEl>
                                      </p:cBhvr>
                                    </p:animEffect>
                                  </p:childTnLst>
                                </p:cTn>
                              </p:par>
                            </p:childTnLst>
                          </p:cTn>
                        </p:par>
                        <p:par>
                          <p:cTn id="21" fill="hold">
                            <p:stCondLst>
                              <p:cond delay="2000"/>
                            </p:stCondLst>
                            <p:childTnLst>
                              <p:par>
                                <p:cTn id="22" presetID="2" presetClass="entr" presetSubtype="1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3" presetClass="entr" presetSubtype="1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linds(horizontal)">
                                      <p:cBhvr>
                                        <p:cTn id="29" dur="500"/>
                                        <p:tgtEl>
                                          <p:spTgt spid="20"/>
                                        </p:tgtEl>
                                      </p:cBhvr>
                                    </p:animEffect>
                                  </p:childTnLst>
                                </p:cTn>
                              </p:par>
                            </p:childTnLst>
                          </p:cTn>
                        </p:par>
                        <p:par>
                          <p:cTn id="30" fill="hold">
                            <p:stCondLst>
                              <p:cond delay="3000"/>
                            </p:stCondLst>
                            <p:childTnLst>
                              <p:par>
                                <p:cTn id="31" presetID="6" presetClass="entr" presetSubtype="16" fill="hold" nodeType="afterEffect">
                                  <p:stCondLst>
                                    <p:cond delay="0"/>
                                  </p:stCondLst>
                                  <p:childTnLst>
                                    <p:set>
                                      <p:cBhvr>
                                        <p:cTn id="32" dur="500" fill="hold">
                                          <p:stCondLst>
                                            <p:cond delay="0"/>
                                          </p:stCondLst>
                                        </p:cTn>
                                        <p:tgtEl>
                                          <p:spTgt spid="13"/>
                                        </p:tgtEl>
                                        <p:attrNameLst>
                                          <p:attrName>style.visibility</p:attrName>
                                        </p:attrNameLst>
                                      </p:cBhvr>
                                      <p:to>
                                        <p:strVal val="visible"/>
                                      </p:to>
                                    </p:set>
                                    <p:animEffect transition="in" filter="circle(in)">
                                      <p:cBhvr>
                                        <p:cTn id="33" dur="500"/>
                                        <p:tgtEl>
                                          <p:spTgt spid="13"/>
                                        </p:tgtEl>
                                      </p:cBhvr>
                                    </p:animEffect>
                                  </p:childTnLst>
                                </p:cTn>
                              </p:par>
                            </p:childTnLst>
                          </p:cTn>
                        </p:par>
                        <p:par>
                          <p:cTn id="34" fill="hold">
                            <p:stCondLst>
                              <p:cond delay="3500"/>
                            </p:stCondLst>
                            <p:childTnLst>
                              <p:par>
                                <p:cTn id="35" presetID="2" presetClass="entr" presetSubtype="9"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0-#ppt_h/2"/>
                                          </p:val>
                                        </p:tav>
                                        <p:tav tm="100000">
                                          <p:val>
                                            <p:strVal val="#ppt_y"/>
                                          </p:val>
                                        </p:tav>
                                      </p:tavLst>
                                    </p:anim>
                                  </p:childTnLst>
                                </p:cTn>
                              </p:par>
                            </p:childTnLst>
                          </p:cTn>
                        </p:par>
                        <p:par>
                          <p:cTn id="39" fill="hold">
                            <p:stCondLst>
                              <p:cond delay="4000"/>
                            </p:stCondLst>
                            <p:childTnLst>
                              <p:par>
                                <p:cTn id="40" presetID="3" presetClass="entr" presetSubtype="1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par>
                          <p:cTn id="43" fill="hold">
                            <p:stCondLst>
                              <p:cond delay="4500"/>
                            </p:stCondLst>
                            <p:childTnLst>
                              <p:par>
                                <p:cTn id="44" presetID="6" presetClass="entr" presetSubtype="16" fill="hold" nodeType="afterEffect">
                                  <p:stCondLst>
                                    <p:cond delay="0"/>
                                  </p:stCondLst>
                                  <p:childTnLst>
                                    <p:set>
                                      <p:cBhvr>
                                        <p:cTn id="45" dur="500" fill="hold">
                                          <p:stCondLst>
                                            <p:cond delay="0"/>
                                          </p:stCondLst>
                                        </p:cTn>
                                        <p:tgtEl>
                                          <p:spTgt spid="12"/>
                                        </p:tgtEl>
                                        <p:attrNameLst>
                                          <p:attrName>style.visibility</p:attrName>
                                        </p:attrNameLst>
                                      </p:cBhvr>
                                      <p:to>
                                        <p:strVal val="visible"/>
                                      </p:to>
                                    </p:set>
                                    <p:animEffect transition="in" filter="circle(i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30200" y="87001"/>
            <a:ext cx="11099800" cy="2153285"/>
            <a:chOff x="1858" y="-10"/>
            <a:chExt cx="15211" cy="3391"/>
          </a:xfrm>
        </p:grpSpPr>
        <p:sp>
          <p:nvSpPr>
            <p:cNvPr id="21" name="MH_Others_1"/>
            <p:cNvSpPr/>
            <p:nvPr>
              <p:custDataLst>
                <p:tags r:id="rId2"/>
              </p:custDataLst>
            </p:nvPr>
          </p:nvSpPr>
          <p:spPr>
            <a:xfrm>
              <a:off x="2815" y="823"/>
              <a:ext cx="14254" cy="2558"/>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Bài 3: Khoanh tròn vào chữ cái trước câu có từ </a:t>
              </a:r>
              <a:r>
                <a:rPr lang="en-GB"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ăn</a:t>
              </a:r>
              <a:r>
                <a:rPr lang="en-GB"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được dùng với nghĩa gốc.</a:t>
              </a:r>
            </a:p>
          </p:txBody>
        </p:sp>
        <p:sp>
          <p:nvSpPr>
            <p:cNvPr id="22" name="MH_Others_2"/>
            <p:cNvSpPr/>
            <p:nvPr>
              <p:custDataLst>
                <p:tags r:id="rId3"/>
              </p:custDataLst>
            </p:nvPr>
          </p:nvSpPr>
          <p:spPr>
            <a:xfrm rot="8275313">
              <a:off x="2404" y="-10"/>
              <a:ext cx="51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3" name="MH_Others_3"/>
            <p:cNvSpPr/>
            <p:nvPr>
              <p:custDataLst>
                <p:tags r:id="rId4"/>
              </p:custDataLst>
            </p:nvPr>
          </p:nvSpPr>
          <p:spPr>
            <a:xfrm rot="5747767">
              <a:off x="2128" y="922"/>
              <a:ext cx="633" cy="117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104465" name="Text Box 17"/>
          <p:cNvSpPr txBox="1"/>
          <p:nvPr/>
        </p:nvSpPr>
        <p:spPr>
          <a:xfrm>
            <a:off x="1417325" y="2672085"/>
            <a:ext cx="9634855" cy="646329"/>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A. </a:t>
            </a:r>
            <a:r>
              <a:rPr lang="vi-VN" altLang="en-US" sz="3600" b="1" dirty="0">
                <a:solidFill>
                  <a:srgbClr val="002060"/>
                </a:solidFill>
                <a:latin typeface="Times New Roman" panose="02020603050405020304" pitchFamily="18" charset="0"/>
              </a:rPr>
              <a:t>Bác Lê lội ruộng nhiều nên bị nước </a:t>
            </a:r>
            <a:r>
              <a:rPr lang="vi-VN" altLang="en-US" sz="3600" b="1" dirty="0">
                <a:solidFill>
                  <a:srgbClr val="FF0000"/>
                </a:solidFill>
                <a:latin typeface="Times New Roman" panose="02020603050405020304" pitchFamily="18" charset="0"/>
              </a:rPr>
              <a:t>ăn</a:t>
            </a:r>
            <a:r>
              <a:rPr lang="vi-VN" altLang="en-US" sz="3600" b="1" dirty="0">
                <a:solidFill>
                  <a:srgbClr val="002060"/>
                </a:solidFill>
                <a:latin typeface="Times New Roman" panose="02020603050405020304" pitchFamily="18" charset="0"/>
              </a:rPr>
              <a:t> chân.</a:t>
            </a:r>
          </a:p>
        </p:txBody>
      </p:sp>
      <p:sp>
        <p:nvSpPr>
          <p:cNvPr id="13" name="Text Box 17"/>
          <p:cNvSpPr txBox="1"/>
          <p:nvPr/>
        </p:nvSpPr>
        <p:spPr>
          <a:xfrm>
            <a:off x="1417321" y="3655695"/>
            <a:ext cx="9635491" cy="1197610"/>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B. </a:t>
            </a:r>
            <a:r>
              <a:rPr lang="vi-VN" altLang="en-US" sz="3600" b="1" dirty="0">
                <a:solidFill>
                  <a:srgbClr val="002060"/>
                </a:solidFill>
                <a:latin typeface="Times New Roman" panose="02020603050405020304" pitchFamily="18" charset="0"/>
              </a:rPr>
              <a:t>Cứ chiều chiều,</a:t>
            </a:r>
            <a:r>
              <a:rPr lang="en-US" altLang="en-US"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Vũ lại nghe tiếng còi tàu vào cảng </a:t>
            </a:r>
            <a:r>
              <a:rPr lang="vi-VN" altLang="en-US" sz="3600" b="1" dirty="0">
                <a:solidFill>
                  <a:srgbClr val="FF0000"/>
                </a:solidFill>
                <a:latin typeface="Times New Roman" panose="02020603050405020304" pitchFamily="18" charset="0"/>
              </a:rPr>
              <a:t>ăn</a:t>
            </a:r>
            <a:r>
              <a:rPr lang="vi-VN" altLang="en-US" sz="3600" b="1" dirty="0">
                <a:solidFill>
                  <a:srgbClr val="002060"/>
                </a:solidFill>
                <a:latin typeface="Times New Roman" panose="02020603050405020304" pitchFamily="18" charset="0"/>
              </a:rPr>
              <a:t> than.</a:t>
            </a:r>
          </a:p>
        </p:txBody>
      </p:sp>
      <p:sp>
        <p:nvSpPr>
          <p:cNvPr id="2" name="Text Box 17"/>
          <p:cNvSpPr txBox="1"/>
          <p:nvPr/>
        </p:nvSpPr>
        <p:spPr>
          <a:xfrm>
            <a:off x="1417325" y="5193030"/>
            <a:ext cx="9634855" cy="1197610"/>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a:spAutoFit/>
          </a:bodyPr>
          <a:lstStyle/>
          <a:p>
            <a:pPr>
              <a:spcBef>
                <a:spcPct val="50000"/>
              </a:spcBef>
            </a:pPr>
            <a:r>
              <a:rPr lang="en-GB" altLang="vi-VN" sz="3600" b="1" dirty="0">
                <a:solidFill>
                  <a:srgbClr val="002060"/>
                </a:solidFill>
                <a:latin typeface="Times New Roman" panose="02020603050405020304" pitchFamily="18" charset="0"/>
              </a:rPr>
              <a:t>C. </a:t>
            </a:r>
            <a:r>
              <a:rPr lang="vi-VN" altLang="en-US" sz="3600" b="1" dirty="0">
                <a:solidFill>
                  <a:srgbClr val="002060"/>
                </a:solidFill>
                <a:latin typeface="Times New Roman" panose="02020603050405020304" pitchFamily="18" charset="0"/>
              </a:rPr>
              <a:t>Hôm nào cũng vậy,</a:t>
            </a:r>
            <a:r>
              <a:rPr lang="en-GB" altLang="vi-VN"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cả gia đình tôi cùng </a:t>
            </a:r>
            <a:r>
              <a:rPr lang="vi-VN" altLang="en-US" sz="3600" b="1" dirty="0">
                <a:solidFill>
                  <a:srgbClr val="FF0000"/>
                </a:solidFill>
                <a:latin typeface="Times New Roman" panose="02020603050405020304" pitchFamily="18" charset="0"/>
              </a:rPr>
              <a:t>ăn</a:t>
            </a:r>
            <a:r>
              <a:rPr lang="en-US" altLang="en-US" sz="3600" b="1" dirty="0">
                <a:solidFill>
                  <a:srgbClr val="002060"/>
                </a:solidFill>
                <a:latin typeface="Times New Roman" panose="02020603050405020304" pitchFamily="18" charset="0"/>
              </a:rPr>
              <a:t> </a:t>
            </a:r>
            <a:r>
              <a:rPr lang="vi-VN" altLang="en-US" sz="3600" b="1" dirty="0">
                <a:solidFill>
                  <a:srgbClr val="002060"/>
                </a:solidFill>
                <a:latin typeface="Times New Roman" panose="02020603050405020304" pitchFamily="18" charset="0"/>
              </a:rPr>
              <a:t>bữa cơm tối rất vui vẻ.</a:t>
            </a:r>
          </a:p>
        </p:txBody>
      </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7242" y="2146941"/>
            <a:ext cx="2115185" cy="2115185"/>
          </a:xfrm>
          <a:prstGeom prst="rect">
            <a:avLst/>
          </a:prstGeom>
        </p:spPr>
      </p:pic>
      <p:pic>
        <p:nvPicPr>
          <p:cNvPr id="3"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7242" y="3486791"/>
            <a:ext cx="2115185" cy="2115185"/>
          </a:xfrm>
          <a:prstGeom prst="rect">
            <a:avLst/>
          </a:prstGeom>
        </p:spPr>
      </p:pic>
      <p:pic>
        <p:nvPicPr>
          <p:cNvPr id="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7242" y="4787271"/>
            <a:ext cx="2115185" cy="2115185"/>
          </a:xfrm>
          <a:prstGeom prst="rect">
            <a:avLst/>
          </a:prstGeom>
        </p:spPr>
      </p:pic>
      <p:sp>
        <p:nvSpPr>
          <p:cNvPr id="14" name="Oval 13">
            <a:extLst>
              <a:ext uri="{FF2B5EF4-FFF2-40B4-BE49-F238E27FC236}">
                <a16:creationId xmlns:a16="http://schemas.microsoft.com/office/drawing/2014/main" id="{C6ADA11F-2752-4A2A-9DD7-62EB949B47D9}"/>
              </a:ext>
            </a:extLst>
          </p:cNvPr>
          <p:cNvSpPr/>
          <p:nvPr/>
        </p:nvSpPr>
        <p:spPr>
          <a:xfrm>
            <a:off x="1417320" y="5220335"/>
            <a:ext cx="6096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800" b="0" i="0" u="none" strike="noStrike" kern="1200" cap="none" spc="0" normalizeH="0" baseline="0" noProof="0">
              <a:ln>
                <a:noFill/>
              </a:ln>
              <a:solidFill>
                <a:schemeClr val="lt1"/>
              </a:solidFill>
              <a:effectLst/>
              <a:uLnTx/>
              <a:uFillTx/>
              <a:latin typeface="+mn-lt"/>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4" presetClass="exit" presetSubtype="10" fill="hold" grpId="0" nodeType="afterEffect">
                                  <p:stCondLst>
                                    <p:cond delay="0"/>
                                  </p:stCondLst>
                                  <p:childTnLst>
                                    <p:animEffect transition="out" filter="randombar(horizontal)">
                                      <p:cBhvr>
                                        <p:cTn id="10" dur="500"/>
                                        <p:tgtEl>
                                          <p:spTgt spid="104465"/>
                                        </p:tgtEl>
                                      </p:cBhvr>
                                    </p:animEffect>
                                    <p:set>
                                      <p:cBhvr>
                                        <p:cTn id="11" dur="1" fill="hold">
                                          <p:stCondLst>
                                            <p:cond delay="499"/>
                                          </p:stCondLst>
                                        </p:cTn>
                                        <p:tgtEl>
                                          <p:spTgt spid="104465"/>
                                        </p:tgtEl>
                                        <p:attrNameLst>
                                          <p:attrName>style.visibility</p:attrName>
                                        </p:attrNameLst>
                                      </p:cBhvr>
                                      <p:to>
                                        <p:strVal val="hidden"/>
                                      </p:to>
                                    </p:set>
                                  </p:childTnLst>
                                </p:cTn>
                              </p:par>
                              <p:par>
                                <p:cTn id="12" presetID="14" presetClass="exit" presetSubtype="10" fill="hold" grpId="0" nodeType="withEffect">
                                  <p:stCondLst>
                                    <p:cond delay="0"/>
                                  </p:stCondLst>
                                  <p:childTnLst>
                                    <p:animEffect transition="out" filter="randombar(horizontal)">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5" grpId="0" animBg="1"/>
      <p:bldP spid="13" grpId="0" animBg="1"/>
      <p:bldP spid="1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4914" y="2146941"/>
            <a:ext cx="5555615" cy="4556125"/>
          </a:xfrm>
          <a:prstGeom prst="rect">
            <a:avLst/>
          </a:prstGeom>
        </p:spPr>
      </p:pic>
      <p:pic>
        <p:nvPicPr>
          <p:cNvPr id="42" name="图片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180" y="1604016"/>
            <a:ext cx="5415915" cy="5415915"/>
          </a:xfrm>
          <a:prstGeom prst="rect">
            <a:avLst/>
          </a:prstGeom>
        </p:spPr>
      </p:pic>
      <p:grpSp>
        <p:nvGrpSpPr>
          <p:cNvPr id="18" name="Group 17"/>
          <p:cNvGrpSpPr/>
          <p:nvPr/>
        </p:nvGrpSpPr>
        <p:grpSpPr>
          <a:xfrm>
            <a:off x="1179832" y="-6350"/>
            <a:ext cx="10271125" cy="2153285"/>
            <a:chOff x="1858" y="-10"/>
            <a:chExt cx="16175" cy="3391"/>
          </a:xfrm>
        </p:grpSpPr>
        <p:sp>
          <p:nvSpPr>
            <p:cNvPr id="21" name="MH_Others_1"/>
            <p:cNvSpPr/>
            <p:nvPr>
              <p:custDataLst>
                <p:tags r:id="rId1"/>
              </p:custDataLst>
            </p:nvPr>
          </p:nvSpPr>
          <p:spPr>
            <a:xfrm>
              <a:off x="2815" y="823"/>
              <a:ext cx="15218" cy="2558"/>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Bài </a:t>
              </a:r>
              <a:r>
                <a:rPr lang="en-GB"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4</a:t>
              </a:r>
              <a:r>
                <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Chọn một trong hai từ đi hoặc đứng, đặt câu để phân biệt các nghĩa của từ ấy:</a:t>
              </a:r>
            </a:p>
          </p:txBody>
        </p:sp>
        <p:sp>
          <p:nvSpPr>
            <p:cNvPr id="22" name="MH_Others_2"/>
            <p:cNvSpPr/>
            <p:nvPr>
              <p:custDataLst>
                <p:tags r:id="rId2"/>
              </p:custDataLst>
            </p:nvPr>
          </p:nvSpPr>
          <p:spPr>
            <a:xfrm rot="8275313">
              <a:off x="2404" y="-10"/>
              <a:ext cx="51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3" name="MH_Others_3"/>
            <p:cNvSpPr/>
            <p:nvPr>
              <p:custDataLst>
                <p:tags r:id="rId3"/>
              </p:custDataLst>
            </p:nvPr>
          </p:nvSpPr>
          <p:spPr>
            <a:xfrm rot="5747767">
              <a:off x="2128" y="922"/>
              <a:ext cx="633" cy="117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2" name="Text Box 1"/>
          <p:cNvSpPr txBox="1"/>
          <p:nvPr/>
        </p:nvSpPr>
        <p:spPr>
          <a:xfrm>
            <a:off x="5753736" y="3039110"/>
            <a:ext cx="4378325" cy="1815882"/>
          </a:xfrm>
          <a:prstGeom prst="rect">
            <a:avLst/>
          </a:prstGeom>
          <a:noFill/>
        </p:spPr>
        <p:txBody>
          <a:bodyPr wrap="square" rtlCol="0" anchor="t">
            <a:spAutoFit/>
          </a:bodyPr>
          <a:lstStyle/>
          <a:p>
            <a:pPr>
              <a:spcBef>
                <a:spcPct val="50000"/>
              </a:spcBef>
            </a:pPr>
            <a:r>
              <a:rPr lang="en-US" altLang="en-US" sz="2800" b="1" i="1" u="sng" dirty="0">
                <a:solidFill>
                  <a:schemeClr val="tx2"/>
                </a:solidFill>
                <a:latin typeface="Times New Roman" panose="02020603050405020304" pitchFamily="18" charset="0"/>
                <a:sym typeface="+mn-ea"/>
              </a:rPr>
              <a:t>Chú ý: </a:t>
            </a:r>
            <a:r>
              <a:rPr lang="en-US" altLang="en-US" sz="2800" i="1" dirty="0">
                <a:solidFill>
                  <a:schemeClr val="tx2"/>
                </a:solidFill>
                <a:latin typeface="Times New Roman" panose="02020603050405020304" pitchFamily="18" charset="0"/>
                <a:sym typeface="+mn-ea"/>
              </a:rPr>
              <a:t>Chỉ đặt câu với các nghĩa đã cho của từ “đi” và “đứng”. Không đặt câu với các nghĩa khác.</a:t>
            </a:r>
          </a:p>
        </p:txBody>
      </p:sp>
    </p:spTree>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
            <a:extLst>
              <a:ext uri="{FF2B5EF4-FFF2-40B4-BE49-F238E27FC236}">
                <a16:creationId xmlns:a16="http://schemas.microsoft.com/office/drawing/2014/main" id="{7427C624-DBC6-45D9-9C1B-9DC82D286442}"/>
              </a:ext>
            </a:extLst>
          </p:cNvPr>
          <p:cNvSpPr/>
          <p:nvPr/>
        </p:nvSpPr>
        <p:spPr>
          <a:xfrm>
            <a:off x="132348" y="-24063"/>
            <a:ext cx="11869152" cy="627373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Text Box 11"/>
          <p:cNvSpPr txBox="1"/>
          <p:nvPr/>
        </p:nvSpPr>
        <p:spPr>
          <a:xfrm>
            <a:off x="788367" y="87312"/>
            <a:ext cx="2560957" cy="584773"/>
          </a:xfrm>
          <a:prstGeom prst="rect">
            <a:avLst/>
          </a:prstGeom>
          <a:noFill/>
          <a:ln w="9525">
            <a:noFill/>
          </a:ln>
        </p:spPr>
        <p:txBody>
          <a:bodyPr wrap="square" lIns="91438" tIns="45719" rIns="91438" bIns="45719">
            <a:spAutoFit/>
          </a:bodyPr>
          <a:lstStyle/>
          <a:p>
            <a:pPr>
              <a:spcBef>
                <a:spcPct val="50000"/>
              </a:spcBef>
            </a:pPr>
            <a:r>
              <a:rPr lang="en-US" altLang="en-US" sz="3200" b="1" i="1" dirty="0">
                <a:solidFill>
                  <a:srgbClr val="FF0000"/>
                </a:solidFill>
                <a:latin typeface="Times New Roman" panose="02020603050405020304" pitchFamily="18" charset="0"/>
              </a:rPr>
              <a:t>a. Đi </a:t>
            </a:r>
          </a:p>
        </p:txBody>
      </p:sp>
      <p:sp>
        <p:nvSpPr>
          <p:cNvPr id="6" name="Text Box 13"/>
          <p:cNvSpPr txBox="1"/>
          <p:nvPr/>
        </p:nvSpPr>
        <p:spPr>
          <a:xfrm>
            <a:off x="204537" y="620455"/>
            <a:ext cx="11634089" cy="1138771"/>
          </a:xfrm>
          <a:prstGeom prst="rect">
            <a:avLst/>
          </a:prstGeom>
          <a:noFill/>
          <a:ln w="9525">
            <a:noFill/>
          </a:ln>
        </p:spPr>
        <p:txBody>
          <a:bodyPr wrap="square" lIns="91438" tIns="45719" rIns="91438" bIns="45719">
            <a:spAutoFit/>
          </a:bodyPr>
          <a:lstStyle/>
          <a:p>
            <a:r>
              <a:rPr lang="en-US" altLang="en-US" sz="36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Nghĩa</a:t>
            </a:r>
            <a:r>
              <a:rPr lang="en-US" altLang="en-US" sz="3200" b="1" i="1" dirty="0">
                <a:solidFill>
                  <a:srgbClr val="002060"/>
                </a:solidFill>
                <a:latin typeface="Times New Roman" panose="02020603050405020304" pitchFamily="18" charset="0"/>
              </a:rPr>
              <a:t> 1</a:t>
            </a:r>
            <a:r>
              <a:rPr lang="en-US" altLang="en-US" sz="3200" b="1" dirty="0">
                <a:solidFill>
                  <a:srgbClr val="002060"/>
                </a:solidFill>
                <a:latin typeface="Times New Roman" panose="02020603050405020304" pitchFamily="18" charset="0"/>
              </a:rPr>
              <a:t>: tự di chuyển bằng bàn chân.</a:t>
            </a:r>
          </a:p>
          <a:p>
            <a:endParaRPr lang="en-US" altLang="en-US" sz="3200" b="1" dirty="0">
              <a:solidFill>
                <a:srgbClr val="002060"/>
              </a:solidFill>
              <a:latin typeface="Times New Roman" panose="02020603050405020304" pitchFamily="18" charset="0"/>
            </a:endParaRPr>
          </a:p>
        </p:txBody>
      </p:sp>
      <p:sp>
        <p:nvSpPr>
          <p:cNvPr id="7" name="Text Box 16"/>
          <p:cNvSpPr txBox="1"/>
          <p:nvPr/>
        </p:nvSpPr>
        <p:spPr>
          <a:xfrm>
            <a:off x="721895" y="1740223"/>
            <a:ext cx="9998242" cy="584773"/>
          </a:xfrm>
          <a:prstGeom prst="rect">
            <a:avLst/>
          </a:prstGeom>
          <a:noFill/>
          <a:ln w="9525">
            <a:noFill/>
          </a:ln>
        </p:spPr>
        <p:txBody>
          <a:bodyPr wrap="square" lIns="91438" tIns="45719" rIns="91438" bIns="45719">
            <a:spAutoFit/>
          </a:bodyPr>
          <a:lstStyle/>
          <a:p>
            <a:pPr algn="l">
              <a:spcBef>
                <a:spcPct val="50000"/>
              </a:spcBef>
              <a:buClrTx/>
              <a:buSzTx/>
              <a:buFontTx/>
            </a:pPr>
            <a:r>
              <a:rPr lang="en-US" altLang="en-US" sz="3200" b="1" i="1" dirty="0">
                <a:solidFill>
                  <a:srgbClr val="002060"/>
                </a:solidFill>
                <a:latin typeface="Times New Roman" panose="02020603050405020304" pitchFamily="18" charset="0"/>
              </a:rPr>
              <a:t>Nghĩa 2</a:t>
            </a:r>
            <a:r>
              <a:rPr lang="en-US" altLang="en-US" sz="3200" b="1" dirty="0">
                <a:solidFill>
                  <a:srgbClr val="002060"/>
                </a:solidFill>
                <a:latin typeface="Times New Roman" panose="02020603050405020304" pitchFamily="18" charset="0"/>
              </a:rPr>
              <a:t>: mang (xỏ) vào chân hoặc tay để che, giữ.</a:t>
            </a:r>
          </a:p>
        </p:txBody>
      </p:sp>
      <p:sp>
        <p:nvSpPr>
          <p:cNvPr id="11" name="Text Box 29"/>
          <p:cNvSpPr txBox="1"/>
          <p:nvPr/>
        </p:nvSpPr>
        <p:spPr>
          <a:xfrm>
            <a:off x="2235670" y="1207228"/>
            <a:ext cx="6305551" cy="584773"/>
          </a:xfrm>
          <a:prstGeom prst="rect">
            <a:avLst/>
          </a:prstGeom>
          <a:noFill/>
          <a:ln w="9525">
            <a:noFill/>
          </a:ln>
        </p:spPr>
        <p:txBody>
          <a:bodyPr wrap="square" lIns="91438" tIns="45719" rIns="91438" bIns="45719">
            <a:spAutoFit/>
          </a:bodyPr>
          <a:lstStyle/>
          <a:p>
            <a:pPr algn="l">
              <a:spcBef>
                <a:spcPct val="50000"/>
              </a:spcBef>
              <a:buClrTx/>
              <a:buSzTx/>
              <a:buFontTx/>
            </a:pPr>
            <a:r>
              <a:rPr lang="en-GB" altLang="en-US" sz="3200" b="1" dirty="0">
                <a:solidFill>
                  <a:srgbClr val="002060"/>
                </a:solidFill>
                <a:latin typeface="Times New Roman" panose="02020603050405020304" pitchFamily="18" charset="0"/>
              </a:rPr>
              <a:t>Ví dụ: </a:t>
            </a:r>
            <a:r>
              <a:rPr lang="en-US" altLang="en-US" sz="3200" b="1" dirty="0">
                <a:solidFill>
                  <a:srgbClr val="002060"/>
                </a:solidFill>
                <a:latin typeface="Times New Roman" panose="02020603050405020304" pitchFamily="18" charset="0"/>
              </a:rPr>
              <a:t>Bé </a:t>
            </a:r>
            <a:r>
              <a:rPr lang="en-GB" altLang="en-US" sz="3200" b="1" dirty="0">
                <a:solidFill>
                  <a:srgbClr val="002060"/>
                </a:solidFill>
                <a:latin typeface="Times New Roman" panose="02020603050405020304" pitchFamily="18" charset="0"/>
              </a:rPr>
              <a:t>Na </a:t>
            </a:r>
            <a:r>
              <a:rPr lang="en-US" altLang="en-US" sz="3200" b="1" dirty="0">
                <a:solidFill>
                  <a:srgbClr val="002060"/>
                </a:solidFill>
                <a:latin typeface="Times New Roman" panose="02020603050405020304" pitchFamily="18" charset="0"/>
              </a:rPr>
              <a:t>đang tập </a:t>
            </a:r>
            <a:r>
              <a:rPr lang="en-US" altLang="en-US" sz="3200" b="1" u="sng" dirty="0">
                <a:solidFill>
                  <a:srgbClr val="FF0000"/>
                </a:solidFill>
                <a:latin typeface="Times New Roman" panose="02020603050405020304" pitchFamily="18" charset="0"/>
              </a:rPr>
              <a:t>đi</a:t>
            </a:r>
            <a:r>
              <a:rPr lang="en-US" altLang="en-US" sz="3200" b="1" dirty="0">
                <a:solidFill>
                  <a:srgbClr val="002060"/>
                </a:solidFill>
                <a:latin typeface="Times New Roman" panose="02020603050405020304" pitchFamily="18" charset="0"/>
              </a:rPr>
              <a:t>.</a:t>
            </a:r>
          </a:p>
        </p:txBody>
      </p:sp>
      <p:sp>
        <p:nvSpPr>
          <p:cNvPr id="14" name="Text Box 30"/>
          <p:cNvSpPr txBox="1"/>
          <p:nvPr/>
        </p:nvSpPr>
        <p:spPr>
          <a:xfrm>
            <a:off x="1239254" y="2257776"/>
            <a:ext cx="9156030" cy="584773"/>
          </a:xfrm>
          <a:prstGeom prst="rect">
            <a:avLst/>
          </a:prstGeom>
          <a:noFill/>
          <a:ln w="9525">
            <a:noFill/>
          </a:ln>
        </p:spPr>
        <p:txBody>
          <a:bodyPr wrap="square" lIns="91438" tIns="45719" rIns="91438" bIns="45719">
            <a:spAutoFit/>
          </a:bodyPr>
          <a:lstStyle/>
          <a:p>
            <a:pPr>
              <a:spcBef>
                <a:spcPct val="50000"/>
              </a:spcBef>
            </a:pPr>
            <a:r>
              <a:rPr lang="en-GB" altLang="en-US" sz="3200" b="1" dirty="0">
                <a:solidFill>
                  <a:srgbClr val="002060"/>
                </a:solidFill>
                <a:latin typeface="Times New Roman" panose="02020603050405020304" pitchFamily="18" charset="0"/>
                <a:sym typeface="+mn-ea"/>
              </a:rPr>
              <a:t>Ví dụ: </a:t>
            </a:r>
            <a:r>
              <a:rPr lang="en-GB" altLang="en-US" sz="3200" b="1" dirty="0">
                <a:solidFill>
                  <a:srgbClr val="002060"/>
                </a:solidFill>
                <a:latin typeface="Times New Roman" panose="02020603050405020304" pitchFamily="18" charset="0"/>
              </a:rPr>
              <a:t>Bé Na thích </a:t>
            </a:r>
            <a:r>
              <a:rPr lang="en-GB" altLang="en-US" sz="3200" b="1" u="sng" dirty="0">
                <a:solidFill>
                  <a:srgbClr val="FF0000"/>
                </a:solidFill>
                <a:latin typeface="Times New Roman" panose="02020603050405020304" pitchFamily="18" charset="0"/>
              </a:rPr>
              <a:t>đi</a:t>
            </a:r>
            <a:r>
              <a:rPr lang="en-GB" altLang="en-US" sz="3200" b="1" dirty="0">
                <a:solidFill>
                  <a:srgbClr val="002060"/>
                </a:solidFill>
                <a:latin typeface="Times New Roman" panose="02020603050405020304" pitchFamily="18" charset="0"/>
              </a:rPr>
              <a:t> đôi giày màu hồng.</a:t>
            </a:r>
          </a:p>
        </p:txBody>
      </p:sp>
      <p:pic>
        <p:nvPicPr>
          <p:cNvPr id="18"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50115" y="3371215"/>
            <a:ext cx="1780674" cy="2878460"/>
          </a:xfrm>
          <a:prstGeom prst="rect">
            <a:avLst/>
          </a:prstGeom>
        </p:spPr>
      </p:pic>
      <p:pic>
        <p:nvPicPr>
          <p:cNvPr id="27"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 y="4500251"/>
            <a:ext cx="1845945" cy="2357755"/>
          </a:xfrm>
          <a:prstGeom prst="rect">
            <a:avLst/>
          </a:prstGeom>
        </p:spPr>
      </p:pic>
      <p:pic>
        <p:nvPicPr>
          <p:cNvPr id="29"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97820" y="501650"/>
            <a:ext cx="1503680" cy="3037840"/>
          </a:xfrm>
          <a:prstGeom prst="rect">
            <a:avLst/>
          </a:prstGeom>
        </p:spPr>
      </p:pic>
      <p:sp>
        <p:nvSpPr>
          <p:cNvPr id="13" name="Text Box 11"/>
          <p:cNvSpPr txBox="1"/>
          <p:nvPr/>
        </p:nvSpPr>
        <p:spPr>
          <a:xfrm>
            <a:off x="905266" y="2845645"/>
            <a:ext cx="2604771" cy="584773"/>
          </a:xfrm>
          <a:prstGeom prst="rect">
            <a:avLst/>
          </a:prstGeom>
          <a:noFill/>
          <a:ln w="9525">
            <a:noFill/>
          </a:ln>
        </p:spPr>
        <p:txBody>
          <a:bodyPr wrap="square" lIns="91438" tIns="45719" rIns="91438" bIns="45719">
            <a:spAutoFit/>
          </a:bodyPr>
          <a:lstStyle/>
          <a:p>
            <a:pPr>
              <a:spcBef>
                <a:spcPct val="50000"/>
              </a:spcBef>
            </a:pPr>
            <a:r>
              <a:rPr lang="en-GB" altLang="en-US" sz="3200" b="1" i="1" dirty="0">
                <a:solidFill>
                  <a:srgbClr val="FF0000"/>
                </a:solidFill>
                <a:latin typeface="Times New Roman" panose="02020603050405020304" pitchFamily="18" charset="0"/>
              </a:rPr>
              <a:t>b</a:t>
            </a:r>
            <a:r>
              <a:rPr lang="en-US" altLang="en-US" sz="3200" b="1" i="1" dirty="0">
                <a:solidFill>
                  <a:srgbClr val="FF0000"/>
                </a:solidFill>
                <a:latin typeface="Times New Roman" panose="02020603050405020304" pitchFamily="18" charset="0"/>
              </a:rPr>
              <a:t>. Đ</a:t>
            </a:r>
            <a:r>
              <a:rPr lang="en-GB" altLang="en-US" sz="3200" b="1" i="1" dirty="0">
                <a:solidFill>
                  <a:srgbClr val="FF0000"/>
                </a:solidFill>
                <a:latin typeface="Times New Roman" panose="02020603050405020304" pitchFamily="18" charset="0"/>
              </a:rPr>
              <a:t>ứng</a:t>
            </a:r>
            <a:r>
              <a:rPr lang="en-US" altLang="en-US" sz="3200" b="1" i="1" dirty="0">
                <a:solidFill>
                  <a:srgbClr val="FF0000"/>
                </a:solidFill>
                <a:latin typeface="Times New Roman" panose="02020603050405020304" pitchFamily="18" charset="0"/>
              </a:rPr>
              <a:t> </a:t>
            </a:r>
          </a:p>
        </p:txBody>
      </p:sp>
      <p:sp>
        <p:nvSpPr>
          <p:cNvPr id="15" name="Text Box 13"/>
          <p:cNvSpPr txBox="1"/>
          <p:nvPr/>
        </p:nvSpPr>
        <p:spPr>
          <a:xfrm>
            <a:off x="637675" y="3359497"/>
            <a:ext cx="9962146" cy="584773"/>
          </a:xfrm>
          <a:prstGeom prst="rect">
            <a:avLst/>
          </a:prstGeom>
          <a:noFill/>
          <a:ln w="9525">
            <a:noFill/>
          </a:ln>
        </p:spPr>
        <p:txBody>
          <a:bodyPr wrap="square" lIns="91438" tIns="45719" rIns="91438" bIns="45719">
            <a:spAutoFit/>
          </a:bodyPr>
          <a:lstStyle/>
          <a:p>
            <a:r>
              <a:rPr lang="en-US" altLang="en-US" sz="3200" b="1" i="1" dirty="0">
                <a:solidFill>
                  <a:srgbClr val="002060"/>
                </a:solidFill>
                <a:latin typeface="Times New Roman" panose="02020603050405020304" pitchFamily="18" charset="0"/>
              </a:rPr>
              <a:t>Nghĩa 1</a:t>
            </a:r>
            <a:r>
              <a:rPr lang="en-US" altLang="en-US" sz="3200" b="1" dirty="0">
                <a:solidFill>
                  <a:srgbClr val="002060"/>
                </a:solidFill>
                <a:latin typeface="Times New Roman" panose="02020603050405020304" pitchFamily="18" charset="0"/>
              </a:rPr>
              <a:t>: ở tư thế thân thẳng, chân đặt trên mặt </a:t>
            </a:r>
            <a:r>
              <a:rPr lang="en-US" altLang="en-US" sz="3200" b="1" dirty="0" err="1">
                <a:solidFill>
                  <a:srgbClr val="002060"/>
                </a:solidFill>
                <a:latin typeface="Times New Roman" panose="02020603050405020304" pitchFamily="18" charset="0"/>
              </a:rPr>
              <a:t>nền</a:t>
            </a:r>
            <a:r>
              <a:rPr lang="en-US" altLang="en-US" sz="3200" b="1" dirty="0">
                <a:solidFill>
                  <a:srgbClr val="002060"/>
                </a:solidFill>
                <a:latin typeface="Times New Roman" panose="02020603050405020304" pitchFamily="18" charset="0"/>
              </a:rPr>
              <a:t>.</a:t>
            </a:r>
          </a:p>
        </p:txBody>
      </p:sp>
      <p:sp>
        <p:nvSpPr>
          <p:cNvPr id="16" name="Text Box 16"/>
          <p:cNvSpPr txBox="1"/>
          <p:nvPr/>
        </p:nvSpPr>
        <p:spPr>
          <a:xfrm>
            <a:off x="1720550" y="4548836"/>
            <a:ext cx="6867525" cy="584773"/>
          </a:xfrm>
          <a:prstGeom prst="rect">
            <a:avLst/>
          </a:prstGeom>
          <a:noFill/>
          <a:ln w="9525">
            <a:noFill/>
          </a:ln>
        </p:spPr>
        <p:txBody>
          <a:bodyPr wrap="square" lIns="91438" tIns="45719" rIns="91438" bIns="45719">
            <a:spAutoFit/>
          </a:bodyPr>
          <a:lstStyle/>
          <a:p>
            <a:pPr algn="l">
              <a:spcBef>
                <a:spcPct val="50000"/>
              </a:spcBef>
              <a:buClrTx/>
              <a:buSzTx/>
              <a:buFontTx/>
            </a:pPr>
            <a:r>
              <a:rPr lang="en-US" altLang="en-US" sz="3200" b="1" i="1" dirty="0">
                <a:solidFill>
                  <a:srgbClr val="002060"/>
                </a:solidFill>
                <a:latin typeface="Times New Roman" panose="02020603050405020304" pitchFamily="18" charset="0"/>
              </a:rPr>
              <a:t>Nghĩa 2</a:t>
            </a:r>
            <a:r>
              <a:rPr lang="en-US" altLang="en-US" sz="3200" b="1" dirty="0">
                <a:solidFill>
                  <a:srgbClr val="002060"/>
                </a:solidFill>
                <a:latin typeface="Times New Roman" panose="02020603050405020304" pitchFamily="18" charset="0"/>
              </a:rPr>
              <a:t>: ngừng chuyển động</a:t>
            </a:r>
            <a:r>
              <a:rPr lang="en-GB" altLang="en-US" sz="3200" b="1" dirty="0">
                <a:solidFill>
                  <a:srgbClr val="002060"/>
                </a:solidFill>
                <a:latin typeface="Times New Roman" panose="02020603050405020304" pitchFamily="18" charset="0"/>
              </a:rPr>
              <a:t>.   </a:t>
            </a:r>
          </a:p>
        </p:txBody>
      </p:sp>
      <p:sp>
        <p:nvSpPr>
          <p:cNvPr id="19" name="Text Box 30"/>
          <p:cNvSpPr txBox="1"/>
          <p:nvPr/>
        </p:nvSpPr>
        <p:spPr>
          <a:xfrm>
            <a:off x="2068846" y="5133609"/>
            <a:ext cx="6170931" cy="584773"/>
          </a:xfrm>
          <a:prstGeom prst="rect">
            <a:avLst/>
          </a:prstGeom>
          <a:noFill/>
          <a:ln w="9525">
            <a:noFill/>
          </a:ln>
        </p:spPr>
        <p:txBody>
          <a:bodyPr wrap="square" lIns="91438" tIns="45719" rIns="91438" bIns="45719">
            <a:spAutoFit/>
          </a:bodyPr>
          <a:lstStyle/>
          <a:p>
            <a:pPr>
              <a:spcBef>
                <a:spcPct val="50000"/>
              </a:spcBef>
            </a:pPr>
            <a:r>
              <a:rPr lang="en-GB" altLang="en-US" sz="3200" b="1" dirty="0">
                <a:solidFill>
                  <a:srgbClr val="002060"/>
                </a:solidFill>
                <a:latin typeface="Times New Roman" panose="02020603050405020304" pitchFamily="18" charset="0"/>
                <a:sym typeface="+mn-ea"/>
              </a:rPr>
              <a:t>Ví dụ: </a:t>
            </a:r>
            <a:r>
              <a:rPr lang="en-GB" altLang="en-US" sz="3200" b="1" dirty="0" err="1">
                <a:solidFill>
                  <a:srgbClr val="002060"/>
                </a:solidFill>
                <a:latin typeface="Times New Roman" panose="02020603050405020304" pitchFamily="18" charset="0"/>
              </a:rPr>
              <a:t>Trời</a:t>
            </a:r>
            <a:r>
              <a:rPr lang="en-GB" altLang="en-US" sz="3200" b="1" dirty="0">
                <a:solidFill>
                  <a:srgbClr val="002060"/>
                </a:solidFill>
                <a:latin typeface="Times New Roman" panose="02020603050405020304" pitchFamily="18" charset="0"/>
              </a:rPr>
              <a:t> </a:t>
            </a:r>
            <a:r>
              <a:rPr lang="en-GB" altLang="en-US" sz="3200" b="1" u="sng" dirty="0" err="1">
                <a:solidFill>
                  <a:srgbClr val="FF0000"/>
                </a:solidFill>
                <a:latin typeface="Times New Roman" panose="02020603050405020304" pitchFamily="18" charset="0"/>
              </a:rPr>
              <a:t>đứng</a:t>
            </a:r>
            <a:r>
              <a:rPr lang="en-GB" altLang="en-US" sz="3200" b="1" dirty="0">
                <a:solidFill>
                  <a:srgbClr val="002060"/>
                </a:solidFill>
                <a:latin typeface="Times New Roman" panose="02020603050405020304" pitchFamily="18" charset="0"/>
              </a:rPr>
              <a:t> gió.</a:t>
            </a:r>
          </a:p>
        </p:txBody>
      </p:sp>
      <p:sp>
        <p:nvSpPr>
          <p:cNvPr id="20" name="Text Box 30"/>
          <p:cNvSpPr txBox="1"/>
          <p:nvPr/>
        </p:nvSpPr>
        <p:spPr>
          <a:xfrm>
            <a:off x="2038767" y="3964063"/>
            <a:ext cx="6170931" cy="584773"/>
          </a:xfrm>
          <a:prstGeom prst="rect">
            <a:avLst/>
          </a:prstGeom>
          <a:noFill/>
          <a:ln w="9525">
            <a:noFill/>
          </a:ln>
        </p:spPr>
        <p:txBody>
          <a:bodyPr wrap="square" lIns="91438" tIns="45719" rIns="91438" bIns="45719">
            <a:spAutoFit/>
          </a:bodyPr>
          <a:lstStyle/>
          <a:p>
            <a:pPr>
              <a:spcBef>
                <a:spcPct val="50000"/>
              </a:spcBef>
            </a:pPr>
            <a:r>
              <a:rPr lang="en-GB" altLang="en-US" sz="3200" b="1" dirty="0">
                <a:solidFill>
                  <a:srgbClr val="002060"/>
                </a:solidFill>
                <a:latin typeface="Times New Roman" panose="02020603050405020304" pitchFamily="18" charset="0"/>
                <a:sym typeface="+mn-ea"/>
              </a:rPr>
              <a:t>Ví dụ: </a:t>
            </a:r>
            <a:r>
              <a:rPr lang="en-GB" altLang="en-US" sz="3200" b="1" dirty="0" err="1">
                <a:solidFill>
                  <a:srgbClr val="002060"/>
                </a:solidFill>
                <a:latin typeface="Times New Roman" panose="02020603050405020304" pitchFamily="18" charset="0"/>
                <a:sym typeface="+mn-ea"/>
              </a:rPr>
              <a:t>Chú</a:t>
            </a:r>
            <a:r>
              <a:rPr lang="en-GB" altLang="en-US" sz="3200" b="1" dirty="0">
                <a:solidFill>
                  <a:srgbClr val="002060"/>
                </a:solidFill>
                <a:latin typeface="Times New Roman" panose="02020603050405020304" pitchFamily="18" charset="0"/>
                <a:sym typeface="+mn-ea"/>
              </a:rPr>
              <a:t> </a:t>
            </a:r>
            <a:r>
              <a:rPr lang="en-GB" altLang="en-US" sz="3200" b="1" dirty="0" err="1">
                <a:solidFill>
                  <a:srgbClr val="002060"/>
                </a:solidFill>
                <a:latin typeface="Times New Roman" panose="02020603050405020304" pitchFamily="18" charset="0"/>
                <a:sym typeface="+mn-ea"/>
              </a:rPr>
              <a:t>bộ</a:t>
            </a:r>
            <a:r>
              <a:rPr lang="en-GB" altLang="en-US" sz="3200" b="1" dirty="0">
                <a:solidFill>
                  <a:srgbClr val="002060"/>
                </a:solidFill>
                <a:latin typeface="Times New Roman" panose="02020603050405020304" pitchFamily="18" charset="0"/>
                <a:sym typeface="+mn-ea"/>
              </a:rPr>
              <a:t> </a:t>
            </a:r>
            <a:r>
              <a:rPr lang="en-GB" altLang="en-US" sz="3200" b="1" dirty="0" err="1">
                <a:solidFill>
                  <a:srgbClr val="002060"/>
                </a:solidFill>
                <a:latin typeface="Times New Roman" panose="02020603050405020304" pitchFamily="18" charset="0"/>
                <a:sym typeface="+mn-ea"/>
              </a:rPr>
              <a:t>đội</a:t>
            </a:r>
            <a:r>
              <a:rPr lang="en-GB" altLang="en-US" sz="3200" b="1" dirty="0">
                <a:solidFill>
                  <a:srgbClr val="002060"/>
                </a:solidFill>
                <a:latin typeface="Times New Roman" panose="02020603050405020304" pitchFamily="18" charset="0"/>
              </a:rPr>
              <a:t> </a:t>
            </a:r>
            <a:r>
              <a:rPr lang="en-GB" altLang="en-US" sz="3200" b="1" u="sng" dirty="0" err="1">
                <a:solidFill>
                  <a:srgbClr val="FF0000"/>
                </a:solidFill>
                <a:latin typeface="Times New Roman" panose="02020603050405020304" pitchFamily="18" charset="0"/>
              </a:rPr>
              <a:t>đứng</a:t>
            </a:r>
            <a:r>
              <a:rPr lang="en-GB" altLang="en-US" sz="3200" b="1" dirty="0">
                <a:solidFill>
                  <a:srgbClr val="002060"/>
                </a:solidFill>
                <a:latin typeface="Times New Roman" panose="02020603050405020304" pitchFamily="18" charset="0"/>
              </a:rPr>
              <a:t> </a:t>
            </a:r>
            <a:r>
              <a:rPr lang="en-GB" altLang="en-US" sz="3200" b="1" dirty="0" err="1">
                <a:solidFill>
                  <a:srgbClr val="002060"/>
                </a:solidFill>
                <a:latin typeface="Times New Roman" panose="02020603050405020304" pitchFamily="18" charset="0"/>
              </a:rPr>
              <a:t>gác</a:t>
            </a:r>
            <a:r>
              <a:rPr lang="en-GB" altLang="en-US" sz="3200" b="1" dirty="0">
                <a:solidFill>
                  <a:srgbClr val="002060"/>
                </a:solidFill>
                <a:latin typeface="Times New Roman" panose="02020603050405020304" pitchFamily="18" charset="0"/>
              </a:rPr>
              <a:t>.</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1" grpId="0"/>
      <p:bldP spid="14" grpId="0"/>
      <p:bldP spid="13" grpId="0"/>
      <p:bldP spid="15" grpId="0"/>
      <p:bldP spid="16"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 y="1724061"/>
            <a:ext cx="5487191" cy="6858000"/>
          </a:xfrm>
          <a:prstGeom prst="rect">
            <a:avLst/>
          </a:prstGeom>
        </p:spPr>
      </p:pic>
      <p:pic>
        <p:nvPicPr>
          <p:cNvPr id="2"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7385" y="952506"/>
            <a:ext cx="6938011" cy="4495165"/>
          </a:xfrm>
          <a:prstGeom prst="rect">
            <a:avLst/>
          </a:prstGeom>
        </p:spPr>
      </p:pic>
      <p:sp>
        <p:nvSpPr>
          <p:cNvPr id="5" name="Rectangles 4"/>
          <p:cNvSpPr/>
          <p:nvPr/>
        </p:nvSpPr>
        <p:spPr>
          <a:xfrm>
            <a:off x="5045711" y="2348867"/>
            <a:ext cx="5763260" cy="1323439"/>
          </a:xfrm>
          <a:prstGeom prst="rect">
            <a:avLst/>
          </a:prstGeom>
          <a:noFill/>
          <a:ln>
            <a:noFill/>
          </a:ln>
        </p:spPr>
        <p:txBody>
          <a:bodyPr wrap="square" rtlCol="0" anchor="t">
            <a:spAutoFit/>
          </a:bodyPr>
          <a:lstStyle/>
          <a:p>
            <a:pPr algn="ctr"/>
            <a:r>
              <a:rPr lang="en-GB" altLang="en-US" sz="4000" b="1">
                <a:ln/>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Thử xem câu mình đặt có đúng và hay không nhé!</a:t>
            </a:r>
          </a:p>
        </p:txBody>
      </p:sp>
    </p:spTree>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3;p47">
            <a:extLst>
              <a:ext uri="{FF2B5EF4-FFF2-40B4-BE49-F238E27FC236}">
                <a16:creationId xmlns:a16="http://schemas.microsoft.com/office/drawing/2014/main" id="{233F5C72-0AF1-4BE9-ADC6-8252B0057D17}"/>
              </a:ext>
            </a:extLst>
          </p:cNvPr>
          <p:cNvSpPr/>
          <p:nvPr/>
        </p:nvSpPr>
        <p:spPr>
          <a:xfrm rot="10171928">
            <a:off x="3417856" y="547791"/>
            <a:ext cx="8427501" cy="5591171"/>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图片 43">
            <a:extLst>
              <a:ext uri="{FF2B5EF4-FFF2-40B4-BE49-F238E27FC236}">
                <a16:creationId xmlns:a16="http://schemas.microsoft.com/office/drawing/2014/main" id="{34E59147-7F58-4DA2-8919-C5E476957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7" y="-171260"/>
            <a:ext cx="7023100" cy="6968021"/>
          </a:xfrm>
          <a:prstGeom prst="rect">
            <a:avLst/>
          </a:prstGeom>
        </p:spPr>
      </p:pic>
      <p:sp>
        <p:nvSpPr>
          <p:cNvPr id="5" name="Rectangle 4">
            <a:extLst>
              <a:ext uri="{FF2B5EF4-FFF2-40B4-BE49-F238E27FC236}">
                <a16:creationId xmlns:a16="http://schemas.microsoft.com/office/drawing/2014/main" id="{82F8C554-0E62-4768-A2CD-337717D0108A}"/>
              </a:ext>
            </a:extLst>
          </p:cNvPr>
          <p:cNvSpPr/>
          <p:nvPr/>
        </p:nvSpPr>
        <p:spPr>
          <a:xfrm>
            <a:off x="6075832" y="2026079"/>
            <a:ext cx="3877985" cy="3046988"/>
          </a:xfrm>
          <a:prstGeom prst="rect">
            <a:avLst/>
          </a:prstGeom>
          <a:noFill/>
        </p:spPr>
        <p:txBody>
          <a:bodyPr wrap="none" lIns="91440" tIns="45720" rIns="91440" bIns="45720">
            <a:spAutoFit/>
          </a:bodyPr>
          <a:lstStyle/>
          <a:p>
            <a:pPr algn="ctr"/>
            <a:r>
              <a:rPr lang="vi-VN"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rPr>
              <a:t>KHỞI</a:t>
            </a:r>
          </a:p>
          <a:p>
            <a:pPr algn="ctr"/>
            <a:r>
              <a:rPr lang="vi-VN"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rPr>
              <a:t>ĐỘNG</a:t>
            </a:r>
            <a:endParaRPr lang="en-US"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endParaRPr>
          </a:p>
        </p:txBody>
      </p:sp>
    </p:spTree>
    <p:extLst>
      <p:ext uri="{BB962C8B-B14F-4D97-AF65-F5344CB8AC3E}">
        <p14:creationId xmlns:p14="http://schemas.microsoft.com/office/powerpoint/2010/main" val="317720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711200" y="4343400"/>
            <a:ext cx="4572000" cy="457200"/>
          </a:xfrm>
          <a:prstGeom prst="rect">
            <a:avLst/>
          </a:prstGeom>
          <a:noFill/>
          <a:ln w="9525">
            <a:noFill/>
            <a:miter lim="800000"/>
            <a:headEnd/>
            <a:tailEnd/>
          </a:ln>
        </p:spPr>
        <p:txBody>
          <a:bodyPr>
            <a:spAutoFit/>
          </a:bodyPr>
          <a:lstStyle/>
          <a:p>
            <a:pPr eaLnBrk="1" hangingPunct="1"/>
            <a:endParaRPr lang="en-US" sz="2400"/>
          </a:p>
        </p:txBody>
      </p:sp>
      <p:graphicFrame>
        <p:nvGraphicFramePr>
          <p:cNvPr id="237571" name="Group 3"/>
          <p:cNvGraphicFramePr>
            <a:graphicFrameLocks noGrp="1"/>
          </p:cNvGraphicFramePr>
          <p:nvPr/>
        </p:nvGraphicFramePr>
        <p:xfrm>
          <a:off x="5638800" y="1524001"/>
          <a:ext cx="2895600" cy="669925"/>
        </p:xfrm>
        <a:graphic>
          <a:graphicData uri="http://schemas.openxmlformats.org/drawingml/2006/table">
            <a:tbl>
              <a:tblPr/>
              <a:tblGrid>
                <a:gridCol w="967317">
                  <a:extLst>
                    <a:ext uri="{9D8B030D-6E8A-4147-A177-3AD203B41FA5}">
                      <a16:colId xmlns:a16="http://schemas.microsoft.com/office/drawing/2014/main" val="20000"/>
                    </a:ext>
                  </a:extLst>
                </a:gridCol>
                <a:gridCol w="963083">
                  <a:extLst>
                    <a:ext uri="{9D8B030D-6E8A-4147-A177-3AD203B41FA5}">
                      <a16:colId xmlns:a16="http://schemas.microsoft.com/office/drawing/2014/main" val="20001"/>
                    </a:ext>
                  </a:extLst>
                </a:gridCol>
                <a:gridCol w="965200">
                  <a:extLst>
                    <a:ext uri="{9D8B030D-6E8A-4147-A177-3AD203B41FA5}">
                      <a16:colId xmlns:a16="http://schemas.microsoft.com/office/drawing/2014/main" val="20002"/>
                    </a:ext>
                  </a:extLst>
                </a:gridCol>
              </a:tblGrid>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CC3300"/>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CC3300"/>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extLst>
                  <a:ext uri="{0D108BD9-81ED-4DB2-BD59-A6C34878D82A}">
                    <a16:rowId xmlns:a16="http://schemas.microsoft.com/office/drawing/2014/main" val="10000"/>
                  </a:ext>
                </a:extLst>
              </a:tr>
            </a:tbl>
          </a:graphicData>
        </a:graphic>
      </p:graphicFrame>
      <p:graphicFrame>
        <p:nvGraphicFramePr>
          <p:cNvPr id="237581" name="Group 13"/>
          <p:cNvGraphicFramePr>
            <a:graphicFrameLocks noGrp="1"/>
          </p:cNvGraphicFramePr>
          <p:nvPr/>
        </p:nvGraphicFramePr>
        <p:xfrm>
          <a:off x="2946400" y="2209800"/>
          <a:ext cx="3632200" cy="685800"/>
        </p:xfrm>
        <a:graphic>
          <a:graphicData uri="http://schemas.openxmlformats.org/drawingml/2006/table">
            <a:tbl>
              <a:tblPr/>
              <a:tblGrid>
                <a:gridCol w="872067">
                  <a:extLst>
                    <a:ext uri="{9D8B030D-6E8A-4147-A177-3AD203B41FA5}">
                      <a16:colId xmlns:a16="http://schemas.microsoft.com/office/drawing/2014/main" val="20000"/>
                    </a:ext>
                  </a:extLst>
                </a:gridCol>
                <a:gridCol w="872067">
                  <a:extLst>
                    <a:ext uri="{9D8B030D-6E8A-4147-A177-3AD203B41FA5}">
                      <a16:colId xmlns:a16="http://schemas.microsoft.com/office/drawing/2014/main" val="20001"/>
                    </a:ext>
                  </a:extLst>
                </a:gridCol>
                <a:gridCol w="944033">
                  <a:extLst>
                    <a:ext uri="{9D8B030D-6E8A-4147-A177-3AD203B41FA5}">
                      <a16:colId xmlns:a16="http://schemas.microsoft.com/office/drawing/2014/main" val="20002"/>
                    </a:ext>
                  </a:extLst>
                </a:gridCol>
                <a:gridCol w="944033">
                  <a:extLst>
                    <a:ext uri="{9D8B030D-6E8A-4147-A177-3AD203B41FA5}">
                      <a16:colId xmlns:a16="http://schemas.microsoft.com/office/drawing/2014/main" val="20003"/>
                    </a:ext>
                  </a:extLst>
                </a:gridCol>
              </a:tblGrid>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extLst>
                  <a:ext uri="{0D108BD9-81ED-4DB2-BD59-A6C34878D82A}">
                    <a16:rowId xmlns:a16="http://schemas.microsoft.com/office/drawing/2014/main" val="10000"/>
                  </a:ext>
                </a:extLst>
              </a:tr>
            </a:tbl>
          </a:graphicData>
        </a:graphic>
      </p:graphicFrame>
      <p:graphicFrame>
        <p:nvGraphicFramePr>
          <p:cNvPr id="237593" name="Group 25"/>
          <p:cNvGraphicFramePr>
            <a:graphicFrameLocks noGrp="1"/>
          </p:cNvGraphicFramePr>
          <p:nvPr/>
        </p:nvGraphicFramePr>
        <p:xfrm>
          <a:off x="5626100" y="3581400"/>
          <a:ext cx="2032000" cy="685800"/>
        </p:xfrm>
        <a:graphic>
          <a:graphicData uri="http://schemas.openxmlformats.org/drawingml/2006/table">
            <a:tbl>
              <a:tblPr/>
              <a:tblGrid>
                <a:gridCol w="982133">
                  <a:extLst>
                    <a:ext uri="{9D8B030D-6E8A-4147-A177-3AD203B41FA5}">
                      <a16:colId xmlns:a16="http://schemas.microsoft.com/office/drawing/2014/main" val="20000"/>
                    </a:ext>
                  </a:extLst>
                </a:gridCol>
                <a:gridCol w="1049867">
                  <a:extLst>
                    <a:ext uri="{9D8B030D-6E8A-4147-A177-3AD203B41FA5}">
                      <a16:colId xmlns:a16="http://schemas.microsoft.com/office/drawing/2014/main" val="20001"/>
                    </a:ext>
                  </a:extLst>
                </a:gridCol>
              </a:tblGrid>
              <a:tr h="685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VnArial NarrowH" pitchFamily="34"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bg1"/>
                        </a:solidFill>
                        <a:effectLst/>
                        <a:latin typeface=".VnArial NarrowH"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extLst>
                  <a:ext uri="{0D108BD9-81ED-4DB2-BD59-A6C34878D82A}">
                    <a16:rowId xmlns:a16="http://schemas.microsoft.com/office/drawing/2014/main" val="10000"/>
                  </a:ext>
                </a:extLst>
              </a:tr>
            </a:tbl>
          </a:graphicData>
        </a:graphic>
      </p:graphicFrame>
      <p:graphicFrame>
        <p:nvGraphicFramePr>
          <p:cNvPr id="237601" name="Group 33"/>
          <p:cNvGraphicFramePr>
            <a:graphicFrameLocks noGrp="1"/>
          </p:cNvGraphicFramePr>
          <p:nvPr/>
        </p:nvGraphicFramePr>
        <p:xfrm>
          <a:off x="4673601" y="4953000"/>
          <a:ext cx="3890434" cy="685800"/>
        </p:xfrm>
        <a:graphic>
          <a:graphicData uri="http://schemas.openxmlformats.org/drawingml/2006/table">
            <a:tbl>
              <a:tblPr/>
              <a:tblGrid>
                <a:gridCol w="973667">
                  <a:extLst>
                    <a:ext uri="{9D8B030D-6E8A-4147-A177-3AD203B41FA5}">
                      <a16:colId xmlns:a16="http://schemas.microsoft.com/office/drawing/2014/main" val="20000"/>
                    </a:ext>
                  </a:extLst>
                </a:gridCol>
                <a:gridCol w="971551">
                  <a:extLst>
                    <a:ext uri="{9D8B030D-6E8A-4147-A177-3AD203B41FA5}">
                      <a16:colId xmlns:a16="http://schemas.microsoft.com/office/drawing/2014/main" val="20001"/>
                    </a:ext>
                  </a:extLst>
                </a:gridCol>
                <a:gridCol w="971549">
                  <a:extLst>
                    <a:ext uri="{9D8B030D-6E8A-4147-A177-3AD203B41FA5}">
                      <a16:colId xmlns:a16="http://schemas.microsoft.com/office/drawing/2014/main" val="20002"/>
                    </a:ext>
                  </a:extLst>
                </a:gridCol>
                <a:gridCol w="973667">
                  <a:extLst>
                    <a:ext uri="{9D8B030D-6E8A-4147-A177-3AD203B41FA5}">
                      <a16:colId xmlns:a16="http://schemas.microsoft.com/office/drawing/2014/main" val="20003"/>
                    </a:ext>
                  </a:extLst>
                </a:gridCol>
              </a:tblGrid>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extLst>
                  <a:ext uri="{0D108BD9-81ED-4DB2-BD59-A6C34878D82A}">
                    <a16:rowId xmlns:a16="http://schemas.microsoft.com/office/drawing/2014/main" val="10000"/>
                  </a:ext>
                </a:extLst>
              </a:tr>
            </a:tbl>
          </a:graphicData>
        </a:graphic>
      </p:graphicFrame>
      <p:graphicFrame>
        <p:nvGraphicFramePr>
          <p:cNvPr id="237613" name="Group 45"/>
          <p:cNvGraphicFramePr>
            <a:graphicFrameLocks noGrp="1"/>
          </p:cNvGraphicFramePr>
          <p:nvPr>
            <p:ph sz="half" idx="2"/>
          </p:nvPr>
        </p:nvGraphicFramePr>
        <p:xfrm>
          <a:off x="5651501" y="4267200"/>
          <a:ext cx="2781300" cy="685800"/>
        </p:xfrm>
        <a:graphic>
          <a:graphicData uri="http://schemas.openxmlformats.org/drawingml/2006/table">
            <a:tbl>
              <a:tblPr/>
              <a:tblGrid>
                <a:gridCol w="931333">
                  <a:extLst>
                    <a:ext uri="{9D8B030D-6E8A-4147-A177-3AD203B41FA5}">
                      <a16:colId xmlns:a16="http://schemas.microsoft.com/office/drawing/2014/main" val="20000"/>
                    </a:ext>
                  </a:extLst>
                </a:gridCol>
                <a:gridCol w="946151">
                  <a:extLst>
                    <a:ext uri="{9D8B030D-6E8A-4147-A177-3AD203B41FA5}">
                      <a16:colId xmlns:a16="http://schemas.microsoft.com/office/drawing/2014/main" val="20001"/>
                    </a:ext>
                  </a:extLst>
                </a:gridCol>
                <a:gridCol w="903816">
                  <a:extLst>
                    <a:ext uri="{9D8B030D-6E8A-4147-A177-3AD203B41FA5}">
                      <a16:colId xmlns:a16="http://schemas.microsoft.com/office/drawing/2014/main" val="20002"/>
                    </a:ext>
                  </a:extLst>
                </a:gridCol>
              </a:tblGrid>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extLst>
                  <a:ext uri="{0D108BD9-81ED-4DB2-BD59-A6C34878D82A}">
                    <a16:rowId xmlns:a16="http://schemas.microsoft.com/office/drawing/2014/main" val="10000"/>
                  </a:ext>
                </a:extLst>
              </a:tr>
            </a:tbl>
          </a:graphicData>
        </a:graphic>
      </p:graphicFrame>
      <p:graphicFrame>
        <p:nvGraphicFramePr>
          <p:cNvPr id="237623" name="Group 55"/>
          <p:cNvGraphicFramePr>
            <a:graphicFrameLocks noGrp="1"/>
          </p:cNvGraphicFramePr>
          <p:nvPr>
            <p:ph sz="half" idx="1"/>
          </p:nvPr>
        </p:nvGraphicFramePr>
        <p:xfrm>
          <a:off x="3810000" y="2895600"/>
          <a:ext cx="4724400" cy="685800"/>
        </p:xfrm>
        <a:graphic>
          <a:graphicData uri="http://schemas.openxmlformats.org/drawingml/2006/table">
            <a:tbl>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965200">
                  <a:extLst>
                    <a:ext uri="{9D8B030D-6E8A-4147-A177-3AD203B41FA5}">
                      <a16:colId xmlns:a16="http://schemas.microsoft.com/office/drawing/2014/main" val="20004"/>
                    </a:ext>
                  </a:extLst>
                </a:gridCol>
              </a:tblGrid>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extLst>
                  <a:ext uri="{0D108BD9-81ED-4DB2-BD59-A6C34878D82A}">
                    <a16:rowId xmlns:a16="http://schemas.microsoft.com/office/drawing/2014/main" val="10000"/>
                  </a:ext>
                </a:extLst>
              </a:tr>
            </a:tbl>
          </a:graphicData>
        </a:graphic>
      </p:graphicFrame>
      <p:graphicFrame>
        <p:nvGraphicFramePr>
          <p:cNvPr id="237637" name="Group 69"/>
          <p:cNvGraphicFramePr>
            <a:graphicFrameLocks noGrp="1"/>
          </p:cNvGraphicFramePr>
          <p:nvPr/>
        </p:nvGraphicFramePr>
        <p:xfrm>
          <a:off x="5638800" y="1539876"/>
          <a:ext cx="2895600" cy="669925"/>
        </p:xfrm>
        <a:graphic>
          <a:graphicData uri="http://schemas.openxmlformats.org/drawingml/2006/table">
            <a:tbl>
              <a:tblPr/>
              <a:tblGrid>
                <a:gridCol w="967317">
                  <a:extLst>
                    <a:ext uri="{9D8B030D-6E8A-4147-A177-3AD203B41FA5}">
                      <a16:colId xmlns:a16="http://schemas.microsoft.com/office/drawing/2014/main" val="20000"/>
                    </a:ext>
                  </a:extLst>
                </a:gridCol>
                <a:gridCol w="963083">
                  <a:extLst>
                    <a:ext uri="{9D8B030D-6E8A-4147-A177-3AD203B41FA5}">
                      <a16:colId xmlns:a16="http://schemas.microsoft.com/office/drawing/2014/main" val="20001"/>
                    </a:ext>
                  </a:extLst>
                </a:gridCol>
                <a:gridCol w="965200">
                  <a:extLst>
                    <a:ext uri="{9D8B030D-6E8A-4147-A177-3AD203B41FA5}">
                      <a16:colId xmlns:a16="http://schemas.microsoft.com/office/drawing/2014/main" val="20002"/>
                    </a:ext>
                  </a:extLst>
                </a:gridCol>
              </a:tblGrid>
              <a:tr h="669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latin typeface=".VnArial NarrowH" pitchFamily="34" charset="0"/>
                        </a:rPr>
                        <a:t>Đ</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À</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O</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extLst>
                  <a:ext uri="{0D108BD9-81ED-4DB2-BD59-A6C34878D82A}">
                    <a16:rowId xmlns:a16="http://schemas.microsoft.com/office/drawing/2014/main" val="10000"/>
                  </a:ext>
                </a:extLst>
              </a:tr>
            </a:tbl>
          </a:graphicData>
        </a:graphic>
      </p:graphicFrame>
      <p:graphicFrame>
        <p:nvGraphicFramePr>
          <p:cNvPr id="237647" name="Group 79"/>
          <p:cNvGraphicFramePr>
            <a:graphicFrameLocks noGrp="1"/>
          </p:cNvGraphicFramePr>
          <p:nvPr/>
        </p:nvGraphicFramePr>
        <p:xfrm>
          <a:off x="2965451" y="2209800"/>
          <a:ext cx="3657600" cy="685800"/>
        </p:xfrm>
        <a:graphic>
          <a:graphicData uri="http://schemas.openxmlformats.org/drawingml/2006/table">
            <a:tbl>
              <a:tblPr/>
              <a:tblGrid>
                <a:gridCol w="882649">
                  <a:extLst>
                    <a:ext uri="{9D8B030D-6E8A-4147-A177-3AD203B41FA5}">
                      <a16:colId xmlns:a16="http://schemas.microsoft.com/office/drawing/2014/main" val="20000"/>
                    </a:ext>
                  </a:extLst>
                </a:gridCol>
                <a:gridCol w="882651">
                  <a:extLst>
                    <a:ext uri="{9D8B030D-6E8A-4147-A177-3AD203B41FA5}">
                      <a16:colId xmlns:a16="http://schemas.microsoft.com/office/drawing/2014/main" val="20001"/>
                    </a:ext>
                  </a:extLst>
                </a:gridCol>
                <a:gridCol w="882649">
                  <a:extLst>
                    <a:ext uri="{9D8B030D-6E8A-4147-A177-3AD203B41FA5}">
                      <a16:colId xmlns:a16="http://schemas.microsoft.com/office/drawing/2014/main" val="20002"/>
                    </a:ext>
                  </a:extLst>
                </a:gridCol>
                <a:gridCol w="1009651">
                  <a:extLst>
                    <a:ext uri="{9D8B030D-6E8A-4147-A177-3AD203B41FA5}">
                      <a16:colId xmlns:a16="http://schemas.microsoft.com/office/drawing/2014/main" val="20003"/>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Đ</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I</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B</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latin typeface=".VnArial NarrowH" pitchFamily="34" charset="0"/>
                        </a:rPr>
                        <a:t>Ộ</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extLst>
                  <a:ext uri="{0D108BD9-81ED-4DB2-BD59-A6C34878D82A}">
                    <a16:rowId xmlns:a16="http://schemas.microsoft.com/office/drawing/2014/main" val="10000"/>
                  </a:ext>
                </a:extLst>
              </a:tr>
            </a:tbl>
          </a:graphicData>
        </a:graphic>
      </p:graphicFrame>
      <p:graphicFrame>
        <p:nvGraphicFramePr>
          <p:cNvPr id="237659" name="Group 91"/>
          <p:cNvGraphicFramePr>
            <a:graphicFrameLocks noGrp="1"/>
          </p:cNvGraphicFramePr>
          <p:nvPr/>
        </p:nvGraphicFramePr>
        <p:xfrm>
          <a:off x="5664200" y="3581400"/>
          <a:ext cx="1955800" cy="685800"/>
        </p:xfrm>
        <a:graphic>
          <a:graphicData uri="http://schemas.openxmlformats.org/drawingml/2006/table">
            <a:tbl>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latin typeface=".VnArial NarrowH" pitchFamily="34" charset="0"/>
                        </a:rPr>
                        <a:t>g</a:t>
                      </a: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À</a:t>
                      </a: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extLst>
                  <a:ext uri="{0D108BD9-81ED-4DB2-BD59-A6C34878D82A}">
                    <a16:rowId xmlns:a16="http://schemas.microsoft.com/office/drawing/2014/main" val="10000"/>
                  </a:ext>
                </a:extLst>
              </a:tr>
            </a:tbl>
          </a:graphicData>
        </a:graphic>
      </p:graphicFrame>
      <p:graphicFrame>
        <p:nvGraphicFramePr>
          <p:cNvPr id="237667" name="Group 99"/>
          <p:cNvGraphicFramePr>
            <a:graphicFrameLocks noGrp="1"/>
          </p:cNvGraphicFramePr>
          <p:nvPr/>
        </p:nvGraphicFramePr>
        <p:xfrm>
          <a:off x="4673601" y="4953000"/>
          <a:ext cx="3890434" cy="685800"/>
        </p:xfrm>
        <a:graphic>
          <a:graphicData uri="http://schemas.openxmlformats.org/drawingml/2006/table">
            <a:tbl>
              <a:tblPr/>
              <a:tblGrid>
                <a:gridCol w="973667">
                  <a:extLst>
                    <a:ext uri="{9D8B030D-6E8A-4147-A177-3AD203B41FA5}">
                      <a16:colId xmlns:a16="http://schemas.microsoft.com/office/drawing/2014/main" val="20000"/>
                    </a:ext>
                  </a:extLst>
                </a:gridCol>
                <a:gridCol w="971551">
                  <a:extLst>
                    <a:ext uri="{9D8B030D-6E8A-4147-A177-3AD203B41FA5}">
                      <a16:colId xmlns:a16="http://schemas.microsoft.com/office/drawing/2014/main" val="20001"/>
                    </a:ext>
                  </a:extLst>
                </a:gridCol>
                <a:gridCol w="971549">
                  <a:extLst>
                    <a:ext uri="{9D8B030D-6E8A-4147-A177-3AD203B41FA5}">
                      <a16:colId xmlns:a16="http://schemas.microsoft.com/office/drawing/2014/main" val="20002"/>
                    </a:ext>
                  </a:extLst>
                </a:gridCol>
                <a:gridCol w="973667">
                  <a:extLst>
                    <a:ext uri="{9D8B030D-6E8A-4147-A177-3AD203B41FA5}">
                      <a16:colId xmlns:a16="http://schemas.microsoft.com/office/drawing/2014/main" val="20003"/>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R</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latin typeface=".VnArial NarrowH" pitchFamily="34" charset="0"/>
                        </a:rPr>
                        <a:t>õ</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N</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g</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extLst>
                  <a:ext uri="{0D108BD9-81ED-4DB2-BD59-A6C34878D82A}">
                    <a16:rowId xmlns:a16="http://schemas.microsoft.com/office/drawing/2014/main" val="10000"/>
                  </a:ext>
                </a:extLst>
              </a:tr>
            </a:tbl>
          </a:graphicData>
        </a:graphic>
      </p:graphicFrame>
      <p:graphicFrame>
        <p:nvGraphicFramePr>
          <p:cNvPr id="237679" name="Group 111"/>
          <p:cNvGraphicFramePr>
            <a:graphicFrameLocks noGrp="1"/>
          </p:cNvGraphicFramePr>
          <p:nvPr/>
        </p:nvGraphicFramePr>
        <p:xfrm>
          <a:off x="5632451" y="4267200"/>
          <a:ext cx="2946400" cy="685800"/>
        </p:xfrm>
        <a:graphic>
          <a:graphicData uri="http://schemas.openxmlformats.org/drawingml/2006/table">
            <a:tbl>
              <a:tblPr/>
              <a:tblGrid>
                <a:gridCol w="986367">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956733">
                  <a:extLst>
                    <a:ext uri="{9D8B030D-6E8A-4147-A177-3AD203B41FA5}">
                      <a16:colId xmlns:a16="http://schemas.microsoft.com/office/drawing/2014/main" val="20002"/>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latin typeface=".VnArial NarrowH" pitchFamily="34" charset="0"/>
                        </a:rPr>
                        <a:t>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A</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I</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extLst>
                  <a:ext uri="{0D108BD9-81ED-4DB2-BD59-A6C34878D82A}">
                    <a16:rowId xmlns:a16="http://schemas.microsoft.com/office/drawing/2014/main" val="10000"/>
                  </a:ext>
                </a:extLst>
              </a:tr>
            </a:tbl>
          </a:graphicData>
        </a:graphic>
      </p:graphicFrame>
      <p:graphicFrame>
        <p:nvGraphicFramePr>
          <p:cNvPr id="237689" name="Group 121"/>
          <p:cNvGraphicFramePr>
            <a:graphicFrameLocks noGrp="1"/>
          </p:cNvGraphicFramePr>
          <p:nvPr/>
        </p:nvGraphicFramePr>
        <p:xfrm>
          <a:off x="3822700" y="2895600"/>
          <a:ext cx="4876800" cy="685800"/>
        </p:xfrm>
        <a:graphic>
          <a:graphicData uri="http://schemas.openxmlformats.org/drawingml/2006/table">
            <a:tbl>
              <a:tblPr/>
              <a:tblGrid>
                <a:gridCol w="859367">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1056217">
                  <a:extLst>
                    <a:ext uri="{9D8B030D-6E8A-4147-A177-3AD203B41FA5}">
                      <a16:colId xmlns:a16="http://schemas.microsoft.com/office/drawing/2014/main" val="20003"/>
                    </a:ext>
                  </a:extLst>
                </a:gridCol>
                <a:gridCol w="1018116">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B</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À</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latin typeface=".VnArial NarrowH" pitchFamily="34" charset="0"/>
                        </a:rPr>
                        <a:t>N</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L</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VnArial NarrowH" pitchFamily="34" charset="0"/>
                        </a:rPr>
                        <a:t>À</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6F8A8"/>
                    </a:solidFill>
                  </a:tcPr>
                </a:tc>
                <a:extLst>
                  <a:ext uri="{0D108BD9-81ED-4DB2-BD59-A6C34878D82A}">
                    <a16:rowId xmlns:a16="http://schemas.microsoft.com/office/drawing/2014/main" val="10000"/>
                  </a:ext>
                </a:extLst>
              </a:tr>
            </a:tbl>
          </a:graphicData>
        </a:graphic>
      </p:graphicFrame>
      <p:sp>
        <p:nvSpPr>
          <p:cNvPr id="237703" name="Rectangle 135"/>
          <p:cNvSpPr>
            <a:spLocks noChangeArrowheads="1"/>
          </p:cNvSpPr>
          <p:nvPr/>
        </p:nvSpPr>
        <p:spPr bwMode="auto">
          <a:xfrm>
            <a:off x="508000" y="17526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1</a:t>
            </a:r>
          </a:p>
        </p:txBody>
      </p:sp>
      <p:sp>
        <p:nvSpPr>
          <p:cNvPr id="237704" name="Rectangle 136"/>
          <p:cNvSpPr>
            <a:spLocks noChangeArrowheads="1"/>
          </p:cNvSpPr>
          <p:nvPr/>
        </p:nvSpPr>
        <p:spPr bwMode="auto">
          <a:xfrm>
            <a:off x="508000" y="24384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2</a:t>
            </a:r>
          </a:p>
        </p:txBody>
      </p:sp>
      <p:sp>
        <p:nvSpPr>
          <p:cNvPr id="237705" name="Rectangle 137"/>
          <p:cNvSpPr>
            <a:spLocks noChangeArrowheads="1"/>
          </p:cNvSpPr>
          <p:nvPr/>
        </p:nvSpPr>
        <p:spPr bwMode="auto">
          <a:xfrm>
            <a:off x="508000" y="30480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3</a:t>
            </a:r>
          </a:p>
        </p:txBody>
      </p:sp>
      <p:sp>
        <p:nvSpPr>
          <p:cNvPr id="237706" name="Rectangle 138"/>
          <p:cNvSpPr>
            <a:spLocks noChangeArrowheads="1"/>
          </p:cNvSpPr>
          <p:nvPr/>
        </p:nvSpPr>
        <p:spPr bwMode="auto">
          <a:xfrm>
            <a:off x="508000" y="37338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4</a:t>
            </a:r>
          </a:p>
        </p:txBody>
      </p:sp>
      <p:sp>
        <p:nvSpPr>
          <p:cNvPr id="237707" name="Rectangle 139"/>
          <p:cNvSpPr>
            <a:spLocks noChangeArrowheads="1"/>
          </p:cNvSpPr>
          <p:nvPr/>
        </p:nvSpPr>
        <p:spPr bwMode="auto">
          <a:xfrm>
            <a:off x="508000" y="44196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5</a:t>
            </a:r>
          </a:p>
        </p:txBody>
      </p:sp>
      <p:sp>
        <p:nvSpPr>
          <p:cNvPr id="7308" name="Rectangle 140"/>
          <p:cNvSpPr>
            <a:spLocks noChangeArrowheads="1"/>
          </p:cNvSpPr>
          <p:nvPr/>
        </p:nvSpPr>
        <p:spPr bwMode="auto">
          <a:xfrm>
            <a:off x="508000" y="5105400"/>
            <a:ext cx="609600" cy="4572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0"/>
              </a:spcBef>
            </a:pPr>
            <a:r>
              <a:rPr lang="en-US" sz="2400"/>
              <a:t>6</a:t>
            </a:r>
          </a:p>
        </p:txBody>
      </p:sp>
      <p:sp>
        <p:nvSpPr>
          <p:cNvPr id="237709" name="AutoShape 141"/>
          <p:cNvSpPr>
            <a:spLocks noChangeArrowheads="1"/>
          </p:cNvSpPr>
          <p:nvPr/>
        </p:nvSpPr>
        <p:spPr bwMode="auto">
          <a:xfrm>
            <a:off x="1625600" y="18288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0" name="AutoShape 142"/>
          <p:cNvSpPr>
            <a:spLocks noChangeArrowheads="1"/>
          </p:cNvSpPr>
          <p:nvPr/>
        </p:nvSpPr>
        <p:spPr bwMode="auto">
          <a:xfrm>
            <a:off x="1625600" y="25146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1" name="AutoShape 143"/>
          <p:cNvSpPr>
            <a:spLocks noChangeArrowheads="1"/>
          </p:cNvSpPr>
          <p:nvPr/>
        </p:nvSpPr>
        <p:spPr bwMode="auto">
          <a:xfrm>
            <a:off x="1625600" y="31242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2" name="AutoShape 144"/>
          <p:cNvSpPr>
            <a:spLocks noChangeArrowheads="1"/>
          </p:cNvSpPr>
          <p:nvPr/>
        </p:nvSpPr>
        <p:spPr bwMode="auto">
          <a:xfrm>
            <a:off x="1625600" y="38100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3" name="AutoShape 145"/>
          <p:cNvSpPr>
            <a:spLocks noChangeArrowheads="1"/>
          </p:cNvSpPr>
          <p:nvPr/>
        </p:nvSpPr>
        <p:spPr bwMode="auto">
          <a:xfrm>
            <a:off x="1625600" y="44958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4" name="AutoShape 146"/>
          <p:cNvSpPr>
            <a:spLocks noChangeArrowheads="1"/>
          </p:cNvSpPr>
          <p:nvPr/>
        </p:nvSpPr>
        <p:spPr bwMode="auto">
          <a:xfrm>
            <a:off x="1625600" y="5181600"/>
            <a:ext cx="4064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237715" name="AutoShape 147"/>
          <p:cNvSpPr>
            <a:spLocks noChangeArrowheads="1"/>
          </p:cNvSpPr>
          <p:nvPr/>
        </p:nvSpPr>
        <p:spPr bwMode="auto">
          <a:xfrm>
            <a:off x="2641600" y="533400"/>
            <a:ext cx="7518400" cy="8382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1800"/>
              <a:t>Hoa gì nở báo hiệu mùa xuân đến?</a:t>
            </a:r>
          </a:p>
        </p:txBody>
      </p:sp>
      <p:sp>
        <p:nvSpPr>
          <p:cNvPr id="237716" name="AutoShape 148"/>
          <p:cNvSpPr>
            <a:spLocks noChangeArrowheads="1"/>
          </p:cNvSpPr>
          <p:nvPr/>
        </p:nvSpPr>
        <p:spPr bwMode="auto">
          <a:xfrm>
            <a:off x="2641600" y="533400"/>
            <a:ext cx="7518400" cy="8382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1800"/>
              <a:t> Di chuyển bằng 2 chân nhưng không phải chạy?</a:t>
            </a:r>
          </a:p>
        </p:txBody>
      </p:sp>
      <p:sp>
        <p:nvSpPr>
          <p:cNvPr id="237717" name="AutoShape 149"/>
          <p:cNvSpPr>
            <a:spLocks noChangeArrowheads="1"/>
          </p:cNvSpPr>
          <p:nvPr/>
        </p:nvSpPr>
        <p:spPr bwMode="auto">
          <a:xfrm>
            <a:off x="2641600" y="533400"/>
            <a:ext cx="7518400" cy="8382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2000" b="0"/>
              <a:t>Đồ dùng làm cho áo quần phẳng đẹp?</a:t>
            </a:r>
          </a:p>
        </p:txBody>
      </p:sp>
      <p:sp>
        <p:nvSpPr>
          <p:cNvPr id="237718" name="AutoShape 150"/>
          <p:cNvSpPr>
            <a:spLocks noChangeArrowheads="1"/>
          </p:cNvSpPr>
          <p:nvPr/>
        </p:nvSpPr>
        <p:spPr bwMode="auto">
          <a:xfrm>
            <a:off x="2641600" y="533400"/>
            <a:ext cx="7518400" cy="9144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1700" b="0"/>
              <a:t>  </a:t>
            </a:r>
            <a:r>
              <a:rPr lang="en-US" sz="1700"/>
              <a:t>Con vật 2 chân cung cấp trứng và thịt ăn rất ngon?</a:t>
            </a:r>
            <a:r>
              <a:rPr lang="en-US" b="0"/>
              <a:t> </a:t>
            </a:r>
          </a:p>
        </p:txBody>
      </p:sp>
      <p:sp>
        <p:nvSpPr>
          <p:cNvPr id="237719" name="AutoShape 151"/>
          <p:cNvSpPr>
            <a:spLocks noChangeArrowheads="1"/>
          </p:cNvSpPr>
          <p:nvPr/>
        </p:nvSpPr>
        <p:spPr bwMode="auto">
          <a:xfrm>
            <a:off x="2641600" y="533400"/>
            <a:ext cx="7518400" cy="9144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2000" b="0"/>
              <a:t>  Bộ phận dùng để</a:t>
            </a:r>
            <a:r>
              <a:rPr lang="en-US" b="0"/>
              <a:t> </a:t>
            </a:r>
            <a:r>
              <a:rPr lang="en-US" sz="2000" b="0"/>
              <a:t>nghe của người và động vật?</a:t>
            </a:r>
          </a:p>
        </p:txBody>
      </p:sp>
      <p:sp>
        <p:nvSpPr>
          <p:cNvPr id="237720" name="AutoShape 152"/>
          <p:cNvSpPr>
            <a:spLocks noChangeArrowheads="1"/>
          </p:cNvSpPr>
          <p:nvPr/>
        </p:nvSpPr>
        <p:spPr bwMode="auto">
          <a:xfrm>
            <a:off x="2641600" y="533400"/>
            <a:ext cx="7518400" cy="9144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2000" b="0" dirty="0" err="1"/>
              <a:t>Nơi</a:t>
            </a:r>
            <a:r>
              <a:rPr lang="en-US" sz="2000" b="0" dirty="0"/>
              <a:t> </a:t>
            </a:r>
            <a:r>
              <a:rPr lang="en-US" sz="2000" b="0" dirty="0" err="1"/>
              <a:t>có</a:t>
            </a:r>
            <a:r>
              <a:rPr lang="en-US" sz="2000" b="0" dirty="0"/>
              <a:t> </a:t>
            </a:r>
            <a:r>
              <a:rPr lang="en-US" sz="2000" b="0" dirty="0" err="1"/>
              <a:t>các</a:t>
            </a:r>
            <a:r>
              <a:rPr lang="en-US" sz="2000" b="0" dirty="0"/>
              <a:t> </a:t>
            </a:r>
            <a:r>
              <a:rPr lang="en-US" sz="2000" b="0" dirty="0" err="1"/>
              <a:t>động</a:t>
            </a:r>
            <a:r>
              <a:rPr lang="en-US" sz="2000" b="0" dirty="0"/>
              <a:t> </a:t>
            </a:r>
            <a:r>
              <a:rPr lang="en-US" sz="2000" b="0" dirty="0" err="1"/>
              <a:t>vật</a:t>
            </a:r>
            <a:r>
              <a:rPr lang="en-US" sz="2000" b="0" dirty="0"/>
              <a:t> </a:t>
            </a:r>
            <a:r>
              <a:rPr lang="en-US" sz="2000" b="0" dirty="0" err="1"/>
              <a:t>và</a:t>
            </a:r>
            <a:r>
              <a:rPr lang="en-US" sz="2000" b="0" dirty="0"/>
              <a:t> </a:t>
            </a:r>
            <a:r>
              <a:rPr lang="en-US" sz="2000" b="0" dirty="0" err="1"/>
              <a:t>cây</a:t>
            </a:r>
            <a:r>
              <a:rPr lang="en-US" sz="2000" b="0" dirty="0"/>
              <a:t> </a:t>
            </a:r>
            <a:r>
              <a:rPr lang="en-US" sz="2000" b="0" dirty="0" err="1"/>
              <a:t>cối</a:t>
            </a:r>
            <a:r>
              <a:rPr lang="en-US" sz="2000" b="0" dirty="0"/>
              <a:t> </a:t>
            </a:r>
            <a:r>
              <a:rPr lang="en-US" sz="2000" b="0" dirty="0" err="1"/>
              <a:t>rậm</a:t>
            </a:r>
            <a:r>
              <a:rPr lang="en-US" sz="2000" b="0" dirty="0"/>
              <a:t> </a:t>
            </a:r>
            <a:r>
              <a:rPr lang="en-US" sz="2000" b="0" dirty="0" err="1"/>
              <a:t>rạp</a:t>
            </a:r>
            <a:r>
              <a:rPr lang="en-US" sz="2000" b="0" dirty="0"/>
              <a:t>?</a:t>
            </a:r>
          </a:p>
        </p:txBody>
      </p:sp>
      <p:sp>
        <p:nvSpPr>
          <p:cNvPr id="237721" name="AutoShape 153"/>
          <p:cNvSpPr>
            <a:spLocks noChangeArrowheads="1"/>
          </p:cNvSpPr>
          <p:nvPr/>
        </p:nvSpPr>
        <p:spPr bwMode="auto">
          <a:xfrm>
            <a:off x="1219200" y="17526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237722" name="AutoShape 154"/>
          <p:cNvSpPr>
            <a:spLocks noChangeArrowheads="1"/>
          </p:cNvSpPr>
          <p:nvPr/>
        </p:nvSpPr>
        <p:spPr bwMode="auto">
          <a:xfrm>
            <a:off x="1219200" y="24384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237723" name="AutoShape 155"/>
          <p:cNvSpPr>
            <a:spLocks noChangeArrowheads="1"/>
          </p:cNvSpPr>
          <p:nvPr/>
        </p:nvSpPr>
        <p:spPr bwMode="auto">
          <a:xfrm>
            <a:off x="1219200" y="30480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237724" name="AutoShape 156"/>
          <p:cNvSpPr>
            <a:spLocks noChangeArrowheads="1"/>
          </p:cNvSpPr>
          <p:nvPr/>
        </p:nvSpPr>
        <p:spPr bwMode="auto">
          <a:xfrm>
            <a:off x="1117600" y="37338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237725" name="AutoShape 157"/>
          <p:cNvSpPr>
            <a:spLocks noChangeArrowheads="1"/>
          </p:cNvSpPr>
          <p:nvPr/>
        </p:nvSpPr>
        <p:spPr bwMode="auto">
          <a:xfrm>
            <a:off x="1219200" y="43434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237726" name="AutoShape 158"/>
          <p:cNvSpPr>
            <a:spLocks noChangeArrowheads="1"/>
          </p:cNvSpPr>
          <p:nvPr/>
        </p:nvSpPr>
        <p:spPr bwMode="auto">
          <a:xfrm>
            <a:off x="1219200" y="5105400"/>
            <a:ext cx="406400" cy="38100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a:latin typeface="Arial"/>
            </a:endParaRPr>
          </a:p>
        </p:txBody>
      </p:sp>
      <p:sp>
        <p:nvSpPr>
          <p:cNvPr id="7327" name="Text Box 159"/>
          <p:cNvSpPr txBox="1">
            <a:spLocks noChangeArrowheads="1"/>
          </p:cNvSpPr>
          <p:nvPr/>
        </p:nvSpPr>
        <p:spPr bwMode="auto">
          <a:xfrm>
            <a:off x="1016000" y="914400"/>
            <a:ext cx="2235200" cy="369332"/>
          </a:xfrm>
          <a:prstGeom prst="rect">
            <a:avLst/>
          </a:prstGeom>
          <a:noFill/>
          <a:ln w="9525" algn="ctr">
            <a:noFill/>
            <a:miter lim="800000"/>
            <a:headEnd/>
            <a:tailEnd/>
          </a:ln>
        </p:spPr>
        <p:txBody>
          <a:bodyPr>
            <a:spAutoFit/>
          </a:bodyPr>
          <a:lstStyle/>
          <a:p>
            <a:pPr marL="342900" indent="-342900"/>
            <a:endParaRPr lang="en-US"/>
          </a:p>
        </p:txBody>
      </p:sp>
      <p:sp>
        <p:nvSpPr>
          <p:cNvPr id="7328" name="Text Box 160"/>
          <p:cNvSpPr txBox="1">
            <a:spLocks noChangeArrowheads="1"/>
          </p:cNvSpPr>
          <p:nvPr/>
        </p:nvSpPr>
        <p:spPr bwMode="auto">
          <a:xfrm>
            <a:off x="2844800" y="16043"/>
            <a:ext cx="7010400" cy="707886"/>
          </a:xfrm>
          <a:prstGeom prst="rect">
            <a:avLst/>
          </a:prstGeom>
          <a:noFill/>
          <a:ln w="9525" algn="ctr">
            <a:noFill/>
            <a:miter lim="800000"/>
            <a:headEnd/>
            <a:tailEnd/>
          </a:ln>
        </p:spPr>
        <p:txBody>
          <a:bodyPr>
            <a:spAutoFit/>
          </a:bodyPr>
          <a:lstStyle/>
          <a:p>
            <a:pPr marL="342900" indent="-342900" algn="ctr"/>
            <a:r>
              <a:rPr lang="en-US" sz="4000" dirty="0">
                <a:solidFill>
                  <a:srgbClr val="FF0000"/>
                </a:solidFill>
                <a:latin typeface="Times New Roman" pitchFamily="18" charset="0"/>
                <a:cs typeface="Times New Roman" pitchFamily="18" charset="0"/>
              </a:rPr>
              <a:t>Ô </a:t>
            </a:r>
            <a:r>
              <a:rPr lang="en-US" sz="4000" dirty="0" err="1">
                <a:solidFill>
                  <a:srgbClr val="FF0000"/>
                </a:solidFill>
                <a:latin typeface="Times New Roman" pitchFamily="18" charset="0"/>
                <a:cs typeface="Times New Roman" pitchFamily="18" charset="0"/>
              </a:rPr>
              <a:t>chữ</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bí</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mật</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0887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37720"/>
                                        </p:tgtEl>
                                        <p:attrNameLst>
                                          <p:attrName>style.visibility</p:attrName>
                                        </p:attrNameLst>
                                      </p:cBhvr>
                                      <p:to>
                                        <p:strVal val="visible"/>
                                      </p:to>
                                    </p:set>
                                    <p:anim to="" calcmode="lin" valueType="num">
                                      <p:cBhvr>
                                        <p:cTn id="7" dur="1" fill="hold"/>
                                        <p:tgtEl>
                                          <p:spTgt spid="2377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770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4" presetClass="entr" presetSubtype="0" fill="hold" nodeType="clickEffect">
                                  <p:stCondLst>
                                    <p:cond delay="0"/>
                                  </p:stCondLst>
                                  <p:childTnLst>
                                    <p:set>
                                      <p:cBhvr>
                                        <p:cTn id="12" dur="1" fill="hold">
                                          <p:stCondLst>
                                            <p:cond delay="0"/>
                                          </p:stCondLst>
                                        </p:cTn>
                                        <p:tgtEl>
                                          <p:spTgt spid="237637"/>
                                        </p:tgtEl>
                                        <p:attrNameLst>
                                          <p:attrName>style.visibility</p:attrName>
                                        </p:attrNameLst>
                                      </p:cBhvr>
                                      <p:to>
                                        <p:strVal val="visible"/>
                                      </p:to>
                                    </p:set>
                                    <p:anim to="" calcmode="lin" valueType="num">
                                      <p:cBhvr>
                                        <p:cTn id="13" dur="1" fill="hold"/>
                                        <p:tgtEl>
                                          <p:spTgt spid="237637"/>
                                        </p:tgtEl>
                                        <p:attrNameLst>
                                          <p:attrName/>
                                        </p:attrNameLst>
                                      </p:cBhvr>
                                    </p:anim>
                                  </p:childTnLst>
                                </p:cTn>
                              </p:par>
                            </p:childTnLst>
                          </p:cTn>
                        </p:par>
                      </p:childTnLst>
                    </p:cTn>
                  </p:par>
                </p:childTnLst>
              </p:cTn>
              <p:nextCondLst>
                <p:cond evt="onClick" delay="0">
                  <p:tgtEl>
                    <p:spTgt spid="237709"/>
                  </p:tgtEl>
                </p:cond>
              </p:nextCondLst>
            </p:seq>
            <p:seq concurrent="1" nextAc="seek">
              <p:cTn id="14" restart="whenNotActive" fill="hold" evtFilter="cancelBubble" nodeType="interactiveSeq">
                <p:stCondLst>
                  <p:cond evt="onClick" delay="0">
                    <p:tgtEl>
                      <p:spTgt spid="23771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237647"/>
                                        </p:tgtEl>
                                        <p:attrNameLst>
                                          <p:attrName>style.visibility</p:attrName>
                                        </p:attrNameLst>
                                      </p:cBhvr>
                                      <p:to>
                                        <p:strVal val="visible"/>
                                      </p:to>
                                    </p:set>
                                    <p:anim to="" calcmode="lin" valueType="num">
                                      <p:cBhvr>
                                        <p:cTn id="19" dur="1" fill="hold"/>
                                        <p:tgtEl>
                                          <p:spTgt spid="237647"/>
                                        </p:tgtEl>
                                        <p:attrNameLst>
                                          <p:attrName/>
                                        </p:attrNameLst>
                                      </p:cBhvr>
                                    </p:anim>
                                  </p:childTnLst>
                                </p:cTn>
                              </p:par>
                            </p:childTnLst>
                          </p:cTn>
                        </p:par>
                      </p:childTnLst>
                    </p:cTn>
                  </p:par>
                </p:childTnLst>
              </p:cTn>
              <p:nextCondLst>
                <p:cond evt="onClick" delay="0">
                  <p:tgtEl>
                    <p:spTgt spid="237710"/>
                  </p:tgtEl>
                </p:cond>
              </p:nextCondLst>
            </p:seq>
            <p:seq concurrent="1" nextAc="seek">
              <p:cTn id="20" restart="whenNotActive" fill="hold" evtFilter="cancelBubble" nodeType="interactiveSeq">
                <p:stCondLst>
                  <p:cond evt="onClick" delay="0">
                    <p:tgtEl>
                      <p:spTgt spid="23771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4" presetClass="entr" presetSubtype="0" fill="hold" nodeType="clickEffect">
                                  <p:stCondLst>
                                    <p:cond delay="0"/>
                                  </p:stCondLst>
                                  <p:childTnLst>
                                    <p:set>
                                      <p:cBhvr>
                                        <p:cTn id="24" dur="1" fill="hold">
                                          <p:stCondLst>
                                            <p:cond delay="0"/>
                                          </p:stCondLst>
                                        </p:cTn>
                                        <p:tgtEl>
                                          <p:spTgt spid="237689"/>
                                        </p:tgtEl>
                                        <p:attrNameLst>
                                          <p:attrName>style.visibility</p:attrName>
                                        </p:attrNameLst>
                                      </p:cBhvr>
                                      <p:to>
                                        <p:strVal val="visible"/>
                                      </p:to>
                                    </p:set>
                                    <p:anim to="" calcmode="lin" valueType="num">
                                      <p:cBhvr>
                                        <p:cTn id="25" dur="1" fill="hold"/>
                                        <p:tgtEl>
                                          <p:spTgt spid="237689"/>
                                        </p:tgtEl>
                                        <p:attrNameLst>
                                          <p:attrName/>
                                        </p:attrNameLst>
                                      </p:cBhvr>
                                    </p:anim>
                                  </p:childTnLst>
                                </p:cTn>
                              </p:par>
                            </p:childTnLst>
                          </p:cTn>
                        </p:par>
                      </p:childTnLst>
                    </p:cTn>
                  </p:par>
                </p:childTnLst>
              </p:cTn>
              <p:nextCondLst>
                <p:cond evt="onClick" delay="0">
                  <p:tgtEl>
                    <p:spTgt spid="237711"/>
                  </p:tgtEl>
                </p:cond>
              </p:nextCondLst>
            </p:seq>
            <p:seq concurrent="1" nextAc="seek">
              <p:cTn id="26" restart="whenNotActive" fill="hold" evtFilter="cancelBubble" nodeType="interactiveSeq">
                <p:stCondLst>
                  <p:cond evt="onClick" delay="0">
                    <p:tgtEl>
                      <p:spTgt spid="23771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4" presetClass="entr" presetSubtype="0" fill="hold" nodeType="clickEffect">
                                  <p:stCondLst>
                                    <p:cond delay="0"/>
                                  </p:stCondLst>
                                  <p:childTnLst>
                                    <p:set>
                                      <p:cBhvr>
                                        <p:cTn id="30" dur="1" fill="hold">
                                          <p:stCondLst>
                                            <p:cond delay="0"/>
                                          </p:stCondLst>
                                        </p:cTn>
                                        <p:tgtEl>
                                          <p:spTgt spid="237659"/>
                                        </p:tgtEl>
                                        <p:attrNameLst>
                                          <p:attrName>style.visibility</p:attrName>
                                        </p:attrNameLst>
                                      </p:cBhvr>
                                      <p:to>
                                        <p:strVal val="visible"/>
                                      </p:to>
                                    </p:set>
                                    <p:anim to="" calcmode="lin" valueType="num">
                                      <p:cBhvr>
                                        <p:cTn id="31" dur="1" fill="hold"/>
                                        <p:tgtEl>
                                          <p:spTgt spid="237659"/>
                                        </p:tgtEl>
                                        <p:attrNameLst>
                                          <p:attrName/>
                                        </p:attrNameLst>
                                      </p:cBhvr>
                                    </p:anim>
                                  </p:childTnLst>
                                </p:cTn>
                              </p:par>
                            </p:childTnLst>
                          </p:cTn>
                        </p:par>
                      </p:childTnLst>
                    </p:cTn>
                  </p:par>
                </p:childTnLst>
              </p:cTn>
              <p:nextCondLst>
                <p:cond evt="onClick" delay="0">
                  <p:tgtEl>
                    <p:spTgt spid="237712"/>
                  </p:tgtEl>
                </p:cond>
              </p:nextCondLst>
            </p:seq>
            <p:seq concurrent="1" nextAc="seek">
              <p:cTn id="32" restart="whenNotActive" fill="hold" evtFilter="cancelBubble" nodeType="interactiveSeq">
                <p:stCondLst>
                  <p:cond evt="onClick" delay="0">
                    <p:tgtEl>
                      <p:spTgt spid="23771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237679"/>
                                        </p:tgtEl>
                                        <p:attrNameLst>
                                          <p:attrName>style.visibility</p:attrName>
                                        </p:attrNameLst>
                                      </p:cBhvr>
                                      <p:to>
                                        <p:strVal val="visible"/>
                                      </p:to>
                                    </p:set>
                                    <p:anim to="" calcmode="lin" valueType="num">
                                      <p:cBhvr>
                                        <p:cTn id="37" dur="1" fill="hold"/>
                                        <p:tgtEl>
                                          <p:spTgt spid="237679"/>
                                        </p:tgtEl>
                                        <p:attrNameLst>
                                          <p:attrName/>
                                        </p:attrNameLst>
                                      </p:cBhvr>
                                    </p:anim>
                                  </p:childTnLst>
                                </p:cTn>
                              </p:par>
                            </p:childTnLst>
                          </p:cTn>
                        </p:par>
                      </p:childTnLst>
                    </p:cTn>
                  </p:par>
                </p:childTnLst>
              </p:cTn>
              <p:nextCondLst>
                <p:cond evt="onClick" delay="0">
                  <p:tgtEl>
                    <p:spTgt spid="237713"/>
                  </p:tgtEl>
                </p:cond>
              </p:nextCondLst>
            </p:seq>
            <p:seq concurrent="1" nextAc="seek">
              <p:cTn id="38" restart="whenNotActive" fill="hold" evtFilter="cancelBubble" nodeType="interactiveSeq">
                <p:stCondLst>
                  <p:cond evt="onClick" delay="0">
                    <p:tgtEl>
                      <p:spTgt spid="237714"/>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4" presetClass="entr" presetSubtype="0" fill="hold" nodeType="clickEffect">
                                  <p:stCondLst>
                                    <p:cond delay="0"/>
                                  </p:stCondLst>
                                  <p:childTnLst>
                                    <p:set>
                                      <p:cBhvr>
                                        <p:cTn id="42" dur="1" fill="hold">
                                          <p:stCondLst>
                                            <p:cond delay="0"/>
                                          </p:stCondLst>
                                        </p:cTn>
                                        <p:tgtEl>
                                          <p:spTgt spid="237667"/>
                                        </p:tgtEl>
                                        <p:attrNameLst>
                                          <p:attrName>style.visibility</p:attrName>
                                        </p:attrNameLst>
                                      </p:cBhvr>
                                      <p:to>
                                        <p:strVal val="visible"/>
                                      </p:to>
                                    </p:set>
                                    <p:anim to="" calcmode="lin" valueType="num">
                                      <p:cBhvr>
                                        <p:cTn id="43" dur="1" fill="hold"/>
                                        <p:tgtEl>
                                          <p:spTgt spid="237667"/>
                                        </p:tgtEl>
                                        <p:attrNameLst>
                                          <p:attrName/>
                                        </p:attrNameLst>
                                      </p:cBhvr>
                                    </p:anim>
                                  </p:childTnLst>
                                </p:cTn>
                              </p:par>
                            </p:childTnLst>
                          </p:cTn>
                        </p:par>
                      </p:childTnLst>
                    </p:cTn>
                  </p:par>
                </p:childTnLst>
              </p:cTn>
              <p:nextCondLst>
                <p:cond evt="onClick" delay="0">
                  <p:tgtEl>
                    <p:spTgt spid="237714"/>
                  </p:tgtEl>
                </p:cond>
              </p:nextCondLst>
            </p:seq>
            <p:seq concurrent="1" nextAc="seek">
              <p:cTn id="44" restart="whenNotActive" fill="hold" evtFilter="cancelBubble" nodeType="interactiveSeq">
                <p:stCondLst>
                  <p:cond evt="onClick" delay="0">
                    <p:tgtEl>
                      <p:spTgt spid="23770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37715"/>
                                        </p:tgtEl>
                                        <p:attrNameLst>
                                          <p:attrName>style.visibility</p:attrName>
                                        </p:attrNameLst>
                                      </p:cBhvr>
                                      <p:to>
                                        <p:strVal val="visible"/>
                                      </p:to>
                                    </p:set>
                                    <p:anim calcmode="lin" valueType="num">
                                      <p:cBhvr>
                                        <p:cTn id="49" dur="500" fill="hold"/>
                                        <p:tgtEl>
                                          <p:spTgt spid="237715"/>
                                        </p:tgtEl>
                                        <p:attrNameLst>
                                          <p:attrName>ppt_w</p:attrName>
                                        </p:attrNameLst>
                                      </p:cBhvr>
                                      <p:tavLst>
                                        <p:tav tm="0">
                                          <p:val>
                                            <p:fltVal val="0"/>
                                          </p:val>
                                        </p:tav>
                                        <p:tav tm="100000">
                                          <p:val>
                                            <p:strVal val="#ppt_w"/>
                                          </p:val>
                                        </p:tav>
                                      </p:tavLst>
                                    </p:anim>
                                    <p:anim calcmode="lin" valueType="num">
                                      <p:cBhvr>
                                        <p:cTn id="50" dur="500" fill="hold"/>
                                        <p:tgtEl>
                                          <p:spTgt spid="237715"/>
                                        </p:tgtEl>
                                        <p:attrNameLst>
                                          <p:attrName>ppt_h</p:attrName>
                                        </p:attrNameLst>
                                      </p:cBhvr>
                                      <p:tavLst>
                                        <p:tav tm="0">
                                          <p:val>
                                            <p:fltVal val="0"/>
                                          </p:val>
                                        </p:tav>
                                        <p:tav tm="100000">
                                          <p:val>
                                            <p:strVal val="#ppt_h"/>
                                          </p:val>
                                        </p:tav>
                                      </p:tavLst>
                                    </p:anim>
                                    <p:animEffect transition="in" filter="fade">
                                      <p:cBhvr>
                                        <p:cTn id="51" dur="500"/>
                                        <p:tgtEl>
                                          <p:spTgt spid="237715"/>
                                        </p:tgtEl>
                                      </p:cBhvr>
                                    </p:animEffect>
                                  </p:childTnLst>
                                </p:cTn>
                              </p:par>
                            </p:childTnLst>
                          </p:cTn>
                        </p:par>
                      </p:childTnLst>
                    </p:cTn>
                  </p:par>
                </p:childTnLst>
              </p:cTn>
              <p:nextCondLst>
                <p:cond evt="onClick" delay="0">
                  <p:tgtEl>
                    <p:spTgt spid="237703"/>
                  </p:tgtEl>
                </p:cond>
              </p:nextCondLst>
            </p:seq>
            <p:seq concurrent="1" nextAc="seek">
              <p:cTn id="52" restart="whenNotActive" fill="hold" evtFilter="cancelBubble" nodeType="interactiveSeq">
                <p:stCondLst>
                  <p:cond evt="onClick" delay="0">
                    <p:tgtEl>
                      <p:spTgt spid="237704"/>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237716"/>
                                        </p:tgtEl>
                                        <p:attrNameLst>
                                          <p:attrName>style.visibility</p:attrName>
                                        </p:attrNameLst>
                                      </p:cBhvr>
                                      <p:to>
                                        <p:strVal val="visible"/>
                                      </p:to>
                                    </p:set>
                                    <p:anim to="" calcmode="lin" valueType="num">
                                      <p:cBhvr>
                                        <p:cTn id="57" dur="1" fill="hold"/>
                                        <p:tgtEl>
                                          <p:spTgt spid="237716"/>
                                        </p:tgtEl>
                                        <p:attrNameLst>
                                          <p:attrName/>
                                        </p:attrNameLst>
                                      </p:cBhvr>
                                    </p:anim>
                                  </p:childTnLst>
                                </p:cTn>
                              </p:par>
                            </p:childTnLst>
                          </p:cTn>
                        </p:par>
                      </p:childTnLst>
                    </p:cTn>
                  </p:par>
                </p:childTnLst>
              </p:cTn>
              <p:nextCondLst>
                <p:cond evt="onClick" delay="0">
                  <p:tgtEl>
                    <p:spTgt spid="237704"/>
                  </p:tgtEl>
                </p:cond>
              </p:nextCondLst>
            </p:seq>
            <p:seq concurrent="1" nextAc="seek">
              <p:cTn id="58" restart="whenNotActive" fill="hold" evtFilter="cancelBubble" nodeType="interactiveSeq">
                <p:stCondLst>
                  <p:cond evt="onClick" delay="0">
                    <p:tgtEl>
                      <p:spTgt spid="23770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4" presetClass="entr" presetSubtype="0" fill="hold" grpId="0" nodeType="clickEffect">
                                  <p:stCondLst>
                                    <p:cond delay="0"/>
                                  </p:stCondLst>
                                  <p:childTnLst>
                                    <p:set>
                                      <p:cBhvr>
                                        <p:cTn id="62" dur="1" fill="hold">
                                          <p:stCondLst>
                                            <p:cond delay="0"/>
                                          </p:stCondLst>
                                        </p:cTn>
                                        <p:tgtEl>
                                          <p:spTgt spid="237717"/>
                                        </p:tgtEl>
                                        <p:attrNameLst>
                                          <p:attrName>style.visibility</p:attrName>
                                        </p:attrNameLst>
                                      </p:cBhvr>
                                      <p:to>
                                        <p:strVal val="visible"/>
                                      </p:to>
                                    </p:set>
                                    <p:anim to="" calcmode="lin" valueType="num">
                                      <p:cBhvr>
                                        <p:cTn id="63" dur="1" fill="hold"/>
                                        <p:tgtEl>
                                          <p:spTgt spid="237717"/>
                                        </p:tgtEl>
                                        <p:attrNameLst>
                                          <p:attrName/>
                                        </p:attrNameLst>
                                      </p:cBhvr>
                                    </p:anim>
                                  </p:childTnLst>
                                </p:cTn>
                              </p:par>
                            </p:childTnLst>
                          </p:cTn>
                        </p:par>
                      </p:childTnLst>
                    </p:cTn>
                  </p:par>
                </p:childTnLst>
              </p:cTn>
              <p:nextCondLst>
                <p:cond evt="onClick" delay="0">
                  <p:tgtEl>
                    <p:spTgt spid="237705"/>
                  </p:tgtEl>
                </p:cond>
              </p:nextCondLst>
            </p:seq>
            <p:seq concurrent="1" nextAc="seek">
              <p:cTn id="64" restart="whenNotActive" fill="hold" evtFilter="cancelBubble" nodeType="interactiveSeq">
                <p:stCondLst>
                  <p:cond evt="onClick" delay="0">
                    <p:tgtEl>
                      <p:spTgt spid="237706"/>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24" presetClass="entr" presetSubtype="0" fill="hold" grpId="0" nodeType="clickEffect">
                                  <p:stCondLst>
                                    <p:cond delay="0"/>
                                  </p:stCondLst>
                                  <p:childTnLst>
                                    <p:set>
                                      <p:cBhvr>
                                        <p:cTn id="68" dur="1" fill="hold">
                                          <p:stCondLst>
                                            <p:cond delay="0"/>
                                          </p:stCondLst>
                                        </p:cTn>
                                        <p:tgtEl>
                                          <p:spTgt spid="237718"/>
                                        </p:tgtEl>
                                        <p:attrNameLst>
                                          <p:attrName>style.visibility</p:attrName>
                                        </p:attrNameLst>
                                      </p:cBhvr>
                                      <p:to>
                                        <p:strVal val="visible"/>
                                      </p:to>
                                    </p:set>
                                    <p:anim to="" calcmode="lin" valueType="num">
                                      <p:cBhvr>
                                        <p:cTn id="69" dur="1" fill="hold"/>
                                        <p:tgtEl>
                                          <p:spTgt spid="237718"/>
                                        </p:tgtEl>
                                        <p:attrNameLst>
                                          <p:attrName/>
                                        </p:attrNameLst>
                                      </p:cBhvr>
                                    </p:anim>
                                  </p:childTnLst>
                                </p:cTn>
                              </p:par>
                            </p:childTnLst>
                          </p:cTn>
                        </p:par>
                      </p:childTnLst>
                    </p:cTn>
                  </p:par>
                </p:childTnLst>
              </p:cTn>
              <p:nextCondLst>
                <p:cond evt="onClick" delay="0">
                  <p:tgtEl>
                    <p:spTgt spid="237706"/>
                  </p:tgtEl>
                </p:cond>
              </p:nextCondLst>
            </p:seq>
            <p:seq concurrent="1" nextAc="seek">
              <p:cTn id="70" restart="whenNotActive" fill="hold" evtFilter="cancelBubble" nodeType="interactiveSeq">
                <p:stCondLst>
                  <p:cond evt="onClick" delay="0">
                    <p:tgtEl>
                      <p:spTgt spid="237707"/>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24" presetClass="entr" presetSubtype="0" fill="hold" grpId="0" nodeType="clickEffect">
                                  <p:stCondLst>
                                    <p:cond delay="0"/>
                                  </p:stCondLst>
                                  <p:childTnLst>
                                    <p:set>
                                      <p:cBhvr>
                                        <p:cTn id="74" dur="1" fill="hold">
                                          <p:stCondLst>
                                            <p:cond delay="0"/>
                                          </p:stCondLst>
                                        </p:cTn>
                                        <p:tgtEl>
                                          <p:spTgt spid="237719"/>
                                        </p:tgtEl>
                                        <p:attrNameLst>
                                          <p:attrName>style.visibility</p:attrName>
                                        </p:attrNameLst>
                                      </p:cBhvr>
                                      <p:to>
                                        <p:strVal val="visible"/>
                                      </p:to>
                                    </p:set>
                                    <p:anim to="" calcmode="lin" valueType="num">
                                      <p:cBhvr>
                                        <p:cTn id="75" dur="1" fill="hold"/>
                                        <p:tgtEl>
                                          <p:spTgt spid="237719"/>
                                        </p:tgtEl>
                                        <p:attrNameLst>
                                          <p:attrName/>
                                        </p:attrNameLst>
                                      </p:cBhvr>
                                    </p:anim>
                                  </p:childTnLst>
                                </p:cTn>
                              </p:par>
                            </p:childTnLst>
                          </p:cTn>
                        </p:par>
                      </p:childTnLst>
                    </p:cTn>
                  </p:par>
                </p:childTnLst>
              </p:cTn>
              <p:nextCondLst>
                <p:cond evt="onClick" delay="0">
                  <p:tgtEl>
                    <p:spTgt spid="237707"/>
                  </p:tgtEl>
                </p:cond>
              </p:nextCondLst>
            </p:seq>
            <p:seq concurrent="1" nextAc="seek">
              <p:cTn id="76" restart="whenNotActive" fill="hold" evtFilter="cancelBubble" nodeType="interactiveSeq">
                <p:stCondLst>
                  <p:cond evt="onClick" delay="0">
                    <p:tgtEl>
                      <p:spTgt spid="237721"/>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8" presetClass="exit" presetSubtype="16" fill="hold" grpId="1" nodeType="clickEffect">
                                  <p:stCondLst>
                                    <p:cond delay="0"/>
                                  </p:stCondLst>
                                  <p:childTnLst>
                                    <p:animEffect transition="out" filter="diamond(in)">
                                      <p:cBhvr>
                                        <p:cTn id="80" dur="2000"/>
                                        <p:tgtEl>
                                          <p:spTgt spid="237715"/>
                                        </p:tgtEl>
                                      </p:cBhvr>
                                    </p:animEffect>
                                    <p:set>
                                      <p:cBhvr>
                                        <p:cTn id="81" dur="1" fill="hold">
                                          <p:stCondLst>
                                            <p:cond delay="1999"/>
                                          </p:stCondLst>
                                        </p:cTn>
                                        <p:tgtEl>
                                          <p:spTgt spid="237715"/>
                                        </p:tgtEl>
                                        <p:attrNameLst>
                                          <p:attrName>style.visibility</p:attrName>
                                        </p:attrNameLst>
                                      </p:cBhvr>
                                      <p:to>
                                        <p:strVal val="hidden"/>
                                      </p:to>
                                    </p:set>
                                  </p:childTnLst>
                                </p:cTn>
                              </p:par>
                            </p:childTnLst>
                          </p:cTn>
                        </p:par>
                      </p:childTnLst>
                    </p:cTn>
                  </p:par>
                </p:childTnLst>
              </p:cTn>
              <p:nextCondLst>
                <p:cond evt="onClick" delay="0">
                  <p:tgtEl>
                    <p:spTgt spid="237721"/>
                  </p:tgtEl>
                </p:cond>
              </p:nextCondLst>
            </p:seq>
            <p:seq concurrent="1" nextAc="seek">
              <p:cTn id="82" restart="whenNotActive" fill="hold" evtFilter="cancelBubble" nodeType="interactiveSeq">
                <p:stCondLst>
                  <p:cond evt="onClick" delay="0">
                    <p:tgtEl>
                      <p:spTgt spid="237722"/>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8" presetClass="exit" presetSubtype="16" fill="hold" grpId="1" nodeType="clickEffect">
                                  <p:stCondLst>
                                    <p:cond delay="0"/>
                                  </p:stCondLst>
                                  <p:childTnLst>
                                    <p:animEffect transition="out" filter="diamond(in)">
                                      <p:cBhvr>
                                        <p:cTn id="86" dur="2000"/>
                                        <p:tgtEl>
                                          <p:spTgt spid="237716"/>
                                        </p:tgtEl>
                                      </p:cBhvr>
                                    </p:animEffect>
                                    <p:set>
                                      <p:cBhvr>
                                        <p:cTn id="87" dur="1" fill="hold">
                                          <p:stCondLst>
                                            <p:cond delay="1999"/>
                                          </p:stCondLst>
                                        </p:cTn>
                                        <p:tgtEl>
                                          <p:spTgt spid="237716"/>
                                        </p:tgtEl>
                                        <p:attrNameLst>
                                          <p:attrName>style.visibility</p:attrName>
                                        </p:attrNameLst>
                                      </p:cBhvr>
                                      <p:to>
                                        <p:strVal val="hidden"/>
                                      </p:to>
                                    </p:set>
                                  </p:childTnLst>
                                </p:cTn>
                              </p:par>
                            </p:childTnLst>
                          </p:cTn>
                        </p:par>
                      </p:childTnLst>
                    </p:cTn>
                  </p:par>
                </p:childTnLst>
              </p:cTn>
              <p:nextCondLst>
                <p:cond evt="onClick" delay="0">
                  <p:tgtEl>
                    <p:spTgt spid="237722"/>
                  </p:tgtEl>
                </p:cond>
              </p:nextCondLst>
            </p:seq>
            <p:seq concurrent="1" nextAc="seek">
              <p:cTn id="88" restart="whenNotActive" fill="hold" evtFilter="cancelBubble" nodeType="interactiveSeq">
                <p:stCondLst>
                  <p:cond evt="onClick" delay="0">
                    <p:tgtEl>
                      <p:spTgt spid="23772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8" presetClass="exit" presetSubtype="16" fill="hold" grpId="1" nodeType="clickEffect">
                                  <p:stCondLst>
                                    <p:cond delay="0"/>
                                  </p:stCondLst>
                                  <p:childTnLst>
                                    <p:animEffect transition="out" filter="diamond(in)">
                                      <p:cBhvr>
                                        <p:cTn id="92" dur="2000"/>
                                        <p:tgtEl>
                                          <p:spTgt spid="237717"/>
                                        </p:tgtEl>
                                      </p:cBhvr>
                                    </p:animEffect>
                                    <p:set>
                                      <p:cBhvr>
                                        <p:cTn id="93" dur="1" fill="hold">
                                          <p:stCondLst>
                                            <p:cond delay="1999"/>
                                          </p:stCondLst>
                                        </p:cTn>
                                        <p:tgtEl>
                                          <p:spTgt spid="237717"/>
                                        </p:tgtEl>
                                        <p:attrNameLst>
                                          <p:attrName>style.visibility</p:attrName>
                                        </p:attrNameLst>
                                      </p:cBhvr>
                                      <p:to>
                                        <p:strVal val="hidden"/>
                                      </p:to>
                                    </p:set>
                                  </p:childTnLst>
                                </p:cTn>
                              </p:par>
                            </p:childTnLst>
                          </p:cTn>
                        </p:par>
                      </p:childTnLst>
                    </p:cTn>
                  </p:par>
                </p:childTnLst>
              </p:cTn>
              <p:nextCondLst>
                <p:cond evt="onClick" delay="0">
                  <p:tgtEl>
                    <p:spTgt spid="237723"/>
                  </p:tgtEl>
                </p:cond>
              </p:nextCondLst>
            </p:seq>
            <p:seq concurrent="1" nextAc="seek">
              <p:cTn id="94" restart="whenNotActive" fill="hold" evtFilter="cancelBubble" nodeType="interactiveSeq">
                <p:stCondLst>
                  <p:cond evt="onClick" delay="0">
                    <p:tgtEl>
                      <p:spTgt spid="237724"/>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8" presetClass="exit" presetSubtype="16" fill="hold" grpId="1" nodeType="clickEffect">
                                  <p:stCondLst>
                                    <p:cond delay="0"/>
                                  </p:stCondLst>
                                  <p:childTnLst>
                                    <p:animEffect transition="out" filter="diamond(in)">
                                      <p:cBhvr>
                                        <p:cTn id="98" dur="2000"/>
                                        <p:tgtEl>
                                          <p:spTgt spid="237718"/>
                                        </p:tgtEl>
                                      </p:cBhvr>
                                    </p:animEffect>
                                    <p:set>
                                      <p:cBhvr>
                                        <p:cTn id="99" dur="1" fill="hold">
                                          <p:stCondLst>
                                            <p:cond delay="1999"/>
                                          </p:stCondLst>
                                        </p:cTn>
                                        <p:tgtEl>
                                          <p:spTgt spid="237718"/>
                                        </p:tgtEl>
                                        <p:attrNameLst>
                                          <p:attrName>style.visibility</p:attrName>
                                        </p:attrNameLst>
                                      </p:cBhvr>
                                      <p:to>
                                        <p:strVal val="hidden"/>
                                      </p:to>
                                    </p:set>
                                  </p:childTnLst>
                                </p:cTn>
                              </p:par>
                            </p:childTnLst>
                          </p:cTn>
                        </p:par>
                      </p:childTnLst>
                    </p:cTn>
                  </p:par>
                </p:childTnLst>
              </p:cTn>
              <p:nextCondLst>
                <p:cond evt="onClick" delay="0">
                  <p:tgtEl>
                    <p:spTgt spid="237724"/>
                  </p:tgtEl>
                </p:cond>
              </p:nextCondLst>
            </p:seq>
            <p:seq concurrent="1" nextAc="seek">
              <p:cTn id="100" restart="whenNotActive" fill="hold" evtFilter="cancelBubble" nodeType="interactiveSeq">
                <p:stCondLst>
                  <p:cond evt="onClick" delay="0">
                    <p:tgtEl>
                      <p:spTgt spid="237725"/>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8" presetClass="exit" presetSubtype="16" fill="hold" grpId="1" nodeType="clickEffect">
                                  <p:stCondLst>
                                    <p:cond delay="0"/>
                                  </p:stCondLst>
                                  <p:childTnLst>
                                    <p:animEffect transition="out" filter="diamond(in)">
                                      <p:cBhvr>
                                        <p:cTn id="104" dur="2000"/>
                                        <p:tgtEl>
                                          <p:spTgt spid="237719"/>
                                        </p:tgtEl>
                                      </p:cBhvr>
                                    </p:animEffect>
                                    <p:set>
                                      <p:cBhvr>
                                        <p:cTn id="105" dur="1" fill="hold">
                                          <p:stCondLst>
                                            <p:cond delay="1999"/>
                                          </p:stCondLst>
                                        </p:cTn>
                                        <p:tgtEl>
                                          <p:spTgt spid="237719"/>
                                        </p:tgtEl>
                                        <p:attrNameLst>
                                          <p:attrName>style.visibility</p:attrName>
                                        </p:attrNameLst>
                                      </p:cBhvr>
                                      <p:to>
                                        <p:strVal val="hidden"/>
                                      </p:to>
                                    </p:set>
                                  </p:childTnLst>
                                </p:cTn>
                              </p:par>
                            </p:childTnLst>
                          </p:cTn>
                        </p:par>
                      </p:childTnLst>
                    </p:cTn>
                  </p:par>
                </p:childTnLst>
              </p:cTn>
              <p:nextCondLst>
                <p:cond evt="onClick" delay="0">
                  <p:tgtEl>
                    <p:spTgt spid="237725"/>
                  </p:tgtEl>
                </p:cond>
              </p:nextCondLst>
            </p:seq>
          </p:childTnLst>
        </p:cTn>
      </p:par>
    </p:tnLst>
    <p:bldLst>
      <p:bldP spid="237715" grpId="0" animBg="1"/>
      <p:bldP spid="237715" grpId="1" animBg="1"/>
      <p:bldP spid="237716" grpId="0" animBg="1"/>
      <p:bldP spid="237716" grpId="1" animBg="1"/>
      <p:bldP spid="237717" grpId="0" animBg="1"/>
      <p:bldP spid="237717" grpId="1" animBg="1"/>
      <p:bldP spid="237718" grpId="0" animBg="1"/>
      <p:bldP spid="237718" grpId="1" animBg="1"/>
      <p:bldP spid="237719" grpId="0" animBg="1"/>
      <p:bldP spid="237719" grpId="1" animBg="1"/>
      <p:bldP spid="2377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png;base64,iVBORw0KGgoAAAANSUhEUgAAAfQAAAF3CAYAAABT8rn8AAAAAXNSR0IArs4c6QAAIABJREFUeF7svfmTXNd1Jvi9/WW+3GrDTgAkSIIUJUqUOCSttWW37bbdM+6I6YiJmPlp5qf5hybGPdMR3R12u8duybItyxItyxIlURQpiotAghtAYi0UqlCVVbm/feI7973Ml4mqSrAKIAAxk1FELbm8d++55zvLd87Rvvuzc2mapig+NE1D/sW/8fvig79TXzE0A4CWQBt/i7Gf81fr2fto4H98aEhSfpf9lP+98HmT1zZ2HUiQIkbKz8+uWd618P1ur9dSDVqqj65GPpf3O/qUNE3kd/J7ffw6+ayJ2y5cnrovTdMLbza6V/XLFLqW4KbFG1vtnX8YrvmU/dvt7eT6dr6JqVeiyXqN1oXbma95ksmO/C7bl3x/8jcel6ypHzcup5nscB/zPcrEargz6trU/m33mJTtyefoemH/tnkDfcra7SZ/ai12l6LdV0TJV3H95d0yeeC/u10/1y2VM8ALSYcrJN/lwsULHF5j9pzCz3L/e5af8fMxeR+3Jg17v4Bc9naTQa5fcT2L8qvOzn4kWK17voB7uX+ln9Rju9dP6m/TNOV+Wq0Wrrcv4Ue/+TtcbZ5DveFBN2IMei2USw4MTUeSAGmiqy+RlQSJFiJNI2h6nH0q12D3M3Jr+7j9s3bV/xRNjRpI7n60DvKbGBoiAAHckoZaw4JhhgjCLVh2AssG/MEAhuZCA0Hsk39kqAIIruQ/5dgqiy9rzn89r4xyuSTfm6Yh9+0P+rBMC2msw9DLcOwytBmgzwB97wqZx2gG6Lupghmg77Y6M0C/04CeA33uhBmGIUZev99H01/BX//4P2Gl9RHmF6qwTKDX24TrWNA1goSJOKKBSFAn5CRIEN0ngJ5kgO7DcSGAbloRwqgF04rvO0CvVDyUSq4AumHosoczQJ/QLTMPnRbuzEPfDXJmHvrMQ7+fPfQ8WpkkCfhFeSao8/seNvEX3/8zXNk4pwDdBrqdJixTRX0Mg94fAV1DmtB0v/8AXdMCAfBaw4btJAijrSGgB74PHc4976Fz5XNAT5N4COiBP4BpmDMPfRiimoXcZ4A+kU6ahdzpic1C7rkc3O8h92IoPvfSc5CPrB5+8Mq3cfbCa3BcTQC9P2jBNDQBfEnnwJRoMLM4CUPATHHeFyH3VDx0ArphRqjWLThugiTtQjdCmFaCMAjueUCXVG8B0JM4gq7T2DIQBj4M3ZgB+gzQR7A189B3z4HOPPSZh34/e+h5Dj2XYwJ1HMfigcf2AGeXf4Wfv/bPAuS2Q07TALZjIAwDAXFds+Rf9cWcLnPnBMpE0Qckf75PHsEuIbK959AVoOt6BGgDVGomyh55AD1oBkE+QRSE0DX7nvbQFc8KqFYrcF0HcRQK74ZciBmgz0LuNx2dGaDPAH1GitsZUaZ66HzpXolxBULcTqS2aVStaaQ4ubyMnJqH2sOQxLYUie1jLbiI7//kO1i7sQzb1WDYMdyShTD0xTcEmD8nEPKNmEiPkWaALu+Nuw3oyodVj5xqnRPMIhhGjDjpCaBXqiS/9QHx2mNEYQ7od47Utyu/RlGtdyXF8RmGrqFWq8JxbERhIK8ioBPcyXWYkeLy7Z+F3Gch91nIfcZy30Xr3hKgT0PdHf+elwdkPO1tqnymvXXRg92O5c7rjyIS2RQI8MGfBYztEH1rA3/3/F/j2vWLsJwUmhnCtDVEcQBdcu2Zd56wVOVeA3RFyB1nubOCahzQw6iDStWSPHoO6LoRZYBoQROj5JN/3ArLXcDb0IeAzrx57qHPAH3moc889EkZmAH6DND3DOi3I9S837K1Yvrs5rJay7IwGAwkJ05AJ8Cr/LgGzYkRl3v4++f/O65e+0i88yjtIdUDhLEP01Lhdikt5mUmjLvfSx66KjEeAXpWKixLQpY7CWRktnfhVUzUGw40nZGHgZToJXEoHIG8iPqThvS9AjrvmPt6RwA9Yb2fnkrdoiwjTTpAfhbrieGebKXu1Tp0hi0kYJPVLOdhLBWqElt21zr07XNseUlOsaj99tehyzXfxTr0rDR/eBaK0ceh/3Ef16FPrVPfcw12vmS711Hv/vnT69B3e71UeWjGroAut7ePOvRp1z9WP7wHD3W3HgOTCnrSg5UUcEE/bafQcx0mWiA7Z8X3KdqDO9WB7w4Ue6+jl6JRuaadDYvd1j82AoRWB9c2LuF7P/gOUn2AKO3CLutIdQI3c+ZSmDoMuWuZl848urry/YXcp5V17rZ2qbYboPOqWYseIE77UrrWmHPhOAmCsANoIRzbQhTxObfDMPv45sCw8jw7X8QdrrZaE0WGi+MI1axkTcETjbGs14qwFWlj3cY69BmgjzfyGBkGM0CfAfqtHPIZoOertJfGKvc3oO8HzNWqKRtjb4Ce6CEGWhvdsIm//8dvIUy76IVN1OZcdAdtGJaBWNhwmeEgxk8CJKxlI9mMfvA9CujijBGsQ8RJH04J4qE7Tooo7iIFAd2U9MO9DOhJEqOSN5UR9J4B+o5aNa9Dn3notwI82z9n5qHvfe0ylbx7v8FdUwIzD30G6PsB9AiDpA2znOJ7z38H1zcuYRBvob7kodm+AcsxETPMLsitqO4EdC0DdDFHSMrah4e7fw89nWDbZ/A8BPRIAN12U9TqNlyXtzJAigCWqSGO6RXfnceteOgE9KKHzjr0mYe+w37NAH3/jWVmgL5fZTDz0O9/D31nUtt0wCrU/H9cURq2zd4bJKVahAB9uBUDL7/2U7z06xdgejFMN8Ug6Upbb8HzbQGd5Wspknsa0AnWIZLUl3avZLqXSoxXBwLobLs9LeXycbfk4zz/VgCdYfgc0KVDRAHQxVtnYH4WclfLPgP0GaBPy5FP+/u0Xu7TD/gM0O9vQN+d1DYV0CeHYEwXmPFn7KMOPNViwIyRGgGW1z7CX33nz1FbctD2N1Cq2fCjAVKJEGnQbvLQVS/3RFjmezMoVMpg7yQUlUPfzUNX7V8J6Gz7WvYMlMu6lKwR0MkDKBa9fdyl3+/zbwXQeX3FkDsby+Qe+gzQJ3ZgBugzQJ8G2NP+PgP03Yez/PaT4vYB6KPpSnvEBvpnMh1rx9fv3pglgWEBg6iNEB385bf+M+AMsDlYQ32hgvagDd00hlkNgvoo5K6GVt0PgC7euBGiVNbheQYsOxWQTxJfuq7t3RzZ47ZlL7sVQCd4E9Clj3vmoYsRImTomYc+tgMzQJ8B+jTAnvb3GaDPAH23aWm7eqD3AKDrJtAPWjDdGD/6+T/ig8tvIXUCWCUNHb8jxDjlinOopmJeM4eusZpJSxHfBx56DuhkulcqprS5JaBH0UD6oueV7PuD54//6lsBdBocRUCnh/4JA7oKoWxbtjYck8pFzOSkwNL8uGUfUlZxG8an3hIpTsI7N9d5yqYUxlVKKD8PU0k53Kxs7X4en/ppAHR1EkehT9XLffQ79ZfR7/KfVTA2e91Y5HQk89PWr+gffXyW+7CO4pa06bbvPyXkO71sbR8euiiLvYecyQYbG8+8zSpMDWnrgB92Ybgh3v3oDfzTz/4ec4cq6IYtDKI+DMsaikfRQ9dSVbZ29z30/KbzkuBM9kRcaXQopjvbvdpOikrVhMsppPARBH1p2nJXPfRhHT3L1RRBLx/ZzbOlAD2btMaIiAB6Nnb5TnjonEWez0PPhUua+g/lNGcdssNdlo9hU4NcD+xjNW8XoI+uW5YzW9CsRlVK1DNbaod57bmikHaKWR2+rnNM4UQ4rDD7PT8l9/o89OkKeVwhfdJ16OzypCSskIsugNEIrHZWnJOKvmigTevlbkxRB9MU6p2ehz4t5K1PzIIuTkUvgvo46BfAXeZxKyZ0Ds4jkMnrpEUF3WQQq6M/mue9HSpPlb/hvPtbwvSxJ92K6pn2+VS4RWNo8iqmvX7aVU+Tn90+e+Rc7PQpqq1rzJC0M8Ba6xL+/Fv/QQB9bWsFbrUkldxs/8r/VNu4CFoaAimJZeznzu5zt7KS21/D9PvbeYVE6iShPPGcTM8SEC3LhB90hdle8oBKTYfjxki1PtIkgAGe4L1f/7T92+3vPGvkAcjQm1TVn+dd7vi6nHA8P9eQ+2BNupE1BmI/ftsykSbJ7SXF3Qzo6mAXbHQhn6kLzABdlLACSt7QXh+3A9CHwlpsLJMpmZsay8wA/aatmgxXzQB9fImmKay7DegqB1t8FLzebQ2j3MDNzq+cFUavRmN4FaBnJzxrfJJHrYogo2RHNdPY6TENEKf9fZpu2e/rFaDv/Njv++8uP7sTKm8F0HVYiNMQmt1Ds3cV3/nBf0Wgd9GN2jBd/k38RNDw42AWAXME0AjoBCJS4ffROnXa+Zi+f3nb1kkZUjJomgaCsC+A7pZSVOqAW04AvYck9mGkd7NTHPGPI2kLgJ41lcnxkvphrlHPAD0eB3TTVIZArMHQy3DsMrTv/uxcOrmoFML8S4HauNDm1gQ3eAboo/WZeejjcyqG0HAHO8XNPHTVkbGovIsRhmke+vaAPh5yV0p1u/A2fQzV6EIAnC/LjPYioBc99uL13AuAPi0CMw1wfhsAPeGwFbuPTriKn/7qebx38QyMMj33WMrSCNg8ZxISFu+cLVOLgL53D3fa+u4X0DmQJop8JOjLPHQF6DE0Y5AB+t320HcHdMoXAZ2GCb3yMQ99Bujj4qEiB1k4aeahb3t2pnkYMw99d2U2TWHdfQ99stNX5vWNRc52ylUTwfOQeTEuN8rtFluTFvO94jDcAx76fgF9yiiAm5yhaQA1+fdPzkMfINC2cPbDX+Off/59VBfK6AZdaJy3LXuVD2eJBNABTmyLIcXq+whZTzsf09ZrJFPbe+iqdz1r0Qcw7RDlSgqvCuimjzjuw0jvbUBnqL1eq0ounYBumaakdeV7g1GTmYc+lJEZoE9nuc8AffdJTPd3Dp2qeDLknnnjNzGwt/fQczLM9JD7aB2HEYUZoE/Dqyl12rcn5B6Q/OaGiI0uljc+wnf/6dswPR2drP0r4zDcXwFwtnxl/XZKQCd/6u61flVRqd1D7uo5ibDa6ZUT0Cs1DYblIybLfcjBmboVt/0JKoe+u4fOkam1akWiYGxTa8vAnFS+nwH6xJbMAH0G6GM53czd+vSQ4gjo23jow9z5JIhP/CxDIvJDdXPIfcQQzxnIeUhevUaln+/vHPr+SGnTMeLOeugaDM1Gb9CB7aWIjR5a/hp++MI/otlbRz/sQDc1AR21l7ECdQF0jmQloI/2dvrd3PyM2+uhK3JmJl2qBiNNYRiqTC3Veih5Cap1HZYTIQp7GaDv5cr3/5pbAXTWn7NTHOUsB3R+Mmfam7oyZmY59GwvZoA+A/QZoBcBvZg73wnMMw9eFm4c0EdU2O1C7iOWe77m90LI/U4D8rQI1zRYuNOAbpo22p0WyjUTkdZHL2ritbdexjvn3pK2sODUNaZVdLKwi4DO73MPfdpd7Pz32wboeepHxFalUqVwLeEcePab59S1juTP63NmAdDvFsddKOFTPXTPK0sdOnu6E9AdmzPdlbdu5A7IjBSnBGwG6DNA/9QDeoGdPipT28Uzn6AMFD308bK1cZb79mVrd5/lPm24y3RAvp9Z7hps28Fmq4lqvYQQffTjFs5dfBe/+NVPkBohYvY910NAJxObLVMVkOdf09dnd7C/PYCe98NXk+EUmCtAj6MEtmNK3XkYteF6BHQLtkOA7E7ps7d3Q+VWXnkrgF6pePDKpU8O0Gm5jdeh71y2lnFxZdHzsrVpFQ9FgSmGQpWfoGrg85BQke1brA3faXFngD4d0KcJ5v0+nOW3HdCnkb62CYJmv1KgLh0m8+YrkldXVR3FKpjMPC44u5Mh9hz0xsFv0kOfZOvLGS80fpn292myut3rVR38Xktn86hD0XjZ/pqnXdt2cjj9Nex7oXqq76jjprD2NM1A32co2kGQ9KHbMS4sn8OPfvp9BEkXsAjmITjIRXq/s3d6VjOt/t3986fdw/4BPZOpoYdeAPSUhLgUmp5K//Yk7QF6F/OLLsoVDf3+JmyDLJi97v+0u5tizDCMnnBtC03LZE1HQ2MOHFgaq00vniAtb2h2Oz30GaD/dpetTRPZGaDf2yz3jwfoN3vmKndKwzmXhBzQVT58hLfDlldZyLNYSnf3AX2sXG4M5PYD6Dkp634GdB1REglZPUoDGday2ryKV9/4hQxsSU0fMAKkGoGH4XcCjprDPgL0vQPi7QH0wsS6oYfOHvSUT+5NDMMk+YyA3sPcgi2A7vstWNLLfe/XP00/7vZ3eug5oOcGHUFadYpTw+5ngJ6Vn808dOU9TDswRXbyXoRzBui/LYC+fZhdZGjCix3OYx7KV+aRD/XiveWh7wzmlPg7C+jTztR213brYex9eujZNumGgUFAFjhXI0Q32MTFqx/glddeQGL0kBo+Uj1AIl56BuYJWe8CSfuIcOxv2tooqrEToPMa1R4T0NkdLkEbjXkHXlVHGLRh6nl3tmk7dfv/Pgno/ISM5iYfxu1ZXFyYeeh5OHAyZDe5JbOQ+yzkvl2o87eJ5X5rHvrOOXNNz43C0XPU+Sp66HcP0D+Omr0ZPLOQ8V67VQ57qe/soU+7vv0C+tCbm/ZB2/xd2o4mMUpeGe1OD6ZlIkx8xOkAm93r+P4P/waR1kJqDpDoZIkT0MkYZxfYrAaafdL34eFOczim3daIZJ/J55iHrnLpSRLBtEhAU4BerZuo1thKtQuDDP4p7YenXcNe/05Aj9NIOsXlD3roQ4MZwMLC/AzQZ4C+XY5ze7GbeeijUqrJqA6VzTRAvNfr0Kdd/80d4ArhR8ntFb2oUV59lEPPfYm7E3K/VWW6vZe+T0AXL2rUWGWS43Mr13a3AT2KQnjVCrq9ASzLQhAxvB6g46/j+X/5W7T61wCzj8TgbHR2jgMSyU0biqUtXeN278e/a9h5H/PQhc8x2Ut/AtDJEYjjMAP0AeK0Ba+iodawoWm+dL7bz/Xfyh7v9Jwc0FUaIztbonOU/mar9Lm5xgzQZ4A+A/TxkZa7N+CYJEt9ujz0ybUp/JyVpan1mPTQ85TO3QX0Ww9PK7U6DqAEJ3Y922sOdXwe+XaA/nGub3vS3q5wOPXad/OACSRRFMAplRCR76bpMigkho/N9jW89d4r+ODiG0jNHlK9j4QlbGSOi9d7rwD6TXFXIKVnzhy6Dl03EYaBALqm+wjjLZS8FPU5G6YZA4l/TwI6DXECeqNRnwH6DNBngD4DdOVZ35qHXgS07QA998ByD70oX/cPoG8Xcr/TgD5t/aex+Hf3AHc3VKelHFXIPQJ0HYbhIIoSGAy7x32s3PgIsdbCD1/4G6RmVzx0yaFDv0cBPZdhDgniF6fA5YDuZ4AeCKA7pVjy6LbNSWWDuwroNJ+Kw1kkSaBrYA96Anq9XvvkAV3KxmQwg5qiNhxHOizyL45XLhTySw5qB1JRXo2Q/z1jVY4JqXwohYydjDikQlEK1HXk9IJc6PPJbuP5Ql16+eav44eOwh/qfdXvhkPlJ6x8HshiqPaTHZ+a543GPYzcoBlnIW+nGrL136uDUhjxl7/7Jz1tTeqb5UPHgeiTAnROApgsxiqu9M0e0jh47r+Xe3EsaSbzGUuWjvXugLKddy4nLHNni2Vro+seyVdGOhKPKAf2YTbwJo94tC6ZYSD+3ugatvNQpwHe/jzgDND2mkMfhtzVnY176EoqqJh3exTLzj6+hz48dRMfMdoruaYd748CAvhBhJJbRX8QwC2VEERdXLl2DgePVfAXf/1nGaD3xEPn/POYIfdUTfriGNX9hKz3l0Mvhtzze2bqh/Joyr+GYSEIRoAeRAT0BI05B47DPuh9aCzHuwsPNdqI5XSqTI0MPuoDIwd0XZc+7kP8yU/ZcHvVN7etUxwvRsrWikn9bOpSfryHQppNTObv9Rx4hTJpQuMG7DoMYpuyF76WZRRQIRPmSlQ+i8CuvlfqIsnm9pLlyLhSPiGOfYk1GAm7+apDt10OlQcyJ54M8xz5dCsShooGQJ4HycfEFowMtfIj9m+mAiSAtfOB213K+OmyMnmZQ6ZUxxUu92fyc/Nrye9574h+p1nuuyl0AXLpabAzoOfrfCszqz9+Dj1XHmPVodsMq5j0gGXTlNxOYVlPAyxlyBZLxMaBZffXKwVy86MA3kNS3OhZQ/kSQ5hNO3bud09vQ+1hprTkxGQef5LAMnTk9bTbAdqu1y9p+73LLl8tBk+me4qydkv58FTbwWAa6auRQbXdQucs9Z3vYff9K3Y5Kzoqhe9v6smvZC//P3dCNywgtRBHQCxWIIlaHfhJEz9+8bu4tn4e/XgTdtkUTnuUaNDNMph/11KfAfg7BofTAH+4PlKHXgR16nRDVKMYVVqEKO5J6ZpbAryqgXKZM9570DTe1Z1/TMpUznLnABY6gvw7wZzrSrmp12rSGU7p+e1k5A4Ben5Ax2FXkWTUDHT1kO+HIxZ5jniYJwF93IMuqJHs2+z9MkAHBlk/aFOAXI36y78nI1M1nlE1lKMvArtkwOJbAfRs4cYAO2P5FggN44Cv2l8WJ0x9soCuFP3OdcJqOUcRiL0J9Kce0IvG0tBg26mUbVLRJtDFGNurQlf7t3dAz1u37v75k0p1ZDDSaGZoc+fSvTwCwQ5joyhK5pWnKUyekTwgMGGYjORzBEJjUrpvQFcRjO2AXD7xFghbO0dAlBE9AuTt10g1ZtnH/ucOlLLsb/7aZciOwIToKA78MJHE6ppZcx4kLQyidbz74a9x5r1XpM97bIRERwRJCt0sIQwCaAkB/c55uNP2YKhfBdALhkWaz2ln2J0GZ4wo7gvT3XZSVKomyh4Zft27CuhxEsKyLZmeRmUtU9WGgF6HY1vDKNbNEqTkhvt2W+ah5x76zYA+At0c0FVIflzI6WGpsXxFrL4FQB8+P1EhHyk9UJ65AnRDTQeSLVYKU5iEQ2BXf+HnKw+9GHIf93CUh36PAnoe7p9QPLnXpiYkFZTF8NuRaMwAfX8s9wnh3SYasr1nlitffYxwdrNRNd1Dv5uAzjO2y7StMTDJzpwcNSWI/LMuRn0xwjBKYY0ZnEPAGl+j/fjn+fvvBujT1n8aoO9sJudysU+DTvRnFqHaEdTzq8gBX/2s/D5GOi0kMXVFBn56jH7QRNdfQz9Zx/d/9G2Y5RgdvwXDsRBSl+u2hLL1NLjLHjp1fj7GtxgpyHLpggVcGIa21Vx0y47hVUx4HrGCHjqJkXf+sZ2HXgT0NElgGLoAOnGnXqvDtsxPGtAnBTILA2XeytArz3PrhVz70KLcNty+0wIXwEjCeJESS/FUMuVSCEPSQ89tBgF12fxMnAXQR1nQnUPu9yqg53Xk42pN1kIMnMnGMjerv2kKa5qYf7o9dMpS7mFlaY0iiWAs1TEJ7CpdosLN+/DQ7qaHnk972lFI8q5Xo1ynNtbmUoOWENBzgzqPGo3ecLzO+OZ1ypJO08R06t93AvVppLadz4/a7+09zKJBvVuOe5yVf9NNDB2i/P0mh+tMOkfFv4s5g1Sjw6ILoDPnbJomUj1Gd7CBrd4K6osW/uu3/iMMN8JGZw1WyZY8eqqZCIIBLP3O1nFP99BzjgJTl9sDujLcmHrlXPQeDCtC2TNRqZBJfncBPUlZI8+a+BhFQOc+ENAtM29Nu52k32YPXcJobNovXnCm0IZDTxRZaeiVFwhwkkPntYjHHBU2IrM0dz1+xeek0BJlUAiI5W9LLZCl9SgQmT+QZZyL1wkYwgspegj3k4eelc0M9Vx2p1JuVAT0naIeUxTGVDWYj8AcPfF2k+Lu7Rw6jUVlUBYgaDwELWA1krnJ8PT9DegFIMl8voIkZJ6TMp6VUh2PhhDI03gS0HMPXRk6ozrjouEzCullZtEtSOruT7n9gJ55wTuG7ZUeG47z3uHydjW4qVOH8lU442Oeev7G2+kAboih6spj6mpDAJ1GamewgVZvFQuHy/jO9/4Sm73r2OytwyqZ0ExmzTWEUQADTF3uN06y897sF9A1TeWnxZAkNyDlBLkAZc9ArWZC1xhyv3se+naAnsSR7EOj3pCcek4cveMhd8n/GNt7KCqUnuWRs++HZLgMQiWnrbORAUPnymIcV4zFjS4KjbI0RRlmbabFkhdAT9QhyUJ7iRyo7Bci/HkoRhM+H0VTBed3I8Xdqx46V5lszvF1GuU4sz7cQ2WbPbGwzKIw9nEeP90eOhUFCTVFz2BChscAPSfR5bKuiHH3rYcuCJ0D9jbe4DaANcx5yhHWAQL6RJXJiPmfA14O5tm/wyWmfO8S8r8FmJ+MYk0C+zSW+rSPGAOkbdjmU2an7FwFJMueG/STjtCkJz4yqiavlykTgl6aqL7ncr96gn6wJaBeW7Dw6zMv4s13XoGfsnwthm7RQ08RJxESEuP2o0CmLODugK6MEHV+1KAudRbzaJm6tzhWgG6YqQB6kg5QKhuoNywYOgE9mLaNt+Xv24Xc6RQbJpvfjDx0Ajqb/Mw15gqEuE/CQ98B0NUZV4uqvHFlSeYh8TyvrkhqBHQaBbkXk5/Wm0OUmc1boPGT1JCF+AXQs1yKSs7J8xg/yBsNaCRKsExN/mWonYsUQs9CNfdfyJ33TobqToCeRxuKCjG3m3IjJgtr7FFkZ4C+C6lpjCSXG5JFj51+Dl+/M0t4Wkrk7pLiCuz2bBLb5BllTlApsuK5VqkgRYrNqxRGBM0hoEt4fhLMi4YDoUSd5b0+ppHipoXcbyYE7mAdb1s6Nt2Snuqhi4Nys+82phS29diVUUkgZ/MVaSrDyWQS3UwRxj0MorYMZ+kEG/jb7/0VjFKCXtSGbmflVogRhyxbu3OPWwN0fn4ecs/PEo1n5s8NRFEsZDPTIkl6IGz3UtlEvW7CNAno/p27gcI7TwP0JI5hmmTmx0NAJ03/k/XQ9dwyKpYQ5dZjlsuVWuERoA+Bk7N1ZTRf0aoqAnsxpJdb56PUgUV3AAAgAElEQVQDLmSaJMu/ibudlcQwryM4pQBdwlIZkBPMh19S7kZSnWJpzgD948v1pxvQx+uoR2BWXMc8dMR/c/BRoC7euYT7dmYJ3+uAnnvXYwzrAghLTjYDdEUXyCsvFKiPWueOQu1DoibJrmNgVJh7rU7sbQH0fLe2C7tPW//xdEoxLVCQgZuMnUn52PncTQf0nBS3y9kdruHEc7gXSSrhXQK6MK25qoYmk9fCpI/OoInaYgn/z3/+v1Cq6djq34BmxYgQqBJgGgEfX23c8iumAzqrLHJAz43jUVSWEUwCOuXItg3ECQG9D7dkoDFnwTTb9wSgR1EkOfS7D+hDUtBolOBoIrrKo9NLj6MYhmHCsR0EfiB5Da/qoR/20O11UavV0e8PJOxTLnlotTool8siZPyXBIyB34dtm8IElFo9WpURa/dMMBcRRD50E3BKtghlECq2oPjw9OSzmnODtbOxJj1+NT2AptOCUwxPCpCEPwoNY3LpmywP4u8Zetr+oQyTaWVrEh3YpbEFr8VxHPkI3/fl2nhP/EqiBI5dRhRGSjlmNfP5c1zXhe+zrE+udBTa/Rgh92kKbTLcdrtz6LudfMWO3l9jman3t2tMVINlWEgi9kPIa7pVPSm/lEwZ8P0AFa+Gra02Sm5FOnJVq3Vsbq5LCQ3z8Ht9TPMgp92f6rEwnnIqvma31xPMy6UqWq02bNtCv99DrV5Bq7UlHa6onLrdruyRaVqwTEfCn/2+L+WUtmUgiQN5bRxThhPYti26IQh9eT09q1x2FUGuWDvPBifFNMbNqzjt/qete94oSoBu27K6Ysh/G0CX9qqqvSz1Vn5G+V7Uh2EYwrJsUKHzs3j/PL/8PYG2+Pnb3J3oVwVYmryW8sD34oOvDwIVTs6BMY/oUC6Z7IjoYWvcHwJfJM83bROWayFKQ1xa/ghLR+bwzvnf4Jev/RTN7gqOnFjEytplmaGexCpdmst88RpvJuVOW+2P+3fVx0QewsUqAnpuSOe9SaiLE8SJL2x3x9VQ9lJ4Hu8/15Ef9/OnPz9fg+3WR2Ap5XVn65fxwchsL5VKgpWffA69UNCfC7wqA6OiVX4I8wFKqlgvp2Mw8DEYDKAbOlzPxcAfoFZryO8ZAiqVPPR7PsplAnsLruuA9H4CsO1QyGP4fl+UZRpScRoy+o8grptstaPJcwjoLNqnFRn5IWqVGiI/gqVbCAZKkbDmMkE0rOctbsDkdt0tQM+Vdn4o81K6NE4kXEZg53MU8KdyKPNDPVz7ncyOYSe8HcySKUm+Tzeg69CTfDgH5ZBrqAy0XHFSIfuDAJVKDd1uH6bhIAgi1KoN9PptGCYP9N0H9J1AfBqgD3ohHNuF49iI4gCGoXgbSRqj3++jWq0iDCLEMQFNgTqBjHKr6yk6nQ2Uy7YYRCyDys8f5bZWq2Jzszk0SHNRHBHJGCbOI3p7k99pKnk6oBc7wU0AuqbqilXaIZGe4vJ+AvKRyIXrlgTkqQ/5Nyry/HzzPOeAvMPdoeyWh70maAhwzfkavrZSqYhBNdJbo9SEaiCXIg4HmJuri7PAz/V5jSnQ3NqE5drY6myituBhbWsZ333+24iNLpxKCj9qAQbBXEVc7h1Az1NgOV+KLH7VAIjpGwI62e62o6FcTuB5A2j63Qd0gUdpLpNIqdpdAvQ83M6wdt6kImt2kWXN6D0ScLnrFFhagjys4jlrmoB5SC/UpjcZIgoZArIxEMDl4Sfz0pCew1QWbonWfCiEjJLjIg5jsfrpKet8HoAwjuQrThQD0yuVYekGKqUS1q5fR0LPXdOxtLSErV5n2Hov96omQ+/5YbobgM7PzK13rl1+2CU8lln0wdBzZ05I1eDzwXUfs/CH7vMolTEMb+4K+DurvU81oLO1JNjJietNwg29rDCr+lCeL2WdhqrnVUS2qVwGfQXwlGMybncLuU8DnNvhoRdttkkAnwbolu7CEDlT1SokygqoZ7yAIAjhOiU502EQYzAIM0a1Dp0lJlpfyEqUcQXiNfl+c3NTQKZerw+XIJfV0TWpUZ67N7bZPSA8jUW9k1GfuYWjUtmxpi4qksD9J4jT2OEa0+vm0aSDwgcjN4ZuyX3nZ1wmngUBej2WU2nD6NxOcsDmLox4Ug48z5NoJs98t9uTiCeBYdSXYhx80yRC2TVg6CmWl6/Kc+cXFuFVqli70YRbLuPS8lXYngXYEf7ir/4jzDInsa3Baxjo9FtipN1zgM61F12nOFM8c1wDGldJSqMqgGUDpXKMatWHpvenHbM9//1WPfQc0CkzRUBngOoTzKErVmGu1PMDl+dVuaQUXhWWUaEnCq7rKKAe+L4Ifsw8jsFwEVmHzGs4iMKsFV7W2GXg90RZmpYO3++JN1AplwXUqDQitpF0XBiWLTN7NcOEZZtSpB8MBlB9DQPUvJJ056Iwc2RgqTqveO5ZqJ33kCtJVe4wUgh3A9AZRuMBz40hbjwVA6/XMnVYFktO6AElQ1ILAYZeEL+Up56zPovejApljnKUe/NwZoBuwyBLOI0RJ9ynEAYrf6TngWoUQeXs2CVYloM4opJnaJXhZw7GmOhw9TFVx34BvZiK2clL3+mSKGeO5aK91QJtdkYoaHB3Oi2USq4AxMZGE65bFs+cqQbWO/N885xTueqmj7JniXznXmocJRKGJphvbm4VAH28ARTlWlWx7GJwTokw3Qqg72zU5CxrUcejr0JDnZzURwM8ikOJHKrwuzK880hk/hkE9Dzknqcfdr67FCWXulSVqFJPEMR55h3HldQlgX1kfIxHM0jItJhyRATHteEHoRifnI1eLjfgelWsbWzAcE2U6za+9Xd/gc3+NXT8VdQWLbS7TWkbe28BOg3LAhEajOhmXUslesTSNU5fo6yGqNeZcr03Ad113E+a5T5i4OW14PxXAboiSzBHQ8XFA87wd8hG+ULC0LC1tSlhNR5mKjmCuqFT0TGPnWLQp2fjwbTUTFseDsclsYGGgY+SS++Ir2WfXnaCY1MEE5FEglQNPC3kkm1ioVHBxQ/fx+JcBcGgg6X5Oja3eghRhW55w9wTryUvVeHBKirMuwHoXKucrCKrWjA8bEvHwG/DsemZs9sTwYKpCRpDJLzQoCpngJ6zYScO9Rhh52bVsZuHpnyjcYX6acqh53XUJokbZPwmgXibjmMKL4MyG0ahhEF1jb2jKwjDWMLuXDkaokIa+5ggXnz67QL0jwvmQ7+Y6awwwPxCA+32FhaX5nDjxio8ryT3PTc3LznzbqcPBpUcuyI8Akae/aCHgd+E4zJ0rgYskfdBtjXPtGXaWTh5nI+iIiKqZI6h/TsJ6JMs+PHPmgboyqCjDtINetu8H3IIeuItlkrkBsWwLUeiEfzKP49ywZB5p9PZ5fZSBD4jHCo3r8qClQPCNaQeoF6gHsiJicphURwcQ4vhlVOcP/cOjh9/QPGGdBM31rdw+MgJXLu+gSBKodsGbM/Aq2d+gVfPvIDU7MB0fQyirjz/7gF6PlUtz6FLp/kM0JWHziogyp3Qsw3+jukg7kcK2/YxvxBB03OjZx8HcYeXflwPXch7WcidgP4Js9yLgJ41jsi8PqXoE1QrHm7cWFPhcoeh9L70p6Ww8vswGsA0SKjxYVsl6LotzrTnVYXsQe+mXC6JcoxiH5alieJkDp3sdF1TJDFpX8ge7oYjX7wy5tDjKIBlpChZwBuvvQTEPWysXUWjVsZGs49nvvrvUK4cEG+Clm0O4tyIewHQc4KbOqQqYiCEuCRBFPahGyFMldGQ9aLoOg4JFczFWaJI1SEf1d+PmLnFsqCZh77dCuwaciYnBKakbyiTNDLZvIKg3uu3BOAacwytx4hCkhsJcgEa9XkppwkjGrFuPmJnT9pkv4A+GaGZBPbdPFiecZI6S64l0bBLlz6CV6Hc8fzyfK2D3jY5MZUKu1658AcJel2S4lR0qVIzZb3onXONCECUY4aj+T2NfNVHIiOYZuFTJcOqfGo/dfzTFn1y/8fXYxLQ5ZQWSK6MmtEjVOVI5OwQ3Hu9rpxfetGMWvCs5u87SYrbNYKgJbL+iruhqgaE7MYUSJwM9UE2yCurrMjzyTpMI8ZW8wpe+MkPxNDodLooe1WUvTq+/vU/gGaUEMY6/DiCXTaw3lnGd/7xL2BXAvSjG4DBIS5q4t7dyaHvAujCNCPtjyRD5bHT8FEtYOkcJrDsARaX4nsG0JX1mgo+Eo8I6Cxh+0RD7iMPjYdbWUD60OujaZjgww/PSX6RgL65uSEXWK3SWwkw6LdlqsygH8KmYCe0qkw8+OApIcVRUGjZNpvruLZyBVE8EDINDQEqUB2h3DwMG1FiwPUaWDpwFG65Kt5qvVbBpYvnsHrtIxxY8PDE6eM4dmQB3fY6rq918cprq5hfeghzc3PyWQR1sXZ15TUUH3fDQ+c95KE3Xhu/51e73cbq9Svo+xtIJWIRi9dDa58KlEow8CM8+uhjkkcaAXqxDjoH9H3UQX+qPXQCOhUjS34ChFFfytDCqIeV61ewvHwZpx97RPKgDGUy2rq+3sTxBx4U2QaYZnKRyv7s7XE7AX07L31XQJeGUD7CoIery5fF6F67sYJGoyZA5lU8XFteQb0+h+PHT+LI4ePCSu52SMCy5Xmra5dh2RqazU1cunQZ6zeaotcOHz6KU6cehuswwpSX+eWM5VyGCeiKQb7TY2qEaRrps/D3yTpiZWRsQ4obtiClh64JkHS7HVy/voKtrRHJj9Eavp7pB14n+QNHjx4VfUZvfWo6QKNByPC9JpUG58+fx+XLlwW4Dx8+ggMHDuLA0oEsf5zNt2AvroSGRgIkA/zixR/g4VPH8MQTj2NubhEXL1zE+x9cgG5U8OBDjyOBg43WFrxGCbB9/Ldv/7+IjS30ojVoJmd5Kx7DvQrousYKglTI1hIZ1nnvoTDiDbOLAwcZlbg3PPQioJMLQZb7JwroKhxQ6HSVh9rz8hKSQoIBVpav4MjhRTz6yEnEQQ9JPIBj6+j3u0LLr1TmsLraRnOzh0tXVrG51cGDDz2ESpWKgR6Ai431daxcuwKvbOGBB5YwP88b5kFm2YGJGxsBLl9pIkwczC8ekkMx8DsolwxsrF/BhfNv4+QDi1i9/iFqFRPrNy5jbuEoNjbLOHTkMzhw4ASg2QgZYiIRz6LlSZBUU9lkzGs2kpXtKGXQC6vcs3yZumUV7lK/UoMP5LlDbTOq2STDVF4jYTJlman3Gn82Q2fMtxKwmSNjmI4Ace3aMj54/yye+R+egG3R6NEk9M7ev71uHxcvLOPCxWt4+ukvy0QsVvzKIA0BD0UWEf4DJyjJoJqcrZ17GaoUS+VPRvW++U95Q5R8//ne8sU+z5n3NOrglN1T3s5PBufQetag542Bhp2e8mRNnvfPmbkT3a+yCooRISpf22LjkeKgj7yPwUj1q8EU6r7VfhTXP/u8oUIf7a2UZQpLWEcYkPjG6gqyZZmbYxh0gEsXL+PChQ/x4EMPoNEooddvottrY/nqKk4//CQW50/CtmsIk9FajINSfh+5scWf83TJKG0i7F0VZM2uf3Qe5f5YijkcoJJNO5TnZ/cqDZiyd866Bo46Oo4aEw2lUrgB6vWUAcdKsbJyBe+8cxZf+tJTeO21V5EiwuXLF/Dk5z+Lxx9/DBcvXhKv/MjREzhy+CRjSBj0WRqayNSra9cu4MqVj+CVHTzy8CNi2J8/dwkXL17Dl7/yjUx2R7MaBESzZjJkLI+6g43OnVrL4rSz4urm96xY6OqRGwn0sOn1Zy2ph+Qq5oqVLEqHTC3KmluysRP34Gb54UvJG2J57mZzHe+/fxah38WJ40extDgn6cdqtYYba+u4fHVZWrAeOXYc8wsHsnAx+THF/VcDpnJdwbNXdiysLF/GysoyXMfE8RPHhBj30YcX8dbb7+JfffMPoBu2pHkUSZbRIhLpmAJp4+VfPo/Dhxo4d+48Dh44LOBnW2WsN7v45jf/CF7tIC5fvY6Fw4dgloH/72//E7b6VxHgBmCFMm5VJCJRpZpjD9EFkwNuizqwcBazhpWTPXJU46GbK3uHUit6ebuyNbWnusaIj0pBqlQvydncuwi62cPBQ5SR7pDEeLNxmMtH/m+BK5HFPLYnZY5KQXNjZ7Q+I30oKaPhWytOE0Pu3EN66ORH3VYPfewYTE4dk4CLan0pt6lpLPfOHlJch363jTTq481Xf46HTyyhXo4R+xsI/U2USjY2t/rwqkdw9p01LB0+Da9+GHa1BrfmwKt5kgsq2R7WltehJzFaG1excvVdLC0CrhNifp6lLSE2miXoxkEcOPQYDh5+AIYVwB/cQOBfx4UP30SlDNRrJjqd65hbcGE6Id5++yxOn/oS3nv3Bp760p/AsJYwiGwJ4pUqOvygI96va3kwNZbfUDma0C3e9QC9oINSxZNcYcrQoulAZ04xYF7GgFNyhbRDO5YHkdYhCXn80oSlzrxOOQNCrqMa7ypsYdlG9XksY6XXzXKnrc0WGo26GBPvnT2DoNNEa/MyHnqwjjRpwbESqc3v9XRcWW7hd77yb1CdP4Ru34fr1QSAqpUFtJo+bFsHrJZiKEc2kpBeAhmu17B0qIp+2EWYxggibmUJllESjxQc+aezCiFFa+sGypUyDLuCINIQcdgG82qIxXMrlyz4fgdg2JGksNRA30+Q6i48twonNZGyBjcdKCXJAyfyTu/VzliqSomqfswZyCSqaoLeD72ZklsSghDTODR8RFFzrdkLWVqUjgwCOVgaZz/rgO5C10w1MSqOslGQifA+/CiAXXJhuy467a5UVUiZZAws1uexvtZCubqE7mAL1bkeNluX0ah76LQG8LsW2lsdvPTLf8azX34Uaxu/Qbu9isMHTuDCuQ7++Pf+T2y1gdJ8CSFrUSkLmooMMYSv2lgyHEjSJ0ua2N+ZoxSpoKg8dfHs+CBL2aCC0iJ4ZRsr16/ixZdewtHjJ3D6iSdhOh7CGMIyl3w/yx2RoFR2MZCoQoKqV0Wv00USxrKW/W4PtmWJUukPelJialgGeoMu4jQWsqvJXg/9Dt5/9x3hA3zld34H3/veP+DQ4UXMzVfw0i9/isWluoTfyZomuHjeEvo95o/nweoM247wq5f/GYG/CtPwsbJ8CbXqPA4sncK1lQ6+8o0/glWqwLBZwaL2nManntJ7IXmO98VyNwOW7fLW0B/QyDfE+KUXnNvIAi5p1jXMNOX6u51NyfMnsSEhZ8OgnLKKpin1ypZZQuAbQMLJVzXoJJrG7AfekWsKIuaQ2cJWVZ3kRjqfR2H1I+oCphQ6iMMuLn/0Nt5645d48vFT6JNUhkgIvUFiQrOr+OIzX4flNqDrnjgRnEZnSs6b28axpn3ECJDQw9RS2GzZGvbx/e/9dzBQGUVt6T1Rqc7Dqywh1Wp4+tlvwA+Y8mQY18T1a5dw8vhB/OVf/t84dITXP0Dka6hXF9DaIruePCWgMXcYpz/zDFZv9LF45BQGSYQL1z/AP/3sb+HjGsp1HXHK6GAoeo9mDUnIis2vw7AtDBhFtUxxkmjApezxwV4ajMOy3JhazjQQpgkGUvVhwMzGifa7fVTckhj9UhCRIYvCmvyHfCZ8brAXjYpi053iqzMLQeuhUhugWqN+IOdFkeUoMHSgSCqmIaCMx/z1ucGnDC1pmJYPDhmC5cipUCTIm41J9SncU0YKFKcspqxoED0m5YtMn9xulvvugB6PAJ0EFfrrsoYqXyv2WRRic+0qksEG1q99gKNLFqL+dehpS0LmcWqhUjuOi1dizC09BtM7gLlDRzDAAF6jIqzN+doi2ut9xATOYBPt5nksX/kVTp6cFwC6cSNAt7+EWuM0GvMPwXYd2A5LNvrYap7Hh+fegGOkOHH8ELZa67hw6QNU5iw88vBJrF5ZxmYzRWP+KTx8+mvoBg76ZImW2dyihXrFBWttw74DLS2xEIn0JxilWMo51jabqHgeXOb6qDBTDSXbRRQn6JAMxeH1MoRGlfiZLK8juJGpktBr5ntSgRPMyHqm9cjnK6/YdavotAfitbC0T5rvMHMYh2ht3EDcb+Pi+dfRqPUw6C/DMUOk7J6XNtDcAn7n6/8jvPpBtAc+nHIF/oAlgjV0NyOUyhYCrIlBVnGWkIYGKhUPza3rsMsROv4W3GpZcmlp4olBg5AKNUQatRCHHdTrZQwCKhoDieYgipUyIDHM82w0N1ZQq5AQaciapLoj4B/GBgbdECXNhk6LWaOHy5wcc1zMB/JkcXgCWf5UGoG8R6nsqCYY/MzAh+1mYxwzbkFMZZI32dCQ1fFK0/6M0a8OMw2thKMlUhKVqDBi2RcZNqGxdFKXvesGA1RqdfR6AzimI/cfdPrwLBebzR7s8iLCtIf6Yg+d7jK8cgndrQhaNI/Ij7G5dRlvnf0XnP6sg/X1C/BKc1hb1vDcF/43HDh0Gu20jYhGnOwZOziommUaQPQiuCaSWjI0IYlxdjUNvCRRVQwM99Pr67c3cPBADZsbK/j5L36KQ0eP4NraOp780nMoVxdgWGWpIrENC5HvIxxwjKQBy3PQH/TBnga0pDynDM8tiWfIhjm9bkfWkDXJbtkV2eceCW8ljVG2LVy9dAnvv/cuVldXUKt6OHHyCN544xV86eknsbm1Icq83e7jic99CfPzRxHFNhy7rljtYQev/uqf0WmdR9kN0Ouuw9RLMI0lXFnu4k///f8Oq1yDWTLVCGTmiTULeuIgJXk2JAiTV2LJ/XF6mJIfxRth0ymmOxTJzJMz2G63xAiwTBrUiRg6fp/cExflMrkNTWhGC/PzNNbZq7yKsF9Fp6OMTbekQbdb8KMBNLMq18P0rJXNdidvIGbDlwSwuJZpAt9vwzZCrC6/j5/9yz/g4JyLoLeBcslEEEYYJBY0p45nvvoHKFUOwrbnoGt0EAz4/T6SOIRpa4CpurRpNuC5LtKej/b6Cn74/LewME8juC/pyZQGsdlAbe5BPPnUVzE3f1Q4HFvNVSwtVPCTH30XrfZVLCzpwsUp2Q2ce/8CHjh2Qs5byXNx8dI1/P4f/nvYpQNIjAbYIPXC6gf4hx/9FaxaC5o9kFQCiYwaGwZ1uhLpIpHZcizJvfs0QuJIvhiNtQxDSojBFGHIXvARLMeGWXIQ6UA/ZMUSOQcmHMtG2PNhyFTMHQB9G+99AkF3/lGnMzlAta70L7vIKUAn/4DXm0Vl8hkgguAEaBWhEeONhti2gK5APa9qKMQihuEGmeRAQ4hnSeaaq4525ZIra3oXAJ3eZlZ/yguShmzKs1RhTPZ4SbFx/QoWaxbefuPnsLGFejlCFKxj0G+JwBvmPCz3QbT7ZRw+/gTcxgJCPYJmGlJKMd9YQthN0NtsourGGHQv45e/+A4++7kHsbq2Ad2cQ8l7GPX5h1CuHRTB140mdG0L3//ef8M3v/YcKk4NZ8+8ixtrWzAtG6ZLsEzw9OdPor01wNvvdPDFZ/4EhruEhJajNYAfbMFAKB3mLFRhGp54zAHzpegi1iPQdJZewTGPkCH/gox73j+lgyx1AgjtMQ4IIEwT2GWVGAKjoqJo0DtX3Y5U6F2tY2uLB6YswkUhowfnllgJEKLX3oLfbuLsmRdRKbeRxusoOVRyZLg30OnaeOqZ30epdgCsjnY9TzX4gIOgD+nqFWtbolhtvYGtjZ6kNwwzhuH60O0E61sbcEo1UWpRaMDSLHglViPQqu9Jwx5Nt6DbZehmSXgMVFC0dnWdHmEs3cDEwyaZjxEHGjKaLd6iJAM0eqIEL4Zh6a0TWyjsGkI/Vk0WHJJbIvQHXVWWQ+/RJQGSz1MHMApZFsS8JT1ukhpHFQtMfeSTu1RGhHukQ5dyqhgGGzoQU6NAuB2srHDKZWx2uyhXq2i3uxLZLbESIwHqXkU8+z6jEukAptNGGLZhmy66rRhGMieA3uut4sbGu/j1m3+Lr3/jKWw1W2g3NZw88hU0Fk7CbnhIJJrAlsQEc9WOMwf0lC02oUhVrOWmsRbHvGdTmjQZeoIo6GK+7iIK2jh/7m3pQLfZbqMXxPj6v/4jGHZVDCgplzMtGGkqhiUV7/Xmhtwf98JmY5F+H912B65ND9yAxy6NXFdG4ziJizYd+zywVSXXvM8Rmik2NlYALUAQtLC2elVAlvngs2ffQ6U6h8OHT2J+4RCq9UX0fUUQlHGRiPHmGz/HyvIbMPUOTJIKdRemvoQg8vC5L34dtleH7TnZfAbqFBta4kBLmGpi2Jyeu2LG0y6hd8y9J7GOIM0KG0YDms0NWcfFxQVJTZG0WPYciVqFvinnrOSa6PTWMPBXZYAHZTAKWJq4CK9UlwyNH/SR6pswXR09X8kp5YaTHznfnkaERgOfDaxilfbpD9rwXMDvXsePvv83MJIOtHggjV0SGgKWh3LjEL76u3+CcvUAoJWRRBpsiVIx2MRzkSClAZKE6NMZCnzUHRftjRW88OO/h2n0YZmUlwROqY4oKaE6dxIPP/olNOaOiJyTO9SoOfju3/03PPzwUbQ7NxD6IZav3MChA4fF2Dl27DDanSZKnodOL8Xjn3sGiVGFN19Hc7CCv/n+f0HirKLrN+FV5qQUk3thsGdGEArpj6CssROgnkqUy7QUIbBPQmAUw3NcVEplAXY+fxCFsMol+aKupBFJj9VhOTMbwxQ89Ny7HRsDf8soXnii3kfJ66PWMMSwY+SFKTMpQZW+6rb0TFAeepb6u8OAzohiEdCLqZxh8HsiEsBrNHSmoMvQvvuzc+lk7oMCmH9NDblL2Qg9yu0BnUHjeNCGHnfR27yCc++8jONHqvB7q4ijrrRqbXcTPPaZ38OZs6v4/DO/h0hzUG5U0RkMYJhU/A6MxESnuYGFmo711fdw8eIrWFqq4jdvn8NDD38RSwc/i0SvwvFqqM056PQu4urltzBXN5D4AVYuraO9EWJh/jhq9SW0e110OyMiGgQAACAASURBVCtIw4s4cugIOv05HD3+RZjlg/SLYNqsUXTkALjsQhCY6LTZZchApeZBt2P0wh6skie5YI0M8yDMxrGyLtRATCYzwUnPhgxmjfYZcqdClYYcVOACMCrEqv7NQzbKK2PdPsNY9EgZYiaYk+VPY8lvb+HVV36EkrMJU2+jWjbR70VI43l0ByU895V/i1JtEQm9EUYLaDUPQkSDVDyWWOtJzX+1dAi9biRhMMsB+oHKkRlEORJLQoYeVe98eiOGEQBJBAsWHNuDH6dodwaSByxLqaGOIOhLyJ3gJJ3+pEsWw2/sFaDKXSK2+JQ0NvkK7A+tWLuUSXqJjEoQqFXFgWpvSftH+guE7MsciTUr5XzCN3AVUzqIRYHR2WX4T9LlmVznvAf5lw0/6K1p9HgIErEoHemN4LgIkhTlWkOiCyR9lkwbQa+HsK8af6RUVLGPMFQdDctOHeFAh4k6gr6PINhEq3MRPf9DnHnrRXzhc0+i245wfTnAl7/2hzArNSm1lBaW0gSDA0t4zYqwSK9BJkUZykjm4SWgM/TO9ei013D82CLCwRbef/dNCeMuLDbws1+8hLnFw/jis19HqbIAjamd1IBtGoj8AZKA3oiNhFEHerH9PurVKkqOLaBOw7HX7Ur4X3LB0rwJsFlKk/3OMS2JVFy99CHCaBONhoWPLr6Nt868jodPncK5Dy7g+PHTEl4/deoJhJGG+tyCGASGxU1mDtjFO2+/iuUrr+HwwRIefuiYMOHff28Nl6928NzX/hi2V4NVZjtnpY30NPfQaQgOEMe+GHLMEVM+WMudl8Z2Ou2xUKZq8BLIZ3MO9XpzHfXaApKYDHwaj/SOgCBqCsnRtih/Jgw0YFmekHt7gw3EaRO6rcF2a2JEaCyrlQgPIwgECK6rje4gkjUb9DtI4x60uIUXf/I9RP11iRrS8yZvJ9Rs2N4cnvvaH8ApzyNOVKqNbQrq1bqAZafXY34FZTbfSRNs0cGxbfRba3jn7V/CdSIcP7aAMr3ryyt48aUz+Prv/js8cOKz0PWypBQqnoWf/fR5lGxlbF+7viLtex84+pBUJLRbTVy+fB6HDs/j2InjOP/RVTx8+knY5QUsHTuI2OriBz/5K7x/+RcSmbLsqpCYBWyYR2dkRw4dc0EaNEtHP/DhZ2kw6jJGlQj88SCAoxlweKZNA/0oQJ+d6tjsU1IibNHNuG/edVTt/0Smfi9QnglSH06ph/ocG52xLSzxhtev9A17IeRz4m8GdHKrqK6YNpgcDjTi4kzz0CX7l7Ucz+eh54BOLstdAPQRSWPkoatwFwkN7MTKIDVz3w0PePfMi0jDTXguFW4LKbro9mMcP/ksLl/1ceTE51FffAC2p0DCskvodgaouhUEvTZcc4CzZ36G+YVEcoVh4uH4g1+QUHs/MqDbFryqjvXme/jw/Ks4dXwJb73xJuKehdOnnkKjdgydXoxByF7wHfjt9yUUBOMI1jcNPPrEc6gvLKHXZ0tKHXHYFmVvppaUKCmiUYpE88EA8VqTobl5lAwD/XZbnsEDSHy/sdFGub6A1LAF3MXzZE1eSs+EgJ6DTS4AOZjnU57Vc1i3ypBztVKS1retVlNyqksL80gCHy/8y3cRR8uIw3V4rgF/QKVyCHEyj8ee+Coqcwdhebbku9jykADGUB4BiEMYopAIWYWWsglQCtNKEKabsN0EfsgmPlS+FZhmVbwj1QM/hM2wdMQgMdMKI7qc5IOka1ok10o2MwGp3WnDsCw0GnMI4wQ31psolT05vAwz8x5ZimjREWTfZSo7GjHiiao8k3xRaYrHzVrbEKVyWboM+gHB3ZMcMxt2SIjZdhXxMJ8PX2j6IaMLea9+V/gZFdeBY7K/tvL06GH1Qu61rr6SGDZbedKADX3YjgHNUTm/TquLaoVhdgOdrQCuVUMcBJI3P3ashnMfvoKVlfO4euUjfOELT+HXv3oT/8v/+n9gkNjCJyCgU3kkEnpXzGiG2aWqIzPy6IWqCVKWpCJYsqmjgzkC6bkzUpb55OcexSuv/BIHjxzD9fUOvvbNP4ZTXhC2MitIHMuQNJgWB3BLZSSmB026uPliXIX+QLxBlcNT0Q8y8rm2AT18pyQ9H7hGJacEPWS4egtHjlbw3ge/llKgc+fexvLVFTz2yJM4dvRxDAYmGo2jwpdZOngAtHp1k13jeuhs9qChh82N97B8+SxuXL+MXjfEkSOfxec+/3WYpSXYDLmXGU5XOXQdFrSI0YoY5Qpz5i3x+uh90ygmj4J/49wHeuLlUkkqbwjunOHNahsa0+wRwFQCm6j0uzq2NvsSunddC9CZAmIjHDZvqSGJbbRbPWkbSiKfXQoQRAO0e6yKMQWcLTbXETlm2+lUOCWWU4VXqctZ6GytIeyv4+Wf/xCdzaswtUjSc32fHrcGq1zHV775h1hYOoqy14BtOvB7fUnDsOMmw/8RuROWC81y5Cy01ldRdlK0mpfx4bk3cfHCWTH8Tz3yGdTmjqI+/yDm5o/DcRsSxbDMGH/+X/4MX3zyYbz/wTuYXzyAxaUjOLh4FL1uT84eeTHNrRVcuHgBBw+fgGlXsXToQSwdOQBvQce7H72MH73416gvuLKntdqcRM9WV1clbNyYm5O9aHVaMB1bNf/JyJSSE87OMSNdBrlHnO8RR+gOVIrSq1UZr8RWqyXG+R176ANYdgeNeVs6x9FDZ3TylgFdbuv2ADrlWnFCTEnbkfisZqKMyJafgIfOfDDBSLG9BdB5CRmbmbqT3m0S9BENtmChD79zDW/8+gUcPdyA318FtC3opgU/qGF+8THc2NTwhaf/FfxYg1OuIUlJVumhQSs1DdHavILXf/0vePDBOt597z088eQ3oFtLsFx+1ZQAaV30B2TWXkG7eQVmCsxXDsE2aohCG7X6AkzXwvraRRjRGjabmzCdY7i43MPTz/4+Fg4ewfrGNSRJF5WShl6rCVvTMF9vyBJvEVARwmvU4Hhz0g0rDfqolZlLitBptcVCr88dxEYnQGqyrI6hJF08SiqbIaCL1zFiGgt7mHlCxUiQkCq9XNbgb23eEE92fq4uXiwt9MgP8MpLP4JpsnxtE55DQNeRxgfQH1Tx9W/+z/AaB2C4Om40r8Et0WFm7b8h5BQSUgzDQ3tTw+FDD0r5YLfPHGJbunip82RBSyvQNE/IQ6q1bp/xadRcD1vNphxYdV2qYRBDtJVqBY25Bq6vrkpFg1cpi3fd6Xaks1i1voBWlwYE35tKi12rmOMnoNPr7UqNszR+yoCO4kZgVfW9bMyiiWHS7fmiRL1KA0FAoNewsHAQGxtbIyb7kHWb8bRTtoAMkEQ9IAoE1NUoH0I2CT8mbK+Bdi9AY2FBPrfd2oBjQrwb29Fx7cY1NOaX0GvHOHroFDqtEJ1WH/VKVchqgb+Ffq+Jfn8Dus7hOn1srK/g0OEldPshFg49DM2sSJgZKZtgsKZdyh8kbM36dtbMSkqGClAYy64okiRmiLWDreYlnHnjJTz1+dN44YXnMTfXEGZyubaEr3/zf4LrLUEzGEky4XA8Y+wD0UDIfhstdmuzpbyz12tL+LpRZ9/5joAnG5s0GvPwfRrgKaq1ebD5IM+kYzkYtFs4uFRDGDdx+cpZnDg5j/Pn38Fms4XHTn8Bly5sYK7xABYXH4TO62YVxqALm81khIRoIvI3sbH+Llqbl6CnvuSOLesgvOoxlGtHYJaq0B0DUaomUjFvqaeqRpfkV6YlSHBj50SkJGUN5PxQNrqdFlzHEuawkPhlGI1Q1YWQFIoc0RMsSyTBtjy02h0xEujpkitA45DkOK4LDayNjatI0EGtUUWqs0dGjDTqIZUyWhpZ7FTpQtNdbGzyDJXRaDQkNdJvX8fLL/4Q69fPA/EAhmZIykqzyyjVFvDc176JcqUhUSxGhCiP7c2W1OMvLR1BqrlYW+/Aj3VUazXMVV1cvvgewgFD5xvw+xtY31iDV1mAadcxv/QwUq2KWuOAEBzXrl8S0K97mpBfFw4dlpRIvxPigWMPYGP9OubnKjj/4TvCrTDNCvoDDQ+ceALVuTpSq4+1rfP49j/8B3h1Ns1h9I2ck4wEzLazEuFSrXzprXN9+DPTNPJgcxtDh8kz3+mjWvbES2UfebLAGKIPeNZ6XTjlkkSGxolw2/PKPzbw65wn0sb8oiuOTpywrweNeXZ8pEHIzo5817yqIhvPnUVS80qX/XjoKrWqSgkpk+xVUPHKEmmSLO0nCugEHkn3qnIKuTAhxZGUosqSGJaLOSVNjxH2m7C0Hs7+5iWkSQemQaVxXcCpuaXhxMkvYXU9walHn0alfgi6VUEUq/7DJFOYWogLH72F1evnoOvswa7h1CPPIcEcDGsRdqkhZIwEbNxwHUjX0dq4hE7zBtau3RDlcfjIUXh1ev9dqWE/88orOLB4FEdPPAWvcQKl2lEMgkSs73rVxuu/+inSoIMkZLgsENYhCVOWY0K3XTz06Odw5coyEr+Dg4sNIPJx/doKNN3GoaMPwaksQbPr0OyK5I1VB6dIATqjrJn3lc+FVmBOUFeEQ99vwTLZRKaLy5c/QqvdxOHDB0XRfPD++zh6+CjOvvUKGvUBDL2LSpkhU4ZVF7HZcvHcV/4UbmUe/aiNt975NVw3BNI+HEtDu6V6Mc/NHcGNtRjPPvNNdDp9nDt/FrrVxmCwgc3NVcw1FmGbcwhDC7X6QZx46CHUF2gc9fDGr15C5HfgD1gREIiFL2Qr2xZv/LNPfgHnP/pQGgQtLMwJYFORsN3kgUMnUW48Aqd0AJZRRhxGwi+wLCruLQHBXncLa6uraN7oSDnN0tJBsWLXN1ZxfeUKKlVHGg/5AUOoZTTmD2IwIBvewUMPPSb7wGjRsKgtm4SmFPsA//Ljv0OjaqLM0YoMRTNyI92vyNDVYJfnhfD39DPPwbQNnH3rdXQ66wgGLfhBV5ScV5nH+vUBnv7iV1Ep0+hLUHaBbncDy1cv4J2zb+HwwcNo1KtYXbmM04+fxOtv/Aym7eCRx5+B7c7DK8/BstlBjcabRC/F0GNHKym1ESY8ZY8pKBv+IMKg10TgX8Urv3wezzz9Gbzx2i9Qr9m4eOkiSt6c5GK7Axu1OZYyLUrjJjqx/e4mui2SIYHG/AFcW1lFo15Bp0sQfhhPP/1FnDnzGywvX5NqjXp9Hr0uu2uxrOxxAfWBT0Z9CWk0wObmCl5++SdwSwkOH2mg29nC0uISPnj/ApCWceLE4yi58zj54GPwI3pebVi2JXntX7z4czhWiDReQa9zDUnEsPAcXOcw4rSGZ7/6b2C4FTLOJOojjZZIQktpmTItwn1PsbW5jvPn3sXq9avQ0kBk0e+3cezoIVz46Dxq1Qqee+5Z8Xxef/11McKPHDuMfkCv24RtzePokUdw5PApcSLo5duOJdwNDoihvNCw3tpaFbDrdm+gIqFv8llI8OpIXbels8yWHlZVPFu3tISV1U2cPPkQFhfq8Ltr+NlPvoeN1Q9hkYPD3DO9bcuDZpVw+rNfQJ956E5HoiYlWSe2ua7h+PFHsLB0EjHK8CNL9ualF3+MtdULqFVS9DurMLQ+wtBHo3EQg9DEl7/6J/Cqh4Ssyntvrl9F1dNw7cp7gBHi9bNnpE32w6ceR3O9iTQO8c7Z3+Azn3kUp049gk6Lte4NlL0jUilzcfkc/GQdr/7meURJE4YeodfvSM7cLjkSrSI4s8/IwvycpF6uXL4sX0EUolKrwHIdtLtdtDY30SjV8MCRozh69IjkzT84fw6Xrl6BVXKxdOQQWv0OmMZWuDKC7F0GVN46rmu+OC4LiyXYLuvp+xJ5pNFGQCf/QgF63pRrPDV6JwCd8pYDuhpN+0l66GoEeVYXOfLSlfJUOT8SGhh2N2m5pgN0NpeRhFt4842XcPRwCX7/PLrdTUCroeQdQaV2En5Yxhe+9A202pF0fWP5CXNQcdzDu+/8Gp6n4cJHZ/G5z30RurGEufmHYDkMk9MvTGC7tAaX0d68gDOv/xT/9g9/F0vzS+i023DKDja2rmN18woOLS3gUOMgLl1Yw0uvfoBHPvMsKnPHoZssJUsRBx28/qsX8JVnP4fTp44oRi2Dl66FDz/8EC+98gb82MHDj5zGgXkPfrcJx0gwxx7UrR4++HAZhx54HIY7L19kiwuZmJ6FTmVN/pzqta4luiJ/UImz3AohW8PANEP85s2X4ToaTp9+SPpBs0xrfn4BXrmKM795C2fefAkldxOD/ipchyU2ZRg4hna3iue+/KeozB2QFMF7597AsWMeDh7wxKvqdduS8w4CE//0T6/iic88i61WD2s3ruKLTz+ERsNEyWYOr4HVlS5ef/099H0DDz36OMqNCjaa1/Hayz/Bs09/Fg8/eESUsW2yM5iN8x9dwEsvvwrT9fDAiQfhVavodVsoOToW5spot1bx7vtXsXT8d+CWj6Nkz8lIW7INLNNHGF1Ht3sdVy6dw7Gjx3Bg8QQGvQTLy6tiHCwdmMPRI4sol5lXt9BqD0hhQAIXH360jObWACdPnka9sSi5Y2Vk5g0wGN5iOVMf77zzS5x66CCOH14SGU1CGiVMT5jo+xp+884F3Gh28dTTz8pevf76y5hruHj0kWNioNzYbGFz08drv/oAzzz9FRxYXEIcd7C2/gHOnn0Vn/3MaRw7fBytZiCeO9v19nrrWDhgwnQsnHn7IirVQ5hfOAzPW4CmkVjISI5idDPFwrsiB0FmVxuWaLfWVhet5jVsNt/HU58/jldf+TGa61fgDzbx/xP3nk+SndeZ5y9vXpfelq/qqmpXbdEObdHoBtBoAIQjCJKSqJBmRtJ82Yjdf2Qj9tNE7H6YndFIwyFFA4IEgQbQaLgG0EB778t7l97ezJuZG+fNahAyI2pIaQkEiQABRmVl5n3Pe855nt8Ti8fo7Bpk/aZdJLq2kC/A5NQKi4vL6iIVCVn0dkXo7+1Uu2bRZ/T19fDe+6dYWJhl+45trKys0NnVrWBFMuKfmVlQO+aRkZ3E4p3qQuHzm7z3/i/p6Aize9cOZU/MZldVpyw6BKE9ivVQdue3bj5k957DROO9aiLkuhpTU1MsLkzR2xNgaDBANCy9gaNEnZMTeW7cmuHI8Rfx+oLIIeJKNy0KaM3E8PiViLDsyMpLomlXuX3rqvr9RzYN0tudoFEX5oUQKL3qZ926cRPTsti1a7d6bbNzU9hBcV+IqE9EWD4G+rfS2zusurJqzaFSKTIw0E0ut8Lly+fUJW3TxkHl4JibXyKdlZVPgETMIhY28dttDYR8F+UCXG8EuHzlLkPDG9m8aT1OeZWPz/yS9Oo4Qb+uvm/SmNRbOq7HYOfu/Vg+H36faGd0GrWqurgU82XK5RYdXRsZ3rAb9CjLKykuXjxLR9LPnsfWUy2vEAnKTtpQ676PPj7Ppi0H2LnrMAsLaXU5sUwZ/S9y/+5FMoVldu7fTanqsDSfUh18wGfT2RFnYWGaudkldmw7QGdyA/msl9V0nvHph2wY6SLRJXvuolLuR6MBrt26yc9/+SaVusPJ555jy8hmNbmrFIvqPJQv0uj4GJevXyWdz9LZ28P69Rs4sGc/C7Nz1J0aneJFBh6MPuT+xBi5ShErElDqd/frgr5WXdYW6b9XGrtHNDsFEh1+5VyQDl1WLSpiVRX0Rx36NyibqgFrW9faBX0tnvvvXSP+5Tt0mUwqa7Mo3BF3kKnoqjLd+Dcp6Irv+w9oSl9TgeSfKeO/Kn+qhjfbip61HbrWtlqVSrJlVV/gekW6llFSKzN4mimatUkFOPBoASqOzsC6XcwvVjhw6Dl0I9Ieh4la3tsik13m/v1rhEIWhUKa9etHiEeGKFcMQuFe5SuuNQS/WWJx4Qbp1EMO7N7M6N1bTI1Pq8JQKOcw5MPzlnGqJfya+JdjdPRu5sHEKrv2P0MDGbWJsKpMPjXD3NQtnNIiuqeqRq0CDqk6ctvsZNf+Z9VINxrUGL9/nVx6nqXFBVVINm/dy4PxFEOb9hLvXk/ZAX8grJSk8sA6dcnltdX40mdItyPiND+FbIp4zEcht8T9e5eJx2zyhVUq5YLa14kad3R0UpGd+nr6scw6mcwdpqduEgzIQyseaYtIZAu7976g1gK1ZplCaYHx8YusLI8SDUtwjeyZJV7WT80Nc+ToC2qKUCpnuXbtI2zTgUYJlIpVFP5BvFaMA0efll2K8umWs4ssz48xN3UX23DRWhJE4mU5lSYc62Tz9j1KJR+LJ7l3/xbplRmWF8ZJRAw2juzh5rjLvgOvEvL10KprCpTRauUYHfuCQnGWgb4k9+7cx+uJUC6Kqjmi1NNz8/K9KdJws+zatR3bjmD5oqAFmJ1Pc+/+NEePncSrS9qUdA1CiWpf8WVCImKkVrNCKjXOw/tXMEUToLkUs2llh5L3wfbHZbHC8We+1dZKJOJ4jQZ371xlauK2mkLoVoSQFOTIAIPrZGWRZXL6OqadJRhqMTs9STFbY6h/NzMTyypKtLNTduqXCUZ8dHYN4wskkPygnY8dVF1dva5RqdYJRSI4NRHFSWcu2dXiNdcwvCbzc0vcuv4V+/etY2nhDrnMDLnsHF6tHYOpeQMMb9hD0yOCuBjzCzkVitLX24Gh19WaJuATpEBZ7X5rIkiqlAmFQ2ritnlkKysrqywtp9SFSN5DyVnYu+8gyUS3WoGcO/8pA8MxBXAaH52iq7OPSrGiNA+aJhqJBRoth0QiQXfvAA8fznHixPewzA48RJQFczU1yfTkNebmrmKZEqIkI9gomYwIzrp4RmxTgQiG31Bni+xoZdImI3c5TOWSJSsJWSPJNEuemc/OnlaWSoHeyAW3KG4Qp8bmzSN0dfVg2X4lBJ2bn2J24Z76XkQiPfj8XWieKE8cOYntCyu7m2RHZLILnD//EZGITNiqTIw9IBIKs7SS49hT36ZQLHHlwsdsGO6kXFxlcN0AO7bvZXxyBcPq5MbNcTUt2rB+iLqT4rOzp1hdHkX3OGpSVixV1Ah948hOOnsGVMpZw60qvcXczLi65HckupSvvFDSee31vyCVFQaDRTozS6GwqHQ0Pksmf3IBEKeMrKHgmZOv09k9jGWJU0XWeGVuXv8C0yv7/wyrpQIr6RwbhkcI+gNcvnSeZDKCZXpIxLuUtuDA4ydwHeHKyw6/ysdn38Zr52i6GSK2aA9SqujqtsWm7VvwByQ0q8Xq0hLL8/OqqIcCQXr6epicm2F0coJXvvsddcmXdUZmNUWlUGRidAzbNJXOwuuzuHDzKr5khIah0ZA+RSbBSiTXUvZgEUGKOPB3HsB7ZOpUwfa18Ae9mJZ0qFLQq2vci7b7RI3cVZe+xrNQMLV2AW7zI/6+KE757dV//qnwq7aeoN0Gt2FJ/7OCLqLgf3Uf+r+koLeH/aLQXqOdrRV0eTNE8Skfruy0tJa0UBUqpRQL8xNkVh4QttNUy0uqGLc8Pmx/Nx5PjGhsiOH1O9UXMV8s4AsYXLl6XgkXUqkVhoaG6Ez24rOSai/uDybbwiytRq2+yuzsZWqVRTJLUwx0dVMQkIrho6evn1RuhdsPrtDVHaNeLOLzhQgnBphdKbF115MEIz1omo9Wo6b885NjV8iuPsDTLGB45UCRTskmFOunWA+Ty5ew9Qq51DTdST/1WoVKVWx3YXS7h/7hXXQPbMNxdfzBMMVSQXWxorb1eCVUBSyvrb7U0VBIgSLEFjY9eZt0alKNoLO5ZdX1tFo6vb2D5POOeuBKhTK0ijSa0+RyU/ikQyBAasXG9q3n0JHXsAMJGq0qpeoi42NfsbR0n0hAFOYVdVlqNH04boSjx15SU4RyJcuVK2cwtRJao9i24q0VdI+VZP+Tz4BY58Q/7pRYmR9l4sFldEpKxRsMWFRrDTp6BinVDAoVmbSYLC3OkYgaaI0c1NNoVpiyNsiGkWOs63kMrWFjm15WV8ZYXr1GqTSN42RJrWSIR4YpFjwMD28nEomSL6YYH7+BzxCrna728HgDpDIOvkAHaEG27dhHMJxs2+pESb4mqFP7dynorSr53LwqzpXCIjpVCumltcyBJtFEH07Dx7adB0h2DSjQjMCGRFtx9tN3icUSrKYbDA5uZ6BvI93dXeRzs9x78AW50l1K5UW6OztZmssz1LuXgZ4RZqcXmJ4ZQzeKBMM25WpD7TvFm71371FC0R4aTQOn3sQXkOIuXUR77C6aB7k+B3xBnEqNhbkxquVpFmZvUizM4dYyqgOTZ7ZS1Uh0bCDRtR3L7qZa0wkGQkQiQp8q8NW599GaeSVQlWmQHCwiTkx2duLVDQaHNrCaynLj5h2CAQkyKqr416efPklnRw9zcwukcwtky1PKL59ZcRjZuIuhgU3Mzc3z4OEtPN4qxfIS8URIWSaLhRabNh5hy+ajNN2Y6v6z+UkmJi4xOXEey6jQrJcI+KPkMhq61cnzL/0xVjCKHjDbjAJlDRPrXVtIKPtbueyLnqBek4K+yGefvkt9bVVVKmSUm0Nyx8OR9qpA7Ht+X5h8YYWKM688xT5/AtOMyxKC48deJhzuou6KTgJu3znP9MwtHCetLvmOsnnadHQO0Te4W10W7t35Co2CGntHwyG6utYxPZPBDvSTyzfZtm0vQ0PrlLXsq3OnWV4UMW6FWrWgiJi6FcYfSlKquCpS2rakUC5jeCUtskwoGMb2JajW/Lz23b+kVLXVnr1STVMoLPDRB7/EMsQ6V1bTJzHRlipw/JlvM7R+u3JF+P22urzOTt2hVl3BqVcpSiX22mxYP6IsinduX1MXI9NsEgyE0Qiycf1uRjYeYG52WekVzl34gLmlGwTsJkbdxalUCXfEGdy8gfnVZa7duEa1VGbj0DCdkRgrCwvKPSE2uER3J3UR+rbqnDt/Xq1mQ/4gGwbWUS20feyaaCFMnZuj90kM9YrBiIYh2iwlplEWuXZB13AVqe4fTkjNWAAAIABJREFUy8X+RXN3Tx3NW20X9IC4e6TzrtKUS5HCiz0atz+ia36zoK+RGf+VC7rogWTkrvQHf5iCvibqkoKutSMj276j9q1G4D+yU2opu1T71mzqLebmxhm/f56EP4frrFCqlrF9ISpVL339W1ledjl0+Fm1iypWylTrBW7dvq7Uv8LDlk4hHEhgGUFV5DTdVoptj15hdfUBDx9+hs+oUlhdpiPcSW/HCJmUQ4cgXr0ad8duUa9naVSXsH06mh0h73jp37CbwfW7FBlNF/JdLcP0+BXmZy+jNXNYehvA4bMj+MP95GpRRT8L2Q7L83eJhzVaTYdypU69YYPeQUfPNoY3P07D48cfCivylm2LylZS4jR8VkD5uzMrq8QjYXxmi8zKJLduncPrLVGtZqiqna1LzdHYtnUfphlVxLeF2XmlKTCsJTRvVq0lPPgo5oVq1c8TR7+vLjstb52qs8LY2JcszN0kYAkLoNSmIjV9VOpRjj71CroVolYrcOnie2iNDPpaQdeaQRoEaVkJ9h87iScQUOAMr9sivTDFg1tfoDcztOoCyzBoaSaJriEKVQOMEIYdZHzsPhF/E5M8nvqKWiqUzW584Y0c2vMSpies7sLXr35M0zNFqTJFobCkhHixsJC1LPbtO05DHiLD5cMzv2CoxyKXWSIS78H0xZmYSrFpy146ugUwFCMQSqjgHtk3thXy7cAMUXK3hENeL7K8MMbi7D3q5WW14xQEaSFfoatnmGLFYHjTbmXdqdZqZHMrtFoVLl/6TEGG/IFB1q3bpoqeptVZXnnA4spNPPoCjrOK37ax9Tg4cXZsOUhqNc/ly1/hD7ikMosq8teyw0CAvfuepKd/M2iyI/Uo8plHLD5uXbkdpKBL/rXhFZCJgVPOMj97k/GHFykUZvB6BHXcHtXn8i62v5dNW45h2T1YvoS6CHmoUq+luXD+NJXCLGF/jVolq1ZBumGrCVLdhVA4wcpqll27HycSTTA5OU06leXg/kNqSvTOO6eIxC2WMnfp6u4kYHXTcGy2b3lcdUx37l4hnZ0hW5gkGJELSk1NMkSs+fKLf0Wz3qlwpIXKFBMTF7lz+2NMvazWXD4rRKlkKV3Mi6/+WbtDl4hVsfGtdejepnToopdpTwNkVO/W8pQKi3zy0Ts41YzytAu3W1TtUvzkdwuGEhiGX30nRkdv0mou0miU8BoCnQnRakU58ex36EgOq0ljvVHggzO/QNMzLC2O4zoVoqEYTrHF08+8hsfsUv3a8uI97tz8HN0jhD1NnQ+Food1w4+T7NjI4NCIWg01m3k+/fTXTE1co9UsoOEot4Euz3O4k3C0S03tpHEYH7uN62QoFuV3ETdFGLcZ4bXX/xJ0Eb2J0FYcAnN88P4b6B4hVoqWReA/BuWKhyeOvci27Y8rLVI45OPUr3+CU1khm55UFlKnGWVgcCsb1m/GMDVmZ0e5cfM8Xr2qRJnRSBdN1+a5Z15nfGyaru4o41M3uHz9feJhH26mRigQoSYKf7/F/alxCqUi5XyeiC/Agcf2kF9NEfT7lGq9a7AfbJ170xPcvHtXuZjC/iA7No7glS+h277Q6AGL8cU5gr1JaqaHpqkpT7vcAqXBEGai/KlG8b9HQfd4qkggpRR0cfWogr5GrfxNQZcO/Jto7LYQXMnZpNz9K3ToioC4Fjcu2pQ/UEGXB+mbBb29R1f+3DVeeMP14LP8a/7nMrYpCEKNlZU5pseu0MiPEgnU1V7bMC2cuof+vi2srDTYuu0Atl9GqTZXb15QQrT5hUUSiR56ezcRlodT1KDS5QrV3S1j2FVmZq5x5/ZHJCI6YdNiZmyRdV2PUS0bbNq8R3nDb967RqORxu/NYBgNygKQ8AYJxId5bO/TyndtGiZuNc3i7A1mJr9E9+QxtLryFxt6CJc4iYEDCpYRDda4fuVDGs5iW0WuCzI0TrESIBAdZvsuUeOHVadSFe+10bbgiFhF0LaGZpBPp4kGfYr2Nj56hfGxK5hmhUJxWYFOvF6LXLbJLpkiBHvwNE0Fdrl+7VO85jymnadUWlF7WFq9eFq9HDz8Ov5AEo/Ys9w042PnmJm6is+oqS5G1Kluy0/ZiXL06Vex/DFct8SF8+/QcpYx3AJyh9FaAdxWiIaZ5PHjz+EJhtWh0ao2KazOc+fKh9haHo+7qgIj5HM0/B1EOzcT71pPMJrk0oUvqBbm0Oor+LQcHtNL1ZckXwny8sm/wq8nadXrvPfej4nEMxTLE+pgMfQAtUoMnz3Ant3HVffvC3k59fYP6Y5UyWeXSHT0Ywc7mV8ssWvfMaLJQdWhhCKdymfdLujKyb1WzMU+KN52SK9Os7pwj5nJawStGq1GRY0Ckx0DFCsWGzbvpat3I6FwlHwhzbVr5/F4KkxOLrBtxwn6+0cUkKfqZBkbv8TY5Hk83mVarYICtnTG19Gshnhs+yEa9RaXLn2JaTmUyuKWEC2FTaPhY/vOQ6zfuFtNGhq0vfpe3dsm4okFy+ulWi4rtLAgQUXT0XBSXL/6CdnshGCI1PpFKbOrXkxfL3v2vQiehPouhkIhqtUUtPJcuXyGzOpDAlaJWjWnxrc+XwTTjqDrASWqqzpNJqfmiEQSyoolfv89u3erEJE3fv4z+gbiTM5eUdGpseA6pibSHD10kt6eHm7evqhsbJa/Al5HrZeisX5Syzp//L3/A8sYVKP8mrvI+ORFrlx6V3XoUtBFae7Ww6DF+NYrP2h36DJyF7uoQJwk4U516EYbDiQEX49Dyy2ogv7xh29TlucAeS9kWuFQcxpEYp3s3nuYjg7Rl9Q488GvCPky1Os5kNjmpkS3Rnj25Hfp7t6sfMiLyxO8fepHxOJ18nnR/7hE/HFE9vPqq/8Oj92j/NbV8gxvvvFfSMbE6y/ccNmDJnGbCR7ff4Jk15DKiZfv87kv3mVx4S6ap6QcHdVqjaoja8NupTPo6JDRfZoPP/iVEruViuk25VDz4bbCPPfCnxBNbsL0SXhVhXR6htOnfo6nKejegvp+C9JY1OmHjzzPyNbdakolEzkp6HLxKxfn1YVUt4bYvfc46/oHFdgqk5vn9Jlf4tFEs1Sju2sdTtnDt1/+M+ZmF0h2hLh5+xyXr58mGrTxlLwK/LVcynF7YlSNxwfXDwl9iKkHD9kzsk1Z04Q+WCwXaVk6d6fGqRkQ7+5WzotyrkhvLImkf/u8uiroms9gcnkeszOCY3poWJriuwi8xysFXTp0icdWU+/ftUMX/ZKM3D0ExIpoSVNa+QcF/dHY/RtwmbUk0X+tgv5I5f7Ngi7alj9Ah/6ooMvNRr5EbbX7Nwu6plmKtCN7SeW/ltu0x1W3zkp2hsmbnzDY62clM6UAHYYhFoI4fruPZivA+o1bsfw2H519n56BXqam59m67XFsowPbF1X7L69IqyXCkqrqfBYWbvPwwRd0xiyq2QJhGaXVIow9XOLbr/8pIvV998NfEwo0MGqL6pacq9dpmVGaRicHj7ykHmzL8CkB3+rSbcYefIxlFJQytVwoYXij5Mt+Rva+qoRfhifN9cunMT0ZmUarG13dtWgg3XEH+w6+gO6Logskpik+7vZoVJjlHrFHedtuAOGwNOpZbt34DKe6QNVZolBcUYexaYXVbnHvnhNERDxYbuE3TT47+xZ4p/AFCwrnKOsCr9ZPq9nLgYOvYfuTyn7WbOUYGz3H1PhlLL2i9oyiGHebfkq1GEeOv6ogJDKKvvDl27jleSxZM8hqqSkdeYi6mWTvk89BOKYOQU9do7A6x5VzbxEyiooEKCPcktOi4vrYvvckgegAHt3P+S/P4m2kCOgFzOYyFbdEK9bJwip896X/nYDRRaNa5xe/+H/p6MlTqkyo0BPxv68sGmzdcpxNmw7Skn2u6XL2kzcIeOZp1HI0lZjMh9Pw8/ihEwSj/XiMkOq8VKzuI260Sghr5ybL+k06t1x6Abc6x+UL79LToZFNzbUdGlYEw+4mEOpjw6a9SgxWdUq8995bStewvJxj155vkUgMqO6m2SozOXmNsfHLhCIu0aitViKVQp2Qr4tdO/bhVCt89PG7FIrzbB4ZVilZDcF71kyGN+xiy7aDtLSAoru5ivXfVlxblkHQJzQ4we5KX+pRgqlaRbrtMxTyk3g8ObV+UfG6LT8+fz9PHPsjGi15TkJtN4CTBrJcvPAeS/O3sI0CzWZFaRBsfwyPFiTZMaj0IaYZIpsrqWhj+f7J6Fq0H/Ja3nv3HUVajMVbKjTJ0hNoLT/PP/uy8rBfuvIF4xO30K0KVSePR1CeVoxcxuDVV/6KRGwEx3EVoGVq6irnvniTgE/ocxLYJNjLJPVmiOdf+hPVoT/yoX/dobfkXDGUfkUJTHGUc6ZSXOLjj35NsbCsJmUCKhJniVjIBAKz9/GjilFedVqcfvcXhKwUjXpGUR3rDUEXBzlx4rt090jHailQzkcfv4FuppVY0yvunbqJpx7lmRPfxxcfwmOIvmGe//qf/0+6kmKBk6Q0k0Cgl3zRz/NSgONCZZNRdp0vzp0inR5D85QVRrkhlkzCCve6b9+TxKJx6rUCp999Q11yhNehK5W/juMGOPjEiwyu34s/GFN46kx6lvff+RmeZlF16Oqc9fqo1rwcPHyS/oHN+P1B7t27yd1b55WDxOsp4NTEMjrEvsefIZnsUDnhjpvl40/foUk746FYqBENdfPSCz9oA770Bp9+/g4z89cJ2BqaOGpkOh20uT05SrgroSaqkUCA9PwSQ8kuYj4/lUKJcCyCN2Dz/uef4O9K0CnK9mqD3HKa/miCiOkj6vMrclxDh7GlWazuKDVLo2F7VUHXmk3VYJhST4C6pGL+HgVdzjqx8j4q6LImErW7qmdtj91v0iq/Bsj863bojwq6XFBk5C4dunqG//8fuUtBb/9ywiBXoSKqoD9KeBLaj0/t3iS+TiAPAg5xHMF3VjCaBR5c/ICuGBTK8xQraeX9q1RgoH8Xc3NZDhw6RqFa4sH4bVxhoJtBevu2EAkN02i2Ea6yMRKinPgHTatGLjvN9OQlAmaTYwcOMn53klJGJgd++gcHuTd+lyu3zzGyoRtvPqWsZhWhYXmDVD1xDhx6GdPsVd5T3Dyry3e4feMdLLOgxuGVQoVwoIdUzmZk/+vodhDLm+Hm1dP49KzqsMWzK0ANvF0UKj6OHPs2pj+mULCyC2wJGVlGwJqFW2tienUMYYh7HLXPPX/+XaLRFrncJKVyGl8giNcbIZ83OXzwZaKRTTRqOk2nypfnfk1TmyAYKaoLgFi13FoHrtvJocPfUwVdMqdBxEvnmBy7rNYR0omqTGlPiFItzsGjL2MF4grhefmrt3FL89itPApx0AhQawRw9AR7nnwBTyQuKhgszaSwOsMXZ35ExCoRNEpKOOi2TLIlnX1PvIYR6FFCQynoRjNFyCxgNRepCj3QDrCc9vDKyf8Nn9aFzPHfeee/k+jKkC+P4jWEJBcmtexj165vMbBuD7oZoFLLcu7zN4l4Z7F1h0rNS6VmoplxHtt3HMPXofbRjisK9zZeV+AiovIW61w7LU7Qnm0aoKmtcvnC2wTtAgWBfmgeXNcg2bFZMfH3HzyJLyBirRSjo3fIZhfo799If/9+JZ4TgaA4EpaXx5lfeEAi4SORCKsJ0q/ffJv9+w6zbctWrl79StkB5cB8OHqHrs5uJYKr1S26ezezc/cxWlpQXawkFMewLOUJl5G7LUkkgrMVYZym06g7lHIpzn91BseZx7IqKpBIzje5DBtWD8ef+gGG1U2TgFLQQp5GI8Wnn/yc5cW7BIOC5RU/fkhpKSpVnfUbdhEIduIXL7PXp2xtyY44waA8y3K50BgbvU+lvMpQf4SRTeu5cuk246PTvPryaywvLvLe6bfo7UtQKMmeuoTtC6gO2K0HOXni+3R3b1EFvdksMDt3m08//ZlSudMoQ1Pog91UHJvn1gq6gJGUh+XRyB1bZSHIRV7AOzI6lQ5V9DiffPyOAvqoVEdbVPYCxAnjNYIcPHJC7cudusa7v/4JdmseGhk0RfwzFG72qadfo7trkyLpLSyN8tkXb1GsjCkRod7y4pZ1QuYgh4++gh1fhyaXOXeen/z4PxGPNFUkdMMVVG8C2z/M89/6AZFoLxWnQosCpz/4Gauph9RrWWVLk5WSZXdhmUmOHn2OaFgcH2Xef/fnFHJTis+ugFBND9W6j22PHWXLjicVc8FtlJW74f1TP0NrldSFSPErvGLl1Dl46Fl6+tbj84c49c4vqVVXcWurWEZZcRtyBT/Dw7sIBkNKC9H0lBmduEW1llLrzUSsj7pj0d+1neEhof7pXL3+OansKHUnh183yeRzmPEw10bv0btxkNmFebriSbILS6zv7KErvLZHD/oxI0E+v3aJ+GCv7HgQNV01W2Qw3oG/pSHxT1LQjaDFXG6VesikZntUQZdJiGCLZTQvzbQ0yjXv71PQRZNRwecXuqWGaQueWj4jCYpa+wH/bEFv0/F+n5H7GsJyLaOgXdCFFPcHLOjt0JF2h96OFG1HhrbD5wUSofB5yMhYHj5JspEs84raz6bGr1FKj2H6ytTdfDvNqWHQ3bmFTKZOT98Q6XwGzW4yt7TEuqEthMPriIY34tR1jKBBuSbJX0HFnAZhHGdYnLtNw8ny4Po11vcPEgnESaVX8Vguz750hKaV5fynH6Kt1mhWmngkVKNpUGnFeWzvc0TCG9EwVfeXTT/g6uVf4LcFNKNRLTrEwgMspg027H5NASGCdp7rl0/hVmfUJUA47V49itfoYSkFx5/9nkI6tmQ+KCKelmAGhd0ttqGGCiwwPEKQk65riQ8//CmdnTJ+WqQmXYsuftcATjXCoYOvEgltUh1RJZfl8qX3qTXvYwcF8JJRXWepFKZe7+TJJ/8EQ4IexM9MkYmxr1SH7jdrau8oByRalLwTY/+RF9F9MbULvnrhFM3KPL5WQY5OVdCrdT8Vb4I9x16AcEJhT+V6Us3P8dnp/05M3h9dxswNNCNEuuhl655vEYwN4zXDnPv8Y2qFKYzGEiE9jddqUjB8FKphnj7456qg6x6dL754C39YLnhjaIaARkLUqj3EYzvZNHIEwwpSrmX55MMfkzDnlLhL1OboERWus23nE1jBbkVI8+gBVdDb6Fe51IlSXPZVYluT916Y4lU8jTlmJr5kcfay6hTrjqS2eQgEBvBoCcLRQYaGR7hx45rSCExPP+DgweOgdROJ9aDrIqBqkcnMMzF+j3wuTSadUsl3u3fuUhAgETkdO75XTVHOfPRL1q3rJpOWkCIRdwVIdqxn976ncVs+FagjPATdFPFke4cuWFoBCRne9kRHqG4iUjn76Snc+iIBf51qdbld0Ani0TrUyiWRHKHmCjJXojHl95Iu9qcUS9N4ZE0iCmWJcnVtXDegxrQ+f6dSVcv0IJsTrK2p8JgC3qhWBZaTV46OxYl7LM5OMjQ4xLqBQUYfPmD7thG2bNnA2bMfMz071fbUe2QtZuHWbZ5//nU11ZBxa61eYn7hPp989Hck49LdVmi4GrbZoxTd33r1T9XIXdCvj0RxMtHSJdRIdbYiyBXqo4OnVVKwKhEstgu6XLLk9RfbnvBAgpMvfKe9Cis3+dXP/pa4ncEjBd3U24FBjs3xp75N51pBz+RmOPv5L6m7M+2O2pUOPYhPG+DJY9/BiPfiMcRWNsrHH/0Ev1VS2hRZEzWbIRqtTo4cfYVwpEfZFJutPKfe/THV6jw1J0MiGiOTLqNpsttPcPLZ7+Cz/VRKad58428IBSQcptimNzah3vKzYfN+du59GtMKomkumfQc77/zU+UwkQtRm6QowlSNfY8/zfoN25XL40c/+m8E/WK3ytNqpNV5/PKrf47li6vJqLy/dbcE3hqrmTnlpsms1pmeyNGsx9g2slfRHKem7jE6cVnx7pMJm3K9SFlv8eXNq/RuHFIT03g4wtS9B2ztGyRq+Wk4NcpOBUdvcWd6nEhfF5Y/gO2xcTIlekNR9Gpddd4CmLKjQeZyKxSMJjVbo+HzKuuiLoK4hojxpJB6VEFv/M4duuRMVLD9GgFRuf+9gt5OPlP96poe7Gv861r08G9G7n9/5P+/onL/ZkEXd4hcuqVDF8FfQzImhIj59c/7h1K/9pTif4nl/s+p3OWFt60QYpNox4MqzeHXAS0yNhBsp1CPhFMtilQByaNY5LViCq2S4taVj+np0THNKktLk4QCYWwzgWXHWVjKUa65dK/rYzVXpG/dZpLJDWieBA3NomlJd18h4EvSckWkUMNnumRWH1DMzGJ6XLWbzqeLPH3iKfxRnSu3P+fq/U/ojoZIuAEapRZmOEampFFtCS71SRLJzUqB2XRFOTvG1StvEQm6qqCXciUigR5mFpvse+Yvael+DM8KN6+8h7e1pEZfQoDS9TC1Zoy5RYcTz/8JVkCU+BIIIuNZ2aNLsIu8ZvFfy8airjr0lpvlnbf/hnhCRmIlWsovaVB3RUEfZ/++V7DNAXQtQNMtcO3qGYrF22jeFUyzrGJKC0WfOkwOH/0emtFeTYhlZWrsAtNjlwnb8rNqSpjn0WMUqgn2HvoWXkuiG+tcu3yKZnWeAHlMsV80paAHqBBvd+jhhAT3KriJp57i3Id/R8LvYCOHhUQmhkgVNPY9+R3VoUthvXzxHK3qPEZjGV9rGY9eJytgYE8n+x97HUvrwjYDXL/xGbo1Q7E0Rs0VAp6BzxymkPfx+P4X8IVk0tHg9Lv/g6Euh2xqBn9IQnnizC1V2L3vKXoHRtRrqNbUFXNNKa6+/soKIoRD0XnI5MDQW1SLU1QLk3z1+a/YtD5JJrWgsJ/VqsaOnQe5eOU+L7zwGu+cOk1f74CyHu7acxg70Ecw3IEjnG1JoWuVVOflVNPMzkwoJKwEzBzcf4RkIsqnn73HwuJ9Yh2a8jRLglvTFaxpmHhiiF17n8ZxLYLRbkqO4FZdDFNX/mCBDQlnXYJpZKIjdlCZ6nxw+pdUyrOqoNdqq4pRrnllB51k976X6et/jFLZsxYzKyS1ZT47+yaalqNWkwtAE483SLkqoq0wT594Dd2IY5gS09sGhciKol4vq/yE5eVpUaxQSM3RKK7gNzQuX7nGY4/tUt7i8fFRLlw8pwRpwZBAVmzF+RfqWLEEr377T7HtBD6/0OnSStT54Zmf0JkwoVlW+27b6iKTh29/9y/UZMsMyPe5TXcTFKohGgMJRVGXhQaapwrNInVnVRX0UrFd0MVLXChWlI7E9MU4/szLEhyLU/dy6q2/I+RdhEZaIUdF9yFTgePHX6OjU0buPrL5BT797JcEQ0XKpWWajovPG8UthTjx3Pfxd/RSa1WV0PTi+ffRyCkHRSTShesG6erZxbYdT6gLk2kblMtLvP32DxX0yq3nVIcudEF/QNLQunj2xGvKMiv0wvdO/QStlcF1s3g8NbWCaXkjDK7fzZ59zyoanQDFBBbz/rtS0IUXX1Rnsra2Q9/x2FEe232QWq3BD3/414SDYlBxKBdnVThTyxtW4rmWYJ+bUCzn6eyOMzM3qqYqpjdGoxZg0/BB9u87yuzMJHPzD7j74ByJpKQepmX+TdmA+wvTaGE/La2deVBYWmGkux83V6Kvo1O5RIqeOvfnJil5m0STHegNnWqmwLpIEn/TQ8z2K7iT621xe3oMbzJEzeel4f9Nh667LQy3LSKry2j69yjo0liKIE46dMsnHbqkWbZH7spZ8nV8qtDiHkW1rkW8qWLfznj45h9tW/c3bWuP/ukjCv2abe3R/2/tr3IuPerQVUEXiJKc22ux5f9YKdA250s4kKyp/kXhLP98QX8UJtJmkD/yq7fVxO0fJiElbQ+fwqes/WZrad+tBsVcipmJm1jetNpj6s00XhyqZYe+gY2spOp09m3m0o1Rtj52iEiyD7dpEBESknQsVotKrYmn5idoBAnZXrIrY3QmXTVanhy7zeaNm9m6ZR/Ts0vcHxsl72TIO4vEQxp+GYNVGviC/ThumHTB5sCh55U4zLR16m6KmZkbzExfwW/V8TYdFSrgM4Kk8iZdm5+nf3gE3EVuXHoP25sBZW8TMIWHSj2oCHTd/TuJxPsJRkU9nCIswARRL4vwSTaiEmxQd7Alj1krqYIeCjfw+WtUa3k1frXtLgp5P/v3vUR3107yhRJNLaUEbLp4+p0VtWYQzjZ6jGI9wM4DL5Do2UiuWMbURahygYXxa/QldArZBSQ6TDOSrKTDHH/mj5XPXHbBV6++jVOcwGyl0FsNLG8cpxak2ohz+OlXMKIdahUi4Rjl/Dy3LnxAT0QnuzhORyKmkKJ1LczgtsPEezfgtQOc/eR9muUFwmaRgCeN4xZp2EEWUy1eOPkf8fvWkck4FMurjI59xoaNIWamrqv89USkn9RKld27nlTK9XqrxefnPsDna9vkWi0RfJnYvh56ejcpgIl05qISl9KtQl/WYn1FVCVdnmIbmirbiWopi+WpMX7vKrOTt+lImOoAt4REpro3uRQE8HjjLC1W2PnYEwTCwsiPkkj0YXr8jD8cY6AvJJpnpqc/Z3T0EpvWb2B4YDsTD0vcuzdNJBbmyo3P2La7QymeAzKyXC1SrZl0925h05ZDJLvW09SEDdBeDKjLsloTiGWrfYkWwa+oRkr5DJcvfkKtuojHk8erldXrzRdb+AJ9HH7idXSzG3+gW+3rfbaIAvOcOvU/FAcibEviV0Xtj2Us39JiHDgk64UuJZDz6raaEJiyw22UCQS8FPIrhIIGy3P3mX5wHl1rsmXr46ykK8zOr7KaShMImqyuzqo9u0hcSpKvbkYolAxefOnPMO0eAsEQjrPIwvxdvvriXdU9CssglUopemEm3+Tl1/4Cw5dUti6FSJX4YeU7r9Goy8jUVKz2VkvQq8J0z/DRh2+RWZ1Voji5NOu6j7or9MKICsTp7BoilanGxCCcAAAgAElEQVRw+t2f4RRu0tfjJ18qqQvg0rLLyZN/TDwxgqV+/xZXrn3K8spN/L46jVoJp1gjFuxVJMh1mzdTcorcu3OZbGZBoYH7B4YoFCFf1Ni+4ziJ5BCd3f0KfiPP9scf/kIlI5Zy80rN7pGcRj1J3Q1w8rnXCYejVMo5Tr39d+pzDQU9Smgq0CdNTyjG/eaRw2hen2zwSK1M8t6pH6u9uAjt2rGwItLU2bPvGXr7NqmEww9OnxKQLG5dqJkZQkIuTNd4/MCzOBVb8TjE6ZDNpwmEddLpVYIiknVMupIbSMY7WFmZZnTsIqvZO7QaGYK6h0K1SD1kc+7OdXpGNuBKmFCjRXk5zYA8H5aczcLdqFKzPNyafog3EUJXfnWNVrlG0gzgq7foiyYoFwrUaLBcKZAT254UdBEX6drayL0ldwhVTVxxIv3OBV2Kbh2vIbZFj8oFkBVfo1WCVk01n23u7JrKXdFPv1mcv+ZPtn3la4X3H4ad/abYPyro7f+ljZ8RfUfbySL44mg0okBIkh6psgnU8742iGrHwXxjty91VS7hsk4UqqH929PWfltBf5TzrXgySr7fLuZf/1iVEdz+u6//++ubTotCoUC1vMzkg3P0dYCTH8enOxTyWRKJXqKJ9aQKXlbzmvJyS0EXepwj0XohHxWPJJDZNEsWRkMnKJd8Z5nVJQFVFIjHLAzd4sH9BZZXS3T2raPiVpmcf4DfdFjfYVFI5cgXZOTUgVOPcfzpV6gLvalZxh9qMDZ+hYmxK6rz9xuSzdvEp9ssZzR2Hfv3hERkU5jk+qX3sb1ZxVSWD6PZMqnISFdPMLL9CcLxASVkyavDTdKU6iqYQIROEvip8ribcplZ5uMP36CryyRfmCEckwOpRTjSx/hYkWNHXyfgH1JWP1+0zNlP38So5zBbZeJ+UwExGt4A5WaAnYdewONPSgCnEqtN37/E3OhlYmYFT6tIKB5kbqlMsznE0WPfU4enWGE+/fRHJON1PPUl6uUiQbuLSsVHvZVgy2NHCXf24QjUw9v233955pcMJIM0y2kSsRjFaot0GY6c/A7eoABaNL747AzNygI+svi1rPJ6VloBcmWbA/tfp7NrG14zqjz3o2PnWJi/zuN7B+hOBLlx9SbDgyPcvTvFusFN3BsdY/2mIXzBBoVikdSqBLn4iCfW09+3Gb9YaSTTWJJ1HpGdVGCQJEOJEFFsUE2aZhW36dAS5XjDZXF6nLnJO5jeAl4tR6uVVmyDSDxOSYQWng6yOYMd25/CCiaJdXewsJAhHhggHrYVNKdWG2di6n0OHdzA5Ng4hQxMPGiwZeSwGjM+nLzO9NIFBtdFKaWyCntr2kl6+rYyOLwHw05Sqcko0VARrr95/dKdim6lbZmRDHeZkJz/8gx1ZxndKx7kgiroEuspl4/9B1/B9ver74488MvLM6pASKywU5ZpSYqgT7pw0SUYePQ4Tz37GqGw6B4shXvN53ME/NIRyzhcrHEeFuYmcEoLBI2MIprdvD1LS4vgtmz8wYjKQsjnF9E88j7KmgPqrtjXQjz3wp8Ri4+0OR2eNJPjV/j87ClCfoiGvYq/Hgp3sJqRydYPMO1OdCuu7KESbWkYLSxdunLhXASpOfLZ5zC9Dq1Gjg9Ov6nEgrFogNTqilpXSXFu4ePEyW9TFvYKtupqw/4lfLZDtlBUK5qFBYfjT32Xnp5dBAIdrKwuUamucPX6aXp7/YT8GssLC0QDnUzPLLJt7161VigV0mzdsklZUldW8qQydbp6Rti87RC2L65gNuLwyaQm+OiDNyjlplWDIBMJ4WgGQwOUKoaaXqTS8n57efutvyMcbNBqSKFuUCoJljTIyJbD7Nz1lGJ0yBqkXFzmvXd/hM+q4tbTlCt5YY6RydY5euxVhoZ3KK3OT3/6Y3y2i+6VhqOgCmy0Y5hUpsXhgy8qUp7reujoTDI1+wCf3yLgC9GoCzEyQSIaZXziBjOz11hYuaImiV7HxQ4GcAImZ29ewepKqIwLrd6kspxiW/cAEc3AW29Qcco0A17O3b5KeLAbr4gSWhr1QpX+UJxASyNu+lSuutjjp9NL1EMGNZ/+dUGXi6zs0E3Z8krmvOoVf1eVuxR0OSMaa3AZWT21C7pcBtVg6uuCLmdHGy7T/mmPADG/KdK/vaD//ZG5Kugy/ZQQJlcIlYJZDrULemOtoK/Z2do/9xvFXDXM7bNMnGQC2VGBLr8tPvXfuqBXHUfxh29cfI9kpE5Az1LOL7Y7Eo/FwPAuLl2fpGfdLsxAF4nuQXyBCCvpNPHOGLlKlnAoQr2oQ7WB5aljeYtcPP8mWzYLhrPA1NQ0XZ0beTg2TyCapKuvl3MXP2Hzhi5yC3fpjCZoIUrwHsanShw4dELFokYSQRqtLDMzt5ievI6p1zBEHV2r4zd8LGc1Nu75LnYwqUa2o3e+IOyXjierPKdiXclXDFYzTQ49+TK+UJcCt7StNpKkVVO7SYEwyE7Ukl2EWyWzOs3lS2fo6RbIy4KiGC0uLZNIrmNmusQrL/8HfHYf9WaDTGmCL8+dIuitEbZaxAMW2WyOfLlFquThqZf+lJoWxA5G8TTrLE7eZPbhZSICZBEMZK2A2wqSyYY5fLStiJeJwJ3bZ3Brc8rWVCnkCPu7qVZ91JpxNmw9SLR7AI8p6wOHamGBT999g8HOEK1qFlPS0zQfc6kyu594AY8doanrKg3MaGXxe3IE1aFik63EcNxONm06rnzTkk5Vqxfw+XOKJSA52QKwOPnMs7g1iXztIJuvsH7TJuYWZRf9ntoP6nqMgL+LUKhfTW+koAvJrd5YE7ioEZqMrwTVqONpig2qSUMXEFEF22vSrFYpZVdZmLlPeuUhsZin7e/WG8Q7O2nhZ2GxTk/PDpIdWwkJUteQNZJNNeclFgxjGSXe/MV/4sTJQR4+/Ir0yirrercxNdYkHBqgq7ePLy9+yOAmm2x2hqDhU/bDYllrq+k37yccG1DWtUAoTlnSz9bATfJMtAu6EBpFleJSq2b44jMBqSwTCAjzP6u60kbLouJYnHzhz3GbYcKRXmWPyuUEnONy/epZSrkZ9XmYkimAj0pNp9EKceDISXz+DvD6icY6WF1dIRL2o3lqqjvv6gzz+Wcf4tPL6M0lFuemVZBKpiBggpDi3n/11Vm1fqAlxUhG3ybZXI1C0eLZ5/6Eru4dirDm8ztMT93g4lcfYht1ggHBxhYVXTCTdXn5tf+A5e/CsCR2tX3wSRETHoQk8GkqMEiO9IryYYvH+sMzbyl4lSWaK1fywSXpr0Ys0c+LL3+fikznsfjFz/8biUgOt56iUqsRifWyuFTj8JFXGB4+gG3HWFlZIhzxkMk95PPP31bkxAP7HqevU3DGScamF+js7qHlVtSK5fqNq6rB6O7dxND6ndSafiUuFB1BMhlief4+ly+cIZ+ZJBrSFKpWgm+qNR+W3cH3/+gvSGdy+H06P//pXxOPahQL8pl5aTV1SmWdjZv2s2vvCeVMqFbk9Wd5843/SkS2LJ6SwmRHY52kMzXVzfcNbEE3Arz11puYhqP8/ppHshKKWKFOKhWTbdueYOvW/aRWcwqx29kdVZcTYQWUCy40fCpeV2BOi0u3SefvYAvIptxQO+w0NS6P38ff00E4HqOSy1NcXGHXug1EvRZaTVYGLnrUz6kvPmJg5wgtUzQTHoqrWTZ09hLVbSWMq1cdWoaXO9Nj1IPtgt70SUiEV63KlA9dFXRoKL3W7/iHTHpartKFKC+6EIZNicgWsXBtraBL1f0N+fTfsqBLgJAUdEEnS0EXjYN61tX94Z8q6HKWSUEX9Iu4SP7gHbo8ax4qpVUyS3eZn7rKri2djD+8TjIeoSqo1HAvN+/Ns+vxEzS0kKJ32f4wpUpZjcQFOBOQTPKaWKiaUBPryiwTY18wOBhiduaBmhxUqwZeI0SXcJp1nZkFuVXPE7VLKu1ndbVJJLqBbN7g4JFnkRwoX9Agm58llZ5kZekhhlaj6Yj318Fv+knndTbt/W57DVCe586NT/EbJZUeJR+GZBrbwR5GJzM8+60/Vt1nxWmp27oUdEm2kpF33XHULlWo3TouheyiIk8JCrMiHW1Ao1wpE4t3s7hYZce2JzD0DpVcpfsdlYeuu0XcUpqwT1fRkC09RK6qs/GxJzFDXWimH63lkp5/yMOb51iXlICPVeqittfDpNN+jjz5Kv5AB8urs0xPX8KpzBLy1WgJrawpnWKUdE5n/5HnMUOicvdQqqygNQtc+PSU6tBFF+E6jgqEWUhV2P3Ec/iinWiWzcULn+ERha0njyUQGtdL0emg3ujm6LE/UjtEwc6UqxkMM83M9CVSK3fo7QpTzpeZnpxXdK50tkgq2050O3RkP+WKHPJhOjqHSSYGVfZ3ueIoFrc/aLUFm6qgt2/1qqBLWpmkxuriuqgS8gWol0pQLyuU7YN751U+dzY3raIVJcUvlhzg2vUZNZKtVPzEO3uoNIv4/SGo+eWj5MvP32FgQKdUucHk5FVi4QiFTIt9u16hXDJIJDs5/fGvqHvmWL+hCydfVRhTSZ2LyQ59z1OEo/3kiqJLMZT6ut2htxnS7eCeRwW9Ts1Jc+7zd6mWF4lGNCW0kthVUXTnCvDUiT/CayQUZaxcqZJMBMhm5vjqi9Pk0lPEQyjGfrNlYfmTeLxRdu05ij/YSTAiojgPpZJEw9qqoAvaVjr1ixc+xxJ8ck5oddLt2XitOHseP6a4EIJpPv/Vx4RDMi4WLrZgU02WVxt85/X/SFfvDqpOjVx+hsWFh9y7fUGhlWUtJAVd7IaFEjz/4g+wA91YvqTKF2/vLAXuJDnoMqnwYVvCjBBiWZpCbp4LX36kwDLlUhafbarR/uTUPAODmzlw6GmleZAAnzd+/reE/RkabqadMx5MsrrqcuDgiwwP71fiXJVyJwQ4Z4Zbtz7HdfLKUz01tkCl4sUf7sZVJMw6iXiYRDxCNJZQZ03LGySaXKemcq7sQ70u2dQEVy9+RD4zrXb+Ab+GafmZnZcYz3U8c+IVDEMyw5v89Cd/ray18rtEQn6aTS+5fIsNGx/nsd1Pqa7bNFDfgR/98P8mFpGRcJFyuUg80c3ySpl9+5+lt2+zQhnfvHlNjedtS1ZMC5i2l3jHALlCky0jBxkYGFGES/WgSOpYw+XG9Ts4lRYbBrcxPDREPjfHVxfeZWn1Ft5Wma5QB6lcnpIJ1yZHiQ/1UW3UaVSquLkiG5PddPiCCIRNVOp6xM/PT7/N0K6tNHWv4m+k5pbY3LuOuBVQ/54acNsWl+7egJhfjdybMkXS2yNvKehtNoYU9N8jH/1rLnsNy9fEHxTccH2toAsW+9Fc/J8o6ArA8htm+79s5P6PO3RhkXjViL3doUvU9KOCriKif2tBl4RGKaNe5RD7g3boSs/i9ZJNz+Mzity4dIYNAyFKuUVs01AqznShSa0VYOO2g7j4FclM0pEkozmdXiYUMmkJolEebN2gnFvmwd0vCYfLNNyUehiEJS0BGBcv3WHf/ifp6Orlxz//CQf3b6WSG1UZ0ZOTOQKhAQoli01b9mAHgiQ6IlScFItLo8zN3lNBBKZHXM0t/JaPxdUG/Vuep7t/I251kasXzrS7Fo+AQExqdQ9NLcLETFb5aeXALFZcDF0yumVf48FpllRxt3Ubp1QmIKP4aoGpiZusLI9h+xxlyZGkL+Vtr4m/tYuhwR0qOe7mvcvMztwnEdTJp+axve0Aj4bHx+xymb1PvEhH/yaFGJVddHZpgitfnmHnxi5mpu/QO9zNjdujDA0epG9gh+o6Gg2HT8/+gp3b+0mvTuAzTfLZOgG/TDByvPTan1FteFWHK3n2tcoK17/6mGTIwNsoq9Q0XyjOSrbG+u37iXevw2tZfHb2Q5q1VcJWDZ+noLjmGN1MTlc5+dy/x+fvVQhXUdoKPaxamWXPjnXcuXGFhZkVdu86xNj4MoPDI6orEJGR4DtFpu3zJxVpy+sNKnSq5fMTiobJ5CRy9lFBf5Qz3x6fiZWt4fVQq9UJ2n7q5bKawKRXprl78xyRiAhO8jhuSXmS5aKQzWkcfuIl6vWgGp9bUhDLFQxC2LrOf/nP/xeHD61nafkCiYRX7Xk7YkNMT9TYueOIov3dH7uOFcxTrqyiubInsxQIJhDqZePmx0kkB9XoWjNsWirLXZ4U2aZLQW//rVxMvNSoOatcuSTBLJPEol4abl5lfsuzky/CkWOvqkCPs59fVixz02jQ3RXmv//N/0N30ocu+FERqNbF3udH06McPPSMSmoTN4GgUgVyIXtwiX4V+tqtm5dZXp6lVUvjqc0TC/mJJYeUcPCpEy8r+t1HH73PlpFB9dyI6FCSw6RTHRtL8dIrf67EhIK2lRjSyclb3Lt1SSm0w37pOlq4DZ18qckzJ7+nxu26GVOdr7wWFXveFMqfjI8FQuOq36vVKJFJTXPh/Cd4tZp6vbK66+7uUVG1YuU6cKg9qhYo0s9/9rd0xMRBUFZArEZLVlxe9u17lg3r91Ove+nsipPOTPPOqb9h+/Z+5Xe/8OV5Dux9EtOUnPmI4u6LiE1EeH6/ocR+kvon1kPRQkjCnKRA1mtFtUM/feqnuI44IAqK+RCLd+C4PspVjaeeeUlNFAJ+g5/+3V+rrtvrcQj4TCpll3zRw+aR/WzbcUTZU5XroJziV2/+LfGovDeOypkXSNDyapkdO4+ybccBBbCS4J3zX35EX29YoWcDQYta08OmzY8xPZ1h794jrBvcyGoqpZLo7t27z+1b90mtFti/9wn6+3rQPBV+/fYPqTcWsI0mZt3AcZsYnVHOXDxHx3A/uXKRgGlRzxXYkOwm6QtiKqhaC9fUeOfsh3RvHsZjGmrSmZpfZGPPgPKhC05d1zR0v83FOzdoBE3q0qHb7Q5doWFF6b7WoQts6Hfv0Ncs154ahuWqDt32y3Je0K9y7go75X/Soa+lZP5DMdw3C/tvmxs88p9LQW80RKfymw697srI/7cVdA2PRzI52h261Jw/eEGXY6pSyWBpJZZn75BZHmWoP0k+myEYjjM6tUz/8A4iyUEMO6ZCB2SfnEgkFRs8GQso+L+l2fgtUxW1S5fOMDwUJJ+fVolasjYYGt5KV/ewEiaJj3nz1q3cunmehZnLdHdK3rOtxoa5gka17iWe7GRow4DarUxO3WH04TWlCg/aBra6WXqZmiuxac9LxDsHVM77zStnCdntlDQhh8mhVHUt5pdLHH7yRaKJfiVkqcm+VqD8HpeajApNr2K5FzI5QrbAbMqklqd4cP8yGzYk2/nLLaFd1ensWkezYZKI96lOP5NfZWV5lu64n+zqvBrZi1q1Uvcys1jk4PGXiXSsQzf9tNw6ldwSl8+dYcemHpaWxik4abbv3MONG/8fe2/+JNeVnYl9b8uXe9ZehcJGEADBnWyS3ZTU6h63RnJrHBrZMZqQHBpN2DG/2b/4L3GE7bDnB0VImrFHe6tX9bCbvXJnk+K+giB2oFD7knu+1fGd+27my6qszEKBaFDoyo7qAiu3++67937nfOec71wTZb58fgJXrl7E8XvGceH8O5I4R+nMVpNyoPO4fLWKf/V7fwQ/ZntU0sQGblz9GB+/+xqcqImia8K2TPiRjY26jzOP/hoK4zMi3PHySz8XrXdm2OetlghXmNkxXLpSw2/8xr9BuXJM2oeaVoh33v4Jjh0pYfHaWXbOhB0X0KwDjz72m1hc2UJkWsgXc6LyZDsO3OyYZFG3PaDVZp9sF4VSER3q1UufAYZwdDtCRV9Jz3ODtegxsnZGmAgrDtCoLuPS+XfQaa+hUARq9Q0USmVcvb6Khx/5MnL5Q5iculekYHNldtXqoMU2k4aB5372XWTdGsYmGqLrXswXUS7M4cSxp3Hx/LIYBlNzJVxbegfLK1fEkGP1bYyClI3RQ545dFLKMyem5rC5taU0rBOpSQFz/k868/kIvDWcP/cmrl56X3nDtidtUN0shWmyUrPMjmBbNU+Szf74j/8Ar//iOdy4dg6uE6BRW0E+z+6C9Ko7Is7zW7/9eyiWZiSRip3AcmyTGpENaCDnGnj++R9LW1sj3EImWgEYOirM4Mkv/Qu8+8F5AeqTJ4/h3Xdeg9dmlUJHBHVKpSnxRO+7/0sChEfuOYHJmTw++vANfPzBG/CbWxgv5+A6bBDkY6Pq4X/8d/+LMFsMQUQROSzJjZKKgiiIkMuPYX19HaViBuNjLhavf4of/uBbMMAmNWykROWvGGPjU1hbr+EP//DfiyAS80b/5q/+E8ZKHrJuCC+kNDLr2cdw5szTOHXyiyiXp7FVXcXG5lVcufYmJiccrK0s4Nrlq1LClXWnhP1wMnmUC440VBmrsLe3JcZYveljYvYo1jaqyBbYcKWFbMbHN/7mz+GYbeSy7Cu/jrbnY3r2JC5dXcX//B/+VwmNsDnKf/l//1QlCmaYCBhLC1vK0x675xGceeBLmJyehefXRfr1Jz/6toQcGHpwHAsOW09HrrA+X3r6a2KcLd5YwM9++n3ce88Mlm58ApttmcF2x3ncf/8XcP78denFPn/4KH7x2muYmppFqTiB6lYLjz78BCrlIjxvE8/+6B9g2VUUcza8DbYgVbT4D155DofPnECWyRBBgGvnPsUX738IBcbQQ6pihvBtAx9duQBQEZNz0vIQNts4OX8ULjtzSn51JID+8eULaHKMWQtRlhLStOQUoJMNo+EnzcD2+5AyVpaS02Hy5SwjoDPRl5S7ALrUXKqkOJULlmSddz30VMrbyKS43T10Ajq75JFyZ3Lc3gGdRjzLFAnod9pDNwBPKAUfUWcdhr+BD956CcePziAMPNSabWw1Qtx732PSU7w0Nptsai7YDELfA7tLkuJl69GsY6JRW8b5T9+CYWxgcoKZtlcxPl4R+rtUmsaZ+5+QpJX33v8YkxM5dBrs2eyj1XYwd+i0eDPnLy4IAOULWYQx2xauYWtzQVqDmlR5Y1JcxsXiagv3PfF1GE4efmMFS9c+wUTZRnVjBWFAsymDyuRRLCzVMDV3Suit6el5NBptuA6t447EcEkd55wCmrUmStk8OmxrGjZw/ty7oupEo8K2AqkXHqsw2zzC0uI6biyu4F///u/j3bffkPr12vqydG+iKtTY1BHEdgUbdQNr1Q4efuQJeO2WeNAfvP0KJooWymULG40lmLaNLzz+FXz66XXYdh5Hjh7G668/h1KJ8nJtoVzzBXpIZayueTh6/EG5F+WxkshOLi9eQNTehNfYQM6OxYtinBt2Hvc99BQ86hE4GZz75EPkHB9hZ0O8O8amefVURjt65EmcOv0EfJ8ecw0vPv8dHDtSho0WKvkiKgU2PgmxtNxCsTIDJ5fDjaVFEToRtbXQxszcUZw8/RDGJ2fFa9iq1pEjWAkK8rBWh4BOziRRGsSm9BiPqQXArNagDb9dlRaT58+/J1nuVIHrBL60ZP21X/sdkemcnDyOgHRZhl2+WsiwhND38I/f+2v8zm8/idde/56oghF0KsU5PPH47yDwyDpl8YNnv425o1k0Wmz2ESDrlnFo/hRgFHHjRgP54rTQw6btyuuVh55UkiSxNAXorJffwMbaZWmHyWS38YqLza01uLmSqL1VG2xyUsG581fxb//tH0g/dnqzP/3Rd3FodhzrG8si6ZrPj0n1SK0e4JHHnsb45CFMca3WW5J7EFHRLOjAMkN8/NF7uHjxHGYnsuhsXcTkeAmfnF/AqTOP4fEnfwNtL8BLLz4na5b66uy/zpaQ2WwZxcphyRewnAk88vjjuL58AevrC6hvriBo1aSFLUNGnU4keQAPP/4bKI3NoViZlQS9wGcdNfUa6ArQmMuj1aKxkJGa4utXz+GtN19GIWei1aqiUMhia2tLhFW4bx577CnMzh2RvXP24/eAaFPmgwli7IOeZ3a/M4m5mTO478zD8Pwmnnnm7zAza+LS5fclb+FrX/0alhaq6HQsqQ7Y3KxivFKQMdVrm/j47Mc4efp+fPHXf1M6HRbK1IGwsbxyA7XNJbz2ys+RtZn9HyKbt7Gyys6E81jfauPXv/xb0oiFGfEfvv+GlMAyEz7w6TFy/YzDsMqYOXQKDz70iDRSqm4t4pOP3pTQZbOxhnyWAkEhypU5mM445uZP4sjRExJa+kCYkIY0kSmXXVy/cRWTM7OYP3RcGBD2FZicmhMFvmYrwAvP/0K66D1w5iEJJ1y48AHOnX8HG5uXYYQeJrLj8tqVTg3nlq6gaQYojRexvrIM0/fxxQcfhtFhdRBrRQ14BtA2Ynx4+bzMid9oSQOXB+49hbjjixIc7yeNgtVGFZfXlpRKHD10oWa4HQjqai9LUva+H8wwZ/UGAd0TQM8VIpg28y46ihWTj1ftU3VSWjcpbhs3sJ+kOE2507mhh07KnYDu+Yzh78VDp3fPMNTngHLnPY5ME4YZAl4VYXsDFz95F0bs4ciRebz97ns4cfohTM/fAz/KoFSZliYDpmFjY20DU5OT8NttqWuXPtYWRQmqqNcW8fHHr+PLX35MunVtba2jWCzj4YefxMsvv4XXXnsXZ+57RKztp5+6VwF6y4SVqYhC1suvvonDR4/j5Ol78fwLP8bhw1OSCDRWzqG2uQ6v2cDUxCQ6kYNX378iyTolFxgv2Xj4zAmsry7Co/eWLwv1ffHKCrYaESrjc7j3xH0C6JVSBV7oIXACtLw2Cm4ZsRehmCugurGOYt7B8uIlvPXmi3js0VPIZGI0mltot9s4ffo+TExMS/vUF55/Be+/9y4Oz03g0OwEDs2wGQlje9NSU37u4jJef/ND/N7v/RtpI+nAxycfvonG5iKeeOJ+XLp+VoJRbqaEp578dREpeOaZZ9Bs1VApF/DFLz2Bi5cuY27+GDa32tL0Y3Wthfn5ezE9O42zZ98Ur+ChMycQtKsABYME0JuYntnB4G4AACAASURBVD2KV9/4QMIM7OLlOCZOHJtB0N6QphPFYkbEvmqNCO+8cxWnTz+GYqmCQt7Ayy9/B+VCAK+5giNzc5ifuRezMydED98LTXSiAPlCUTxcxrC5LliWePHyAjo+MDk9j5m5w0IZy9aXjGrp5CAZ1ypPle12gaybh9dqC60ZdpqixW/ELbz++ovSeeree4/jw7NncWj+OA4fOSN5BlSRq4yNodZYxlilhE4rgNdq4uqVj3H58rv46lcfkhrrdrONfHYCleIxfHruGj76+CxKlQym5limNi6GX6PRwfj4YXi+g0uX1zAxeQT3nXlEOq5xLrWHrg4zXRLKamzWpW8g8DbxwbuvolyycGR+UtpZ5oo89I/DyU3i9TfelzV69OhRAdfFhUs4PDcm3qSTsaSMMuOqJLyzZy9Jnkc2V8GTTz4txiH7z0sJD6sCgra08X3uuZ/i0QdPwGC5XOzDyY3j8LHTOH95Ac+/8BKe+MKj+PjDd/C1rz6NlaXrmJ2dQa3Wxr2nHsVzL7wJ06ng0S88judf/TGmpoq45/CsZO23alUJU9BrnJiax7M/fRnHTtwvhhpbEtOMIaA7JtkIR+4vDRIK1Hzw/ptYXroiDaAefOAklpevS004pWhbbU+0+F9+5TU8/oWncP7Ti9J2t1lfEd0FqtmxZIvytJcursCxJvDEE0/DdQ385V//KebmWAnQALu3PXjmYZTyM5iZOQaDhrnnwbUMNOtbOHnPMck4Zpno+x+dw7mLV/Hf/PbXYTlZXL50EStLC1JVMFUpotNmbJ75AhlERlbkkd9+92OcOXM/rl29gIcfOqWkXMMOOq0m3GwBplXEpxcXERl5fOnpX8dLL/9M4vDsxV4qKGEeGk+Li+uYmjmGC1dWsbJaV21vpyZR21rFm6+/CNcOcOa+Y6g3N3D9xjU0mm0cPnKPnFmF4oR0a/vJT17C4499CfccP6UU+swYr776M8wfpoHSwUS5iPpqFeXKGGoEwIKNb//4+9hqbqBR28K//t3/FsemZxE0mgLodBzqPKeLBXzrB/9VShkr2RweOHkaX3joYQRt9lEIUK1WURwvI7AMfOOZ7yFyLYjnJh66pIZL/Fzx4bcC6OpMYLtUy1GAni+y2xvBPA3oqnStB+j9sXNtT9wqoKc99L0BuioLF0A3LWScPXjow2ME9C1VLfpuZWuKolAnqCrA57So5AYCupQdxAFcI0DQqmJ18QqWFq5Ia858sYTZIzyUSsgWuYiyIiZB9S052AzG25j9SQqbC46JHKQ6l7GyfBmbmwt45OFTyOUtbKyv4tVXXsfp0w+j2YhE0nBx4Zoopt1z/CjGJ+dx7foaLl1ZQnlsGkePHZe410cfvycJKhRwYBjbpm40RcCjEH5sYzNgRreNDLPrjQCuSeqVFAhjtKTcWYvOTkFZFEs0DA6jUhqXWWDDithVtcZmRErHgkHxiCBA6LUk+Wh97TpuLLAUqoaT9x7F/Q/cJyVv165fx43rS7h8aUkoyrmZcUxPVVCvb+HCxUvYqLZFSOPe048hX5iQBhs510XQqWNjdQHLC5ewVV3EV3/raYxPlLC5sYHqZhWv/+KfcOjQPG7cWMbY+DjKY+Nshy6dmZg9QFUzilAUC5NSM3nl2icwTU807m2qsAmJRwEQU7SnWYtP6pZ+sW2byLpJyRHaiCN6vxXEcR5r676UJT300BnE8SbOfvJzTI4H2Fq/iIwZo1VnHDyD0tgMmr6HLfG+yvDrBjJ2AROTM9Jx79R9D+ONtz7AzKF7pOyRiUOMNdK7EWBPGDrJjZVexFTrow1uiIdOL4tKXwS+VmsLH334LvzQQ75Qwvzh49KwhZn41MtnFj1lU0nrUk+Ad5Lr7vLlDxFFm5gYL2B6ahYXzy9gcz3AWGUG5XIJrU4Vjc4yYHTw0MNsRLSG5SWyDKRIj2Bu7h6Uy6y6cBNxqp4novYSQY1rnyVLG8i7hgrRsOGQ38DRY/MoV8ZRa3n44ONLmJ2/Rw5rlrXUq2uobq4g9ptSw8zESianMfnNZu+CiBnytsiK0mg8PH9EOj9RnoeJO6Tem40arly+iKuXPsbJw2WUWFlR93FlYUXuwZGjx+FmbKyvLWFp4SIefvAMirkcLly8Kl7o/FEyYScQIMSlhbMwjA5ssh1MeIvogZMRYD6/Ay+yUJmYw+yho5icmhX1Ml45VfOUqIw65Leqa9I/fG3thlD8XIdkFLJJm2LRZqCoE5s5mTwE2bjLl3bD7XZNJKndLLXuDXTaFiYnjuPE8ZMolbN45dVnYZobyOVDbG6s4vqVRTz28K/j4sVryI8xAbMmin35jAOHveBhIl+qoFiZwqFj9+Knz7+M3//v/0Cam5z98COMlcpynWyzbDE3gQIpkY3IyCA2Odc8HJmI2kE5b6PN8AYL7bJFeIGFRjsW1uLw0aP45NyHMA1ftDuYU8EwjPoA7tcM2gGTgQsyf6dPsWPhFq5fYSnlIi5d+BD33DuHBx5k46EyOp6Paq2Fj85eEtnthx56CqXitOyzqakJLC5exYWLH4oeAfMTMpYJOzbhBR5Ks2N4/+JHqEcNrG4uSf3+iaPzyLJsOQgR6/l3c/AQY3FjA8vLyzg+dwiuYYpQkmszoZd7MpJadh8R1ppVbDZraLChlZtBJkv5YvZVUgJRFHC5lQfXAnUowriOXCHG2AT7A1A/vwE3a0szIKXnPhjQ6WHv96GDBaGUYloi+cqznfuaXznaQ1d4yiGwA6Jj7yGGfnsBPYYvajwhMvztsaZ5GWurS4iiUOJOY1MzsLN5KSOzbZcNsgTQSbHTU2cmsCrr8aTelTen2dzE1sYKatVVeJJxzphUjIXr1/DYo0+hmJuA17awtcEa+C1R42GiHYU8GF+bmJxFsUyaPpTSDp80bKcJr91AHPoC6IwTx5zEMdZ4M++qDXhtgCAd+KLyI5IR+RJCMwMrU5BDslxk45mCNHkIqCaUIfDR8yKgsxbdEKAj4xAFHSlLoaIYM3YJMOz21WzW5KAaK0/CtcpoNdsCLFkuwDiAH4bIZEuojM/CsktCo7G9ZzbD+etIzSwP9UZjDQtLF8STzLkmTt57HM1aHaXCGOp1X5LPLl5dkIx/NtcgwFCByrHzqBSnpetWtb4icbxOqyrtcRlHFN+XIiCmK72+5XCOmFTFeWEtM1XV6AVbqFcNjI8fxdyhk5JcRq/VtLbw7W//33jqiSNwbeWhVDeaQgGCEpU2gzSkpCz41RBj5Smsrm3g2sISnnz6yzCtPC5fXcVv/cvfQ6dDBigHw+BBwDpmbdkzfqZ6DkiTFsbpTWrpk+Vpo9OqSc+BK1cuirAKD3smU7IcyKTGv8GyRDZxjKQbmpSRmdRVWBG1Q7a8ZX02G19Vt3iteUxNzqFcYVleHa3OOsKYB0dTuoEFrPXNjWNq6ijGx2fFYxYjyOkJ46iDhZuYiXTqgKGXzvmp04hduop2cxOOo/Qb234opWfliWkxeCRRs8UqkE34LSZkhWh4HXh+KJnp9ABZs02lslJpHBMTUzLHBHTBGIKtALsv9d0ri5dhh1vChHZCfh+QLZQxPjElgM5Wo8s3LqOYc2VNt5oeLLeAyZkjyBYm0Ak9tKMtOTz9RhMB68moHWDwO5kU6CKTZ5/wMRTHxoWJIbUoG4aIzBng+CThjMbvMja3uOeb8t+dtko4FUVLg812XDEIqNFOb4peJw1g7m/mbXB+WBpGff+JymEcmjuCanUF2ZyPb337z/DUFx9AdWsDfjvC9cubmJqZhUchlyyV6xitacNv8V4bcPg9ZD0qk1heq+HhR59EqTSJpYVlaZVc36xKK1A/YDc6C4aTlTwXy83BtCk1FcKIPLRqZLNUn/BsVnXhoyNRKE9hanpWas69Th2d5pbswchT/RlouLBElvPMngvF0hhmZ2fRrlfRqK7Dho+Fa58CRgPN1oYYBpzLI8dO4Njx+9FqOWLUZDJlmbNSOYe19UWsrV1Hq1WTeWBuDSt+eNJlyi7e+eQdXFu7Ch9taZRVyDnYXF4WQ40ATNU1Vrs4+YJ0SfNY3UOXjM1z1AKT+yIJinQKTKA0XoEXh4htzil1EQj41CBgqIwOBnsz7P8hwmcGmwTVJX5OQGcMnUZLJkOlU8Xw3U5Ap1tMZ0cDOvMl+L+9AzpLZ53PB6AH0g0pkJIt3thOoy7UcBhHyNBioa6tywQsggk3M3cO4ZcHtYPAyEjTFmYmMsmDtBC1gFvNpixw2/SwsnIR8/MlfPj+W8jYGRyZuwcXPlnE0SOnpMSkVuOi7kh/4XJlAoViWSx/9nDmpDJDt91im0l6zb54cox3mBkHcS4ni89kzNz3YPiBgDHHz78bDhvI5JHJF5Fl33MrK94cNzU7adESZba18hK5kYWykMx9LiZ6Gb7XFHChJ1Grr6PTaaJQzGFibBIZoygdvZrtmsSTmGDn0JJ1C7CcHGwrL01mMk4ODl2yOJC4Mz/P96n01sIH7/9CGjvMTo+JElOnGaLZsjA5fQxWtoKAnizjOSyTMzPSsCPvjkmfe+rMk+7k2PiZbLnIlp+2lREDzHEKomLEDUggYLeygJS2wYM7g/HSEayucgM5OHb8ODxvCzHWcO3aq1haeA9PPX4KUxNjmJ+9R7plNTpJ3D3DuGIL08USrly8IBm0Vxdu4NOLV6Vl6ptvn8Uf/tF/EB17gwpvBtttakBXcqFSl06dd06+dAJUoMxqAMbFGbdk/JXenWWTYp9ArlAWyVgmi3E98p7xPhEc2aqTAN1obMhP4HnwPZoMjvTHLhYrSlAobKPtqS5n1ZpqpkLNgkKeDVAm4bpFAXPK8tJwU3FCcUdTgC5+qpRHths1UTBjqMpr12T/MOZv2hkBFK5rZuRnpLlLAJ9ruVmH57URWswPYElfEoMj02CYKBRKKJcrkjDYA3SVh0D2iR3gmtV1dOpLYuxGhoMsry9fkjwiJghm2R63voXG1ia8DrtaFVCsTMLNlxGbDLfw0GaWfR1es4WAii9+CJuyyU5G8i7cQhG2y3MgL7kOIiYTAw5/myaaXgduzpWksUa9JuwBr4v3j3uW3QRFhMcy5TqYOKRlNdkSluEEMoTsfmhRYc3IwDHzKLC5T5ENa5potVbw0ivfw1Z1Af/+T/4dtjaamJs6JXO81lwQBjBDaWvGegJ2KGvg/MXLOPvpRWncxHvACozHHv8SvFaMyDOwurgu94NsAtUMTY4rk5XfykP3xfju1LfE+xdlQItqaS4Mm/eTbaXzNK/EgPGaNXhkCqROn/PnCltiZYswaKQxSTSfh99iFQ67NJq4dvksfvGLH+PQoYqIq9BTrDbaKJfnMVY5IYBO3QfmK1l2JO1+6TDVapu4fm0BpWJRSghNpto4ET44/x5ef+9V5CoOgpjztinjIWvBPebzTOO9zebkh4nF8DwYYSjAzPUuHq+ErLnQFIPkZBy4hZxo4dPJ8sNA7iENNBrbmgG+eVjXSqYK0N1cgLFJnsudBNBN1etCfIDtHrryzLk/9vvQwjI0YAjo1HBPe+iqzHZYHbr20D8ngM6DKqC4RxhKdiM7SBHIPCqdkX5jzCRjqfpDnrY8wgJSc4ZQPVxJbXY/igPEBukrtXHFb/Fi6UZVry5icsLGyy99D7/79a/g+JHDWF+uIu9M4uWX3pUYIzccrfOQliLfb5KLZDMZWxI0VEM5pc5FWpVDkTVqGuiYtCYh45fGAUmWpupiBrRprLgZaZvKDWnGltDrbELC5B/2l2AWLh8EGIIEFyjbzdKroUBNs1EXECceC2hwo/MQZbZ/aRYxDaGgI+EPdn5irMoPY3TaPsqlCekfzYNQxYBC8ZSDiPRpB+tr17C5dgVnTk1JHG56fEwOnaXFjpTbzR9/ACQwfYNzrDoLmbEDx8iLYdLyaEjwOQKk7rbHg5ETxHCICYvtTklt0ciJAzVOMxZhkKBN+tiVlpYrK2wTa6PdvoGFhTfw2MNHUMlbeOeNt3D+3A2J3ze8GNlSCdkxV+LHNhv6VNfwhScfx9jkJM6evyCx+48+uYbf/MrvolI5mgB6TmhIFecipcXx0jN31N/E6ueY1L9Zg8v2hUzCop4610M2n5ckNa4T0oJqk9NYoUFGn8NHbPA3G5i0JH6ecfLSdlJ9D1lfWt58P5PMWjBMTzVfMFh7TAMsJ6+VDEjRWFfjVXF0XUJDD11JKjPDn3Xb7BjIMCOpWgIZl2GGxiYNFovtY205BCVPmOwPvcnQh1PIw+O1cu3zOihBHMWyH7JZNolQHjqfIwBKS0fSopyDoAUzaoonHJm2eOeGnREKnwYSy/hI/DLnJCZrxCxcxxUVRv528y42GytiZDKNxmI9LX+kWkjlPUipkmPDyjiyH9lpjj3mXYvNYkw0GO5wuM6YTEXPnAlNKsZJQ4uvEXEs+URqXvNe0fAK5HrYpVEFZGlU+rBNBxmnCNsoyDJhDs6HH/0C5fEIDz50D86fO4d33v4Ia0sdONksopwHN2vKvmfttQMTE+PjGJ+cEiPq8sIS6K4wH+CRR74ExyzAiFw0q0zo5dpRfTBYhhmzE6PMbShJwQTDrM3dy3sSIiAzYbmwMmz75kr9O++h1GtEgeQg0BtWkU3qLJjU2hK2wLTZwU5Vcri2JTLT77z5Mo7OM3zURGncwUZ1HfUGxX+A+8/8JmxrAmFIw5xNZVQb3GKJSYCbuHLpOmZmKPjD8zlGaHm4tnoZP/zZ92DnY0RWSwwAywilrlrtf8ALWR7IjWfJvXQlzZzXRoOCvqrSJqGWAhPWmJ/AtUijTf478GS9cj3KuLhuk5DuzQOrYrtMM0JAuW7XEw+dGe9RxPOW++GXA+ik3NOArnqi7AXQ1V5UHrozumztdlLuXMiRpQDdDCn34YiPysxg6dtGNoSUtHRz4wEaqY1P8OfRZNpoq+IdRHEDpsW2gY54fkboykKhWEW7dR3Xr70hIg1LVLXKFFHOzWJy+jReeP1TPPbUlzF7iPRVU9SMmH3JMgCWGLETmkj+JdmVPOwZs+cP2QWzkFMeCQXykwNJdNlBazRGTA1s5rEnBzK3pwVL2jCKNy7GKze1uoE8LIUKJqDz4GO8LwjFEuUmpwdMMOBiy5Kmi+i1sEzMRzvsiPGTybFvcUYJbxB0YuX7K7I5kvwEXieTAa24jYvn3kQpT3r0HMq5jCRx2dYczl/awlNf/joCOyMWONkpixvJcODEOUmCaBOUCDqqu4xk7IdRJMlevAZKR0qyaNK/mDKHquaXIBLAYNJSNg/PMzE/fxiXL3+CH/7w7/Enf/w7ePufnocdhVi8toaiOy9tc9uBjWq7A98i4G6hYGxhsuJgY2sNm7UtTM8fkkPvyrU13Hf/k9IGk9nj7IctBoYcGWR0fHXwSQ4GjSlV5y1dzQTg1fzHNBgDrkZmZtvCPqg5ZAyXsVweeDQAPfG8o0Q/nJ8ZsiMUm5tIrWgsRgIPN/G6YzIMitpTLhnpe/VDT5QgSqudWda67E7Z6gQopUkggM7kDh7ioS+HNBPUxECgoSgg4cg+4QGqkv2ZIRzJHuIXswxeGC5+WpItyPezoxvH0Ol0xEPjuiQAci6ItHKGCogweSiSMsKYHhdBSpgL1buaAEM7g3NKw9ULuRdMGI4DM8N4MKVhDWTNDK8cDveahGfoNbGs0Va2C5PyxCXiMjPkR66AH26SeOAeUR6eTeDn9fJOh7xPHLPaX/wucQ0k/srrIDVNe10xR6T7M3YeCDPiWDhOiG9+6z/jzINM6lvGp+fO4fix05gaPwFYGXiWUhqkdrlLMO54whS0O20x1vOVCs5duoovPv0VSaLLOmPIOhVYcVacFwaPwpgnGJcnw3h0Xph3pDL57TiGwyoD8WJ5ppAZzIpR1GYXPrlWQ0o7JVNFjAFKxLI7G2PRljgTZAEp7sPn+drNlVU895P/igdOz+HT82+jUAG2ahuS/Hrteg3/6nf/J0RhCW6G+u6sPWig3dkSxUAymos3NjB/6AgC+R+lpj104hq++8N/wOrWNRgZD7A6aDa3xNDnHuHZTMMy5P0Vx4flZ8pRovMjKqvSUlry1yUMRtCXBiViNMeyVgUdkk5oSiRqv6S7kk+lI+iHVVhOG2MTtnRdi+OWEv7SSTcppTalTffZeuj0zDWgC8bsCdCV4I3E0IlXNLxHSb/efkBngwUCtQUrdmCJPq30bxMgRMZAaFC9h7ESesBcBIZsfCk7chgN8hEZjB2R9szAQg5GmJd6xUZtEU3Ksp77GU6dGEOjuirZ5OP5Q6i18njvYhNf+srXMXtoBg2WzZCydpg9y8J+Jhpk1cYPYxmnik7y4I/Bfh0BW6DyYGVXOXqjkcC0gk4m6uUsKU/zgo4sSHoX/J/FJDgerpbKIRA/nx6wZBNz8dI6pNqcsiLFa0+8SybS0KJjIkljvSFCMjz0PHp9JpkN5Y1JwgTpYoIRPWtJ1CMcEVApxOGjsbGM999+HjOTDBmsgwqLiLKwrSNYWA7x6Jd+G0auCDLWETW5mWHMo5fNPGjAZCT9CKHBSJoyxKS5mbJ9JbQQSRMNxUDQ0+KBRdlaeqjFHL15Nu8Ihd4eG8vipRefkTaULFkruVmp8a4UjmNm5jS8yMUWD9pyBpNjLqKtRVRXr2F5fRH5cg7FsTI+PPsp5o+ewqnTj8O0xmAYecgFiM6axGxEn105B8qAUqmJTLTpUVwq5s46dSZp8aBhUpU2XGjY8S0EXnrAPERbwnxwnhluIDizFShPKyWhDGmcQa+RYSHSwpJkSQA0MsKkKIRSgCNrgylESR298ju1d87jmx6YJ7E3xnAJ6Ewl01rQTcoqU9+Zlrup9hVBhGBOipjUbCvyEmOT41OHqHizAn6mGJJyGJM9k9A1gVngX+aK8fuMSzkeoOVxHxqSb0DKneWkORrHSbyaIE3lO46J+SMtvyPxb86+xf0fMp5KBki1uqVwUWSFQs0rBkj6wirRPHa/Zfc1k/dSMVu9ZlDqdRyvVAnwHxy0qMz1gJ1I7odqTwCqW55t0XPMIPIt6bGwsHAe7773EtxcE2HUwJXLl/E//P4fYW3Fk9JNj2GDOEQx46LMEFS9jutXL2N5dVEM7OLEGC5cuYp/+fX/Dvn8JFwCulVB1i6hVW8in2NM2IfHRDDunmR9cJzSEdDrqPCidJrjmcN8Fs43vdVIqHUx83g2sROdJGkpBkmalhCMWR7M5h+MzdPgoVTr4hJ+/qPvo5yPsL5+CXNHS8K2Tc8ewXvvXsYf/uH/hlLxKAKfBg8z1NviobtZiiXF2FhTgjgcbydsIbI9mNkAz738A/zTey8CThvZAg0mXwwe6RwmjhJXahKyIniLt63YTv4IsHPsvA45a1TpFhkeOgoci51xBB9owJHN0g7Xfjz0OCKlz8S+LRhWUwA9m+eZTEBPFpEc5z3p1dsF6MVCXih3ArowgKoJ+RDpV1Ufz3NYkuLuPKCHAhIcshXaMEJufommK1lO0lE26SgCuqKWHMbPqJLFLj0xEDgmAtKcJuOyPIzZeCMHMyzKxqeAw5VLr8OIL8GMV7CxchWTpTE4KKM4fh/ePN/BfY9/GcVyXhZeocRM31A6mUk7OlKlURI/kZIn1QKWThnduZrHnE0LTmTDZp/mxPMmtcpiycCi9e1JWEAdx8wMtWCGPLhI8fLGKSudr5ekXXEdLQHzTKaEwFc5QEIZSg/1UGLRXqONyQJjxNy4JgOLEsKgSAa1gElD8jCQWgCh83l4iT8lG4JUZ96M8crz30Mxtykqd1G7BtsowrSOYaOWxX2PfAVWsQK7SBaAzS88mXvbz4gOs5VlHkMobIXYlSQdLCW8wxBKp0lpU3pFdH15GLH5tuphbJCarq+glM+Jqt7MzBTOnn0LFz59Ew+cYcJfG04cY22phuUFUpvTOHzPGWQrZWyy7r3ZhL+0ha2VVRw6Oo2TZ07gyvXLePPd9/DAQ0+gNMaOXrMK0E1XZbkTeqQdrQZ0xZSw9a9Shkq8VSE66b0TONUBJI1YeRnsLU+VPElmZMyTKNMRvpiHs4qrZaSlIYGa7AQPKdaXMuZIYKO6GQ8pgrG6Q2rd063jYUYmhmOl7CxDGgwRbAd0mpZNvyWAmqWxIYc1y3W5UyKJ8SrPWRmdvPkMVwnDJTcKkmBI4BSaICYbxT3EA5UGC7NvFd0uRg9LZMg+SYWJ8gxpzjFRiemoLba9pLcgSV20dtnMiGyZoK9K8mHTIualkMsgDc86e5aiBgaswJR9IcEhzi/XMqlwAW1FJdODVt0JlS6nF3cSdsuSNs0cIythyE7x/lDfWtmYCesi+4KesfiAiE1qTXB+m6KGx33C8RDQ+Zq11av40Y+/iQcfnoeTCTA1NY0fP/sCTp14Avc/9EWYxXJST93E4pUruHbxvJT2HT1+CPecOo7nX30BxfExHDt5GuPjh+CYZKyykvvC3vYlCtJQeIe5LQxZJVKALN+i3gVzWmj4C98gYlRMpiWwcy75XpXUqSoE6NUrFoLGJ4182pNcOW0aT5x7aQQF1Dc38eoLP8X8dB6t5iJawTKCuCM9EK5dr+O3vvYnyOcOS4ManiVuPhAPneuQOTm1DZofDgrjFUQmDfo2jEwHn1x+Bz/8+XcQsClPhgZcgLbXlPwZlVHOCgPeC+bZ0KlRoS+uCQk/0pAjgCfXTkCnAUKXXgxC2xKnQAE6w2S3AuiMkVN6l4YdBZwov2uLBCwBnYZ/1/e/zYDuug40oJP93Tug258nQOexwxvNw4g1lLyjtPxJEdJaI5jT/0ukO7mESMFwAdNrUgUHiNmCUDY9Ny7j1K40EyCgh35Nukq9/fYz+NpXH8Uc+zkvLGF++jie+dE/IcidwNFTj8IlDYoApXJBmhK0mh1MT8+iXqOwBuMsKglHjnVNuZMWyzI2a8IgQEsdnmJjJE9TQgohZc4ECORkYcxH4oQK0GmQsXyGNnZfrgAAIABJREFUQCBtMhNAl8MmZk9celLMvuW/eUiRvrKQcW0BTdOHJADSUzMcC5ZLY4hGB5kGW+qrVfRcxWC5WcRDl7GEaG6u4dKn7+DUibLE00JmBiOHxcUAH5xdxn0P/RpyYxNwyxm5V/TqmaGf4RxzTKTZuSG5EeW38py4IYmPbDqjaDOCAQ/xQA4kWuM0jHI2s59Jd1I0p4QbNy4g6/p48fnv4fS9h/Dgfadxz5F74XdcXL26ilo7EK3oTtxBIVvE4cJhHD90FJ9c+Bivvv4y2n5Tso+n545Ih61sngZPVkrXEpI5kYIloJPKZFyV9za5P+rmJdQ2QYxVFMp4FA+BsX+J7ynq2TQz8BmThgcnQ6CLRUo2CExYjHfK8wxvRMKqcNXSW2GCYs7Nos0cDXEEVGhEcigE0DgIWnEKzLmY1R1U60IRrIBbcOWwZKmjLB16N8zMFWlhW6oTfNLcyqcWI0s84IC5GAywsiub+j4FmJwPpdbFA1TWjIC4SsoTw0YMW+Xhcz3w8KHRIGCdrDHeczbpIQXNz2QPdxoHbDZTa9aFRRIlP6omwoLLqgHSn0QhyVEg5c76dmlBI6Ar2epiRHHvqPImJ8frYziK47dUu2bOpTBSlnQelL1Az1vVOcm10SjmtVhOHh1WKUgDGd4DFqpQEIga9CYa9XWcv/AeLl15H1/+8hdlzdx74n7EQR4/f+F12IWy0MekxacqFRw9NCtsz3vvv4XX33oNs4dn8Gu/+WWsV2si7sLYfKcZwTKywtZR84D3mWAW8z4wzMhhMuObBg/7fQdSZyIxY9LoVJbjfGeyWVHNpFmlgjAMAan7z3i0hFIclX8UsGrIzUjjE76m3WjgzddfgR23cerUIfjRJnKFDK7fWMbSUgOPPPw1lMuHUSxOodWmo8PyRpZWUgK6hK2NDjY3mxibnoKV4T1qIzAa2Gwt4vvP/j1a4QY6URWh0ZS9wYRDKfOMLPjsuRFbEtNnfT0nnSyCOvNVLoewNsTxjo8sWR2xDwl0rBNnMEJ56GLE7Zty14DONVQVGWICeoGALg1akvCV4syUvlOq55kwIbdQtqbOY6VhS0AvFPKiFie5RrL3yJglMljJdyf+ejfzvuehq/01knK/1W5rw+rQk4hukr+beHGcMCknSmjrRCFLYszSmEJdklDQCa2tKEndj51eUNJRS5xd1o6yFO6ayCxGIWs1iWUUFHBw+OgDyOWZgVwUT4efQ++E36KyYXWdYa/fuwo1Kg1h5c/pWnt90zX5o2KZ/EytOJy8NZHvFCc/SeJRr9Ofm1xlEsLRHQi0vaha9/Hl3ax4YYXUtzAGJQkVYvoOzsIUoRXEsqGuX7uEjfUbQjkKFdz2USpOivLa1Mw87AwTcQh6ctIoj4AHZiKbqteajF5ptwwuJVFWjQopJLS8wg5VU8yFHASMu22iurmMRn0T5899jHKphMmJGalIyOUoUxqj7bXgeSFuXFkXpoAtQ1njXSgWkCvkRUiI1QqW1PV2iavuHHeV1/SYuqpP6dGrtaivpjeT6j6piLa+Jp2Jru+98oh1CE7T6Pq3SlDUQKkPiqT1sGzi5B5315r+dpXZqn6SEE2yL9Sn9I9SszL6GvT+UUFwtT5lrSRrJomYbBubvqYkbq3XvEpdS3aq+gyZvdQhpFesfG93Gaubr17b28/ClKTeL/MjhoxuVZmMo9vCMlHlTMajBtL9Rj3o7m9hGjQBlryHjIO6JyrkILOShE7572p1U8pEV1eZqHlNEsIYC54YnxY5WW5gKZ/yfWyur2NzY132CYV0ZudmJP7M9VgoFuGyJI2ltjRIhOGgd63OFzkhkjnRa0ue0OPTl56MW79Wra+Uolj3atVZIGdksgglYZihEN9Hs86ubA28+cZrCIJWUrpnoFQqi5rl7MwxlCuTEnIkUNDhoOEqGfS2g0a9jY2NLSnta3ttuAVqBjTRCjfx4xe+j2sr5xBaDfioIjKYW0KDjCNSYSVpYyzrRJ3daqxdflldZbKU1XmvLkzf3t4q7zUV3XHDR/1BG8aSw9SWcjXquRfLvKc0VNtJ189kjSSKcdLDXdYI1yURYPAZO+rr5T4bLF3soFAoyDmnP4v7Vs93d/ftMFxU4nG3Dp1s2KgY+u0H9F5hfvcgSA4EuYHpE3HbDHV9TZH1VIkTanMqQNOT02w2RH2oXq+j3aHlpRKAmNE6PXFIkrKoZ63ibYpu1J+jhAuSA1wnDaXGpzfLbjdPj2m357mphz2GXb8S80m8jtSH6LnQiSS7f77yyphdzoOKnqPK/g1kgY2Pj4uhIw0xbBWXF+87uScSp5fb10tKSa85vcy7IJ+6P71Fmv5MRU0ztlyrbkn2Nktk6BGrMAdpOnUoqY+y0GHfcHrZliX3kKUskhXruqIQNvyhrn/YY+T9G1EFm75/g9d3zxAY9Pyw7xeDgkA85EBRuRS7P7Thl94/+tXD1p56TQ/Q0+McNObBzysQ1ft00PWPuIHdPX8zr0uPRV/j9jHrv3MvMNO6VqthY2NDfvM5rq18gUI0bWHC1AHsi5IjP4trkXtIVQtk5fX95X8q7i9baYiHOeoejPIQhYVKjAZhQiW5MZDqHSY8Lty4LuPmD7+LYx0bG8PE+CQKbGQgpZEcJysDWJ1CsHOk3G+LgD57WObHck14cRuR1cbr77yINz54CRE7Txo1RGZLvHRZMcx0lkQ2xZhp9mnU/bstz2tNBwlQEdA7Ii5TLJPd1IDuJ2yZciIlx0UAPclpSpJp9zc+1TmQbbS5VkqlUt/ZynvCud/1kYxfxdDpod/1gK68Pi5Gin9wEfKHdIabdZHNZJF1iiKZx42nynGYwNUDdA3mcnjdhYBOQOCcUK+dG1MS/9jJLDmIuMG5qPijDQR9QChqLOX9bjub9gboPHDUK1WWtSo3YtkX6/+VkAkziTtyD2mO8nVqTFSOKknSmh4z/y7lWRJyUPHfUQbNAaCr+dsN1IbOn3gZvTneO5gnBsEvAdD3Oj79urSEJ9e6ymlgm12Wi7LLmwI/uo1ck/R8leeqgF3/8PNoWKr6d8b3FbjqPfZZADrHNeyhwVgSj6WCRo1BgzjDi9qIlwoBhoJorORojLhicPAz1Byoz2ACFg2XerWOibEp+XqGRgOKe2UjXFk8h+89+3cI7TpCs47IbCMyPHUWa0BHAuiJ0uj+APEW3zUA0JkQVywxpEl6n81uhgG6Kn/dv4feA3Q6TgR0zjPXFuf8VxDQSdWo+uj0gaS8DnWz1UJWQEHA4obk35yMjSzrOUN6fSy10Ytdlbnoz7vbPXRt8HDxdOeGMavEKieg67lJe2760GOS0i156PQvkxitOggVrc+DisBOcRed9aoOBN4fbSqwlIytaHsgrseq799wD/XAQ79VD13r4ouzddPAzvu4f4Zi+3eOOt53G992ZiAN6NwX6UcaDAPWrbOMMXEalPeqso21YcnP1v/m5+oDW61PRd0O89BHXdMoQOd4tBGhjGbFiGkjhYayHpN+XrXLZZ0/35vIWMt71L9piPAsbTVacCzFhAUsHiaguzEawTr+6ht/Bg9b4qGHRksAXWTCk6Rnod3l+pnvsX/51FHzM/T5FKDH1G43KVIUoVA04bJ0jV47AV3KplXuhmQaStVK2kPfL+WuAD2MfAFzgjqNK30fpJx7GMN293noqt5b1ewlNGwC5j1ru0eZp+kp2WikvJhZK8k02kNJ6PXkv3Vywt3qofMM1puem5QPKcMSIRHVC1t8KSm7SmKoKdr9VgFdRFm6SVcqDiuph0ntcEea7ygPSA4T8TBUqaN49vL33v1LG3aj6EoVwxp+JAz38FUi0rDH3U65a0C/eTBXHvovC9D3CuZpo1UbDGlATLNU1HOg8JMG9HQoSoM699SgfSPsFoWlpJxuxCIcssBGrfE0gOuP0dcgnjUTfFN7W+8f2YXMqk/YMxVq6+lkiLJbxxeVyqmpKamUYPJizNiz1cJ3fvC3WNm8gk7MVscthEZH5QkkIMTkZXWuEND3C4i3BOeSPCk7WDLr2xJHz7ghCiUT2SwTYHkeJoCeCBPJe6SkWAP69tyZmxmTAnRiGAGdtLtmfzQrMvT8ufsBXXniKsEnSfrhdCXiEhq8NO0kCYYRa4CTtnyJUdBNKBNhCpVtePcCuqqL1myGtg5lsycWorbou5s9EXkQhaJU0phs0NTZtBfKXSUeq8OieyAmICkZnnKg9ChhlTalHrzPzJpnmZQerz6E+VmiQJgYJIO32QGg36qHLpnjqcfNAbsSVRoWQx+dA3BzYLh9fNvBTBuv+jeBWfoyyBmSZGAnbB6XIiteNOWu11w6Zp32frfPk/JQu5lwA5foKINyFKBr8E6zDnqPqE2UJDUmrJfai6xSkSeTOL/eyXofqtJKCoAt3VjC4cOHEVFyO04A3WzjrQ9fxVvvv4xOtCFxdQJ6Ioad0lLgnVclhHfk0QV0joPja8F22BfdRC7HhFOe/TTIFGirtCyV2dkD9F4OyM1fgwJ0MhQa0HXYUztZB4CuM2cTml0DFa1o0rl91DqztUW6oJc4lE6mU5ug93P3xdBVaCJ9AOmDjNeuY9FCfyex9e2x9G6Wd7Kabw7QU0pM3exi5qQrOlJKV5LEIeXFq6IRaUoibXcpJdmR2nw+ND2qE0noRehEpANAHzwDnyWg3xyYK4P7lwnog8angW77wbn972lgVt61CtH5ger3oP+7C4gJMGqDZBBTo9bzqKTF4QbLXpLi0qC+YxzSHGvATwLoTIDTzystAsk579oC1HQ/ND+vygqNEJZroB3WUOus4B+++18kyz00mwLoLD+WvhVKRzBhAJRg2B15JIDO+xfFHURxE1YC6Pk8NT+oWdBRJaoiKJZ4LEn1irKBbg3QKVBGo4aNrphISUCXslbq/A9JCJf5uns9dJ3ZnnjoKfpdWdW9mLpanCpmI0ItCaD3LHV1g7RFrrzXu9VDp+KcI4uIDw1+0vDAMLqLajugp2m87WzZzQK6iHykDokk10g2O+l8aocnYp1K3KSrmMdjIERshtKRTAM6P0snIBHQh2+KAw/9dgD6bl6F/nvv+TsD6OnxaUM17bVu92bTOSTpGLg2KrnOdCxbSZyq8JBmtjQgpkFL/02zg7sB2igPfVQMPT329Hj09VKZMg3o3XuUotz1NevQluzRpFb8+vUFzMzMSImV4RjIFjKodzaQK5v4f/70f0dkMTGOgE4vPVBy2ImOpGJK77yHLh35KP4VNmBnAuQLrFJgp0MmqBHQlYqkEidSjIoubdx/Qpy4mqp3hBF1AZ15TL/igK4ENxQdrLZFjzLX9d9pC7BLBCuBCpZQ9MVBt1tct9dD18IB+7FQb71srT+RaT9jSFPgXaNRe+spr13fo/TBmS57Su5cYvlLQZbqeS8WQu+nJyLBv1FD3B+aVDP8QOzlS+x2oOsww27Pj4qhj6KM0xb+TsAbXrbJGVDNiNSaHvX+Qc9r/fa93PtBgLyNcd/xMYO84jSgp2Pog8Yw/P2j1+8oQNzLdQ97zajPH+ll3eIAbubztxsqsmZ2IwhS+673Pn2+qjfx7FpeWsb09DQ83xMZ38gI4Mct+Gjgtbeexzsfvopc2cBWcxVe1JZ+5hSVEtVBEcoioN+hh7R1VkmL7O0QsK+C2YKbjaVJFLvosSOiqIUlvUSUb6fCgOkza39XwJ4XHRRLqmxaMymaAZLzdJiXfnd66Aq0ewdvKkFOJkRlKKpHP1gTHA4A/da202cL6HLEJCA+DND1mA8Afa+APggY5VAehcipk+pWAH3w9/cnxQ0D9N3GPwpQRz2/v4O4965Rn38zgLufsdzM53/WgM5rr21Vld4DdT1EwS2E6UToRDV8eul9/OSFf4SdC1D3NqSJCwWqpFGViFIpvfZbO4H2M2saDtKAHiCMWqIQ5+ZiFIsW8gUyhO2eWiPzPbqArr+3F4K4+ZFQ1c+TVtgHgK7hmSUj2zLb+zx0HQdXAZC+OVeArtuKDgb92x1Dv/Me+vAY3tBFKhKg/a+4Wcp9Z/wsrbqXNERIeQv9HvsBoO8F0HcDw18WoO/+/XsD9GHjHwWoo56/+UO4/x2jPv9mAHc/Y7nZz9/x+t0yzPfgofPaqRdBmpjKjPxvZs1nCw5a/hYa3hr+9lt/AS+uohPXJY4uQnEmO/ypmvZYQmp36MEGX7GukGFrqbYAupOJuoAexwR0soAE8ySBs6u+mWYP93MNCtDTHnpPoyBp8fWr5aEnGdLdOvSEBEnR7zpeLsDc56kr5Z8DQNd6nPtZkJ8FoKcNLZ1sozaKkilN+iomtLvWU1aFoewopXTOd3v8c6fch90VCUyklOIGUerp9w+mr/d+3/fjoadDDju/f2+A3vWFBtS5jwLUvV/d4FeO+nwlDbz7YzTgDk8IG/3+4Vc47P3y3C0BOkRYZ21tXfpe8MH+ANSEr7fWkC0Bf/vN/4TlzSsIrRYiy5N6dekMGQawHUeartxRQBehG/YyIK3OfhptmJYngF4osmS3kwA6+zEkgJ7kYKmktH5hrZtbb9TV8AXQyXJwraUBfeS9v/sodw3o/XHzNP2uJqUXN09SFWXeDwCd83YnAb1fezwxx3oazl3N7mTLpzoeqcQJNoRRzQ0OAH1wDH0YGMoeuInT9FYA/U5R7jd3wO589XBA1+Wxu0/iqKRM9Y27r9+Rh/qICxz2fgGQpLvgjo/Zk4fOhik+lpeXMTMzJ30TRGwnY6LR3kChYuOnL34f7519HbHdlharnagtLZebHcaq2RP+zgI6BW5YfsvEN9NSmu4w2igUTJTKVLNLAF26bunOW9qBoLPRL6x1c+uNIYdgIKDrePpwa1GyaJJua3eF9Gsa0AclxSUx9PSmSUtNHnjoCaDfxKnet8JU/+z04+Yo98FNXPqbMvR/QX9nJQJ6mnm52QP5858UNwxQhMdImuwocE4YjiGKbYO95L0dQ/sB9O1a1P3fz+8dLsyx/fq3j3+UB32rgDg8qVE377lVD313QN9LWdqwu7f9/dvn61YBnXX47ANRKo0h6+ZFjIrqnWzU4uRCfHr5Xfz4+e/DN+sIrQ7aIf9uo9ZsIJvLIQ6YFLff82dv63bXV0lNudIZMK0Ils0EazaSaUmWe7niwpBWy1QL1IBO6l2v2UQ5bt/jpzETdmPoshuS8uADQE8pvSkPPbF9d3joPY/9wEOX1gt90q03t0UI6P2H0WcP6P0jUqUjyd+kXevww+CfO+X+WQL67l7y3u76rQL6naDcDwB9ePMrxrwHPvboobPFbafjScOScmlMMtc9vwU3b6Llb6IdruPvv/P/oRFsIDBbaIUNZIsutuo15PJ5RD7r0O8soEvTGYty4FSMayGMmwLolTHS4CzpJainAV3r52sPfb95SEpYhklxupHUrzigqwz3/iz3/hK23oZOgDyVHHdTgN5tz9pfKqMa0Q967PSWBr3qjifFfQ4BPZ3ukM5l7CXQ9RCdQhXDHj0Q2c0L6kna6tems4F74ZvefU8//9mUrakr6AfM/lK0ndeoqnllfNq+2eGhD26csnNOhsdx9XcPYgBGJcmnPfRBBsHNeOi7MRDDVsDQGHL3wna//lFa2mr/7pdyH25ISYbBiH7bo0Im2+Wu0+uM/x4N6EmVVreEKt3VEvDDjlx/vdrC5Pi0tPJkw5exyQI2qosojJn487/8j6h6K/CNBlphHblyFpu1TeQLeUQevdQ7COhg61sF6BnXFED3gzryeROVcfaxIJgrCVj1IzJxPY/iFin3NKBzfZMt0GfOSGP0dsTQVW+OqNv8XTc67t0inbWs6hZVmpMudmID1Ftpn7pdy70Hov0e+vY9lxyWCeXevyG31aF3KfqdB79SuhqQWNJ1U9MdrLYvWvXf2z3cvflKCQDccvtUHUPf74a6PZS7XN2uTHr68FX1rHKLdsTR069L5VAMmODtQHEzgG6PSIoaRQmnh9PTUdD3Iw3I20CHBqbcf1Xe12cQdB2GbWWaiRxyekyjAFkLpPSPsyfFOwowBiXFpQ2KUUpx6UNtIKCPUBkbOf8jnKthgC7zLwoju+/a9PfvLBtT6zcRFe1+yCCWS7YERbESqWT1YrUGbkXcZJTB0Nd4KSUPqxYcz78A2WweH773Cc7c97B0QGRrVov5bmjCzvl44/2X8NxrP0DsdhDZbTT8KvKVvLS0zto5mKLYNvgxEtRu5sDc8VpD4s9qjZNyhwB7x6shkwkwPVNEjKbE1IV2p+68nm4Zs1bO2+8gVAx9fKIiYlhaalv3DtB/231ybkMM/c4CuhK2jwf2Q1eH3NCkECZZCSCkAW07QOtDcRdATxkkfROfUFa9DZ3+Dm3Va0Dcm4e0/cZ+NsIydzopbr+bQSU1KuOQ85kCr7Rb39uBu37R5wfQ08DcH98fdH1y/YMAXQLrvXXbA/vtn6mN7N3vwV4BfTCdrw5L/Rjkoe8V0Ad9frLDh/p3wwBdmL1bBHT2GhhmDg8C9N65xPvETOreJ/SZoTpsmEygBvT0uSYGxS1Ip44G9N7a2GGQCKCHyLpZnP3oIk6eOAPbyqHVbsPJmPDjJkzXw8WFD/H9n34DsdtC1VuFUzCkJl2aP8G9g4AORCFblaqOdKYlvZ4E0J2Mj+mZAmBoQCcToevQk77oIlG9//NLqc+FAui6ZwAZLa3Myb8NvT93n4d+AOhyYGyrVdSUDX+PsnDvfJb7/jfEAaDvDdDTHvH2A2hUyGcvgL4bmPPOfhaAvtvn3yqgd2mgIYfySA+9W5M8eB1vNyjS+1EJjvUDunYA5fc2QOfflC5m4ihS1vpzAOhuJotLF67j0OwRuJmiSElbjgk/agCZDur+Kr71zF+h5q1gtX4d44fK2KyvqU51vvm5AXTDjGHbBjy/Lk1aJiazsGxmudNDJ6CzdC1ppiNtYG8d0Em5j42XpYmUbialW9seAHoqhrg9HjpouykP58BDvwUD/7Zkue8V4g8AfTSgpwE83Xio6y2PmOxRgD6IEu8xAoN7pN8M5Z4e3nZg/ywAfZSHNYqypxT3sMegc6g3Z5py30kTiN+dAvSud7yNclfdCPfH8KU9/d2uod8AUd/T/ZuMhY1EMlhaWEWxMIZivgLfZ425KZnucDowXA8/euF7eP/8P6ERrqM44aLaXIfruogDhmTvFOWuwuHaQ2fo2LIMkYA1zTYq4xm4bgCYBHQvRbn3ytVGrZ/hqyOCYzObvijysxrQOb+6sdSBh97VdT+g3A889K4vM/TQu5sp9/64/E7KfRRjuFdA39WLHioGM7o5y3a6vs9YUPCyZ8p75+F668159gro28FTgaJqDyVqDNtuhEBnqrOq3LkUE9ejv3cXVdqLYTyKwRsF6EwKJiDWthqIQwNj5UlFY9PTDVuIbQ9mNsBHF97EP/7kH2DmPUmOC8yOgCfbV99JQOdYaZBIMy6w3bIpErAGa9FLJgoF0kzbAF2mXAnKjDL4RgG6m7FQKheUyl7SZY3vkXCErUIBuz4OKPf+qTnw0D8PwjJ7OXYGv+bAQx/tofdrtfcD2KBwzfaZHgXo218/jH7fTwx9+4GZ/m8VLri9gD7U+1ZpUSM99EGgqN6kckCU6mG/n60Bna+KdDLagJygm4mB72enpT9/ZwxdjZn3xO8EAupTEzMqt8Uy4AVtGE6IyO5go7WIv/7mnyNym9hqLUscPYoDmDGbY91BDz0GHNsBS9c4HgI6O6/FcRO5PFCusHFLG2C2u06KE1bkswH0XNYRYRk+tgM6vfahBtcBoB8A+s4D+CAp7m720NOAPohy355/cSuAPgzM+zzrrtc+2kMf5vl/VpT7KJZiGBDuBdAHe+fbAD39JTpMm3jpw0D9zgJ6t8+fGDZLN5YxOz0Hk4mapgkv6MDMQFqn+lYD337mr3Fj8wLa0SYM10eEEAa11O8ooMfIZFwEfoAgDOA4rDogoLeQcZmw5iQxdF26JhbWZwbohbwrdeiaZtetn9nC+gDQD2Loyu5PRHYOKHd9Sg6PM/6qAXqf1zus+UOS1LbdS0ivrz4cGqBUN/z5/QF6f/z/1jz0UWV7Q71aaU402kPvrsLtZV8CZf1a4N1o+DBQT3nsdxTQJVTAxFvAsSxcv3YNczOHYJu29GX1AiUDS3qdWu4/e+UHePujl2AXfHSwBcOKEUc0Be6kh05AzyDwI5GxdTJMdvMRUenODTAx6QJGK1WLHn+mgF4sZJEvZIVap4euAZ2U+yB2rG897sdD18o1aQu7R72wQ41qjqFrYhWNlJYKuJ116AdZ7nKDh2S5j6LZPu9Z7sPqkKXcsKvvvr+ytVExsFHPjxKWGQV4u3++up7e9ffockNQiBnOBkyzl9TZZ5gkZWuDkuJ2A/SdlHgvbqtBPG0w7mR7+uvhR609uYa0FPMepGu3ObJ9lPug8Y8yKHZ2+9vG4g0D7OGqw8nW3D1hTe6ihEj7jYLtdei71aUrz7033p117qPvwF5eIeVyyU//fJpslipgVMi6uHD+U5w8cS82N7YwPjaJVqcDJ5vBRn0N2bKN5a3L+M9/8x8BtwmnGKDjM/mMAHpnAV2dgToezmJGH4bRkRr02bkiIjQky900qRAXyaTzPdx71IEf9tBVEpyjnfR5hJnpiaHNpYYblPuoQz8A9M93Hbo+DvRiSR9qo8BIHc6fb8r9ANDVgdFHlx8AupoTBZldxTx9+O227gfF8PukhAecnsP20F6o+qE6GAmgb1PBGBhP3540p688rWuze6x+L7C9+2t2A3TpaQ6KssTIOAYWr1/H7Mw0Oi0PpeIY2h0ftuuiHbQQmG34Rg1/8df/F1rRKux8B37MdqXDpadHJe3d2pUpg1XlklAkhoYFAT2QpDi2Up2eyYmHblgeDNF0v3lA390gijE9NX4A6PomUmfuV11YZhCgp72pUQv+AND3TpkOmstfhoeuQCWVoZ4I5xx46AotZ+6DAAAgAElEQVTW0rT3UAAeJI3LA33IJtmLUTxsj40G9J3fvz3DXa4yNUjtE/KdcdzPMdwOUB8G6GFkwLLZ8auDVr0K2zLhOi4cJ4cgMGDaDmLLQLW1jsK4hb/77p/hwvV3kC2HUtZGg2CYOsvtB/QocWo0oHNFaQ+9JZS7xUx924PB1q9kpClCQxUamf/hJ6ymzbczHGpdRQeAnp6+A0BP6nzvYmGZX3UPPUWo9s49JkWLGNzoLPe7nXKXeUgmaVAC3bD1I8bAiBP5dgP60Hbk2zLc05ZHwtsIP6GAvV9wpuv0jEKcURa/lpwdQLnTQw8jU1TO2u0qbDNCdXMDkxOT0sUsihhLd2A6NqrtTdF1/8U7z+LZ576JsRkLDW8TMG2Jw+/2uL2ArkIJykO3Eg+dq4INYzqIjRbKZQuZbAjboeyrhyjyQfFDFVTWgL77+PX6GQToDDdNTY4deOgHHrqaAS39Kv5bsnG3U+6jNsSBh/759tB7NLLyRuW+pyj3UdKvvyqAvls2/D8HQN9BuSc3Xeu2d7NDdtSqJ2Cugw8D69T3LzqTNgoGxdCpchfFNizLRKezhaxrYXHhGubn5lVb0oBerEufFpEdIDDrWG9exF/85f+J8TkTW41VGE7m8wfoMRukeEK55/Ih8kUDGZcx8LYAutTPs5d8qLQEhjXn0YnJ29eh9tAPAD1lyh146P3dtnqHf0/w4ADQNRAOPthGeWCjnr/dlHvv+3dS7jpDekdzlpSW+90O6CzLS+PcdmAf3jxGeei3QrmPgstRlLvuRNBzUtKcDPOvemKvO8VnSE+wQ1jqPds88s8iC353yt1GDEcam7BLWdY1cO3yRRyaPYSMU0S7FcM08/CjGHbWQN1bhV1s4M//6v9AaK2j3ln/HAC6pty1h06vmzF00ustOJkOShUb2RyZ9hbCsAPHUU1ZwoAZjf1VCnthGnRIlB765ETlwEM/8NB7HrpkUQ6h3Edt6AMP/fPtoacBvQvOKcpdyL/t3dZ+RQF9kJc+DNDFvxU99N1556EGXbJ0hoH6ZwnoO2PpCtCHUe6j9v8eGPduhvuOazFsGKYLz+vAyUSwzAA3rl3G5PgkysUp1Gr0ZpklbiIyAwRWHchu4tnnv4GzF3+B2O4g5PjvKOVOQFfNVigDLnOc8tBNq4Wx8QxyBSq5NfsAnW1X1XuGnyHb5+0uB3S9HXSxW698QLXnoxW0vY5YTyB9dBI67JrUC6bJDUoWSZeKVrdKUZbJP1UVqN3LOJGdraX20mVQOtNYJaCobMjkQ7rjS0C2b9epa1FJLup3b/MnpUembrCgyRtVgDokKtP9DA6X7TuliawBRMmb6DXasQGLtFCkGtSGqjIjKXcCbF0uIxsqmeFtXypkUjJgnZbVncXkPfr69HdTCpOfx/HwPep7gEAMWQN8XuiqhKkSDyn1HanbpHqopYyVrjJYGtm6OtCqtWT3vqgIV7e9pBq/mth0UtGoftbDPXTm6KZnZvDx2I3xJuU5uvaZBzHX7WBASHnkyaR0ZVy7lDuf2K19ql6zqXWvldW6y7e/sU86XNOdyaT5RzrRcreky0HvHw4YuhSvt7/UVuktxJEMiZ6L1PvS79kN0PUZYO7WLTEZ+Kjv783u4CsdDeiDddz1QSXlTts+uvvfcs4pQJdx7KhzV/3Ud6yv3Tj+XW7W7lnaFkwri2ariULBRhi0sbx4HZVSBRPjc9jabMOy8pLpXm/XkKuYqHrX8PGF1/Cj576J/JiNdshY9fYR9gY4imEcvr5GrT6FL+o8TwvcEFMoJEPJ1ybGJ3IiA0uNd16j7aimLGHAWPvO5jrpbx00fq4pVc4W/fI99G7SQGqUvRusWpfeUh16ommsJpTWju4xy8+lvi5LBVSte++hygzUIuZzghLCfsjS4CZP/i03TMebJQmmd9BTpciMXaUl3AVzdT09I0KDgN48vWxINQDe1KQ3dQoAu5BMIFfl0gJi+kctYWbo6rQWNQSTtcXyW4NpanHrjZsceHxNJmItaIyWA/jJ2ZCJDORDPqeSZRjKatmAb6lvdcIYefYciAwEbApg9o9NDtU4Fvgxo2QsyeRz83WvQyQrbQRUhVLGLbKB+qymo95X6ajfDYe3zECGt8sw0KEdRcIuimAltKfcxuSEVNHB5Nb20KX3guTEo3cqZlh3jrXRpu61rCg9lzQQ5R6oa+AVmlx3Q5pDjAJ0MQB3cfHSOQ5yb/V9S5lrYbI+0kDWw7P0QTegDl3mqqf60APU7oRBKcWlPic9VpnvXtliNzbf5zGlTNBkKfbT+L3e6PxWDaA9L2QvDMhwQN8OVGnDgR2ydOmZnt/u830n604jme/rOQw9Q+JmDIoRZcjD2zd3tcB3n6O+FTAAsAXQtzkv3flKjBz+N2G9L3FOC1ClLNxBBkF6LnY+T2BSXcLCwEO5XMTa6gpqtTqOHT0JrxPBC2K4uSxqrU3Y2Qhmto0bqxfwV3//ZzBzHgK7iVjKwRILP9nX3aLEXZP6eo7gfkE97VwR1BWuhQpTECCOqTfvY2wih1yeHnpDdN4zGdpREbyOB8fKDq2j13Ku/M0H9dmpAsdHqVRAPscP26ce/36EZX65gK5EBtQiGgTo+sKTmy9ODA/pHqArzy8BdHFAEtGbBMzpESpQ5zxaMJGVDEf1fao/rZrgHqjL19CKMygLSBBTNIs6SHYCet/2TA5sjkt70Rp8CGhsn6cNAgEgAfTEkxUgSqxv+ZUkwSRephUZyBKUATQygJcAthsZKPkAf/P+EWzTz2fCGEUP4Pt920JgKo85TIBOfxPHQw9bzxeBofs6wQHFcASGKQYFb0PeV8ZL1eXnA5MtZRRUs0BkGsj5KqmLBkbEdoVRDCvpKd01jBKjS2yzNFvRjXemN7MymHrGUuLZJkaRrKjk31wn/NH3gffSgt2d40EHwyhAV97FYB9bLUVS4sl18N+J/reG2UizFX0eZg+Qe2MaBujqVf0eshpXn5Z7F8yT8Sb95DW1IduOBmYXsXtcRu/zd+rBpz32/QH6oPH3/rYroCcVT5rj0DKsMp4hYK6NRsUA0ilJX/PNMARGIgyzO6SM8jCVdzjc6OnZs4kbkAa51PvT86TZKmHDeEZy76aT5j4jQOf4IwJ6GKBULGB9fR21agPz80cRsMKLa8w20erUYGUjGBkPm/UlfPf7f4et9hJ8exOR1UnoQw3qPU5r9/n7rABduw7Kk5CyNAF1nqo+LNNHZZyAzqYtTaUgl+Gh5IuHbpnZoQ7BboDO+0JAp5b73QXoPQK526ggTWnLBHfBdbv3rMPHCcWeeJoK0Hs0VA8wU2Au5x1ZgYzQLYrnTgBdvk97Xmrh8ODVQN4FdgH0cIeHnt6eQkknYN4FnqSuVADdpMGhvOGdHnraalUSGvKTfAEB0008dHrEGtAzsYGib4C/uSHouTczCtj5KfSSCbwE9JAeehcQFWArQFfjoY2gPGc9Dz0PnYYHGQKOhx43X0fA5mfUXAViE1RNjNV/C6AH6sBs26ThezOlv6PnoW/zznvEYsohVvOTnl+h1VPevRBiXaNAAboGf14nTbrhMdTdVazUbA45j8Ur782lykjvLs3EQEtFfBIgvXkP/QDQxfhLgPFmAT0tVLbdgBtu0B0AOlc3AT2KQuRzWVSrVTTqLUxMTMt5aVoZ+IEvIjImM8WtFgKjiedefBZnL74Fj4Bustf4dg89cSs+g7K73cytHpenz6EeoDOb3TACmIaH8hjlWS1J/KPGu2WHMMxgT4BOA1f3OtceOmVdNaBnXR6cd5OHnvKEex6GkL1y0vXdT7lwIgK9aEVhxPRCNXXFeKSsi55YgbbwJNKUeErdlodCtWfE01QgQEDXYJ6i3Ql44pkn9Jb21AXQlYcty097YqkVJICeUMI9z1wd4n0eepcaTnnnQof1QE90kxMA42cS0LMRo4Axmo4Cbj6c2EA+SAG6UO4x/IQWdyIFvHx/RPlCMYQSKNSxcQ2Ems1QEehuvJ3XQqo8x1vBdgZsSkTKPQH0ekblf5YZhgLA/yagk5InNdqxGCIwEXU9jF628faYuvw3/29gbkE/5Z7Ot+D3JvIPPSc6uU5luMQjImD93tr2gyEVLBl4ZqgjSlespv6tPUi5rtTQDgBd7aNtMfTb6aFzZ+sY7s1Q7drsVdKtt/LoN9qHfdIgSlzOugEx9F+Wh64BnfOYcRy0Wi00Gy1kswVk3DxMw0bL68BwYhhOgMhqw8r4eOf91/HzV55BkKkqD73rRugZ6DlktzK7Q+dTEbypfCvlxMUR6XZVd24aPkoVVwDdYMc1tGGYpBkDxBSYQWaoFn0a0Hn/NLgzhk4Pne1T70JAT+juhL7USQr0oGOKE0iMk4BK9OBkJj8EmUjR4LIZdYKRqWh7gYgk6Up56Qn9mZyiciCbjnq/QHYC6rzLqTi6eNZ8j5kkoBCIdDJUEqPXYNOliBNGSCc9pRPPuiStESUxdB0WUBnL2qNUdHuysLXZoJPrCKjioXPkceLxKnAgoGdDAw6vijF0kx60+i1WIt8XKA+dcW0d4x9EHKdtV7059LUQ0POhYihoTPC1/FwdQ+frCypcJDF03h83VJ4UDQBmuEawVDij++E7t7Yc8prJSQ9SBtdLKlPeco8mltkTAZbUmxJAV98SwSbdOuRUHuah0RBkWly68KlLFur7n4C3BncNWINI1kEx8PTE7EiK45NCmydz1jUI+JcDyj29pvpYM5k3vVYUoN88mCdr71cc0BXlHkgtOncivc9220MUGiiWxiiqho7vwclaiC0fMcHb8XDl6jn844++gZa1JiDf/0g5MbfZQ5e4eerLmW3AMKqm3BF3UCxnUCw5sGyCfEc1ajEC5czFPGWHa9Gza5r0W08AnSBPQGfOgWPzgNrnIvrcxtAlsY40hAZ2eueWiBPEEbOpdCYhn/dUb1r+FkDnocp2fYp2VwYX0SWZZH2wdj3O5ACUbGyCGQElAXShvpNSFuVXdz1pea0AubSgUhQ8PzNpQN8D4X7ySI8p7Yn1aFqVFCfmgnifGsx1pnsPzDVwdRNgxKOPu7Q6AVIDNgMJBHp2Giagk1IXAE2mhIZAJiQToPjfHRiZLHA9zq4B0rfrDFhxBFdyCCL5bl4DvX8COil1vo8Azt/8b34X6X5ufUnEk43Q35xhkFGhjs5eqDqZ+S5j0P+8vuHJqBWiJ9fYzQdOQgqcf2WQ7PYYRbnSIEk3l9ChCj0meb9mObrrMxVqSH3xAaAnd/aX6KGzFjidZb0bOzB4fYym3Ievn1TIcNcVmDLpdkmKu5MeugB6FMKxTelWRvbN8wLUqk1MTs7AZ602z1fbQBC3YecieFEDW9Vl/ODn38aN2nlEdhrQ++G1P4Y+yAzew8Tt8hI5IXQOlj7zaNzHDCGQcvcRRx0Uig6KZQcZl+/oIIrJKKhrVWHb4YBOr5yGThrQCfKVSgmWeIB3DaAn3YIEyDmBKhFO1Ubzh4CeSQBdpfn3PHSCOpvSJ14s45MpQNfJJmpBJAdFApq987sXa1cefDoLXgNCkhnNmy9ArrK1+VsAOEyysRPA2U6g6TGl11QfoHcj44mX1aXYu35XOsiaihATRmLY7OaXAOqOsjUBdAWwOpNdgCY2xEvXHmw65pzeMhJ80Fn62gtM3q+uk56NqnRQ86G8f/6bBgR/MyGOlyR0v6G+V4uxqHH0uoVtL59TW7tngHXnNvFKhU9JBpyuXhBDT6IVsVpGSXgj8alSoZFeUuJ+AF1R7oq1SXvm6X/rzGtZhYnxlF4TfZ7jAeWu7vgdAvRBXvrwpLYDQBfKPQqRcS102i04tgPWZ6+ubGJu9jB8P0Qm6yKIA7S9BvJlB/X2usTNX33r53jzkxeltap66HKUnguxc/5T56J+zz4xXVypiB5G4jglJcg9yl0Ber5gC+2ezfF1bYQRDRAmxJlJ+9fdDQ0N4gR0euaUydU0PAGdSdF3EaATcBJ6kIDO01863eijW1Pu6Vq/JH7OGIaQzarOUhKOepxkUluoksL6taDU4avtQB64Ii6hS9rotApo6UWlS52UjSH13AT0JAmHHfW6MfmUF6lP+FEWOglbDagJpG/LtEqbCNsXs6LsRU1KAEx5g7wmua6U1rAq09LfoJgA+V4ZfCzJbzq7XlIDkkQ5llUJqOu0leR1fD0BM7BiyVbXDAU/Tu6iUOq9mnQBfINevcrkV78BW8+fjE8BtIyou0dSwina090F0HUFgwZ0Zu2T6FFJf+rqhc/hd4tBQ0BP37SdJ8Nwyj2Z84R+0XeqmwOQJMB1Dbik5r/H1gxWOTtIiksxGNJvW907/bvLZHwGWe5pD73HkPS+/wDQd85Fb07UvQmjAK7roN1qwnUzCLwQSzdWMX/oKNi8JZcvoO21pBZ9bLKAzeoy3IKJD86/gWdf+Q5Cm4CumMr+ZOT+UjvtmKnEk8Qr3q93m+S0R8xo72775PtSWe4E9FyegJ5BLk81uY7Uo7OU2qKBLv3cRwM6S9U4VwR0/tYe+i8d0G9v+1QuCFXHKMX6ZgjPb8K2TWQyql4vCEJYliPJFbyRYRhJD1rJZBWPJxAPUf676+H0KPeQLirlIU0KAwSwbAZz6S0l5RadNnIZF3EYIuh4ODQzi3azhZWlJYyPj0kSAxG+3mqg7XfglgqwXQc+66fZf6fWxnipIlZXq92WG8ab1e50EEYqbsKm9fw7H7zWKFTj5YKwDQP1ek2WxKFD81hcXITrZoWi4fW6HBtBMtKNBMyE6gHCOMD/z957P9txXeeCX+dw8s24yJkkQIBgjiJFUqYsmbKeRInKtsfjiZ75Zaam3lRNvTc/zB8wVe+9sT1jy5ZtWpGSSJliBLNAIhGBBAiAyMDN6eTO3VNr7e5zz724ACgqkJJ5qoB770ndvffu/a3wrW+ZBRNz1VlYpoUkThB4PlRNQxBF/D0CxGSYugnf8/h7FaqFpDHXFfiJD11VIYcxTFmD02gyOJcqFUzMzECxDBi2DdcP0FOpYOziCJb19kONJcxU5yAVTAZMjUJvgbBCLdtmo2e2WYecN+GGATRVhZK+R4MMAzLCtgNFimGbJhRq4NBowrQtPr+5Wg2FQhFRGCEIQhiqDl3VEPg+f4+h6fCDAJEixHMsReP5k8JI1HrGIWSDauSBduAiUWWYpoEkCOHUG9AlBZViifN7NF5E5jFNk+eLfqc5o/VHPz3PQ6lUQqvV4nlst9soFotwXReySjrWHmzL4rEnq902LbRbLf4uypXR90qKgjrNsyLz+PghlcRQl6rLhdvmvRSxtruaUmVGCBuiGbd76bI18bk0QpVloVLOAP0Qn8+MYTIOBdk0O6YQwEhjJfw9C8vWsn7P78dJuhJgLrx/5+/lbiDPjpG9V2TV0jr0bvpEJyZH2TFRZ78gEpLZcJw7XxhyX3wd3QbdpaS0haTVpcbgagZ9d4JuSdLbVQZW1MFfCiiZQczfyYtg3qCn57iUjdYnOUKLPs9OUFczlsXX0HmdHAG6JwMfpqHBc9t8v7htF+OjU1i5Yg0kSQPtweR20RYuaxFieHCDBtrxLP7me/83jKKERqOOQjEHx2lC0xW02y0UCnlWoes4Op3z7KhkpZyZy6fMrjR87OpR6o8cos41ZyRnihRHCIM2e+i5ggqdKndkaqNKziSR4iLGpSsBOq2/rAY9W8vZnmDb5m8/5P7bAHQCbVUlFmGMMCIlHnBpgOPWYec0Xo8MapGEMCCvnSDB5BZ2lJchaym7yWkh8wJMQ8WeT63vFKiGLgRYXI83U9rEdUVBOWdDkxXUZucQ+QFKuQLiIGKVtUI+j4sjF9E/0A8jR+IILbRDF6C6St9DY7aGspZD3rB53dCiJTCKSNs4jmGYJnK5HJrNJqsp0UNVqJmBwhs/W3gRWXppuiAGg0g+X+CNyHFcYQFTQSeViGl03ZIAezJqdBmRQS/F0KCgOjML0zAxtGwZmp6LRrMFlUJgbgAtoYpxCZqmQyFQCjz4SQAXHgp5G3HLgymrKJl5NGo1eEGIQk8F1KKg4ThQdB3tZgs5zYTXaGGgUEaj3UJcsOCT8ZDIMFQNXhjA930GOLtSQlON0XAdKFHCr4dBAL/ZRlk10VsqwA1bmJqdQi6X53nyQ7rhE/hBCNvOYXZmjq8pb+X4mr22y+p4mqLyPCaazABuUG9m14ccJTANA34SwktC+HIC2dI5skK1sjnNQN4wEbVd1OZqbKzQ+RMoVyoVniOar3w+z/NENyPNSXZjEjjT9dExqcY7in1Uq3PIWTaX7yRhhLydYwYsvYfWQaPZhJ0nQ1BHy3XSSgxhnFqaeZkN4WNAzzbjxV7yx4A+D1O/DkBngyc1+rqNisURke75EJFPAkSZAd3QVYSBD13X4Ls+piZmMTS4gpXUiGZEZqLMgE4JQh9e2GRA//GLj2GmNSbkYzUZQegyoHueA9u24PtZfj2Lf6UEafbQu0P078ekXPgecf5phJOMnJQPJcQFIi4pJkAnDz2XV6GbCVRFELPnAZ3cust76IsBPTOWLdofbfO3H3L/zQI6GZcK51kUmYCbQvA+6wJHqKHWGIGVixncaXOUQJ50HnGQRxIWhFyf7CPhvLvwYlKXlL1yLq0i7ytwAerTm7PQdBwQZBB4EKC35qroK5XRqjVQKZbZy2tVGyjkcgiDEPl8DrVmA07gIFElaDkDqqVjYnoSZ46fxCd33AWLrFBuUEA5Wwlt2rQB5IsFzFWrDAyklkRgQN4lgQd5gQRu5KETANCDANwwDAYP3xfAmLPoPAL2si3D4nAxedqcHDdlTIY1rs3qz5WQ+CECL2DQcOIIK1av4ZsLfgTFjWBIKhsUZF86SYg2KSEVNISRh5JmI2y0EbZcFHN5SArJMkZQczaaFHkwTTRrDSzvHURzahYVM8de9YRDXrXN5WgSnZOu8nk7NbLAA9RNCXapADOROcxNC5mIcfFcE77XRmllDy5Mj6Bc6WFjqNFq8U8CdFoXB946gBXDK7Bq+UrkzRynBdgmJnAPAzhxAE3XoAQxJD+EnsjQNRWRnKARegh1GSDxBo3G1GdjQgki5DWD5yNWNFBageaExp6MJQJw27a5ppY2rp6eHvbG2UgzqNezxgIaspygULDRqNewbHAIqixjbma2I29LRgd9z1ytyi0kFV1DrdWEZhq8Nsg4oQoYuqZLHx8D+kcJ0BcbFR1uzpJzNz+bvwse+mJA7/bOMwDqXp/dHjqtUjKUiRRHuWdNU3kPqs01USr0QFVMDruzo0UVWooAdD9qw0UVe957BbsPvcYgTuBNTp1KBDpugqIgjKhMJs0BCu3K+aqnXwOgCzVSAebZdaWFsOyhx5ELw5S5bM20yHmg95ObI8jAIsL1MaB3irFofgKfQheGELqXImhGAC8cw9TcMYSYgGnHbM3YZh9UDCEJ+hB5vYgCFbJKE05594x0JJLgZMBR3tQu5nF+9CJq7QYKvWU0XYe9bQrJEngXDJMB4uLZC9iy+VoYskaxbPSWK5gcnxAhVl98hjzi0ZlxzNarkHUF9Ml1xWXIySZ7i/QPqoIgjhASUcQ0oWrUwEDmvwk0KCxOCkPT09OYmpzEnbfdxiHaarXGRokI2asM7r2VHrSaTSiSIohkRMCLRQ6YAN1VIhyZOcPnta5vGUqmjXq1jpNnz6Lmu7j+hhtY2jSvGNCcCGaiIAoitAIfsA20lQCuEcC0DXizdS4527RiDY4fPYYDBw/hpjtuhydJsIoFOjQTAHOyjrykozU5i1JPBTMxhZ0VyE2Pz80s5nluZT+CVrCxd/QUin09sCMZShhzxMKCArsdQVGB/ReOwNeBvv4+RHEMSSVruIB6vQHX9eA5PsqFEmzdErn3WBARDUWDVbDRTkRuioyRnKxBozK+KIRsanClGJGtMbC7EXnVCgqaCVvRoIUxe98TjTrsskiZcDokjlEoFPjnW2+9hZUrV2J4WKRCyNAql8t8Dfv27cPU5ASu3bwRk+OjDOjlQpHXlEUhdpYoiDktQGmEtufCjyOu+ac1YloWIi9EWclB4ScXP/5tAHr3VS8VkmcC4eWaD/0WQu5X9vuuHnK/ut84z5H5MELugmmzEJC6Q+7dqZClPPSMWEZsbQI4jloFMdyWR/FA5OwykkR0hJsH9ABB5MKVazhTO4KfPvMDWJaBVrsO3ZDZUGYPmPPbIgU0nzfvBnQuM+piRF19tBcYJqk6KLmPfM1E4E35VFx5RGXSiQ9FpTSiwqF3TeP4IUuSC1XlK8G5SPlkIfdsLdNzmYc+r0z6y507v/uDlK39Rj10ZkgHiCLiClOYknLfMXSTNuBzGJveDy8+Cc2ksIcB2xiAqWyAGq+FFKwG4jySpJ2WvKV5oozZTGQtKcHJc6dwZuQ8xmcnYZVyODt6EYVKSRDcohBrV65CyS6gNlvFPXfeg8QLETge+iu9nBMV+jYJ3NjH6NQ4Tl04g0iOsXbjOmxeuQ7xaBM9RhFBFKLtexwFUE0DfhQiTEjLOICsUCiZrjNisCAm6Plz5/Du0SNYOTyM9WvXcZ64Uunh3DsBxujIKAM9AXkpX4QqKWjXGiA9xbxlM2DMBE28fvYg8r1FbOgfZs83CWO0fR+nJ8YRJDGu23Qt+qwSpLk2bEljhrtLjMu8gdH2DI5Nn8HAcD82DK2A5kVIGi5iL8S58xdx4uwZfOKhT0GncLiiYo48c81CRbPRHJuGWcxhzozghB7KiYZyvgA3IYbrFKxQQnl4AI+9/hzKQ/24ZmAFllX6EEYRnOk5VHwZvf09+OnuF1BZPcTASSkKWdNw7vwF7Nv3FuIwxl133oVyvgxT0TnCYCk6nHoLAUUzchaQ0/kmdGdr6LUKXDbXbFAjiDxcJca014LRUwR0BU67DckLYZOCleOj0WrCHKgg0UVonG64LG8+MzODZ555BrfddhuuvfbaDpGlVquhWgzI5AoAACAASURBVK3i7Nmz6OvtwYmjRziicdstt2Kwv58jPRR6J6OL5pHOjVITz7/0IsamJmAXCzwv11x3Le67/R4kMx70rJ5wwT39bwvQF3uy3eD+MaBffrP/VUPuDEdXCLlfDdCJG8IZ8tCHqpDxFTMvJPJiNOouenuGOJIqJLOFBnpMe37iw5MbGPVO4ifPfI/B23GbMC1F9BxXE7huG4qaGbsZES4D9Czk/qsCOsVrhXcu+puzWhknUFnFE0TWDmGYVFevwyDFy8RHkhAHRhibl/fP00ZUWWlzGkLuBnSqef+tstx/s4AeIJbaSLgzGBGgFJ5Yw3bhRu9hdGYXQvk4YnmKLTZV6oUpXYucuh2WvA2a3CcK/clDz1IrDOjEbk447GoULDT8Fpp+G4kh4/U9b6B/eBC9g/3IF/JQZQUXz13A2wfexgP3fhL9pR6oUOA0Wkgi0byhZ6AH7dDD+MwEfFKq05gFhqJiYcC3UFHzDOBO6EOikBNijgQQoOuWyWUbFEKgkC/dIEQcIRZ64Hmoz1WxZtUqDum2HRcEGIODQwj9AKqsYmp8An3lCmzNhN92QKx6AnQC+umwgccP7IRetHDPlh1YXu5D4PoIEmA2cBFSmVgiY7jYC//iLOxEhaWbcOMQdSnEGycO4uD4cTz6za/ADBI0RiaxbmA5CkYOtXoDM40GzEoJ50ZHMTy8AkcOvo3bt+6A0vJRlg14SoyZMuDLEXJuDL/lcLnaYF8/cqGEk2MX8Ox7B9EzPIhNPcvAZy3LWN07iP5Iw9joCGp2jFrs8RiR4UO3x9TMLJy2iy3XbcU7h97GmhWrYSkGEjdET67IeXIi75GnO9Gqore3F0nDQa+VhxrGaNB5l3KYbNaQXzGAyWaVw/9EvrNlFZLjI5cosPMWpsImqn6L54WIb3SD0vxQuP3ZZ5/FzTffzPl0ugkp9E4RFCLH0TEG+gbg1pvwybjQdI5Q0NzYholGvS5IgBTQkyWcvXgBy1evZLW8Z154ntfFp+78JIptFSaVBPwb9dCvFpKmcf8wAf1yeWRx3lf30Bef+6Xz/OF76ItlGBYT4i5HiqO1TfcseRdh4MJQFW7SwpU2iYbRkUkML1sjarVZ74MIiOTECVKZrzUx4p7E6/t2YmT0PAMl8afCkMLcCpqtOofwl/bQM6BPm3N9EAeX705Bqs5Ixx0PnYBaolQwlUZ7DOjFkgnDoLSwx0YHpRkYH69wbE4jLwJ0SsFmHnoSk0jab7EO/TcL6NQPt87kNgUVBD4RhUKYeQdechxjs68iUN5GiFGu/ZOTXljSduTVW2DLN0OThgRJgRuqZGqxpBcsSqkiJWIglywVgRIjVBM89fwzWLtpHVasW41iuYSpqWk0602cfPcElvUN4cyJUwgcH0N9g/jaV7+G0dERnvB3TryLk+dPAzShSoLBFUP41O33Ij4zB8MXHc8SRULdbfPmXWs3kS+XsPfgW+jt68O1W67DunXrGAwOHTrEHh6BdqVQRH9vH2699VYGDsqdHzx4EI1aA7W5OWxYsx4lO895fook6MQ1iKhDGdA2Yrwy+jbmvDru2rwNRcXE3jd248SZs2jQYjQM3Lz9Jty0aQu0ORe5SIEmq5xfr0kBntn/Go41LyBXyaGimLhz643seZ9/7yzuvOtu9A4N4uLsDJ5/+SWsWr0Gs2NT+Mw993P4vk+z0ZAD/Ov5vZh2azCbAeamptFOQtx3zydwy4brcHr8Il66eAzN0ENvqMKZqaLlOPjEjltw+6rNmBobw+n6JMvA0vgQG/bgocMYn5hCq9Xm/P/dd9yNbdduRXVyBm/vO4CikcPG1etQMG1mrj/7i5dxxx13oCBpbDCogWgUQez8PUcPo6XFODl+ESPTE8zSv2XrNly3ej2klofRyRE899ZrUPIiL043H+XIt2/fzt71E088gbVr13K+fGpqirkQ9913H6655hpcvHgRr7z4Mm7ZfjPWLF/F7PvXXn4FJ4+fYGNr9cpVeOCBB9g4IGOPmP7rN23CyfNn8MwLz2HZyhXYvu46rEYFVqbJ+2/QQ/9dAXQO+i5Q4svCwFfazhe2/1163/9wAV1UAFw+5E4G1ZUAnVsiKxI8twmbiMdhwFFAU8/h5HtnsXLFeibGEaCzJ0x5aXbAYgb0Ue8Uzk2cwGuvvwxNp/3fQxA6yBcMBnRKk/2mAb0Tck+Z7mI0yLWIoBJuRA50Q0KpbMGyqFqKNN0Fb+CXAfSsIiTz0HM5C3FEeiq/N4DuI0wanGdWpDy32yOWu5X34SenMT67B258DFDnOK9iqIPIaVthStdBi6+FFFeo+CmtXRTicFxvTMxF9tAjhEoMyVThUIhHCvHkM09h09bNGFixjI9rGTYOHDiAg4cP4xN33I0VlQEGktf378P1W7fimlVrcOrMaRw6ewwr1q3C9q1bcPidw3j3zAncdt0ObCutgdzwIakKcqUipqqz2HNwP+pOC6vWr8Oajeuw78BbHN69bst1GFw2hLm5OSZf9ff34+K5czh08CBuueUWmKaFYqGEn/zkJ9h67RYmgr391iEONa8cHMaGlWuR1y20anVIYQKpz8JjB55FpCX49LbbkJNUvHfmDHqXDcHuKeH8xASeev45PPLgH2GzVEI5oVRABKLsJUUbrxzZi7cmjuEzn/8MNDfk/PiFk+cwMzaJ++++l9ntnqbg+z/4IfqKFaweXI5btt6AXrMAf6oG35bw/eOvYLQ+iXuvvQGrVqzEi4f3ojYziwc378CyNavw9/t34vz4KD61fju2rtuI1w/tR3ViCp+67iZcs34jvvv8zxDpMu68+25MTk7ilVdew/ZtN2Dr1utx8vh7eO2l1/DoF78MQ1ZxcPd+9OTLuHHrNm6qMj4zicee+CG++pWvYDhXhuyEUPyIQ/eBKuHJnc/inXOn8MWvP4pSXwUv7nwBoevg/nvvZX23nS88j6FlA5w+aXku9r61H03PwcOf/2P2xv+f//xfUCoU8Im770FfTw+eff45Zqvfesft7GE/8fgTuHvHbRjo7efPE/BTCodSK7v37oHXcvDIZz4Hp9WGS4Zqzsarr7yGi2NjePCP/hBlLY8B11gC0LMynPlyse7yM5FSpLKPtHwz2/KWkH79qJet/UqAzsUsQhCq+9GBJ9oKCJAWIWlXZXVatnZ5F6vbw74E0DuHvXId8pWdxyvVeV/N7RTCUZc8OiVqKf8gY7Cnh+LwMoOXEDP/oICedXCjvLnntpCzLWa6U2TRtgo4evQEVq1clwK68KgJPOkfKU5FmoMJ9wxa8Sx++Pj3ONzu+HV4QQvlnjyarRob0Z3SvoTmkhRE542gK7UvvtroiWK6kM9HRCVE6J0lXVP1UJJm9YMWA3q5YsOyKOvZ5hw6AzoLi11u/sX9mXno3YBOZFnihQlA/2Bldx8oh84hiC7lJrZdOjV7UdqATEiXzg98d2XkvDCIUM2iy89ushgh50tE7oW8cE2PoJkeGq0RzNbOoVofgWXrKBV7kLcHoSuDkKIeJGEZcUg6uqkwi+idkrZSFcqxkRTDl0LoOQNN32FQf/alF7Dxus3oWzaAvG2joJs4evwYXtz/Jr711a8j1wqZqf03z/0Et99+O27qX4Uf//hxVHZsRP/yIQxKJhCEeP3QPqzoXYYbe9ahVytwLSMR7zTLxC/2vIFQirHjtpsRIIIXB3j8p4/jka98GZKmMCt7amYazXYTjtPC6NgYLNvCbbfegZMnT+H0yTO49+5PoJIvw6u1cfDN/ahYRdx03XYoQQKSFC5ZeYzHdfz43BuIpABfvfETmDh7AfbaIYxVZ9CcqyEyVTz7zn7cuPoafKF0DYZiG1WaKMp9ew6OjJ7G7tMH8LkvPoyg1oRl2Xj71Emcfe80Hn3ws6z4JPUU8Tf/5a/xhbsexLWr13N+ngwMrR2iCQ8/Of46zJKJezZcD7OUx7G4hp9874f4j5/9BhJFxt+++xqD36PrbmYy3IgZ4tv/+B38r1/7c6pDxE9+8Szs/jLuuP1OPPWvT2F4aBgb1q6HRqQ33cTzTz+Pof5B3HnL7dj57PMY7l+GNStXo1Iqo+G18J//4a/wP/53/y1KRJBsBjChQTMtRLaBx595Coql44677gCR3avVGfz06Sfx6Ucexkh7FrteeBn/80NfQVm10UCI3UcP4Z2zJ/GVP/kG59J//IMf4OZtN2DLxs2Q4xhnzp3Da3vfxFf+9JscifjBY9/FAztuQ19fP1xLQa5SxNi5C5ianUFs63j16Rfwf/7JX0Jph9CKebz5xh60J6u44aabIZfyTPYzawGM8HIs99Q3STUWFt6HtPFkgN5dJ555klkOfv7+7aghd9WhK5SCuEIdujiD9DhddehLAfFSpLYrAmLaP502umyzW/z+7pD74vA3kZIUJialao2XeNCX39IzL+yK8dLFhsAl358KkVzBSb9iyF1M4RUfVw7Zp4B+yfE77aJSPUdxCNE+NRXbSj/DPxYJ9yw1Z9m+3/2TfietjazCiOefas6J+Et6IQR2ROhVqMRT6cwxlxQnMXddq4cTaIUzeOGln+PixGmYRXLRHGiWjEarnuqGCClwKZG5IqRbGoxFna8cJLns+IrCOxExEH3QCdCJiJTeT8xfJUOE4q+kGKegp9ekVljwgwZMU0cUCDybf3RPKI1DxGmDjJ9DRgRV11AEkNMJqTrd1YyPJV//IKS43yygS6z1S+UJiUSSei0omg9VD+C4VdTqMyLnrJkwjSI0tQApsVkONomIDEXFXNmGs5DlTi+Qt05144pJAiPkscd45qUXsH7zRgytHOaytbjZxkytij2n38VDD34KxnQTWtHG//v6z3Hd1i24o7ISP/vZkxgpcrYFfW3AhIIJt4Fbtt2IWwY3oyzbvKiIDa+aOnbtfROxAtx0+y1QbZ1JY3/3nW/ji49+kb9j1+43UKqUMVebQ09/BdV6Df39A1i7dh327RVksD/8gz/EzNgUVg+txItPPQ89lHH79ptRVG3IPgmp6BhPGnhq4i203Bq+dcN9iNoOnj6yB7Nug/uk55b140BjHDtWbsKXjY0Y9A1MUsirkEMjDHBy4jz2vLcfX/76lxE1HbQDH3tPHsPM5Ay+9eDnmBE/I4X4529/B1+8+T5sHF6NVhzC1Azu5hZoCR4/9CJkQ8bdG7ZCyVt4z/Two3/+Lv7D/V/m0sHvjR5i/sDXVt/EhLWxHhV/9Z2/w//0yDfZOj0wchwt+Ni+/QY89eS/ot1si9K0RBbsdsNmQL924zXYvetNrFq+CtdvuR6e4+K98yfxyv7X8JUvPoKyr6KQGDCgoeG4CG0Tr+59k/PXN+7YDpu8iMDBd370z7j/S5/FKJp454238B8f/nPMnBxBcdUynJ4Zx4+e/zkeevizTHj74WPfxSduug3Dvf3cU2l6bhav7HkDD33hc/A0CT9/4kn88R33Yd2Gddh5ZD8OHDsCLUpQGegDynm8vWsv/q+v/vdQGwEiQ8f+PfuRzLm4+ZbbEJdyUBWN+9YTmfFKj4yYdAmIMqBnKv9LC8tkYMzm9hLCMr/zgN4FWUsZFFeBy/lS1/exoy5psHS6RS79BVcD5Kt1a7taDl4Eay9FtHlB6vlOBRmBjh2yDNA7ipjz6YFfBtCzlKwwyER3THpO/Eu4socchUzylK6XAJ4eQdyGhzk44Rz2v/0GDh3dDdkOEaAF1ZLghR5X13B5cgboVOWSKXly06wlL/99zCbrSQpAZzZ9F6uevXShtkk8GAqJC0CXUenRAclBENVh6BqikFoid3Ng5smsbPBQSZ8urleIhSUM6OShzwP6+zrdS9/0kQT0AHzB1JKOQhmS4kHVIv697dTZkpHZiyAQ1xBHOuKILBtq2kKqaUIycHHZWsZOD6WIGeqkGkZktadfeJYBffX6tdycJG46mJiZxjtjZ/HAffchV/MAS8e333gWq9eswc3FZXj33aMYKwKrN6zFzYNrkTg+zsyMY7AyAHs2hB1prBhGuVLywHfteYNJczfeejPqTpPLyr79T/+AR7/2KLsU3//hD/CFLz2CfDGPWrOG1157FQODQ7jrrnuw6/VdGB+fxMOf+SPoVDceyfjFzleRkw3cdeNtKGk5+E2HQ9B1I8S/HH0RsprgCxtvghJG+Lvnn8Ddn/ok1g4tx1zk4m9ffgo3rNiIL+eEhz5N6ke2iVYc4fzMKHYd3YP7HryXhWFyxQKOjJ7DmZNn8OC226DJGoKihaef+Fc8fMPdWNEziGYUMPnL8GMEaoLnTrwJ1VJx75YbEWsKzhk+vvedf8L/9uCXeO4ee283W+bfuO4uxI6HqR4N/+n/+2v85Ze+yXKRT+x6DshpuOO2O7Bvzz70VXpx4/YdLPYzemEUmqKjlCtyyd5LL7zIHIAHPvkAk0qqrRq+/YN/wKNf+AL6pRwDuhrLaDk+XE3G6/v3IlfMY/v1W2ErVDrj49vf/0d89puP4Ex7Ci/8/Fn874/8BTV/wrTfwq7Db2GiWcVXv/kNuI02Hvu7v8fnH/g0lpV7WYluZGxUAPrnH0Zi63jiR49jx6r1WLtuHXa+s4/70T9wz72ApmD3sbfxzhv78X988c9hegkSy8KxI8egOTFu2HETGooQsCnHKhsBHwN6app3uawEoFf10D8G9A8V0LN1K4xOIjDOAzr9TunFcrnCIEZRL/LaSdyK3k/iMpHaRMufwdjMOTz/8s/gS3WEMjlhIjwf8r1BYXahaCj/2gE9C7mThy7K5ETUQhgOfFTqS5G4rOXe02tAkgnQG9A1UnoUxsZCD33+fiateFUTr4s+6FgA6KQ294EfHz1Apw49siAkyaEgG8Djuj9S44liUugSC4VqGqlVKoE5tVTl5qAsISdo/1muMJPzo9kgD123dcw1agzoVIv8wks7sWr9Gmy69hrEQYCybmPPW/txfPIiPvvpT2NIslB1m3hs74tYsXIF7l2+GSMjF7GvdgF9Q4O4edk6+I0Wl0OVcyUMS0WoXsLCIVS6RuVwu/ftYRDfuv16mAUbQRzgn773GB7+/MMs/fmzp36GBx/6A+QLBfihh3/9+VPo6enF5//43+HEiZPY/cZubLluC9avWstkvbmxaaxdthI3XHM9JD+CW2shZ5jw8jK+/87LKBQsfHJoI8KWg3959Wl84qEHsaynD+fnpvC93S9h24oN+HJlC1ZqZcxIEQJTh4sEo9UpvLL/VTz8+c+ibOUxOTeDN44cZgGZP7z1EygVSnhuzy4cOfgOPn/7J7FmcDlki2qsRV9zyt1///WnUKgU8MCNt3PJ2gW0ORT9lw/+O67fpkgH5Z2/fuN9aFXrmM3L+Ou//1v811/8KgYH+vDE688g31fmsq8Xd76I8dFxbL9+O7Zccx176u2mw6H3Vq2Js2fOsmjFDdtu4Br+selxvH5gF/7sm9/ECqsHcd2DFisccm/GEZ5/9RXotoFbbroRJcNArTGHv/3u3+PL/803UdcjPP3MM1hfHMStO25GZGp48rln0Ao8fO7hhxG0XOx6/mXcs+0mbFq5FjlFx6G3D2PX/r14+CuPcDTisX/8Jzxy/0Molop46e198OQEd99+O6vwEVfgzDvH8e8f+TNYgYxIVXHyxGlofoItW7fBMzXUqlUMGLmPAf1XCbl/DOgfGUDPPPT5lCxYv4FSUkT4pUqeKCRxJpP3bpJ/jbU26s4kAjTx059/n39PNB+JRnsp5foztrNQZOsAekrN/1U99DghNy8Fcwq3E5YsAHSZ9TIoHWyYCSoVUtr0EcaNNId+dUDPSu8o/E54Rs4I/SPC3+8doEdRlmOhQfPZiyICnIjKxHCcNodo6B+xJSnMzvXqnPejAAYJy3RruQt9Xn5NSlh3vd5qQLdN+HGAvW/tQ//QAFauWcUlXr12EQcOH8LFxixuvekmDCk2mr6LZ08eQG9/L+4YWs/SnTtPH0a1VUfZSeBUGyivHMKGNRuwuXcVJJesMA1+6HMZx9tH34Fqqli1dnV6/Dqee/F5fOKT97KRcfTYu2i121waxS1FDQMrV63Gjh072MI9fOgwRi6MMLCuHl6BoimY3cM9A6x0RspvBHINJcRTx9+EZWq4a2AtSBj2pXffwsW5KWgRkBvsQ7WoYW3PED5tr8WglMMMQgSkRa8qqDkN7D78Jg69fRC2ZuBbf/ansAZ68ePHf4zp986jXCpjePNGTIyM474tNzExTqfa6igWam9qgp2HdsEqmNi+fjNHQOaUCC+/sBOfveEO9PX34+l39jBz/JMbtsFpthCUTPz0qZ/hobvvQ6VSwhtH9sOJPSaeOW0Hhw8expnTp5mYaGgm19XfeftdWLdmHRr1BnY+/wLX7NOGsHrdapwcPY3PPvQQ+rUCwpoDHSoM00abhGHePsTjv3HDepRtm0k2333iB7j/cw+hvH4YZ0Yv4MC+/RgdH0fvskG4QYBcPo8/uP8BGJGM5x5/EndedyPWD62Ereo4duw43j1zEnc+cB/kvI3nfv5z3LpxC4ZXDOPtkdN48+A++K6LnsF+hIaC2YsT+F++9KdQ3RhNz8fp02chORE2XXMtrIE+Llu0whjqksymebv945C78HiWzKF/DOgfKqAvTAkIjlT2HO1lBOi9vX0crePeHNR9TScRMYnV4mKlhbozxR3XyEMfmzkLGFQc7CLiErdMHU4AOjkTorOiSDYw/P4KOfTLAXpHAS5OuLcI87uMiAFdN0k4rEHio8K5zBrFiFW6QOiG8vJUBUBjwj1LVIXD7awaqhCW/Z556DG1z5ToH92wFPIQ3jalZDgs47lQVAJ9MaHzjUrEdJKy3GUBneA+CliljUKvFO6+OHoRhm2iUCrCbbZR0GwupfJNoUVuE4EpZ+G4O80SpGtU0lWXcCaqcxOSvBMzqMoFC8V8EZYnQ/JjBmUShTEtAyNjI9BMHYVyERHX1ZuYmJpggHdch5+jhS7JCnvmdj6P6ZkZBnj6m0JS1CAm05jPmzaXrukUevID5HQhATvh1FAtAKauYg1yiFwPTlHHqdGL3KY019+Dc1ETRcnADX4RtgNMBQ5CU4diUT26Dy9xoesKVMh8fR4tUuoK5MXw3AB2b4VFd8go8JpC051Y2yqFwlQJdclhS5rV16j5Sc7A+bPnsLLQw3NGSnK0kIeMAiKS0h3sxZFj72Ll4DK2jM1KDifPnmTBHUMTjWjIYPA8n7kElWKF9eg9R+TiZqZmuBSMwlfFnhLOjp7F8qFlUN0IVqLBkDTW649J1tdzUaqU0Go2uKSmXCni+Nn3UBruRZzXMFafQWIpcOMAqmHgyJGjTOrZvHo9BnNlNEenMZzr4XJASn+02w5m2w2UBgcQGxqmJyaRjySUS0UkJROTtVnMzE7DKuSR6y0jarkYSExY0BBLMhr1FkKq4ac5LhXE2nY9KJmG9GVibx8D+seAfrmw7IedQ58Hb0G4W9wGhwSaqE8DeaS8YzNRLu1dIQsdEiesouXP4sh7b+Gd9/YhUlxQl4mABFy406PoO86thCgUTk1lFnjoHwzROYMe0zEEGY4JcRJ1sBT6AsTQIpEc2h+5bFoJOIdu2gnCqMGOJzhavJgUt5AYx9VXKa+A8uYZoBOu/J4BOllXakehZ74F6sJSDrpwymOwChF3MBPqQGKgBNEg2/Sy5wUhNWGQpfI0zdDZYyeAp4mUFZnDt7Zssldt9pZQn5uD0vSQKxcxo1P+JsBArLOHXs9JzNouBBIsTUMzDrirUFG2uIRMI6BzqH4yh0azwUIpVHfZbDVR7q2IYwc+d/eia6DzodzS9PQcA5bMzT5EZy6yZKnhBxEyStSohdYHNWgJIpaptXSdc8qzbhN+xYAqS9AmGtxgJrd6CDA0mIqGWbcNvyfHOu5rGypMN8Y0AbquQrUtlr9lpRpq7qJoaLZbSHSNw2NevQ2PwIZKUbwAFTPPzPl8oYg4DKFJCndrcyUfiq6iNlcVymgq3QYSQgJV6v9LIXqyxrmzmgy7kGejht7jBS682GNjiwCdcspOi5oy5FIZ1gShH7L+fOCH3OGMvHPRdY8qLCRols5MZ6/WQl41YakmWi0yMmQ2sqhZxPjEGHRVgZUzYZVs1L0Wpp0ajo2cYnEeo2RjZnYOJ949jgfuvR9b129mAyFPTYCaASyKDJFWPDXVsW00AhdtxChQ6UmQYGZ6ij1yYvnTve34LneBq+SK8CeqLBFsWBYM3ULgkuxlgkgj5boWiroO5SrMqI8B/WNA/6gCenZeAtjTKqZOVRR1UWswgJMRTpE6AkpqxkUPFpFJ2pCNEKNTp9HwpvHCaz+DGzcQKT4iKUTEBL5MJS71zlndW6wJEXL/1QCdWO6itRadF3WgE8cTgE5dK6nfhQNIHufQLZu23xbXqTP7/pcEdNonuQMjHeb3y0MXbUyzlqhZm1RSjmNPLev8x/Wm1PyEmIgiZ04ePAF9tjiy0gmOwHS3miRKBYF3GMDzyYM2hbVEoRDq2SbprIpm95YReC6ztykfXtUj1hYv+hLaTgvmyn64gQ9/uoZyoYBIE6ICaiDRquQFW2vUUCwW2HskgCdgNywiUUhsSBBgDQ8v43plK2eh0WjBtvLwPBHqJSU5Ep4hBTsiCvou6SEnlIsQPbzZQhV/0xKOVAktHYIL4MsoF0uoJj6qbRJ5sBCpCupEyvQirPJ05BIV9dhnMCFFO2oHq1KHI1/IzXInOjI2NGqF6HHXN9IiJy15WzfZYKByMWKYC8pIjJbfRt9AH6amp9kQaNbrKFcqaLZafAO7rTZ3Mau3moLzQA1OdIP5BmRUKbrE80LXTsel6AS3onUcFAtFBnI+H2pNSmkXrk0U9cWO2+aoC2mnu02HSltRMHMcliPLmgwjZpVaJvLFHE6dOYVcOQ8/DpGvFHCxOo6jE6dwYXoMG9dtYInd4f4hhA0HuUSDHWtIWh76SWnP8dD2PBT7+zHnUD3aswAAIABJREFUtjDntlEpFqG2PFaH86QI1XaDG/fQOdE8FnMFFDWTCXZsPHKjnRgBad7n84iiADL9+xjQP3jZ2sch9w815N5deSH4jKL1rXhe4vuYxLIoWkf7A4Ef3ctkAJiWBterI1fScer8EeiFGD988h9Rc6chGSQQRjKxQuIlMxZEuH1ee4DB/gPG3CkaHEaiuZfAFREuJ0CnenfaR6jvBpWnkT4KATp56MR2J0An/ha/b8HxF4bcMweTHBChQqnxXkt744cC6L9RpTj2YbMcAvlslDinARK9z0U+Jmt6Tz9p0MmjTMVkOK8mtH0zlvtib11YjpeyiEXpA5VHkdwouG82PUcNSoiH0dZEUYNNfwNo60LCk16n+teA3WYJSiSsRvHgqsjO+uJ3pJGCVDK5cy7inVQaQYz9TlVs19oU552VaIhFzJo56YIGtwT1aKjiBDlfnIejATG1ZqUQuiKjrYF7l/c4ojyKpFkDLukTHAOhCCDKWDJVYv5dPN2p++SzJaOCOxZ2WcQksyuRbr44dQr103vpGPSgUjV60N9k2NDrdEx6P4sAcdokHcBF0ySO0n3Dpr9n7+NzzjwDcV4UkqNzJHDnd3Mb3YQ1CUg9kI5Jf9NxAyWCY4QsPkSfI8INjZUWSayvzj9jqn0VJTmRJCNQJPhkSJJBmQBWmECh/Bj1zpETXhc8rhQWZMNDEedE7FwyNFgOVmavg/KAKgmjpPnAy3lhv4qHTkZv59ERsMjGO9OEuHw/9GxdC0dILIrFDlGmJsaCJWn6gDbwpWRbF19jNyAsVRbG83eZ5ix0aTTO84VZl47glfu1U7/6hdFAvosXMe0vNy88JmmDmMu952pla93e3cLwdTryVylUv1rInR2j9OSWKlvLyn67r/uXKVtbKofeteB4DZC2xqZNm4SBnTpr5AA5bguyFELRI2a5myXgF/tfwLEzh5npnqhC+qVrJ5zf/9Krmgf7K83SfElndp1M3GNA9xjQ5/ehdBckTElr3sl5JG4XAXo+L6NU0SErPny/zaWnVwJ0wfMSjZ/oYRg6GzaijI+akl35vK/46gdhuf/GAV3K2uPRpkLgRvl0+pmVsWQbPgF5BuaZoD3lINKSBtogOzr+mYUowvRdmDoPEankIUEfPWhDpv1OTwHJU8VtoJOeOynGqwLQGZDIKU8BnSLWGaALoFj4EBO62IjMYCi1BLssvDS4mH5Jtll1A3uK+ZS+ofNgKWUJBkkCJ2CFNGoHSoAeKzLLqhKgFPyEz50Ah4EtbdZD76Njcn+QFLBpnTAAEyBHBETiOPRQ+XoFINODywYZMMXxGdDTz9PrHUDnFNg8oM/3I6H5uXTcxLenB1nQonL+DhDzSoAtzodGia6G2rTyPKVNJwjEQ1IO7IC5AOFYiuBRJEZOIyCxAF4G9ZjavYpxFMcgjoGEgKIt1NiH0kAJGYAJxFIRvQOo/zoNhJYS3WJqLkG97GmAmKdA5yrAna6bulSlgcPL3rsfZUBf6tzmPbSrS59+DOiXlut1g+SvWof+UQD0M2fOYs2aNcLY6wJ0z21DJQZ54mK2OQbFDnDw2Js4+O5uuOQBq6mH3uVsdBya1Agml+T9eOgLIwlCEIjqz0UO/XKALlqjXgro1HeCAL2VAnr3rbvQgVwM6KZppKIyv5eAHiGW/NRrTWX92EOn3T8TKsg89BTQWbc9nQCuTRNGAIfaiWSQehLZBHaYsamHKTzeFC5oU027unC/XgK0dCMWgEMbv/ACCdDIxhAgIQwAhpwUOAS2LJxMfj11Z5YCdVrcpGIvFuRSoDZvm3b5zx2oYyBmT0+CQjYOQQM1s6AyIPYCBTAz8ETkXQtQm/dSU+KHJHUAnTu2SYCriu8zyVBgg0acIb1O30fHpQETOC88dHoQmNLnyYNlA6DLQydLiF6nkFb2/u7wWXZbLDRaL2/CskceywyQJIeeRQloDuk86Vg0vUz2UwlwxVzSOAjAjRHxphGL88o8/Dgj36S1tXS+7KGTZy7Gio+VCIOFrlEYCAk8EcKAEZJuNRDoZGJQmZ8AcZ+YrZw6Sb1LHsArazl/1AE9E5/KFN8yr/pqYNR9f3T/vhjkfxse+uJjLGbUX87a+nV46FcC8KuN4UfdQ6e5HBkZxeDgoEirpLKtqqrC91wYuoq2U4Mb1xCpLZyfOo5Xd7+ANpGQ5YCdKBE9FI8sIpNFtcQOdHU3txsPOmV1dP9fDdBpT1BIvpVapnrIF0jT3YCiBQh8qsDixtZdj6UBPYtcEaALUZnfW0BPPXQBS2k5WmZ1ZSF3hq5UxJ526RTkaSijFPzZQ099vfR3hpp0fDMg52/OVgeD8zygsg+VySCmQMWTlXqgHe4Dh4szQBc2ooC1ri9Op7mzkLpmvRMx5ry4sAKXBnTxrZ2PMqlAPJcenRe8iFoLYBdtCklwR9TuUchKhOqFt8+MTpZLFKFqGnMBVMKEovpyeoVC9fTIUaSJ/xZXR68TGNH76UZLaw+6zkh8vuPBC9El8TcbH2kYPLtB6d2ZgdW5qiW2z8575g0fKhdRSZuAalrVzIigSAQBKqCmSmpk1PDrDJ7zr1PumjT/aSwEwKYpBmbSpmtJFgYDr7jUu842mGxNkYdO4jAM6KoYZysgQE/QNkV43QoIxCliIjx0EflIIFHk57IRinSWl5R+FYv7akpxv+mQe7Y50jqnDTsLtWes3iuHvBeGQj+MkPsH5FPNL9AljPjLgf+lzy/s1vbLeObZd/0uAPr09Eyn9joDdFonpPtu6aQPMQNoLpx4Do1wEjt/8TSm6mMsaU335/z9Jvay9G5MgTwta7vKoHenbrLUEMUpqWztEg+dtxgKuQvLnThY3DKV1eISlMo6l7CFgbNEr4BLAZ1OejGgk0Hzexhy5+xCB6CEt0w3eRr/7eSzMlTOwpPzgyZxTfo8E07oEIi/eWtNmw+kkWHh96e4KLzm9Jj8LdmCofcI4BAt/1KwllPPMr0PeUOnPEiKMekn0iJ4+qwI/Xf73t2eOkcEFtmXnejBYquz8yXz2sUMyZwjphxPWmpBJSEceRCmgtAKzqIHwhAigqG4IgJ9VYSSFRGqtlJAbxKZDkDRE+PVMATs2IEAvswjZkDvGs8OkKezypGM1Julc10A7KltIgwWcYHd9kpmyHR+dvKJ4r0KAXpEBongCtA50VkSoFNum36SkUdhcOIWZE3NyKMmdjpdLwN6tjWkoC7OJl0/qYfQqXdNrzW1h0R6g1I1oTAMXFWkEPK+APiGLQA87wsjwVWFh04heDYeObLQvUKW2PY/woCenW0WRejOp78fYPuwQ+4fFUD/IGBO4/tRB3Q6R+qcSPlzak+cATrvW0SQVTU0W1UoZoC6O4HEbOO1vTtx8uIx+InLEtrzqczsXuV4mbhruZytu2zsyqsuM0AJYLPmLJcCukiPLQb0OHFg59AB9DjyUoO6+5iXB3S65sxDJ4Pm9xDQ04YB6S4+T7rJPNa0+UG24S/wTlMnMw2Rs3eeght7rSRDyLXt8wDeIZV1AIhYNQIu2FtK54V+CrGPRHiiAvp43VAfDfH94jMyNSfIgKary5EwD+YBNwsLdW/dnENNDQlxDuIEMm+7s0y6rYAUfbLvoW5TmedIJ0jELoZyqu3nFILwyCmHTKFl8kqJlkXnLHLPGoeRCewoVJ0j3goIwAVwl4jcCaBuiLB6LgVCItcxmLEBId5Ln8tAk4Rt6IOUw6fnKTRN88vjmeafM0NAXGfGE5i/OTKg735f9zzRtWoRGSQymgYR/oS3S3NnM6CLc6Dn27ogBNITFI6nyIMAdLHHZMfIroPHhs6KRCG61oUcizQM/aNtxVdE1IEMCLoGR6MxTlD0BKBXcxLI5ix4AtCdFNApBE/vS1Sag99dQOeQY2a4pqS4zFsncM/IQJfbZj9sQO8YkouQfXHK7nLnn7JRLosi3de3hKmW2dvzt3oXCS5LZVwJon4XAJ0qkaiyp6+vLy3xSvdc2mcTBUHYRqw6qHuTkHMujpw6gL2HdqEdtYRa3PzGKPZHvjNJovX9AfqS3nmaQyeCtQB0AoV0NFN1OpJ0TSISliHiNCmXtmGaCZPiSDUuIaJcavrPz9FCQOfXU22PDNCpJv/3FNCpW1DqwqWCMrSzEkiJG60b0Du+QMenFV63qEMnYM7IUcRiYNDtUi3qeOipRi/9zYDP7xMh18yMoN87gM4gITZwAnRBKkt1fjNAT09toSee0r4zYYR0KS7EZgJ05jyL9ZTxJdOQ73yUvotZt8DjT7gWm/sFpVwAInRRXr7zf8id2uETY1SmPuoUUcgAXUYkU+MamcGOrjnvi5EnACcjpkLllwBqhvAkCfAJiOj9TO4i8yEDuBTA6f2d0L0uvo/+pgXNAE+59C5vWNyk2RjMZ8TmwXs+cpLaM2yQkIeuhSpfO0UQmLhI6oAE6NQjgIwyAnQ1QVMjQBcjSt4xXSeTBKkFIoWLs45d6SQKFn6Hm8ljQO8hQ4W+nz5Ln2trwjsgjz8DdKorzwB9Lk/fT4Auwvn0fjJdLAJ04hv8jgN6FmZnYy0MufyQx1jXOwJAVwKkjwqg87pKQX0xgepK5//rBPSlvPQrGwQffQ+dronKTS9cuIBly5Z1AJ2eV6lHehBzH3QvrqLuTwFGC1ONETz7ylNoBw1QLw6OkgpP55cG9MWGGXvmqeFJpDhJEfrtAszT718S0EmavAXTjFGqGDAtcha9XwrQ6V4hljvl0IWxG0L5VWjuHz2WO9Vyi040ZCmRnjv/ZDa7IL4Jg1WUpgmRfmJn0WdEWF5iKykWwMz5zjRXy2CTQKKacykW5V1cliZYzPSgDZkEQOjBjOa0JEsAlFhEwrNN3U9mN3PdVVrClUBJa8IZAOiIKQp3Sh4ysM88vjSEL04hhkTfx2AxXzbFZWGpdZEJKFDomkP4qQGUxRNUohGQ/Zh6zBQmIg9d/JMgEzmLS7QEoLOHnhCwpzAqaWk5lvCyyXOlQzR1YeQsAHSZyuNEZILGk0v9OqUF4nNEuiOw49C9lKCuS5y7JiCk8yGvnpX5UxIazQENNI03zVennI4NLkHio0f2fo56pMaAQmWHkcLM8yYBehqeIyC3AgG8RMCja29qIgrBFQGph05j7jOgZxwDcUz6OzsuF1DyQbvmPBbXI3L3Ys4pZ5+F3Olacr4wLhqWiBRxRCAhg0YYmuSh03WHuiiro2XAnn8svo/mmzz77vXMjSK6DQ7yVGQR4uc1yxEaMSedUkIm4c1316IoDJ2fIOOnRq+scIkjP1jzgAxNStuIDoVsZLM6V1qgw2V7NJckwRBDUxWokgzf89F2HS5GJeGMvGlBjsSx2Nyh+63r/kgFnDvREZGeSo1zfn8a4VqUaskiAnS93PaByaFZ6aRYR+L6CDTEdQlCpPCnMhdChNDoVWEw0h4ijDjxk0ZODcV30R7QMfK6IzqkfJbdrx1IEJPEX3+ZDVtE9YTeRid6l6X53mfZHH00ldhawuZIG0un64WvPfs9dWbYkeni7yxVNreUcTNveCwuKeyOcYpTomOScXfq1CmsWLGioyPBGh6KitAJkC9YLCrT9GcQay14UgM/efoHaPo1as+CRO7m/YirFl46Hf/KIfd5QBdAPi9Oxjpxor61UzqbDVDK50pkxCQapqnCQ4/aLPtKOXQrRwuFNst5QyC94oXpQ3ZQU4hLQ+7kof/6AV0VTW9+9trJ5HIs0ixUsdhK7LAESS6PLBsStGeCmchndzxNgdSduuVL+qEnCsJQBYnXByGpq1H4o4lEakNWIoyMXEBf3wA01eLWqYhNRIGOKEwbtNCNpYg6wkRSkMgUGhFt71TE0KjTTeghzsk4Fddg5i0Y0y56jQJYvEbTUA8DSLLKLUn77TKkdgC35SBfKqLtuQCpoSUBIl2GZqiYmZpEb6UEp9mEKStQ/ZgFQ0gyte62YeZyLMRCYiI9hSLkMEJAQgpsDCRwIh+SrnBLVy/2uad330A/nIaLqOGjIlswFZ37qTcaNShxCCtvIbQUVBsN9JV6UZtrQFJ0FOw8/FodPX09aCLC2ckx9AwLNmltYhoDPb1oNZosYkPkKDNnsQStTYpNfoiCkYMcKvD9EImuQlNVqEHMynhKJYew7aLkJCjk8phIHDTaLaws9rJYhNJTwEy7ziExyVS4XI6VzyQNZhBDdwJotokpPcKJiRFUm02MnDuPe3fchvX9yxHVHd6xI1VHsVCCOzvHqn+uEqHUW0Z1agp2pYi6GrHsq+3GKBk5zNYbyFs51rdv1eostUu9yR1TRt13sHL5Cpw5/h5WVPqh+GS4JDDyeZytTkI2DeR1E0YkIReSrLCH0BZCMHStNL9eEiLSJKh5E9XJKQwqNnKaznPrxhHsEknYRgiabVimzbKxzOr3A/T292GuWRPKeK02ent7Mdeso5jLw52rQ5cUWKaFOAhhKzpr33s5Fa7vQXECDFpFuDN1VhnU+ko4MzmKfF8Pr0O6p8p2Hl6N7g9ALZDiHXkwHoaH+lGfnEXc8jBc6ofb9lD1HFQGB1Bvt9jwoqYzywYG0Z6YRlHWUNQMeC0HhmVjutVEkDOhWzYbvEnbAxwXhVIOrhrADdqISXRJM2ApBmqui7Bow9NlNAIHyweXYXZ0lAH01d270D/Yj+3btyOoN1EhOV6ocHwPkSpDKeZFaswNYUDhVsQBHSuXZ3VEw7ZY/W+u1UCxUka9UYdhGnBaLc7BkjhTGEUYGBpEc7aOfGSwJPCkW4cvRSyDrBOIeh5kP4SRJLAqFbRDD61QiBPR/k1SvnFI2tqa6IJFUahWE3pvAb4KyKaOoNlCOZCgBhEkasGsSQh1hdvoDvb38zXIrQixG8CybRiWiXqzwX0aSGyJztMPiEyVGg0p7HZSdLT1ZxygJSD5ak/xuksdj4Xv7YrtkSPBQJb9W1xnf7WjzL9+KeBnplGaHLvEIBGKjkQAo5A7KT3Sg+qwq9UqTN0URFQlgRM20Q6qiJQ2WlEVJ84eweFjb8EJGpCYkBsiTJt1UdtSUnCjfUtWiL3bnUOfv/YFAMtWuZB4Jc+c9hoSDhOkzYwknF5r6vmyc6Ro7EkTHlHInbCJAL1Y1hFFLpTUcewapQVluGxcEo/H93kcysVip5Usa7lfpcLlirOTRhKoTa0ikyiX9mEDuowwUvhC/aCZAnoDiVyHrLYwMvYeosQRDeGtCmyzH6rUD0QlxEEOcUwD4rJREcuqAHXWCQZURNBInnVuCupgDseMJqxyHuZ4C/lQhU85T0WDlS9CpXfXHeQlgxXCSMqVSr9IcU21Dcw6DUg5DZIqIWdQU3sXRVIHa7RgUhc4IolxORPRvhV4ro/IC1h/nbxFkvcjVTQ38mBXCphr19GOXG6OcuDoQWzatBnrlq+DHigoxjpvEG3PwfDyQbitBiWaUA3baLTbKOfKSCKSJBTkNzJcuPlMMYfY1BCbKm9M4+Nj0DWN+3oz8WSuynSBt4+8w5vkn/zJn+DMuyfRb1SgkZeuE0kjhuSkG1DRQuz6GEgMhJ6PWfhQDR19dgHTs7NoKTEiW0FiSJhtV3HiwlncuPV6rM5X0BqdhEmbtqnhaH0S414TOrU7HZ3CtoHVGLYr0BOFb8Za2+P+6roXCHDWIvhJALdeh5wzUDUSvPnGbtyz8XpsXrUeThCgUW0gbvrorZRxfvwCysN9iPMW/vH7/wJDN/GNLz0KqeXDqzYgRQkU00AjCVHqqSByfcQtF7oTolgqsdY8gYgchDzmZ6dH4WsJVm5YAwsy8q2Iwdgs5tGKfLx74SzsXB7rl61iCVzJULht7g9+9ENWyPuDTz/E6nqGaaJRr7OXaqkGGwwEyFoiYXZ8ktvfGqU8JoIGFF2D6cUYLlQQN1w2YBw5hl4uYLQ2A6OQg6qRkr8EndIxcQKfwttqiL1nDmDNhtUoySb6zCJqI1OwjRwKvb04dvY0jp49jWtv2I7p2hx6ikUM58scvQjn6hjq6WOPGqYJ37bg+CHMQEZB1ZH4HtphG44VQjIpqkWqiDF0n7ZFBWHOQj0JuPXtxPQk2nNV6JqKltvG6tWrWLJYIUB1QhQ0C1GcwA1DhNxmmL5BZlW/qNlGzrTQbrfR29eHhtNkJT/yqCWVKhgSTExO4PiJYxgZGcFf/MVfMMGKeh9YkgE7MGAaFlpSCD1vQiJwoPuBiIm0wfk+g0miKehdtgwTk1MoFEvI50jVsIm246CnXOH7FYaC41Mj2HP0EO64924M5Iqwqg4qhgUvDrDv6GG8efxt3P3JezF+4SJ67RJ2rL2OWxzPVufQ09OD6dkZDA4NsdHbclocXs2AJQ0GpFyd1EPnEMz7J3V1b/AZoF+p6DFzyuYBfT6NebVw/mIwWRrQ5+vAl/LwMx4AScAS4JBCGnnsNN86SV5T1CYimVcfTkQGahuh7OC980fx5luvI5QcDotH8BEELuejCS/IwGWVUIm8524Q78RfOmlbEWITnjgZBgTmQnWUPtlVNpzl6jkaLKLC3YBOpLgYLRTLGgN6Qm25Uy5VNlZpXCR1ZYUhR2F1WrOKrKBSLvH5017LgE4e/mIb5P3aWN2ArpBD9mF76BzhoxyLBt+LoBsEyG0k8ixkYwIXJ/ai4Z6AqjuwLAL1IdjqJujSWkjhSkhRHoio7I1C4xpiWeF8MIfEpQgyQlRyGs46U/j7wy9gsl1DbsZDv1lCrlBB0Spg+5rNWF7sQ0HSETU9WLIOWzPhtz24UQClnENsyGi0GyiU8pitzaJVr2G4r489LV230Gq0OXRFnkJIkqNRBIUWK+WmudZSg02g0qxDs3W0Aoc9QApnnjx9AhdOn8Xt227FmqFVaMw0UDLziBwXE5OjkG0Vii7zoqC2g7JiQJE0BK2QpWhLy3txfuwiTMPkJjSnL57HrNfEucY0e2X33XYH1gwOQ3Z9vPL8Tqxavhyj0xMY3rIRq5atglWNYas2AzTdXHLNYW+joQqxlaJDaYUELoXOyZKNYgawNkKUVw7gX555HAMrh/D6K6/gzm07sHXZKvQXy4g1Ca8e3o8LUYtbtV67cj0GtTw2FYa4Za0bRWg6LiwrB3gRzIA6GAVoqxG3m+0vFtGKPJyoTmDXrjfwrU9/Hs5MHZKqYbB/iNuQ0tj2Lu/H2cmLeGXvbqh5C34cY8OK1Vim59GbKzFYelGENmnoSxJ7eH25ItSGi2KpjItOlZup2JKKWruOPaePoB652LBxPXKqhj7VghLE6K30YKo+h13vHIJumti+djPfkJEp48c/fxJbt24FNaIgrfvrt22D57p498i7SPwA11+zhdeVRAAnKTBlFXndQsNpIcyrMG0T7kwNiUdSsODX3GqD2/dSS9Z64KLqtVFrtZhYVFRNKHNtuEqA//DD/4Q7//BerOsZxpY1m7jVLq1r6kz33R//GLf9wf3Y+fqrvKF89cuPomLnkJdVFBIFzlxdSFtaOfiUDnAC6BFFEQxESoK5qImaFbDhYGoKCpIGveajKJlQZQMhheRtDX/33e9g5ca1GBsfw59/7Vs4f/IkBktlJh1SgyMK4oVNj3vVl+wCa+I30lbDMjW/oEY39SrsYgFt34Hn+1y33GjUUWvWsW7tejRiB3/113+FO+64AytXrODvHuwZROwAhmzAaTbYsI8MCQ23ydGFIKAyI5vbChOHo6dYwsTsHNS8jZrnoOG0USmVULBsjJ05j9JAH45OX8TOXa/im1//OtxqHcuNAsJGm+/fF994DfbqIbyxby+8WgN/8fU/RU42YGsWj69tWWhSBMnO8fyTQU1RABGn7ERiuzZ7ChkvLF17v3s5fx3pHCzpoc9/y1KA/sscY4EBsYQHnumF8PlcJmVAXjp5qBQRK5fLnRIuVh4hCWenCdWU4KONpjcLPS9hZOosdr72DNywCajUszyEHzjMDBfNuqiUTEQ4fhlA5zI19tIJ0GleMkDvVqxcCOhhGHBLb+qJHiW0tlSuRQeuDugE2CpJjwcBpxiokRMZNjQmv1ZAZw/9Qwf0GFESQlEMBJ4idLwTF1BJy/csRqZfRSAfRYhx7najSr2wleuR17bDlK6Hhv401025cLVD8BIGlgB0JXIxpbTwo7N70LdmBbYUl8EKVYyMT2J8ZAJhvYUbN2/F9as2oDo5w4DcW6gADRdmIYdz7TkoOR1vvbkbD3zqflycHsPw8iHIXoBmtQE7V0DQ8lipjZqDkGa3pGuAbeAChcAH+hFHASzKFwUeJifHUeyvQCvamK7PIF+2EfsB4mYIOZBhaTaUWIYBEjAgzfgEzXaDQ7jUQMVtB1ASDXk1h3ypgAvVMZjlHDeUoVDfuXNn4WsS3p46z97O/TtuRWu2iq3XX49Tx4+jxy6g6bQ4RG0qJpajhNiLMRk7GOjrhzHnsDb6sdkxvvnsRoCyaSPWqN1qiz0nAsCRyXE4SoRWLsacU8OzP30Sj37mc9jQOwRNkeEoCS46NSgr+1Gt1TGsl9Djq5zyIBU2KU/hagLxCFEQoK9cZl14T6fwtYc1pV6MTYxjWvbxvR/9EP/DN/4rGNTRzbLRmJpDv2RzrnesPQOtksPpkQu47sbtuDAzhdr4NLb1roAta5hs1aFTu0LdRNtpw09ibFq9Fv7oDGYmp1EYHoTjeUCzzZGY/ROnCFFx644dKBgmorYHgxpK1FpwwwBJbwG6YUKte6xBX9cCOFLAXke91mCji8aP1sGBvfuQN2zcfsPNDNJBw4GRyMipBod8L85NomrHsMo5FBIV7UaLOR2bV62DPzKNdrWOxNLRDD30LV8GBxHmfAfBTB2bUICa1/Dvf/Kf8fC3voRKrFNcHa16C2uXr2bd/nYU4pxXx9qVm9FwZhD5AQOkJStM4ssrOixV5/UWtENeD1IkwSMjOa+haYTwywomWtR5UGZPNZlsYJlehtqMOIp1ujGJqKCjMNCDkfPnMaDb/z977wEnV32ToQCIAAAgAElEQVSfe3/nzMyZ3rYXrVa9dySBCkWAQDRjwGBcACfgmsRJ3tybm9z3Jjd5896b3DjdThzbsSmmY3pHBRBqSKj3vrvaXW3f6e2cmbmf3//MSCuhQgDHTuLxR95ldsqp/+dXnt/zMLqqDjOZRve46U7F8IfCuIsOHOkC3iwUxKDGoan2hc/npu1kB1WjmxhOJ1VbzJTyZEGMeQzllneo/Rj2oFcRCMWRsDZchc/mQEcnn4WQy08pmUbyuFLYTbqUo8oToS3WwVA2wdj6ZqozEOvpJ9zUQIoCfakE1VV1JAtJquwBSmaGpJHlte0b2bRzG3/6zT8kX0jgNEuKc+EuQCBQxfZoG55QgAZbiKFonwqkE7GEunfS8QR1kWqGevvx6h68LrcK+hWfZuSo7CmUrGTn50/RLiQsI3nn6aHf88P0yOz844L5uQH7zO0/F6BLUiMtDclIh4eHVaAmwK6MWsocl1RK9Nzd5Epp+qNd+CI6idwQ765fRVdfmwL0ks0quQugK92IyiST2GlXiEunQqXK8Sz3r4W3VHZTq2TolhFLhfUqrx8J6PLflpKYJJsWoMsJzGEU4vgCdktcxi4TTmcqXZ6doVcAXY7BSECX//70AJ1fkpK7os9YgJ7POtCdbgrFDCVHH5rnKJ39ayjqe8iXTpA3UmilarzaHPyOS/DZF6Db6rEroRTRl3GosruMMMl5kuftJROvVqSnEOUHm1+jafwYrho7kwZvFTmzSH8qwRNvvci48eNZOn0enW0dJAqG8h53RbMEqyP81dMPMXfRAjIn+5gzZxbPrnldBSFhh0v1dBfOvZQmfzXhjE2VTU3pP7p0Bmx5Vm5ez7W33kQqlYR0Bo/dzrYPtjBj7kySGLy/+wPa+tpVf33cqPEsWbAEj5htak40p51Vq1bSd7JLqvjUN9Qza/osJjaMpSDZeTyHS1zidIgX0qw9spu23m4cZpH65gY6k0OMH93KVZNm0z/Qz0vb1pEysvgLGmYmx4LLLmXa2Em4hot0dfdwOD3IgrnzCA/nVbXhtd3vM3bCeMb5qi3Geski3mkRv+pv7t+zl+N9nfSSoGFsE7G+fm666hpqdZ+ySV2/ayubDu4hHRCpwwCXtk7jyolzCSVKlDImBbdOvJjD5nOwcuO7RM0MvclhCh4HQbuTa1qnMW5UC8eTg7y4+i1mzpnNlu3bcbg9jA7V8qUF15CNJ7CPCvPqujV09ZykKzpA/eRxzJ0ynZmeOhxGia0dR1QfWUvn6e4+SV63M3vqdC4dPVlVZdKZnLKlrff6SdkMnt+7kX2dR4k4XfR1dxOurmLmhMlcPmW2KnOvPbyHTDbPgtGTaWkdxbrjOzh8sp1DBw8S8AdoGTWaJZctJjowzAtPP4tbc9JS20RjuIaZE6ZQH6omE02qUnyxzs9TbZs52t9JfVFnqHeA7myc+XPmcsOMhaqXLYD+7EsvMDw0hCPkp1Djp9rh4cvTlpDLJHlwxxvYwx4KXcMUkznqm5q5ZtGVVJkONJeLRzesZPLsmYTE8U13snH3Nvbt3UvAtDF30lQWzJzDqKoGnDkbHs2tSo0pM0fWDceHu3j+7VcwnEW8YZ8CKAkUPnfNzYRyTnqGBnj90Afsaj+kSsxXzF3ALQuWErG7GOgfULyOpzes5mQsSj6ZY+7oydy9+DqmNzaTGJQK1EkKDpOX1rzB1MsX0jButKW5n82z8tmXWDhnLuMnjmfNpvXs6TpOqphnaHiIFVddzR3zr+d4x1Fqa0bhwokjkyeZz7Av2sk7W9ZTXxXheHcHRshNa10Dv75kBY58gbRu4/m3XmfP4UPK3Gj05DEM9/Vz42VXMHrCODZ1H2XVu2+zYNwU3n97LW6Xi1uuXcHlU+eQLZo8tXE1/qowl0+fq6ouT7/yPPsPHVTnWSovt1x7PQunzVOuiH0nuqkKhMqWn6dBu0IQPM0v+rcH9I86lvdJM3QB9IrI0MDAAHV1dSpbF2KY2CTLnmezaQIRqdolOdFzHH9EB91g574tvL9tPSVNMVxPEdikB64kvcWCE/tHBnQptQugWzbdFwN0K0t3CDblxcRKCI4GeTOmGO7hKuF1SW1AxudONz0uBOhOh1Nl6FJy//QAXdxKpdMrpLhfdA/dkq23Su5Zy2JPEQ/s/djc7XT1v0fK3IWmR3E4bLidjXi0GbhtM9BL09FKESCjmLGqh645yqNUNhxiCVo00c0cRkDjR1tep3FMCwvrxuPOySmwM2wzWH18BzmKLJ4yi6OHjzJUyrNkwaW4+1Oqt/rdN39GpL6GRpuLyZMmYlZ7FGHNlTU5tu+wahVcNWshYwteAhm5Ok2VfbQXkzyz9k3mXrWEuvo69KxBvLePnVu2sOSqy3HVhjjSfYyGMfWKeLdm7XpsORu3Lr6OvFHknb3b6O/r5d4VN9PV0c7Bvk7FCL1x1lLchlMx/ZUlqF7kSF87bx/dTe3oZsZW15HMpnn+vZW0NjZzy7SFyof9zbZdlDxORrmCdB1tY+e+PXzxs3cRSjrYd+gIO2Pd3HDtddQN5FWp/YdrXmLWJXOZ2zQOp6oKyLC1TtRZZPX6tQScboLVQaomNrBq4zvsO7Cfbz7wVcJ2F5vWb1C97gXXXEnUXqStvZPYsR4WtExmgquGGlcQTXrMmkGfPcVDLz5JQ2szoyaOVZWNnqPH0ToGuPaKq0i4bfzdD/6Jq5ddzajRrdhcOuteW8UVLVOYPX06PbY0R3o6VCl62MjSS5adGzbz6wuW01LbyA9fe46i3cZl46fhFQJYMcehfQe4Zc5imv1VKPfdtEGNw0W/meSxPWuJFrMsm30Jbt1Jx1AfR/fs544FV9LcNIqH336dYDjMrZdcQVvHMZ7ftgZnrZ/l11xLOpXmqcee4orFS2lpaKa34yTFtMGY+mbVZmgK1+HVdBJimVvSGAzAd/etpDPaxxdmLaUuXMWW3uO0dbRz7zU3o+ULvLz6TVW6nTthCsGGWlYd3cXOjZv5X5/5NUIBL7/7yHeoam3kzkXX4rXpvL1pIz6c3D7vCnyhEN955QlmLpzH3Maxyulpe9cRxk4YhyttsPL5l/HZXdyy7HrqHSFVaRJ6mOZz05+L8erq1xg1polQfZiMZrB9325O9vbz7a/+BtmuYVauWk2xxsO0S2YrT/onfvwgi6bNZlxTC5Gqan7w8IPMWHoZgUiVImCG8dCAD39Ow12w4/O6KbkLPPTiEyT8dr54xwN0ml3k40me+t6P+K+/+W1FWNzbfpRiXRBvbZj+/j7e+NkLfPGam1g4ZS65VJFC2lR9f/G4f69rP8+++gKfveJqahrrOJju59UXXuL3b/kiYxua1X11oP0Yl16ygHBdFZsO7+Sd1av4L19+gIb6UTy9611Wv/MOX7vpc4yqqlNmPP/7j/6E73z7D2kZN5YH33udTMHgS8tuIpfLsLPzCE1jWtRxPLb3IBtXvs2XPnsnjcEa6oNV5BMZNd1wWsnRmo6oDGBZZsPnB/SKwti5MmvVGT5LuOpCfe9KBj1yPO9Cn/9p9dAtt8QcsVhM2SQLyAuoVTL0fD6LN+gmX0zT3d+Ow13E6bNxcqCdN1e/op4X1ThN5Kjt4iRtKGKbCog0WQvP30NXnuOSOAqYq1K7tGgraqMiblPhL5ydoVcAXVfb7nDasAtB14iiu0oK0N0uyfCNjwToUmIfCeiqp/6Je+jW5FexIGp2vxSAbo2RyMbIQdNdNtWjKGlRbM4BOnt2kDNP4vbY8PvDeF2N6LZWtEIzGA2UigLgMVWOETAvKYKEyJ6Cs1REF/JDIoZW4+af179My4SxLGqYhCtdwuX2kfbaebtjF8d7O7lu3iIOHz1CWzbK8iuXEezLoOkOHt26huaxo1nUME5JFfbYcyTNLMGCnZNdPWw/sJ/PX/cZpph+qrMaLlNTmUlvwMbbh3ZwPDHA8uuW48mabH33PcIeLzNmz8Be5SOaidJ7sl2x6AfyBsNdg1zdMhvd6+OFo9uZOGE8V4VbKObybBhoY8eW7Xz7yjsI5V0UnC4SRho9rLFx3wfs7mln6eVLGeOvIm0zeWLbu1RFInx28nxOdnZijo6oHnjmWDdet4dXNr3LlZddwSxvC4ePHOf94Q5uuf4G6k5m8Ls8/PWrTzB/ySKmVjcRLjmVEpoUNTttGR5+8nFuveZ6Zs+cRjQfZV/nEd76YAPX33gDVS4v77/9Hq11TTS2jpbGJUc7TnBw536unLGQS+rGEzIcJAZi9BeTZCb6+ckzj7Bg3FSmT56iwKSrq5P33lrN7XffpVoBz//sOe6/4XYC0rfVbOzatVtlQ3MumYuhl8iXTAb7B5S8a2cpw9rX3uIv7vo6ib4h3jlxQOkGXDN1nrJj7cwneezhR/jt275Ec6CGVNaglDVo8gQZtmX5l52riZay3LxwKV63m75imjeef4m75l3J5ImT+ZvnH1O99y8sXs72nVvZ1LefO7/yZY62HcXn9hIfitPT0c30iVPYsWkr1b4wl1+yiIjux0xkcRWl5O7G69Q5khvikY6NyIL2wMRFNAYibE338KMnfsq377lf2bL+y5M/5YarrmGypxqn38O7/Ud58bnn+PM7v4Y35OV/v/Mko6ZP5Lqp84k4g7z1wToObdvNH9/1NVLZLH/63IPc+vnP0VjUlUBGtz3LcCpO4kQ3IYebdavf5at338doXx1ZIeTZQA946R3u49FHfsK37ruH6towcS3PKxvfZeOxA3zzq79DZ2cHbzz7Ir/+ubuY0jyOwdQQH+zawfZD+/j1+77GroO72Lh6Lb9779eo04Popoblw+SgIOzwfAmvV6fkNtl4eAcPrX6Zr/zOt9QkxaHtuzDae/naF+9RPfiOxACxgIPjgz0UTIP3V65h8egpLJt5GTXuGsyspCg2+siwsmMPq99exR/d/euMrm2hnRx/+aO/5NeuvJHpk6bw988+QqSmmjsuX45X87K7eIL/852/4Js33cmUGTNY3b6P9zdv5r/ecR91WoR+Ujzx6E+5ffZSZs+cx58+8yMmTJvC/MZxNFU1cLDUR1IsiRNpMgMx1r7yFr//jW/jMTWceVQAJ2OylRFBy2nPAmI1rqlURz4eoAvgfhRAP7sU/m8J6AJkQgwU7oqs8QLmwnJXPWXNrnrouXwWp1tDDCliqQFyJembG2QLCd5a8yqJzDDpvDxXRBPdBmWqIiYTFUOvjwbolQz9w4CuBh/L86nlWcbyOJzDfhrQHc4S2VwUh24SqfLiFVKwVBk/QoZeGdMTUpyIysj+W7LMp5U//9XtkPIo92lA/4X30BWpX0UqUlJ36tJTF3JLGps9Q2fXUVxuTZHNfN4qXM6qMsPdT9H0WMIzDINmUBQwlwxdAXplbM3EVTQwgnb+auUTtEwYx9Xj5qBnSjicbpJakVX7N9He1c6XV9zK0Y42tvd3cPUVV1A/ZOJ0u/jeOy8we94cLqtpZaC3j5d2bcAdDqjStdfrY8+Jdr500+2MTzqpTqJYwIP5DJnWCIdzQzy+8hXu/PydMBhn5bMvcP+X71FjaFuP7GXXvh00VQdViTPlcXPy8Al+/4Z7cQWDfOvRf+Duz9/FzKjG2OZRvJ/r5enHnuYPr/w8VaYHV1UNg0aCtJ5i69FdDBWyLL70MuwDCTEF52dHtqhRobumXqp6wQ+teUWx4S9pGEvOyLO9r51lS5cxw9lId3cvGwbbWHH1tdR0JGisruXPX/wpC65YwjhvFXVOHySzxMws+cYQP37sEe68/mb8ugPNUaAvF+XpdatY8dlbCDpcPPr9HzOpfhSZTI6UU8MdCpOIpVhx2TKm+hvR4wZ6toR7dBWbtU5eeec1VkyZz5iqekVsy5UK/POPfsTyW2/GjHh54fGn+JMvfoOAaSdTLLDzwF4OtR/nuptvIJVPsXr1KsXk18I+EmEX7XsO8rW51zK2sZlndm5A93m4dtIcdIfOoF7kn7/3T/zP+76FLWXgCVeRHI5T7/QSd5o8dPA9Us4iN89brOarEz6NF554miXVY5k5bSZvHtmpzvvipons2r2dNw5txNMUsYhfOUOKvzRU1XHDsut4/90NBJ0eLpk6mypXUNYoShmDYjqvGN6DviLf37uSuqoI99RMV1a93bVO/uwf/5Zv3Xc/NrvG3/z4+/yP3/k9aqMmBiUOe/M8+uhP+X8/82VcPjf/8+WfcP0dn6Em66A6EKYrHePlx57hO1/5XRLJFH/+2mMsu+E6ZoUa6Ovv4/H3VylOyLjqekqpLO1H2rj3trtp8daiFTSyGkoqd3C4n+efeIz/9sBXcTog5S6qts6bB3Zy+9330XainR1r1vHH93wV4ik1j37w5AmefPcNvvi1+9mwbj3uVJFfW3ojNYaOLV2gIDITPh/CbrHlLEGRuDGE3hTiD/75r1ly83WMHj2Gpx9+mLuXLGdsTb0aWfvpK89xIDOIuy6sFkFnKs94Z4gvXv0Z8n0ZqoLV2DxODiZ6WT/cxv59e/kft95DNpWkzWPw3MsvsGz8DCZNnMDf/uwRrrzyChY2jpNRGIaw89cP/xX3X30LY1sm8GrbVjZv3sL/d9e3KJl54g4bP3viSW6aNJ8p06bxo7WvYZSK/N6K+zgycISHN7zGkb4TTB09njpPkH0bt3LPrXcysX40o0J15GNpBeiieWAZ5VpCRhUMVxn6xwR0xae7oHkspwhoI3vxlTl+FRCU7W4/Cph8HJZ7RfJV+ufyEFCXcU7Fcnc6FfM7lxf1qgIOl5D8MiSyQ+QKSWy6qfroQ/E+oskhipqJ5pRjJwQ1pVRV7nWfH9At8pw1pnZuQK+Q4kaKy1R661JyrwC6nQqg2x0mkWovPp+MT8tIacUCvKIPWqm/WG6fQoqT4zwyQ5e2w79LQJfZ9MoFax12i9V56hRIDUUJyYhouMhpyc+yoLgiJgh5QuTGXFCSnxWvdPmkPHYkADCt/rlSPZN5dJlFl1vHVKNrUT3PT3atwVMTZsW0S9Vomt3pYTge42cvPs28GdMZL4xZh8bLOzeyfNky5rjrGBjs54frXmXu/HlM1oK0HzvOgN/GxFnTqXZ6ae84wQtr1/CNL9xHa9SGpy9NwOYiaSuSHVPFMTPG02+/wfyF80m2d5MfGOaqRYsxSyYb921XUekVC+epjKk9lWTjqvXcf9nNOP1+vrdtJfPmzmG5pxnyBuuTXax5czV/dsOv4U9pOEIR+rIxCkGTvV2HeG/XVu6+8y6a7T4Gc0m+t+4VRo8ZzY0tM+jpOMHrezdz+52fo6HoUj31ZzasYvHCJcz1jeZE50le2L+Zz992B1PSLoZ7+3l4y2ouWbqIqZFGHImcIjrtOnoQ25g6nnn5BWa2TuDKhQswskkOdh/j5W3rufWLd6mRsHdeep3ZrRO5dOEiYkWTdKFI0RCxFzt1hotQQZcWGUPOHIerEjy/8kVmB5u4duES0qah2NxPPPUkd9//awyS58mfPMJfPPA76GmTRD7H/mNHOHayk+tvvoGj7UfYs2c3N994EyWfi/3JPta89Dr3z7qKpqo6Xju6g2gqwReWXk82lSZX7eN7f/cP/P7nfx1v0YkjEMCQ0bmMQSHs5uFD6ziZHubuK69TBJyU38FTD/2Uz0yaz/y5l/Dg2tfxeH3cOmsRu3dtZ8vAIZbeeDVet5eSiPjkTDyai4DTy1svvU5DqIa5U2YyuqaJ9GCcbDRJ0OXH7/bS7cjy4+PvkU+n+IO5KyjEknTV6/zZ9/+O37z/qzjcLv7x8Qf53E23MNNXq0avXu/ex9r31vL/LP8cjbU1/NFD3+Vzn7+LWsNJ0OOnPTHMq089x198+TfJZrP8n9ee4MrrrmZedQur315Nt8fgmptuwIeN9kNHePPVN/mN+75KuOAmHUvjqa1SM9jtXW0899ij/M499+JyaST1Ahvb9rO2/RDX3PZZUtE0K594jt+66Q4ua53JzuO7aRvqY93RPSy//VaOHT3KyT1H+cbVt1NX8oj3BoWijaLbhSEKeVmZatEoOHP0FuK8cWCrGiGcNHUyP3voUb7/+3+GGU8QjUf5+0d+xAP//Q+II/2RIm+9+DwzAvUsm7qAJk8N+VQed8hPVynF+4kutmx+n28vuxWPrnPSAz9+6mGumTiLmTNn8IPXniYYDvLAlZ9lIDdIr6vIP/zg7/nK5TcyZ9ocXju+jb279/Iby+9Q2XXapfPDH36fz85czKJFS/jeyuewOR3cMe9yduzdyZudO/nCnb9GBB8pBvnu//pLvnb3vQrQq/UApbTxkQH9XKSyCwGtyvRH+J2f67UXA+wLke7Ual32o68Q60Z+hxIwKosTnW875f2q3Ox0Kp5FX18f48ePR8bYBNBLSs2xqGbRizbRPEiQysXIK/tUg+6+dla/+xa5UgaXVyqyAuqa8lJ3ezyYZtne8Qyi4ZmkOKXZXgb1M3roJQ1NE0yR2bOKhWq5H17OfktSXREVxIKBzWbidJWUYpzLbaOuLkiplJEBuhHfbskXlZFOgXZR5tg1TWlQyATJ6QqJohp+grE1Of7SsnGgaXbLKObnLSxzYUAXVQFLJQ45KPJT/S6gL70RXYnJWGBelnpTpRF5nYFmy2Ev5qxO/CmWuwXoonKlWO7FPDG3yZNHNuGpjbC0dTqZ/jg9/cMcP34cp73EorlzqNG9DKXjvLr7fZZceinjCx7Vr3tm53ssXbqUCbYAB/ftZzjoYPqCeThzBbZ8sJW9J45z72fvYnzGRThVImj3ECvkSdT7OJ6PciITZdXqVYRLdj5z9bW0NjTSO9DLod4Ouno7ufHaK+ns7aErlWLre1v4b3d+jaLDwY82v0UymeAbi66nkM2yJdpJf3cfX5hyOZGCZLF2iiKZ6EhxMjPAugM71eiUaK+ni3me27OB2poa7pq5hJMdnbzdsZdrViwnktc4fOgQq3Zs4orLLueyhqm0n+hmVcdebrz2OsbEbBw9cIjn97/PpVcsZVZDKwFTI+R0EzdzZGq8rP9gM46syZQxYwh5dXYe2svLm9fywLe+oZS1Dm7fpcbKpk2fgRYKksrmcBUc1LtD1BTcFOM5jJxJyl+kuybDw889ypRIE1csXCxDpuzbvY/uw21cd9ONZLxOHv/po/zm575MWMRkCgY7d+1ieGCQ61Zcx+p1axgYHmT58uWq5L6tt43Na9Zy/9xrmDFpKk9+8A447Nyx6Boy6QwDdoNHH3qE373jXjW33RONEfGHCJc0YnaTH2x7i2ND3Xzxmhuoralmw6HddBw8wl1zr6C5qZmH3n4dj8/HbfMuZ7C/h8fXvsSMxfMYO3qMmqdPDMUIuv0YiSxtB45CtkBr/SjVgvA7ZN69hBJELJYY1E0eOfQeHpeD35y7XPWOD7mzfO/xB/n6l+8jWBXitU1rObhvH19ZcasSN3q1fZc6f9+47HrG1jXynZ/+iNvuuJ1x3molaHR4sJd3Xn6TP77zAaXf8J1XHmPOgnmMd4XY9P5GUvVeli6/muRAPxvfWcfuHbv5L9/8bSZWtZBPG0ogKWHm6I318+7bK5k1dgyTp02gP5/giTdfpiuf4r//1p/IEBE/+Ju/Y8Wli9VopExYPPLUY2qS5JrlNzAYH+Tv/+Kv+ePf+C8ESi7seRkvExGhiHKdkzE2pcftKZDxwoFkP3/38A8JRkJcNmMOdyy6mlIiw4nODn628lWuve8uXJEQHV3tvPfKG1xSN4b7b7mbwnBWCnT4ggHakoOs7TnMlg+28O0b76Kmppou3eQv//47fHHxtcyYNoX1Hft4Y9VbfP1zX6CmsZ6nN69i946d3L1gGQvmzufVfZvZs2s3///dv00iNYzp8/Pdf/w77lhwFQsWXsqfP/0gVbU1fH3ZbWzc9T7PH9zAsttuUoS7gfZu3nj6BX7z3geY3DQGW9rEY3Oev+SuaFenE57/yIAuPXPJzvv7+xk9erTK0AXkVUSiPKiF5FYga6RI56JlQDdVdv72upXEM8NounClCipLT2dTiimvCgwXYbmfq4euSHEXBXRN9dgFw8yCZNRFHM4iZjGtAL22NiAEnI8M6MLhcbt0BbzWfP4nBXRLKU/Jb4tltmb/BQO6REVyN8oJLQ/JWwP9ZYnXyu8q3CnLwapGnLxH6DtF7HJepIxVztALkvFLhi6yjaUCzlKeAdL8ePsqxYJuJagyxcZRrfhCQRpHNTC6pUmpWvXEB3lz1/tq5tTdF1fFLAHlZcuWsWTUFI4dOcJrO95nIB1nVE099XX1dPX1sWLRlTRnHFSZMk7mZjibJhlx0VNKk9FtPPvcs4wKRlhx5VVKoMOgwEA+ybrN68nlk2hOB6HaetoOdfD1u76CUCqPpYfo6Gyn44Od+DxuTL/O/JmXMD3UQp0eYaBvWD1vI0OMFG8d2MZgIoYnU1DjZgPFDM1VtayYNFepVz2zex0DmQSBvI2aQFC5zs6fMZcJ4VFEUxme376O5HCMloSNSDBEX1Bj+pxZjPfXELbpxAaH8FaH6S1mONHfw6Fdewm4XArUaupr6EvFuP322xWRC7PAqtWr6RoYwBkREaAiY/y1zB8zlfHhRqVpanh1bLVeum19PPz8Y0rlL2sYij/gTJncNmMxrfXNtCWGWLXxPZZefjkOr0fNZXccOEwobjBj8mSc9SHeXLuG7p6TxIt5nM01eLFz4+hZNNfU8+quTep9iybOVOzavkKade+8x11LriVk9+D2+gm4vJSiSWK2HC+3bWfbkX20BiNqfAq/mxp/iOunXqJu7Nd2b8bl9nDlhJlIDXn90W30JAaJD8fUZSwKgUsWLqI+Usv4UWN55IcP4nO6aW0cxdRxk2isqcOBHV04H0E3D697Fb/Pw/VjZftyHCLBW+vf4Y5l1yntBap8vLLydWL9g+TEinVcLcf2HeTPbr2POleAf/rZYyy87DLGRRrUqNyJxDB7P9jBlxddp3qV3335CdPewRgAACAASURBVOYvWsBVk2dx4PABXtq2lp74kLoGJo0Zz+F9B/nCrXfRGmxQvW0Fs24HtoibI13HePq5J9EDOt7qgCIX+v1Bli9eRnXBTWwoymOvPs/JoT7GNI/Cpzm557Y7lQqhL+Bnz7GjPPjSczh9PkLeEJPqW1k8fhbjq5rwIkIYNoYzQ2RcRZIBJw89+6QSpvnS7XcSytsUHyMYCPD9xx5ke/dRfLURXLpOUNOZVtXE8gWX49Zc2A2I6B41orh1oINdB/Zx+1XL8VeF6LJneePVV1gQauaqxYvpMKK8teFd2o8fZfeRgyy+5Xp2f7Cde5dcz8K5l/DWni1s+2Abv3Xbl6gOhjke7WflG2+yaNx0Ro0Zo1jukXCY2y+5guOdbfzjymewV/uVHW5TpJZU7yDXLbmKKS3jqfGFyMZS5yXFWaqWFxZmuVgp/N9Lhq7Ew8oiP7W1teU5bOWWpLJnScAE0POFNGnJ0IspSnZD/Vz3/jt09XVgqJHmIppuI2tk0ZQX+dkchA8Ly5ydoVsCM8JOF2OhMqnuVIZeKZ9bwjKlorzG0l2X7ZOyuykSsC4BdD82TQDd0kKxsvIzM3RFlZDZebulElnJ0D89QC87a4q75i88Q5dM224J3FsZeTkrV4SECmGgkpGLiLgF5JXpSyUxW1DQXe6hOylKiR9N9NuU9KsRGybQWsM+ZwLTbqMmqZHrFZlZn1IQy0mm77RjZjNUj2rgeKqfwcEB3NE0s2fNZJgc8WgMb9xQZdW0z6kyGFk8hdAhEoaTmlpxD+eUnKiMr8RzWYywh5SjREopExXwin65aGSLip3HqUa2egZ7cbsdVEWqCAWq6Gzrprm2haFoFFfYz8BQP+GAX/WYkqkkY0eNId0TJ6j5yAynCfp8qkXhqvbTZSbpiw7hL2kqM8s6SmoOWzsZpaW1hS5bhp7oIFW6F49I3mZS2As29FSJptGtdJEhOjBIa9GDy6nTUUop7eoGm4eQ3aUi67BIjNpMHF63aj84NI2Az0NNbQ29g/1KyUxEOKZPnUanzKlrReLSu8oY1BXdtHiqCBR14pkMvZpJxltiKNfLe1vXMffSS3H5/JTsDnwZmO9r5uSRdhwNVfSmEzS2tihxFdOlUUxkaDF1yOUVWWswk1B9d3d1CHtNkEIig783rVTVciEP+VKBKpdfLQBio9pzolsp1uVjKVIyEyvVneEk/sYqEo0+elLD2NIZEiJHa7cxqrqOVm+EdCZLWy6miFqNmkj8QqnaxYG2w3R2nGD2jFkYmTyNtfX0d/fidbiVkEomlhKNTiKBIE6bNW8u6nsll4OMTIqVCjTrsu82Bj0lOro7md44mmwmzYnkIO6akJIMjmsGJ8wEO9dt5DeW3IQjIT3eEt5gkFpPkEwmS97lYKinn2nhRsUlGXIWGIwOEi5oShhp2GHQGx+kmM9TG65W8qnjm8dgxnLkUiJRbAchq0XctMVO4qr1kbOb9A71cnjvfnymxuKJc2i2h9Q8ftxr41h/t/quplCEsb5qkr0DSlbT9Lno1HLKYc7MmIRKLsa5qvAbdjLxFIaZwynEIp+TuLNINJ8hkUpQH6lGT+fVvL7Mv8v9JsS4QE0Et1NXIkCOeBZ3SRZJH2YqSxhdkR+HHEWO93QxacxY0kWDYYepZGCrojmqAwH6yVAM6mRtAiIuTqQHeeonj/LVa29lyrjxpERbX/Tp43l1XeSFhFUo4CvYVcuj326o2fKGguh5e+i3FzgW71atlppgGDJ5dCE+2t14NFGdFIGm0/LX5ZzMkr9VevkfH9AVy12UKC+A+hcrqV/s759WyV35n5um0hGQkTXJzi3ZVdkHORdW2d0oZEjn4hjFFEUth81ZYNvuzRw4tpdENopUyOWfiE9J4qYsTi+QoVtKbOJHXhlXs9o2VhIp2ff5AN1ycpOStmaTMTORCJcMvaTc4Zw6CtDtDim5W4ZEFwN0ydArgG61Qipz8hcL287zd+FllCXXVXYuMrS/0JK7gLOm3D7KpXXpZ+hlKUQ56ALg2XJfXV5XllGoSPNJHi5mFjKLKCfGJmV5uxoJ0kXDu1AgKEYi7iL7tRia7mRMIYArpUw21WiVHvSo+exYIkaosVqVFg8ePoAxEGX+nNkYWpGgZHFFh/L1HRY9YY/b0myXMpKRxed0UYxnRP/A8rwW9o/XBaINXjAJ+EUXPU2paOJ26wwmo2qmtqWlmVhPr9K0LmSK+D1BCgWJBkvqPaJOl7MbZPMZZTQS8PhJRlOEXCGCdh847Rwb7sQVsnSk89kcAd2lxvBSHss4IWBAIZ0lk8uo7oYsOkPJOFm/k6aGJor9KUVe6y9l1WlodYWUZGkmoNPQ0ED+RD8Bp+h3p0F3UHJoSlgmY+bVBZSMxdSFKSVPCgX0Qol8JkssnSTSVE+/lMZsDoJZDW8eJTBS0J0MuG3EtSxePzz16ENcNvMSJo2dSDydVW2LSMaOz+PnRDaO3eMmaHeRSqXUnLqc8WrdQ3xgELtLwxPykyjklfBKvJCzlN1ydhqr64gK4dDIYeTz2HUdmwzu5wtUFZ0khmP4Gmqt/t7AsDJxSUQcDAtBswRuu12ZwgQcLsViFhU6rS5M3jApDiZV+aw/F+VIZxu7duzk1ls+g9/rJegNqKyskDNxO3RMYdKbReUu5bBbPvUSDNpEdMNWwlC64+XA0ufEMA1CmlP1j1OOIlsP76Fh/Gil7b5uxxaWzprHbdMXErZ7SJQKqqUh+v8ScOghP0WjgDtfUkIyhsuuMn2n/F7Ik3OB0+dSrk9mJq9A0VG0k06J6pUTh+ZUegPRYppDQydoy/RS8tiIDQ/Rc/gYi8fN4JZLryZUcJEYjivXPRFJSkjrq1DAHE5Q4wsoJTd0JwkVpzspZk10w0atM6DukWTBUEIx+VwKXzhAomSocTC1PhsmVV6/EmoRHfK6xgaiRopYKqGOXTGbozFUpYSGhBVvpLIKcN1iBiNqjqmE6q8KN0Uc+ESkaXK4luGBPvJejcdefZaCX6d29CjWbfxAjVH+0T3fxEikaOvvVrPSZA0VoOYKeSKRCJl4Ukn/uuuryWez0DNMKBhg0JbH5nXhcblJRmNqQiTg9qLbnPSePKlkbc8nLCOgruawKmKw51Bau9BS/+8B0CvCMpZdaFGV2oUoV9F1r5iUCMiqPnopRyaXIF9IUrDl0FxFDh3fz469WxiIiR8DSttd6FUFyewvAugVIZoKoAuGqIqAcgySq0nwptJDr5iClTvgpwDdTkFm5sWt0lFUBG4B9poaH7pLWO4XB3SpUFQA3QpiPgVAV14AFs/BAvRfeA9dxk3KJQ5FeLPmq61QRw6ugLgYcsvPCvGg4rgmovxSrhFzDGE+CqDL+zWhCKAXS7gLsrDlSTkMusLiPa3RkHTgy0m0aFMLs0N3ovvcSiVKkj7R8U6kYpipNI01NWrWWxPHHbGJsmlq6j1p5NX4lIwBucSlqiBemqJeZFdStgXpjyjRAxRTOhYdVopC4UhI7Z5Ivwp4uJxOJaJiy5hkE5LZNTM0GFPMTyFSyGIiFAIpMalsvFjCkBGdvOUDLuQxT3NEfZ5kApI5yCSEmHEQdKt9K8RTSu1KgFaEaGSEZDibUtrskmF5DdGFh7SjpMxZauwekqkUUZuhsiGRfpURMZF+FalM+Q7lOuV2YJim0idX5iJ+N/F4jIZAWGncS/bu8nnJ2IvougtnpqgyYumwaD4vUY9GtJAiGLKz+Z13mNs8gbGNrQzFEjRW1RM93qMUxuK6hlks4k0XFMnJ9DpIiKKYGMmIn7LMmGowZGaUQYzL71UBkhbNWO0YhziJ2cjbhA4DmsOuzqXfkBnUEklbQQVDjrx0hU1SXo2MsGk1CMliHE8r//RMMk1JrpXaCOlslmIsbZmFkFMGO/v37+eKpZdbwUw0phbyVDxJVdjS0pdeqSxkIgWq+l1lspBcUyLrK/K6cndKtUic0sT0QcxGBrJxdh7ZT19imLqmBiUOM3/qdCJ5mzJjsTvdZJUEsYtMLq9AVN3gKoCQY1fA63FjpGVyRC4dQynBOXS7MmeR4MnIiRSaB5fXj03MWeS77SY92SHeb9tNX3KApuoqxlU3sKh1Gs5UQZHiZExP9itj5lR/X9ZWp8gvZ7N47E5FekpkMmrbivmCcq4SrX05D8Km1z0u1YKKx6JU1dfS09+HN+C3FjsJDiWLEw+EfA5DCQZAU2MjfSdPotus4+nyiASnVL+kLykXhJN82RBE1ulg2M9gX7/SdM+bWfyNEdZu20RXvB+710d1dTOjI42MFSVD3au+x+aQ0SoPJzq6qI1ESCQTKpgt6nYVePh0F9VFB5l4QmXwYvoj/dyhwUE1EirnWO6lVDKpZGDL8FDhSp36b8VQLxtKWWtZ2cZlhNvaxXI3Ubb8JI+fd4Yu17o1c22th1J2ryjGyXmuALqArPjmiKtZLp9Qkq8FpMRu0hc9qQRmugc60VziwGhgd9kx5VxdBNClVC6ZykilOMvl8kKALuehXHIvZ+gWoJcUoEub1OEoUV3jxe2WxObigC5Jw9mArsRxRnYIPsaJtD7Dqkr/4kvu6kqv7NHI0QMJOyrRUkXcsDyioBjv1j9hF9ps8TLL3alAXRkC2sol90IBT6lAUjfpqXcqQpWvN0uw6MLjC+HTfaQHhvH5xC2tQMLMYHNLP94SIpBvKKUyZGIJnHad6tp6RdoaTCSUt3aVZKXDMaXXLVm7mLOoxcTutFz5jAJBl1tpjjtFDtZpI5ZNkJfyksehMjPR99Zx4HUF0G2SCeaVwE7OXlQFB7uUoUoGMSOlokS7YcPn9KE7vGqhFH14iVal+iAAmsymFFCJFjyGiUBJTSRCyTSVEYeUnwORkHLwkkzc43ATjlQpxzKJnoXcEwqHiRZzSnpUzFlkkc75RL3OAemc0jLPuSygzQ3ECVRF6CNLNBWn1hdQ2aUnVyQZjyuimgChCnCUTaodzaWTczlV9SFdjKMZOapMHaepkcmZNNc0YQwkMIs2ciI4YZh40qYCSdNrJ5FNUTQMwl4vRiqFzalh+l1KIlX5HecLSshFdNOzaXHMc6jyb0rOg92Blisoe1ef6PAbOdXj8moOC/BEU9pRIp5NUkxnabJ7lVWqzPAXdQeG26nkgSVIcnvcagY5W8ir1kt9XR25TFYpYIkGgCBMdCiqFjP5XlW+LF/miulq08gKz0OzE7TrFCTTdIj2vEFKvjToUnyNlrEt7N2zWwnPtERqOHH0mAL/sC+Iu+hU2v7SGpBxKFNKsJL92zWcMuMrBkLK/rFIbW21qij19PcQqg6pdoAzW2I4niQX8GFIwBpN4bTZcDnsZEpZjAAkcwmawhGy/cPU2H0qAMi7dOxCSsqZSvVO3iMqbnaPji7VKZuN+MAQDf6wCgyzZkGNHOZ1h5L8NcRxzqFT7fLSe6JLeWULK9/ldWMUTIZiw0SqqhRLOJ1KKTc2iTzlOErgKMGqVzgV2Qx2t9wvcmmKc4xNyeqKkUxATFuGh/FHpAKQwx7QiZspdK+bWDpGya5jdwaIaF4yHf00ByNkUmk6uk7QOLZFBeNi0DMci1Lyu7D5dJX9+3UXjbq0veK4vT6SKliS8Vu74g4Miqqfw0EgFFBsbutRVhw/RWqWKmEZ0MsWr/9aQFcKmcLy/gSPfytAt0hbUn0UF80uRYyT36UNJuVsaTtVAF0y4Gw+gSmA7pTEJsW6Le/S0XOcouqrZ3F6nORNUbVUnskjjsCZPXQB9EoPXUC9wma/OKCfLrmLk5msvVKmV4CeS6mfAugej7DfpW1czkPP00MXQPd5farkLg/Z908O6JYdrDWGaFd8jE+p5G7NTlQIHpZ9apm6X1nA1DVtaf+eJjJYG2K9sgzip8zmKz6zZb3gClFOsnisTF7ICJotrjJ4Bean3NYkb1BUOZylAr35ONE6t+qBhTI2AjYPuZxJLp0h7PVQMAuUlLmLpqLzrJwwWwFdtA6k/O32Yys4SCQzat5WMnrDZpJLJmh0BzHSWVV2k4VKDFPcXo8VNeVNbIm0Kp9nJfMvZOkdHuDIscN4dZ15c+bgdfswsoZyUevv7CPiCar3izRsMpfEJRmbS6MnG1OlP0fSwIOLWCxJ0B9SiohyU6bFSEbK+fEo1aEwPuyqbCzWrXIj5cT+MuBXNqAy21sQ+UUxdJFRK5tGKp9VJKpsIqXsO6X/6NPdimQnIClz7sFwiFTfkPo5bGZV5F2l+3B6PByN9xFprEXLmZQSaTzZglrohcSWpUDR6VCOa6VCSWW4MpsgwVO6mKJKeAI9w2qcy+XxMSzfoXnwBoL0ZBKKhOYpm7EU3HaV2aXFvtbhxGu3HL60kI+0kVOZkWTJUvbMp7IKTCSIMT3i7JYirLT3M2hZE4/ThdMleuDyejeGkSdpZrB7XRQc4sFewpcpWp7yTst3PStETIdTuaZlMmmlSSAVAwkK5ViL2YkEZNIvlOMjQCRZiRKWEJclEZ80rTEWp9utqgdix+rDgZlIKeMY0bQX7kbJryuTm+HYMGOamhnu7lHkL7cuWtfCoQhAylRBUiKbVp8ngZNMecg/aTP4Hbq6/voH+1XVQUBKblZ3wMNAbz/1/gj9wyK+FEaTgCmdV4Cl2yCTS+Gs8tB18gT1wZDiR4jFcMYwybgEmIv4xDDILCrXNJkv7k9G0dxOlVVXB4LkB2J4dbfS0DecGiUJHGSJzRl4bA7l7ieWtnLOZPGV4+Pxe9X2JzNp1RqQv0kwZ2Rz6jWiCpjKZtT5kuqGKC2m5TozrXMqwj25aFKR9LxOB7FMEndjhLb+LgJVQQaHB6ivryOZymAUHAScPryZIk6jqKpADpdT8TXkWOVjCQXSCckcxZ7VJ0FkGpIZqrxB5QEvpX6xSk2mU/j8fpXcSVAirRNpy410ZqkYelnO7zZlKKVK7x8zQ//5A7rFyD7/2Nqp+sM5w4pKhi4/K2X3trY2xo4de8qgRABdgmpRAxXAzeaT5EzRNrAAXf69t/ltjncdoaDlSRtJnG47eTm+kvV8CNCtAEoeMm6m9EpOyb1armsqhhJuw4d66CNwp6wTrxzXTCtD1+Q6U4Beorrag9efPRPQRxAaVGghQbyM7elO/H6fUp+0AL3s9qbEZT7u40xAV7j7SXroRSngS+lCGIqqr12OjpQtnQXQQnYQBqM1bidlDDkB8s8yprcEkyQLPz22ppIX9U+UeCx5u8rrzxzak/flVTlbggn5n5IDlIOouBIlBdBDmTi2sE+5hIlHtvR0XQ5dVmwGCwPs3LWby2ZchW7zYXe6SA8P0hzQGR7qxVMtUbuBvxgmk8wrslrRlsWpSZaYB9OhVOz6hgaUWYpEYicGenDWBPFKiTuaVnPnmaYAB3rbVbYuYJvv6mf21BnkpeRe1HCkDMW2lp679BT7Y8Mq2xlKx2gf7iUwpgmPU6dV85MbiCpgDPrDylhF8QjKpk1K50iEdUqWL7xVh6w4Mo+49suZgpollfCrEniVL0gpq8tTEjCoC7D8+dIbtZSurOfle+Q4G2Vuigq/iiX1PqW/VH6t5RIpwZxsoHynfEZJiUTIf9mV+IaVx0jPUXrQKgMpX/CqJ3vqPRbtwqrZWJ9VUJ91+uoQz2l1Ncpn2s78uzynpGzLO618HsrFItVOsGJ65e+tqz6bdQQrCl+qIFe5ceV7R9yPlQW78lSF+HOuW9Ya4bWIQbI9yhtaFk/VNpHSovW7fIMVoJZfJx7X5YzPocZWyuGzummsHSnrXSklsjJclOdfpR1UgRPxMLKARVpI6pzLdaOOm3VfW8qY1vcrTrG8SKyCZRsqX1cqWctA+bmKG2jlOFfOgVQOxNxHAEwRxdRnWvt89sPa7/I6cGplsfbEqm6U/66Ojlwn5WunfM7l8+VzZe/l+pS/y76oNUEBqHWElLJkybrOrWvC+jLr+rb2uXL9W9erdZ7ktZYrZ+VIl6dt1atP32/nW6rVGVDn0SLHfZTH+exJP8p7z/uaERfsGZ9fni+3njs7Az79aRfrDkggKyRdCWolkJWk4dixY4qnIMGYutbUMlVS6m+CFaIrkjGEsBoHp3AtDFJGlAcf+xHhOj9pcWATxrnuoGBYN7jKUivKayo4soBZgj4LfConV5200wvDKevayjV4xt1cboOMuO5OEdkE4FM0t0j1K6l62RbClZ3ayoK+Ui2VMyyBqdfnxiU8pJLMxVuZtXX8Ptr5P/c5lOvZSpI/MSlOrFVOrWxq4atYAcqXCNgK+cAa2LfuD7mjKmx2SyBGoh6rFFKZQZfxADXQUQZ0S4DfAvTyQxiKZZ8hWXrlXEm+rugllYXFLosUGLYiedkOh0TCUn0VAC2RS6XJahkyVVmefeFFbrviC/jtVdhsOsVUnAZHgYBfp6+YpVRy0eBoZqBnGC3gwuUp4bElSCdj+MONdHb3UV1braL0dDaNtyZEj7i0lYq0ugIMJaM8sXUNWrVfEalEpWucI4BbvisYVBdlg+4n5PEqtTpXwKtKeycH+th9YC+NU8azau9Wpo6fyA3jZqnXisWpuHs5bW5rpRoJKqoEUw5sLnLHKZbth9fTj7xGnB1gjgyWT90ipxbnkTeG9RWf5FK29LErWtinA5cPeVWOKIOda8dGSmGqy3REL/NCgCyvPQXs5zliF3v/uT2pz7W4VOZWJQawAMkKnyuAXQa6CuCVt2fk94/8rlO/X0Qp7FzvOf1cZaEsn8typnnufTrX9sk+jThv5ziGF/7+i1+m59zn8jE6Fehc4GPOty+n3qIA/eM9PorSW+WTR5bGz/f7x9qKiwL6GStLZQE+9eTFSvYjAb0iA9ve3q6846UCogLVU4Buya+WbAUy+RRpI0FBOFS6qeRgX3jtGWWxKiIzIuagOTTLi+EUoFubVQFz+anK+WeA+dn31oVXoLMV9tSaVbnOtSRNLfJE8pQNriZ9u3JyK+uTvF8VkXQHPr8HXapUZwB6OQn+WCevsoZa0xKfmBR3TkC3DmlZ31YAvczmU8exkqGXQVpl09YcotXbsH5a2bm1gVaGbhEUTo+yWWUTK3exMikB9FMDIBL5CgtSonKnpkqAQ7GoIghJ+VGXcZRUBvwldkf3suqdd/i9r/whuahqO1Pj8+KI9pLNJUgKGzueY1LtFJLRrCKDpbPD+B0ZHJKZllykcwVaWlpUD1lkXB1uJ6lknIDXS16IMTVhdpw8Rt24Fto7O6j3BRnrDKAVbGR9HqKxBFoyR9jlJRWLMW7yRJL2IvsPHlQ9bRHE2ZcZYO2qNfzBirupKTnVmJY02YUt8CtAP5VDj4gSRi60Hw00Kjfqf1RAH7kYnfr9PxGgn73/qoJ1kfz4lwHQLwTgFwPUi+LEzxnQZfukalmxUBXyYE9PjyLnKpGVMqDLNINItCo8KAN6Ki/agFlsrgIFe5YtOzdw4NgexX63lUuAFWEZq2pzGqwroP5pAfrZ14FVEUjS0CwBdqpcnhEMqkwtWJXGCqDLdJNk6KK9IMx72T5LYOaXFtCtznnlYQnWVyLwSoZuFUlHArRVdqi435SzeZkvLM9ontrhyo6firasz5f/l5KG2NXKDar+LEAurjxaid7YIKMnjKWjq5O29jbajh8jJb7F1TXMXDQDo7HAw48/xrLZ13N8fxeJZJapY8Zw6cRWqqoDnDQSbN+5jyVTF+Nzh8naS+zZu52QbjJx/FhWv7OBabPmKsMHsW8s6Hbe37iBeeMn0dzYyJCRZsOOD2jv7cLucxOsibB88eX44nmS8QQvb1rHrHnzOLZjL/lokhmTpijb0iEjo+bTR4drae/tZijkUJriv3vV7TTYvaoXHoxUkcvKxXFmlFnJzq1je+EM4lcZ+oczx/9IgH529eFDoH7R62PEPf2hDPyXP0M/tR6Vt/2MDOtU8nF+2LsYoJ/dYrkogI54wUeRbh35eZ9qZn7qwJxeH85dcv9kGbq8W3rnkp2rlK6s3SHH1e+TKYlyyV05olntWQH0rJFRJXfTlqXkNCg6cnT3t7Hq3TcoaDnsoheg5sutaq56lE9GJQNWzdwyy73cNDvVDjldlvz4NUIB8vqmEnZ75rSegCq9W6mlaveI9ohmU+PKAugO4cyU+/oWp0Bt+L/msvnQaytY+Sln6GeaAFr67dKvK2fsH1o4rMhECuXqQhpRFjkNSBYh48wdHtELUVrG1gV5OucvV/a1EqbMNbrsRNMJ3lyzUklBjhs3lvqaGkxhmIc0Ttr7eOjxR1mx8GYmtc4gmsiwb9tWptZX0zKmgd5iinff28BNS24g7K8hSZGNG9dR5bEze8Y01q7fhMvv55LLFioCWOdwP2vfWMl9V9+kZi2f3rQGX2M1c6fPpL2jg2PdJ3CjsXTSTKpravjbJx9UClSLpswmpHt4+cWXmTJlKldfcw0njrcTdvuVdvnafTtYOGMOM7QIE6saVXlf3LTsupvirwC90uX+VYZ+Vsn9QiVnaw28WMD3HwPQz1Wd+DRK7v9WgP5zAfMRIKhW6ZFjc6d66J8c0BW3ojyiJt8h0wyi6y7e4KcBXcBZRjoFqC1AF4EZ05ajaM9h2NJkiwleeO1naqRN99jLrmtWD7kC6BZ5z+pRq4RPZnI/Qcn9QkgrgF5bL2IzloucqigLJ6Us9iL8Ffl+MWfxiFaBx6XAXQUZQq795QX0MjHh1N6fVkY6lSGUM/bT1nUWUNtE020kMUD1Q8oN/nJv5cwTYgUIFtFB7FatL1WArmIISx++aBdAL5LTiipz3rBlIzNmTbcM5kVmNJmk6CvR6xjitZVvcdXsq5k+cS7pfIG1q1YxsTrMmPHNnMgPsX7TJr5ww50UDRuJUomdO3dS4/UwYUwrZqnAc6+8xO33fhG738Oqte8qRvZtsxYzFB3m4U0rufTaZYytb1Js3Wgizq4t27j1ymvp7u/lX157hnvvu4/RepBsPMUHB/YqadBZLROoCWRtdwAAIABJREFUi1QrNvirK98iXFXDVfMX4RvKUuPwkk2m1by73eUZ4fVTvq5/1UMfEYmPuF7Oc3f+R+6hnwvIRh6GM9kXHz5A/9576LLAnzeoUbt7YUraRTP0SlXwY+RYiqx5EaW3sz/2bGC/2PZddLN+ziX3SpVQtrsi/yrPDQ4OKq8EazrKqrWeGuMSJnkZ0ItaHtOWUWBudxd5Y80r9Ax0oXs0RTa28r1y0KnmzS1AV0Cu2O0Vn/ORpLjKmnDx7PjsNlzleKrrSktTUyeugTnL310ycjGiUpokoi8hGh+iSWAvA7pIdVtVA9lkeY8ah/vly9Ctg2VdG+XMu0IMKEdPwkRXcntKi/20CYso9YherkV8sxjtZwJ6xdauMk4wokSkAN2qDKhCviK/FtXHKEAXMC/maD95gk1bN3HzZ26mproKp91OOpEgUUhyIt/L1p07Wb7wOpz4KDlcHN63j2DBYOLUsXSag6x8ZxX33/EljFyRRBG2b9tNnT/MhNZWdLeN5954mepJrTS0trBm5WpWLFzKNHct3T09PLjhTSZcMpu+ji7MdJYa0QhPZbjr5tuI5VI8/d7r3H7rrdRnNIy8wboThxQL/+r6yfh0L8eKSR57+hl+98sPUIqmqfYG0URcJp0nEoqQyMlQ2JmPX5XcR96wvwL0C4H6fwZAP9/+fyoZ+ohS/kXB8xwv+NcA+rmy9F92QK/MnsuuSy9daQ24XGoWvaG+TmlmSNaqgFgIzgIiZUDP5EUtLqv66ALonqCDzdvWs+/QLqUWly/ksdkrA9KVoOB0hl7J0j9Jhj7y+J5RwRCk09JU1RTQdUPtm6pEFKwxX/ndsk0VgSSH0kwQprtsrZKRVUQ5GW+V1fuXpeQ+YmztFJO9zHS3VcbSFNRaQGtJuYpFqii/WcP4tpKbUrHCfJcZPaG3WSIc1kibvKdCmBs5IyilGa2coVsMd5Whl5n3AuiGvai8nw+1H2Xjlo3c/JmbrPk/08QlYhsujc70AKvffpu7VtyF0+bB6Quy84OtRNvbuP7mq+kqDPD4zx7j61+4B59bJEZtrFm9nnpfHfPnzCGVGcD0lHhs9avMXjCftl0HuOvqGwmnUfPWD739Gpdet4ympiZs+QJ6tkgpnVdjO6YTHn71aW657npmeGpxuFw8tu1dnEU7X5hwKTazRFfIzo59e5kdblFmHCJfKsp1SvYzGsfpdf8K0E8PlpVLFL8C9HOBy7n66f9ZAH0kqJ+uGn46GfrHAfLKFXoxLfaRn302oJwdqHys7fg5Z+gV6Vc55gJgIl4lhDhhujc2NqiKamW8VhHFZBHXSuSkh55NKLU4AfVcSSSCdQ4c2c37W9crb/SMkbaUFU+NCUqW/28J6Bki1QVcLvMsQLfIfRVAF3VHkV92i6iMYt5bGfppQP9YZ+7Umz69Hrr0KtScmMU6r4wwKReb8qy5rnsYGOgnHBJzDJO8GcXtLZJI9TE0NEhj/Th0Zwgjp1EwHegOsaQTMXwRGtBGGLKI4o8l/6hIYDL0L9IxlTleBejlsoom87NWyT1ZyJIy08q7WKK5K69YqiRXT544gScUIGUr8NOfPs43v/R13E4vDn+Qt99ahdc0uWTRLBL+LM+8+ASLZ85g0oTJtPUOsWnDLkaFxrD0skWkMj3Ywg5+vPJFpZx20/zLqbf7qBWzDTReWfc2WiTApHmzlbZ4tr0P3RTt8yCxbIpHX3icB750Dw0ZTQnTrDp5iGj/MF+ft1wZfXRHHKxe9x7XTprHuLpmegYHcetulaELWx8lHXlmH/Rfk6GLXO2FxtYuRqr7ZR9bs7a/XEG6yFjVhUDwfLdcZU75fH+/WAZ17r+fZuue/vuHx/IkfpUxmUp8fy7AHrldPw9At2ip5TjqY4ytVaZVzgW459r2s0HsYsf3QkvlR8nQK5Kl5/uci90fF/p+OaP/GkA/12eNHEs8F+BfLCA4zQw/69M/Yg/9Yp8v50cArJLBVmRghSSXSMSVIJMAn/LnEoaY6JZIn7lkkBejlmwMm14gW0gqtnvGjPPKGy+QNzOYGBTtoshgtVWssv2ZgG4JkY4st585tnaxOfoLXj9aBrcnTTiiKxlwSRalnStZuczUS2Yu2bjP61EZuvADlPLBKVMaK5P/pI9PGdDlgFlz4Vo52hNBGJvKuu3Y7aJqFiUc8lKyiTLTELonT2//UU6e7Gbq5Pm49SoKhgsz78TpCCpZV1HmcYo+tAjfq8zesMbbFKBbFqsi+1ARODlNipPZ+NMl90wpjyfs43DbEfbu20MiHiOTStJQW8uSy68ga9N4Z/V73HrNjWrOreRysX/PPoLYGD2+kVyNyYYP1mBLRZU2c8EZoGT6mNm6QJmJOD1ZiiEbP333dWUesmLaAsaGGwh6/AwPDtM/PKw800/kEhjZPL7hHJObxzJp+jRsusbrq17jthU30FByKxnSdT1HiQ3HuHXypcpkZn96gK17drNw4kxaahrI5w0C/qAy3hBtYDFkKZMQzlhYK6B+sQXnV4B+4dvpYjfcf0ZAPw2qVpn05wnoF+yBl7kiH3dB/CiAfjEdgY8/hW5ttZTcP8mjsn0fhTR3TsA/H6vvUwZ06RdXsvXKT8EF8UOw2y0tBQF5JbMj63fJJF/IkkgPYXeVyJXSaArY46zb9C7dPZ3KdS1fylFU4mW/AEC3ZXF50kQirtOALhLMZwG6sPklQ/93CuhycCVDl/loIbzZyWYzhEJuzGKMAoPYnUmOte/g2LGjXLZwOUF/ExT8GDkdhxaCkotioYRTFyZjxZxFBCMtU3oL0EWhRzJ063aoALrSDVMyvFYP3eYRDU+NZE7sGg1lbiEMd7GP9PqCFO0eujpOMm30eCXBmS6VSMYS1Oru/8vem/9Ill5XYuftL17skXtVZWVlrV1dvVLN5iaK5EgkRUqWSEMzliEIMzJgA7YH0MCQYfi/8PxiwJ7BWBp7jIEkDLiOKJLN5toLm129VHWtWZVVuS8RGfvbF+Pe773MyKzMjOqq3mhWANnZWZkR8eK9733n3nPPPReSEaJlNeGggdWbb8PudXH6iedhKGMoRJNIfIo9+qhHLbxw5SIK+TzPTafs3KAhKPUtHBudxPzmGtYNUkPqqPRjTOTKyOXzaLVbaHcaODo2Bt2LmDqvSwGXEabMMvyeA6tSxvzyEsqT49DIztUO2Rxno9sGDRWhTk4yytmbzTwCdHFOHmXoOyvjYTP0e7PjrHFUvMe7Zwg4R90WMO73/KweuTdoyN5vGOAemmGJFXJoBfOwgE7osQbsCd8lMvOnz1S97/K52Z+LXuZ7W8/2e7kPA9Dp+MgljpiOzPo1+zdiaGk2OgE6HRvZJtN3TmDJECxy0e7VoeVo6l0fkh4ihIOb89fwyi9/AbOgw4ntDxHQPWh6H7WRHLPJNP9DS79Thk7/T1k7ZegE6Fngkq2pvWv7AZfAdov3w7etpTaVQrlOk75SyoQpd1EXDwOKWMjyj0aN1iHrLUhqE1dvvoS5uZv4xHNfwkhlFro6Ct+hOVkVgOvqUgrojpi2JvsiQ+eRdkQTi0EsZMdIDzE4VdhI0j0mjGUSnoQVkFOcpkA3tNRVTvxtGCSQ9SKSADyvXJEUtMkfGhLGdAsdbxO9UhuJ0cZLP/hPoArAb//eH0MKq0CzDE3Oo26v4NryTSy7bTzz1NN4rDwFp9HmejjZahZo7CoNiBnNQTJ0qE0HuYCkgDLcPi2GCjMGUhBxcKIW81BzphgVavuYsMroeS6cignX8TAWajw2cslpQbdyPAmMrFYfAfq9lPQjQN+9RTwIoB8EpOLfH74P/X4A/bBjGAbohwHy/WToh22yDOhso/vgD2EZ+uCP/URbO+t+J8ga/LddrN37nKHvBXQB2DKL4xoN8tSfYKCjR0jTCGNq56JSa4Qo8dHs1mHkZKbcaTALzUhv9xr49ne/AY3+XXIRsxnZh5Ghe1DUHmo1C7qhIk5BnL4Lyp1oeEG5iwxdMBF8zWhiOInnHsrLXayb95ByJxMAuhikRKdBKaLnj1vqeSKayoBON61pxvDCTegWTTnaxOVrP8Xi4gLOnPw4jk4+jkLuKEIvD0RlSEmeHeKIco/Z5s/bodwZ0FUg1gWgp050mfWrkrapUBJPPuKapfM0LIUy8zBAt9WGLss8jpTU9U4oQ5d1hJ22mEFOVoExUFNpAMYmpGMRYn0L3/v7f8sDWz7/5f8SpnIE2BpFuTiFuY1buL16FzA1PPXEkygrJprrmzBVAwXN5KEbpENvmAn6cYio76EAFRNk3yqraPaEg12pWILne3B8D7FKQ0tCjBXLUDf7kA0NG3nAcT2ckAoM6CuxDa2Q4+EWyiNAP7AP/VGGvgMWDwPovHHcY87yCNA/KoB+UJa+H+B/GICeUe5ZPzpl7ZShswWsJkTQlKHzBDaqNdPESwRod7egmuAMXUxfIwbTw7f/8zfR8zqINB/RhwboPiS5i1qNFOyUYFKGTor9CGHkMqBTMisAnWroxCzztAqG4eyzPqTI/b0EdAo0RDRFWbS87dueAbrGoEkfUNV8BPEmzEIbTnAXl67+GM1mA5XiLE6deA4jlVOI/TIQVYA4z7Q60RhUd2dFPNfQKZylgS0E6EYK6KLuQkNCmHYX7enpAAmqsYQMkjSkJWeaPJuapnRFnodGo4VCdYIHWIAmZlkmXBJkBAHyYYJA6mIhmoNRsfHai3+P0LfxzPNfwIkjz6G/SMdYQlhQYYcev6apG/BoAlACFGWDRzhSqxpN1OoZEuK8Dsk0oPsx8i0PCc2zLpoIpYTr4WEUwg1J6CHBQ8xWsKVeBEVXsaIH8AIfkx6VMhJsqgFiYh0iGmzyKEPfcYLKukAeUe57874HAfTDatg7xlFppvA+iOKGUe7DctvDMvj3IkPf4+k07HD2+X066OABnrnfU/YC+1DR3PucoR8kiqPrSmNwSSxH7VwE+CSKo8mXtB3TUK8YIbp2C7IWwY9tBIkDSYsQywFefe0l3Ji/gsSMPlRAT9DByIjFgE44SF7tlKFngE7YlwE6l0FTYusjDuhEtZNbjnDAYS6f55ZrbBxD9IOiUJ5ah1lsYbP5Dt5654fwAxcqxvH4uc9gauxxIKohITo7IrCkmgu1MOwH6ARqJlvsxVKYTm3iZjcGN9640ulRAWLoOZMrdXa/x+YuNCO8YBjQdBPdgNT5EgpSBM9zIBctxDRH3Akgmy7cWhtb9g1cfvXbaDbWcGz2KXzuU38CuXUEqjqOjdiDquvIhxLPPu7IEfK5HIoOzRRIeE4yHQPNzXZ0IK4WoMcSanUXepDAySnwKbazyfVNQ5I3RDt+ECHq9lEkQ3pFRluPoWsayp6YoOYUVISqBNmPHlHuh7StPcrQHy5DzwDi3uxc7EyZSddgBn8QzX1vQDG8hj5MFDdc9HlwY979APqwGrrQWD/4Qwy0evDnDz5zvyz9wwb0jOon4KYHUe1US6fjovHD9DMpwHWdWroS7uPmXnSeYhii57Y5Iyf/9iC2oeQAP+pjfXMFL/zs+4iN8EMF9ChuYXS0wNauxFTrZEmbhAzoVEP/NQV0ytA9SATopDikKjQDug5FMhBFPmTFBpRNaNYaltZexcW3v8uT2KS4hicvfB7TU88C4Th/xWERSayLmoNC2fkO5U7tcCJDN8VQxzSIoLo3D2jJnKGopiIlsH0P+WKex00SzUOtXgTocUAGNzJ8GgwPGSN5C+vrq7BqZS4dSE4XqtVH11zG5ZsvYuHGLxD6Diqjp/H5T/0JktYEisUTaJKOIJZRiBSEUQLfMrgVRWs5qJh5nsWtmgb8KOCZyralQgpijPWAkmZiM+wjXy4hdFzImoo+IniBGNQS9Poo03fK3JUYJs2e7nvwPA8omZzNaxw8/WZm6DRlicbmirmpAzV03jruP0M/rHHkg1G5H7SjD7qc7fkbHllM3tgP07YmxovuiyjpSRGs2MEZ+GDXzYOJ4nau22HP3z+gGBQ97g+KQ2vsQ9B02PX/KAL6ILA/EKBv0w77jfc8+G7ZT3SX/RuZyVBWTpavBOgE8L7vodVqMaDnchZfwDi1RRVyyxA2dQdFDqAECBIXuimLsapyzO3EvuYgkgMOLDPLV8rtxf8LPdWg9YyoOe/cS5l1+IOEVJIUIAzbAtBzVDYgQBfeKWHoQtMExZ6nQTQm1dBJ+yVGidPjI0e50wljLCFgVnzEic81A0lSoSllaAq1eKno9ZowDBuFchsbzZdw+fq30PMuoTZiwe6rCP0qzpz4HM6d+l0EzhTsbgGmPgpVMxFGNsKwD0n2eToPpa+BB4Q+RXmKGGRMQcTAxct6Dzl25khvYNPYZmRFrZ9K5iPVcWyubqFaGWF1fKu9jIkJYLP9NhJrCa9c/BY6rTvI5fLw3QLGa0/gqbNfxEjlNLbaLkwyfIk0uA5NBdKRM4sM2k7fRi5v8fuTeC+WJQQEwIkMI1RA9f5ICXgmOG3OnK+I8orYrGnuMi+/dC51Nsd7e/5zOr5zTzNlpnBnochQr+7Dx6cOez65PO3KEgZ+3O74fJ/Gp4qxifuMTx0AdHFsu2u9uw9YDPUZzDAHN6Zhfch7g6nDNob9AetgMB88pntfV6izFUU9sJV47/Pvef80CBpcLzvvI/p5xRoSoJ6xHYOvwwHVIYA/bKOkeumDPz+7rw9OcYcCekaDDjvQfX7P7/qwbcTvUXa+c312PNnv5yPde39vuxqk13zwVdLNKTvmHf54YH3sfv/DA4qEHeOOHTvKQE9GK5qmwHb6yOdzcH2bfd3bnS2olADznHQbhUIO9a06fvLyD1D3l+Ghz7PRfd+FQnVrYkR7XVSrFe6wyi6TGLdMe2s6xIusdznVe7CLIIEGYzkwjATVWh4m2dGGXUhyAFUDfM+BqmqolkknIBK97T71iHrzVURsUftwj/dMFMc3OvUMxqJPXFYlqOTck6gIPAWhL8HQ81BkD5rWgRvOYWntR7i9+APY3nWQPwptDjJGMTX2PGaOfg457QnEwSRx06x2Jx0B0ReS5EGlIjmNpIsBVTKhGya80BG9sJSx8AKjTWhwE99N6+1enjIiN0a1NIZux+UFFcUOHH8NI1Mu3GgOSxu/wM35l9Dtr/FF8ewc8sY0Tp/4JCZHL6BSmIXvkKWfAU0twPcVuA5dLAOlchn9fpeZAgJtAdnZKFj+MJDYBvdgqeuhKt1txHzwDP3XedpaBujbY3V33ZiifVE89mbv4l+zZfLhA/rBG8owlTYFHIcNCNkvs931mul9k4H6zv2RAfrA0I6053zbOpu4LRE9i/O5z0SzYVvV0Hnth77Awfd29rT7AfRhx/jr8Pv7bV3b+1l2A/rOtczuEPH7wSh98G92B8r7ZeiH98knPEp1YmJcsKe6xk5xrkuJkAnXJ0CU0GhuQnhoCQc5y6IuoB4uXnkVlxdfgy/3YZgaHI9YYIlLtb1+D4ViAUHg7wJxBj9i9ghHmCSPhDnaAzwEoHugPLNSyyFnSQijDiefipogpI4peQfQ2VtFJTV8zOp3TScv948UoIv55ZxhUlZJ9J9EB0zCADKmDxEEDnK5AEGwgpX1X2G98Sq8cA6Ktg5ZteF4ZEhjQYqmMVp5DqdnvoyR8tMI/Ro8R4euW9yoL5EFbEplxJEPVaE2NANBRBluuvzSHXob0LczswM29ESGLpmIghie70DTY+SLgKQ10XGuY2PrTVy5+UO44SoUzWPaJPBUeI6GonUEY5Wn8Kln/xy9psUud4ZWBmDC9wmoFZiWiSDwuCyQSKQvGLx46SY4ZCE9AvRDTlCaoT8C9IPP0QcJ6A8C6nsB990FBY8AncPV++xD32+VfBCAfvDxJTykpVwuMchRQkU15yD0oZsaPN+FYSqob20wzqiaBD90uV5NgHh3fQ7/+Mo3GdBpmpnt9hEnMTRD5fq8ZtDridHdWVYusvT3CtBjkBmJqkao1ExYeRlRLDJ0hXxQAvqdzjM36DsBOuEW99x/NAFdTLWhrFxWNAQhCct80aaWI0AjkO/C9Vaxtv425u+8glb3OnSjDTPnArLN1AR1gdfXFSiYwTNP/DFmj38WiCYRh2XEocntb8TMUZ97QvrvyEOSBHzx6H13AF3UA8WmMADi99RX0wAgof51BUEK5onUhW7ZCJN1XL/9UyyuXkSzexO66UEzaMGpLPTrdT1IMFErPIknTv4pasUnkTNq8F0Fvq9BVSzIkg4/IOqFavkhEplYDCEa3KlZUrRIlOUhwp1DrAG3A8v3kXIfVkPc24U7qPr9oCj332RAZ50Jd3bs5n73u277Uv4PmaFnYelBQDx0/eyjjB/2nEEWgQVUh1Cmw17rYX//AIndu3rKsJLX4IvtB5zDPt/7DeiD73/v8SUsJCbqmWrq9EWtxTF3RSnwAhc5S2NAj5MAuq4giNw0W5fQ8Rr4Tz/8D+gGWzByOhzX5gSPwJ1agGkvEu5sAtCphMmsXpql07mjlrcHp9xJUE0iPh/lqoFCkYzQeoxRNHwtCoMU0GtQFI0V/AToFLywCc1HLkOPqYZJdLPCJ4/s+hLJRyL1IKltyGoTHXsOW63r2KxfQb+/BEnqQFGIBiFvdsq6Y+StCrodCY6Tx9T4M5gYfxql/BnUSmfg2haDOvW1k/ELCQ14Ul3ii+yc3nsP5beziPZSKdsQk1KuMQK3g3xBRi4fYXXjKtbq76Brz6PRvgk/2kCuQCyEA8/vb5seRNQqpqgoW2chu0/g7OwXcOL4BSAuoNMiT+Ice9Irqs6UD9WBdgA9mx5HRXPajDNLnP3v8w87Qx+2ITwC9Pun6w6uoT845Z4B+mB2fNA1ez8B/aDsfOj6OYCmH/Y8cbdQ8P4I0A/L0oedxw8K0PfP0sVsdM9zUSwW02lsDhRVhqzI8EMPuqGg02shisjEBax4J3An6UYg2/jHl7+Bpfo8tzjT3/uhj5xl8nfy9yCP9fcT0BXql48dlCo6SmViBPoM6IoaI+H311EpVRnQwyDcBehkdPbRotxjGbpW4Kw8jD3OyE0rgB+vY7N5GfX2O1jbfAN95y6ieAv5nMRTzkI/ROgnDNAkhsgX6GIaCGMNcWxB18YxNfEkThz/OAz1OOKgjMjLISIhnKTC0MkXmAzwY9D0Oe6F32U9eVDGO3jz02ZANY4OFLWPzcZtzC+8gbX6ZYTYgGG5iNGBptP7kP0sORylY/54AECCyC/Ckh+DLh/D5NgZnJh+GqXCCYR+jm1sJcmALKtpDT2bGpfVzEU9nT3v04l0+0H6hw3ow9KJD3M4y6MausjMswx9ELCz/x/cSN8PQGejjH2Ecdm6GVbDfhCafjBDF3Mu7j+o2ruehwHe/Rz/sHvkYX5P2dy7eRzWh/5hUO5733P38VEtOUSz2cTIyAgDum33YebIYyThhI1AnMqhfmBzAkhsJwE6fSWahzdvvYI3r73GrdF0I7hE0+d0hAnt25FwnSOBMWfluzN0TkKpDv6A64cmiJKuKwxtFIoqKjUDkuSwGRrV0EnsRaI4AnTCAQJ0mpEu5rWH0A0qHXykauiAphgsWovQg2L02QWubd/E4tqrWG+8DUXbgiT3oBDdHAGBo0COLVQKU6hVJ6HIKlZWF+AETZiWDD8i2kRGtXYC4yOPY6z2NHLqLHTpCCIvL9TtIEDPZuhmGTqxBUKwsSP0ymjITCC1WxVLxxXHywjjTbx9+WU0O3eRyFvQTAflqoyN+h02zPEDB4VCgXslXUfQKBo5yXU85M0RdJoJDHUcp2efx8mZTyKnH4Fnm/A8BVauzAwCi+LSITbi+2CG/tGl3IdtJo8A/f7B5P3I0D8KgC7uuXvV6rR27hcQ313tPFuVqe/3A27Ie4OJ/db6/R7/sPvkQX//bgB9WB/6hw3o+1HuBG40pOvIkaMM6ETBFwrUZhwzoJPBDLWo2U4HrteDQv4tnMz5iFUXa73beOFn30PP7oq6e0C+IAqr1ynhG6TchcRqh3J/eEBPuNfcc7solFT2dKcZ6RmgM+CngE7zTQI/2B6pSnNJWIQdvbuAbd+kL8W8h/ZyJwFDHBMtQm5mfdjBMjZaV7BWfwuN9lU4wTKDealoQld0OB1C9DxOHLuAT338d/HkzHNo+T1869t/j6tzL8EqB5D1PlxWrucQhhVM1D6GyZGPYbL2MejyBAJXQxKR+E6QvZwBp1Z6IlNgyUOqzBwE9EEwF/9P9f3b8z9BdQS4OXcJidQHlC6ipIXJo3ksLl9DLi+h2drgxUb+8p22g/Gxozg+fRKeF+DmjWuolCZQtKahSpMo5E5hcvQJlAsnIKGIwOeBeamSUogId+roFDWyA/2B9/uHnaEPq+F9FNrWfpNr6B8VQD+I8n83gLh/wHMYFD4C9MGzc5jK/KCz+H5T7ocfnxA1kgX4sWPHGeA6nQ5KpRI3k5E4jixgZRXo9Vv8pRnUSUVT6gjQHdio4xv/8HdotrZgFXIM6ER4snKdsw0RcGctaxmgC++Kh83QEx6R6jod5IsKA7qsOIhioQ0jQKfEr1wq88AyAnTaL7lHfhvQCQ8ervfxXbWt7TcRhhYBf8GFJHcQoYnltStodefR9e7CDdZgFcggpY04CvDcx57Hyz+7iMhTMVaZxn/9J/8CR8Zn4Dk0CK2Im7ffwd9983/HmcdrWFh/C127AUnNoVScgameQqdRQME4i3OnPonR6jTsfsCvWygWeZwo9cKTLoz60gngiZbn/n3+Egp8aoeg72RyQ6ILitw03YUsr8Fx17HV3ICVV/H25Vdx/sI0StUYit6DG2zgnSu/wmZ9Ffl8EXGowbGBmenH8PHnPonv/cN3YPdD1MqncOHc72B85Cm4vQICtwDTGEFM1rcM6HThCNAzyl1EZsQ2DLug2aaYRevbrSBZdPc+iuKGZRbvd4Z+KCWajng8DNCz3ukdseTAVLCUrT3sdhpGyQ4bn3r4+duj6djhXfIqAAAgAElEQVRHIHYYZc58VEq5HwSow45/0JBnN6CmQe/gydlRYYqPlfb17m1be1c1/IETNAzQ7/097UN0Xz2YBuF+MvRhAe2wgGXY84fdX4Pncj/AHvb8Yb8fBuji+Qe3rQ2Ozx12fPf+ntTePlPjNHiqUqFas8qDqcxcjkGZqXWJvNGFjimMSRRHbGeEUOqhn2zitbdewuUrl1AsF9Bz+jAtA91+Fyq3waXl2Gytphn6tr0MC63vn2UbPJ+UqimShCCwYeSoF52U7gkDOnmyUPZOo64VxiUqF1Obp8Ak1ptlJmgfJUBXtT5008FWZwFusI6us4xOb4UHqnQ6LZSLFTz1xLO49MZV2B0P5WIVf/Dlr2J0ZARVZQpeZHHd5Jdv/QNitY5G9xbm7lwjsgL1zRDPPPkVJOEEcuoMKqXjMHUaryp630k8wXGQKFcIMOcTlwG6uFB001PyTvU2iviyDJnoEQl1yLLL0WAup2H+7jWMTZg8FS6R63jrnRew1b4Lz++xyj2JTPiegkrxGI5OncbM9Gn4rgYprnB/OtX8I78M3yGGQec+fMIdblvjue6kdN/pPZe5fn4wpAg3od3mHdnPtL8yyD8C9H16zdMxunxuMnDa3S+9bVdwyK43DBA/ioB+ELjv+zEHRGUfFUA/CGjvpeUfAfowwB72+/cK0O+ndW4/QBeTyULYfRflchWapguTGYPsuoWAmCxgg9CG63e3AZ1o91DqoxdRR9Jl/PJXr8Iq5tiRU1IAx3ehEquaBqGUoYvQhDfjnT33oQCd2t4lhCEdb8w1dMuiEMdBHFPLmsTZOQN5CuiCV6ZAhQBd2KQPS+iGXcP3LENHEsJ1ukw3uH4TUGz4MVEjDTJaRafdxOyJE8jnTPQ6TVSrFtZWbmF19TZsu4F/8Wf/IyRnFuOjJwC1i9tLl7DWuI3vfO87yOVr6HRkfOr5P0bBmoGujMFzBV1hmhpkOYDr9aFqBoN5Qm0J2xk69fqJ/kzKxOnksYOdTKP5hEEB/UzqxHwuguf22E61VLagmzHCuIFrt36GuTsvwfbnoRgdKBqZCIjAgWxnaW67HI/hk89+HbXSWVjmJNy+Cd8tQpVGIKME3xf1fLrEieyLMbD8lQnkKEM/nHLP2JD9shcSevBN8gjQHwF6etfvBb1hAclHKUPfC+T7HfvuzyeC9UcZ+rAt/+DfvxeAfj9gLhKrLMEaZKZE33mvazOgm2YOrutD06nt14dKw04QCED3OsLPXaWxoxEiuY+Wu4Jmbx0//umLbJtJg6xsjxzmEs7QaeCVcDfOkiZhLLMNog8N6Aoisnk1IpSrOiyLsm8SxlHrmoRKucpCOMIBAnb2/UxIiEd4kglKPyKUuzBoU2HlDNgetakFPEwliIkyoZm3bShKgGrVRH3zDm7degvLy+9AVvqQJRt/8Wd/icemvoYwLMKPO+jYdeTLJn7y85/DKoxCUWpoNVUUrCkgKaDfczlayxd0duMhQCeKZgfQBd1OwC6AME6zeCGiIHqHFgIpJ9n0L3aQhD2UyzlWQ7Y7m9hqLWFh+RLqrWsIklXIegOa2Yes+ghDyogBVSY3+DxifxRqeAaPnfo8Tp54BnJSRb+rI4mK0NUKq9zJ7o/b1hjEB8CcKHgu8xweoZETGGXhO/SM8ACmn2lKHG9wjwD9NxbQGQT39KEPgt4wSvjDBvRskx8mitv/98ONZYYGNA+OhSLjO8Qn4iFf+p7XH0ZpP8j7PSygU/kye+wH7IeXDCjhErXydquLUqmCnJlHEEQMxo7rctsasZt+0NsGdFkhxjXkDH2rvwhJD/CjF19Ap9eGWcih1W1BNTTIKs0jp/bowbKBEMXtmJc8DOVOai0ZCWXjeohiSUXOomOjsq4HWUowOjqazkAXFtUiQxc1dJGhH87Q3s81fe8y9FiFiiJyRh59uwNJIQMVl/vQ8yWy6duAbvax1bqFO3fewPLSFURRB5UyCQUM/Nk//ZeQ7MdQtk7Aj122jtV0A1fm5lBvONC0Knw/hyTOI47IlpWy8ASaToIGomrIxIayZgJv+t1eQBeUDZu7JMF26wM9n14nSWzIUpcp91Z7AwtL17l9rdVdgJ6zURtT0XfWELFZAGX4IkMnUJepJ16agNuawpHxZ3HqxDMYHzkDJFV4toEoINvaHCviRbfEgCBugOaki37YgwA9pEiCfbvp4lObhPhZU4SN4CNA32MkJFYFB+H/f6+hZ4B+UHb76wLo7z47z675oFHTvXfSBwm497P5vtu/+ajX0DNAPyhLvx9AD6OAAZ00SjmzwMpvwoG+IyxdKRkKwv42oBOYEwMcoIdmfxFGXsKvLr6GOwvz0C0THbsDjcaZKuRYStnw+wfonO0nIVQthFWQYOUpiSR/FPJaiTE2Npa5pKSBRFryJWbgowfoMtx+hGK+zJNzNIMK1S6CpAnd6sJ278INF3D12s/Q7S1hYryEyPexvrqB2emT+O/++V8h7I+jkp9BvbWOrXYTChn0G3ncvrOKIDSgahV4rooo1KCqFmff4iJRdJPSF5yNpzV0ztCp149HmnCtnQCcMnOibWgxkC1fFHvw/Do6nZvY2LyB5dWbrHCH3GEzGT9ssa87uRNRHyQBBFm/0oPMEOjBVq/BGGK/gmppBidnnsXE2Hko0giSsABFLoKGuu2Y39DFz5zh6LtwGjrMy53eJwiofUNiFSh9p5/F++sC3B9l6L+xGTqXlQY0GHsBbNhwmQ87Qz9s3nkGfgdn7w9vLDNMtPawAcF7+fyPYoZO9e/Bx15gP3w4C1HngknttHswzTwMPccJE9XQbZfU4oQpIe/Fnt+FH1FyJTJgP+qgG6xB1kOsrC0zqNP2GpJpGY/MEEHf+wnocZiwgykBei6fsCiOvEs46IgDjI+PC8Y/lfJklHvWuvzRytATQisHpaIFn1xwdBlBRNT5ImJlFe3eNVy6+gMYpoPA6wKRiqJxBGdOPI9PP/dVTI3O0qA2BsgfvPB9zM3PYeb0LM49fgGr6w02mrGsMQB5yCiyRWwc6ogjsmClcXWUqZO4QNS3dzL0DNCFspya/GkRkEGMolIw4GOruYmN+lXcvvN9SOoat92NTeq4ffc2+7kzta4AmkpDZuj9DCgyUf0UDJDRTMBZfhgEcG0aFlPD+Mg5jNUeRyk/i1J+BsX8UUShgSQxkSQ0Kc4A0jnxABnKUJ8kjYbdfVMM3iB0Q/C4VCD1Ok74Z7pxTJ2MDB5R7r/JKncuxRxCuf86APqDZeeChXlYp7hHgD7IEA7Ulvdktdt70mD9mYjjAUDfL0sfBujEfFK5s9uxoWkmVIX2SwlmzoLjOULIrFBXuQs/EIBOYE7JmRe2EUhN2EELiibj+y98H33XhlW04AYeE9s8C+t9zNBDj3RZCVQtgGklyBcAw6SW6B1AJ3ASWiemk4UoO/Uiec8B/Vu/uLxzHTh7JCEXaXep15uy4axwn9arqB7MRX0CIQea0oGVl9DtteGHXbS6K1ivX4cTLKG+dR2Fcogo7CHwApw//SyeufAFnJ39BCrSCVy68Q58bwtPPHGW9+SrN9/BnaU7uHT1MpaWVzB76jweO/dxFAvT0NVJVo4HngEZFhSZLjztZBF7ugsB3I7KnX1b2KmH2sZo4Dy1EthQ9QB+2Maduzdwa/51jE0EaPducavdiVNl3Ji7hIkpGsUXIvCppdEC4hyDeuCHkOUQRk6Covq8yMI4JmYHskStagYCv8DGMkfGL2Bi7DGMj57hmnqSFICYXou86Q0OSNjjjsVyaR1q180iNizTNOC6fa7/U7RK36m8QbUhMrrJW2UkMTVeaulriro6GTKQCFCIhuixT28+/+vBPfA7gcXg5LJd8fiu7JCPeLDDJf1TZqV2OfkNmJAwL5695qABULZh77PJ8N9ntTAhNNn2yWfWhp4jmJBtyp09l8X78E3E/f/0OJiyzdrCdqUgAz+Id3kYQcu7b1vbe0yDm+h+wsnDAF0c+c6GvvP8neuxM+go/bfBEhFfroFruU/b3eC52+/4iG3LHvv9ftjzh5WwD8+QRXa4a1zdAZ/pICXysIan4Rn64a8wnHJ/mPW336jVwSua3dC7ehe3BWWUJglAz8Ru4moNrsn9AT0zU0kQJQHXy0kURz3bsiT8PiwrL/zYQRQ2/ZdsXQnQu9wW5hMFH7Qg6w4a7TWMTY7hG9/+BrY6TdTGaui51OIWil70rDqT7hkcAGd96CyK2+cxuC3t3vJ2pgtCgu/SIBZA00OYOQJ0OnZihAOurY+PjQpVe+b4t82minMw6LJ40D4z7N931dC/+cpL6fmnUCbNfGHw8BEJlA0LhR4BBFMdIAs+h+efy3IfMhpQ1C6uXKfBKwvwwnXY7iZKZTLad6EppPxO+Ot3v/BV/N5vfQUqDFxdvYb//N1vIwh7mJoaw1e++lVuxm92N/E3//e/g+vRBS5hpHoWp098BuX8k/DsMhRUYegF7k8kcRi1YicMYOLksCgOKiTOgEmBSL7r4LqGpNiIpS20Oncwf/dtLC3ewdNPPc+1ddtbQa7gIYjWceLECL7/g+9ibHQEjc0mivkSdE3HV7/6JVy8+HPcun2Jo0TNlAHFQr5Y4eyZ6kDNVh+GVkEhdwShX8IT5z+PqfEnYRpH4PQUJLE4r8QJqSoFDqSGJHCn2ewCjMg9j5SR9BkD30bOUliU5/ltlEoq5u9ex63bV/GZT38OcUSsRQGIygBrDTQhBtTI8IduOFEuADEE1POeARmL8qgYsANJAicHl3d6ozJg7l32adybgqtYnOSItyMU4oCUotMDAT0bTpMt2Z3IVQDt4CMNSLbBWjyXjl/XJIRxBySWoc9q932YBs1CjrkNhlgVSB47TnH/aUxtjcSa0I/CvEIEQXuiEQ4S90D2QbHNsLtu399n52Z3DrENcLQqBm1Vh7zHfoA4rIaete5l14+/77JTTUFv+70p+0j737eDxPv78PceH71WykUeEPAd+srpvXJ/777fX9H771bJ75yPDNgGBFT7BG+09wwD9YOPL0uSDn6FQxkEnjb4cKIqclPja54eJH2awVudxpoWClQ6pK6gGKaRQ79vM9hWqhXYbo+1PULXQ6YvOo9CpZ+zEuWgvWnWtsX3myIxotAx0H63uLiE2eMneG+kBFBVxNAWeg9iRcs1EwvL1zkTdgNKIDu8J4aJh1whhys3ruDarRtQTRV24EDWaJgLlSfT7DhOeEALgTmlrHz25QRxBt4DIJ7NB6GAQFwD2jeyjqKs/VWG41D5NUI+r/KMkrFRC8WiAqffgGWpKBZz6TuJsyxed0cInZ2Pg9bI8IAwTW0Yo2VI33z5tXTNpG+U0EcV873piwBdZO0xg7gk05Q0B4lEoN7AVuMibsz9Al5YR89eg57zUSppaDbrsMw8okCBIlnQ1Dxmjp/E0SNHeRD96toSbt68Bs+3mTabmTnOG6uZV3Dr1g0xG1ey4DomKkUa1HIBo9XzGK2e4iw3DGn6GbWGEYCp6aYspusQqNMwFynRGNgZ+CMHkuywRzv1zXtBXcwqjy3cvHUNMyeLOHLMwN3Fi4iTDu7Mz6HX6UNXilASDWNjE/jDP/gyLr7xE7z2qx8hjJsoVgvoOAHKtRGe0UsZcxTJ2FjvotMELHMaI+XHMDP9HEaqpyElRUgJ1eFFWx0tVhpMQEp9Alqy9U1imQFdGBD4qFbzaLVXESVtqLoHVXPwztXXsLB4A5/+zOegyGPQlSlo0lEkYQmhL0YGypoDWSE/egJ0WrnECqSgzmsrgETAL1yO+U+2DRb2gHoG9DvbjtiEOVt8TwB9QODEVFRGS6XLfJu5yGbJi+ybZxoHCSxTYg8EWQtQb6zzNLzpY4+zkFJVTKG1kMkESQB6HNP5ziGm50vePYC+valTwEOc38B++3D50N7bVmwm2zvoPsECdTIMAjxfuvR4MjYkO7x3C+jbm3j6Aruevy3cTOnCdIVkBj07AdBeBuVg+Lr3+EQNNQveDq6VH/SaMhSJruX9sEz7vAazWNkExPQu2L4G6dnZNiIZhD3xWtldQKD+YA96BdLQPAygDzemOuzYBKBvw5eAnGw9pALcXM5ikI6jBPT/nk8dRp4YghK4bN5CTC7dW7KiIohC3nMpyaHnUVBJoM9cWkzdRYItk1SF3NkREpOqyFhZWsbRqaNQZRWBR4NMtNQRNEZMHUKyi2ZnGVAduEETnt/h0aVB6FLNExtbG/jpKz+HUTDR7rehWzoiZm9jwUOmgE5HQnsHPUIG9DRx2QZ0AbyciLAWS5iWsUY9Ftk2fV76oomakhTByhGgBwzo5RKN2N5CoaAhb5FlXJacUHCQtSkTS0hn7PDr/+4B/aeLiXD7ycRZdLJF/3RGTQq6gEaVkg0fXQJXUNjSXbxz/W+w1X4HW82GAGWJRuI1MTpaQXNrE2Hgch84AZ4Q8Cis/HYdMSuWBsD7gaiJhKHP6kSKn4hCpqAvXyizsKzTdiGhhNnjH8PMsWdQsmahq0fh2RXOtojioJuTj5FZFgJ1lYOJOJYQ+gTqNHg+YtFCEHbh+luYPlHhyWqKsQE/WkKrM4fXL76EyJcxc/RJfOEz/xWKxjRq5WkUFAtvXv8pLr3zU6ysX8L88iVUp3KwShaSSEexMI6pyXMIXAvtLRmmdhRxUMWxI0+gUjmW0u001J4ckmh8nswOSIpCi4vYBFpiCjsL0ZKKSfmvBHDdBnKFEIpmY6t1h33n19bnMXvyHJ5+8vOQknFE7ihCrwhVptYPC5LislOfrIjIWQA6sRaC6ufMlOgs4ZMoFOHb29S9W0Bm0LDzm3Q7GwChh8vQM+oz2+Dp54zNy7LzAUEhj0OUEQcRCnkZXXcBuunjzbd+iVarj8986itQ5BKXN9gLgAIYBnQCKAqoDAZ0ktAQqAxm6I8AndZDljl/cIDOkHmAJ/z+oPQeAPq2KDUd3pEWc3a932DQOvAL3vR54/91BnRR8hgsv+yKMZOEExXS7ZD6PJfL8V+zMFiSeCiKQmKjVPgVp/M0stNEf2cYBicvTD0HAQM6M1+KjIiMWXiIioSNtXWM1EZg6iYCjyaVaewEapg6oIRoddcQK310emvc5kzUu5VT4Lg9JOQtIif49ve+AzWnotVrwbBMRIkoCWSfiXZWAnNOBgj1DgD0zEmOjo2OVQA6BS40UCZixoLOB8cxCJEzqUTtMqDXqgYCr41y2YBJQvF9AT11sDuk5Lf3fjgoMNtFuX/rxQ7NDRswPRG92gTMtBHyHFfOcOnfCNSFQtz1qJ4xj8vX/y8oep0d0ciPd2N9E+12AydmJ9FsLWNyMo/l1TmEUR+NLY/3iWJBQbcToVjMI/Aj0Bg5z+vx9Jlu10OxMAJFKqBQKOPW/A3UxkowTBqvGsK1DaiYwMyRT+L8mS8jsI9zjVpSBgGdLqDCPumuQ5GiCY2iPfIFVkKO6qK4jyBusAo/ltdwd/k1bG5dBaQW1tfrePapj+MPv/TPYeEMVEzBwDha3TY8v4liKUaITaw1ruBvv/N/wI06cOwQmlLC7Imn8diZT8FUj2NrU+NJbKXCDPfRey5lBBT1kV2tC02noJEiWIrcJMSRoNCYJk1owZAvcA85K4SZ97Fev4Fr11/B2sYcvKAJRTXx1BOfx2jtcZStx5AENYSeBVUVAQ7R7YJSHAR0uvkILAWgZ051B+cI6a1+z56VbmfUepGutHcP6Gktazvt3AGRLP8RW03GHu0GdKLcCaOp97PVv4liJcYPXvgW2u0ufv9Lf8pmP6FnAJIudApcPKOInc430e4iYhDlmh3K/RGgf3CAviMO2llg95OViCUnDc3QD32tdFiS2NoH3n/fnTOjRXb+kmGCPC8eWEfx8Bm6mNT44AEFDUHZvv0GPndKKqdgRuVAgQFUHiRcIEqdfiY3N9q/6N+jmCakUc2bMmuiox3+d/oi4Rtl56DsPE0dCAxlVWXzF5p/3mw0YOgGCvkSQiqVyipcVwxbkbQYzc4qzFKCuflLCJMeikUNhiGh2dyEWTChmRp+9LMX0eg0WOkuazRSlVqbSYku9C4CzMW+w31QMvbN0LNzSgyGEF+nrqQ04TMMEYbENJDjG718xMdBAvGxsRxGqtRq3UOtloeqCJvabL3uZOjvF6D/yE1Y4MY1Roq6iJoU2Qx9DkXRuQ5N0QjXqGWJs0uqcfvBGhrN17C0fBm///tfxe3bt7C8chdPPDGLlfVrmDpiwvGXcGfhLYRxG307hGkApWIBjXoPhiEiMKqdU8BXqeSwueGgVJiAodUwPX0CW60NtHsbnE3TNJ0o0NGsRyjnT+PxM3+AsfLvIgnH0gAkYc92Enoxw0ARWBRB02iz9uD6DXjhJg+MkRQxiGVx5W2sblxHu7sEMxejXt/E6VMz+OIX/gjTk0/Cbuc5gJgon0EYyTBpri1srG/eRWUM+I/f+te4vfQWAzQtXOo9v3D+0zg5/dtorOVRNJ6CgmNw+gYbJlD9R1ZtRGhA1WhREJ0jhCCiv12lPQJxRHWoLio1HX17BZtbN7Gw/BbuLr6BMNlCqaLAD2I4/RyefuJLeOr8V2Dps+hsqbD7FPEmbMpAdXjRw5EJ8WgDiMS1Zpd5Ub/f/yHSdt6wsj1jQPVGAQFRRtkN+kCAvqsCOQjo2RGlgD7Y7pfW0RnQqXShu+j611EeCfDt7/6/6PX6+Nxnv4bR6hnEQQVSYonPwHeyEFEKwVw6tCE16NmmhDndECnHI8r9/czQRYC1rUN+V9m5EGzRpr9LiblnIQ8TxdEaHnzsQONgiLtXrDmwNqWHBfTD++gPV+Gnge5DA/rgZx0oKBOfp6qcjYqyK+1RmcmVAGjRYST6xqMkgeeHMEyL7631jU3uwyY6nbJymr9Bvhu6SmZgIsulmjvT85qKXq/LA0yqlREEIanHyekt5jnnigE4YQuK6ePipV8ggo1jx0ahyhHq9XXUxmvwIx9zd27i4qU3kCuacAMXAZmJ0a0vUfAn9gvRO57ykXsAPQNeWlOZHog5w5gSWUG3cyCTgrmoWFDSSOVSG6MjJkZp6hocjI4WIHMHU8Y+DlLu7xegv9jdAXQGdaophqJmzi1RZF4i+qeFilzMcw3JVD+0IaOHRmMJp8/MYGHxOmxvA+cvTKLZmYNmdPDyq99F115hVTjR4VQfoajSsX1WcItM0odtg09ArxfANErwXRmlUhWnz5zhfsSl5buoN5rI52oo5McQ+SYCZxKf+q3/lr3eCcZFdkuiuAzQ6UQSZUNxaBON1hxWNy9hqzWHnr3MLXZmjoCxzyUEy9J41vqxozOIAw2urWBzxcNXvvjPcOHcJ7C4sA7LLKBWq+LNNy/i6EwF86sX8fKvvgfH3+B58KtrKyhYk/j4M3+EI+OfRuycghzPwLMLSBIZFondpSbckCbRBVDlPGsWRNYoxk1Sgk7Zue+3YLsbmL97EQvLb8Is2IiSdfTdVVgFEpMAUVhCpXgOUyPPY6zyFIq5k9AUmu6TZp+0gqlusw3oHOakgE7XmDQIgjK7N84fqI8O0I7ZX+4AeqbYfLeiOJHl7ypSbwP8dt4vjmwb0LP/TwV1VMZROvBxE/lKF9/8zt9wfe/sqU/g3OnPQkmmICXlVGdBxxcI5T/V1fk+I6os6wzI8pJHgP7BUO6sk97uPrhfinEbgO8D0A8TBYqe4L35dVZ4GgC5ASOo3WuV1MwPU8POyksPWENn6+eBe/QgTvbAfydR5mBAkYm2stcUmffWVpPrxzRCOgM07p6g2rSUsC+GYeYQJYDj+bDyRfhBhLm5W5iZmYGmkSYoQRT6UGUJhkZBWMz1dV01OOOlfZdo/WazhYmJKQZ0mVlVBT2nB1mPESsumvYKLtP8c8nG8eMTMFUJdr+DUq2ETr+Dvt/HD3/8AxiWjp5LLW5ijgd5rrMFazakRXDlIte5R8Owc04lEiezml8ktfz5KaghMSSVckNSZUcwdAp2+qhVdQZ0RSb6vQiJAT2rk9P1GvQhobP68MZIu53ifrqQiA0uHRzC7T2Cbqc6dBzRZk/1A9H3LUokFJWFXKNGYGF0pIL5hYucIUn6Olrda6iNxdwWtrR0gwOEIPCZ+vbdiMG8Uq6hWLJYYEeAurVF/u8BosRBoWTC9x0EQQLf0/Ds01/AkYkn0NyK0Wy48FxyCorYwOXcqS8jiaosfqMvWTKEKI4jyhCOR2P1iH5p8EjXpbVfodG6Bttb5ojR7quoVSdQq1XQam7h3Nkz8Dwf71y+xgp9ErH9T//qf4ECE//m//xrdsX72h99Ha+++ktMn5iGlpPw+ls/xfziRchaD0HcRb8XYHrqGTz3zNehJ+ehy6cQ+SMMqqpGc37b8MINdrCTUWCxWuY9T9SULBOt04fnb+HylZdgu0to929h8pgKWd1ia1oSJRKgnzv7LDZWJXi9CRwdex6nZj6DWnmGb3SihURQRjcftcul9BwPinHS7Iic7LIWLqGY3EmaBxb2gBdyFsUKQA/TRfkgKnfaTAdVxoMgnoUYmcp4oO0ua6/kUgL1qTah5O4g0Zbwje/+W46g8+Y0Pv/ZP4WGE0A0InQWLM9mGY6wX+Qe7keAvi2CGmw7+0Bq6ALQM6Hddt57vzXphwZ0IXrKBndkajAhg9rp7NiG+D3T5uh5lEA8DOV9WNskA84e06jd2PzwgC7oYPrEqR6AJ0NmJS6JBbtzc3N8HMeOHWNwjsKQuy8oyzY0RQxTMS2GJsf1UShV0LMdvPHmW/ycaqWMgpVDEokpmZqigOZqxSHt4apQxBuitLu8vIKjx44jjBJIispBAtHnsezDRx9X517H+tZdRLLNjG6tlIeV03l+usfiuAQv/uxHcAMSPu9k6LSvCk912jOEWp3PLeuX9gZUmd/7DvlD54eeRiK7kErQ9PyY2Gp6egyDyqdxH9WKhpEa9dN7KaCTyn4A0LkxPgP19wPQf3NLIA4AACAASURBVH4lEb2Yg9RXCuDQ0rY12vToY4dMLSegLD6ADA1OW0W1UmTAKVZtRPIi5u78HF17AfX6XY7MDMNCrxNgbGQaebMG0yjjY88+j8nJcRQsDc3eGi5dfh2vv/kT1Ns3Uaom0AxBw+eMArqtIsbKz+O5Z/4LlAvHcWtugdsYHr/wLDbXI1aqSxIp81NA5x56AhgfsupC1rro2fNYWLmIxdWLcLwl6DkXlmmhaB1HfbODL/yTz+Lq1be51W5rq86RWOCTz6uCf/WXf4Vex8G//+t/j/HxMXz961/D3/7df8Tp02dRrR3BZmMdb7z9M874Z2ansLm5hfUVG7Mzz+HCud9DTp+BlIwiiShyIwtbKmlEKBXL6HXJ6U1YuArveWqxIzqqA9erY2nlMo7N5GD7C4iwgXrzGgdKskbuScCZ0xfQ7+ahJ2dxZOx51IoXePKbLOkwTYuDE9GjnlHuQuFOgM7RuWQw8S7qaFmGOpCrpxnAdmS7vaPQ32SU+4Nm6MQQDESo2yzAToYgsvOBOnrGJaSRNqvAlTpylSX0g6v4xnf/DYNE4JTxtT/8H6DhJBCNI0ks0crIRkRi2l22mT/K0NMQ7UMD9H3e/36yTdqPh1Duh2fo2wL7gXcTrYQMcpn6Wdwce0SjtMUTjftwNewdrcj+H3g4oO/Prd3P6RPvnbJVDOgyYh4mlX2JgVdvvPEmgy0lOyXK0gWKscAtZ+o87lQ3aNypDNv1UaxU0e708PIrrzLlfvTIFMZGa0QnIiCzGNAccSWlv2UOEKiriV7z7t0FHJs+zjbftBnangfVUBFILrreFl567QWEcg8xT8r0MT1JQuQxbLUaMCwDiRLh9Tdew1p9je22bZvKqxSYiHIxUe98TskunD5/6ia3i+cY6Gxg7RgL+BSuo5MiPwhDBATqbNJJWi0aGEbg3kOlrDKgK5KL8fESYxCfYyFpF3stA3rGiu5lKPeEbPcR3O4Wxf3i9US42KRRw3bbGtmMaqxCDyNq8He5txlKB2HcYr92RYn4otQ3l7i/e3XzCu4uv45iKYJuUh8hEHgJuu0I504/jy/+kz/BkfJj6Dr0sfIo52gqGbDYuInrN1/DL375DdjRDYRSB9Uxop1ZQ4F2Q8Xs1FcQe7P4xMe+BqdH7UgGCyoCEidwwCV60EkZqSrUAkbDWGxoRghZdfD6xRfR6ixiZFxHtWbg7sINzEwfx8T4DAxDRYQWNuq3cXfhMjbry1zPNg1qM8vjr/7l/4q3r1zBCz/8Rxg5is66UDSixCM897Evsuf84sIat0vValPotG1MTBzFlSs34bohnnzy45gYP4la5TiSsIjWVgxNrkBTqcTQR6lU5AXtej1W+1NtXVYoA29C1qjfchUbW1exsPwGGs2bLObL9jFaVL/17JdwfPJ3EPQnEbmT0JVxbtcikwaiiQSgU4bOU2kEoMvkJ0CLbCBD3/Z72IlYY24PNKCy5a6oH3G3QkrpqwMR7nbPeVafytYmtx2IGlz2JTYqAlUy60lNYphCFBuUAFnmw7ZbROi5rDZNb0rKECxThxcuQc3fxs27P8SVmy9yG83acoDf/73/BpZ6HmPVCwj8HDMn1G1BmzMPftCJ1bmX7sxEcfSdo/q0GMHHPpA1DXMZu59NVZAN9wqutk/dPmKtwbY1LoEd8ka7xH7p5rB93Ok85ofN0DNzjKxenb2+MHsiMyQhChLlpNTFkd9bmD9ln3+/trvsuUTxEv3LgXZALo0yG5FQzZVeYu/v6f2Esnrnsff1RR4qglk61qw+TJs8AQABAcvlqHZM/GEQsG8E/Zth0GhkHXbP5u/Z58w+c/Y5D18Dh2/m2XEd9hrDxm8evkbFPHKipY1cHoqmo9enzJZ8LAwGaBKYvvnmm7D7fTz7zDM4dXIWTr+PMPBRLZcQuH0+dyHFBbT36jn0XR+37yxg/u4dPmfnzpzF7Mw0yMU1ClzoCl07CRK1fbkhisUi+n3SVBloNBooFEtIyNxM0WD7Plq9JjpOC7eXrmOrvwI9HyNIOpwVmxK1B+sYnRjlWSCKIWF5dRGvvPYy/9zrt1kiRNeT2AUyGqO9K6POOVCjtjlZYdyII0rkAiZOMlMmUuMTmPtRBDfwGdAJ4CVZgybn0Ot2YBhkApbAdep4/DwlcDYDOkAun7T+RdfODqCn7eD3+G08LKD//I3UTEtQ60T/ij50+lK4Vk5WdqrhwAvX0LHn0ezcQrNzB7azhpGagaWlm9B0GsbSgW7QlXURBH2uLRSsErqdADl9AqdnP45nn/hdnJ/+FBvEbLRbfDFp+EmzM4//8Lf/G7zkNrx4AcdmLKxv9PjT2V0dlvo4EM7g6fN/iImRC+wYF4Y0iYduNar1EM2hMxDTYqPRdZYls5jO8erYrN9GoSQxIFM7QbO1iULehOP00eqsYXNrDs32XfhhXdS2FQpmyCHOwF/+9/8z3rl2Fd/7x++wmE5Se9AMB45DH7GA0yeeR7V0AqO1U6hVTmJxYRNWLo9rN65is76C6kgVsqJjfHQWY9WzQFSDoRxhkGUKK6JRsD1uYcvlyeBfYp/5dneBB9u0urexXr+CTv8uVL3H9fNEskGeBrRX6uoUJmufxPlTX8LU6G+h21LYXKVQKLGg8V5AJwclh12Ysgx9EMS2Nz4eFys2ZcqEaeFTNE0UGRdkNOr/323Ist0bTRtkRhfuAfSdJUtvIGxvdxyTBKhTMYL+m5UNhCCTQD7dYHkoDVF4fVjFLhL9On7087/GyuZbPNBBTsZw9uTn8OyFP0bgVNHtkB9CHuVyDY7jw3E8Xnvcw7oHEh8B+rtTuQ8D9MFpgbtFarsBbT9AF2uDArkd4B0EX40Utaw/2QlrDhLC7W2J4+AsEsEpZWHbj8xdjDI6WUbfdtLWKmGgYrN6W0GxkIecCiezY6K/F0ZRYojSMFGeeM8Hr6GL179X/ZJ9lmGATi6URs6Eouro9qi/m8aAjjI4b9S38Mabb8O2HcRRiFqlgtmZ45hIhW6ea8NUxLGTEE7RTdSbXdycv4uV9Q14BIwQIugT08cwO30URUuH7/S5nq5TAEBBmRfAcW0UikW0222+52XVQBAnePPS29jqNiGTKC7qINFsFGsE9FvwvQ5MunZxhFK1hHwxh9poBfXmBn72i5+g0yNLWKLK0zq6Iq4NgbvYdESxgQR7zEkrCpKI9riIAz0KCDPgJ0dQAvQgjmhOGpcCKInM6SXYFIzo1N5Ho7gbOHf2GHQtwOhoHgBl6Jkwbi+gZ81xB4ds99PxsaeGfoODZAHmmVMctR1QzZyclAI2jVGMFsxCG31/DvOLr3Im3rMXMDqmYGurxxfb7kWYGJ9Go95gAVytmkeSUC3cg20H8B0d05NP43c+/XWcOfEJeJ6EspGHhzZ6/ir+3d/8ayi6y32GR6fHcHv+BvcgKqoB35NYKT45+jSeOv97kOMpGNoRxFEevk81c5Md5CggCX3yBwYDYxBtod1bhKp3MHnEYjc7SH30elvodNewUZ9H315Ht79BHmMwcmKaG7Vp+H4MQyviz//8L3Dzxi28+OMfcrBCo/LI6s91E/Q7YLObnDbNjnBT488gcE0cnz6Nvm3j1vxVpn5a7TZGalOYHD/Ng1t0dRRSkoOmUWBCk+B63GmgGT68sIHFpcu4s/Am2t27kNU2ErmJCE3ISo/ta4mWF8wE9TxWoEQncWz8k5g99mmY+jjXyy2rwBktA3qcS/vQaSET5UxT8aiPkq6zMDngjS0VtGf+aJQFRwFtTCJbpYjbc1woJG4xTa5zUfQqwHbAjGEA0Fktmv7+ng1dLL504xP0epalc+RPdTZF2abMxMCdbPSgB5U6FtRVbLRfxo9/8f9AyTV53ZKXvmdX8cXP/wWb7kRBAYpUFmZEHlk2SlySCMlJb7tPdPs+zxiyRxl6KhzbAZ6dnv0dMNnjsjfAYgxm7Rm47LAG9wfotAmLtSAAUjgs+kz1lktlDr5p481MTLIhRiSy2mt9O7j+mH6NSNglAJ2C0wxe6d6iVIFasIjNIdaH/p8Ap97YQj5v4djRIwC1RVGgy8pnspoW7mb0M73/XpZg99adAfmHB+imqcPxXLge0ciAmS8hV8hjabWB1y++ic1GU4jhooiBq1oq4cL58zg+fQy6SiVr6qKJ4XgB6s0O7q6sY2VtEw7ZZDNgkx9IjJFKCadPzuDo+AjkJOR6OnNfssrAT91JdK56vR6fX8PMY2F5GY1Wi9Xqo0dq6ActrDbmoeZCSJoLxC5GSyU4PRrYQkEAUKoU0LPbePvym9hq1ZFjc5kQUSLa66hnXoA6ZdiibJgBOpfvaPOJEhZv0/HQuiOjHC8IEZChDA1/IdqdBXIydIXMzxzoWgJNCxEGLZyYGUWxIKNWoz03m9WxX4b+fgD6j0kUJ1pABKgLD3dBeUZQtACd/iK0XAulERv19lu4fO0FdJ151EYB21mH0w8wWj2BjVUX5899nO1SSfxVrWmob91EGJEJgM+UZ2DncXTiSVx47LOYGD+Obo+y52V2/bk9fxMnZk+yqp48ypeWFrG6cQelqsEK8qXlVahSFUcnn8J49SkcnXyOFe6+m0fgEX2aZ9tVTUlB0idzAQey3kQsrUJSqSxwGVvNO7DdBtY35pCgxQBJLXTklU4UMAEsARdtIGQd+tu//VmsrKzgxo3r0KgnUqLWM+obp4lnRQbowC3g2OQzDOiIKqiUjoJmqhiGya0ZnV4PVq7EjnntpgNDLyNnluF7tBBUKCplzTbCpIl2dxFLK5ewun6V7WjJWpdKAqR47/c3OZOnxEThHs+yqBF708ipp1HOn4GujKBUKuPIERKxUAZDgE6UOznFEboKFkXQTSrTQNlWJvLiNGvhnrUEge/xv9GgGgHoDgOdlS/Ap1pX2jvPNGPmrrRPhp5lWTub/E4Pe1YnZxMY2kxTNyamyFLlP4E5sRlx6h+tKDZUpQ4nuIlrt7+HpfXXoJpt9Ow+KsVpbG3ImJ76BNvvHp18HE5fh+9SuaaGJMqzuFI1xLz6wcejDP3+M3RmU9IugcFzyOWX9CsD1e1yzTb1nnbSpBnqfhk6K6ANYxuw6bXoZxJiNRpbKBWLKBZKvEGTiQnbk1KgKQnzkyxb3pudiwQtYeaJAGnby4voWBJikaqZSwYKT/4iv3HK1BcWFtHYanJtmAAq8mye5UCfVXh1iKyegSAIhgA6V6IOfQwv6xz+AsMzdBpTrSNXKKHbd3H91l0srqwjIPkQdSN5ZMZFoEzlUxdx4KNcLOLk7AmcmJ6CBh95y0Sr08fcnUU0ew50qwjXj7BRr/O1MHUdOUNFyTIwNVrF5GgVhibz9QljCYqm8R5IzAdd11a7g6NHj+PK9es4cmyaTWKssonV+l28M/c6YsWGYcXQ1AQjhQJn6KyJIUG3HKPbb+Hu4jyarTqCiIa0iPY6rqUTmJPqPmX7iEVmyl2SmXaXKHCkYCQRgSOzS6yGl5k49xORpfvchy5DlWi+iA9NozY7ctPrYHKigIlxYgOpl+2DBvQXl0UNPeMg0n5D0UsfwQ/a0HMeZL2Frc51XL/1Y279Ko9EmJ2dwNrqCpxehErxBJr1EL/z2d9H4HloNBex2bgGN7iDnrvKIrecCYSehsi3oMk0RU3murzjdLlHu1KewuzMM5gcP4vAzWGr0cabl15DoSJh9nQFt+5c4Zu53fR59vjk2LMo5p5E3jwFKS7D7qr8vWBRewXQ7W1Cz3UxOhViae1l3F15GT13joexaIYL29lALkftEYRtBqJQRuALCoum9+iGzDWYsfESOp0OfB+wcjkG4SCgOpAJjS56KPMUuNmZJzE2cgaWcRSWcQyKNAqnpyGfH4dtkxDE4pueFP3UsmdZqRUsMyEuJLUPRaeMs82e8p6/BlnrYGNzDovL19FsryKOaQIRLTIydiDFaR6BW8V49bdw7uTnoCSTuD23xufpmWeeSU1qhNUpYqopEmRTwztRQVTDTp3i0twk07rSwqbKIfWQEj1GwSy1nETEJvgi88lZRfTcCAmzOSJL20u5M4gfSLkLVoCS9B1gEJuhMG8Ikc8TbcWNI2nPqxC00fpUVbom1yBrC7h46VsIsMxsjGGqqJaPo7GZoLGhcvB4/uwnWFvgu0WY2hHI8Qh6/QAqxTmPAH2AJUnZkvtUue9oHnay9AzI6UUpa6a1SOuArmeWxXJdOqZpgzuAtB+gc0uUIQYx0WtRgEoZOGVym5ub7Pc9NjrGWST9nv4+y9CzjD1DzHsp9wSkAWEWirQmqUMmMU7kriA6m2RuySKtzvLqGg+Nov7parWKWqWEWslEzhTHlK3ZHcZpt/PdfsgtjunBM/TDw4FhKnmwyG1xeQWr63U0uzZaXYeD9FgiMKckQ+PPS33ieSvH4On2e8zQlfI6jk/WMDkxCj1XQMf2EJALo6JjeX0DN+duM6BXykWMlEuoFHIo5w2U8yZ0BcI2lVzh4pgtsDWdmBhgZXUNj58/i2abbMYVzN2ZQ9/roNFZRcfdgFmkLLmLOHIAlwKMPCrVEirVImfpne4WFpbuYO7WdabdiYkUSZjM/u4y0bdC1scCPU5WqIZOojc/gNOz+TtLjCQJppWDblkgF7y+78L2PQ74ZFmHKllIQjLcoWCO3Ex7KBVlnJwdRz5PiRIN3/ogKXfO0DOlsWjVEHVKAnRS9PV5zmujeQdXb7zENfSxSRWFcgzX7UCTyYUtj6NTZ9Buujh16ixct407C2/j1vyrkPV1YaKSJodxAJFBeyaazTZqowaDW7vlsm2prk7gqQufhWVS/7CJV375CjRDwvknjmNl7Q4mJmu4ffs2T0ILA8qKP4mjU8+gUpyB3dX4S1cKfIPFSReRtI5CpY+3r3wXN+Z/Ai23BddfwdHpMqK4izDos7jNc8VkO1XJcV2HO6ISanHyEJEJQgjQOHQSyrku0WkJNEXnmbeEj0TPV0qTUJQyxkfOYqz6GCbHnkS/k0M+dwydNp3aHLe5UE1Ko4UlyygWK6ysJ6Edtb0pegexXGclvuuv4u7i21wS6Nl1vhb8ftvuZhb6PR1F6zSOjH4cM0c/gbwxza19BIBTU5PpZqHuZOjcuiasX0Uvdib6Sq87ezmL/lKWAlF9iUQllIVEIbedcERL3syaCTdUCfa3a5iDs4tom8qy9v0pdw7pWPQmevCFXzL9TBtzEJIOIM8ZOQUwpIgnhl/Yq9MNtAlFuYYguY6fv/J3iOVNDoqeffZJyFIZb75xB806VeNHcGL6KZw99Unk9BNIgjHI0SSiyECk+I8APcWTXYD6AIC+N0Onnwl4LcvaBrxBQCcAHKTE9wP07O/ptej/6e8J3CnAbjabTAWPjoyiXC7zWsvmq9NrZTT4ftm5yNBpHZPwljofxPpjlzNZBUlPyNSEasvUU00eGCur66y9oIydXtN3ezg5M4lKyeKAgh5iSIkQVNHx0Do+7HGYCp9B59C2tYf7PV1iYa2agxcBd5fXsL7ZhFWqoVCpoe/4uDW/wJ0ypEuiTHx8ZASlvIXAd+F0tvDYyaPIWwb/vazraHQ83FlaxfL6Jgvs6HqQEv7k8WN4/OxxlHJAt2kj8hyYeQuRqqLebmF5eQmPP/44CnkDr/7yTdSojq+oHGyQgt0NezwmVTZ9aLkQPa8By1SQOB5MXYWuKxibGEG+YLKT6frmKn71+ivoO4KOJ/U2AbqSArowiRSTMil5ITCn3cezHfTaXTh07FGEUqkEq1CAVSpyJbzr2ui5DmfrJDxGpPM8DHYfDbtQVRea6uHJJ2ZZJCeRKG5fQBeJ47DRPg9QQ7+WAnrWuiayn8ztjgQEQehgZXUeaxu3Ua4qmD01zkK2xcXbmBibZMJ2YmIczdYGenaDafit9m10encQJRvssU0UPJnH9LtAPgfkrRqPIyUxGAsjfJHlyrKFI1OzmJw4jlrlGG5cX4Ghj+LI1GlsbXUxPjGKdmcDK2u3sFnfRLk8iWr1GMZHTsEyxxGHFkI/garKMM0YfXcF9dZ13L7zKov6zHyAbm8N586dxMbGEhy7jTAiqo5ci2ShfCa6zgvgeRHyVoFrPKSepzqPoG4og6SZ5DG3MRIVHYUSq9a3Gu7/x957xliSZtlhJyJevIh43qTPrCzvuquqvRnfM5xZy+USawYLgtgfgiRKkPSThEBi/4hagqQAilhIBCSK5FIGNEuzs7scjO8x7Wa62lRXl8/KzMrMykr7/IuIF1Y494tXld3T1d2zM4tdAcpBTnWZdC8ivnvvucfAzk/CH9ooOou48MjnMT35CEZeCUlYkYAWrgfyZkmgfRIOTYsRgiME8S5avVtCgGt1b0pB7/TWYOYD5C0eOGRgBvIQclJx7AkY2jQOLzyHYv4kAreGQn4BlfKkcBj4M3FHJv7t74ttFaY790fUe/IKStGmDIdTMx3S1K889AoOs+DpCeApcwgeVjzQImCU0i+ZxD61QxwXdJnWxydZNqH/OOTOqZ/7RjYWyvuAh+p4H0okoFItCcxOjwI21tTuc2UwGnmIIsoXf4Sd1iu4fedVcfCbmALOnD2FJLbxo9euI6c30O/omJ87i/NnX0DJOok4mIGRLCJJCoiNMDPXeHDs/v+Q+8eH3B/EKx9I2RurHNJUii4PRU5qB/fMfLVZ7MaQ+MOmWrmPMjb+uGATluUum80Cr5VjO0JwHDcO44+5z1q/z9HIcMixPC+TXRJ2HdtcM1yEw7oXhOJ6Rr///sBFq92TAsWGnEWfE/vI62GiZqFeJbxaFSRhvJ8dNx7jAv+wov7nW9C5t+bgo4EK3YEfIqHctVTEbpshUDflHOQkPfI5fSaYbNRxaG4OzXoVphZhplHAyBtg4AfoeyE2d9tY5w49TKTxkTVLEmN2soFHTx3HRLWIwO0J94C7+n4cYbu1j69//Wu4cOECjh89jqWlZWmi1BkcwLRzSIwA3eEudHuEnruL7f07mJluYLJShZEmcL0BCkX6fGjCgUoQ4u1L5Hn1JKJVpnSebyabtpz4yCsbTCq1Dkzo/ghuf4iRN5IzqdFswKQXvW1LkAyLuRuOEInSJy8GZKakYxJR7CGfD5AmPTz91FnkTQ4hHJzUWXuf5S7StbFE+MMxlj9FQb+Webmz/yCcmSXhZMYyvIEJXQWBK8xoyrWMPJO8yJL2kM8luLO2JLrwwXAfO3uryFsBwriNFD2kYH5tjEKR+2QDIy+W0BWRDsQU+9sY9EZo1GdRq04gbzq4fXtVJGgMOzlx7Ck0aidgmfNo7fnImTZq9RLubFzHfmcT7qiDUZAK5H/i6BOyu/a9kcTq2U6IVvc23r78XXgj5qtPIm9H2Nm5gzNnj+OdS28AyThtiyQzRrKqbp2Wt7puixc89cvFIskW1Ib3Ua5Y4glPIokYCsQafI+yBeVwNz15DO19Gu/Uoad1nH/0cyg5i0iiOuKgjGjkoGAzJzfBKNxFrZGDU0qkCbp5+1Ws33sbqbaLYiXEqdOz2N1fw35rS1LqdO6rNZLEyMKv4fDCM6iXT8PSjyAe1RH6RbhDXscI5WoRtVo1IzsSch+nrfHmYueYSLgJGZ2EPk0SUygP4q5JAktSYfJWa2XoeiryDBZ07sR4Ow7cEfo+SSNkozNzPlGGCxnZRaYkMWzO4NixbO1+qef156pDOTCReKQMKwjBBQLDTUw2EYaestbNR8jlKRvpo9ffhevfxrVb/w6tzttoTOgSg0tuAbkL5SrQJSoCE4ZRw7EjT+DI/FPQwwVY2lHY2lEMBwZMO5/Fuz5wybrvHcbG5j5RMOMVjG0jM2b1WLP8UdDnB/19huj+2F8d3IrKKuN9iOx7/v4gO/s9n0l90AMC2vsLruJHHMxjfjAhjz+RIq29d0p8QIpT8h/1e/W1lIRO/XtViAmL12o1FAqOkq9xGsrCPIS0JvpjBYAKOS2DOQ+2V0oLzHveQBBFsmNlo8AdrJ0Rl9gwNOo1KexjCRnJTmw+x7fbGN5Wkku+EZlU4R1sJFnMyR9iIen2hxi6vhRymqVQliW5FkTjQkotDYHaA3cf1bIjEHy5XJKmQhwwNcquH2SFy+tz8GVVL9h72fUfcJN8vAn94Mr0wCsnlzjTzx+4aQ7oAWTVKT+b5SBMdGzukGfURrvnotvnmc/XXcm9iNzFYQAnb+Lw4gKOH5lHIRdjOOji7tYu1u/toOsGQM6ClsvLeUCkNA5G0NMQ9XIBC9MNzE02UHIsYYsPtRTb7Rb+7u/+PdSbTXziE5/CzPSskIVp9MWVAPPQu/0dtHpbqE062Gqt49KVi6jXSzi2sIBaqSCF2bZoe90VZLlUtnHtxhXst3cRJgHCRBV1esbze+LPw2GVQwPnjTyjWgn/Ubbmj0S+xvslb9HNlGoqTXbnXhjAJ79KUtwYbeVITggl3GFAKR0jrzt47rlzwnQnDK/QUMXSUJ4fYy36z2BClwjdBzJf7Y9+sCJePLR8JbzMSUihEcSiGDjvwLFt9PstFCuJTJDNyVSm3XZ3CStrr6Pb21J+vpRgJfTr5QvHgu1DExMTdij89YHvt/rpckjDOmyzgeef+RQ++fhnpBjcWr6Ny5ev4OaNFYRhDo8/9inkjCYW5h9BnBQQhnzoEhQqJvz4Hnb32kiDGdRKx2Q6lr2Y3kIQb+LV17+C84/P49r11/DM82exu7+C7Z3baHXWMPLaqFcKoqukix2NZHjmFAs1ccjj1E2iIBnv9P/mBG8xVUe4BS58do9WEa4Xw85XBbanb/hzz34enVaAZmMRg14KK9dEt50g8CzMTp9G0ZlCFCgiSM5koSK7fYSd/VvY2HoHp85OYOCtyT59MNxCq7OJO2u35QbsdQcivaIcjYiEgTkU8kcw03wMzdopuIMctrb2pQiWygXMzM6h4HB6qAs5TtkXMoWY0hEflmHKDezk8yjaNnQ2X46FiYkGCqWChBvknTzubd+TDmvuZgAAIABJREFUfHjf9aSgU61CBvqI7NdRgF6fKUiukFw0riK0HBKmoakFwX2XwTEZhdO/OBBqDtwhSX5knXNaIHSVIBiF6HX7aDabogCIkw6aUwYMe1/0+Ktrb2KNjY+1Bz03hG0AlpEijX1Zj1CwYeSZpkQeBBuTQyhbx1DWT+DRIy9goXYB2xsMr7GRt0pImfoXMWbVRM7iYcNmy0feJDmUuzZShDTo/PmSLOmNhYvkyD9t/KU60z90h/r+M/79FChlpfz+twfs6Qcd/sHCO57AH+iwP6jh+LDd7v1/L05r2TUW8w3VxLFQsBBTV8wiVyoVYFs8T7jLItQpsgmEGpvAWA5StlRjcpIq7tnnEj/vWKbm3tBF3+V9ppAxtgMRSZsapJhXK2U4DhUveWlOCRWr2p2pIyRsg/wLTmo6vJGrtMkGQ0KIIvpyLw+GvkzoVNiwuHCK5YTO4j6e5lng5qYb6HVbIn8l873ZqKFYcsTKlOdQJrZTzUp2qccouth/ZDGdqr6PG6MPJrqNi/t7inyW7vsAVco+RzYB3o8vZc4E+TBcH9K8glaoORPuKMLq2l2srW+i7wWIYSLV80h1Tru2OLZRfkouDRFFNvTcpfPn84ZdPHH+LFx3iN0WPTMsFCt17LY62Nndl6hVGsggDmHlIDataeDC1BKRsB05dQLtKMBWr4ff+bu/C6tUQarn8Ou/9hs4c/IEyraJyO1i9dYVuMM9hMkAkTaCUTDwnZdfRN7OYWaCqGQOh2amkQQjJIGHStmRBDYOYO9cvYRSrQQ3cOH6vEaOFPDA49ozB6eg+B1jlQ7vOUXIVcZTRELHBZ1DC22lA74OJGlJdK9qSMVAzUzl+6zV8rhw/phM60nSV8OTNI683lx5ckWpHAbHJ+QHP38fsVKRYp7ZnI/tq//gmzdTiZWUeMmxh7uo8ORUtEz14tBIpt4E+t4SdttX0O7dwsBblchRWpmO4+V4A0lHZ3Aa92VXrNzA1Pt971r+WUrIogTbrGN6Yh6njp/DI6cew6y9iG13H+9cuo57m3uIIjJMdTQbh3Hm7HOARu0fO6YAxVqCXt9FMpoQh7RgxPjRGPnCADB2sLz2Co6eLKPXX0OqU87wCobePdmvTzRL8HsDsR8c+ZweTJSKDVTKEyjYNWExirFOpByHOt02BgOOfYncGIVSEROzM9LJklC3t9MX57fHL3xCktfOnHoCwz6nvApaeyMMekC5OCt/F44onzAwM1sWAiFJepzIe+4yBv4drKxdRN+9i07vLgbDlrT3LG5sMohq8PsNfAsm5oXZfmj2KcxOnZXdcb/nYhQMhYlPZIHIgWnW5OcT8hkzoHUXSANEoxAx3Z0KBUzUqnBMZvjakoRHNZsfjuCUCxi49Lp3MOj1UHIKSDIpG/t/PwikmHd7LoajCEHESERVAmlW8aCgK1mckoGq6ZD+AWyMFE8llcOBEzqRoUhidT1UayYKJR8RtrC5+wZW118TLkcQ7ULPBzCYohdrCm3gVG1qiLUQI95iOeHNIJ8rQ4saSIYTODbzFJ44/QIa5WNwh/QucGCYReTyRUSxIW5X7MB54NM+WBV0pVUl+1VjKl6q2Pii9PwQovFHsYw/iuX8sAd9/Ock8zy8GD8o4mPehfzbbKWmish7894/6usd/HsR/VCzK5a63NGwYKRyPV2iZKORHIyEokt8XqTQmrKz5N46TCJoNHUi5M0iz9eXLHFBQnmg8tPmxHWs3euj7/nwI+qAuQvNwyYUqtGxLFADBQu8mZPGoVwqoVRkrDE5IGSe85qJsYL8CPwzsp4T8bFQUyyLNos6k74I+XLApvSTRY1Fnnv0fn8o/069bgnOnDyOQa8t6Fm5UhRHNNtm2BL5JmQ907PhgXJk7Co7LuZ8IMbxqz9pQT/odCbXMnNPVI6PyqyJ0yiLEN/5jSjNOZGOUO7za7eW0R/yOUth5B3hw/TdEEOPTpSUpqosdK4ieZb7Hs+NGI5Ni+0ElsEzpgDdzMMq8MzI497OrrxezUYD/V4HSThCyTExUSuBFl5p6GOyXsPM4jwGOQ3bwyH+4e/9r9hqd8Fj+Pz58/jSC5+FHnooaCE623eAWMl6EzNBvmzhxddehmYksE3I5H/qyFGYvLaBj0rJBvX1Xuji4tsXoTH8KyZPiTGnjOwmfBLL/SKcMd66lLFlRVGuTabQuO+lQZNquTeIRKoBTyF5qqCzGc3nUnhuC426gwsXjso+PU1Z0DnpKbRGqYrGjQCX1e8bct/3AH7o+XG/oB+wr/6333g3ld3lONhE9gEsityrMkWGFP19GFYXUbqJndZlrNz5ETqDVaRaF6lB0gEvOOEqvk608VMCft/lvlU4/8ooRBjV2Tt/r3FPMkDRcRCN8tCiIo4tPo7Hzn0K89Mn4VgNvPnmNSno9focur0IjcYCdveGMHJFVCoTGLpEFUxYJm32cjLZkaBAIxw/uAur2EVncBNhclf85jc2r8OySXJz4Zg23E6IaqmJdquHE8fP4PnnPoOZ6UOYthbkhW9HPVg5W8hb7PJ6va5MHqVyEaWCjW68jVQPUdUaaIU93LpxB2FgYPteH7PTJ0VmRxOdYV+HNzBg55sw9CKSmDpHxgO20Zy0USiHsjtf2XgN92iOUuyJ2Y5dSGSHV63SNtZGrxPA94CpSTovTWC6cQGWcQiF/CHkDabOlVVyG7gS4fdJF7qSZINHIbtsNm/KWEYm9SiUQ7lZrWJ2ahLVYhGORe0/JFGPhS3vcErhnjxCv99HpVgS8gi7V15nNjxDb4Re3xOmbH/IlYtKW89x+S/Rg4ogx3tEdvNy5sRwCiZczxWok1wKQUNimnf00W7fRXPSEt/9vruMVu8mOoNbGIWbosm39ACOTHWQqZyFm+6BzEFOtAhDzxfWK1HpnG4jDh34bhG2NYvjR5/CsSPPwbFOYtjPw/PIh3Bgm1WYucIDf2862XH/loWIKPSK/6/Y+GoX9/C3v0gFXRX1cXLeGDr/6Qq6WGhS4kU/LE7mRG3EKGR0n+HOr8nD03Esme7kII15rhDhMlX6HYmYWUEXMw9Zw6TokKDEBovQPpEfTtLUnPM+SWJxHxO+h9h6qvOHZxfNTKrVihRTTpf8msqRMLP95LXTgRG5MMoPTkhYnMZ4bSX4KNZkYh8FsUKg+iTQcrpVQVAs2vz605MNzM3NCCJGspjr9mU6J9I18pXVqdwx48ZP1jbZdC6K4R9n+n+cie3jFHTJIyebV9fgMdM8jUWCxz0yf8ZWb4hWZwBvFMN2yshZDnqDEXb3Ouj22LzQgtuXZp4Nku/xNRhJ01+0LaQhz5AIQZxIQc/bRUFRXH+EYqkoEH0UeNCTEJWiJbv0qWYNRULuZLqXHKy1W/jf/uX/jevLdxidiLyZx2/81b+Ce6u3cOH4IrSwD5NmZckQPmOnSxZefesiQkZPJyPUSw5OHzsGJpjGvgvHUu6mcRpgZWMVe51djBKSGUmoVM2jSSdASgsjxoUrqaE6n8aYSjYd81JlpN3x0oRFnkgH73ciOIo/SoJlipHfwWSziPPnj4Ky2iiiU93DCjrv2XFA1UPa8g8jRcp6alzMs0n9D797NWV8p56S+KSKhjiDGbS38yT4wi4O0HVvYmnlFSytvIpcvo9R2EK5ZiLvaOh094SFzELOh4xv3GWK4+PY2VGSEsee4tTn8aQdwbS7oLGS19dEqpZLm8jrE3jk1DN44bO/hMnCIt65fQNLyxtYW9/GkSOnMTW9gDhhrB8x1Ro0rQgrbyuXuIjdoykFi6S8Ur2HN975I/jRLey1b8gelg98Gpvo7HmYaRxDwapieXkFzz77PL7w+b8kcCEh+JEfYqG2gKtr13DjxnV5XU6ePImji0eQYycbt3HrzjsIoiEq1bJAx/fu7WLQi4T8R+1z0V5ADpNIowqSqCh+7nFEKJCvEqdAFt0UPXdNDHvc8Da6wxuYXdSxtPIOmpM57O5GaNR1jHwNUcDAmKKgAPShT0ZTsIwFaDHhcBNhQD094TVKK0YoFAuwrDLMXB1xxKLMLpFSMw9xTPmZLjc32aszkxMoWnygSEwLMRj2RUrCe5y7JM/jDRqhUq5g2Kd0hR+r4lfDOMXQDbDX6aPddYUwR8mL0gQ+SDM7WNCJFARRT/KOrXwRw4GHnZ0dmYoZG+sURugMlnBz+RVs7b4jhd0phaCSLYwGcAizKyqAAFoxq3fO4bITMZnxcQBTZ069LoxVyvxSo4IoLSBnN1CrncXZk78iCXUGCvD6CZJRHrZRFoQq8APp6MklEO1+hiyIoY+QtXhOPrCG/aBH8s+6oBOi/vG3H4fcD0L7ylBjvGP/6Qo6ZZskt3K3zd0yiwSnXHXoZXtDwpc8RHOGFDlO6oTD+W3IeSH7yEyTnlU9MXZJKEEayt7RzDtZAIimimtvAN93kaahwL8sOJxGlQaSRE5bJkdhMNMURvgZ6uCVa8IGQSy1ucdWEzebEe7PyWRnw8Cf5S412ZFaxUnYsMn9K/MYiDKEyHMuQSLNyvTUBKanm7I6YuFzh33xtxC9+5jPoICojGPAb4M+CB8M8Ywn9ofdQ8o+5MBGXBwWx5wLBfH3+gMhJZq2BT8YYUTbXO7DSfzlOedUMApTkajtt7pY39jC9k4LumGhWmtgMHQRiXSQVrccmDz5AfjfDI4t0HjHdeEHEfJOAaZTlB0zURpOvXTsrJZJCPbQbe2hVrZx9tQJzEw1MYgDuJaJG5t38U/++b/EVqsNp1KVM4YT+luvvYTPP/c4pqoWChabuAG6fhe5koW3b1wVjXkcDuCYGk4sHoZDshtXAg4jWQOkRoL2oI2llVvwwiFsJw/PHYie3mLRoYKHhf19ttRyMiu7SpXzHlEyqwYSMaTRiECSe0AjIWZkUPrIc4bE4T5mpis49+hhUugQRR2pc2rlrLzfH0DudOB8r7nST4KQje8jhSxkhf2bry+lLK56WoQO5riS0MFISg96rgPkthGka7h+6ztY3biIrd2bOH5iFr3+PuYOTWNqZgK3bl8X57VCkQepC9eTM1UKtawaDsYei2OZpQhaOk0I+mB+SBwAlWIRltHE1uYAllHFYxeexdPPfAJzlcPgduf1d9/C17/+IvJWEQuLx3D65NMwdU6qTTFscQdAr80oOxJTDATxXaze+zaW1r+GWL+GRG+Lb/vuvQjzU+cw7Jg4eeRx2PkSlpeX8Mijp7GwMI033vwhBsM2kpQ+x0p2EIY+hi51zz6KpQLm5+cwOTWNq9dvotvriGadBVpY2nEeTn4Ks1OPwO2WYBnzqJWPo1yYl+lcuANyYEUqvjWiC9wu0twWet41vH3lq2jOxOi76/BHwGAI1GuCJsE2m0BcxtzMSUR+BV63Jla4jeox6CgjSdh9E8YbYBQOMHQHKBbrKBZmkDOYz0uyH6e0QOQdNF1g5z0/M41mTTFGOZGyc6S1I73Pg3AkH0PoLWeSAJKx2uMYOdkj0VDGwChIsNvuYXe/Bz9IxL5RrGM+pKBHyQAJmLZUVNN+zG52AC/YxF77KpbXX8Ze5yqcIgk6Q+iGgqiGgwhNkhNHI2mOUibXWTWMYhOD4Ui6yZKVg5n4yGsKhRAZnWMiSA243IPrC4gGJ3Dy8Gfw6KknUS/NIxjm4PZSmFpBkvU48REDFothPQWHc+7XqUnlNTT5IH0I5v4XpaD/WUHu4sOQTeYscpykedCxOBLJGu9wx1MyozMJu/M9R+gkioQFLRAmbxWBQRUMzZldIN+Q/u2UlkaCVg0GnjQRVJ2MQqJ19PN2xLOAhYeNA2F3h1yIiJwefsoMbs8KOg9l3tPkP4i8LIrR6/UFVqd/OYs44f6cacmEzgLPOE+ywrmLIvzKz11kloA3kDRJpn6xqE9M1qVx4U8QZR4OY/RBQePjYztzVnyIdev43nkY0/m+H9i4ORtD7geaBvVMMYmMA5oO2yGsnkpW+drde3BHKXpDrkfI4TYE6eLPS59yK+/Isy5rEB2CPvBalUsF8aTotlvQYzZPBdSbk3BKZQw8X9YjJMcSBXC9oaAXlZKDzv4uhr2WhHktzM+g1KzDtXO4fncD//D3/hd4bAalaOo4d+oE1m5dweJECWeOzmKqUZSzchgN5Rm+tnIbbjCA73UExj955CgmuTI0dBRsE64/EHb7dmsbN25fx9AfiGucN+gj4BSf5TjUKvRbV28HOQrjKJ6x/FGcNDNbXzaARJGEX0BOjcaBIRTnvCTyMDtbwyNnFxEEbTnL7kPuYuSlCrrK1WCT+bMq6NmE/t23WNBNaCy0CW9C3rARNL0PLbcPzdzCrdUfYGnlJYTJLqr1PGbnJnD79m3MLcwgZ2u4vXJDCmC5bMrkR9Y5izkbZsowpf8cT+ok20nyF5OvyDx05cXkuSkPvV6CN4yRRBqKpRpOnTqDJ558WggavZ6HP/mTb6HT9WBZFSClR/AT4gpGWZttTmDYoyuaCctictA2Xnnj97E/+CFC7bqY21RKVbR3DBya+ixiv4qjiydRrVSkQanVC2IB+9qPXkQQdVEqs9j2kKQkT0VCiON+jMQt7nqZ3V4uzWE49GE7tIYk091Gp+XB0BrIYQa59BCMZA7TzXOYbB4XWJcMeu7P6SM+GHRQa5qo1GNZDVy5+U3cXPk+Kg0fRp5M2wRT0wYqpUns7bhwBySx2SgXZ5DXZ1G2TmGiegaN2lEYWkn2XmpHPkCUDtHu7KNUaqBcmpfdvXj0ixvWSIoniS6NehWLh+ZRLRcQjTzk9BS2xCSyAx4J05s3Ox2WSKTZ2d1FvdmQg5w8T2rZWdB5GLCgb+20MfRCgUhp//jQHbqeiMTEH3nK0tNk4RxiFG7hzt3XcX3pRRjWjmTHTxB697oSOFMuNrC/68JmE6W3xbKSRB5Npze7hdBP4eTyqPEB7mzBNiJMThTRaFYQJDF22x20XR9p0EBueAKaN4XpiWN45PRzmJw4iWBkiUbdcaoy1TBAJaaZj8GCTniZBV3d02xouFf/OBDpB03SP+0OnXvnh4B1GU9hbPiiDo6DkLsUl59qh84Qkyw1ikxgeu8nqezPXZdZA9kOPW8KMY5oR55OXZnXkJGmyGe76CiN5TVNudcmhYjmQqIFJ8EukWLueyHcgSfFh7wXssljjfdxIK8Cd+pstgu2LU0q4X1lW0wGvZrOiQiIE6KsFEmKo2eDktBxP97t9WVK5xTOBDEGhNDjnC5mnNhZzMeBKGzhvUFPnh9yBNgA9+g7rqVStGq1CqoVNtE8utV1EFKgGv7k9WLROyhi+ChW+8HiLnv/Ax8tg1N2M4ybBpL9mAzGhoVuZ/z3/Bm3tnews99GkLD4RfLz1hsTKJWq8PwQ3U5f1g38WcfXjMMMG7G52WlB8fa2d8SQhcYzTqEkE3qfbm8BY7CBETM18mz4ItSqJcxOT8CWPTzRPcCqleHMVrC805GC7kYx7u3vSVM2P9XAdNXB3aUrOHfyEGYny1J32LgTqr+8dAN7nR0YRggtDnDmxAnMT07CJhoXBqJDd4MhOsMONu6tYej3hQXPQpNEIzgkxFlEixxBh8Y784O/Hqj08p8KllfXUYhzouNXHBI2OiTQ0o52fq6B06cXMBzuiORYMd3ppcH/jTNTVEH/qfLQlVDlADFOg/b9t2+lzIROOTFnedkqHrUPGG3c3X4L65tvwiqQ+bmFJ5+6AN/3cPXKdTilPHY66xh4+9m+nVCFLzByPk+t9ng7lXmZPEACFTMnzYkXrmnaQj4bDtl9D+RBJVOUL9qAfs3VJjodD4uHzmDQ1zDopzhy+Bzu3dtXkAkskYodmj+DcmFOJG+e30GndwuXrn8Fw+Amctae7H4YpDJVewJB/xDikYPFw5SyJfLvt3dXcWf9qjDhYfQlMU7IYxr3bJw6eMAoZjLXUpw24qCWycRG8HwPpRJ953UszJwT9vmhmU9g2CmjaB1ByZmDO6R1qUIwPL8Py2YxdOGHO1hdfxN37v4ItQkmAO/AD3aRaj4effQReG6Eu+st0dlPTRxBqTCJ6YmzSP055PU52dVzL0/YM0qGsmNONFf2RoVCDbY1JVA9/w0LMWWG1NJznzQ5UcehxXmUS+QysKAncAi7ByOsLt3C7NSU3MylWk30qD+8eBGPPnZBvNAZiCOpeLJ31LHfHeDedkuINoTcWdAfukNnAQh12AUbmh5g5c67uHrjZSFaNqZCOOWuuPrF6KJUzOPOnXXUq/N4/NwnsX6njbu7qwjKW9CsCGlgI3ZNVOxJHJo+jLmJSRRMDbdvXkKntYEji1O4cOGskPquXbuBvd02jEEBzx/6S9ha8rC146NcO4LjZz+JuSMXEBkldP0YZqEoB4gq6JwixU1e7V3vF/SH79H/rCf0j1PQVeG+P7ZlHtY/C8h93CxkWdGc1ONE4FbP4+6Z3gHk45CcZQoMXrAtcR0TaJw52IQwubDTiNOkYq1JaRBjM/2QErW+cBYMjax1i3wsJOJLqiZsDhSjwBU0gGeBTP8mGwhFwmORF8idkx8ra2aiJYU1M9tgP6YmrvHUlcmLNANr6ySlutJEkAzHUVWR9QxZGxBalB25riJBOaUbhiZwe6/bxhNPPCYF/T7kfp/trohrJKjdPxYP6Pc/qEl7P2nugwv6eyVsEpCi6aKlZgPR7vWwu9cSUhwVOolmo1RpoFypyarh9vIq1u7clWJTrzfgDV3lEkmCKPkqOR1Tk015fYeDgQxIGxt3MaROnc0DaWIW1146Or0uGs2mDBV8qY4dPYwjh+fAyz/g2mTkwWzWsLKzjd//V/8GbXeI9qAP3UhRsg188dPP4e1XXsShyTIsPcSx44soNSpITQOXbl7H+r07qFZNxKGHE4ePYKpeR+L7GPS7uLe9iVHoCWdt4PfR7bd42si5lkYBLEOXtDhed+GBjPPR1ah+YCWl9uu8f8YSziz8RMWpStaEgqKZDa9rERbmmzhxbAa9/j3kcjwHM5a7RPAqDpkQ46QGZtGqD2nLP0qHPvbvUJC7Bu0Hb90imKC+iLLPgUaavT6EZnTxze/8W3Eve/b5U3jr0kt44fOfwvr6Ku6srmLgtdAa3oVTzinCBEX3LgsymYQpOp02ikVO/GN2+9gxWX33ZAozNS2kbrhSFhYlyVC5PG/0FK024WKyKS14ro7HL3wGpcIirr27iWef+SLW7mzi6LFDuHL1Klr7A8zNLeLw4lH5mnutO1hbfwe3Vl5D3h7h0KEp7Gx3cfbkZ/HcE7+C29d8WBYt/bpSTNudLbzz7g+xu7+KyemC6O0HLk1xMtvR7AUfy37lPhDZflm0zqaVCANe0uPCPB45/WlhnweDabR3LNi5Q8Jwp20s/d1LJUfgQj0XodvbFgvcTn8db176NooV7qN8PPHUafG5p2nPGxffxs52G4cXT+OJx59Da28ALa7D79WRw7SgE/SGJ5OTrnL033dH+5hfmJZJ08pPAklBNW5yBAXi/JbXNUw0alhYnJP0uTCTlVh6isgb4pXvfg/nH3kETt5CaWYG3d0d/NFXv4oXvvRFVOpNOE5JIFEWdNJJSYo7WNAZwXhwQlfkpYwUx1WPVlb7Kn0IL9iCG6xDM+gMRevgm9jYvIap6Rpmpqdx+Z3rmGwexhc+90u4eX0DF6+8jKB2F8WaDn2QQ7gf4/jkSXz++RdwavE4EgR45Z3v4vuvfhulah6ffO4ZuJ0B3r14Cb3tHmqejf7rm5jOz6HlGtgZGlg8/2l84Vf/OiZOnMNmz0VsWQhzGmKdYl11hLIoKMY0D2oGA/3FL+gHIfef3Q6dEzp9KhQJjsWDE7rsvzOmMImTZLtTPkYYnPtUnhUssmkUIpdZn3KWCFnMIxqIDNDu9+H6vkx+UkwjwNQt5A1LZIM8B6UeG5S90TuCayJVmDktsdjy6zUbdcV8z5MboiyKx17DvJqcumXK5fSc8UGIMFDrTnhf7dMVN8DMK8UGf042xfwZkoAOl/xYmrToYnPaqFdgW5SI0qeC97iiX6jwo+w9Q3Xe46z4ExZ0QTbHcHtWiNSErkh+4sKQt0ShwomZryXxCTYoXGk4xSrWN/exubWP3d09QUOkOJHETAWKQQe2vJzr0gzxiQpGQoB2ONkS6TBM0eznbUsiV3vDITTThF0sCvrBk8Ep8N9ybTlCvVbF/PysXIv2oIfNThvLm5v44299E13PhSNGUgG02MWv//LP4cabr8LGCP3WFk6dPorZxQVYlRKury5jbXNVArgCv48jc1T7lOD3Bxj2u+j02kKI1Wgyo8diejbyBygRYaXMMY4w0WgIt0PIrRnkrrQBY3WIKvRUbElCm1hS89pztapIdCzqXGtQmSG8Ai3G/FwTJ47PotPekGHt4ISuzt6soIuXxXu9Ct5f1z+yoMv3fkC69v03l2SIGH8g4ZEk4d54BN1wsddaQbESw/M3MTljwQt28Pall+H5bYRJD7FOSUkPszzsOwwqsEXDbpm0JXXFVKLb2Zd9rWXxHmPYCPdTMYIRNc8OolDtzwhDc6fLnS0PBHaDLOZhyH1bA9MTZ7A4/wSa1ZNAXIXvcsdWEku/m7cu4+bSm1g4XMK5CwvY3ruJixdfEjiIlqxPPfZ5vPitN/DzX/xNlJxJkZnFaRdefAN3ty9j4+4KXI9pZgE0vut854PM7GVKxShP4H6c8AqbH/7Ka0wjnlgaEHGO0/No1hdh5WbRbznotyqYapzH3NR5lAoz8rHKPYokq0gagW5vF93enkzWhZKGStWUMBrdILmkj1tL17G2tiYP1+zMvEhpBgMXnf0Y9cIZHD30JMqFWfT7vpDB7EIqDPnbq+9iYXFa/ty2JrG4cAa16owcUvy8zCXOJxoqpQKOHl9Eo1mShixvpHBMHXGvC4OwBB/qnV05HIy5Wbi7OzAKDhLdQASGVxRUdrEX4t5uCzt7Xdmhj0lxDy/opoSkkDzDKTxKW8r6Nu28bGfOAAAgAElEQVRgY/MGVlau4eSpY2g2G3jn7XcRjCI88cTTmJ9dEDb86ta7sGc6KNkRrn3nbbSubeNM8wR+7Zf+KnIzU0DZwG7nDv79t76CdtDHl774JQR7Ht7+3hswe8Dl//hN/NbxC3Dv7GHb03F3lMNerob/7nf/EbTpQ+jxMMzpCHI6EoP3bAqd15irBiFBKJZpxpb7wB77wx/Ij96ffRQEK2a579Mvq4/J7scMEleHfDa9HZzWD0DuHySb+vCvrwkjmcWcwSWKjc4XhXB2Rh7ijpzTDxPyEgrO6OyWl6LOCZoHO2FwKhMiJNja20a73xPDmVw+LwS4cqkKO++gvdeBbdrodwaSsKbIScF9GFRJItVExUOZkrWxbIxfj8WdVsKSHyA57LpM3QwRYaIaCyCfK5e5xNnf8XtQjPdEiHDKGERBrsJsFkk/iwJ/zliGEsLLM9OTAsUThuf3IIY6hiHZDyyWPAM+TnjLR13/Mfo1vr4PCrqMTAKzS5Y3z1jdQLVex8qdDdHYv/PudQQxNfiZeQoDWELK7Xj2cm2pQnHijLTITyXWqTp3/8pAyq5UBZUhKZK/clXCZiFWwYnY2tlGf9AX+9ZeryPNAc8ovibcs4c0bOH1yJvoBz7sCvMuRjASHz/3uedw883XUM6niP0ekniEMxfOoTxRx5WlJQxoPZ4PkdNjmKmm+m2BCzPXU3JfcgmCxBc0lLp5LR7ByYkoW67b5OSUkN7GsdCCzfA+IqFP7uFxFIVSUShgJ1udZKtIdb9xwIukoD//LDM0fDGYiZK+GpC5XpZlkjAx7+vQH+yiP3hEf8+K5QMaPrE6ljMgm9C/8/pSqkgPaj+goAcWHEI1hFHo5T5Cb7iC7mAJd7ffFvlXorVFUqXlCItzN13EyCNBqAx/SPZzBfOzR2BbBfT7XYwCMv4Gkk/OYlkq5WDmE3FAo6kIHxaiQ/RtLzJBhzILHhAhPds5BZVRKR7C3NSjmJ08jXr5EMzcJIKgKHt6Ws7GKUl8+9hv38LdravCaOT3ceTQ4zgy9zQuX1rFhfNPoNEooT/kjuUO3rryFQz9uyKfI+FKxZIqwpjo5uWw5LFJtmoeaUz/dj6UPFBYtBiKTh0s4LqBxHIyGGRh5oKwpy1jEXpCA5gmcnoFOT488kCHCCidKxGqZgND9ylOAczhZcev5GXXb7wrjHPlYhdgFFBuxtCSAqqlGeQxi6I1J9Gg1KazIWJ6HPkOQ39XXPyCMBVS3MLcKTQbc2oHqIXCCjWCRExl5hZn0JioIggGyCFCiYgQ9XG8AfsDfOVf/xvstdt45lOfwvlnnoZWLYslpB/RulYV9P7Ax+bOPvZafZGtGaaNgxP6j8nWxJLWUZOPxntjH2HS5ReWbt6XHZ4JM8dAng6mZybQnCih1dpE3k5RrUbo9q9g89plrLx4GTNhFc1REY7hwG5UcOHnPoluU8ewquOttZuYWzgMvZtCa8W49+Yqrv3Bf8Lc7XVMsjbXprGZWNjQi/gv/od/gNzRE/AqFXRzGgJTE7hdQhx4MLOg0zJXWHbcgT58h/7/xYKuIPqsNHyYbAaarMk41dHznJLBsQ69PxjC92n4kkHjGctcYnc5wVkMNGHjaot6gqclXfuISLKAUDfN1LxyuSKQ+3AwxM7WrkDtcUh405aJmoxtaVUybTsPZJHI2ZaCxFOaFCkeCGVsNJ4Zm6RwIuV9u7F5D3t7ezKJ5/OWQM25vA3+DHQs5HQrrPYxOz1zwWODUik48jmJOrVaexgOeyLp4g6djUu9VpGdcJ7Z2jTH8ZRHOJtz8m1IGvywt48u6GMfgrGF04ONvHADqLemAggGWl0W1j5W7qyhUq1ja6cFp1iH6wXSlLEBUPa1ivcitq3MCafShZyfmHa4NKVKRAqXLzrQLBvD0Uheq96gjw6Jha19bO/tot3rylmu4kc5bDDCVBc0Q91eGmyniIAyRB3oegOYRfpC+LD0CF/45JPYXr4Gk+mSCREgF9WJhgwTd+5tIUxGkgWS42CU6llBJ+SiCjpJrBHp1Gkg5zuterlvd3Ia8nx4EzrZWXL/qmz2sbQxI8ilvM+USkEV+jGCrdAWvkWxivTlHp0Fnfyj5599ArrG2HBmu/cyV07WU1XQOQwK0121AQdZkj92K3ysgi5rnGxK//brt1OxPRTXLj4AGXwowSSuwNVeuIG+ewO3136ArdbriPUNJHoqdq78lnju0wPcMibgDxykUQ3V4gJe+Owv48Sxs/DJfOzsYn1jCUtLl7C5tSz2nabtw7R7MqXSVYxWquyGKQ3hAx5KdCL9gFMxVKFrXcFqol6dxUR9XrzSkRxCo35S3NAIB9ESdHdvDUNvVx6oKMjh8KGzKFrTEuhQKCXwgnVs7b8JP7qDqze/L3AvC6ltU+7FPVogphJ845kg6hu5puQZ8J0XOdPdJwO5SWlcYhpVICmLHrxaPIpq6SgmaqcQ+DZCnx9HrgCdiZS7F1mYieSrc/dnC4NW8svlgFI3Jdn1dO9jASaJzfN7GI3U9+vkK9CiCvx+TjTWgo5oZBr3kbOGsIvkBnDiJdJB2J3Z0QXVdSc+jCRBSaOESMfU/CSm5prCftfjEQo0UpEEnATxzi7+p7/397G+uYkv//Zv43Nf/k2p8+zKaZvBwk3ZWqvdl4Le6XlINU5YjsjWHm4swwaSDCnu9D2xFw5C5hxTN1yUkJ0kNmUad90OJqZs1CaoX76HgGl07VWsv/kS+ldvI77ewhONM9A3QyzfvAO/YOK53/plLP7K88idmcOuFePKrWUcrR9GvqMhWOnh//pbv4Nz+ztoJgm8Qh1rkYEtu4Iv/62/DefUGYwaNWHhjnJcCajZzEo0Keg5KeiE88iB+PMt6AcL8PhEGAcuPQg/+egJ/f2fh4fJR03oSrPNe07toPmsEpLmHp3T3riJk5wA7rxzukzlhMBFEpkT3Zcc8OISKNbLZIeHUog7nY40yyOaDHDFoZuwbfJrFGEu5pklKAlrt4rC5CRF+JNkLq6r+AnGRZ5TMqdDFlVO55cuX0WpUhXrVtFm067UcqS47+zuiTyOkyQleOo+PrDzZoFKE8zPzkiDPRwy7MmXc4dDEU1V2LgQZqYFs0j8RiqamTtZsUXl9J69fVDz95GvfyZbVEXnQMhWpm/ntYn5/JuWGGAxq3yv1UG1PoG9/Q6S1JDpnWsT/ozKAtdQJkFEbunmx2uLRPzMLSJzGuD6ngSV3Gu3sdtuY3t7Wwo612cs/sJL4GIvJPFZyTxp1MTPLYFNgtokSCLOrRoiA3DjALkClVIeimaMZ8+fwqi9Ba+1hZJFRDSCz1wHM48+8zUsTSS/MqHzHOIXos+GSCC5RSaxMkCi0Y7VFWgeoQeuE00hY6h7gERfiXll40WNPpsOdUPJPSRozzgSMuNgjB/5iOZI5ELwOiQJeDs/8/Rj0OEjjnpCrn7/hK5OEmFVqKn9Q5wmP7qgq8heTeq3Du07b67wRwIS3ug8mNSkDnBq7CHGHm7cfgleuITdzttIc+uoNn10h0PFVMwBwy4DVypoVI9ieyPEzMRZmYo//Ymfw7AfoVqpIm8Y6Hv7WL1zFZff/RHWNm6JXEvLETZJJYqTnaQfBujzwUgZWEK0iDQLvvCRQCNkvxsaw02KYgfrOCexuPAMGtXj0FP6ljtI5eegt28e3W5PdJgCwmkDDEereOvyn6DrvQvDbAurmiRAmcZ1vitOxAOiioJcBGHl3k46oZy8VkLEyVHOwddhAguz5zE7eQ5JWMOwy2m+gmqJUrWSsNs54UuNpCuTnkfeNuGFPZFq86CiVzTZpobOvF4F9zCcxPMGAhmRmc41AAs7ofGRF8AxKwhcA2lcgm1V5fv2gw5gdGEV+A2HouE19KrszxXLnZd5JG4sxogHrY7GTB2zhyZRKuehxz4smn7w1PRHSHd28S/+93+GG0tL+G/+5t/E4lNPiilIrkhSDSU/KTq9AXZ226JDH5FLSDMeajTfV9Dfs0NnehofZJ+kIzLdee+ZiEbU23N6JzRbw2jkirNfsTJCqT6Abu5g/d6buPX69zA/iqDf3sP2S8to9ByUOkxAstHJaag9fQa/+Y//DuLDVewWU+hmCS9+/Vt4avE8jK0RvvNP/jn0iz9CvLtHmxokk/NwTp7FL/znfwPawiG4JQddShZNHuTcfGkwuUuNWdRFrIqYu+CH1/P7k+4HT2E/O8j9/cVAMXdVOpl6+/CCfvDjP+gQeQggKDtUTm20RWURZ1HngSWN6TgbXPaUikfD6VgkZTYLel4KOmHc0PfhuUOBsLkKEiZ6ttscx646JChKApqJ7mCAzsBDxw3FLpQTFgskn1VxGKThSRyJFzgnaPq887BmtDN11dKEW3QpjGX3yz1or6/Y32xE+DUIS3OVQMRAOAF8+rNVgpR3QsaeJyYpKg7ZFqe4ZrOGMPDQbu9hOOhn+nuS9BzZS0uioPgikF2uoNKDbz/J66+Kg9LCj904xzR6fr9sTtpdPjN8FvPoDjzRnFOatnR7FcMhJakGNELMjKa1+NwaInMjMdHI5+FFEWKih44D3bYw8Dxs3NvE5s421na2MIpUkyJ2suQpSDPABi+WzzXGreUOFPMfuvDxLE+YtCADXMwVHx8qk3tqastDnFyYxFzVwur1d1C1KaPLoUsnSf4slgPdZPM2UBM68y1kBhojZzzjuLflCiBCFLoIvB6S0RC5JJR3uhHS4W581rPZ4z1CdGfMuXjAl1GNwphUOa4Q4gPAKFWmtVGpo2l4+kmmPTLwiwhPW521WUBLZjGkOGty3RXR9mFvH17QKZtTKPL9Cf07b62k7DoTMTtRIQUssJo+RBjvwAtW8erFP4QfrSLRVD53qZyg2++DNr1laxIMzzl1/DHMzZzCres7OHfmExKU0qjOSrhJqUi5VIwocRHFQ7Tb9+D5XelqJ5ozMu2GaYTeoItWbw+bO6u4cfttLK+9K0ltNLjhblsnMUlIL9yPccI1ALMAQ59Go/w4ji18DrPNZ+APbPhuKnu6MO4hZ7lCtFrbvIhhsITLV7+JQoWFfIBSsSR6UkrIVAiEmsolPlURIIXRzjfxamf3byk5Xq8H1Gq6WLqGXlXiS8+e+AKMZBa9Ni9wRVzHKOuSlCaDTmiqASAznw8QBOKnFlcRUohIqDxnBfsQdeAkQzieshGSBvlnnN5lm0fLTM0W21vKDlWd8YXlzsxgTuIiKcnX5WtS9iWMVcaGUpsa0GQnhV4w0JiqYHK6ikIuhZOEKAvLCMBuC9//6tfwh3/8J/idf/D3UZqeQsxM42JR9LmU7W3t7ElBp/WrwWtiOuLn/qGkOC2iMRQ8JqeF/PmV4RDT8sIge1CMRKyFGxMarMIAu53LWN98A5vb70Lv7uIRs4z4xh5WvtFGpQPMpQ1Ui3PYDhNEixP4z/7jP0Ur3Ebp2AJaGOLO0hJW376BTxw7j+D2PSx/4wfobOxiqOUxe/YxTJ29gENPPIX9FOgSIcnrwnLni83zwUwM5MiwVv5J7IP/3Av6eLJ+AJNn5imk33zMgv5B07lCih5+2PAubnd6CkZUDDUF1XJ9xiIgzPNM1kbZI2F12rPmdNGg03q1Uq+JBLS1syMStlNHD2O6UUHCLO4ohFF2uE9TD14uJ8YonBDpA9AaeHj71h2MiOiYlDPS5tgSAh6bA/4a+L6cA3SOE3/3nLJcJgQu0aiRhrubW4IECLLgKxkbIfcxssQJXQxgxgWdTVzmYW/nDAktCoMRyuUCpme4O6+IuRXd4tiYcD/LM4YTKQ9eFg5FjlOowvu5Cz9JQb+PqB6w15ZY5EwWRx29O6KZDH+NsLHJRMxA8i+2d/ZRKjD8xITt2CiVKyhXqjJht3o9SUHL2Q7inAE3jrHb7WBjZwdbe3tSWIM4REguENcpGVtYqQW4+stUFIJg8aDKgns4k8o9pbz68zyPSJxEhMiIEXGajvqoFTVMVkx84dkLeOOlF2EmoXAuOoMBdNtBJNfOQ4FxqjrJvTmZ0LMMFPX6GjScCmWVGse+Kuj+ADkiAVwr8+zMWwpZohEV12m6LgWd75zOqVyQ5jKbp8fw+/0mmaoXNpm6IQEvJEg++fg56LSppbOdT9vurKDTnGrsG/izLuiZwZX2jYvXUx6kaaKgTRVAQs3inkDS93Yv4vK1b4nxSd4KBVYyc3mUCg1US1Mw4zJMlPD8c5/FZGMB63f2cfzoo5gozcuLz2ADSkf6/bbYrVKrHsWcuALU7Gm0ejGKxaa4mg39Fpwyb3kPF298G9/87r9HlO4h1Xpin0fPbr5wYuSR0F07gcd8cN0GwgXUChdw/NCXMFk9Bz2pq1Qy0weMfURYxXd+8P/AC1cRJttoNC30em3p7MUYQC4oJxrqydXvQ2lwgHpdmQ+02z35PUla7DC3trqCIujIIxnNYqbxDE4d+RJymIc3sFAuTgp0SNkGJ2qGFZSKdXHkS2MGPujQTHZZ7G5T6Q7pLMVrwK+vOngWeWETSo76YMCDirsoHkxsbAbI5xzEAfX73PWxKyerow8/7KBQVOYYhlHOvNwVekG/AJKGivmq3NDdUVckQPOHJjBRLaCYhKizY6VObxRh/dK7+Ee/93v4H//x/wx7cgJpyUF7yImKCUeqoNMukrnKdqGKXJ7NFItd5vP9EOtXog18oMlRoHmIL9Aqd1sq/jZMSJTrS0O2sv4G1jffhh9sIUq6mHZMHEIewyvb2HxphEk/h2Q9j0HLgDW5gOd+46/g+f/+vwSawLXObczNH0KIPlobG1i9eBnn5k+jhiZ6+wEGAVBoziJ1qhimOvZ9HzEJQGTFsoNmQSesx+aMEGaiJqOEcraP2WH/eBf+00/oY6e4905544Q0pbf+qAk9iw1Rk977psWPKuicYqmOIXQp+vGsmHP3TLiVn288+XAfSaknJ1uGfBCuLFbKMil5nS4qto1Hjh0VbwJQ9kinDt6urX1gojnuhMVO1ZpoIAgSvPjGVfQDQu2pZJLTRlqZzakGgmls/Pd85x9XymUZJEjE4722tLwuOnOytivVmkyaZNePJ3JOrmpFpYqkwNHj1yhJBXkMM/c00TlnazKam5DxXi4WReJVLBRU5LBki6uMdIlYJX0/e1NFXk3rH5fDoGyIpbN/MKEfKOijkKmLDVmBraxv4q1LV+D5tEUOMTMzJ03Q5OQkqpSkhqEQnMlU517cJaM7l8Nur4c729tY3bqHrXYLQyE75aBzohu7J7KQM7SEO3tGOxcLYmJDGbJMpbJSUe+ycyZ/RzPg9ZiQaKIfutBtHYkeImdGWJipoGrFeOHp8/jhd7+BmOopi4hmBINudFzRhgNUSwnytCiXgk471+xuzgq6H3lCwuZePnC7SLmuTELkSWYW7j39SrLd+AGLXomRBsRHYNyIstgTYRoTTse/smHjMGabeZi6jscuPCIFHaDqa+99O3TFFhSm+89yQh8nrv2nH76d5vMKDhYf5FwkB6gf3UbPu4qbK9/AfvcmNJ2m93X0OyYc8xAePfkCHGMSg70h5qYW8PhjT6qxH7TxpBucmi6D0EO1UhBWNaHtqlOEG7fR6eyhWpmRUBVddxBrQyTUvls9dNwVXLz8dfzwza8hZw2Uqm589lEqRh03LCE9+HqAQiUnVqu9dg5T9cdw+uhnMNO8AMeqIwiH2G8vI0hW8c6V72Dg3cX0TAUePZrps6wl0o2RCKL8oxVzmVM1fc+ps56bWxDjm42NTSFRHDt2XC7KytpV9EebYoWK4Aia5adx6vAvwkgWMOgaqJSZFMZQh00MXUr4iqhWJsSxLY0LwnQM4iy+lQEjhrKCJWOe/03SHT+G34c7DOSdjVfOoM2tLjaDxWIohYaxqWT9UwvOA1HPuaJDJxlREkz1oqwpuKfn5zfMQMF9iS1BFy2vjdQIcfjYLGabZeS8AZwgQCVMYOom/J09/B//4vfx3/6dvw0wx1iL0e4PUDAJcQPtbl8sI5mpzAldMyxJL3uYsYw6t1IhTtENjGuM4XAg94mRG8Ew6YOwhyBZg57fR6e/hEuXfyApcZOTFblXZxtVPHX6OO69cweX/ngF8SowvMk99zQeeeJz+I3/+m/AevYUQnuIixtvYa21jF/8zGfQ6W7g8ssvYdABjp/+eeTtebGFpcseLYXJ1mcT5BSYNkdil5LZyY5KDg02lVRkMJ3t4+/A/iwK+s+K5f6ng9wJWzsiKxOW+4jWoty28k1NZCyGXOkQFWJBZ06AOMQJJBvJ9FZiEQ5C1G0H0+UydtfWsLt2B1XHxuLCHLa2NjFzZBE7O1uIDA077X1ceOpJDFIDr1y7g27AqS+WxleZoGiSuMapnFPdyPME+ubEzmJDrTr9FMhoL5TqsjJig0wi3u7+vhDVbKcgk6uUSfFtyHboGdVZihT/nDaieRUIw5Ud3dSCwMs06SRs6RJBzD06izrLDQu6QM60Hs1seMfF/GdX0BWi4I1CFMs1WYUtLa+JpJS681GY4MknnkLE171WFWTy3vYuVjc2ZDofJTFI19sbDLC2vY3le5toeR50hrsUCojZnES0yR2qn9+2pUFRjZIvUkU2RzQUkk/OVQg5D8IsJOmXMc05JEECu+DASwPYFRvIJ7DtFMcWmshFPTyyOI13X38ZsTeQAjviFJ0VdEpvbdOVgs4zigWdbDAFCChIjZI1nQU9duH1W4iGPZhJwAWbnD9B5i0gZD25b8eKDOVgSN8ENqG8vsL7kBWJ2q/LWotpgSHJcITqbZi6hgvnz1LcKHK14XD3/g5dsQrku/uzK+h/9KOXU9sqK5cx4sH6EKm+hY77Fva7b+HW6veQaB15mSabxzAaNNEoXcDTF34dXlfH7uYGTp04gsXFBbRa2zh0aAb9/h6GbgeTU1WBf7vdXbz62vdx4+YVmUAJRzWaNTx69imcOPoMOp0hclaEasnEjruEVy5+DdeWXoEf7YrOkrAsnec4CNEilmgJC7ph6hgZHsJsvy0607iOaFTFwtTjePzCJ9Fud3Dl6huA3oJViNDr72BubhY3rt1GtVyTfRu17jmTBDJXpk3umg2N+nKS2PJYXFwUSH55eVmalfPnnpSivLR8Cf3gusB8/VYNRfMsLpz5VRTzx+H28ygW6jIN0+GM0DfZrvzOfS+RCZ27bTI/xVqUkFPM3O+ROKbxe2K0n6wBYMg0QlMaMuwdu4K8yY6fcPemgvQCNlEs9IYw4jWDky8Z75oUzShiEpUtEz99ydm4UU/qDUPpzr3EE7TgxKlFTFXL8Dq7iDsdTDlF5GkdOXTx1a9/Hb/21/4aenGIfhqh2qgjDRiNmMfQC7B5bw/7GcOdqU08KOkBLwNE5rA0dloSuJGHJcGEHP0IaK3bkvWKYTE7YBnb7XfRGdzAcLQG0xzAMEaoVYrodTpo76d49plTmJudxHDHx/XvraMwmMKj05/Ecxe+CKc6C8zPCxLhFxJ8++K38f0ffgOTkxaef/oM9jZu4Matu6gf/gzmjzyDkj2FJHJgajVEPh0L2ag8sMGl57K4fUm4EKfMnBwJsUG04+PtwD6woMtk9fCP/7AJWYCDA17y753q1JQukPcBmdqDaT1TKsuFeO9U+JNAvn3Xk+IkhkZkRWeTgrL7Vd7X43020S+6c7GwSZQqIznJEqYv9mCImUoVc7Uabrz5Bn703e8iGg5w9PAClpdv4/Cxo7h++5bYhY7SBL/1238dhYk5fPPiNbjce2hUiKgAIU6KLOYTzYbsNTkhE27n90GODr+mhGtwLeMn8IYj2QtTr02P7nK1Kgz6TqcrhV0VdHWNUinoynGN3b+ZhqIqZsjHKBhJAzE1NYlGrSLNBdm17mCAwPdk1UCfCiIEwkAnYYzd8Psm84OT+odef2kqxkK1jNkt07lCjVg8hGxMidqVG9ja3kdzYhYnTz4ihLhHHz0hHiC7e12srN8RiD01c0gtEzudNlbubWJpYx0ec8CJUmR+3gzIEaJcFKGQ2etKgyL3GzkRWciNThfIkeznyaWRCT2zghbXSYNM/xLK1TJiPUK1WUQCFzpczE8W4Le3cGphEqvX35UJnemddKHTzDz8OBVTLkOjzJZktJxE78qELtO5IduIQrkgEukoGGDY3cWouw89cJFPSWZLkJLRP0ZF5AKPE/nk1ZNwGTaidB2kvTBRVNWDqUwMDuxs0JhpQYdC09Bw/txp4aDpeoDhYDfLQ89ka3LujUF8aR9+NqS4sb32v375P6RTzcOI/RoGvQFKlQCGdQ83V/8Yl699HaVKLPakC/PHceTQY/j+i0v4y7/wX8HrTqNWnoSZ68DIDUXDvbWzjN39ZQRRS4xZOAXSgY1Q+2iU7aiZ6kb/b/ZDCTOMKzLJU5JA2F1iXOWQ5MI6lIsmBwX5DUK+pDMQOy5KTmSFju3dBLMzeXTaAQp2GVpSFC34yePn8YMfvIqTJ05Lx7i5eRePPPIo1tY20Gn3cWj+CJZureLR88fRmEzxymvfQqPRxM7WEI3KaSG6keX61NPn0RvewfWb78hu95d+/svQ4mlcvfYOjp428OKLX5NwlJNHP4nJ+nk0q6eBqA53oIsTmtxZ4uOrWLj3HYfAvTinwZxMy3xBJKyCefJZFKQydmC3y1AZxfAlgkD43R0OsyQw5bo3Zk4qUgyhvEReI7EpJPydKgiWBx9DE/gl6ZzE7HSGUjIytTlZR61SgpZEiHwPNep2+XFyI3IiJbMbojNlY0CUgN9jFGrodqm91FEo1lBwysImVM+KmmLvTx/KZkPc1+J8hN5wB42qiZ2dm/j+K1/B8sabiPMdaM4QIbpwnBS1ch5PnT8n5IW3f/Q6/CHT5HTYlSncXR/g0aOfxhc+8auYqTJspw4vcHHpyjtoTk/j8NwJdCMiCOu4dfN13LjxEnRtC240RGhOwC4dxtOP/yKqpdPwBjW09zUszp9BZ78na42yk7DBCRMAACAASURBVBe5SzwKYOkWtJghECZyhBRTHxFh9wO75oMH8riIH/z78X9LHh2JmNlM++MF/0GMozprsr3k/QIgVN7MROSDPvrgn70vDz0zOlHzzIe/jVnJMndnhhqcYhmbSydHObDHtDs56A62DZnNKffQwkJXemxO02beRLlaQqe1h727G5ir1/Hk6VNw93axevUK8pQN5QyRlNG45NKVqyg1GqhNTOCzX/wiQsPBK+8sI2KSnoiplFSJWQYSxpLp36cmJlFrNuTeHbDoVsvw4xidnX1013bg5GxhaodIUJucwNpdoniz4hd/6uRpcURbWVlFq9vFyTNnsLO/J652Fs1wOttYnJ3CnY27opsnSbBWqSEOIkzVm7D1HKrMg3csieD1Axch3eX4/Fl5ccVTz4m6DuMVyfgeEr37Q96keMXqCnJSZBQs1Uf3I2GFWZ5Hp0vdvi0SUKqFmnXGMAPXry2j1RmiNRiQAo1cpYBuPMK1tVXc2FjFvttHkqf7m1JQC1yuaNMZFqsjGXH9xyFBuehxAOP0TiJSahhw2UDx+ycZMM+I1QKKlYrs602nhBCWXDtgCNNwYec8ODkfjubBSn04iDFTr+H6O5fR2d8XgjVteCXuVNJAyakayffFgS7PEJlCQRj5nALJf2B+h5aM0N/fQn9nA8mwDSvl7h0IRE2UeRdkLn7ynInPAPPQGeMcIgqZN6FieYmainqDLPmRL6lzLOwjf4izZ06IJbXj6LAsmvjsZ4NaIAMov1HR4Wdnsbq0D38GP+z6Z+3AgbtDg/b7L/6zdLJxBLZ2RKaPnNlBp/8ulta+is2dS+KuUy5XcerEYyg6M3j1lZv43Ke/jDScRa1aQ5SsYDBcxebWbWxu3cTQvwcj7yKX90SjzSlRouyoR0u5gyA0Yws5S00mnB75rh72sR5+fCRIvN2BDvbBAakKY6lSEiY7A1l8nykdOYGlJxpzOLx4Cu0W2fiOsO2tfAlzs4dx9eoNDAc+nnryOSzf3sCJU3Owyy1876U/ke550NNwdP7TmGgcExvEcxeOYThaxqXLr8FzQzz/zC+gbJ/FxsY6Fo+lePF7X0XBnhJiWq10DOcf+Sy8gY0kVDC4SN1Eu5pFl0pXrgoume0SgMCHgZ7LodpDjZN9uN/i70UTmtkTjkMvJHtepIYPrAtFj5uxivla8eDk1x0fpnwtxzwBTp0Fi10td0C8Celgp3Z+JCnz4/h7Fdaj9kx85xSkSCQRlleui4qAqAFfd12zUXCYv05TinHcnvpVHVrjLGkDsRHAz7VRsGIM3HX8hz/4p2i3lwRuNwshNrZvo1AxUajYwmN47PyjGLlDvPryyxgNgVJFR2fIaamGL77wZXzu0b8seoXbW8u4tXQZb739hhxcn/7kCzh/9hkslGdwe/ctfPVr/yf2e5dhFmjnyg6+jkbtERw9/Ek41glUSyeRRmVs3m2hWq6ozj+KkUsMOLkiKJpNAkMcsUZm+IEFXR7T992344J8sKCnCX3IH35of1BD8ACWpYMVEwwfzpIef/zDiFdyRT6E9zb+XqUpJHwuCVoqnIcFXe3MFct57KDFrzX+90q2pr6/MSOXn2Nc0Lv9jkh9GHs5W6vi7NHD0DwXbmtPXOXkrKOGtFrD3soKSvUmIk1DaW5e+sTv/uBdSdjzAg+tTgsDlw2mKUFDVR6+liUJfvwRDcdGc3ZGitQgDLB55y7sEd1UEpjFArw4RLlZR2NyElvbu5ienEbgelheWsbRw0dlYie7+8jx42j1uvB7+zhSc2BEAXq+j2Ktga19OpTlZTXj5G0U+c5CUKC/vA3TJhScIEzpFaHY9OOd/MFrdPA1e1hBZ4aAlvD5HRd0Qsws7Mo1nLcFlUNc2fkeY4CZmFbEoOdibXUD97b34XEQsGxEpo5dt4el7btY3rmHHbcHtvmGYykSIgl9GYucBi45fu1URxRw+MgyG3RdjGUI17NhYmGnZlznKoTBOdk7i62sMwwLbsy1RiyTtqUPUMgNUNCHWUEPYKUxDk3PYOXGLezc25KUNBIQZV2oExXgf2sC+1v/L3tvAiVXelYJ3rdHvFhzV2qXSiqpSqXaVKtrs8sLNpRdxjbYTUO3h6GHZpqZgUM3PX043dMcmB5gmIYeGmgGjA2GNqbb2MYGirLLdpVr33ftqpRSUu4ZGfuLt8653/9eZmQqlekq2yznEHWyMiVFRrz34n///Zb73ZuzYOds6CQVW5ZY7TJcZqVEJz2uuYj2/AV4tRmYQVsEtGgPLbWMfu5CFpGSvS7tIbWnqvHkdMSNY26mCZNqmyRJxrwHOrju8EHkcwrMScYj+TsIuxQOlyCO4lSsEIm2Ju+NjUZk0ntmo3Bbbt2+21/7/Yd+KykXtqLk0NyEMoszmJh8GlNzTyHBEhbmFrF9+25ceeVhyTYvXpzDNdfcCt+joxlg5S5gevY1vDFxDLPzZxGDGujMsDlT3ETeVUpQXFRi4hHTaYw9an4RMPJCDBHAX0MGESapBiGs8IKLhKQQEFRGwJLunt1XSpm50WAvx8XiYgPtlo+CW0WlNILhoW1S4ibbfvu2PcI6J0jTeOD6645gfr6OctVAu3cKjz35gJpH1Sq4cs89GBm8Qgg/w6MuFhvH8PA3HxBAP7DvFhy84l4lWpGcwVNPfx3l4hZMnJ5H3h7H2++6Hw1OjqEizmtqbl2M4ZUNp7AdyW5VFR727zNbvmwD5aapypVKD5vnz3PnNSCQZ5sjx3BEWjLdOLMMSvV8gUKBLFb2MLmJ2rKRskXArFrMcDiOJepaCrCX55c5MypCQwwulLQlX4+fJUuXQoCJQ8zOzqBcqqJQKMuGQXIbb3CeB8VhLJvnraoO6p5RIxaM82OjhZ45iV4whacffQgnX34WureEKk19mosweMOaEfKDBSQlA5WtVYS6hwszZzFYdbFz524cfW0CnbaB6w+/HYcP3YKLU3M4fvIoZhYnMTs/LaM61eoYXHcUo2Nb4Pl1HDv1LCJtGtUBGum0xDq13dIxNLQPWjKMg1feDjdPh7zt0JMikpC+zw6MJA8DeSCkN7Ap2WBi+Yh1xZCVLFXW7EoJe23JdNWf0/noDSruq8hR/Rl6dq8o1cEVEtVa4F67GazqlRPkZMO6/JbB5/N9s6CSa5F9aK4/X8qsSgBK2OHMvtN1K2znUM2hZ8eXBex8DtcfdcwXl2pibEK/7Iqbw95t4yhwCoNkMccC6kscKucmgIXzFzE4OoZG14PtUrDKx8TELM5PTssGSacz6qe/8uKL6LXb2DW+FTcc4hhpiNHRUREwQc7G1OKi9OLn5hcQdnwMDw/DLhWgsQ3gWBjfPorjx9/A2OAIzp+ZQKvWQLNWx6GDV2Fhbl4CGDufw5ZyCdr8NGqz0/Cp910q4dz8AipbxuBWqqJvznaY7GEUmRksY2C4ArfMWW5WzSLonDDpU+pc+0ls3HIhoCsSWFa65evKn1JiHIluhWIZ7Rb5TATfPCYmJnH69ARMt4yObiOmoZTXxrGzb+Dk+bOoeR1ENFWxqOCoAgP+T+5cOV5Njln1ORwx0ZESPIM+ZruWBUuAPIcC+/O2A5OWuWnWrEx8IvgR9wBX+A9mCugFqw1X78ChBgrVRZMYe7Ztx+z5i5icmEBE2d0olMyZ42jkKLkFW/El3JyI4LASE3Lv0g1EPFaOQuoUhOqhuziFxswk4k4djsEZfVXbSW/e5XshE46RkbRUCY73ANc1JySYpZP74bLFILoJPSAJcOSGayQ7NzlDB7Zh6NzH0UdVlfmuA/onH/r1pFzcBtfYIxtbz1/E/PxJeP45lMs2eh2gVBzE6NhWUfuhJCmN6y9cnIXXm8PUzJNotc+i3lhAELZhO4k4jzFy4okQEIQEoSsxFkq5ctNXFnI62k26ran5ziwrVZmN2ghY6pA5cp2gTVGVnmwoCuBDbN++T8hn8/OL2DK2DRcvzGBhoa7c3BIbR268DcXCoLznyDDNUXzpi5MtTmchKrd1e/OYWXwJx048ix07dqBc3IqxwWsF2Fk50E0Pjc4ZPPb4VyVZGKzswnVXv1eyeZLt3ph4HYbuCsPf1Adw/eE7RKNeS1xYZlH1XFPxi8xbW76LUqES9+c5cbPMrkH/n7OfuZh4/tJX19QIULnkKsBNS6FihpGOkWSjbwrc0/L3Gv9kjlpwU1cBQyDtD35n2M/XrddragAmZbOqzV31KdlbHN+yAyRVso3CoI2BmQIBVhU4A78OoMuwv4bEXML00pN44cWv4OyJY7A6HsYMG/NHT2E4seAaBs5OTaKwfRDBqI1gEMBgAqsMjI9XZAM/8fopTE7MolreLm0hbtJTM+ehWwF0WxNRjRgOlhps0TjIl1ie7SDQFsWEppofRBJo6HZ6ihDXScRBL2dvwcH9t6Ho7kLe3oqctQWR78okAT9ry6TgkQ/bYdqyUj25XEa8Xsld+SgrktDlHhmgZtWZ1a+vepby+fQFEf0/X65klz1nM0DPgmdhevdVjlRwGYjEr4x3phnM2uevff9sfctaJ/hz3esa2s0lAfUtwxw75Bgm7ShVG6pIsDVNzPIe374FjXYgvdRuN8Rzz76CgcqQGKJ4nZbI8iaeh2MvvYznH3sCB3bvwc3X34h77rlHAOWN6SlcmJ+TUSyCyvTFadxx151Sci4MVLDUbqK2VBcg9ttddBaW4C21ULs4g4N792GgXJF/W1hcRG9xAd3Jszh17ChOTF3AFGfOR4Zx1/e+D1dcd1iyfrr7kc3Pz8jJmShWCqgMlOGWXeSZRXYoc3ppRLURkK+slayHrsbjMmGZzMGLf9PudlGuDoq18cJSA0uNDuYWKEkKlLdswxuNJs4tLOLkxBlMXDyPOlXCaC1K9UaD/Xe2BFQmKaV2ycwVoIca0CMPgqNpPChWbxwH+WIRbrkspW+DIkDcW4Qvw+FlJTLDkjN5NonGCmIIiyAuGXobrtGFnbRhk7yWxNi5ZRyNhRomTp2WccQsAaEwF+WzS2UXlUpJFPp4YMy62SGn7C1BPfR9GZhw2SJpzmHx4gTCZk0AXUaGpYKZts04x55W1gjqXPNKAlZpB3Dd82cmmS4rLyTKiZsfCdQJjhw5DNtkyEJKIfkaXQk6RKJY9MQopat4NxLsblKc27jknsYf/Rn6//fgLySjg3uR1/ci6jmiRatp7FG0hbXXbuiIAl36vGHcgFPu4MLMcRw/8Qo63kU4ziwAynUqyViSPLiR8ztPnCxxgpkqsac+sOIHzsVoY/v4flEvY8QuX5YjTGwRvNcNFIslAXSCXrPZkrEPMs352krdCBgcHBYPYxqzLC7W0Wp6AqLsF5HZLbPuGuUmi2jU2xgaGpEedM8LUCiURFWu0TmFhdo5jI2NoZAfETMVlstFvc3swco3cP7CKekXhb0cRgevkWMolFvo+XU0G3xPXj8KvFRRyA9JZYAVAfY5VwBd1TgzQGd2vgy2KScju2H5eXO0JgPrLAPMskClOazIGysZYsq+FIF+yrBnrQ1Vls82ZlUSZbSdmYtkC1neJa3DMuNSlQVhdMr7ZJUU/rWBKKSYB1sKKnuX0T9Goqo+lwZ0WQ9dnVkWrGnGIl49/nk89+wDKFoOzj5/FON+Dhceex3vvfIIXn/yBdDeAWN5jL/rEMbetgfNagsz3nm0uzMw9ACtxhI6rQTbx3dg9659mJuZxclTRwVoSMDv9jhGB9jU708sydJ6URd2IcHO7TsxfaaGualZFEuWTBaMjNDZr4OF+RAldxdGBq/F2Mh12L3zVuga1xkDMFdKmZ1WU/rrVAvLAHdtL11IiH3979U/K1OkjbTgl1W1+t2glnd09ovVJpFlwf3f1/68HkhcwpdbE1lkQWa2drJAgBk5JUN7virrsvLT3zbixrdeEJNtlhKoMMzO5eR5VFXzOk3kc6a4/glfRkvg+V1UKhWZxCC4jG7ZKvKidAyrtzvwwghDQ8MIez3UZucwUiph58gopk+9gae+/jC+8sUv4fDBq3HvO96BW++4A+0wQCcO0WP1qljEX3/xy3jb296GLbt2IDI1LDTqODPxBsaGh9FdasAJgU/8p9/EP/+Rj2Pb4Ag6tTq6rTa++Gefh9+oI5ifQ6O5hKRSQmXPTtz8vvdg5Mp9mPE60IsuigNVyRiV+h0FKMjitlEdrGCgVIIj9+Dl5/37KyrrBX3iACdkTTJKYvEYoEa5qJuJMrGJmDojhiVM9/Mzc7DcIqpDI6jHCf7qhRfx0htv4PQbZ0QgxnJyymY11ePPtAUUYitdimw0LGDAz3ZdqSDE2mK5LL9PYJeeO0GQ3vGqRidAzjFWis2QdMh2UY89eCm5t5E3uwLoOa0NBx6sqAdO4A6Vywg6HiZOn0G70ZRKoyQMlKiuuMi5jvitk+Qr5GISHqWnT8UuQ5nLaDGKto64s4T6zHn4jUXYDMQpMKMIRqmxj5J4zdYpq8h8iNTRGp4M361AZz/bhJu3kM+buOH6a6AlbPz1pMIYCaCTH8bAiMmOqgqIK0Bazr9sNP9WSu6/8aWfTnZuPQTXuBJe04ap0aWIPbK29Efy9hgSCviT92A20A7P4PjpJ3Bx9hRMq4XQvwjT9GU2Xd3QCijoZEYd92p1CDmngGKhIjao5dIASqUqioUScnYZ9QUyBfOqVKcr4wKVrTPTZMbURT7nys8khvH1mbHy35kldjzKoHJhkNnKOdJoWaSEQQRL+5mgC4MLZvUEUR4jNcJJODPtEKazhF5QS8srLixtTFzTZKPWOrByFNppyu/6nglL2yK4F0ZzyLkaFheWMFAdgWnksVRry3gatd1ZDVglqau299TCkptWJvW6ug+eAQSvS/9mmt3g8u+IZAOUcYjlkm9ackvrqNTJVnwV5V3dHxyIoH9Coox6bwnA0rEMgjczcWEopz158ZJmCzDV/RfjnJ4CdGZIShwsbSlI1pqRANNzXjNjqxs1TM88hosXXsH05DScRoRv/N6foXzRx+3lvbh47AzKQ4OY1Ou486c+jJt+/L14IziJr734AM5PvgbD9CQad10d+/dS438bps5fwOmTx8QneWRkQDyZZ2ZoJ6tLr5VjVU2vh9GtZbznXffhjWM1nDx6Cpw8nJo6jcoAzylAr0v1sS3oNKsYGrgG11/3XuzceQO8Hvty1Bw30Kw1kKfoJGewswh/DXlt3cw8e46QJZX73eUeMqu8hiOx8lylbrhRzTwLKLLfWQvq0s7ZpIe+th3Ec6UmebtDq2QXjlNIuRqJ/D3BnpkNH9n67W8XSLbDgJKTukIK5f3MFloPUchpEAvlSkGAzw96UoUQJr0fIp+ndwOJum3x3naHBsSmM/F9VPMuSmxfeT7MTg+FWMMv/JufQ3upgYMHDuL93/9B7Dp4QMrJZtHF2Mgo/v3P/GtUiiV84Ac/LD10fnHD5Txx3O3hm3/5IJYmp/CTH/8f4c3XcOqV1/Hys8/j9ddexbbhERhRgIu1GYzsuwIH7rwNb//oR7BkAEenzmPHwSsxOT0tM9mFPEfWEuUwZ+golwqiYqdU0y/9ADYD8vSOUoQzNvTIMKdZDCslorCnKj9O3kWt1WJEi4BVTs6lD40ID+GpYyfwB1/9Ks4uLgq50XXVWCv3XI6YcSRRaQyo0b0seFAqgLq4EOa2jEB3c3DZH8/TBlmBOYnMLHezDC9aFOI/r2avpZaQynGysmeArntdOGYHBauDnMYMvSsCMHkaSJHICx0XJiextFiTETnhH1k6ykPUvNCRs7m38ZXVBIPKzjWp7LCqyRYONdx1vy0TPF59AYnfBu2lUsaw2kP7GJ2KzJ6qscnor5rayFpQCcfyDB3UHGAQWi7lceP1hxBHnoytsezOSnXPb4u6JyM3BehMfLmFsAW9cYr+pjP03/yLH0t2jB9G0TyMoFOGibyUGIKgJZaFXouqSi40M0Su4GGu8TIWG2cQogE3n2B0yBXCAcGbQE12cz5XRLE4gIJVFrs+Xbxf2c9gX1W5+ahlaCNvsxxO0NNkDlxcjaRsq0Cdfyfzv+Imo0q1KstRLGvTTtDp0rI1Lx7MBGn+Pvv1JGYxo1YyrYm4umVOZRz3YX+52aRneCznRvGadrstmbalDwGc0aYTWNKGF8xIO4GZh22WkYQVGQPr9RaRyxuykbFywP6x1+XIArkDLM+mvrfLm3Ya6aXnkZHd+jOXy93M/WVXeb5oJVMwQ5W5+/vnqnfJwIrShqqkpHpAfQQ7uUYFxHE/IKlsnH0tfidRbgUEFCkuqyhQeS6JeNNnQYoi+1F7PhPqUdr0fWQ4ydDV50/ZRgPTiPwlPPXU07h1/7X45X/2r+CcqmFsOsAWs4jASnA8mMb3/ocfw7UfvwcPnHgQj772EEJvBqbjo6f7YupWLQ4ib7ioz9bgtdrYvmUY+/ftQXOphmPHTpH3hGLJRb5YwFJzSdSzDl1zA6679j40674o/j3++IM4fux5mcs14hxsk5nfABbmNBy86m7cc8/9cEsj6PbIptYQegn0rgOd/fQ+0O0H56zHvR6wM6eiqEkm33k5UF8L6CvgyNayk05QZGIyK9ken9cP6CtB3wqAUKhpowd/J+uD9//MTZKufbk8VSBTTksQLPNcsupAf4VhZX2qUiZ7r8ywSbpi+yrv0piDyl6q58wNz+u2RZzE7/ZkuiUJqBvhyphSJ+ihGfmoDFZBLZrO4hJMP8BIvoAitd6XmviLP/0zPPXNx2RcbO/BA/jgP/oYQs5ND1ZRm5nDH/7H/xetxSV84KMfwf5rroKvxShVy5idmpKy/UNf/DJ++sd+AlGtgace+gbmJy8gaHawZXgEDRLjKFWUBHj3Rz+Mq+6+HVfedTsmuy0cm7qA0tgozk9Nwc25Yu1JghwNkRgs8Iu8FEpcZ6Ss/lZJdv022tCzUrYCdAXmVuoEKAx/7r2WjRZZ2iTqUao5l8d8p4OXjx3DY68fxcMnTqItgilUReP9nMDvqconEyCKTqlRM1OCWOpKsKxu53KIOaWwbQwyyMNWXFZFYjuQlU0mYanBi3KvU71+tQ8phTVlOcqSu6cY7mS6611YiSeA7jKhCQJUi2XMTE1jampK9jSujepQFQYNfSg4pkVS9uYoLyNUEYPie6bBI/dIS4sl6w/aS2gvzqLbWEDOoMSLAiRpf/Xfx2L4o9jusvaFUKzWunwuFNGhCJYOFFwHA5UCbr3lBmiUeY09mKZi4GeAzkmE7zqgf+Jr/yShtWfFvhlGtBU5YwAWNcWNEPkcSUCK/MbMhjaqc/WjcAq+jJPxwF3NVKMYPskCzLTzypo0VDajzFAJblmZNev/CtOagiUdlpQZoesyisYPmhmLODhxttDk/CiH/JX3MsEjy9RZ1rXzOmpL89g6vg0LCwsos8fFueleIAuUY2cEbi7OxcUaxsdH0GwqZyFuRLQ7ZBZAVzky8r0e50U5qlUWiVbZFK0YfrSA6oBSPnLskjDhLZO941A2IL5OrbYoJW5uTuz3K4U3FbqozZTfM5GcDORWl3L6N88sEuwve2aZj5CTaIKQjsGpICcjZmViJyq6zDK4DIhXNlYGIiS9qbK/eqyANjccZugrPfiMOJdWE2JWcyrwexQJITAFojXPrFFVBDhxoAhwqu2QkcV4Kej/1EPYmUOpZGOpXYfe8vDop/8Mj/zuZ3DAy8HtBkjyGmaKXXz/f/xJVO/ZiU987VOYWDiG4UKCXrCExNXgUZs7tGElXKgGbFgYHx7Brm3jqNVmMT11TubxyTAuVwsy0nZmYhr5YgmWsx9X7LsWt910GBMTR/HYIw/hqv1XYvr8POan27jqytvwzUdewZaxA/jQh/8ptm7bh7ZHxqoFxyxB9wvQYwLRpWX3tYHZpaCuevwbubXJrPLy5MIKaGcgzM8n++zXe15/RWf1GlFrJQs4NgL1/j6+4mgoC2AlClRUfujdroB5PxM+K8FnoJT9bpah027TcgsiI+3kbAwNDYgaGINB3+ug1WjI/DZ72TmqUzou/DbHhApihrHUaMAuuvADXwAtTxYypxHYSouBiungmYcfxZ9/7vMyD73UbuHn/5//G85ABYFl4I9+/5M4/9zL6DXbuPLaQ/ixn/wJNDnCqcU4NzGB3/3N38YPf+gjmHj1KI498zzGCmV0F5dQMNg3VRahHnkapTx+6F/8T3B3bYW9Yxz2+Ag8x4KnAc12V8rUjmbAtR0U7RxtnURT3vM9JFR7ZKHmMmNrG30+BKsgvW0J5jQNov8Cs3VWjQTQmWQUS2hGEXqWhY5h4OFnn8Of//Vf48TsLLqlioA8d0OO6TG6sqgcSrGqIISVUxLO7O1QBpa8gHypBLdUEl13jraxP5KRcleyb1W2FuBOE7CsCsggUu3vFNmh17oPU+8hZ3pwTTqt0V3Ng0FAtyxEno+x4VFpp509examZYhU7fj2rUrNTupvgYA6eTHM1GWIkUGG8LNUcsPaGnUDEq+F+vw0mgtTKFjq75cf5GCkJFBu1oJXaUsk2yGz5ElczXnfhz3Ypo6hwRLuuvNWWAaBnE6RnLqiSVFbdEyU5kA6XimyzN+FDP0zT/5QYibjeOdt/yvatSpyZlnGSOh05NjU+WZ0xozEQ6J3kBjN1NtVSbBaLJGLnY5SVyMRjSx2mYte7g+ujDypJkwqU8hoKiFgqM1Fgb4SpBBWpdiMqnG3bAIyy/bSilLaKeonFimgzIBUAoRl4YwVxu3y68n8Nm1QqRetJBnVsVOoRWVe8vd6WwkEZP8eszdO4l0Ggoocpc4v/X5JKS07toxZvDJ/utGGevl/UwHCyvlmmZcC5dWl2HSIdNUxUZN6vTnmvhKgfDbr1WRV4KVG8vhQYM4MXX2ePFdDGdfYFC1SAUcur5yoqDtgJBHyrAZRZ9kKkDditE+fxlN/8t/w2ue+jPaF89h99U5su/MA7vnZj+K3v/FHeHH2JWzdU4U/d0F6V4Gme9R9LgAAIABJREFUo90OUcgNQQ/ziLoOrMSFreewY9s45hfOww+XYDpd7No7gpEtZZw8cxSnJy4gVyhCM7ei1Uqwe8dO3Pc934fJM+dQm13C/l0H8Rdf/ApuvuEusb3tNBNs2bIHu3cfhElRH9MBJfUR5aHFqk++3mNtibv/OYoctCHJvE+6db1XXwkU39r62ViHXt2TlyfsqXshJURd5gAyMM82/GycjU9nf9fKm2h3Fe9GrCqTWIxaWGYt5130Wi3YHHclqHAf4K1FOWI/ojeoclprttCgp3mjDiuM4EQxgloD7flFvPzUs3jyscfRZh/VzeNf/OzPYOe9b8fv/uov44lHHqWpMboce62W8HO/+PMYvOVGfPn3fxff+MbX0VhcRJG+690etI4HO4zh6hZs7lFJLONZHROwRwbxL3/x36N49+0I20vQhqroUL7ZpmwwtSgicQEj257KfgUSxcIItXoNuaKaoe+vwvRX67IAf73Ly8oGAZ3Bs4gnc2KGuuKiVKxY3j3K01ZKqPkxtKKOR1+bwG9/+tM4T4Z/3kWL65gZSUbOpBIie+4U8SLIR4BbqaA4MAi7VBLhGZLgxGUwnYxZfWz9+29qM5r2+bPnrawo8WOjnh0cK0DBCWFrbYBOnDHBXJexQVY2rthzBV5+6SXU63VJmkgsZKWAtyAzX1W2j0Rkhpm6KLjFlI6me15OJpIo0WsjRk6P0Vicw/zFCZSozElyXfroX+2S5KfZuFQV0tFqfj4SnPJ3fA9520K308TOHeO4+QgVShlEMDjiBBIJxB0BdLp4KlDPZkUV8bi/8rq20rfZ/bdq++fL/vHj9yVmsg333vZTCJrjcPSKOB6xkc/MnCMCwuIlmGk9JDoPikCgNrKsoKwyMQK56ltfCuYZkGdjW/wztZ4JkqrkkQF6quYvoKASTF6BDNTTBSOYsW73adX6UhvKyhhRPyNYjpGgTMDSV45DziNWqm4K0HkNuunsuHQ/FJDFFiCbOV9/ZRxtBdjX629mbYP+Y3qr2zEjvDQDXgbdFIAvYTutB8wqir88yzoF8nWbrCloS0CQfpYC6EJ/ESlXXts4ZCmPfU/Vk2dlh587ZYDpw25EumTM9WQJeTdGVfPgT5yCd+w49O4Szi+ew3yuheO5RZzwJ9GyG4iiJobYi2pyVTgo5EexZWSvjAkOlPZg787DyDtVaRdUyg4uLh7DC69+BbXmhFjKLjU4nTEDt1RBrcE1SM6Eiyv3HMLhA0ewZ+sBlPQhXLgwh9mLdezZeQB5u4pCjjr8rpAdWYmi9SS3ko1K5hsBuogNpYI9l1sBG9/QZMln98VbW0NrN4S1r7Lx+/cHkJd//ywzW87i0ooDQaPT9YT0xtJr4PnQokiycan5tjsKuIlcXR/e9BwmTpzC6aPHceHsebSWGpiauCBgSRMWinzwrnWpUEeN+a6HkpOTjZhiJlQ/235gPwa2j+PrTz4ue1e+G6KSdzHfbuDgDYdRGK7i+VdeQrvbRhwEqDh5GARiP4RFdTL6QxAsOb5J4ZtqBafnL+Jt73k3rrnnDoxdcwBbbzkiW0SdlT+WnslmTyAyqJQNqNWa6Hoetm4dEWOj9TbxDNSzity6wSLlVKUvy/khiNuYLj10CZeQsG2Zz+FCrYHqWBlPn5nGH3zhz3FyagrT9YZosgW2K6NnakSWkws+NN1EoVyBWyqrDD/virMixwd9XYPPzDVTfuQUULZNqF18OUKVnYWtweVZ61RnPVs2bM9pnnh35OwQeZuuaZ0U0APkmFmy4gIDO3fsxMnjJ9DpskVqwy0q9jx5ASzjE9AtjTPhJNiphIqObwrQyaRnktoVkp2txWjW5rE4fQ4FzVsG9JU0cOVqK9v0lAWfGoNl5yXSHD73MVNaQ3v37MAN114lU5YGR1lZdqdKXUhv9C5CEvAEJ7I9OptOWc2fkji5T0Rqozv7EkD/1DfuTvLmbtx540/CivbBSmhqwvbAEnIcuaU2oAC6EkJh5CNZeEyrUvY/WFbIsug+gFnOqlV5dV3AWzaNV4eclaX7AX05A12O8voBSM1bXj6DTHsdfVcknYZL35DgmgJyCkRqQSoDejkOeX0CFgOatPkvB5sGAwR1ef6aykOqFazOfXkFp8HJJlnPt7w38/gZkKiS0spjnexcmOuXvvB6uffq1/kWDkb6Vhx1Y3auxhR5/bSE7m6ujAYKWVGMWCiq0BHbWkoANxcbKFRd9JwuvHgefuM8po6/gHPPPo6Fi2dQGM6hZrfx/NICqldaMIsaOks+p9dQ4l5fz+Pqfbfh1lvuRbG4A7o+BtfcBh9sF9loYQ4tfxLffOa/4+nnH0DO5fv70pIh6cotchoiQbetodvQcdN19+LeOz+AnDEEK6mg2wDGh3cj6GpIWNbXXMQBS4Z5KTuHpo8os15b51JtCOgy47sxqe1bA/TLk+o2+/Q2/vw3ydDTe0Pxqdd/ZCSiflGZrKRJBa7B6gCai4tSVq0WaSCkI6k3oJH0kCug/upRPP/Yk3jkwYdw9sQpWLGGIsvAYQSvxfKsA5viTLqGiGYwDBppykLmTkyWfAsVm+xrG7PNRcSWjdAyRERly8AINCpGjo1jemkeoanB1xLUO00MDA4Kczzp+aqUTZNpYaSrnpnIkTD7ZVvP62Jg51ZMNmuY7Daw76brcdf3vhfv+dD9MLaNI2o1odEFTtdk3rsyMiTksIXaohD5CMQZqK/to29c4eE2pDy1tWyeXY5P+baH5CBZFha8ELUoxqf+7PP44jcegVGpgjDaiTVEpiMCLFIeTy1ic/ScGByCy/YlSWD0uTANqQZ41B9IFSPZ9rBoBd0P6H3bjJImThOXrEoqe2e6VhjYaxxD6wmg56wQJjrQog7MJIAtlQeDtpqiFTA7OycaHJw1JxGORi2JmZNt2kx82FQWNULpyRNvxMKVXACxSE1kfM2kCZZBy+8aGrMXYIV1+d3lx6rgRG3/yxl06uEubp8yVZDIqCUDDwYLVx/chwP7dyPvcMCP/Vq2EvoB3ReiMGfRV0u+qjddm6lLeLRJhWwdQL89cc3dOHL1j2LQvQFaUBZsiqJF5F16pKuMSx2AUtUhaSyJyykYkpSV2sJlr86bcvkeV7+3GtDTTYxi+pqjyvXL/d8+YO8rna+oYfWhkmQ4KtBYF6pEbnXtZrPyZ1YElFtRf2yWaVtnmU8WTa1XRudiSwF9ObBYib6yudDVYPudAnOe8ZsA9MtQmTfajDcDg+V/56ijZOfKu14WISsYiQ2/x9HBvHxGFsmHboheOI9WZ1q0jqnExutzsnYMT7/wdVw4/yqi9izyURt5O8aSV0NSNtAsRIjzHEOLUHWA9iSwdwDwph1sHTqIW267F3uuOAJL345mL4+FWiwZhhexrNnG2YtP4PNf/D2Uipr0ZYv5Qen7h9o8vICTFAOoLbBsN4R77rxfhGqK9jZocQU2qlicIVGngLI7CIRUS1NciJ7eRWSslOzWXrPNAJ0390bDqBv/fjb29tbX1LcF6N9CQNLPkM9G2bKevEaCacQxLqrvBUCrCziuuPud+MrX8Vef+wJOvfwaoraHsOMJqLqWA4fqaswSqfAmExaKJU/CZ0xlSWZllALlWCm9s+MEi/QJoC/kwCC8JEKXTHZuyfUWCraDut8WTgUHlpudtjCpmaFrYSy2rlRGU6NNHDlSmu4k1lqxjkbQliy3S2SruHSbwWynCbNcxH0/+BG87yPfD2PPLkTtOqK8Jc9rRYFUJpI259BXr5p+UN8Y0NW0jBBYSSRO/yOpJ2LOqhuoBxGccg6/9dkv4Qtf+wY6poMmM/lCCbHpoBtwjFMdQK7gYmBwCEVq2VOjnVof1LFnr9c0JDMPeN1li6T392pAFwBaA+hqZSqP8kszYLbp2jIl5ZihlN1NdKEzs034M8RwhRe8VCwjCEN0OSdPi2tTE0CPDDLeNZgJR9wCODp76ay6RVJyF2Mqy5bvYs6jazD1BL12C63FKSStmdWAnqHBmvPIPiGy0jOCMaVfpS/PamHYw003XoutW4bhsgpJDgDJfrR/lgyd/ugE9HDZoS4D9WwUeAUD+zFq43v7EkD/9CNvS3LGThzc+WHs2nIH4p4rQt1BWBcjBU02ZuVzLIAu5VJmp7yQvNhpBt+3KDPWs1yEZaBLQXw5I2FgYIoSl5SulyMUdelWSg7rZR/pSWaVg+Xsevmypz/0A3pfeTD99awUqN4wK11ngL7ehcyCk2wT5lwmr8UGx5iFo5etJHzLsLnOExmdcxqy/1iz7HydjH2dU9poZEm94UYLKmuFMENnqS6TtOXWwpaEjShUhBmOb4gDnL6AcxdewskzT2OpNYX5xRmMbh1EaHqYW5yE11sE4g6MqCvkusJACe3YRz3qINIS+F1g26CG7kyC0TyQC4ewOOOhPLgFe/cfweHr3o2tw9ehB44E5WQaI8YMarWX8V//8D+j5BhYmq5htLQLF2bOITfaRW7AgGba6IU6avUQW7YexDve8QPYMXYjOp0C8sY4gpaDqjsibGrardI2087p8AnoDGYu89hoQ5aGxybrYmNAT6//Zqh8uYNLq6MbqU9umCHIprfxm4uyFqU4U6VHEepI1eRI4BKgpN85UaLr48IzL+DBz38Zrz3zPMJ6W+osBHISyZiVs3zO16IEJzOvdpeSMJxvVr4FMqKZzmOzp6yHEWzNQMtrIm8UYOQc1OmBkHME+Jkhd5pNNOMuXKcE3VZjTpz0Cb2eBARGrIRU+FlwTFL6x+Lpbsjxi8mMDtS9jkioepQuCn2UR4YR2QaGdm7Fff/oB3Ho+94D5A3Eji6gv1CvwzVZS1jh9qy93hux3GUMjkpnqUa+kow0JeMmt8TTTLQSHccvTuOXfuu/4NjFGWzZdxBznR5aYQwjV4BHBU+y7nOO2MdWBgflZ+EH+L5IqJLdLtrs7PemBF/xiue6ohrgpVvrSpu4v6m3pkhI8RXOnzs2RYToWNaDga6As0mimzDJIRMNuRynIFwZUez5HkzbQJiQFEgcAiyqyuk+chmgy/iaGo2kvj5H6Ng+pg4TQd332vCb8+jMTywDev9Ol3Uss/L68i1Ekl86MURiEIVrud4QBbjrzttQLjoipy2ATq15k5NRnT5A7++hpwS5VNtjGb3WzLtvhBCXAPpnHr0rsbSt2DZ4Lw7tezdiPw8tYj+lA8d0oSclGd8SmCAY613JigXUBXh5g62UeNUGlJUQ1isn9n2qZD7HJCysJhVdfhO7dPNYKbn3/dsySvWttDRSXP3aGYEtM7nYCJyzjzstrUtlgA2WtRl9f488y/6z48iCmre6A6/+aDPXnhVA7ye+rXwOaYi0HORkr6Ii+oyjsMGuv+qf+pZ92ppQEu2psY6Un3lNmEWlyoBknSaUWKuj5Z3Gq8e/gedfehCztTOoDBdlUsEP28LboJc7Z9qZuVKk4sLMHDQ6Mzk2rj18CF69hplzEyjqGoK2j6I7hHqD8+gGdKuKAwfvxI03vAc5axxabMhNXp87CXjncOy5x2C0AwQLEXLBCF458SqC4Sa2Hx7FXHMOHktkxSKWOgm277oBR47chz077oSJrWgv0GRjFCUHaC359JKDTulIMcO4/Oe5MSAz3l1/Dnm9m3u9T2izktyGm8G3CejqtPsrXJe+m1iRptaa/JnXQ+lI6LCpStPxgHoLZ599EQ98/kt48dGnENY7qJo5AXOS0BKWVkMK+lCQhGOkMTqdDrroYagwgp7viza6RrliEoBiBQYslcP3UTRyko3TLYuucG3fUzPWnH0XWyKqCFI5LhY2vOvkkGPGXW8ip7F1tNLU4vbN0nnML5LSyLAX0S0lFkJJWM6x81w104AXB4jzNrqWhoO334T7f+xHsO3GaxCYgF4siI0pM+p+Ilz/Vdzo8yUxD3x9qtHxZ3FDsxAaJrrkJ8DAoh/h137vk3j+9Fk0Yh1RvgStWMH0Yl2qCk6pjEKljHK1CjtPK5QEvTAUoxpxIUvnxxX/ITWCYek5Svu+GaFZ1oK6D5YzcQmClMhNP0CurBofFltvDoGPpXJPAN0iY50Koxx5o2OjlZNJqdGxMczOz6LVacGi97xuoZdQN5+EQGboPeTImGeGTqqhyLoqgRkCOteeAnSKpXmIuktYPH8UFql16S28LqhzJDgrfaejbHJfU4s/ZbmTiPfed98rbHuW3OOwI2Bukw4SrAZ09VKqXSxKdct4eek+stn9fQmgf/axdyR6PIxq7mbcct19QMjbKCf9BksrA2F1uXIs1Q+D3qXsgaoDUSzpzPR9JTvMyggrH29awl7FeOQnngLjMsqsyFjKSfcFCKuBiX/iWBQjtCwguAyIpYsue62VTZbWpRlzXQHQcv9eKgkpUU+OOWODpwYraXlZ+APLffc+MuAyezxltC8HPX2kCAmINtpyN/+3dYsD0h7pvxZrs/U+SBd/782y8JXnq5+yEgfPl6N5LP2xh06egZJGzNzfvG4gIG05PZi5BrrhaRw/8zBOvvEYWr1pzDamECc+4h6jc5bnHRmTKQ+OYvuufTj9xkW02j3ceO0N2L9nDyaOH8VLzz4lKk+doAXPDoCcgXyhiFqNan0DGBs6ANcYR9WuIKjNwp8/h2pSx/6hIRx/5GUMYQzeRQenpqYwVa2hcrCM4V15+E4HHGBuRjE6UQkHr34nbrn5oxgoHkKnnoMR5lEpFFSvzuqh2+FkREF87S/32DhDV4Shja7+piV7UeR7a4to7d3y5gOG9L7YYP0wI8+kmjNtdwIzx9zC+RqC0xN48DN/iq8/8FVYQYKtpSEY3RD+UhMGfcop/WpydDYnwN30KRKUoFSuYLBSFTU33+uhFwcA+8mikR5Ivzun6SjTMjhMUMm5AuoyQmY7UoLl/PjrjfPw+bxqFYEfoN1uoeQUkTc4UttCCXnZ3eizLeO3liW9ZBGh4QiUS29nTgOpIILBB6sCLhUg5T7U0Aw8eCZQp4vkUAm33/cevO9jH0H1qivFmjRIx74y0qBs9+nGsFYYaBXYU5WRwBUFIjBDd7PYNEFZE67hegT81aNP4o///C/RtfKI8mXMdgJobpk6ZnCKZZRGhpArFqTczgClQ0976lsburjBSWDCgEa+OOhL/fhEvsTYxDIyB1e1D8gBrgC7ALoErSuPbLka8OFoLRRydNUjIaYDPekqYhvbCEK400VbhKJCe/ZeganZaYihj21AM2z4rBQngJ0Cel4Ancx5Vi5CpXonq4htYDVLbhHVSfb2G5h+40WY9C5fOezVxyq7nTr6Vfcp+RQMegIfESsGBnD/+9+HXrcBN2cg6rXEioAmLRsBeiREucvfv28e0B9/RxL7FRTMQ7jzlg/BiAdgaUUEXgxLLyuf7aycLomsj0Qn41tFpMvksazPvmzwsWrp9Y2eZRE9LxNHC7p9Y2spXKRXTs0xpiWK5ZfrO3kZK+P4WP+GuvbirPxZuZ2pqFE9FDtbrUGW/QlQ2Zur7U6N0PWV4+WcMxIYx+7S18qekwU4q36Hr5lun9nIXnoE6sbdaEu/PKjL9U811i99Vr/P7ncP0DWZBmBMx5K7kv4V4mEa0LDsZdrMgmro+ucxvfA8Xj76IM6ce0qsUS2XmgcMIR04Wh6RTzUpB1ddeyPuuvXdeOL1Z/G1hx7C+979bkydncC5E8eQI7u300FlrIiavohaWEeu5CKIDfR6FGx2YUdl7B7Zid78PJKlReQ7Tbz/xrvwyX/3ORxyhxGc0uGZNi5sCzBXruP+j38Pum4Tz597FknJxnTdg5kbx769d+Odd38M4/mr4Pka/A69j3WUCtzwezA0ErlUy2i9x0bVJtkoZPm8tc9frc+3DujZ8W4UDmxKypNAVzl+qT5pytzPTs1gZgcFeGGMvGbK9+b0HJYmJvFrP/tv0JtbRNTtoWjlKWslpXcr0lAiwzxKENA+OCa/wZQMmKXlTq+LXtDBmF1BzMxfEjEyu+kKFosTVsl2kOMUQi/ASKmKXrsD3/NRLtKy2UfTiFArmzi9OA1HqgimWEjT8tTVbZhUyhRZLDaQLBGO0glySYxGr4N64KGb0yULp747vcFlfEzTkTdM1JuLtCqSTD3JWfAMYLbXAkou7n3/+/D+j/8w9L07pSzPEj6102NDZf6ipMYrmwV86TYhu0gq4U7JYYegQm8F7kqUpaa6JjTJzJeiBD/1f/wCAreMs4sNOEOj8HQH9cU6BnZfgYEtW6AXcugl1Jvnl8ihCZjzSzhGIqwSC5eAoM5roXzHhSItBDmxUk73U9WC6dvTRIo2A8UU6NOqFLPxnNZAMadK00nUFTIZjVQIluQwOBQHg4Fmq4ODV1+FmdlZkdplJSbRLATS+s166D5yBnvvBHTlBqnyx5TwlygzIhIouUb0qI3zp16QEr88LWOWr+n5y+fQd48uS1cTv3wPod+FbWr40P33od2YRyFnIuq14Vgaco4hs/Zi0CJja+QNKJVPXhhO/mz0eNOA/idPvj0JvDxs7MG9d/xjmPE26GEVcWDCpBMPbfNSu8/sINTYGp21+NmxvHF5pu7KhnZJMUPh6KYp6obbDWIpG6ge1CWkgj4P7stst+lf9/fNs+NU77sCuP1/n4Fz3+Jdrn30lyDX26iz88m+v9XNXB36hqS2byFz28y+79IFtXK8yqRBJl6RkMcgC5VypBlOJdBNMo1rKA8CR08+hsef/gIWGycQxLMYGC5idHQbTrw+gTuO3IvzpxdwYO/1ePjhJ3H3O9+OIzffgJnWJM5dPI6F2bM49fpL0NodWL0QwRJv8P2YbJ5F1/Zx8OZrRc7zxddexez0HHaMbMWRa0jyBJ775jPoXmyjWnPQe3IR7uvANd1xRFYOJ3ZGOFtt4/YP3om3/cDd+MLTX4JXDOEMFvDMCy+iaA9g15aDuPXQO7Bj7BDKhR2IQqrNhRgc2IKgy/WfBWyXrrKV4LH/31bWgLQ9Nljim93QqysxG+4N6/4jA66NHhvNQTPv4kjTUq0us9msXnDTpy1oYCTSS2Z2yky612rKiFiJdpmnLuCvPvUZPPnAV+G32issaXHGorKkygT5Ffe4QXPDzjQviFwsNZNxHoHbObd8SzdhkddAoyP2hNO+u87nsaqddqOyTIwbfccCpkwfc2EXXsiggJu9LkEE2dv5RMcg7YATQ0CePXNmfIHGocsIHS3GnN9BT8bjuTvSbUz9nOUFdJQThnVmgcz+Pw1MCi6isosP/vRP4Mp77wJGB9DtNqBVCpiuL2Js61b0vB5sCmqlZigEeZb7+f4Bte6TCIWY5D6asPiwmHlrFmbbHuJCEf/6l34Nr16cRliqoKWbWApCaPkChsa3olwZQGhwbE31/1WgoPaulXxaS8l2qSNcxuxezhXI8+b5qXYsddTl7NOqJe1VmSSpfULdI9TnV94TAfSkgeGiBxNt+TthjYuue9/7aZpUc1ihoRNmu9NBp9OWPcakZXaoxHNZ6mapnV8kxZk6S/hKq12smzOFy74BaM6fB605nDt9DJVySbJ2jxK4joOYjnoiEc5p/JWHGlHNmCOqWquRYW8C73r7XdBCnk+Egm2i22qKpovJYI2TNTRpSTyAJFo9kJYAg5W19sdv6i5eAx/aHz95dxIHLsxoO+6+9WPI6/uhhYMA7SJJ/khYVqQsqozwI+GcuZQ5KLzC7YgFnrdGCpIL823O0Uokm1WAl5nyKzvkxqSelWrB5S7i5gHHm7r8f++evGEPjzdgqlTHhS4RfTZCR3DXfXR7iyiUNUzNHsdXvv45LCydQWXQgGkH2LOXY2Ym5qbquPbAbZidbOLWI+/A7OwituwYQ0gxH6eJKK7hd37jVzCUs1HwNfSmG3jXjfegtjiDsNTGZPciSnu2IC5bODs3iVp9AXoUYqgygNnpRVhxEWWMovVqA/NfmcaumRxu9Hag1m7iCXMa1g2jeO+P/iDGbtyHRjnCg88/hPf9wPdgqTmLbzz4l2jMLGEoP4r33ftRDFavwvDwIZy94GF4aId4aQsgX4LKWUB4OcBMK0CbrIhNAf1vcUXJxm/biJl56yb0KEa32RTylFHMwadqV97B/Pw09g6PI5xZwFOf/TIe+uSfwJquozU9LyqOWTqgZvJXfOQFhCmUwtGj/i+WfhMIkBUI4iyj6gYszZDskQEAAV2IbGR/rzOxyffqmsBF3UMt8dGjhXMq8clyPUG8TOtduv7FuvTz+do8NwF0LUZPT9BIIvSQwItD+eLf898jlv85Spc54XFv4rFEibwORXSCvI3ZvI47PnwfPvS//Dh6BKORCoxyEdOL88jnXVgU1VkD6BytC+idkERwWbLt+eJcpjlFdBMLnmngwadfw2/80WfQdHJoWTYaJMnpBvLVAQyMjsItFMHf8k0N0SpOb7onZhLbTOjSykumEZ8tdQHsrDqqMZxRo6vLSRA5UjR/SlKXNgH0zKqF6n4NDBVbKaCvKI1k9VApQFITpeeJ5TNBnQTLxcVFxcWw8+hRdllksOn3rkbWOAO+AuhsGRCUlRW3BNAyGy+yVwhbC5g8cxwFSihHEQKviwIZ/gGJkSrAyyoOfE81rJYGPawGpQIyBcfA2++8XQCdRLm8ZYiFr4z2maw3BOiFLQTEU8OXL/bPV8yxvjM3svbHT92VxEEBerANt1z7AQwWDkMLh6CFORnLAFheJ6Cz15wBOpnvLHVngN43n/0tZd3ZwRPQ+zPaN39SGaCvBd4VlvwGGfCq2fbL5PCbVhDe/DH/ffqNDQFF5s+9lENAFSIHupTAuCn70IwODKcNzWzi4Ue/jGefe1Sy7isP7BcPbQL6lx74E2wd34LDV92MMyfPY2xkB3L5PAqUg+1Mo9WZwvyFM3jxkYeB+TaWXp/GaFxFcMETqd8r7yyiUWyhdHAruhUDF7oL6CRdIdMU8zZCP0HQ0TFa2o1it4oLD59F69l57GhU4ZirP46pAAAgAElEQVQa2tu72H33Nbjpvd8HjI1i/PrD+PU/+B186B+/H5bVwyPf+Dxeee5JDBeryBmDuP22+7F9+00YrF6DRjuBKaSctVMOKxn4xgRP1dP7+/qQXItGSpoOl2IwfiAZDjdd03XQi3pYatZRorRoq4PJF1/Hr/+rf4tocg5jiYMBm6QwbmxphtjXayUYS782BXTJmhNNGOu2bsCh9rimI2coUZX+rJ4BAAGffV6++HJ/NAv80wvOvva05qGBED2asqQjSfzdspnDoO2iGOnIhVCZsriHKUK+rycysx6SDxBH6Ia++qLbF3UTqU1F6WQhq6kSNveqbOyJ5Bnf1HHOa6G8exs+8CMfw/f8z/9MWPBerwOrXFRZfxqQZG1PKcfTjpSZbhKjZGto1hswcwUZ4WonJjzLwM//p0/g0deOIRkaRi3R0aLcaqmM4sgIitUBGDSZ4pw2OQerU9BVXWNqmS/LT6Wfz0rsmpGJ+Ss8Ws6VbwToSmud4EtZVBNNDLgK0Pm4RA9UbiPqqdMrhBLgAXbt3IlzZ88pW1MnhyBVKmTopOvM7gnsqQRsmqGrCnI2062sooldUpr3FjB97qRqKwjBLRChmEi4A4kY6aw8KNW8Uslg5k+pWS3uYahaxG1HroMWcQwxRM400Ot0VKD5Nwnon37yzkSLikh6Yzi0713YNXY7EAzAiAuyUakMnWQnfhHQSRyj8k5OEXpSAoJc+jXgt2l2u0oB7q0Ban+G/qY3RmE+ykd92V/d9Bze9Jv+/fqFjQBdbl4SJFnyikvQ4rzomsuNySkAvQnNXMJS8xyefvbrIvd61933olodw8JCF+Pbh/D66YdRHXQwMjCOWqMhVpws079y9Dm89trT6DSnsXTuHO4+eAM6J+Yx+fBpfO+hd+Obf/pNjG4p4ERvAs4BYOTWETQrGqa1JiJXF5OPgutCC3W0lgJce9VtePdt70cyrePpLz6NiUdOoFufx/3/9B7sum4/9J1XA8VRJPkhfOXpx3HNkQMYMAy8MfsEnnn8Kyg5Jk6foL3u1RgcPoBbbv8ADG0Qltwn65Hi+ls2633maY90Ezz/bq+/zV5/05K77aBLWVSd4GoppTLJamLJUJxSEWg0cfSJZ/A7v/Sr0OaaiGYWsb0wAL/egskMXxjDSrBFka/UFzNT9m5VD5uuW5xaMGUOnV8mN+aQpVsVGPX/rmT3BPM17Yz+2510i5oZYSn0VGCRZtMMGkimq5g5uJEGO6BGuliEKUCngBnbSszANT215A3QY8kWoWS+JM7RtIT96ZgysKYugYCAdKJkSX0dcIaGMO+1YZRd/O//589j643XoBv5yA1XoZUKovdOAF+Wr06XkmqVUdfBwlKtBiNfkHJ7K7Hx8sR5/NJ/+QTqho26YaGhmwjyLgojIygMDasZc+mBp5bHa9jpyzSw1EWwH9D7V7K0mrJgVqNgE3vWWcldtUJ5b7CsrFoezPZVf5vSqLbeRtlpwqQ6XJqN86wyCJWfU/4FAZ2yr9dfex1OnjwJihIZtq18z9MyPoGcXyy1G+zDsw2QetErQFcVRIruiHVv4iEX1bA4PYF2qynTERxp4xdn1pmxC4druWpElUvyNJjqM4SkRgGrLj3s2DaKw1ftF6EZLeRcPccePVUxYsldC9AL/gYydAK6kZTgtwexZ+ttOHTFuwB/EKbMh/PSqnGkZR1zkUNlhs6yO3sXKwpqa3vY/PPmJe+NpSs323D+AdC/uwHCZoAemTQdYCZVgJG40CPaiZJbQ/JHC26hhzCpo9VZkPEewyrC83gzlJAvs3x5ApG+iJ4fYPLiJF567QXUW3OYXTyLatGA7jUxBBvFmgb9jR5e/ux5XJMfhj5lwMxFWBifh3MtULpxGxbKEeqlCHHZxFKjJhu6FZuoFkexd+chXL3/ZuwcOQjLc3Hh6EWcevVl1OaO4YabjmDvDe9EMyhgtmthy859si2fm3wN48M6XnjmITQWL2DXjp144KuPw8wNozSwC/e+/fuxdWifBDGXe2zGUlcZ+uWb6Jut/2/309/s9TcCdG7RTr6ApaUl2bhK+bw4YzFT5wy4CIGHMV7+6tfxiV/7DRFxSZbaGC9WMTt9FqO5IbXJMhvnmkkza+mXM4OKWVbXJROX3jizc5qE0KmMQSQBkuZBaddX1l3KSWA2rQY9Vl/bjPVCLCLgktS22GmiHVIgS0feyiFnWkLek3kfZuekh0imqgBZHLxIXktfXmnyJ5I1MyMniEtJXovRjgLJ5lme96lDZWjqi313TUPb8+EUi8I3KI8N4/s//sM48qP/BJ2LZ+FuG5Xfoe+4gEh6nbIWBM87NCK0aCqQK6AV65jthvi9//5FfPXZl2CNjmOqFyJ0i7CGhlAYGRUJV4rDUBJVxtCEI3Vp4JNxOxSHSmXK/d9UGtTHK1oG9MzKOeU20aArlcuViSaZz2ZZPIJjdFG0GjKqJnXa9OX4uWZtEpGLj+nKZqFWq+GG667HG2fOSLbOqgclaCUQk967qgDwuwJ0VkSydjCPVvX8RbAgBXQ3WUC3Po252RlEoY+cxYRVOalFYZCaU6kyfWYbSxtYAjqlX60khBZ5uPrgFdizY1z05JOgJ8EnyZo8fmborF6wh75ScleOlKpB9J2r0ml/+MTbElOvwGuUMVK5Brde90Fo/gBsrYI45CJSfRFObCodPJ4w2eWOHAj7FiI409e/3myTWN6EZKpjPXOQlW1qMz/YDNDXAk/25w2PRSLQjbfEb/lcvt2d9e/o728E6DENEEjwkI3BgR5bMBMCOgM5qjWRibwAy4lgsRJvUO6yCdMuoFIdx8WZY8hXp/HNJ7+Il155EbEeINQ8FKsmakuTGKnkcOP+KzAc53DqoZcRn+hh4oEexprAPmcPukYXL5nTqL4NGLp5O6adDmpuD0GBRJoWSm4RWi9B0RlA2DMR+jZ27jyEW4/cg91b98NOgOkTJ/DZ//o5bL/iCG6+6z4M77gGrW4ssq7jAwNSDpyfOyWqdYVKFcdPvI56N0An0HH11TfDoVRynLnqZR/iyg262fpZYQW/tQrVt7tsNgbszV5dUZnIGOeGm6OsaqcLi1m1QWEhDc/80Wfxx7/5O+iyX57oGCmWUZudwY6xreg0adHcx55mSZ0AToV+jitRGc4kv5zmLNxAFWEuK1uTfCWaBYSbtLSekeqyVgaFaLJHRlTLQF1ANWcKl6ITc/7ZQiFfEECXYCJU5Dj+rPrH6QRv6rQmvdjsP5Zm5e8TKWVnoN4IPLSTEG2E6OqxeIhHzNYtlS0GPhXNElj5nBAIB7Zvxc/84r9D9V13Aa0agqINz2RrQyU+rBQwwDCFWp6IdkJgmUjyBcx5IZ45cQa/+ok/wFyoIS4PopYYsIZGUBgdg1kuCxFOSu1CcGPQlBLQUrTOVm5W2Vj2617F4U3d1tPeukCq9NCZoWejxv2Azs+PvQJfAF3XSCLjqFoPrkFAZ9tuNaDLn4WVrnTzGcRxTHTvnj3iusapAs7U8Hxi6tknKZCz3A4+X3W7OSuetVxUZr46Q89HC9DCBs6dfUMc8GjbG/g0VeGaomwrSXU8UVWqF7xiK1pMyWI4nDIJPTFl2TJShUVdisCTSQfxCY/o+6AA3e8DdM1QgK4kk76DgP4HT96eWEYV7ZqLSm4f3n7bx4BeFY4+gFiMbtnzSGevha+ZEiFkVIeAnkrDrgH0b6mHnc15b3BCmwP6yqbTL5m4fBNv2APX5Gba6PEdkUbdbF/8O/zvGy02Zg3MMtQ6SDc9ijekJTAGggbHUbQAftxBvmSjEzYl+2U69urRx/Dk03+KeusczJyO0kAeQdKGbvbQac9jfCiPO6+9Fkath/kXJjH91AKaLwLODKDNAGERmBgDhu60MXJ4B6aSGup2VyRiyaLdOjqO+XOzMBMHsU+9bxe5/CAGh8Zx5ZWHcPjKI8gHgzj68gROnZvGqbMzGB6/Anff/R7s3noFmktNJJ5P9RCMbBtDa2EGbiWPxXYNsUVrWaBkD0PLxtb6TCguXX+XuWn77G//NpbBtwPohLgeS5+mKX1zzmAbQYQ8wXyhjtrxM/jkr/waZo+dhl7vYPvQCM6dP4NBd0AsMGVEzLSltM6vnMbxRUMIdg6V+BNN5sFFKzwrn6fENWHna4nMI8tek+pr82eCeSbU0r9/KDb2ylWWErjBLLmLAAFszYabzysHSWqjRwm0gADBQCIdXUr76Krsql5QZZcrzonM4hXYAB5iNKl0GHpoEdQNlalza2XuOzI0igvnp+DkcygNDeD1yVO4/u478b99+vekKhryniE9IZWaJZjnIg1m6pvqGzF8x0bPsnFieh6f/ou/xgNPP4+4OoLFSINWHkRhbBy5gSGZdyeBj1KubBdwlJDcABHgWeZup3ZN6b65cv2Wob6PBU8ddzUFJfP/8p1iKXw1lttJJKDUKg1tOLveQ0Kddi2AbZM4xjn0ptgoKzKk+myyS8uf2cMWDXaO0VECtlAQ3QGSHalm51mmtDI4t87s2ATV2yLxPiewU9ufwKtIcSooUp+mGnVz0UDeCHD61El4Xlfse7vdjoCwqOSzZZJdi9T6WuTyZR4/Fj91hD3cfdetqBRzMqrGMTaHIj+UzaUFLYO3hKS4NsJYkeK+a4D+ySduS3IWDRJsUNP9XXf+EDR/EHl9CJHPi6jOgtq4Ctx4msoeVS1kFe8KAzAzuE/76XJzSWR5+Ud2kS/3jG8N0NVKePOATt3/TQD9H0hxl/3wVAys+seKZao0+1nqUlGtMvNJjADtXg2VYRtz9Tfw3MuPYq52FjOzJ2HbTfjBInQbUpLygjYKRWmNYrAA3HRgG8bsMmZePY/OmTaSixpmXongdIEW75nry4h35oEyMOcvwBoyYbg6FhY6cB3ACHU4mosktBD6fA8emYGde/bi+kN3Y9/4nRh19+NiYwZWroBTp88hjiwMFsewe8sVsOI8eq0Alm4hiALoOfZQAzR6dQwMDSLsMDtQqonpdpRWJ9NC5bLOwPqAzixgo5L73zbLfbMeOnvK7INHNEtpNsVulDPcZx9/Fl//7Ofx3Je/goFIh+NF4lo2UK2i2W4Kq7yQd5F0WZ7X1ey2bqpSN790UzJ1zqyTGc5SWhZcs+DOmXMZ4yeQUI61z49++ZMgyKb7T9Y777/bCe4UR/ElCwMcy5aSftZ/Z1WAYCKEuzRDI9rwM8kY+UwI5JOVgCMb+GJ0q/zSzWIezbCHJb+LRtRDW4vg6bHoyYsuekoKHt+yBWemzkJ3XDhbBnH7h74P7/vpf46kaKDpaGC/n3slAT0f6bDkkHX4FglvOuoJ8MTxk/i/fvf3UdNtaANjuNBixr8bxeEx8URvh6GM2xm5HBJTk/n+HP00ZAwt426n0xepoNeKW2Uq+9o32sZEj0DKUbPUgVwJZwrgkeHOqIU9aRaWSR7zUkCnNXcMl+5qSQsUmEljgGVAzz5Di0GI15XXyFEQKCSDnQqjiZyPZyvTGx6HhRA2TV0QwEEEdtj1iGx6CtSwHK/aMOqeIqD7KBg9lPMmjh8/JkDu5Cy0Wg04VIWR4ERVn/k5k6BIO275LteMzoAsAnh45713oZC3kOMYYK8rWhVcNwGDEY4uJoGoYRLQNbLcZWxNldzfug7FpVuz9ofP3JF4bQ1Fewf8Vhl33PRBlOyd0IMyHLMsTjcq5OKJKTnATGyF3xVp4PKg2L8hre2xL2+AG2To/faBlwL2Zvafm8+5k6Dyd/mx2Ya+WUn32z23zTgQVHBiVkM/a66FnJuTCLvjtRFxPjOvodGdxeioizPTz+ORJz+P0+eew9CYhWZzBpYB5BxTns9ZzXyBVoQebYYxUgH2by9jvDIEb76Nil7G3tEDmHh9EsdfOo3i+Fa4h/Zg2l/C8ZMvIUh62HtgTNQMz08vSCtMMqvExlB5FJMTFzE4OCT9espHDg7uxzvv/DEMDlyBwdIAap0aSm4FrZaHiiOde9hxCUHHkIDAMGlYAfhUCDMTufnpcS2bObM6GfNcufFly9Uo67maJ6ICX7U2l4Oft/hBfSfXx3oB8UaHJXe9ZaLeaGB4aAhBs42SYaNxZhK/8i9/DpPPvoItiYVqpKMQaqKgRiGNkFmPScUuAyW6pSWKtU5SHbN0MtoZeTHjp/Tqcm98zcGI6kHabF2eK0jjpuzPDANWYq3VgT//noAu23sfGY8bvzDsWYGKKJSkp18rQZlYahIEbVNpdaStA8nu0yIq/50SqqGhSVbuGQnacSAA36IoDSIwXCiWKmg3W0xHYZYLOLU4jfL+nfiBn/px3PbDH8GC34JWcUWgxggSdBfrGBsaR3dxCUmxhJmuh8JwEf/Dv/0POMGq0tAozjW6MKsj2LH/ajFhIf5Tm53gpzmmCNnQnY5VEBmLk/I0RWQYkKu+r0GhniRBp9NFTF4DfcV1svAJwBry9An1PSQhaYDEBqmRi/1qQkK1aOCTEsdMPhRAp/mKZfhwc4m4q2lBU2bI+ZByffpdJQmQMvtApYyEcrQ99rht7KaV6okTMAtFtK08eryZWOaOfeQovar5yMUUJ+oJwOf0BHlbh+vYKObzcPM5OI4Dh01wvw1LB5aWanjuhedg2QYC9tLzDtqd1nKGTkBfBvP0Z8qek4DndRu4//7v5a0g4O5YhlQ/GCTJlIAsG5IGewiiDmKZHOuJwEwmwPUWb/9Lfk371NO3J0nowEyGEXeruO7gu7Bt+BrEXkG80TUS4ySKVIpBqjTCP6ueghKm2BzQ+4Fn5eeVMs7lTuhvAtA3ztG/U5f6rb3Od3LDfitHsOEcOmdBOZHDGddeCJ/lSScP3TKk1G7lYiy1L8At+Zi48DyefeEB1NunMTN3FANDpmi3x7EFx8nB63mijV4s5+B16+i2YgyUANcEqsU8Ii9AtTiAreO7MD21gMnJiygMjeGq2+7A2Qvnceylp2AbPm6++ZBow79+6gRmFnqU8satt9yM0eoWvPrSq7hwflJKg16UIJerYnjwJuy/4iZce+hw2lAyMDs1j6JdQdEehBG5GK7u5sQzvHaIbi+Bky8hiBLUG3UUXI6tZeRPcjIU2chitmc76NHj+xJAX7FK/PsO6F4UoFwui+55mapeTQ9f+29fwKd++dcxElsodUIU/QROEMOMuH8wyhJBbSG5Vay8WKKyP04+tElMIDkuJcixB7nMWE8LpkJQkrqshpDynunun5XU+8E9K5fKU9KabtZfT9OUZTAXYl5GrEuzcCFesXzOKkBarRPxGWbshgaeP1+HoCiz8WKzqkbusoCBBDqy4kmM68YhOnGQjrjFaPO8XReNdl1K8PlqFecaC1hygB23Xouf/tVfROmK7UjKeSx12vK6JcdF0GQ2WUBgOpjuBDjXbuPf/cZ/xql2B16xgrblYnD7bhhOCYadE5CVcyCI2QYiPUZImdogUj7qBF1dfWffudfzhOlNURfq35uOg0p1EI5bQBAqn3H2xW0Z9wpFVEcp2DHJSslnMTNi5qAE9AB63BF7VNtgr5ol9wgI2jJPLxWPNYCuUD5G0XUR9npilkNA3751G869MQE4ecz5Mcx8ntN+MEMPeq8JJ+qgbMYom8AwzVJMoOgYcG1TwFZ8zIllqVwvy/n1Zh0vvPgCoiREL+gh5zro9roS1PBzVxMBlBVWwK4Ccpbjffh+G+977zth0Nsh6gnDXSpvKfDLPU6OQZIBuqcAXSqaG3PI3uyerX3iqVsSx6wg6LgwwmFsH7keN1x9L3pNGzm9iiRkhMwDTNmOogi0UraQbGODd5XyVF/Z+tKMcmNCQAbo65Pevr0Mncf9Dxn6xktmI0DXOTQSKfEETS8hTvIIYgu9yKeOFgynhUK5hanZF/D001/A6dNPoVKO4HcXMDpcwVK9Cbs8ghtvfRt6gYcnnn4CS41FVKsF0agOem3xGuaNQ1nKXCEHp1xErd3CUsdD3i3gqiuuRWtuEVOnjqNgAtccGoeVN3Di/HnM1gC2c6/7/9l7D3A777tM8P16Of3crnp11dxkW+4tcWKT3iZDCYRNGGAgLBtghiUMCwsMw/AEFgaemTADIRAgLFkCSSaBkJ44dty7HVkukiyr337618s+7+87R75WVGwpwA6z53muryzdctr3f3/lLZdfi5JewuOPPo4o8mRkvmnHJuSahT1PHIGal+BaNQReAkOxEQ5YPDRRcqqYbE5jYmwj5jZfgsmJrdDVMUSBBUWpwKaRh9eFxn0bwSVOkCSU7UAAnR9JzPCitRdtcT0UBwLHgMP1xCu9codf/50s+M6nQ+dpkEYxmtU6Os8fQbLUxi+976eQLaxiPDdQDjPYYQojKRzNKAmjtzv37gQn6r0JKHJYsoNPksLTXzdk/C0rP04Ih+5ww1bi5J58FGcqCqrhjnzt55Ok2eGotRi2Dol0w+/hU1kQ3wprU7E1HdqrksBG9noxVC7Wii8a1eQIkhgcCwsLn50uO3Vq5oeuc/x6WURR6iYzqAwRw1u4/1WB+cRDrlsIklD062a1jJ6a4VjYE1B/98/+JN7xUz+OSEnRp4mMpqJULqPf7cItNxBmOlYj4JN33oVP3vVNvBDHaGkGnOmNmJ7dhiAiUHN5IX6OsqLguD1REpk+VAwHESdivi8s7zyNJNvb6/eQ+h4QEnxUoFLD2PQMSrVGQYRM6JCWS/Y8AZLTdbGM4UpZhp58FXVJzua4Xc0YaETiYV/IcMw/t7RUjFjE5vUUQD+JKXkGmyY8QYAsokbcwvTEJJYXFhmPhIge9Wwv4wBa7MFFhDFbxfq6g/GSgbKWwVZSODrrmMLXjsx3TopSrnMoqlN1eP4Ae/Z+C61uG0EcwCpZCKNQuA3yGg5xrshCH60VOIrn/j/Ga15zk4zV+cE1dOHIXYTYFBP+AtATduh5AGXYoY+c587z8v/2Dv0j912TV0oTGLRVWJiCrazH6275PgR9E0Zeg5KSvcwRCh+F1CkFaaFYoA9NIV4eS+/swH76h3T2kXJRDZ6vjryo0F8ylPtOPa//bH7O2QCDTkt53BZbR9OegGrU4IVAEIfItT6gLqNSbeNvPvF7CAbPw8jasPJAqvqmW8XhEwu44rbbsPOaq3Bi+QT+7kt/i+NLxzFGtqgOhP4AJccWq8eUJ4NJgUuCgFnH7PDot93XMGG50IMOLaXgOhyJA12KL0xIFruamnByCwvHFzE7N4ODCydwy1uug1Gy8MKBw1heKCYCSEjQcpCnOjRFRxKTRW3wx2Jmaguuu+o2zG2+GkpSRxq6sExmNDN8hJncWgFKvOAFoIpK3jCoBhm9Rws4GY3b/0cH9KKDypF6Aawog+0n+PWf/gAOP/ot1BMVdhCjkmkwIu4zc5GBMXvcpvSMgDdktXNITWvUIAoRgHGoJDQR0E3ZmwqIj3TlI7OY4e6aLGi5G6cBc/796OqWkfpwh7q2QyfQFmzvAsxH2eTSlatAwB09i0ruhiiRSlJEYYg4JgBHsGDC0k0BGikGWMCR5c8pDaVLQxnNyQJBQLW4X6Gm4FjQRzDsbAkNPgG3bMGzNKwwBHjLenzwwx9CVi9Bb1RkbE/mfL0+hlXPR5qX4WsKfv0P/xRPLC7gaJ5jVdUxtmUHyo3JQgdOpzZOR5gIRy6UxsfGHIoccT+E3+2j12kh63eF4CXBJZR7sctkfKphwKo1UB8bh12uCqAnIk0tmN7sYmWSwaJWaq+CZ6Uphuy6ucPWMkaierBUT+RqlkHPdpLWaJ1cPCejDn3tGoWmMtyfUw6Zxykqjot6pYqAk4gghGo5CHwPSuSjZmnY0CxjQ6OMhgU49IVnIZGFohVXRDZXrBQ4XZGVcVrI0diVH3jheRw+dhh+7MN0LFkNCQdc3mGFNHF0/Y7snhWN8cAKrrnmSgF3KdvypFhX8Dkf6usFaV4C6My+4Lvg7Pj1SoFE+cj91+aV0hh6qxxvziDpV/G2178Xcd+FntegpoxTJaAPiRND4pOQ4fgGF6eecwP6+YB5cV6ctf8fPiFnJt6d7fsL53HJjHulz9v/NF9/rg7dNRIEng9oFaGheHEGu6SjVOF4ah6PPPhZPHz3Z3DxxjrCpRPQ+yGcWEN/voeBkuG2H/seHPRO4KmDe7Hir8KoGRjEPQy8LqqVsuxRyWq1LEeSrvpJKLIfrWQjCzPESx5mylWUtBhx2EKUkq8sUewwTReKb0EdKKgkFlwCrwvsOXoIm66bgVk3sLRwDINuKp2ErdcQ0G3WKMM0XIjiSTXQ7XiIQgUzk1txzeWvwa6d18M1xtDvsvquQNMc6dB5eDPgw9CZgcDkzljAnhvZouj85wXoBFlqxDU/RrLYxmNf/gZ+5wO/hG31KTRVA8FyS+JPDU5XVA0V3ZQPl106T35mm3PWSiYzI1G5W5ZQVPayhfebzQ6eUavDIkD2vSyaYqabceXzIiFxFFpycuYhBK3hcTwE9LX7eIk/FbXZi7p3Aju/RzTlHJPrEKkZ9+Cc5lHOyI42pic3YjTopzAsPNiTMiFM3O2GgM6vP3mTPPHCLYWfKbnyDA0LvY7o0OnosApP9upqxcWACW2I8a9/7t/ghne9U0glmRJjOfZQao7jWKcDyxhDKwZ+7rd/BwfDAAvsZmsNjM9uQ6aa0DJmtlMGyFAVFpw0wPHhJ4FMPVonVsQvPw48gB9KJtGkLKQd24btOtAJ6G4Juu2SUic55NDoKWGiO+gW3jKMtSXoiXkL++CRoQxfL6bfBTAVH6bah6MHMHUCPMfwxeS3KHiKk1g+n4SUIqibX8diy2VBSFkhaBjVQjToomRqmKxVsGlqHBvHa9KVp70Wwu4K6q4hYM68ctGkF6y4k5wIoYAJjmVYXF3Cnmeegs9unwErnKZwaiEF49r1cJGSyL8lmNeqLi65dIcEsOhsRCJfplDcnws3WAQRBaCnww6dCoZ/EED/44euzy29jLBvwFGn4Nou5z4AACAASURBVLcdvOX2H4SaNKFndShJ4f5VuOcVxvocH3D+XzA9C9edM91OBdRXCuwjQDn9zxky7l/B7197P0cEjCJT/f+bt3OR3s41cr3QR3VWQM9zOLoixBXVJB0lRT/sw62QktvF/NE9+Mrf/gV2z63DetvEXZ/6O0yrVeidDM8/dgD1LZMYf/0cjpkrWAiWkJYzlGZcdKK2HBTVaglZwMxhDY5RQpaq6PlhIZXjwRUmEpGqxhHyuIMsG0AvAXbFQaIYCLsZqlENTerbjvcxVW/ghaWD0GYsrFYDDPQBHEfFoMeOEGjWm3KmNRsziGINC4sdbJ67GN0uo1IpiXHg6vRrmMIl2y/F9i1XIknGoWlVAfOQ+d40W7Fs6cpJGNQZo3kyse+fF6DzgHW4Tuj5aD/9PH7xR34SDT+H3h5gXbmOQbtVmMGotIY1BMyrCr3RFZhB0S1JJAddtWjyksbopyE8mnAI06HoZCl64iHODzrFndxTE6QpLxM7zhe79LUBdmsBnYArgD7s1Nmdk6zGq19078PdPWFFDGLUHKlrFDryNIJPNzlGegpcKaD7QF2xJbjF0AkxhUaeY0sCOgsRGqAUw8yhdnu4x5cVjaqINvzQ8gLa8JDQ9YBmNGTAG4pMB+DamNqxBT/3X/4TsH4ccFVEFROrSoxerMAxq3jk2UX8hz/6QxzNErTKJbibZlGb2YSQDne5Lsx4SzrlBEHQQ6uzjHa/hTQIgQGJXdwtq7B0eswrosUuO7b4pxumIUQ4Anicc/qWI2IWuqoj41SKJDIS/1hksZPmmkQ1kNGvhJI1kgRPAroHR2eHzj26L3t1TmlkbT8EdFK2pMUarUOGlqwGeRMZR/y6FCATzTH0l+ZRSjysa5SxYXICk/UyXOYHRD5yvwclYr56DI3vMpGOF2ZAzL2PM+r/ufIqJgMsKr3Qw0OPPwyP368BURYLH6jAiRHbsujsJXCG7wM1w/TUmNhYx7EPy9GFTEfSHZUfazv0/B8D0P/00RvzlILJqAxHnUTQcfHam/4lSto66FlDAF1JjUKCICN3sj6Lz0WlWYj1Xw6gnx7Mzw6mZ2fJXzigF9Xg/w/oZ3r9zgromQY10YTh7tQ0xGoPvWgBtptgZfkFPPzNryNrtfDOV92Og/c8gc/+t7/EztIGYMGHf6yDbBI4vHUJ6183C3PaxrHgGDzbQ+KS/VtYYOsJUFIsaJGJeEAtq4lyqYFKtQHDLqNUHYMfDuB5S1jpHkcnaUG3edQaSFcyNNouaqsaJvsGglYbC/4yxnZNojcDtA0PuqVD0xVMjjUxNzeHOM4wObkZx+cHePzxg3jDm9+NViuGqtiwNBOHDzyHZ/c8hkbFxO5dt2DjhltRKW+SIA125Nyhs0vn5U55i66bpwd06QR50JydVHquguxcBd25CsK1P/+V7tAFAL0IWnuAD//ab+Gxz30N06mBKc2BP1hFTSnJyNIwWJAZKCk6yomCUpShxMjtwocSsVokfhFAPebc5wk8YYBn8CLuWIvwFQKnaNUpaWOhMJS1CaCfYeQ+coobdeYnPeJ5gjGgRZhwCizKq0hoI+mJPuvIBFA9PRdTGDLTKbVjUWBpBkqGhYqio5IoMNnjnAaw+dyyQ+e/yccI2IeaeRLIFMtGJ/DRzgL4So7AVEAedJgPQ150FaGp4l3/64/iqu97B7BxHIGdY0mLkRhlqLmFP//kHfirO7+OZduAPzaGypY5wKkWXTL3T4MAiuchj3zhfPT6LSRRX540MyNpzELZtVAru6hVXJQcE6ZO1YYCnTpvDlNkzE5vegVhmsMLWeQksJt19Olhz4AYgi5XTJqJNCOLnvtvE0oaQU092FoAdwjohupBkb06caWQAfIsZpElI/fhGoUjd7q2UdfNyQdf99gLsGPrNgRLx3FRw8K4paDK8Ba+uKEHjdarai78GyaeqTSe0YqkPBr0iJu8SNF4rbIYGQK3muPuB+5FPxwgyiJ57zEn/mSxOAr5Ee8BFof0Kogwu3k91q+fQpIGKJUtdPtdOI4jxZww/aUW4Pj9H6FD//PHb8mDQQpTqcPI60g8Bzfsfgsa1sUwsiaQ6jJyVyVlje9csvOKXQIt9Fi5vNwO/fSytbMfWecG9AvZob+4uznXwflP9e/nOpDPdaBf6P0+O6DTUask+0S9nCDMVxHmyxgbs9FuHcM3v/RFXLf9MuxorMOn/8uf4cFPfxVzRhP5fBfbmjPYs/ItzF8aY+q76nBnq1jR2vBKPvq0+UiBKt3l2kBDc4Cegcy3MD4xh23br8DWi+jMNItu5kn1PchW8OSzD+Oex76JVqeNqlFFMyihf/9RNOZzfO/lt+Ler30VXbOHAwBm3tREus7CkreK2ngVM9PjmJmeQavdw+W7bkS9vgWtloZyeQ5x5MI0KqhZZcRJCweeexxPPXkPjh5ewuW73opNGy/Dhg0bZV+ekBSlGJIiJ/s57hEV8nxHI3eSagoJqHiXy8V+/gXluV7/s71/RlIt3gNJ3FrDAufZOLoVY9AXTVlGnuniWBbE2HPHPfjdn/8VOKs+5owqou4SpmkMAOp8XSGNWTrNYhTYUQ47zlAuHL4FvFi8EdD5wfE2rVIp6WLnNwiDgkTIborkNbrIjfzcCe5pwS4f7ajlfg7vuDzjQye0EZCvtYdN+Xu4xyRwDXXm/F2UKAl5DRlWYxohFcQ2HuKWYsAxTLiGJQWKS55FnMk4Xk5FoYoX3biwo6ULHFqHjsh4MoqVMGoBbqNSFjnbwqCDDiIBdhrJaI6FlX4H5bExKPUyfvlP/wi4YjvmV47C3rIBy9y5hwZ+/ff+CI8ePoyo3oAyvQ7uuo3oRDR1MjFYbSNotRC1V5GFnri1EeCcko2m62JzqYGSoqLk2phoNjA9OYZGvSIWqHwUjmNLR8sOXNEL6Wac5Wh3+1ju9bH3yGG0Ah9dn+wHBZntIDNshJmKkIBuOwABM/VhqyFKhg9HJdud7HZ2z8XKtnj9X5QhqmTIi5ywCGexTB1amsIm7PgBrtt1ObLVRWyrm3BSyuFymCpXQCTgJaIFz5KoCEZhNz56D2uaeMDLB18rYbUH0C0DmqnjG/fchX4wwCD05INSQSFOn7TOG1psCK+DcrkY2+Y2YWbdhAB6peai02kPAZ379KHp0OlG7jLlPrtPyys9v5U/f/RVud+PUbbHxE1Lz22MlS7BzZf/MLy2BUOjoT6rI7cYt6u9wjAkK0sFKCSL4SX0ygF7dMid+W6f3VhmlEv78kf+L/lNcvG//MP0dI+PVezZbmsP1FGlzq8fHcTs4i7s9vImHGc62NdSFM7Woa0FjpNflxtIA3a4BmIlgGIk0J0MYdRDGnuokVBDOVOU4sRje/Anv/FB9J7bj6s2b0awMA+/3MfhGWD7OyaxaPaBaQsDJ8SJVQ87NlbhHeui0oGMzafdOSwtZLjtbe/FhouvQ16dRGvgYbziIs378JIWFjtH8czBp3DshYOwBsB2jOPxD38e+p5F7Han4HWW4E8keDSOUHuzjXi7BWuLi2ePncBYw0Cl1ECnFcKxpnDFpa/Fq697J8K4Cg1NsY6NwxiU3hp6gqWlQzh0+AU89tjT2LBxCy69ZBc2bpyFqtrwvQTITTh2DYm4LQ4Bfcg/EStlWuOKh/bZ85DPBtiyxbsA4yOOzKlD5juIo2cO6vhn2Y0X8faFYQvHjraBHnOoAdScEvJBCNUPYZWq+M33vR/PfvNBlLsxJkMV61QHcbSCKVQwaTPoqRAySUczlKNpQ9YwndQKt8GiYCgIY0WMhPxZVRAmtNqlbpu2KHIPhRBJA5oxzRbJmEjDyCKnlKjw8Sq6afb3sm/PZCJAAOEHu35+JUmWumtLIdEO/YJJbuqI0xRhwD15Kq51ZZgoKVT+FPtbWRtnOcxhRvhQkCfFwShdjQWS53twLPrfKWItykdnwZCRfJgnyBxTSG5SiFg6VmMfx8O25I8xcW3ANQ6Ne3QD7/23P4WL3/+jSOIuTpQAv1TDgXYbv/zB38NCL4Yzvh5mcwNq0xvw/LHjaPdaCHq0XmbITdGhV10bM5OTYupj9ge4ol7B9vExbN60EbVqGVkcI5ZRNaQII/NdqMdSlIgn5HDiQB91HasBbW0VnOj38NziIva1OlhKcoROBYnpwEsK0hxJcVo6QFWjx0MKI/eQBn1YQ2MYzyBnoWiwOIa3EhIV6VVQjLDdCp+1GMHiMWwul3Dd7BZMWQbKOiWDqXj6J3HRbOqMrs0SxEkoLm3FxoCRzTpUBpSPJInCTi0AVZTZmopB4OEvP/FxbJ7bjGPzx6FwUiGafO7ZE/F2L6SpVF5qaC0t41W33IhavYQsi0Sum6RctRWGMSTGCtt9KHEjw50fubjj8RwYOg6eNwi89PxX/uyhV+Whn6BkN0DugJppaDgX45bLfxJxvwJdIztQBRPZBNC1ljTneVovstFV+vcWoPSKAf1lxJeeyylOHs5ZMPVCDry1z/GZdv+vBNBHP2/tIS0v+AXdXt73nwkYRnjwcsat3wbqUujpBRM8jxHT91/PRF+eJoHIyNw0Qp3v7V4LX/rIH+ChL/4t9H4bwRJQ3gTUbrWh76xiIe8jKCsISwznGqBpOqj5BjYnY/D39ZEv6BivbceeQ11sv/F23P7uf4Xaxo1YbS1Ad3IYpQyZEcJPu8g8H+VAg+u5+P03/RiaRzzsUEpY7h1GOqHiabODxts2wrq2gefDZ5GXWb8rSGMFFXcCfl9H1dmMf/HWHwHiJprVWTjmOKIghR/0oakZdINZyDkOHT4q3bhtOShXGrDMMjKSSDMDqmLJZ5psyCEiDBlexCRKFR7Tcm2t9SM95b1wrg781PCRV/JWIgGMHe4oG1wiP+lulgEWR+LScirSqSaOLlabJH250pnShQ848tCj+PAHfwfLzx5Exctkhz6t2nJ4r0MdNcN+iRPZ2r6fv5duaaP95NrN1wjc2SHRF537a+7YR2lmBHYDChoCjyoU+pmTjT4ssIVdzcfBkSdBRYCXpQABielXhcKFbGcvjWW0Hlk6ekqCru8jiH2RU00oVZQV7v9tMb7h93K/zo5S0ifjCLoMK4sULv5cSVNLU/GXp1VpSi+ChL7fxZqAo2MapYgUzjYQcCTN7zV1dBHjhN/FUh4iNDRkho6AUx/TwWWvuhk/+MFfRdpw0JpwsGjp+MrjT+L3P/YJeImJ+vQcgtxBpJpoD6gyISO/BTX30SwZmG5W4apUM+mY27gF126dw3h/BeM6ZF8u8bBJLG5sZJZbBiez5ASkyNNEOmWyPUcz2UwxYFbHMFA0dPIUC1GMo2GM/Z0e9s6v4OByC2q5Iu8py1JRtjnh8KAmPZjs1rl/J6FSVTAwmfFeFHN8/zmJCkO8ecki1xBlPtS4jxlbw7ZqCVsdBxOWCe7WuQoWGRpXIroqpD7+pJS7e10RQOcUTzJVRIQ+WnORic4pWqHR53vHj0J8/ktfgG7r6PS7AubidincMU7WuHvnai0RHXvkBbjlphtRqTrCctd0rlnoDmcImMumXYrXQrP+IqCTbMccjGESzSu5cF/ytacA+kcfuCVPokzIFQR0JdVQ1rfilit+Ano6BZWDFB46WbnYm2ud4seltf9pAP1sRL4RV+JMr8fpCoqX/t25FQJnf63PDuj8XWvB+lTgPrXBOxVATpKK1jzQFzt0alRSuYiKaMhMDCtY5ClqDAMBxqsqlg89DX2wjGcf/Aaee/AuRKvzSPshKht1DGYNeHUFquti1R/AE/MxF1Zq4TUX3YT6ceAL//mTuGX6KgxOhGj5Kg4PIrzjp9+PuVffAv2SncIPHsQthHkfucHfq8CNNVg9A4///qfwjQ9/AlM+7WR7WC31YF81jrkfuB73LNyLpLIIp1lU0N4gQMktC0kuix3cfP1bMDm2E6Y6DtecQKU8Lv9OuU6ShojCDM3qRiHMBWEswK5rdMojoBfkmZHvsxS8J1/I4jUv5lOcgJ35NfyHBnQCHn+7bxQjb/6ZQD4CdLqk0QiFISZ0MqPmnHGiVZKe+jH++td+Ew997svQBxHKJGlFMSYUB3aeYabcFCZ7ocktTKOHtMA1sabF3669Ckb78FH2uJDXhiNwAfWEvtg0dGH3TOMS7nt1YRbLx9CgRo0zmUCI85y4+Q1T0mjLSt30UMLEzn6AFJ3IR4edI3LUlDLGS1V5HkxJ6FLEl72lxOjTprhkQrXpbEc1ZaGt17mnTTMkYSQmKHkYI+kzrCaXONaG6UKLUkSMlYWGqluWDp6AJGGcugpPz7CKCCcyH6tZjMw20fJ9ONUGPFPHf/zoH6JyxUXwJ0s4EIf4yN9/CZ+//1H4qoP6+jkcbg3QW+0A9GwoWTAzH1sm6hgzFdhxhNnxCey+6FKMV5tIOy1sKmnQw4GYyDBdjKsNYh7BnZ9lIF7oMIvM8CFjinLBTNXh5yoS3URiGEgsB5HtopOrONTu40irgyf378eK15NUuGrTheEk8INV0OWerm0IinyQkJ2tWpDhNJIm6VfP0LMgRLNWQr+7DCsNcd2OWWyplmD1umiwC2YuuhRxhe+6aRmwHI7Ti45a5CvScA4BWarGAtBzqb4Yb2qK/S/fb2ES4Yk9T+LA4YPSvKu0yOX7n053UpfTPCYuDHfCQPgcN990I0olS1juNMcioJNHQ0DXVLov8LcxilWYGSdBnQAv1sTfQQ6X8if3vyrn4WMbLmI/hZab0JN1uPnyH0PV3CL7j8Jkfzhy17pDQK9+RwC9OMvOc2Q+OiQvoEN/JR386YD9XIA+OsPXTi/+MQF97VTgJDlnTZDE6UbuawuIYrz04hP8kj9L+EEx5lINOiiTHZzAcBRoJh2UlrG8+DQevf+LiHtHoXiLSHuLqBo5dMpIqhoOaT0x0hirTaLV8qHbDcxuvhgrxwd46zVvgH3Awx//zG/iKm0DomM99IIE5rpp9KZreN9f/BGwfgIrKWMvPDg16sfZUQbI+zGqvgH94AD/7d/9BnrPHkQc9ZFOArveeT12fPc1+OxDn4burmKpdQS1uim7Rc+PYXJ/mNlQ8jJci6lgJHVNYNvcLlx00S5MTswUuvPERtgrQ1OqMAwy21mVK2JYoWoKdKZk0WxCDpPhTHmYg4BhoIsCjt5fTAQ7tXj7hwT0UQfLcy1gZzEEdLq1mcMOXUBVU4Q8xm4ZtPrNNdh+iva39uFD7/95dJ89iKbpws1UGEmEpuKKNG28VhO7zpNALk5sw9G7ADxHo6cvV0c7cbKRJaqUu1CVz1YmueNRmghTmRKjoiAoyGrcbzPQhaEjsuPnlnA4BeP3JzygScBTmDiWCvjytfTjGN28JwVNw6ijUa7BUHUZuzOdzCP73FCQT1bR2LEZ63ddhKnZDRhr1sWrW/LZGchBV5UwFm2+EsR44alncezZAzjy9D6knYFkrNMel2CfewHKZPAPi44oT0SH3jdynECIpTSAZ6hohQHK45M41u/iF/7zb2PnO9+MwMrxQp7hl//4Y/jWYhsD3UZ5wyyO9j0xnSlNjqGkATOugVLQx3pTx+UbNuCyjZvQtEtIvAjxoCu+EPQ0542OafwgWLPIpG5dLPOHXI8X/d4LQqdwAIT1aCGnljsjwdFAyh26asJTFTyxfx8OLB3H8d4yUhdQqypCNUTAkJI8RwklMS4bkeGkpx25BfJwYgKaytS7AJvqZeye24QJU0XaWoZBjTpfdxZTuibXnGHqMG1yWFjDFWN3sQUSjkMRIjOkUBbBOvRJ0E2ELGhkCJ5gcXUZX73zDlguH1dhxsMtvPjV0xQoCgTQaXbD9dNNN1wHxzEQJ4F06AT8EaCz+y8And09370+0oxWugR2RkxfaIf+UvxU/uSB1+Qc+emqjjTMYSo2Mm8M1136XkzVLkEW8wI0gIyUFl4d/QKAuUPnblAdPUnnN3L/HwXQz9Sln+vAPXUN8YrXEuc9innpN54K5i/3fp8NYBjGYiiFh7tm2NI5DSIPRokWxV0stp7F3fd8Cifmn0DJHqBkBUj8NiyV31cETnhVC/0ggRs6MNIydu68AZdeehO+/KUHsNndiCv0DfjYz34Qlw4cKEutwnRkqobexhLe85e/j8PREu499C0cPrIPuR5DdzWUyi62bt6O3XO7MJ7XgCUf2YlldNpLcDe62O8dwt3HH8WeI49j/UQJy4tHUW/oqFQtsY11XQfLS20szHMUSpcqjiPrqFXWodlYh8nJDdi2dSe2rL8C/ZUqLG1Kpgp5RjOawkVK1TJoOg8R+jbHxUEi+3KTy1KABYP4hXNPu0ar/I84cl+7Q6feWsbIshsGrOEOncBplF1JDCPJS09zNMwS4mNLuOPPP4Gvf+hP4BCoNAc2G4NcQd1wRHdesmwZ344AnftznWl8IqEiUAxNdk5WncUfpEMf1j8EbY5CJR2MWnCZBBX+EaEK0WTzyOYqgPebLPiSZqKsGmJkw+5cuADDwoSP02fhhkRY62EYIkpIqsrQRAXjbk0Anr7nvSxG4OoYY1d4/ZWYuWwHrJkxGc2zIAjUHIlFKYYqgSGjlDbu7NmJ8yPreBirNIAgwfJTz+K5R5/E8uFjCDp96H0fjV6MRqbJaoDPFVkCfS3DohpjMQ/RUXN0WDiXSmgjxVt/5D14ywd+BnzUy6UK3v2rv4V53UZUrcLduAED0xTJX73iImuvoBH62Fkt45rpaVzUbKLK4mZAyRjlaQZ6vB4tY+hvXhgkCcYMDcTkz9KpF3Gi7OIZlyvPW8rnMBc9OnkJNGIS8oNqIFFUvvMR2RoO91bw9NJhHOwtYEX1EZUUhEYmFrJ25kIX0vWo4B31d4UhjUW2/+oytjbruGrrrIC5GfvQ0gDxoI+y7cK1Cokd9+ScFvJDoDmNEIS8/oYk1JOj88K9jesXJrqahimmRoxh5ZSR8ttPf+6z0Cxq7jmVFjYmYk6GIl9scSPKEdMUDbeEG669BpatISa5zuDePJUdejHUGKbwSazsCNCDIaizQ79AQD9lXad89IHvEtEHn4I8zuGaVQStEnbv+D6sH78SSkKvagtKxtEBAZ1DUQK6K49SSHEXsEM/Vx752fDsXPtzORzOQRo6147+1N9/KrC/EmA89/j9O4Tep/kxZxu7nzpFWPv/Z+zORcubiQ4ziWPopiN7qEHUg1tXEObz2HfoPtzz0KcQZcdgWD2omo+ETFvxyzYQctzrllArjSM+EWLz2Hbs2vVqbNh4Gf775+6E3tPwvVe+Fn/9K78Le88hKPOLmF7fwLPto7j+h9+A7OJxPK2v4vnBcSTpAJU69ecxuoM+bKuEDRMbkXczNPUy0raHwaAFa8zEcrqMY8kCKDzW6GZmGciVAG5ZxxW7L0KcBnjkkWekeyQ/IM9c5KmLKDQw6JN042LjhllsXn8FXnPde5BHTcRCmiMz2JERHosdsXjUiiCGYm/OtsECcjJ/mfFKg4t/WkCnVItngpDihoDOrnZEimOR5tQqaEW87ou/r+kuVr/1HP7gF/49Bo/uRSPIihSwXEVdt8XTXYxMhrG64uXBrosFgZDiiv02zxHuo0c79KF25uS7V8b/ulawxcVCdWQEVez2AwNYNorumasA6pNJfnOho6paKDFLXfzEqZEuOnNOGiiNY4EScCfMLjMaoAYH66oTMoFYCdowKnVMXLoNt7zr7fCbDpLximSTi8mM+J5rSA0NHTWR3e9JFr0ULcVkQE/YgeryvKh+DD3iQW8DvQGeuPd+PPHlb8A9uoo6CW1khEMTohUL3RU1QUtLsZgG6GlAh6E2FRfrrroMH/ivvwff1bBcruHt/+4/YsmtwVw/DWNmAqFjFnkfwQBGt40rm03cvn0brmg0ANqlriwLu53+6Bwvu2N16LYByzSLlcFwZMLds2HoiKJQOnZyhThk4q6axDCCOl0SO94AYRAi8UKoSS4+88yU5+vFfPesbKKrpzjQX8SjJw5g7+pxrGoJ0rIJxXSQhxr01JARe6FJpzkNJ+EkMSYoMb2x08Z1mzbi6tnNyLurSL0uLFtFFPiol6oo2Y4AOhP4itgEvl94P0MEkV+EoAxH7oWxTFEycpVMcypDY5JiIm6UmRjyq/jS17+MjtcTLTpJEuzSaTLDRDZ284UDC9B0Srj+6t0wLU1spRnuwueQgE7Cc54NSYScfhHQ8wBp7iNJfRnBF67QL48H9e3H+kjSsWaC+if3v56LUJEzEJerzhi6SyZ2zb0NmyavgQEGtNjSXRSmMmRqCiUTOT3e13hRv/Lu89x55GeFuJexfv5OAvrZdulnup+nstzPViD8w8H5ad4KawwuTi18TnefTwvsYq7AsWQovuq5msFP2qiO5ejHL+DRvV/AY3s/j1hZQMebl82VxV0sjy6lAl2tYKw5g+0bduLAw/uw++LrsW37bpilcTz+zPNwFRuv2noZDt1xLz72f/wKyvFA2M7urILZ11+JF7AArxZgoFBrmkAzCpMINgq6acB1q9AyC+2ltmhtHRJdBsvQSoBWVdDrZtADoGK74rJNotvWHRsRhh6efnYJtRrQHm6YRH4Gd/i+N6BpFixlHN9183tRc+ZQdtZDzetQshp0rVTokrMQKn8BQVspxpq0sFNyuwB0ArxcT/80I3eecwLoQ5Y7x54F8BY7dF5eBFy68q36fZRcF0aQwgkyHLrvMfz6T/wMml6EJolFfoSaYmLaqaCS67CHgDbyRufPKuRuRXfOc5ePOmLXLe3fi4u3kVe6gKSY8hSyNcL5SBfDz76iYKmkwGNXREtWP0BCZjM94mGjbNry+PjzJCqVqwU1O5l4FmTkW+jS4VXskpxrfTK8mxXM3nQVttxyNZxLNqPjqFRNSlfO30P2NWNHc02T8Xh0UtJUHMzch0tim3hwZTIlSLxAioV6qYJmuSr3NT22hOc+9WXEzx5GcPA4bC8WAh5b5L6awbNUvNBdRegYWI5DGhdH3gAAIABJREFUxFUX8WQN/9f//VHom6fxeM/HD//uR3FYtTBx0RzyuiuST5KttEEfuybG8a5rrkNpeRmTYYgNjiUrkdDrwXAsNKcmoDpMcdOHSYGjGNqCmU5CGAGdRwVNciRKt2ByDv3NC4c4vz9Af7mFoNODHmfCjicnJUh5cZno6Qnmcw/7+8vY21rAC702uuyGLbtgQWQ67ITALu8S0aHHGj3pYpGkba9WcNX4BDZYdH3sIUt8wNYKi3mrDNe2YZrG0PMzLe6f7KwTDPy+dOiSojvs0IvxN0NlaNVLrgBd7sTIH6lWgPojTz6GfYcOIFUon0yl+KE9LLXl4utO8mieY6pSxXVXXSmj9pCAbhQyOZLi6EkhZa1IIvn7EwF0+rkLoHOHXoyqzvPoPw2gf+TeN1JMhyxjLq2KemkSnQUVF296PTZPXQdbmxlK1obDMOk0eAGyYxer+xcr6mE3fC4QXXvvz5VHfp6P9Nvu05l+zivp0E9fsJy9qli7gz6VkMb/Z8V7YbeXUdWc5heMHstalr6wMU8J0uEIbnQ7FdRZ0BG8GK9IIgqUAF60gHIzQmvwNO55+JN4/th9cBsJen5LXKRMaxz9vgZDm8R0cwuuu/RGTFWm8am/+BvcevNtuOSKq5HrJha6bZSoEWu3sMF1cN8nPo47Pv9JXHTFJhzuH4ayqYSu0UOsdWFXOPLM4PtFjoduFmAxoGqDKz7TQBzFsg+kJTcLbKoFxxsMdbCxNB+gVteF0NLt82IsAEDnW5yjOcpgoIMunom0sazCKZp2Jftg145bcfklr0Wjuh1JUEcaudBVW/Z6MlIXQC8kS4VMjZUHO3UekIUf2plu55oAXQjLXcJI1nTo7IxG+0t23MIHJoHMUAXQ6c6l9UNgqYuDdz2MX33f+7HOMNFgROwgwLjiYHO5IVGpbqKI8xrZ5lLHrHmbjk4MyuR8g7aqQ0fOYbMi92G4RyWpbpS8NszwKjr/4f62ZQMBuyKaxPg+fJkkZCjBQtlwhFkuhLjhfWAOuZdE6IlrfARS6MaqU4gNFcuJj8rceux+02ux7tpd8KqmBKR4JAwydUsIWyyCVPngjZMNFiS8bkYH/SiVja8d2dA2ozp1A2mciAc5P3PvO6lYmOmlOPi1e7H/q/chOjSPspdAJXGOygJLx0F/EYpZRkfJ0bU1dGoWfvsTfw5n1zZ8/un9+MWPfwnPBinmdl8CpWygH/clF3xCVfADr74V016A9WmGmu9BHXRRdg1MrhuHWXOFGxCL960mYC3vNQFrMsSLAopd7+hc4N+LMmCUCQ8FYRzDZspenAmgB60O0pBdMT3jE3G2Oz5YwaoSwnMNzKcRnllYwKHVVclwj0olubbcSIchlR0JtgR0mviEMP0uXr/rUuwwLGirK6hRR64DAyWBUy7D0S35/ULMJd9iSF4jo51FBcOe2KFLLSLKBn5NEeNLxxxbIVeGKx1AMRSkVOnkEQ4cOYhHnnxUgmzoIDcIfCFi8iaKhqEd7YZGA9deebmcHVTA6EPdO3foYjLFbPqXAHoR0FIAejjs0M9XunxaQH9LrvLJUwciTXC0BvyWBRtbcPvNPwg9WQ8lLRVZPdwnyGc+rMKf+lyqq9N1tS/5u/PDo9OCzLkmBKf7dwLWmfbcchCddSfw7U/oqQfz2Q/kk9ZDZ0ykO/v3j3KjzvdJHPnYn7lCPF1BMnq+0pzjUBtMJCKY+8ECGhMZgvgQvnn/X+GFY/djEB2GasUI4gjT67bj+HGmU63H//KDP4uka2HK3IB939qHhYV5XHXtboytG8Nyd0H28DEtYJeP4FsP3YnWsX3QNB+DZAW+4SGtcKzvo2oZCPqMemSuevEhAyT+RzfRDzgyM9CcGBed6mB1RfbAlPHs3LYdPDaeP3QEiwttqfg5KgsjZhdTakP2a4RqrQov8OF5MUyLYiYyWXO4VhlZYCALq5hdfz2u2/12bJq+AXk8hsg3kaeaFAWK+DaHMkWQdDV2jQord01+zll1l+eo9s73lZeDiYA+lHCJXF40wAVoEdAFsHgE6ir6aYSq7QKrfZRg48M//Qt48st3oJLGsMMYTcXCeqeGscwQwlwp06RDDpiXTamXrkiHy/hQ1kSqqSO1DaxkgRDVRpPQQt9djKyZrsmigCxx7phpz8rXTsnFNVwOf5qZ5LYpxDlK27jX5V5yZJrDDp0dOHPr+VrqhlnojcMAfh5i3BkTmVinYWH2dTfi4nfeDmXzpOyvmYbGVDhJDBMuFa9X6q8LgOe1KbtyciGGsjV2euL5TlDk6JVeDLw/0iIOdf3DBDkrzWD3A2xSHOT7TmDv338DR775CIxeIOQ+/qx+HGE+6SLRHRzPQ7THHPzob/yfuOK734ivHV/Ej3/o/4G6YSvcpotas4T26jymyg7eet01qHb7uNgto+4HqGYpaiUDTt2GXjUR2cyCB7S48Hsf3V50zRy2amu8OgjmvAnAF9Amen1DM6msB92gMu7X/T563WV0vGWoTo5eOkAnDeAbKiLLQTtKceDYIvYuLGClrMGoVBGvMFylJmuu7qCH8hjlfh1cun4c20o2dugmyp4PJfTFBEZvVKG7DlYXVrBj63Z0ux1hojPHnMlpNt8TYhrjC4mN+3RRuImfPZcmOXRFh6PZSKJEyJVOlbp5H7nO593D57/yBSR5IqN3LwygUcZHoE5ZFNDEBti+fh02Tk+i2awh5Ron8IqJBqsOvkspC5UnKxeHVap/RiEtNKIpOvTzB3R1qKQZvS7KR+57R84oN1XrSFC9q48h7NqwsBG3Xvf9sLNtUNKKBBEUmeiFFKe4EdDPfqS8HEA/34ED78HJ5KRTOstTz8EzjctZmZ7tPp592rDGPusMB++5OqzCg6p4Bk53P84F6KosYc7/tvb3n+6nnB3Q6cPNwIYEphUgjE9AN5bR6u7FvQ/+DZ4//BBm1pdw+Ngq5rZuwKaNl+PRR05g/czVeN3t70ZZXQ//RIZGaQwp/Q6sGINkGYrlQTV6ePzJu/D00/djdfUQVM2DbvPfu1CsHHbVFtOLYCXDjtkp0ZceOzoP19Kw69LLUClVcGx+AU/s3YeZzeux47JL0O/3sG/PU/CWethQdXH1VVeir4R4dM8eHDkcolwCyuWGZLunaQ7HdYS5ykPBtDWRqlHjyuq+2wcmxiz4DJsxGogGTUzWr8CNV78Lm6avRRbVYWr1Ij5VvKQZqxjKBc3uRTykc3YVHAec/2t4oYDOUepoHC1TiaGfOYFUAF1cy4qxskv2eCeA2Q7xn378Z3H8kSdRjiOMaQYmzBIaMFGNVXGDk+5cTo0cqakjtDUZIw/UTCRwjMFVqy6aWzfCaVQw1mii7JYkInN1cQlLR47LGLd1bB5VzYIaxIhaPQH2MbciY2zaelZ0R7pgsuAVFnfUlIeBFGa1ckU04IE/gKNa0in3/QEisGt2kes6lgd96Osm0LjpMmx6401QrpjFoXyALlJMTk/DX2rBSVW4lDfRNlTXEBuaWLTy2qxTi01CW8GhlsM+yVIpLNjlkmzFF1vlpGtkoDOchLFJIiHN7AWY6qQonehh4Z7H8fQd96J3YhEVJokFIeaDFhdC6Fg6lhom3vDTP4Ibf/h78aUjJ/BLf/11+JVxTExWYSoxylqKa7dvwZXTU2gGEcajFBOajvGSA7dsIi8pCMwUPT0S2ZabuDDSgoktzZq8oYbn0ehvh6C+1kBsBOh01SNnhH7w7Hi5kkgSHwNvFYNgBYOohUHSQz/yEPNNb5URJhqOL3TwXHsFe9I28moFqk+ZGsnXKtI8FaUMwi6u374RmwwVm8iID0IYWQbDsaE1atBsB/NHj2NudovstlmM8Pn0Q09G8GSRR7TsDX1hu1ONI4luLAj5XlcNKIlSmNvkiQB5L+xCc3Tp0r/+zTtwdOGYNCN8PYvCrMguIdxoeYZdW+cwPVZHrVYWfTrXdZx6Fix3kuIKvBxFqCoqx+6jLp2APpLVnd8ZXsyq1oQQ/fF9351ThanpLeRpCFtrIh2UZJR4/RXvRFm9HIgrchjJCy7VXKH7K37QaKt1+jt0VrBcQ2w8v4czdFw7TzB/uaB/5vv2zx/QR6/f6fTpdPjKDe6llzA2oUI3VnFi/hHsP3gP9h34JsJ4CbatYHHBx9vf9k6MN3bg7//2Ydxy0zuxfmYXzHwS05UdWDixjDDvYGzGgp8cR6u3X5jxd979GShaF4rpw3QJDr5cWG6JOdnAymKCRlnDtddcL6Phhx56WADhhquvQ90tY9++/Th47CjKzTpmts4iCAMsHjmOcKWDaqZi8+x6HOnPi80oY5/5kWWmMNYl9pTkGsTo9VdRqhY6U4YSkSzU9xJUKyp8P0Oz5mLpRA7X2Iq3fNf7sH32VnjtMkxlAnnKkR6ZwxxVcsTmQ1VJkuNOnfs25i0XWtXzuV0QoEtBPAT04f5cCF1DuZcAva5gkMZQbcpZM1T6KTp7nsdv/ut/A2N+Fc04xRg9zRUDpVRFTbXgakXkKUfbAcf1iNCm4fl4DeMXbcHmyy/Bpp3bUJkZB8o2Eumaiv00dyGM+uQIl0VB2vXw7CNPYP9j34K3uIq8HyAbBALo46qN6URD3OtLRpmh2WKXSiAVD/Usl06367dRUUtwXRetfkdKaKdUQgsJDuUhbnjX27HjDbegN1nCfImjbVWKGHHMCzJUckOkZgzcYFhK6pgIHXZriujx9ZE3e1YYyvBDiowsQ6/XE206c94Ls5lRApdSTC0qOvorq9iU2tjhjAPPHcOjn/0i9t79ALJWH3WzhFanhR4ihHYJxysqLvqXr8N3/8q/xecOH8V/+Mzd6Ogu5taPw048XLJuDLddfikqgwGaWY4JRcdEqYxyrQq4GlI9Qhc+PDMREHYDYw2gnx7MR3/7kknmGotdlTI88qlIMpOBE2WFPQRJC/NLBxHGHXhBfxgnTIMyB71OjBf8Pu5YfR4dU4WtVRD7JJJqsC1Ot3xUlAi37tqGsdTHeBShzAmybsIqlaGUqzJ5O3roMDasXyd7axb1zA0giBNUxQBmCLIE9ILUXTwa/jvJcJSq6xqXFAkylXt/H2bJQC/q4+4H7sbTzz1TRMPK5KWYprFLL6rgGDdeuQuNigvHMWUKkKZ0i+P1zowL4uWL1uSSgUJV0BDQ04zrOO62zrdDP1kjnlyLKB994PvzJGnDsFeRJYH4uatJDZYyhcu2vgETzk2S/8xdoLgPk6UrA/hin1B0F68snOXkG0MA/ZWYr770yBsdZqPP5yKtnWtacLoD9VwdclHSnu+xyjFMoekc3U69j+f6/S9mbZ8PHLzI+DzTd49WDqO92aga5P3krkt1dCy3DmNmvYUUJ/Dgw5/Bk3u+Bj84gampmkSrTk1uxs3XvwkrCym++LkH8APf9xMYa8xCVxtI4xJWV1qYWldCuRLhzrs/iQce+Rw0qwXd6WEQLsB0OcJMxN99YsLF1tmtiLwI+597Hq5bxtS6dSJdev7gIXi9AaYbYygpBnrttjBUV30feYlxiIxs0eCwKG15sG0dR/0E5THAdRqIIxX0+VAU6lpHblM+dIP70WLfJQeHosI2HWFHp3kE29IQejbGqjtw/VXvwJb1NwLRNLRssrh2RNPOaS2DjQZQNI7l+IsI6O4FAfpoQnU+rz6/R8xWhparMoLniHs4YpZ4UV1BPw5hV8tg2H3Fy/H05+7Ah37qFzELG40gRA1AebizdhkdmxfJaV1Kw8oWmjtnMXvTbmy6epeQuVJDwbLXQ4tZtaYmgD56f41yxMVVLVdFfpb1fBhBgqTdx77H9+DRe+7HyvF5zOQWplZDNFLKi4oELVXXJEOdrPcgGsAVAmaRZS2cK0uXKNRBHOK4EmLT227D5e94vWjLD/SWsKzEsCeaMlbvd7rYND4DRzXAx2WYJmCbSC1ddu689A0amwynlHIKjKw+SdLg7j7PEfqBEMf8gYc4igTgeaOZz6qTI04i1PsZZjIT07EG78AxPP6VO/HUXfejmZmIOgP0Ex++ZuCwnWLiNVfjf//Yh/CpfQfwS3/zFaSVMeyYGcOWmoOrN0/j4vGG7JsbioqtU+vhmnaxi9Iyiaf1tQiZQ9c2CypTBNPTTIjWAPbovcXnUFq5IbAVzocEKeaZGUj4BKsGVDbrygBx1sGxE88ijFrwvY68JobqwtarYqV8IolwZ/sgnuuuwnLq8ANCrSExx/C72D5VxzWzUyiHXZTCASqaiopbge1WkRlU1ShYmD+BZqMuHTmvT3bCBPGTjm5pjCimTIwe9lyNsLsupqLsoi3NxmAwEJdL3dGg0IIWEY4tHsXjTz2BZ/c/B90y5X1FVj8n0hK+xIM7iXH7zTfAMSiV49lQmB2RO8NJNnMdSIo76cbJClEAnSsA6tEJ6EPzm/O6gAv5XZENMZyZfPTBH8zDaBmWS0D3oadVmBiDkTewefJmzE28FUrSIMWoWLpJR0HyxJC1S8eo8wb0UUze+Q3d1wL6+YC5XH9rduSnA89zAerIC/i8Xg8+c3ItfTsZbfTzzvX7qXO8oNtJo4XT/5TRyP20HTrfvI4OL1qGUxrgmf134/6H/w69/hEoGjsmHZGv4O1v/n6sn7qY1yj2PLEfN11/K0zDAXQLmW1LqEFZi3DowMO4796/xWpvP5RyH162hHWzYzDNDO3lZbSXgHWTDnZuvwRBkOH5gwfQG3QRE3iY8EvWGwveMEM5Bxyav4gDGJBXAK+ggMBlGEc/l8znyNLQHvhg4mDJrUt3HgaxjNp1uj6lHqo1F+12Czt37hTZ0f7nDmFyfL0cZosrh2RHZ5lV2HoT9cosrr3yjbh482sRBw2kARMLq1ByvQhiUUgYGkChn4OYX/zTAjpPhFHwCi/vEZgT2Pn3EQE9CeFUylC9CKVegi9+6KP47G/9AS5zx2B7LYzDRrM8BttxMAiCwhmsZEGbquNNP/QD0DdMQFs/jr6lYCHooZtGsv90qiUMPA+aocGwTNlXS6HIfTd9z6PkpKacsi8zyQtNd5Tiwa98DXd+/FOYnu9jmr75li1kOSZx5VEEF4bs/ElUKtsVtALS4HJYkw3M99vo5TGqV12Em3/+fejW7ReLGp02oxl020S9OYZqoyEpXSMiFPF6ZO16UqPMwrZwOZfiYRReIx2+aSGPYmG184PgTrOawC9843uuBqdSgs7Jw0oP6+wKpqwy5p98Gk98+S7sv/NBqC26zSno5gkOGxHsq7bjg1/4BD6+dy9+6W++hNqmOczVXbz6kq24ZKwMo7uKactEw3QwMzFTEM1UFbROicjZ1hKoZuGTnvkJtCHBb+0JcLrALb42QgEZHdc8OwSQ2JlbiGKOpE1oZHorHuK8jfnFfYjiFjxvFZHvQ81NWFpFityWouDpvIO7DzyHUHOQqDbS3BC5XzWLccvFW7HBzmAHbbgIUXVsVMoE7zLiVEcUpxiQsW8wRInZIpl0ybyuaO7CDl269JTrhRS6QfJGIb0bFeaW6aLb7UK3NViuiUHcw4mlYzh0/BBWOyvY/8J+qIZecCdSThDI9i86cDVL8cbXvkrkddS950LIY6Ggif5coEUa3uKMLuRzow7dR5L5w+fvzCqXs5/tBPRR2FOBIcpHH3hP7oULKFVayBIPCmNUtQmoSRlN9wpcMfceyUYHDyECT1roZ6EWT5IC8wIAfdihny9tX+SEL33rvVJgX/v1p5NmnQtQC0A/M6iefQeffxugn/r15/r9BaCfL6hzQlBoMl9Oh/6SC16IMblUw04lR887hG/c82ksrj6Due3rEMUhXnj+BJrVzXjz678PelZFozolnYpNQhTH16UMx8J5OC5QDvt48r6v4pmn7kZu9xGW+ogsH5fs3okyU6cOHcfBp46Lf3it1hRw7vQ6MOhXTdktB0d24ctMEpUTJrCGfDOfn5sq+sxBTklmUYFuJolZKU1Iak2kiYKVpZaAeaVSgmHQNa4Dw2DFTYlbittvezVqlWl87Sv3olaexs6LLsZ9D96Jgd9BpVxCGCQI/Ry33vQ2vPr674HfrcLMN0NJxqBkTqFOUWLhAyhqr/CIJiFKiuLzu3EHfiG3EZgLxew0gE5NdMDCzbZghimM+S4+/IFfw/6/uxMXmTWYQUdCWNxaFX6WYjnoQ2mWMXvtFdh87RWYvHynMMV7loLQ0pDRZ9s0ZGzJ97ZtGTKKFue3ofubPE0knFFGttrGZLUhu3NvpS2GN2OlqrixJYfm8cTHPonu08/DW+1gslwTHTw7eTNL0dDKxQhUM7GaeogdE1HNxv72AupzG3Db+96D+JrtWKbPD4N3GItqOSLRsksl1KemZB+eDq1iRS9PRJf06GJqpNiaaJRFcMU7Pkx3E1LesGMX1j5lX/QETBIMen20223RcDNtzi2VwKVLQrWIQi2/BaXVR3xkCX//+3+K9t4XMKa66AY+5q0M0dZJ/M5XP42P730Kv/KZr2By+05cNF7B6y6/COu0BNnyCeyanUXdLUHRODnjFIQJJQQiInIikaYENf7dt9++/UwpgLzw5JMzSpq6BKpB6ZWGNGH+N4HPFFJirniIshaWVvcjyTrw/RUJWcliutHRHc5BT1GxXNFx13PP4OggQmKWBdAVL8KWcgmvuWQbyv4KnKQH2+CKq4RSuSGRO2lEEycSD2MEoYdGoy4sd/6ZTnG0XyUpjh8jQCcTni/SCNAL0bouK5paoww/HuDwiUM4eOQAFlfnUW1WsP/gAQRxKIx1SRelKoT5AIzz1TW87tU3QRF9OSfWnMBxnK/K10jje3KCXYBvIV0rdugpQ1oU+rmfP6AX/hZDGSFdPT/6wHvzvn8c1XoHWTpA5pfgGhNAaMPOt+OWK98PJR6XjqLQ7tEGjBUYfYDoQXxhgH4heeSjEdeFjtxfOZCf7J+HaT3nD+jF/uT8O3Qee//QgH6q3O7kyiQDoihBuaqhFxzGnmfugVmOsG3nLNodH4vzHrZtvg5jtVmsLHhipcmwH0MPYBgeesoJHIj24oWDjyI5cBBGv4WLtk/DHjdwx/77cLA3wLq5MibrTeSLHlZfWIYa0VPcRV8zoJsqSulARok9Q8GAshomNWUKHD+GFiZwHAXdOEdcA3qitlRgmy7C5YEYWgR+iot3XoZ1MxvQ63YxP38MUTyQfXeWeTJGk0yKFJjbPIeZyZ146onDCAYm3vGO78XT+/bi+UPPIAhb0PUMQRBg3dQcdl9yG2bGdqNmXQolnoKS1oaAzgubXXpXTJmgWkOLivOD5QsBdCnlhuN2keGcAdC5R2cP4qYK4n3H8es/9L/B3L+I6UhFOYsxbleF+NbiVGOyjp23XIedt96A6o7NWNZT2aEPdMCqlFFvNOHYDpIgQjjw0KxUxW5UMXWxlo1JwqMDWcLnPZHwi7A/QDIIxJedOmcEsawGJjMN/uNP4/hDT2LfY99CstTBuGKhnukw+zzQfZThyn490g0MSjqO8P8myrj6zbfhkne+CXvDFpTJRiHZyoB6rYZatS4jVo5WwygWMhQPfzLVOWot9NgELe4miOFsbIaj6NHoc1gjc5fOG7s2fvD30GWtN+gj7PsIV/tiP8u+QLMNhAw58n2UUgUbtRL2fuZruOsv/jsaoYZur49uxUB70sXvfPlT+Pz8MfzcX30GzS1zuG3XDly9YRy1oIMJXcHW9TOyNorEVpUqAFNY3ZL7niTQYzZkCUKLWfQvLeiLsKAXz7ST/dao9j/ZoUeA7hUdaeogowkZmGXAyecAYbqKle4BZGoPQdxC3+shiHjW0S3Rhqfo8KsunlyYx+MnFjFQGdVqwAwzXLtuPXZPj8H1luFgANvNUalVYFoV5ClNAejnQDvgBK02I5ub4uTmBwOUmMBI3ocoFhMZudNkRvCbVq68mLlHF8a6Iux1u2Ti0NHncej4C2j3V9Dur2JiehzH549jpc0Jg1/wakADGarCDFQcG6+5+VpWg9KhF4A9BGf6tpAoKNyC4tom/4YATM+LOOG67kIBffjzclrbnuzQ35UPvAVU6gHyLEDs6yiZY8hDE2q4Abfd8DNyIBWpO5p0GiJfUxnwx8qUrdGZWbpnJ8VdWB75mQD9TF3xS0gdw/NzbX9/Op34y2O5nz+g8zC4EEDXuLC6oA69GPmfrUM/M6Ar4oPM9UumtuFHSyjXNDmc2p0AjfomdFaYJlaCa5eRxgOoaMPQOzhy9FF849FP42j+FGzbx3hYBHvsvnwnKtMl3LnvfiynPRxfBqYagNXXkZAJbNUQqzpW8giOa0DvrxSaZLLtVRtIdXGdqmSQtLco7sOnVKRuYyUeSLdp2TYUFiLsCEJejyau2vVq3H7169BPO/j8338Sx088jU2bm1hYPCIVvGFaOH4sxKYNm2AoTZw46uOH3vuTGBufxue/8HfY+/TDaI6VpeFZONHCttndeNsb/hVcfQuUZFwAXUxl5IKnjI2sXFb0NMQYOquchSQ6YhUPh3fFy8Wd99B3++W8B176Li3WXTRbKbY2Ra54wXIvxsYstgnmHDkGgY9qrqG75wB+/nt+COsGCkr9ADWomKiMIXZN+GUDszdciWve/noYGyfwfGcZadWBO9lEbXwcGgM8GAea5qi4ZVg09PE8sRSVHTjlXhwhssPj46KOO45hKBoiz0d7aQVhbyB56Jyy2F6EKe5/ByEWHnwMd33qc+g/dwg7y5PYoJcRtTvEW/RAUmUDx5UAe6MWLnrzq3Hzu/8Fgskq2mULq4wIVRXMrKOt75QUZfygUmL0PPNQ5vugaLqHbHDBPfLbXyzI114r/Jkk0tEmlIYkI7a7PK40lfdgtuphZX4BPX8Ao2QDliaBLezYZ6wK7Pke/usH/j2c+QEGrQ6yqouVqo7f/fpn8EDYw8/80Z+htnEDfuCNt2GDa8Dut3DppvVwDQ1hGEG1XAlRyWmMlBUFkZXlsITmzcAZpp2dPAwL4FkPJ8KOAAAgAElEQVTzX/n/0fFwCqCzu0zzQWFCoziSMsg8A04B4oSkuFV0BkcB3UeQdDHwe/ACsv/J/KZFrYbAsXAsjPHN/YfRSlWEDAeDitdsm8OsraKWdGHnPuyyiVK1As10kcYatMQQuRznc/MLJzAxwTzyCINBD/VGVbCJAS0surh2ISGW4F5wtjgWV8V8igJVNtFUsjyx53G0+y1YJROt/5e894Czq67Th59zzz3n9jY105KZ9EBCCQSkSkCQIkUEREFX0HUFKzbW7q6uZXVRsYPiiijq6lIEEUVEkN5CS0hIm/Spt5dzT3s/z/fcMzMZJ3NDWPb9v+//5pPPtFtO/T3f8nyfpzAunvHlahm79uyRYCqkhxFUg6hWDCHSpRMxHH/U4VCoHys8EI9TwDYlK4UB3tuSqTcAPcBgnn14tgE8gRlXNCqaZegz4IuUsTySHQOzSUB/+PWuZ+noK1YFEHB48sMImB1YtfzN6MocgeIoDQUiSETD0jMMBGmjytfFJkg9MwLmbNKr0/zIpwOH3DxTetwzv79X7jqQhwfmr6RkzqhrsuQ50/Y1364D4w9M1AimfH7zz/r7Z0wl5M10/GcLaOSaomYxFY9cEr0MuK4Bx+a8ZRgqS2tqHPU6I+c84nEb0XAeGzc8gKef+gPGyusQaMniiKOWwyoCa599UW60cFzFeHUUxRoQiwn3BAFLRzCYgK2oKLs11HSS1WyELAdOmR7dPSiPBRCoRJAOJRBRKP1YRNnKo21eGzaNbBcikJbUUDRy0EOeuAzfO4IMuiLH4l0XfhRD23eimN2O++7/BbrnxuEETbyw4XlamiOciMI0LQTVBJYsWIXVJ5wHqxqFZaq47bZbsHPnTpxw/AkoFmrYtnUYq444EYcefKwnk0x1OJYT/THPadwFuQrEHIVtEE+9Ta5//izZIQvQXqdWxpjpIOY6oJS479bm32o+aUlU35gV+qjUEFiRYV8CFMfRKKbB8jZLxALkDMC8zF06fraJeDgMp1xB2HKRW7MWH37z29FaA7oCUSQNFenWVuxGDavOPx1HX3w2NlXHkQs6aJ3Xg2QmLdug0w0tSNMMb0yU4MiRJ5YuJTZpfJ7/1b9Sef+L6YnjSu+5kMujXCqhXjOgWw7SBKlSDe1aBI/cehceu/l2dNUC6LV1ZEwVMYXB3zgSsTnYZOQw3BbCa955ETpfdxTGIgpGa1VE0ilkMhkkEokGGdL7dG7rbPbG/oiXTrIcg0rDkPYBM2O+lt8TyPl3PcSpCS87p2wqmdARPYTieBb1chX58awQ5kIEGZrB2KaI0aSg4anb/oQHf/hLhAp1xJMJbDSyuP6lx/DU2A588Otfw2HHvAZnnbwalbERLOruRl97GwIkcDGIYFNUp/AKHQC9Y0jbz0iYbPEYyqUy6qYl28vt5Lnh9vHnMAPfxjZzAoHnIkJlOfq8VyriecDn8noVaV7HEkKcEnRQrmVRKI3CckviMEbQYtZcKpVQKjGIUxCMRFFwaHoTw2ODI9iwJ0spSSi1Mt547OFImwWk7TKiAReZljZCNOpOAJFoHAonGUzao2p47rnncfTRR2Hb4BaZP0/EI8jls9i6dRMeeuRBKcNTXMpyLCTTSfQP9KOzsxOdfR3QkgHsHt2F7Tu3Y3R8VPwoxDNdggFXjs2u3XvkPFKcivedjHo6QGdLGsesPATUmfMeU9uXXpVDfB0mNAi85E2Ie6I8V4SikRzLpuE+UMwnXE4x1PLe1wsemOlPVZpUfvLISbJ2eAuIVzLw7FJDUKwWHLr4LMxtPw7VsTbAoG4uBT8I6GNQVErZU+mHns+TwNSsj70v4JkN0Pf1nl75ZN+P2XrQHqB7c4X7esyeoTfG5qbMAcpRbKIffyDA2+yYHeh7NuMQNAN0yahcGwGXmRTFGijqQUDSYLuK1xt1KwjHTajaOLZvfwgbNtyH0eHnUDW3I9Xu4rAjD0O1GsLTz7wokXBAtcXcJB4FyHFh1dKxQ3BUej0r4tZk6iRTUekNCFSBmNmFlsA8rH9sEE6JL6igzhZSCDjl7GOwbtsGRDtiKJhZuDSJCZjQI41goZZCxn0tLn/T1Yg5YRRGBvGHO74HVS3giCNW4PkXn8F4ZRwFI49QJox8pY6u3uU4+aQLkNTnifDStm07YJku5s4dQCFfwc4dQ0in2jHQv0i49RIRyH8CmMeC5cOTU24I/Ii4y6QG6iS4sWfXqMTI6wKysFCvitx9qZ7tdQ1PlkwpndpYWhpe1g0mNvm4dB2jbGrDsjIgMqlegEvCsny+YyNBQChXoRQr2PnQ4/jsu9+LdujIOBrmJuagUKvhoNNPxPI3rEaxI4piPAitI41gNIxENCYe4L5OObNUEebxZmY8i9km95+ffRBQCCBUhCMz2a7WEKjV0aKH4RTKqGzagRduvQfjjz6HRU4Uer6MDMKyP3lYGI8HMd6TwOlXvwel+W3IRgII6LoojiWTSUQikYmAQ84Ny+r7cS/LiJziZeN8Pn+mnSorQWzjcFyOQM6+Ob9PU1cdQHZsDJmWFlTyeYzs3I3C6LjowOvRCAyd2aoJXVFReHEQT1z/X0KQ68i0Ykgx8I1H7sSmQBUf/JfP4cRTT8Uxq1YBponejk60JdN0EhEDJHG3I2mUbmKOg3A0AgpBFSslDA+PoL+3X1oL3G6Clt8i4M883vydD/Z+csWf5ffiJEYuBANP5rp1BDSOf9VRqmZRKI/J76QczbNOKdZyGWWO8jGL1UOoMsgIJ/Hk9hxe3D0GkyY3joFzjl2OeC2LeL2IlmgE6XQnXEUX/wchKLK0JngVxMaXNmHe3LnoaG/D7t078PObfoa/3HuPZOQRjhm6BPKEl50rDiKxiEwstHalcfbFp2O0OIKR0VFpgwiaiIG6IuRH1un37BmSaketWvMQQwDdRXd7G1atWCbz6LPhxySge8+TCg3bSWYRCBYBjrHOCuhetcrHMj9g9wxoqIw4iYHKDQ1An5gtZ9YtUbqOgNmChb0nYVHvatjFHqCeQIRlTKMKVcuKm5TlRuBMIfVMvwH254aYejBmYlPPFiD8nwDoBxrAHCgIv5qvm84nmBXQuVA0yo2cC+aokcaxFZJwbGqqmwgnNRSMPYhmaqjaW/DQo7/EC+v+CE0fRyxuCzB1zmlHqaJgz3BOnJt4gZpmFSGtoVxG6OL4jq3AYvZKaVfNEAEKz+ozBLXYjmMPPh0/+/avMTxYkAia7dZMF3DVp96O+596COHWMHbmBhFtCaBo5BGOeEUmp5JCZ+RUvPF170F3shu14V146O6fYfC5R7GkuxuDmzZgODeEUcNE3+FdMOJROKk5mL/kaJx09Llw6jS2YAVBF2Uojr3xa7ViIhJm2XYmMPcrO/4camMERZjDU0Jscb7yQHyCL9EwsWB1RWUAPiEd6wemkwGqaKF7UaZk8j64c0EikLOkzlCcxhg+mDNU8EfZ+BkRlVrbDjCSxfN3/RnXfurz6NGiCFYstCbakOnpxnnvvRz6gi5sMMaRXNgneuhuMAA9oHrubWQHEyAbEqwSCIpV5uz1NX/xI5gw02f2SzDhfHetVEItVxCxkQgCiFdtjD+xFht/fz/s57Yglq0hDR2RWBTba0WMJlT0nHYMjrrsTdidUjGqWOiY04VQJCJgThDmg5n1/j64LQRpP2v1wZw/M/jg+/qLOL9yP/wZdTktdJOzLLh1C5VcAbVCyWtxaArylZI41nU6IWy65V78+hs/EH0FszWGT9zyY1S703jfpz6Js954Hub19AofgZa1MT0Ml9tFtTmLyoyeGmaNFQR4oK7TzAQBDG7dhkQ8Ifsu2baiyDbzK9sOqVRq4njw78zMeQ64z8ylTNO7bjlP7VI0SfUCeA/QxydIXyq9zml3W62iUipJds3pATEPjmfw/FAFz+8YQcGoIxPTcPoRSxAqjSBczaGnpQWRaFoA3YSKqlGDbRpSzajV62hta8e6F9bhtltvwTPPrEGFYkHBgBDldu8ZknG2rp5W4dxU61WYVI1Tgc657Vh95gkomyVRgqwzMGM1KMDpGE/xj602Bj4kMjIYYZWJxjw8nvO6u7Bi0cB+AzqvKx+YhQhqFsWVkgTzWR+iLLk3+dXP0GcA9Nc2UgKhdXj1fLm5dRlXm5NaieULzoBmDgD1pJT4jGoFQT0v87l1m6SehudrE4GX/b1J/Odx52cquXvrk1cRaAbofnQ002d7ij/NM4TZtnsqAP5/GdhnIgZOPc4zHj9xRVLkAg/aAQTsgMhISmZDUEYNFWccSqSAvLEJazf+BRs2/QV1axvCkTI4rlklpy0oPCeoIR2JdAsMWlcWspJdsBdIswcuPmSayqirHoRF8QqzLoQqzU4gWOrA5ed/EJ+/6ivYum7HhGVmugv4yrWfx58e/gtGa6Mo2VloSQtVe1j63TovI6MNKxZdiuMOvwARm2M/Jex68n7c8v3v4NC2XpT2DGFkfDfG3TrSh3VhyWmvxVZXwdbhKi5/ywcQUpOIRsiodlEuVRGJxGW8xiQLV0iovD+YlTc0GyYmI5gxeHOoAnWNHpwnKNbomst9zFSZQfbUFpF3vzIzEnLqhGd9owMqA6pemO6/nV96nwqhfv+c7+2/v0OPAX8+nRPGLpDg9o/k8Pgtd+LGr3wDnYqOeqGCYCyOS658Nxac9BpsK40iOK8DmUVzMV4re2ImDXMSXzpVWPX0JW/sl+p5aezzQRAXQwyW3oPBibIwgcWoVFDO57F98xYsHBgAskUksjVYL2zFvd+4AS1FC0nOqAPIx1RsD9l442c+CHdhF8qtUeRgYW5/v5RtCWh+O4Cftb+JCLfNz+z5PV/H9+I9wJ+5zQQCvjdBkGDOn/maWDwubRPLMMTEpTCWxe6t21CtGwim43BVOooZmBdOQXlhB370ha9jfPcQkov68KGfXQt1QTc+89Wv4PVnnQneIf29fUhF6e+miARrNBQSMK+UK3BcsumjUkouVsqiYEeQmNPWKcx1bivBlts3lcDHwIkPVh/S6fREy4A/l4o0I/FIcAR0JUhQr6NmllCsjAuo8/diJSw0EXqJ11EtV6X0Tx4BtSyQaMHGgovntg9j93gO3e1prF4xAK04hKRZQV9HBxxaE7MeRZ/1ahWayuOsCgCveeZZPP/s8/jTH/8o28rjz9I+iXAcVeM9Mqe7HVpElV45V6Z4KopFBy1AS08aFnkE4pcOBNia4LXPqQOHfJsIxqk7n82hWCgKZ8gnoi6eP4BFfV2zAjq3Z6LN1AD0iXaMVYKt5BsZ+r7vAVmbpwS+fsWK64bMsu+dofuAPiVjECIEZfFSSOpLsXLZ2cJ4V4wUdFWFQQKHztKoA8vRBdBfDTDbnzJ+M3OV5oDuuzXPfECb3dh7l0G892j2mpcb2PxvPX8mUG9acocjZBENOuyaBddyoFGGk6U3tQQlUoQaLeLJ5/+Ivz1yK2x7CLGYCaMyCsMwkclEZe6Xs+SBcBg1R0FBFooQujo6kR3ajVDQFd91kXUShFKFWFOnGLUSgGrGkMZ8vP/tn8Anrvw8Xnz6RXbbpKqtJYD/+P7XsH7nJjz87MOId+gYLW+DGilBQQWJYAhmOYXjjrsCqw46D9VxGy2mhvradfjMxf+AZWoGibqDSiWHbNBAvkfHu675Vwy1p3DPE89j9WvOwrzuRdJbFBKSuEIw+HBl1p567XuX2X2I5XXnwOUcb4MhK6QaAWcP0OXKnABm73WTDGQZIhWbSZYSp8QA3vMaF41XcPcLetPZzN4zJ8HcuxcI6KyE+Fk66iYyqg4lV8HDv7wFv7jmO0iULTi2jYVHH4F3fOT9KIUV7KoXMf/ow2BGNORqZSTTKSiW43mfWx5Icl0ST3PVyzqCpqfItq+HZ0PpsXj9xZFf5Xe2g3KxgMHBrYinEqiP5zA/lEJqrIb7/v2HKDy1AS0OORNVlNrjUJb24uxPvg/bOMHQEoeeSqC9vUPY6745ycRi2digZvdyLBaTOWYCoZ+NM7PlgwBOoPT9Ivhe7Euzn12tVDA2NoZUKimOZrRNZdDDsvvo2BhqqguVIjamhWjZwiI7ij/89Fe469bfof/IFXjfj74Ot6cFv7rtNhxy2GEyDjp/bj+SUY6EQYIEBsIeI8uVMrVcWI3zyj4xiV3lQkncErn/3H7J5Gs1+Zn7xt4/y+PcR/7sV0fYoqCssZgUyfs7Aug2DJRreQHzap3Z596AzvNmVA3Zf34Omd9ONIUdVhgv7h7H+sEdmN83B8cs6YFeHEG75qKnpRWVqg1H0UW7wnJcxKJBFIt5YaB//wc/QNecbtz9hz8iHkvArNPnvo6gHpSR05pZRrolDjXkou5UEdBdtLSnsGT5YqQ6EnB4D/E+kckFkkEbnACx72VAVkFuPIvxsXEJKGUkMaDisIMPQk9b+oAAXdoZVgkWcvsH6I272L8+veuSBDtm91NL7o+eSFrpFHKY90fKVZKZG1b6sWr5eYgpS4BaCnogBNOoIKjRls6CTRvVKSz36SA8Ww97ppu4Wcn+5QYOzXronhLjK++h+/vycrfvfwusZ/ucfWXn+xOc0FYwEoogqGiwOOIjZSpH9NhNdwy56hY8t/Z+bNryBJIxcVPE9o0bRL5z4eJ+Soxhd343ihzj0IIomjZMN4je3oVYtngJHn3or1DsIjSlJFE5zxSzXo7JKIEIXPaWjQiWzjkaF512Gf7t41/DE397Aq5FPnsdAwfNw6f/7bNATMNv7vovzFnQiuc3PgJbHYNt5ZDWdVSKISw/5EKccOzFQCmGTjsJ49lN+OdzLsUyK4VOJSSzpoWwieJAHFf+9FvAisVYv2sPjLyC+XMXC3mqXKpIL5ZjLeVyFelUi5DoPLbb1HvMY4HJHHrA9NjuDSDnVw9Wvf/0opZraqKhTghuEDkpVsVSZgPQWUZvRJSNgKAB2I1etRcmeA+ec6HYidnJZKDA7ISAS91t9tipQW7R3EPRoFVM/O2m3+CnX/kmwvkq5vT24IIPX4HOQxYjDxOZ/h7EutsxVMwhnPAsZD2yHf83ZmVZ5qe4BwGd2RQrM00ydP86FHnYBklW3jsQEIKcogXw3IZ14FDR3HACiT1FGH97AX/5wU1oqQfE4GQoHcRrLr8QnacchRwlUDUV3fPmeepvjf7kTGtFM0Dn9viZN7NCZofJVEqEcYaHh+VngiGzcj74M5/f0tKCVDqNfD4nTmG8d4QjbkNetys7KqN8BFRj9xgOjXVi51Nr8bUvfgmHnnw83nnN51CKaVi/eTNisbgENz1zusQbnIQxqYwEvLI/s2kaq1CTnACl6kEMjw5jcHAb/vj7u7Fh/QZs3rxZsm8GHCSMHX744Vi5ciUGBgawePFiyd499UTIvrS1tYm4Sq3G8UBOPVGljy3YmjgrEtDrVmUC0L35dy8woxkKqwYMxuiSaGhhjAUz2DxexpNrN2BRfy9WDrQjZuSRgYk56TTKFRtaOA5L0WQfNNXB408+hu/+4HsYHR/DJ//5U7j2W99FNltALJoQImC1VoHGqQGjiFRLFMEwgyQH4XhQdO17+7vR0tUqVQvJohnI8hrzqKleH71x3ebGcxgeGoJO1zybRM0gjjnyCLTEw7MCul9i53XCYIafwwBPWi92GXVn/GUA+qQqnHcfcEsbHiv+ff1jArosOP7oWaNxz9vdSkB3e3HUinMF0N1aGmE1BpuewUGWcepwlUlAnwnMXg6g+6/f1010IGD5vwnoB7J9rxTQmy04zd7fPz4HUnInPEiPjiVGlzeDIaSYYNhA1d6DfGUrXtr0CJ5bcz8Gutpw8pHHIL95DBseXY+uSDcWL1+AP63/PXbWt8GOOFCTEeRNB64ew5KlR2D58hW483f/hWppF2CPUEZbouN6lRM3rYjHOlAxTFE3PO3oC3Bo/2vwg6/+GH+588+oUztaqeMd77kMb7jwPETaUvjlHb/C8qMW4oXNj2FwzxqMj21BLGDDsSIIRpbi9adehq7UMmRqKWD9KP74zZuQ/ds6aNkKAq4NM6li6YWrseqyN6KyoBMjDg1LUoiHk2KiUasajSyHGaSDeDwhmcKkPPAkWU1AilrxUnInoHskN/kqAO0BO0vpUlz3RLK9hYY+9Ozj8dsgs4kGKUeITGyZ0abVu/k9+1u/DN8IBBrl+UaltNE/F5iXTxU3scZ/9nPtqoGoE0DYDOCBn/0aP/ri15Go2Dj5zNNwyhVvw5juINXdgda+bhRtAxWzjlgiLnPkDBh85TTJFVVFRuV8y1SKAM2WoU9vafkZir9QWmYdiUwaj659WtKKUMVEaqyK/jEH9/zHdahv2YO8UUW+N42z//m9KPW3wMzEkIon0dbWLq0F0UiZAdT3594i0a21lWqGumScfvVgw4YNWLNmDW644QZs3LgRIyNjMkbFBZ1B30knnYQzzzwTq09ejf7+ebI0D+/eI3Pi+VwOo4Wc7FeZbnX5imi96wUDn/7Y1Tjp3DNx3sevQE51kC8UMTo6hs6ODjGjCZGDIoDjucFxQiCby8lcP0vuLLU/8NDf8J83/hR33fUHUYljRjv9QWI2t3Pu3Ln44he/iMMOO0yCEIrgkOjH/eVsdjgUgU33MoX9ZxumU0GhkkW5loPtGvJ7VnI9UpyXLLq2K4BeymcR1lwULaAQ7cSuKvC3J5/BwoFerOjNIO1WEatX0JZIwOY4W6oVRVYBARRyI/jhdd/D5m1bMZ7L4eKL3or//u1tIrUq8QwDGo2SwCaq9SKSLRGxWU62hJFui0EJWoinY2jtbPcy+UZgR712OshJwh6gG6IlFUju866du6S9WDfqAuwnn3gCIiqv39ntj/3Wsd9DZ2AkgY3NWf2xWQF9opMmld9GlWvK1+n2ywoBXeZgfWIb+3kNRSDFjkN3u7Fq+TmIKouBWgahQAKOZSKoklxAl7ZwY452stQ89UZ4NQB97/c/cKUsWTYZgf0PZejNApJm4Hogf9+fReflZuf74gVMfx9eJ2TS8qKr2yYsxUAwasPVSxgtbsCe0RfwwH2/RWdCx7knrIY2ZuP279wKZVcACxNLsGbjMwitCkLpVzB3+VwEMzGs27ETuZqNFSuPx7FHHoff3PFTZMc3wTS2IRrmzaPCKKuIaH1obZmHXbtHEA224NKz34M2rQc3/+BX+P1/3wGjSuEWC//x3W9i7pIF4pB11/1/wMlnH4+xyiAefOIObN36NAJmDol4K3YMA68/7e1YsfAkhItJJEY0aNtquO7jX0Fu4w6EtSDaF/XiLT/4CjA3hXygAiceQ8DWYVTIBFZlkfP7r0yqvZEl6jRMeUzthRHQpdxHgSZvGt3L1BsZuuvKwsxzLNcpQdpbabzSPkuoqlce9GbZGoum3PBi9dTIqrxAYIJR3jBkYRDGzFky6Ea/nc+bCugUe6FjGQE94mp44Gf/heu+8DV0QMfl778CkSMXwe5IYNHBy1Cq10QjPd3aIhr+GkcaDdKYqODnlTT53qwASA+d+9f47NmuUf8al6pCYwSIi6M37wuoER3DlQJGR0dQHBpGP6LoH7Hw/C/vxNb7HsdQdhyhVUtwwhWXoLqwE0XVxYoFi+GQ6EdXrkaBbur7+9WA2Vp23Gb2wXds3y7b1d3Tg22Dg/j+97+PX/7yl9ixY4fwKvwHiVrcF/6Ou8HMedmypbj6k/+ME056rZTdM+EYxoZHsHX7NujxqBzPlBZGaLSMDjWKz338Ezj7rRdi9eVvlv3gGN9LG14Sh0GdPACx7LTlvQnmnIEnKCXSKSHF3fyrm/GFL/0btmwZlADDsbwqkN/n9a81r4oD9PX14ZZbbsFhhx+OUrHoqfrV6xP9dDE2obQqg1LVhmGVUKiMo2IUPIY7LYOFEGd5zHbuuFSzygLocR3I1iyUEt0YsTTc++iTWNjfi2VdSXRoNhJWDa1x6jtEkGzpwEi2gGqthsHN6/HRj39SfMy7e9vwmqOOxb1//iu0IEfpLHlOPBkX4ZmyUUA0GYQeA9q6kmjvSqHuVKDqisj7kiDIiQSKCTEjtzjPKrG3IoFBIhZHsVjCzh07hMvDa5v3+utPORmqXT8gQOfxZcl9dkBvEA4bF9DfAbonWbiXjojy40dPaAA6GZ7cCy+akv1xogg6c7Cw93gsmHMizGIcMMPQVQ3V6jiiUdrOzT7H3QykZspqp/5uJq31ScBp7ke+11ra6MNNAO/E5ODsTNvZ9qFZD79ZQPNKAbnZ8X2lf59tQZORGMuGYdREFMMN2bC0KqIZ4KWdj+HW234E1RzFSYcehMXRNjzwn7+H9UIVS9SFyD6bQz3q4sU529F67BwsPXoZVhy/Cr+48w6U3ADOvuASRFMxrH3xUdz/t9uQTFTh2CXoagwLB1Zi84Yijly5Wtz/xnYWcdLKM5BR2/H0/U/hmn/7KoxqXryGz73oAlz24Q+hatTxzEvPIdUdRbIjgA3bHsNTa+5BMlrHps0bkcj0Qde68YbTLkdLoB+d6gDcHXWQs0IjFwn7WxNARwxu2EEuZMGiupnN6sRUYaVpfeopIbb/7QTvotGvEzIOIZeZtV9yl6DaI1ix3MkeKBm34vikqNL3ZTmfc7IRatIbBkb27EG1UkIkHBLCkFk3JKggsSeZyiCRTMkUAU0m6B6lkotQNxGPREVnm8BLpytmc4Zrw7At6Hxvlty1MLRyHS/e9wg+854P4rUHr8TbrngXRjvDSC7uE8AQ4ZUGOBCsqRVOspfvdT7RP+ea3rjlCECVclm0uPnYvXs35s2bJ6QmghIrDMx8ffa4X67kcxkwcJSI+gBjlQL2jAzBNgw424dxVKgT9lMb8ZsvfwfQVNgH9eINn3gfNkctxOa0ozuSRkQPi/nMhLDKDDfLVKCbfq8K+bPRc+Z52r59O973vvfh/vv/Ju/kGWfMfgcS31RdxVvf8XZ8+KqrsLRvQBT0hoaHkSsXUbLqSIYiSFWVPdQAACAASURBVHKyKVfGL2+4EZe86zJ0rFwKK6xhZM+Q9Hd7e3uRSadhGl7FzPfsZJ9+TleXELxu/NnP8OnPfkbGs0gsY6ZIn3g/HvS3VLaJMrGBAK6++mpcddVVUo5nmZ1kRF6PrErwvEhQRS0EleY41Ub/PC+ZOmSsmbbBDC5ZOWpIxzrM0MuoFvNQnRrKTgDDgRRGnRCe3TSIVCKK01YdBHtsJzo1BVFVRSSSFqwxbEil4V2XXSI2qVXTECJbR3sXopEE1q/fKLwVls49TXkTZaOIcFLBvIVdaO9JA0ETdYcOo54dKgNkWiWzvcF7o1KrSSCeSCZFm4DXGNnto8OjyI6PS3sjlUzixGOPQYBz6xNTJn9/rmdd3xUDNWsMrszpe3yZqTPrrLZRl8OvSnnJgpcAeO/bkJOdIgym/Oix412Rp6OEK3tpDUAXYKf+tNmCga7XYHHvarjVFihWTProRi2HSCSEujgHHTggzpTVvjxA37/PnjFw8NTpZ83QmwHi/82Azt5nWPFUxFQqhSkG8mYWasLErrF1ePCB27FiYQeWtmbw5G9+jx1/fgadI1HEdwXQWW3BuFLDlkU1uAclcf47LsSCI5bjh7/6BVI93Tj1nPNgBQzcdudN2Dz4NELhIpYuWYAXntuMN1/wT/jDHU/hjNMugqaGkN1VwCEDRyLuJrHhyefxqY98FC5lW2FhYPESXP35f0G8sxu7ssOItGgIJurYuucZ/Okvv8Tygzvx3POPo24zG27Fa444F8sHVqNNXwJzPIiYE0G9aLCGhxAN02Pczzpqao2+i3CIBhOAPlVYQogoDQvsBmNdEN3/XsQn4YifPXvY8pN3/02gABW3OGivijxlQGM2GRBSkICy7SIaiUpWxlGd8dERVMtFBFX2lzm/z8VUEUBPJNOIpyhpqsvrmYkwKGAgENF1mOUKVHpO05WLW6RxRlsTcCfBKqaFoFctbH7sGXzs8itw+lHH46LL34ahtIrkgl5Z+HwjH2kTOB6gs/zr36H+yJqvH8+fKVzDXjKz3N6+PsniCBTs5Y6OjgqQs/Trj1UxQ+T3MpNOf2wGPEYNkVQcQ6PDGMuOos3VENo4hF47jj9/+bsCjsljDsZJ7307NkUsJLo60BNKieJcXQ/AnMWO3gdtHhN/YfXXBP9v/PrYY4/hAx/4ANaufVE8uUn4bPbgcWFSVKoaCKUjOOP1p+Orn/tXDPT04fFHH0OiNYOCzfMTQpzGJ4Uq/vDft+HNb7sELUsHYASB4Z27BWR6enqQSbfIOFgw6OmCSBshEEC1VsUvbv4lvvrv/47tO3fIuecsdrVSZYFnn4DO1990000466yzEIlGsXnTJgkC5s6bJ58pPAYqrmmcDXdhmGWUqjmUanmRNaXAjCUuZ14LyQN0jqCSzMh59CyCTg1WKIZsqAOjjo41G7ciFFRw/PIBKLkhdDKLDoURiabo1QPDdjE0tBuf/uTHUKmyrcZet4qWljYsWLAIjz36hGTcxXIRqh5A3akJGS7dEUPXvHYkWmjXW5NevzhdUgCV4M++PANmxxa5X36fSCTR0dHhtY4UFcVcHnt275H7LR6L4bXHHweFAcUsSpuzA3odNWsULryZem7PZM+dFSgf0D3uCIHcwxtfmXDv9UXuWwK6kNocX5OdEnbSSRNxGbsSR2/7SizrPxW60w2YcYTVCIxaUYwVDLpd7B+mTlzf03dytt5z8wy9+Yfv6/29HOj/XUBvdtO/0r+/0grArBk654sRFCW4QCQEQ7GRNXJQog4MJ4ftg8/h+MMX4/E7b0Nw55AIfmy760nMq4cw100hG3DxWLKKuacdhcs/eAWC/T147ImHkOrtQEtvO8p2Fj/52bdQru1GNO7iuOOOw/1/XYMr/unTuOO2x3Dm6y9ETI+iOFxEZ6wbESeM0c2D+Me3XwJdM6UlpMcT+OS/fAkHH3U8apSkVOuoqwWMFDbhF7/+Nk45bQWeXvNX7BneDl1LoavtUJxz+nsQDiyGbaQQ0uJiusJFKKyHJYK2TPp21cQm0aEVa4Pp681fTU3Jpt1wEwAv8NAwe/AqYxNEOD/y9nhz0KnWRbIg3blqBkBikkpw1xENh1CrWDBrBsqlAmrVMmyOI1FbnNl+o2XPrDwSTyAWTyIYCkuBX+F7qAqqAuiaGNkELVskQTmWWq6UpQepRyiW4iCsBqGbLoZe3Iz3XXo53nTKGTjzTech16Ij0dclDGiWemXuXQxMHAH0iXL5lCPj8/soLZsvFdHZ1SkZeT6fF8IYxVZeXLdOAP3uu++WHvSmBpgcddRROPXUU6WnyyyRi6uIoTg2StUyBod2ok2PorZ2K5al+7Duul/hwfsewLJzTsHhbz0bG8N1tPT1oEdPSgvCDM0O6M0SDlZASHq76KKL8MQTT8ntquu8Jyg2M3uGztOjBwOoMSmid0pEw2UXvgXf/MrXRDmOffRK0DP7oNe8WjXx7MOP4w3nnYNob4eoybEqMzoygp6eXrS2tnljZ8y8pWzsjf0WCkW8/vTT8fwLL8jVKT1df2qgsXxOrSQw4/ZZ/1/+8pdx6aWXyrHm65idc5SNf+/o7EA+l4Ue4viYi6pRlNnzSp3GQ3WoOg3zyJhn4cbXQAjAtmyUCkWUiznxPVfiaQH0HRUXT7+0RZTXVi3slh46We6dyRQi4SRMy4XpAnf/4fe46cYfSSJBUqwSCCIWT+CU152C2393O6LxiKi+6VEVhmOjpSOCzr42JNuiUHTKCxuwyA4XIaygKMDxuAQZKEpv25aeeiQcRXdXt7QyOG3A6sfg5i1CiGMgfdIJx8GlyNorAHSW3AnofsbNe9ILHr1sfMIeVcDcn/bwHNa8St+0iuD1zNBlRjY0sTB5etOWSMBa1RjaE0uxfMHpSGjz4dTiCKkxmEZZFjTu/P4C+mxA7kfAPoDNdCP9PYGLzjcSl+wX7k0Hdn/5bVIVm/W9XylgNivJ79eOzfKkV3P7KAoSdEkSsRCMhOFqARSp1x6irCPJa1k45XE8/ee78bply1B49gX84bvXIzKcR6psQcmksaOnHWe+/wosfc1RoFkTkiGYIQvbRl9C1R3Db2/9MQw7i67udiw/eCW2byvjxOPPx/ZtBhbNP0SUtMyigbAVQkLRUR7eg7dddB5iUQe1ekW0rK+46mqcdMYFUKIxFOq00SzAUrP40U+/htWvOxjrNz6CwcE1iEVTgNmGt775agSVpVACc1B3giJQw/OkB3RoBPC6AR016BoB3bcPnslb3htD88tpU7Nz73u2q7xAWgB96qrqeYVgeGwMsUwaCm04NU1m9YuGiWyhIK8zygYKMiObg1mvol4pyww/wZ0ZEVnqXBXCsTgSmVYk0y2IpzJSgo8m4tDofmbRyKYOVKrIhMJIhskXdxCOhTGeG5csjEmsbgPlPWP4wGXvxvmnnoHjTl4NqzOFWGcbwmRSWw1AZ8/f8iRQxTO7sexMHa2T5h4DlnhEGNfedIAnsLF161Z84QtfwL333otslj0PDyQ9URZvkXvjG8/DW97yFhy+8gjMHxhAdWRMsv2tY3tQyxfQhRDmFFyM3/sUbrruBpx46Ztw0LmnYFPUwpwFA+jQKfgTgEn/61ky9Jnun6lrEysE11xzDT796c+iq6sTu3cPSW+aPdZqlZnXvh9CSmSWnoiIkxrNWYI1C/f87vdYueJQbNo+iHLQlRnpMEWb6g5yO/bgxBNPBFJRGccr5nPYvWs35szpEj1ziqFQ+c0SOVdVgqRnnnkWb3rTBaLvwAePdTZHMyGOBHqEuOmA7meKF1xwAT73uc8JoDN4YeAm/flgEDt37kAqlUAoHJRRhlIlh3xpDDWrLCNsVHLcN6CXPK2JgAU3lsYuJ4EX9uTxwtYd0AIujlzYhYUtMcStCvpaWxHSYwLojA6uuebrePqJB2UyoG6rCAQ1BLUg3nzxhbjxpv9EOKpjJEsiHNehANq6WtDalYESIifcgKs6cEiGdWxEtLAn6crWQcM8x4OUgFQ6ert7RHiHffOgEsCmlzYJH4R99eOPOQZuveppSOzj0SxDJ8udgO5n3pTR9UCc4N0g24k+vPfzpFT3zJ+pXP/4cS4Jca4AOrtovGEI6KY3i24mEAn04dBFZ6I1thRWJQZdiYlST2NEdnZliCk7Oh2k/bLQvsB8+u9nBvQDA3NvkfEz9AOHzVcTMA98qyZf+apun0tP5bAwuRUyeIOUeq2LqQfnXMn+NCslLB3oh7NrByqDW7DtsYfx4G2/hT0yjHhHJw5+4wU4/E0XoVKqY7xaRvtAF8ruOMZrm7Fhy6N48pl7oATq6OuZhxXLjwGcDiQTCxCJzoVZo++ABcWwoNUVJFQVuR2b8Y/vuAixiCWAbrgqzrnw7XjLZR+ElmhByTbgaHWokQp+8V/fw/LDezCWW4d16/6MWCSCWjGKc898L1rTxyIU6UfRsMR+koujRq/negABMl8DNYQ09rE9frr3aNxkM7pZeCW1SVD3lnOaWXitLv8G9djs3gy4Ig5Tu3NFbN65E7vGxrB7PIuN27Zh285dKJUrqJSqkqFrQQXtrRmkE1GIS6TiQtc16QsWSiVk80XJ8GsmTVCYjYShhUNItybR1daKlYuWYKC1A4cOzMecdBT5sRxcx4QWpgKe18cLkjBUKOOLn/wcTjzyaBx82KGI9HUhnElJZs4qhnhsU8Oc8qcknDVmz7298paKqaz3bKWARDopJV2+noQyAgjZ42wpJJNxFAolObq0teUaMPFzMoEPfOQqXHTe+VgxsBh2tYJtxRFs374NA5l26DtySL40im/965dx8lvOx4pzXodNERs9yxYhE6BMYABmkIDePKSfThT1yY8EOY538SvBnA/hL7By2eThDzLGklHkKhURFIy4Kt71lrfh/f90hYytjbmcGDERVjWodRtxBLHsoINgawEhIdaNGgYHB9HW3i7lYdEVbLCzmUXz3rzqqg/jt7/5b6m6kLHNuXc+wiHeu9W/6wA3+IvyHFZ4P/ShD+ATn/iEgLkw54NBCRTa2tuQz40LoLNXni+No1AagwVOu3iz6Zx8ob7ChNqHS9Keg1KhhEIhJ2NldiyFrUYIT24ZwpbhcVIecFBXCqsW9CBUyaKvtUXWGR5TRdXwsY98CMO7t0olqG4TzOnSVscFF56HX//mFyIcUzWB9u4g2royiKYj0GJBGDQfU2xoEU2KapTDDfF6FR6BF/zy2JGnwrYEH/P750u/nLPzuhrEjm3bxcu+o7UNRx5+OJw65WAPHNAt5GE71QnA9gDdSzUnAJzkWQH0hpGXYLRfWtkb/6YAOs0jPED3xmhouKFCQwYwWnHIwjPRlT4E9VIEGuLeCALTfrEWbH5DTAXz2UBmtvL7TIDuTULsH6hPDxBksZnIIZrdfgf292aA+mpn6Ae21fv3KgIZ3cJkcXPqMlMqEo9yQ7BbFkSpUEV7qgUgsatSRDsH0cvjsMZ2IdjRBjsYgZqZg2zJhR3UYAbrqCkjiLYUcOMvvgbT3iPv29+3DKtPPB+1Sga61otAsA3joyVEQioClLl0VURcE+uefAD/8skPIBAoyk3uqCEcceyp+Mgnvw6E06iRUKJzQn0cf3nwdnT3ReAou/DgQz+HqliIqF1YOv8UHL78YkSj81HhGB3dqshvdYIIWBpUx4KKiuwr/Z89HYa9S+2T7giN0nfDuGHvMpkCVfHJqF5J0q8aiVobF2THxR1/+hPue/RR7BrPIlvjoqQgFItL2ZxlQZYDGVy0ppNIxsMC6Lw3mSmSqJYrFJEtFFGpW6gz6Fc1aKGogPXo+DA010ZXNIGkA5xyxJE495TXIa6rSMYiqBgVIQ9xNI6MeKdWx29uuhndLW3oG5iPriWLoVGBjCx8x/HmdB1bZDTpZkXynV9iF7MY/7/nDwMtEUHVqEpJ/ec//zluvvlm0cUnePO64jz/9AcBU8hxrDykkjj71NNx3b98BZFEDMNGHjuGd0Gp1dFlapizvYz/+OTnccQpr8Vxb3kjNoVN9By0BHFbhUK504A9K6BP9KKnaGn7YM6vt956K975zndKL58z2VP759FoGJWKN8o204OniVcOlzCbhRqXErkK5rZ24N7f3y2AXdKBkl1HJByGXa5hflsX5nTOgak4qLu2HOuXNr2EdDqD9o6OCXtXT6WOzmcBrFh+CLZu2Srfe5MBlC71Rhot2ys3+4+pY1Leekk2vga2Oi655BKZSacJEYOYZQctkyxbY6/aqiJXHEO5moer0ied89ym8FgEoJhdiuiHB+jsobPP7dKfPJ7BlpqOxzftxnCljqBiY07IxnFL+9EaMNGdTiEY0IWXQE7AB993JbIjOxAMBEV6nIBeNUpYffJxeOb5xzEyTh0EoLM3jvbuVpGDrFO3kjanWgAa20jSOquDhq+8dv2KBJXnuM+sPPPrwLx+ydBZcSK3jxKwJCL2z5uHpYsWwWVi+woA3VYKAuislEgZvQHoPnhPunH6hDjf4KXRT5smnaxc18jQPTeoxsLEmUKFvTiVFgyoF+Ji0tLbdgTMYhS6kmgoU3mN+gMB9Ine2pQraDYwF9j252enyFy+HECfueTuFwX3D8Re7rOaAfrLfb+X+/xXM2BgL7bmMBMMIkDWqFNDVPPmil0umEoUmdZOrFmzDQsWzkVu3JSe2cCCJMZ3jSASDcJWLAyPFZHMDEANKVJ6rCt7EAhvw09+9kX0z4thz84dOOHos7B86WpUy/TTnod8ke0Wjoop1CKWUrFaK+DuW2/ET390DSxzGKqmIBBOYO6iw/Hv3/w5qm4YdbJaQw4K1T3YOfQiQlEDsUQOd959LcxaFovnHolaLoPXv/YD0JRuTwWRBj6UCHaDUBxdsl9XKYnphKrRbZBlbVn+Gqdn8qtfIvP62ZOEOD8MJdN8Uu3Fe7kwWBqAXrEdfPeGH+Php9fAjURQpkBFUIPOeeBKVfzfGVOHtCASsTBSsTCizKpl5tnreZbkfw11ZjRuAHWb2X9AxnT0sAq3WkHKCUAZz+Oc40/AOy+8ABxGZemzbhuiey1FCC7IpoW1a55FcTSH9jldmL9ihZhsMCvnwhjSdVkMSaYLhnUxYfEBndcFdd05qkYNfj4qloFIPIrnnnsO559/PrZv3ykVAZbW/Uc8HhXAZFY4xXzRG+8npUDRcP1nvoR/uPQSFCPA1pGdKORzGNBS6Nicx/c+/2X0LV2Mc698JzZFTPQevBR63YXGiozYh+47IfGJfv6CL+enIXDDe/vKK6/EnXfeiWKxjHQ6KZm6H4QwKOHv9wfQ410Z5AsFBMq22Mk8dPc9UMmRiGsoO55efDVfxKEDixEPR1Dnukvp06CCdetflPE5Ub1rMKUpk0xAp8zqokWLUcwX0d7aJup0LakWZPO5RirjSZ5666v3dTozv6OjDcPDo0KCZhuBgeJf//pXLFy4ALE4JxEggJotjKJWL4sSG0vuBHnqPkn52KFvgycrTk2FSqkiErQWA5NIChuKwGMbd6ES0BGgB0R1DCeuWIi5cQ1zknGE9YgI0rCd8PGPfgi7Bl8S+1TLoaOjLmS8g5cvhB5xsXHrWnT0pJBqi0KL0xPeEJ95dsugU1hHl2BQAtBGnczDdVfoH+Ju2DgYfT190k5i8MBpD05GvLR+Aw4+6CD0dnVBsalGf+AZOr3iCegksDILn8zQPfIbAd3L1Bsl+Eb2vneGPpnQKtc/9lpPKc5lpkCanTfbpigmFCcIPZBBaUzHoUtOR3/nkagX4wgF0ggGPElAp+EF2wxoePH7/72LxpurZcTlP2bqm09935kB3S/mNduCmefkJy/n5q/f1zNmqw80A/Rmfz/wrfJeObv07St7dwIPM0gydWGXYdcKiKiOALptEVBiqBgaovEOVE0FQYKvSq/0AlTVQpJDqHYF2fEC2joWIF+qIJrQYCmjGM2twZNP34XFC9vxwH3347JL3g/YGWjBXqhqG/J5Cy2ZFhnTsqoldCZjcMpj+Pn138Cf7rwZRmUE4WgAdZdlt4X4/g23Il9X4YRi0JPsP2YRDJkwjBFkWi3cctu1qFXHceyRp+L5J3binNPeC7MaRVAl61sV4GRrKkBb2CDZ6RVYjkk6+BSlxOmA7pFbGsvklIDUKyqxZy660BMraiNDF3nUgKenrmn47Jf+DQ88/jgimRaQjqdGo4inMxjLFxCKxr2snnO+BNEAgdgr4XOBYBmRQhnMSEiII1OJrcg6AVNhRu3AKhURqduoDY3iTaeciqve9Y8IcxuYfchUqifSIaI1lo38WBYb1q4TS8sFBx0MhVk5FfFcAjqlOT1AZ0lfNLIb06UC6A1QJ7Bzb4u1CsLRMD772c/im9+8FrFYRABRyMuUKW3M3/tXqhwuWXQBJaRDz6RR2TOC4+Yuxe9uuQWB7jSe37Je+D0dNQXtG8Zxw5euQWpOBy795w9hU8xGLx2yDAuhRBIV+lJz2ZvhVuBxJcnMJ4gJe1+STUdGlwjsl//ju3D7Hb+THjPFY/yHVEemzKDPdKf5PXT6bhcbojRhTjSYNq687F141z+9GyXVQcWxEIvHROt95bLlMl7I40rCYjCi4/m1Lwjg06SE2+pphXvVkqGhYSxcsEgyfI5fMYBktSUWiaNcZSvDS2j2FjCZ3Fqf2MdtpVFLLp9HJBzBb3/7W7zmmFXQIvSuN1GpFJHLj8G0qggxSFRMGPUygjqDYVsAyze9YTlbyHWVKpRICKVgDM+P1fG3dYOwokmobNkVhrD6kEWYFwV6ExGkadvKSZRgCJ/5zGewfv2LYoZkW1R4A4rlcfTO68TywxbhuXVPoG/BHITiKgq1HEyXlTrPK4Luep60qyfYFCABrmH/atqWADqPH9sKnOPv7uqBHgwiEgqjlC+gvaUNz655BisPPxxtLS0IEIQPGNBNWUc8QKfiHhNpZukN7g2Fu4SjNqX87lf6Jrp8jUzdD8puePh0kauQ08reufTPveiABi1BpGDXEogF5+G4I8+BkY9DV9qgq2kZLQSox+sTKxoEmCZWqhPA7XXVXlbJfPqNMTWanCkgmLW8/zLxbKb397Wy9/VWM1UdXg6Iv5oZtof4s7crmglryFASb0CZofYkTL1k1esQTmS4YlPrLeJepupJF7L36z08ApXt1mG7vMiLcFFFuZSVRT1Kje5kB4JqEkaNJf0AQlpIbv56OS/+54mgjSvfcREq4ztg0xjCtWA6LsLJNlxx1adx/GnnImsGgFhKMvVKrYiQaiCgEECq0jOWyoIbgYo4Akp40uHMu/29bFz2wbtHvIe3D5MB59QFcV9Q4b/SA3UZgWpkfyxTc+7cYVlQAR5f8zR++JMb8MzaF2C4JPQoSLW0yAiPFksJ6539cs6fk5HrBdqNuV+Oppl1EctgUZ8ZJB2qiNRRTUFlbCdCroWA5WLl8kNw9Qc/jP6uHsRDEZQLRVnY6Gol4kF1Q5QBTaMuGfD4eBZLli0XopLYtDZY1ZLVqgEJJkRzfcohkC7FhIiNl0NwJprKaS+8sG6vnvn0TP3v7jFeYpy5NoGU4+C6r38HZ73zrXhy3TNoTcSRGq2g68Ux/PgLX0cl4OD9X/8CtrQGMGfFEsTD1NQwUQsHwUvCL6D4mypBkvAYvLMsZ5/cAxLS+V9WTSBfLaNmm/joRz+K2267TRQD5Sr3+Ft7VRRmWiP0cGPEjVWWcAhmxZAy/JvOOlv61jzXftuCoNzW0irBA8cYheSmKpJ1M7vn6CDV3EguJKDTTIUM+EWLFomqG7cpEgqJwAwfnK2ucyxyPx7RSAyVagXpVEZA/Z4/3YNDj1gONWGhYuRQq5QlAHRMA65tQg3Q4yEIw6yhyukL2Agx8FcDKJZZbi9JdQ+ROHZVXTw8OIoNWQNOqkOOeaA8hg6lgvOOWIxIYRjLuztZWBPvkJ//+nb85s57xeRHU6vCsRnPFdDeHcVJpx6P4ewuGG4VxVoOWlj1xJvkouOJ5nVJIx5VrtlIiIp3ZblfOO7Gc+rp73va9t2dc7x7imOrmoZKqSzXwby5fTJOyBO8/w3f6QfageMasB0Dll0VcpxCP+iGeqS0Lhl97/UJ/trjJQrTRdGUnzz4BpeLk+f61Hgz/xKmJ7oTgyu2qb04ZuVZcKoZBO02aIE2OBZHcUl68FyG/EczENsb0Gd3O2t2rTUD8ZcDnrN91kz75FdZ9+eENmsn7OuzX01Al0uFWuGz7HgzQG92fpr9nVnYROdYIlH2kriETSogUUBFDVADOw5FCcKo1b3eHuUaOacc1eFWC9j20nP41FVXQDXL0FFHtcTMvwMvbR3GuRdfjMvf91HE5gxgqFhHoQ4Zj3LqefEU58PLBr0biDe8yKtOTFH4Z3nq172Z6X9fQZoE+ZmPQ2OUpyE9KtvQyJjEu5kLFhd518FzL67F4I7t2Di4BU88/SR27NqF3SNjCCXSYlLjO5L5pCWWqNkjJaD6mRHBWQKHhiNYTFdwxLIBHHXYciwYWIiezh4sG1iGkbFhhFQd0VAEjmnLgsZz5JcF+TWXy2JsbBxLliz1FkeRmJ0sR/uZYjOdBkYK69evx/HHHy/lXPbHPRW4/RBmkSa0JtJzScfBJz7wcbz9o1dicNcg0noIHTkT4Uc24uf//m1Y4SDO/dA/Qj/uIKg9rWjJtEngY+iqGNH4QYa0i6aAuQ/o3Dcf0KVl4LWDUVdcVK26OHJ94xvfwPXXX9/wRN+3HOjEOilv6v1EljYBo1qqinflCcceh+98+9veuJRJLQJFyuotba2IJxLyM1sbPO75YkFIhGTWU/zFd6jjz9yuVatWSbvCA3p3ogrS7N70/x6PxVESLXov+eLI1oN/ewj9i3qBKMVkxqVS5jDLNOvylaOTAXovUBWQdqUUHNJU1G1LwLxcq5I6h1ooipfGynhqZxbbDQXVSEYcHDWjhBanhNXz23BIaxSd9ApgcKwU9AAAIABJREFUhQlh/OWhNfjqd34CmyfEGYemc57bRU9/GquOXYmdI9thKgZshRkwA0qfLc6gU5XyuQ/ovlc87zfq+rN6QXU9VngS8Rg62zsQ4lw/AZ+mOuWyBAL9fRSi0rz++/4eyL97HqtolgC6EONQkeAECj3kvTXJA/Sp4m2NZEgS7xkB/awpgM4M3bNjlDdxNLhWGLCSiKi9OGL5qQihR8RmNKUNtklHKUZ4k36u0wF0apldNmAq8PtZzys5JI1S/kzBxPTPO9Djvi8wFihqckL9BXRf2/dqAnaz/d0fQG+2fc3+3mwbvL/LEupdnhShkHltjxXOERkCOBd4ltiY+XPunX2uMOdD6wYSYQ3jQzvw8H1/xI+/ew2cWgGtyQjCZAmPZ9Ha2Y3zLn4bTjrzjYi09qBokSEMRONRwOQNyhaTL7HqCSUJoFNJbS/hpClg3oiCJr3IZ+J47AegNwCW+x5o6G9zEeT4Ef+XavSXDWDX8JCUWRVdRalakYWxWq9jy+AOUcHjLDTng1nKnBB4YYZvWbLQM3vjYs8Mjv8zmQxS8QgCVkVIfuOjWclaD11+KCzKtboBAfMgF0ABa5b/WH5mGdzG+PiY+ESzP6tpZMJ7xh2+M5rfc24WUJPdfv/99+O0006bYIazV8uAgAA0K1tc8CWIgBJE1Lbw1vPfjKu/8nkUijmEaiZ6KwpydzyMe276DZxQEItOOQarrrwYxVQIHb3dUr1xqMQlwj6TWboEJo3snNKiUotpcH/FbKbRNhCdgFgUe4b2iBrbX++7DyeffAqiUa9t0OwhlxDfVwvANT3FNa7jFPc56shV+Pa3rpWgg+eUIN3S2iqAznlpXhvs+fI4sVRM4Obx4jnmWBrPg+/0dswxx2Dbtm0T0wF+O6DZnLy3eWRde9c9P4/2ocz816x5BolkCMGogUJpFMVyARYnSFxKzRrCbmeiyCoLwVFkgBsGRqViSayQ65qOvB7GE4M7sX6sjJwaRVENk0aHkGsiYRawIOzg3KMOQWB0D+a2ZBDRY9gznMPHP/tFDI2PSHUgngLCMR098+Zg/pJ+D9BhIBhWYVg1LzuXnfl7QGfFidc2W0rSnmIFSpzzwsikU0glkhOArlFKt1ZDMKAKoEu77H8M0CmEVQUUCt6QeeL1zD2OmD8PIWehMQrbEJiZVuFWfvLQmQxzRIvXK7fza0P9zdHgmCQpUFWpC8sXvRYt0cVwjTSCaINVd6BrrPt7ZZv9zcz953r60izF7jvGabYgNKsMNL2pmmkzTnmD6Z+1v4A+E5j779UsA262/832b7a//28A+v4Cvtdr9oBcZMob85iyYDXkKZml8+ImyBJwaQ9ZKxcR1QJQXRPDO7bir/f8Hn/5450Y2rUNiXgUCxYuwqlnnIVjTzoVajSFqqsjEEnIOBsZwkGw7+wRYSaCzwYxRkZYBNAbK+/U67RRR/YA3VswXn6G7r2GxFKvZ0wnJi9l47bZro1EKolCpYjB7duQr1D9KihgXjHopcAMjQIxngf9VDD17zHfunPqdcDnMoPnApVKREQJbmRoFG2ZNixesFjAnPLO7Fnapu3pgzdIOZ6Yjo2xsVHpz86b1y/WsQy8pETYsDrd3/NeLJVE7vWb3/ymjF89+uijwhbf74cSRNANgEyH884+B1/8xldQL5fgDmcx3wrjse/+ArufXouyZYhX+6kffze0Jb0ihsOJB7oEUk/BL7n7nzsB6H7ZvbFETQd+ZtaFhmc4zx8V2/x71r9u97UvPqB7hEPvMiL/gWXxy99xmfzne9JqlEEZg4Z0S0aAlaVynneptoR0ZLOsmIxJ4MZ5dJ5332mNCnbXXfcj2Qwy1vkgYzxEmV/qD+zHo621DaNjo4hF4zjyyCNFq76tLQHHLSJXGEauOI66XYOj0uPcFKdDZsfcKbYKdFVHrWygmCvCqNRFE90MRbE7qOKB9RuxvWzAiqWRp1mMC0SDAYSMEpLVLN5w9ErEKnnMa0khHYmI5v3X/uMbuPeBv8BSXczpSyLdmkKCpjutcRSqOdTsCtwA3d+Yoe8b0J1GkMoxWz6L7Sl+pa1tW2uLgDczdD6P94tVryOshzC3p8ebSpmihLgfh3HaU1gR5KRCDZZThuMS0Fl2bwLoDZ6b3ON/D+iNHrrstA/qfsYUhGvpUN0UNLcDC3qPwrw5R8IqJxFU2mEZjNjq0kNvBqwzgv3/IKAfaEl7fwFzXyX3/cnQ9xXs8Pf/twO6lLWlyuKLJlDgwRNX8KsbXsYZgErKrPSxPYBl+92ila/iIBkNI6KpyI3twR/vugPbB7egra0Vp73+dCQzLbCUIBx6eutRVOo2DEcREFJcjqAx0/FKxv555ufxd5MlY8/lbPLhtQpeKaB7HAa6qvlBDEviXg+cgE7ikuVYKFZKyBVzkjmKQrbtiXxs3bIZLImSFMUseWqpm9k5F3Vfl5vHk98TzEUnPaiCgMoM2zQs9HX3IZPIiKc9AV3juB6FXMiOcCzZJgI6t4+Azgy9o6NTJDL5+T6gT4Cib8Yxy0rHsjHJVtQIJ6DTCISkJ5+YNBu488hF1IgcC/IvLnnrW/GZz30KSqkCbSiHvloQN33sC2gxVYxlx1FOaFj5D+fh4De+DoEFXaipAUQVHaovLD+lWymFTT9Lb5x6vxQ/lTlBDQBWO3isOc519NFHT5Dj9icDZsNcuAc0bOE17wBhXcNNN/4MC+cvkOvPF3Tp6u4SfXGWhJmVUxGOnxtPJqRCw8BIMvmWFun/+vPizzzzDM444wzRy+cMf2dnO4aGRiZIh7MBEc+97w4mMru1Kn50/Y9wxhmno6unHdXCEPIE9PI46m4Nru7ADdpwgrRUpUWoLSQ6kkFKuQqqhRoUiwG4hrKmY61RwyODWzHGqlCSUreeISiDdc00EDHKWNbZikWtSfTEdHTGdKT0AB6878/4/vXfRT0E9MzvRqYtIxMz7IVEE2EUKjlUahS48dz0GvZpjZL7ZA+dpXQZq6NUMttTji2l99bWFrQyeKJ6YlCTETcCOnvpsUgUfd3dIgn7ygDdY69LD30KoLP17Wforlyb0zL02QH9NLk+vShmasOdP6sAB/eRQsBuQXfrChw0/yTUSwnogU5YBquB7KFP2u9NB76ZSvATN7wQR0iG2neG3qwHN9v782/NMoVm7z/9Yt/r8zz7q5fVMJh+fP7/DujN9o9lbS/S9EB9gpDZKPP5r/dKuA2iHWtKYvphQyMDW3FgVKuihc6snKpprNF3zukQnWfDtLBneAR6NC4SqMVyje4TAtj0jqajmc9k9oILX1N5ipOfrAozAfpkr/9lZ+iNURlm5Z6KI5XQTBG8kDEf2AiHQ8gXcyiUC8gX88JsZpbO75lhZUdHRVeaiy0Xd5+VLVrnzCbCYVmQfcIavzLbEwMPJYB4JoPxbB7De0awsH+hZOnxSEyydJbedY2Tuh6gs+TuVRBc8fEmKY7BQCbTIpkhH/7n83tm635vfV+gwe2kMxZfz21iaZjSrps3b22a8PDKiakRVO06TMXFxz7xcVx6wQVI1mykRytQNu7GzZ//OhYk20VNrxIOIH30QTjpyksRPWop6okIFIOEzkkeydQzPBXAfYKcD/I+VYlKhcyg2e649tprcd111806e/536wlXWZqEEDiZVRsmuud04o7bbp+oGPH8sYzOcjpdwSybfVdP2YzHOxqPSVmeGTrBn8eRwR5fw945r+l3v/vduP32OyY+vtmMvP9Eypzy8/zHQH8/7vrDXejr64VplGDW8yiVx8QAxQ7UoYQcuJoFN+gImDLwCKo66jUbxWwFZhXQlDDsuoKhuoVH8zlsyOfEhCYQjcKg9kKjAqexYkF1OquOVQvnoS+uYWlnHC2aBVTG8L0fXosNQ9sRb8+I3Gu1XoXpGOid143x/CjypbxXxZgG6Kz00QaVvXBm3lxz5B+nToKqiBxlMmkkaQFMjQfqY9QNAXRe/cl4QkbW6IMg8+lNr9R9Xv0SwdmctKD3hEtiHI1aCOgMoButb9kBfy3yplP8ddL3aPQ/QfnJw68TSJokRvlz5d6bcXRNRQJuPYm2xGIccfCZqOXjCAd7YJsUD5kE9AMpuf9PAvqMWfR0pYRpx/blAPpMJXfvVtz3o1nlolnAccDXyn68cH9K7s3epilgTxlLnPG9WO4UoGbP3MtW/VEvHjsfaL1svRFpN9xCmV1zZjWdjMuCxucza+GDgENhk2KpjLb2Dimliba1vNaVUnY+XxCCDHthBJ4JvkPjc/Y+N9PB3AtDyEE+0JI771PRjQ6qYmFJFnmlxD54BTaJRVSIgo1CKS/UcC46mda0MJtf3PAianyeaSERj0vGLZrmpA2Fw7Ko+1aXBHAeR+43wYHZm5TICUai+a3CMR0cTMa6Ta/5YMMjXRHdbS7qLLkz2GArRObbaxU5fqViWXzFmWVPBXEeO9EVb5Dl9nUdcTsIOswwCUDMLi+88ELcfvvtcj5m66F7wrkB6bnqnRl8+9vfwmH989FRdZHemceTN/8O2+5/Au2BsMjW1oJAsS2CVZedj77zVwPdbbDshor+VOPGKf10/6xPz9j9pJ6mNY88/DBuvPFGqS5QqpaXPI///hi08LjIKB7HyoMcSAMuvvhifOSqD0ugwPdhsMMqAIFGph/8YXw/6A1Smc5scA44B09Z7qAEAH4bieYxVOBbu3YtcrkC2tpaMDo6Psvt7e05iadG3UA0EsHSZUtk7p7ZeWdnB7bv2ALLLsHkyKprQNUJ4ibcAMvtzJZ5ffOqVVEq15HPk10fgarGkMuWsWE0h6fLVWQ1FTWrKlaogXBIAJ1mSSEtDNbfA9UKlnS0YF5SxdEL2pBRCuhNAHf/8Xas2boJ2WrRq9Jwpt2qYe7AXOwZ3g2DjHv/vDbsg3mtE9B9UpwneEM/d08pjk5uJB+SB8HzwQzcB/Qgx9kCAaSTKQF0np//OUD3Su6uQiEiU0bYvHWQF8c0Upw/iSYSsXu7nSo/efgUL0OfiAC8n7x+OgOBAIJKHHYthnRkAY4+9BzU8gnxo7brHFchQenAx9ZeDUCfCqLNAPNAAH2iLOuTRl4moO9vmV/gq0lA0gxwZ/v7/wmATqIMQ6IJ4J4AdY9x7hO85FJsPNcvITMjd+pVRCNhkUENRVh+dcRYgaxcloLpSsaRrlK5KF+Nak0y4PaONjGI4PWnsg87hQE+FaAnz9VMYdsrK7lzsfEkUoOykFcrZRRyWdHnJjOYyTAXKWbH8URUyu8cc6LCG0veBMBt27YjlUg1AMQQEPX3xc/W/h/23jzIsvysDjx3v/etuVZlZW1dS1dX9b6pWwsttVrQIAECGwkjYGSNZ9hjiJkIGzMxjhk7YGYMROBhjDGLBQjbw2JgMDAsEiAh1JvUUm/q7uqtqrqqMrNyf+vdl4nz/e7NfJWdS1V3G/yHXseLrM58y11/51vOd04F6AR4HmcCOn/HO9xwPHR6A3TXurjjtjvhmA4atQZZeUjCWIiBJDSxgkJVMV6OFkemkgiDwRBX5q9I2Z2AUwH66PdXZLmdrkMC+YHZWVkcKyAiaPzWb/3OnmNfzNB55Nx6E2OnDuM//vvfwESUY6afwXlxHr/6P/8EjpgNaGt9TJM3gQJzhY9j3/wAbv+Bj8I4dRhas4lEp67AZoldQLYiv5U/y1VRva70dOfvwv4QX/ibv8F3fud3YXy8vaE9TzGcwcDf9fbkOedIoJpEoMqihtnZWdGGv/HkSfi8ph1HxtR4fNmvVwpmqvLI+5fHV+anKbtbVmmWlpbkMykFy9eyHcIg78tf/jI+/vGPY35+Ht1uXykJbjsrv1mNUoAeguIy/+pf/Sw+9t0fw3DQF2OUOAuw1F0QADeNHJ5LkSOOSAZSRiakJKwU5RrWBhG6wwya3QLMOi5fWcFTr8/jVQ6IT4wjiYdIiwhO3RMHzyF1AtwWdFgwqASZBjja1PCukxPw/DnM1iK89uqzWMsSPP/ay+j2OnBpEBWHOHhoFpfmL8u1Kpa+kiewn6FIcRtja5zZlxOr+uysfrTaLZkiENtSyq1uAXRm6ePtMRycmREL2LcO6GXJPasAnX10isxUbWyi9g4ldwF05dZYPbRfffTBMkOv5KAqQFelCIop5IkFW5tE5o/hffd/F1wcwbDroeaMAznn0EsK/Ra/cfmkXUhnW0lx1Wuvpx9+PeD4Zj5/tzvyWkhx17N9bwac38rnc0Egs3qzOvPGLXirAcXo+7crSV/9jRvh9OYFOhLQyPult67+LJajhRI0KeRvlANliY1iE5tz3fLaypq0tCdVvW8lT6v65WqOutpG1dPfJLttlvw3t5ivoWrc5jz67sdv6/7L2FOSwHZIuslEl3th7pIsJHEc4uYzp0RwwvFsAfann/kKxsbHRNBmGPqKNTykJzVk0adnNSsV4nwm3slq4R9loPP/CRJc/ClzSVEYAnMaZzh96gyaXhPBwJcgIQo5WLSpU89cq6qgqBadhssXL6Neb0h/lp9Z9fCrYKz67tHroMoaebS4zQwu2EOvfj7wwAO4cuXKRumao2zcnwp8yJyWAC/N4WkWzIaHX/jd38DxQ4fgLXRwe30/vvhzn8Klzz6BWpDAGSZo5orF3LUK5Cf248T3fgjHPvZhJLYObbyF9WFfVMQIKJzTZjk2i2J4DPZo817eJBXwZ+VhIUHqmaefxk//9E/j937v/5XtqubPXdeWczCaqXPb1bmh0BtL5pn0zGnZyTGpH/yhHwINUQjIPB48rmSVVy0NBmnVdVqx3Ml4H10HeEzpXsdjeuLECQmU+H6em9///d/HT/7kT+K5556XEUF+P4Fd7pBMKaVdrQ1S4OYzp/EDP/h9+PjHv1fIYq+de0UA5+iNR/DKlVcRkYCWhHD0HHWLQVYqRkHcDq/VwtxKBysUV6+3kToNzK318cqlBZxbH2LNG0dgspTNipTKsin8kmo2VSqQc9IqitDQYhxuAKfGc0xra9A659DrziPzOKBaYGVlCQsL83J9slzO8TMSBYUUqlYLNc1AUGerjfc814gsg+vYqDfrqNXr4ovOKl/VAhMSZE6tCEZytOwNceam06IVwECXCYIIDZX32mjrTmR2d61QUkSGAXuIdAPQQ5lN5/FV76/cHLeW3JUp2hsB/bH3ilIcBUCU61rJzBDmulLBKVIqxk0IoL/77o+gaZ2E323As8eAglq2la2bWtCuFZBHAX2v0vROYHetgPZmP/9rgP7mO0RyG20F5PKAbv5+NJwoM4ONRWX0/ZslecWGLy1Hy/Kj2D+QxEbSnDIWVpS10j+4AnRm9RTBUQKrvCN4c7OfTlC/GtCra1ktoCWvptwfuZ6Yve3hY7BbQENQ5GKsiGYFkijCvAB6KuB++vSNqnxrc78yPPvsM3BrVGJTJDkqboURZ7aLDUCnl/gooHNRrchyW0vuXNj4GA5ZOixw6uRNaNaaCIcBmvUm4pCL7O6AzteQHMf9PHz4sAAQZ6IrH/MKgEavhdHAmgvixBQnZmLRc3/kkUfwfd//A7Jd01OTWFlZLasCKljg/hB0uMC2Gy3cdctt+Hv/4KN46Du+GYOlZRwcFGheWMUX/vWnEJ69iCZ02EGCVs6eqYFuHmMwWUP7A3fj0Dd+HVr33IrmmZPItRw9iqAU1LvPpI1BARktTGCVc+c81aOAzst0bXVV/MFfeP55AcrPfOYz0k+nfWr1oDQyH6O/q2CzKpgemp3FP/3xH8f973qnBGXM1FdWV3HggLKmlRaJuM1xqkhVtCSk4nRDqUZYAT1fw8/gtcCHkD9LQiT/zRE32tL+yZ/8CR5//DEsL6vSO3v4luXI9UReBBn7Dz/8DXj44a/H3ffciTgOMBj2oKR4DXSiDhaCJZiehhp5KBSWCYbQGIRSVth2cO7yHBLLQWh76BQGLvd9nF9Zx9LARyc30bWaSKQ3TRxRvWPet6lmKUAvLORRBCv10dYHmLX7mDZ7aGbL0PIerEYdhalJ0NJdX5deN4/NcDDYYP3zeuO9Ij1yw4TBCQ+T8sgGamTgWyYsRxkZsQoiIbqU4qkiRx6Z4tkwgSCg33z6zAagB0NfJRSVHe0IgF8LoOs0sMkCpBnFtDi65oPK8yTLqfeXbo4VIXdDlGtHQH+P2KcWIv1K4V3VzwQH3Om4xqg8N2FpYwLod53+Zky3bkPYb8Mx2nISqMhVPbYC7LVk6KWxzRuCga3BwXbgei2AvluAcS3v3wnUv5ah7xbuqL9tzfCvBjg5wyMZbkX+2GxoqtdXzEM11lZlxDSbUClF1Qclo5UZusrO+d6tgM7rWd/wHKeesxqdrMBcRdiS/sv2b7y/BPXNDF79fS+lwL0AnQkwy3uiD56lmL98GXmWSB/95jM3yQifSM0WGV586UVJFWU+fUj2e4Gl5TUZX2PvmeBJwGOJtRKTqQhwVaZAcK9KsAIKWS6lQ1O3cPyGE6g7dcnMa25NtLO3A3Rm6izBMyCiWt+5c+clGzx06JBsB8GEoEIgGs0oR68WyWhKmU0CILP7sYkJXL54ET/0Qz8kwMh2CdspfqCAiYsqe7J8UBXvxmPH8W9/9v/GLbfcjLn1JVjDEAe6KZ781O/h/B9+FrOFjRrn6MMEdfpSGBb6aYhlpIhP7IN52wl86Mf+B+DQNEKKoLRriB0Dq8OelF/r9I73I+m/E9Qr0RmCOuViucZyX5n98vVLi4v4pV/6JfzMz/yMlNtHfdF5fVUVBq75UiXhWGSc4OCBWfzYP/0x3HPvvaI5wHMkYH5wFvv3799ooZAvQVDfmGQoOSYVoI9WR3jc+WR5nZ/BbSRJktcZrwn+HA4HIhBEFvxzz30V3U4fjuNhdvYg7r33HWLAQhW1iQlmvClWV5dELGZqalxaQpdWLqJvDEXExaCSGjkN3CbOmIeRkFEXO11ozTaGloPz612cXVzGXH+AIR3hnDpCzROZYxR0LSsBXXQYmFlTftWFRuZ5NoQZrcKLF9HWu5hyA9TtTMRqCMK8Z1n+JvOcSoZsCxDkhbjGSYGUsq6K9GY7LlzXE2lcKu/JhImaXZWsVzTdWW7n9xrmBqATGRl4VoDOgICArpQZ1XV5dZVvL1J2DoP2uFmAOOmrLF1m0SnUVpmwlJVzwWV+QTWHXlXFCfijJffH31UwS1H2qQR1fgBDUwoDMEunjSpd18aQBWM4dfj9OLLvPiQ+5V/bAO3xSgO+a83MN8B/i7DMdu9/K4C7NSC43u3bK6D4rwHQ94bUnV9xLT30vUrue/29+vbtM3Ve8BUJsxoLq3KWkfL7RpldqEmbNqTCeClJIwTxjVp8VZPf1FKvxssYZSu4LwMBBrrSW1MjhALo5b3NbScwqhG6rcGJYsOzbHf1ONvVx3u05PbGkjslXitFNOVIdWVhXhYh9tPPnLlpY0adwH/h4gVh8nJRGpIQlxeI0kxmiQmkFQmO/VK13STaxVex3FmCJJjwSZAp0kwWpYbXwOGDR+Barsyek73OkjaDJhW6KFKeEomu9Ow0YYgHQbihRMa+vkiTGoZkiBXZcHShq+6rCtDJfQiZYXW7MkPNvvqnPvUpmXVm37cK+Ano/Lxjx44Jcezj3/XdODI9i8Vz57G0fAWHvRYWP/ckHv3kb2F8eYj9uqOCtzglFUuRm9IMK0WIbtPGYH8bD//o92P6ntuA/WPAWA2RZ6CbRdAdJaFrcyafhDVOYZUqcjI6yFhSg5RpL128KEeIJDRmvxTKIUHus5/97FXZOjNbFXQp3Y6Z6Sn8/W/9Nvy3n/iEiMaIYQqDhTzH5PSU9MApIiMtihI0GEDKNVcKvfD6krOxpeQrASKd9jodOQ8E8eq8EOj4vlarKQJBqi2igluKNxHU5bDFyiJ7fX0VcRJgfLyF8QnOnifo9dbRizvoo4cwZ8k9ha2bYkfK9g2Jd2v9AZr79qOb5rhAML9yBXPDIQK63FF1jY6MVq0MyIkjqbizqXWaJE4K/mhwTQ2OFkOP16GFi7CzdTRMH3Wb3gF0lGP7ghLFtvKRSBIV+DDgYvWJlY3ST5xtF5JlHceV90jQKglsmSZsLDul5Ss3pczQDSYIaYpbztws1xXJtBWgVwH0mwH0JPURxT0ZXaPctRJ3U4DNZEPV1rcCeiX9yiT8KkB/Z+mHTre1rYAeoSB7UVivTZF9nZ24D2eOPYQ83C/sd61QWfybAssRQP8vURIfBeQ3s31fA/S9SXnXCuhV9Ho1wBOcK5b4KPljk5SzCY9KRlIFm5UlKYkrytpUff5Grj7iHFVGzhuwVJX41XfIiFol81z20BW4l4umzKmWffsRUBcGqjidlW2qHeKm3QGdmucKKqlnwDLy4pUFMdFghnHmzGnFbqdCnKHhyvIS1jprcOs18bZmZlb1zdln5YOAQbDmz1Fmuxw5medXPXQhypULFEvsHFfbPz0jDlZcRHmYpQKyMQGzPaBztI09dIIE57D5YKmWGWGlcFYtcqMBTZWhM/jodbsbZD5uFwGGmSWzdhK86MTGcjw/88yZMzh+/Lj0leu6hdWz52AMI+xvtrD83Et45JO/jeK1eZy0W0hXOemgGOBc6CnVSdZEUGTom8Cg4SA9NINv/5Hvg/nAO4CajtSIETdsGM0aOv0eaizNliX3qo9OMJcMnaS4IJDjyWoEqxQMSlgB4c8nn3wSf/RHf4SzZ8/KjD2PPwMeBiQPPfQQvv79D2F2ah9mDx7Cyy+dxdLyMiamp6BbJtrjY+JxHsYqw2RUw4xQrqfSqpaELx6r0R761vuRr2eQwSeDoZmZmY1qDrNzYXNL0ADEESsy9AVw5XrktbW6toKJiTYaTU/NS1N5jX7j4RC94QqCbB30L9LZT04y9IYhBkGMqNCQmg5C3cDiYIhXrizi9ZVV+GwXNBpCRGRQypI3g3oKm4lVKP9dqFEwnb3pOIalZ7AQwcgHQNqFlvdh6iEymeLUAAAgAElEQVQsLcVEswGNxDVqK3DEsgR0zgvw/4XFXrYkhMkuw/6a3E8cXaMLnRjuyCKglXbgqsXGl7KCVQE6Ge7suRPQOe7K+4ctI/JftiokXluixfUvBQE9TlhxU4DO36mxtDcF6PeXgO4BBQ8AUwZpHgE6LyZfbnI9b6AIx9GybsY9t3wrEM9CyxsbgF7twFbg3G3BlxhIZkA3I4yt798rQ98LULay2K9n+6pFcKeT819Dhr7X/u92YVWt6rdCittrbK3KHK4G8ur/qPdczVSWTM6NMQx1TWy+X2XVm05EfB/JUrbIf6oeOaFduugjgi+beyfXm0Tg1TW3qRAmJeTyMqzK75J8czEQKdpNMp7aepXhs3q1ET1vc7BHx7bemKETqNnfI7FPjS2xbMsyJxn4BC/TVixmjqrRFIN67o1WAwMCOpmweYrBoC8Ax3PBUjcX6Er2s+qh87t5LPkagqgIy1CFL4wR+SFmZw5ivD3BIqcy7YgS+VmV81Re/sYMnUsFbTr5vcysCezcZ4Ivga0K5LaCuvy+UD1oZo5OrYZhrydBAP9f+p4ZJWYVEFVVBf6b+8TvytYHMJd7aAUZ4sVVPPrb/xnLjz6No5qH2iCCxUCII1FZgoTa4jJ7bIjDY8LsjYFDluKWD7wXNz54P1oP3gcc3480HSJ0dBS0J2WgVUq9SoYuTnibJfdmvYErCwuyrRzdq4R7+JPENJ4H/o1gzyePA3kGBPaa7SDo9HH2xRclQ2cAoZkGTpy6Uc6v47lKX7wED54PnrOq9C7HkCAjfK2rk6rqUuR2EPSZpS8vL8tx4/lnJWRsrC1sdR5PVqkcuya2tRSfyUg4lO830WzWYNmauKelWYiiSBBGnEpYga4NkOQB/DRFn4CeFBiyaqNbCHQTz527gEFeYC2I0ItjxKw2WKbY9+YZ/cjLzFymDEhu5X2cwyC3pEjh8aAnPvKkD+Q+dCOGbqRiz0pCrE1PB8pA246YpYgcK+fYed7EIlUF5JXyJIGb1zEFZHjPMVmVAInfLQe0vLNLQBfeRMJZen1DWObWm29BQS6DlOATAXRe/9v10XcH9ooQxx46A3S/lH6t1Fq5zFQVyxFSnCQ1TIS4jl29/mi/+vh9PMIoxA+dZXdzE9C1EFk+kD6ZltUF0K30GN5zz3dCzw6jSGrlFGiZ/m9j0HI9gP5mSu57AdoooG/3+dfz/q0n52uAfu1Kd9uX3AnoNAVitluNZlQZb5VBl0C+0dculZ0YyYP60K4wPUlO08GbnPrjFJ1RAF/121XSyfEkBfdCnCtL5nIeN5jCJeFuIyvfBPNNfl9ZhGaGvsE72f7W3Q3Qud/kvMS0KS3JS8tLSwLQXHhPnz4tvVlxxDJ00XB/+ZVX0BproUd50zxFr7OMfm9dwIQLdwXolUJcJSxTZevcHv6OT1YXIj9CFMQ4evgGNBst6JRRtRwEfgjX4bHdCNWlUlAtiKXppvSlKXFaAbaQk7rdDeDiiNwomF9Ves8L1JtNdJZXZLs5mkWv6rXlZWVfyX4/dclL9n4FjgQnKSP7MWZCHZcfewrP/Nlnsfr0WdyQWmj5KaJ0FVMYR6hliI0CIcf/OIfPnjpbLMQJesDX21ii/vjsGN73iY9i5sMPIXNzDF0dZlMFJJXta0WK28jQNWDY7YuwD0GawQhL3DzG3O9KWIfHmvtd6QTwM3mM1pdW0F9dx0R7TAD84JHDcp5pTTRz6KBoxLOkL5/DGWj2c4tCQITXS8XgriquUpovn6NcD66BVUBEvoKaIOCMu4mjR4+URDt+viPEPZrk2JaDZrMhExjr6yuIE1+8z72ahSDoo9dfRxquw8q6GPodrIaR9MV928N6oeHiwMcVP8SF5VWEvDO57dQzyEjsUxm4Y+Qwsg40LUZGxUj6BAiQKjCnnjud3xEPkCcDFFSiY7mEBntMBBjE+CE8g9m5JS0Vh/82KYbG5DxTJflSRpr8G2HRE9BJOuPIXqZ0/FWwWgpclQG7wCUDDzGHorObId/JDJ2AzrI+g4EK0Cus2SvJ2VwpckQxya0c8+MMunKOq6Rf1WZU62KV9I720LmFFe9Nfar2ySdKQM89kWmQD5AMnT30GBn9bW0bWmYBcQsIZvHe+78HVnYSedygIu9GeaACzFHg3B0wlS/tRhZwnWNvG9H/LmHQdoC+sZ0bpK2dc9Td59SFQXEVKWHrpuxVYdg9gtv7r3sFJLt/Ai/wKtvc/pV7ff5eF+9218LmZ1LtajRD3zpzqbLKzblwpWRYld4VoCu/cvbfDGTyHPXv4wiMsgYu++8aI2v1JNudizsXSZ5G2RKpwVPhQjXSFQCp7Fz8sKtSGD9VJt9U/3GTRzdSbWKB1zDVGF05MsOwQxHN1HYZFrXqlZ42Na+XFpcx6PdlwT995gxsxxa7U8k0kwgvvPgi2hPjAgB5zlIyrUzXBNCrOWT+rACd2ZeMqJUEwQrQWdpmthr6MeIgxvFjJ0CLTK1gtuPCHwQC+qOALmBRLohlMgNDMgRODCq71FCsVbtiM8lM8uDMAcmUlL2qsuuVKknJdSQ4MZOnHSgV45ihRkks43kMbhpeTfr8FkOnosCQvdmlZYQDH5OZjZVHzuLVzz2GV774KPZZOg57NrRBHxYXe6Twi0jylNTKkNBvmoa4bCHmBrKU58BCYru4nASYuu0M7v/It+Pog18HHDqAzPdh1GtKkKicU2epXT3V73j9VHyFii8gB42aCXkB26DfgBIgoTgLWdMMelh5kF42TTOjSMYXKWhy5rbbJHC6OD+HG04cl/PM2XOROjYMRfyKEyFjupajpHnlelUZrvKfV0wHCjVxtIqcDMWlsCTQ4HlcWV3D8vIShgGFgSbhNRoyOsdrtdkaR81rqOopKzA8txrZ2ByvYr93gE6XgeQVDDpzsGsW8loTPc3AnB/i/OoaLvU6WAsG8Bo1+EEfRRqhbutwebnEEW3E4BoZmpZy60x1CxnH+DhKSUY5dfaRo7M8Lz4NBnGG156eI9EyRCKZmqPh1OR8KkJcBttw0KzX5Tjzd64w/FX5XE2k8LoQQ1q571mJUHdvmaHLXGwJ7AwAuU3M0HXIuWT2f+uZMyiSRPrpDLSUQqNipcsobGklLCurrCfVGjtKAFZaL0HYRV6oUTXircbqAx3iqsmxLcIx6mar1sxtMvRfeeJ+FvtQ5IxGK0JcadLCMhu1gms1rK8tYbwxAy2exq0nPoSp2vvgd13YlPjbaOCrxWwnENgK+FXJfTdA3wvSRqeGtgso9no/I7U3/+DsZrWcX/+nyOmVRfL63yvHuYxDdnv77hWSqoS9c0CzO6BX77u2928tOW/d6wroRr/zjQHR6E3B69WWjzEQi2saM3SCMZcD6rdnmimRf5YMUXdSuFoHr73wKC6cfQJWEVO2Qka2qE6VFBoy3UIuT5YF2X5SpS4uMfw2xTllSVCNwdCfnIDELGtybFzmt9lTdlwPpu1Ct1w49RaiDAiiDKblQePn57qMz0SlEEyRMRug9GeMC+dfl6yXPta6qVi8BCOKwX71xefhNeqI0hj9QRc128DC3JyMOXFBGbXOrBjmVZWAx5JZb6Ukx7Uh9CMUaYGjR25AuzUm1zMXSBLtbFPNUVcPCUGqwIiAQX/wUro34eIoJ4Kl1ByDtS56y2uIuwO0vbr0jbmwJUkIy3PE+tKwrZLUyK4sF+oCKVn8POQGCXeK0GYlGaLldURL6zJ+Vst0rLx+CUtfvoAXfvOLaMc5hvkFOO0Brqy/hNYEz18Kw8rhNQw49Rz1dgGnzrl7A0lhIM1c5KmB4VoX/V6EKHexsBoC7jTufe8Hcc/7vhH1O+/hgD9AQxOOFxHUHAMFPczzHH4cSr97wzO9LOGwAWQVmhDpPI4EBxResZD3h6D2O+1ipaJSc/HV117CSncd+6amRQe+tX8Gw7VVhGmKMYofhYHMZSu3Nx4T5cWu5/x8HVZmiwgQjz6z1sxmwVVDzhcxWAgDIX8xGFUVAwsmCY9FIf15avnT9KcTdGmnApPmJ24duu4iz0xJ5Gp2XQR8/GEX/eESorSHQg+QGhH6+QDrcYjFQYgrgxArQQyfNqpFAAtDjFsB3GQVE3of+70MLSOCU0SoOQbGazYQ9GQELmaJnu6Gbh2J7WG5P8T86jr8iHJATPwqMmvZEy8rbr0oQWFwZp3nlHhLvwIS+2gYxDayIszZJLwyOslS5d9QxuxxTma9mjXn8VXTqCps53ml5zwrFYN+T9oAN8wewuzkFBmDkrFbtoU4UZ4JnGLgKqGMntTaXpkZZbkaA1eToiQsUr43RJR1BMhVCKF654rhPpInbtB+qrVvlAdUjluUN6n2y18kKY4l91qZnbMEyg9U0UYeA406iStX0KpPAGEbNx39JhxofiOSYRu6ZDwVI+/6AF2RknbP0HeDuirwUSXTkV7pNTqoSV+QEe2u0iq7b0HOhtpbUPN9s2C+scju1gDfM04goG+6hW338r0y9KvHzt74CduX2qugT1K2jeO33Wt3rXBINYlEJ3aSSN7kzcoMRUemOyJOkRmujKQU2RAN24edzOOlpz+NV5/5KxhJDykBLS8Q81noCAm8GTCkgUtSiOocC+usAfDJRYFgzsyK3Tir6Uq5jpE7bxsCnG068Lw6LLsG3XCw78ARTM8ewdTMQYxNzVCeDSkXfKeBtLBhmAQXatIbSOIUr1+4KBaxJH+R5Uxrx0zLwP9efPksnJqLJE+FOJclkQA6R8b4EJIUR4hKKdhKfrU6thWgM0Pn0Seg8/Y9euQYWs22ZCxc9GnWwpldeWz4FVRVDpXd8BgIUUzT6b0hyxErEszGk2GIuDvEp//zH2Pcq+PwzAzazSZmZvfDHmsi9Adwah60qoJhEoQ0xEUmnAHKzGrsUwYxiu4AemeIepDD6gWYf/4VPPnZz+PCY2dxu34TGlqOjvUaBt4cus4Kxo/qOHLqEI7fdBCtcRuwA8D1AWqAS3ymEhiNnKEkRbgSoLec44Vn5nH+5T7CqAGvfRSHztyFr/+OjwKHZoED06wRIyxixCRUOTZ0Vk/SWIIYAjszS1mHOR1A69kkhx3n0JIc0WoHCxcvS8WCgdf51y/gTz73l3h1bQEf/Pvfhvc/+KC0Ojh25bbaZPDBHw4kyMlZ1ZDzoKl+/lWATk9uVo4zpGaOjMI5hhSVZfTKIegQ0AtNqidJSuEWtp40UXHrdPtwmjVcWp3H5598HBeXFzF18DAOHDoJy2piaoxcKZWZZlmAKO1gEC5huXMRi90lrCYh6JQ+zHWEtDaWWCyFpw3RLDq4cSLDZL6MGWMd+50AY2YIO6fvQgoHGeyMqmg5Euq92zUMNAvLUYb5QYi1MOVdDebnMsEirHc1dsp7kHUKX7OQaJbU5ni/MnBmMG/a7Pu70kJgZs0nzZwM8X8gyLNloSHKKIzGtgrvcrZiOCJKMFcVmChN4NU9DPt9IendeOiwALpJ4R9WTDg1LiOCaeldXgI6u4gyJseRVOWeJrouQgLOZOyPZfakoKyzqtBV1ciKxKcuptEFfjSZqRD/6ikb7Ze/yLE1AjqjGS6QVwN6kWio11z4w2V4dhNF0MTR/e/FDVMfhpbsQ5HHm2XIMkK91gz97QL0kbrgrsp0W+Hma4D+twvocgluNqI3zFaumqO86u9VyX2nyIQLKAGd8TktGVMpq0nNiGCu20ip9k1ATweoWz6M6DJe/Mqn8QoBPe2pEmCeimWjFOILIMoKhEkhMrKMvkVVqpw4VwF2Cegs/cEXJjXL1Jzl5oKgsZSbMIvS5Z7RyNHNOABqQK/XYdQbmJydxeHjt+D0re+DbjRlVEyMMJIMly5eQuAHOHLkCLyaKyCkszSfJ3jl3KswqSyHXAA9iQLMz81Lhl6VfivJV2YNZF9vl6GLPCuV2oJY+uY3HD2ORr15XYC+4QBBgFCHRVS4hI3NdSvOcOHlV/ErP/9vUDMMfP37HsT+qSk0qZddc1EYOhLLFGBkP1dYxJxh9gOk/SHgh8g6A0wYDuzCQHJhDl/5i8/j2UcehxGlODl5BNYq5/f76FgXUUz3cPyd+9A8YmLiSB31o2NAfwHQh4A2AOGBJWkRLTEa0DUbDqVtizqQTmB4McGllwI88+U5XLgwxP7DN2Pm5M04etvtuOn+d0A/dhSoeyooMIkIHCgncZAoQpIVkZX/LufbeAw6feR+CD0rEA2Gksk99vjjeOyLT+D5S+fwvf/kR3HHA+/E0ZM3UjZPWNcWRWQMHf1gCIfCKSWRU/rm5Ty8YtxTTEn13Fm9KXRVcWPQqXFsMclk/+i1zqCVkqemW5PSds/30REd/lloroalwMdXXnkRjz7/LM4tLiMxXFjeGDpdloOVAyB12u16CruWIi46GMYB3Ma03Gfsj4umgp7DQYB60UErW8Gp8UyU3Sb1dbTQR8OM4RpKPz2PQ9QN7naM1LSRew2sRjkurHWxxFaQ6SAzHCRly0r2mPshgA6kDCB0VwJ3VtfCOEOQMrgxoVkUiXEx9NXoJLUeTKom6uRR8PSR5U7kTtXppMb7CKBnFH1CAT+OJDgO/IHM19984iRm2mNSF6QjHAGXLZFRQFcjgCpPkb59yd6vAD3LY1GApJBMpg3K8fC3CdB/5Yl3szCAQnroBHT2KspRIp7IVIfn2kjiDizdQRbUsb/1Dtx06CNwtUNiK8fZ3tHF+m8T0EftS683S1fxjiJD7PTYvQeuZjffSoau7DPf/GMPobI9Apy9S+67b9kmM3yvPdg+U6+O3aZC21bQ3/1zudAohjs9Bbi0SbGMpTuJ2ll6pTEJS+59eMYQRjyHl5/5LM6/8ChsbQBTi5BntC+knrPKNunEVjHh2Xfkv6UvJjm6JKeSLeT0fdYCWWUpaKOUFkm6cuDqLlzNhb9Oe1cylUkMMhCR3JalqE9O4ODx23Hnfd8OzRiXPh3HaHgxXr54SRjSHDGijGVGNi/LvGmEC5cvCJizP8oyIPvuc5dVyb2aha1mzwnslUqcxCGlKAkXKJk9Zssg4FiQJYDOHjorBFQL4yxxZSm7U4bOxYyLnljgloUeqozJkaJYD2eIG3W8/OWn8Zk//mM8+hd/hRo03H7jTTh2YBbHTxyH2WoIEc6zbbi6CT1OkQ0CZL0BikEIM4jx0peewvlnn4fuR2gbNgwCVJRIObuWMsvqYOAuwzmc4f3ffR+KiQEiZxVabQinzqyc6ls8xyzsM/uyAIsmIRY6q6sYcyZhFzNAtwWsjeOFx+fxxBdeg+cdxPn5DtyxfRg7eBD7jx3D4ZMncOTkcbRnZ4F2C1LC3JDTJsmKwiaRlNY5m01BmtfOvoyVxSUsLy7h1fPncPbll3DrnXfgH/3Y/4ix+29HL+c1SMEXR8CH5D3N1GG5DvyIY2LqIfWsUlte5q31ArENxJKNKxKoRa/7QoOZFvIswhROvQ2w/ExVPxrhxDF0GvSwFRQCCc9f00DsAefWAzz61efxlZdew8JaH4Zdg2k70K0CSd5HYfRh1xN4TeXDHvR5th3ZRiGl5iHsrAsvXkErXcSt+w0csHoYK1ZhhctwCh+tmgmbARHBVObuCyS6BR86loYh5ns+ehl5Dx5SwxLhGdWe3dx/jo0Rt6LClaA9yYGQQVPOtpkJmK7IGgcx8YwtC3VHyzbKRAuBvRBgFo3UgjwBJS5AfQcGfry2Q9qmWiYyGhOlKe66+RaMex5cTZcyPqtnrISoHnoZ121UnZXRFMfypBLK3niRgICeJBEymrHoSkjmbcvQf+WJ92zOoYtsZgXoJfM4Kw9+MVTliKiOunET7jj53aibx5DF2WYv9+8gQ68A/XrBXA7gBqtxZ0j/GqDvAanXEY/sDuo7y8TuvAXqFlVDaMx/K2Y7S4qWWrh1zjUz8/PhmQG0aA4vPvVZ6aPbWh9FznGYQGZgRUWOWU45rsZzzwxXemKb3XP5TuE9IYVpZTLpmRrsc+uIUoActyIxoCc6xtw2LClZcq2gwGWOfhTAaTcwc/R2vON934PCmERK8C2d3zjP3V3vyLzw7MEZufm9uothOMD84pz4PJuWoUa30gwL81c2Su6Vy9p2JXcu+lXJvcrQSX6jIcuxG07AYYmSlqm2e02AzkWSfVceH4sAnlMbW7F+xQjDUFKtRZxgqtnG5//gj/CL//tPIbyyjKOtSRRhLP7eJG6RqUzddIvl6jCR7Jyyqx4zJ5LictLXVJYlrQ+O32mAk5BIF2HoDZBN+rj/792KYrqLfGwF9kSAROso3mJ5v6tyqoq9uO47rg4jcZCtuEgWPLTSk1h9McWjn34JUd/D9PRJdPop1oYBAvZZHRs2vedZcjd1nDx5DE7dRa3VhOk5Ihvb7fewtroGfzDA8vwVuUK5j5xM6A768rp3vPtd+Mb/7ceReAXSyaacF5ICuRK5NU+4E3QIZEuwXO2vAnQG8qmRI/RyRGQgUJO90MR9jtUMt6AGPUvIJrIoQ5BkoBZbSAMX10FC/oJJohcrR8CVGHi9m2EpiTE38PH482fx+FeeFeMbWpPWahp0k8e6B8PyAXMombKdNqFzdFQCjowQCycfop6uSYZ+vBnjSC3AfqsLJ1iEnXbRdoGma8rInc9rxnIwTHIsdgdYHgYgVTDSOdCmIzN5H5cBdgnoMjIuUykW4qKBJLekskZAZ72Y3JncsFGYJnKS1gjOZLWLdkTZTi54vHLUeO1KK0NpLxBPCOgk3BHQWYVhrG6xB59neNeddwmY88n/Z9meoM1Alj10Fmr4b2FWCRE1FTDnuiJMkYJgTnIhJYzpP04y3Ki52abbpDqo11ly/3ePfx2pLTK2phKPzQydM7bsM/HgGfxi0vzTBozkEO666XvQsk+iSFTfYTSz+tvM0MUXe2TFvx5gL6tWu2boe7LcKwWfvVLUHf7+d9tD57q7tS9z9YbuHtCoueaKhb7dLvL9O/XRq8rGprzo7lKxb/x8ZYcqPTApmHMwTS0t1IEmCJMoQ/MFo4jhmSHyaAHPPvkXOPvcIzCKHjStLw5R7KlZRgFL58hbioI9rixBnbPUJaCzN8dyXlaoWkC1iLHfFrH/rZtIqU5m1WFbDdhmDQcmDmBmYh/2jU+LPjjdoM6/fl7myYO8hg982w+jMMelZ85SNeUoFxYWsLK8LGScY8eOiohHq93AYNjF0toi1iku49nKvnTgC6BTzIWPanRtVFxmNEtn77xyW+Me9LsD1JyaADr1raMwFjJRlpTs6RIJ1d5e3UOn6xjHwfhwCCJsOZCYRKENTgSQ7JQlsJnNRCnihWWsPvcSPvMbv42v/Nlf4sTUASkL01Pc0Q0Bb5uglKns0sgKpGGIGoVw2GsXgR1dzDM4yhcOeqizk2qm6BpD5FMJbnv4GMbP6MinFhB5V2A2SWxQ1XHZ+kwRrCqRQSHghYDVBYyVcYzFpxCfs/ClP38NnbkCRdKAYTRgOnXoDHiKDENm4NQGkCGXRHy/RVmO2RoNd7JUyFQMbDgbzeiP0qNdyvVqBaYPHsDx06fw0P/yj4GDY4j3j8m8Od+T5JmAOb3nKf9LwqUErCJmpn5W612mZ0idHHHB71JjGqyMWKR6snJVkAxno9P3ZUY8r9eR1j2sphkurCxhca2L86/OozOMMD/oY52Kas0minoT/VxDz49E6a7IQujFEDU3wdSkhvExTm8MkYYB3NSDnhN02XtWyo8WSW+F6qF7/mUca0Q41ggxpXVQT1fRwAAepcUpneq0EBkuOkMfc8trWI9iRjTITBuDhO5sbukoUnJtxHGRmTolkOkY2EJc2MpylWI4uWpt5WxfaTpMj3wT9qypQsdrutgwVDLyDB75McSQ0macx5FrFq9qqT5ZVFGlk5wtGfoD990HPU7g8mwwe6eXvSQAvO4LaZltAjrBPRUiHHvnOUvtotseSZZOgBeJ9avMzd4ioH/ysfeyIyEz6LK064wY1JiEGFeAhB2qT6UyhmKiiXQwhbtOfwxt50YYmadIEyP90b8rQL8eMK+Wp0pIYCc8/hqg79qQuCZAH702rv53tTTtXHLfi5SnZEF5kypBCqmayygaFeQMyTQd2pNmETwrRpEs48XnHsH5V5+CbUXw/WXJ0Is0gJ7HsLQEpiwJlDzOMD7WLt3bFJjzr2mhBuRy0Qd3EcaFZBiJbsMb34eZoydw8NhNmJieRb3RlvK7gJHIY2oo/ADJcIjCbGBoTCO3WpLJChvXtmVOeIkzyJ6LEyeOYeD3MTHZQn/QQae3juWVRdTqnmTotuXi8tzCVT10ltyr0bWK+T6q5U5AF2c0TcOgNxTZVwK6oZsIgwguF1TWMMssY6eSO8Ewtjm2k8FJgZphw2Kww54iVznLEAY1R3z2OTWYVHMZ5sCXnsNf/dwv44lHP4ND2pSIg3D8i6DNnq/NPnyVjZctKe7TIGUfPIetOaJMZtAyNFPOaKvFEAWduG6v49T7plDMzGNdO4fWrBLA5Egd89eCgE4hHxpg0N7TBJIBMJU7cFamkLxWw+JTIc49sYaiX0fLOoAiVSxqroohS6bI4TqeOHRFSSgAHqQxoiwVhj6JjDT6kJGxIJTzxADCrnGqOkdu6nBbDXz0p/458J47sKqrbak1GzBdmu8oUyyahgQcbasy01FdhTJsNXhEOMLFq5/66DpZ/IrcSZJnZ0iArCN2XFzq9fHUhfN45vXzWKSJiuWgZjWwvNZDl2Is7XH4uoW1IAZsD5PjkzAJ8oM1RJ15GMkaxmsRJls0pvNRxD5qBicVTMQ6e902Yga8nLbIIzjZAI10BfuNDo7XBzheG2JGX0UrXYabrCM3dAyb+7EcAWvdHrp+KDIzuUUyq4mYbS3dvArQN5QdKepCIC+aJaBnkqVL401abkpzwnJd8TpgACbuiKzMSA5C8ZkcQnmVefSS2EriXTm2KkQ8ncFYjJrrII8jPPSudyMbcr8NMY2puRwJLcHssAsAACAASURBVEN7Wg7HdElTa6YS9WPrilGYYrUnaSBP1VdnO6jirL1NPfRPPvag0nKXjIZbEYoMnwJ0FrlqSOIQrpsJsNtGE0G3iXtO/wO07FOw8ja0quTyd1ByH83Qr3dsrYKq3bLkXQFd3lgp+Ly5FH33Dv7en7lXD30vQBSzk10+ZK85+koidact3X0OXd0I1WO7sba9tl+VJFVPbKMjL4DO6pIuRDXOkKZRH7bB0bYBLp5/DstL59FuW/DDDvzBGvpri/C7y8jjPmwtgWfmdNOUsRNm6JKZk1ErcE9QN5UTVGxgamIWh4+cwOzhE2hPzcJsjCExPcS6CZ86GBSH4Sw5xVMcFzaZxiRIpToCs4nCqotQSlUOJ5jTCtJxbBw/cQMGgy6m900IoPf6HdEtbzbr6PX6QliaKzN0YdWKJWcqgcHo2JpkHSM9dJmZpgf7MBSHtePHTorQTAXoHOWTxVPSj43BUqWlL1qZarwsqzkqGIlyuDBgE/ionEUgtpkl5Wg6jpDD9PkVaKshLv3+n+Fz1FvPDfTD1dLnkSDO7JJGUIqVzICDojskKzEA4cxvpVHO7WL5vUgijLUnsZZEWMMalvSLuOuDRzBzTwZ9/xrQ6iO3E2g0+eDyzeuCWZMeAkYCyhiszgFTmYfich2XH+lh/skYWHJww/jNSPsmifACKryWmPtwZFAmG8jKJ1AwSGNbR6e6gTrOwmfI1AhSIleMhVq9gYzM6iLDlf4qPvQjP4DDP/oPke1vw3AsCQp89lbJ06aqna7JsWH7VTCh1FOoRqo4l2+TbcmzQulVy8RQ19HLCwHoXgosDQI8e+51PHPuPK4EIeKah8i20Cc7m5WUIEKt2Ubu1DEsdAwpLGZ5qh8chHCyBA3EqKVd2PEq3HRVuCg2O95FiGad5EYLiVmXZ2TUEDPgZXsnD9A2ArjBHGb1VdzUDnDM7WAsXUQ9WRGXtDVnHK+vD7De6zESgm47iIUfoEtFxOdsvATPlboj212qpE2efDd2EBU20tJCuZBzxFFVmcGQKRXeD7wX2OvmtcvjKkzy0oNeiIwcORP+B/0CTBUAstxuaohCXzL01Pfxga97AEmvjxYV/KIIjq3OkzQcKJqTlOee3y7l+JLZrqXKhCX2ZZ6fSXMleavmyt8mQP/VRx9SxRwy3am+tQHoXBQ5EqFKPrYdIRj2YWouWt5xtO27cerIe2HE49Ayd2SDrh4h226meHORZ7R89aK+G4RtBWx1GJUswOYBufYRNinBUfZvb9zc4RVlNLfH928Fqqv24y2S4kbdvrYLaPYCxNGxs+0AdVdAv8o0ZftDtPv3X92A3+37+bfqWWX5xBrepAxIRs8h50lVu0gTlaeaa8MxCiwsnMNwsIQ8HyCKOhgbryFOQphGAT0LMegsYvHSK1hfugQ9D1B3TTRbDWG6+3GKiDVmqwbDbcJ0GjDMGt59//sxu+8oYFN0iaugDeiejNPBcbAUBYg4S153hWlLJrNbAHWZfwcGVH0l+1g8mGl0EqDb64ibGsuuSUqWrSllun6/g3rDRRj6GGs3sbK2hjjNEUbKI5tqZUoMRh0NfibBthI84e+ZqYuOOxe8PJeS+w2Hb8D42KRk6HxylJSAzoVNAtpdAD0kZZi0qJQGJpronvNB8RUCPjNPPY7RiFkL1fHX/+vP4KU//EscTS0U3SFg64iyGGEWI5ZpdKYWFhzNlgyXjmTsr7PPqcUpdJLHZNnl1C7FhCwUuo2QBLeih56zBO+GACcecHDsvgZ85wqMFiRrTZJCzGdsLrT5AFmRoOOThAdMprOILlj483/3Og5qNRx0TmH9cgAPLSFfUQWA/7GzKtIEMhCuGj1sL7A8K73aSoI1Vdxz8uXqhieqeyzHc0ZbeAeOhdWpOr73dz+J4XQD9f3TWO+sojbeQt8fCuC4Fsu8OWoyYqghiUKVvVsMlEh4y9BEDTlHBD0HUc3FqgGsacCzl+fw+Weew6uLy4ioqW5YiEweJxORriOmXgCzxCQQ4MoMD4kwylmp5Zgb4PDcd9cwW9ORrVxE0bmEm2YbOH6gCasIRBb8uZe+KvyR3G6g8Mblmdt1zpuItKunR2ihh0Y4h1Z4CcdqfZyaBKbMIYK4jxeXVxHJ6KLyLZeZewZuEkQTkF0EcYo4kQI4DNORAJuscj/T0StqSHRuc+m4KAmWKs8z067V6sIzIamNT+qqMDsneJORxzPKe4HXmUVSZpmgieMar0YGAAZJtRHanot33nW3AHqbQSplfdNIhHd4r/C2Y8lddN3L9hTJ/yy1U6+dQE4RGV65iijH76i8LN4mQP+1Rz4gE6XSRxclHkrQ8Ut4NzrQiroI0jtugjDoQS9MeOYsmvYduOXYB2ClM9AzJZG4G6BsXw6/dkDf7v2jgL5TuX03QFKAvlsHeG+kr/q/u33/boC+Vw99L0DeTlhn9FzspeQ2uvfXPQcupPDdw6G9tn/0CO8F6JtAXpXomSmqm6ca7VEhng6NTk4F0K43EA77MPQU/d4Kgrgr85+rnStCarNsR0ZYPI4rawnC3hKW5s9hZeF1DPtriOIAE1PTaE1MiSBJL8xQb0/i5E234sYbb0YaFJgYnyElF1gPgYj+ycyrTMB1gYkxoG6jEw4xiEMpo4tgSpiI0pfr1dFZp3ymL2Va9r6pDjY3P4el5UXU6x4czxZFvZRqWw0Pg34H7XZLSrlrvb6M5hB4WUqveuhcVHjuKy1vNbpDj2rVQ69Y7t313gagM0PnUxTCKDBzDYDOmWwupnamCaNbhP/Yf5TxWNUPtOIETgJc/PRf47FP/jbCZ17DkcSCnaRIbA1hkSFMEyGU8SlCLcKLUAYbBHC6pfE7nFyDWygikwinIJPZ59zwkLo5uvoS0rEVHLnfwqn3jCNsLCE0e2hMjkmGHAyGwo9wKcCS6eh2DVjpOJxeG0/92VmsPRchv+LiYO0k/H6KKWdGjofMeVPRjCX3guQmlt4LaLYnjneSqdMcJ01ozioEvhocuFJxoKyqmqUmECsBHWC+aeLDv/B/oH3/7TDHmuj4PSFLMkvng+5l3Pc0VKx5BrCGa0OzLeQ2Ww4mirUU9UYNPQN4PUjxyqCDr8xdwpMXLuD1Tk9GwWLTllE9MsZTcj0ELHmQExgF9eUhQJ5QNY8BUsG+cibZ+biRwh6uwOjOY8qMcGq2iZmWBSPzkRYRtEYNK4MBFpa7WO758DMThe3BqrVEECkOOmjZKSasISb0Lg44fRzwInjZOqJwDathT8SEyhmvksfF/1XHK2EZOycTntkDyRAWsoKVmxTDTEPqjSPm2FzJghfrBSE3KCEeTo6IwQqvK+oayDSAurZYUUlom8uRNtE81JXWv5J+UUoTZc89TyNMNpu499ZbkfQHG4Cep7EE6hWgS5Yuuu6qC0+7WZLflMoeybdKC59EOUlIRlKRt2UO/dce+YYyQ+cBJGPXVz8ZW+YODK0tpvGORxF6Shjm0NJxNK1bccdNH4SXH4GeNnYF9J1729cG6Du9vwL03ebQdwd0fr9ydn6zD4LQbr376m9bgW0j+Nnjq/cCxArQd9qGvQH96j3fCup7keKUkNrOoL7X9r9ZQBdwVxPn5Y2nxDJ43Y4qahl5gWDQhWNrWFtfxHJnCabLEmkBy7URksSSpbC0DHVXg5EH6HcWsbp0Gb0urSU1BFEEmDYOHD6KG2++HbNHjsNgST2KBWDqhgss9dF9dR7h3Dr8lQH8QYhY09E+ehjH33E3MD2OIXv07SYK00Cfc62ZhrruIh7yZs9Ft912HQEHgrof+EKIozysaamclCScuflLMsc99AMUhonB0N8Qk6mMWbioVOdeebyrC41AzqCBD5K2RMf90FGMtScEzCtAZ4bOkb3dMnRiKl2zeP+YInZSlYYVIHOctYhi1Jimr/fxm//sJ7H26DPY38+wLyhQ5xwxWdYGx5Y0yVxDOkLnrIakQmYiSYmfw3K+Z9gK2AtD9dpZHSgSBHEIzfBgNWx0kiWs4SImT2c48c5xHLm7haXoIlr76xifbsuoXxqF8Fj18B3465NoFkdw5ew6Hv+jpzGWzCJfsVHLxuFpLXTCvgoQCQIsvpgMHlkVYuChYb3vCxWT0rUyYcAgJYlQ02yM15syYseavZR7mf85loA5M/XX7Qynf/S/wft++BOAa0IYAi71E9h/5dQAYGYFspBjE8QyC4VNcZsMPgNZVktrNbx0wUfXAM4NOvjTp7+M84M+0lYTlzs9uO0J5JotWTed1FgyqcS8tDyGyTloqvSVYM62ErFIzxM4eYQJM0Z/7mWMaUOcOTyOw5MeakYiFS0GXz5HmaWPrqqdURyhN+CM+wBDlqo9B0UeAAnleHuo6wOMOQlaToqaxUB0lZx2VX1TKCL/rjJuVqAKstZZOWLLi5UWFhayHAGnSpymkFEruV2y1JUhI+fV1ZmTdgWBnL19jlSynE9AN3WEjL8ZKMnryHYvW6giwKYyaHETTWPMTk3h1pMnkA99KblzeoN68Ww7qhFPpcbHp1QOmX1r5DiQBEdfFCXxKlz8CtDfIKz2Fklxv/6Fbyy7MxxZS5GXgC4Ze+4KoFM+0KsLJUS8ZpPAQ8M6g3tv/jBq+XHoaWtHQB9dsN8IOlcrxW0HqrtmvjuU3Ecz1N2AWiT+3mKGvvv+bbqFbQfo3LdKXWqn7dyrh01C0E7VkesJUnZmou/+KXv14N8uQK+y89GfypCFmVFRkmA4uMZbU5PFkGpSdNzKExqNGDLydWV9EU7LRYwUgzjC4soqXn75ZcxfOo/9U23ceftNOHpoH+JogLW1JVy48Bpuue1W3HHPvZgYm0EnCrC4sgafGTaNPtgLX1rD2S8+jRce+zK6r1+BEWRo2XW0W+NC8PnQRz+Ce77lQ8BYCz4lIFs1pJaFoO+jkRgwRVNcaTOSWEVA53XBOWTpwzHSN/mTwJDi5ZdehG2XTO80FUAn8JIRXWl1V/3yqk1R9dCrjF08okWPusCRg0cE0AVwygz9WgCdKzCnekXzvozpKhY2F2eTi6ofwtQsdB75Ej71L/4l7IsrOK7X0OzSDY1FbDXORweulP1KHWJvGjLzLshczjccy2TRlbMrRWGZIZ6u15BGLHs6cGo2/KyHXr4Aa7+PsZPAO7/1JvjOEhKnD6tRoMZSTJ4j9kOk/Sa03gnEK2088emn0LsUw+o1MeUcxHCNo3YH1AgT/9MTJHmEmCzllBlXjFSqQwbqtRbqtPHkgk4vbs7ycwafjHOOMUXs37I4r0MvAZuAfsGIkT94B37w538KLBGRYBhStpViO8wskxxGmsPRLckA2ScOkCHUCjCM6GcGBlkDry338Plnn8LLq8sImjVciSN08gITs4ew1h2IsJFeGDBoYsTWhTIQhFbEMEHLzkxmuckTYdQiYXEew86GSDuXkaxfxPF9Lm47PoOmTcJbCFsvECQ5QnJAyFPhyFqRSiBAkOM1zBYEKy8kdXZJrAvWkcfrsPUQYw0TU60CdrEEi6YkpbSroQov5YMcBUaKtsi7xpmGMFXCT5w0IZAPydkQD2I1ASDRyIj4Dr0AZF8J5rRuZfDJkTMK8lC8RySVleIhj4uMi6uxGaWPzyuU5aoswfFDh3Bi9gC0MELdNEtAVyV7tc6p5I6tMj55vzIbJ4gzVCWgs6akxtSUoVG+Yb7yNpXcP/U3Hyx1MtQM+lZA10HxgRC1BjecAggxYt+GZ5zC3ae/BU2chp609wSVnUruo9KvuwH6my25/20B+l4l/9H+L19bvZ4jKrs9dmfZQ8gzuwH6XgHBdhnyKGjuFRSoxO9NZuhb3rtXD39rcCCuTLwdWcIUZmsF6NRtpppUjrppII0CMTxYWF7AII8QFAk+/6XH8OiTX8SXvvIVOB4ZyUAUDhD4XdTrNm46dRw33ngcd9x5GxaWruD8xYu4vLCA9e4AfhQjilOYfowpP8GM15A+Ghclj+xx+kr7CbzcIO8Kt996F777H/4jTL/zXVL+HzgmvJkZUciayBzAp2oUlbgMptCyECYMRKQkl4sgisFsVMhoGV56+axYW3K2dnF1RfS4mRVwZl7GnMqqEX8yU+dPLjqj1qk8a0kcyxQAAZ3Bh0hrCp9Gldz3ytBVRlW515VsjHIzWRlxswI6SVvrA/zlz/0izv7551Bb7uMGq4HakCRB+nCJcLvSzyZDmxk72fN8Gho018EwjdELA/gJQZSiKyQqsl+fw6P/+4ZKANuiGXI7RFLrIayFuPPhCdx43xQibxGDtIsDB5siILJ6pQs3OYhWdDee/et5PP3IC2hp00jWdIxZ+xAPCthmHWEcIqXsLlnKnHwoZbHF7AMaZvbPiHUtZ6o76+sY9gdSYqcgQRQMMGE1xa9b5isNZcnKDD3MU8w7OV474OKf/4dfhkFpWc/EQKd8qwWNLOo4h0OCoEaDlQR9zqnXHBjtOtaTEOc7AZ5bDvGnTzyDbpbAmBjDpX4XuVeD3R7D/OIKPI7bsaCck2DH+0JJ+qlbL1HCShzrYouICmsawT+Flg5hJj105l7AlJfg9hP7cXR/E2nQlXuOo6B+lEOvTSLlqFc4AOIhLAYCpiaVJt22MKBlqjS3EjF2CfxlBINl+XzP8lG3uqCkjEi6ynmstk1Nq8QJpW8t2b4goSRzLqqLLL2zakaFRxkUHxGRFstzZuca0KjVFVm25IFUnCMBU0NHV0iIhWgoCJir1nrp5qIIw1lKFcoct9x4EvuoN5CkqNP8haI1G9Ndqg2oAmcKzVBDgCIyKiMnkKv+OQG9Gg0niFNpcDQpe4sZ+qf+5kOyGisDAArdD5HLRcvSiwutaAlDt0bFJQRcBpDFLuziBtx8w8OYdu6CnozvCCpbAeVq4Bs9DdtDx25+5hKVjZDiRoGt+vduGeLbkaHvvn+bQLdTyX2vDP1aAX27fd/6u53AebfsfK8Me0SpdduP3/39VzPs9wL0jbi9/FIasVj6JqCLoISUFZWxBwFdTyKxU43jAHNLC1iPh3jx9XP4rT/8Azz91afR3Dcho0cknakSmZoXRUEP8gIHDx2ExrShtLVkxqZ4nAbasYY79DZqWYGlqIuVuI/YohRpCjNMMAEHB7Q6rGGB7/jmj+DDn/g+YGoKITOYsaYwYuu9UPS+KYChmWTQF2LMwTKgzj4pmeKiBa0GZbnrr776ClyKmCQxgjREt9eTe5SEOGboGyxr7hElQEtAZ7mdf+frRD+bs9Jlht5qjklycz2ALkkMiYJkHJckOGl1FpBZco/l5szA6l99Ab/xEz+D+toAtfUh9ms2xjhZE3PqgNMCm9RMxeDWJHsiUz61DCSmJgtvl2YodQ/tfdNwmpRrTTFcWIHLtlkcIfEDZcBhZugX61hJV9A+CXzDx05g8sYMneQiWuNc03QM1lO0ixNYea6Jz/7uswg7ObyijaY+BX+QYrpxAL3BED6H1MVzRhcuQ6PuiXRtzfXgGibqlK0lMPR6oh8Q+oH4nIvUazhAS6/BlFEodQ0xYOGxIsgtecBT1hD/+Bd/FgfuvROokbgGhCx6kL+QFvB0Ry5LautzFDCvu+hkMZ4+9zIeeeUC/uYyiYBNUX/TGNBNTWI9DNEbRmi1xkT4i2VkCqcoMKs87QkmdBGjKArJfCqwIrAhCZEHa9DDVbjJCk7ONnDT4XE07QzRsAdDK0TqOE6BXpAJz6FhsyKRQ88iJHGAMEkQUYO0Xpdph9wgyA0Qh8uIh8vIwjVoeReuHUDXOOfO2pqSrVX8dNXpzsiYZ0CTGyLrOkyY21J2l9UrS7JuAWte4xuuiCVZmiJEHHGRhbAq6Cu6mmTSmoZ+osxfTCrFVXbKfIGU3Km/osvaQVW5e2+/DQ3DgMPAndUY2tiWRiwVsEugUAI61xT2zStAL3gtUbd9A9AZABDQR5Oytwzo31xO8rK9wgx9UPbQCegetKIti4LtctHrSQRsFA1oySyO7XsAN0y875oBfbuS+6g5x3aIsJuf+U4s91Eg+9sE9O2ydCmrbxnn2+ifi5bhm+/fq3CovFB3MKfZC5C3guRmxKn+stf7/y4AvdpmArptqB56SlGXyl2NfTIuJjJnyteQRBNgtb+OFX+AP/7cX+I//sHvwy9iDP1VwCqEbOS4nDeml3Ykix3vM2Yapk2zB0uUpihQQe1mlkT3RRZOLmmgF9V8LcJyI8Nwkq5RMTQ/xFRqYn+nwETfwF0HzuDbP/QRvPPhDwGzs1hnnzgKMWPaQH+AMKLOeCHjR5plwap5sDxXkcSUg7OUeXm8z58/J+N0vUEPumOg0+3I2Fvlcy7ldCHmFJKxV/cDM3T2zyub1TCgE5ctGXqz0d4AdGlDZYBFV65dWO7U06Yamej0lZm19H/JkCYYkdk+SPFn/+fP4onf+UPM5iYmkhzNpMAYiVpJgtShRUdpaJLznJW9zDLzHyCEadXQS2MsFwM4zXEcPXMKrX2Tot2N1BDzEy3yaSyPPEwQxxGG2RADcwXLOItb3z+NG99VR15bxTBek3028zFonUk89jsXce7JNdT0NpyiiZY9Jdn55MQMev0hjt14QpQAmQRyrpiKYRypozIei9NmGqOzuoKl5WWxQ+X9In8vjVTIUmc/VxZZBikW9ceVwt6Sk+MZvYeP/bP/Ce/4jm8DjQVSz8ZArj0Kw+iiMkg3PEO3kdsW5vodfPHsV/GFZ5/CU1dWcc4Yx3JmYvLQITQnJrHc7UrmOjExLSJBRcKmSLnGSNBFV7tcZGPJ5OZoINX9ClaT+B9L3OEAWX8J2mARd52YwtFJC5NuBiMZQmfrgPtDeVlyLNJMhFoMbjP12VOKpRjI6dRnuyJzTOe3MOpi0L0MPVpE3RiipvWRZX1kNgNyNQ2gXAwJ7GUxSpRLGaRbQjOMcjo2kNinHBGpv26lLPWrxK7sI1QGiaoVt0GYJUBXokLqJ//WD0K5l1lVYdDDwE2q/mLalYu0axT5soa8+567YSYxaryPOFoXsRdOEuHmWqkAneZCFJGhLS59BJiRM0sPSyEZ5bymSvRsHL2NgP7rX1AZukQtzNDLsTVlnF6y3NmLdBL4wbqM+FhGA3k8jgOte3HzwW+BnkzL3G9VeRWGX6kHr8BLidRc9XclrLdhSLlT9ribn/kmoKlPugooyw/cHZCo2yuwtdPX7/n7nUC8euNegL7XHPqepLYNZcjNasDoNlXGHLvviHrvdhnyf1lAV1deZfIh3yVR9ub5UPuyfUmfZTpbaNVy620UXvlulnwZ7VPaksSyYTKE3a4h9iz84m/+e/xfv/QLQkRqtx0EwQBxFJSjSDwQZRPOAJz9+0rGKke+aM3IPrOShproA/fHEzDiHC9iDRfcAJ0JrvrsuaVw4aE5P8Q9E8dhzPuYqe/DJ/77H8Z7Hv4mrBGigxDP/X9/ioWXXsHC4iLGp6Zxxz334PStt6I5OSkuW8xUKUTCBThij9K28PrcJZmBXl1fEdJRt7cu42kEb5bdebgqXffqJ4+jbugb1qmcyw39EK7l4dDsYTQbLQF0aYFxbC0rBNA52ibXxsboWiWvWx4uSneOZOjMPnn8raxAnYC+1MW//O9+BMlLFzETazhkOnA4+6wZCOIIcY1a3OqQ2bliyxPUWR7mJ4VFCqvewGowxKV8BZbexMnbbkFrelKyUNtsC2nMMRI0HKrE5PB9H7lpwJnQsFq8hnzsCm56Vw2t2RSXrryCer2J8cZhXHkxwdxjGRrxQcSDDGP1aQw7McZb0wgDzq6b4mono3e6UgRjRiglBdrdZhmatoVL517FytISPMuBQ8W3MERGdTHHhS7VAwZXBFZGiJYEP4MiwaKe4BUzwDd8//fioR/5PsDVkbVr6KSRlNzZ6yUpLo2ohufAz3I8/vzz+PMvPIJzi0uIJmbw6HqCfOogJvbvR63dEjvfMGapV61rHMfayBlKz3QJESmYQnkdyTCZoZoyPeBSQpb+5d0FaMMFfPCB2zDmRMiGiyhiihB50qYJghjNWl2uc4OZOQlk9AVndsqKi2khY8WJUspmAd9fQXftAvR4GWNeDE8bIIoJ6NR3UI0bAXWOlG0kKhrilExzKvDZ4stQ2RszaycfwE6YYG6uD9UYmJp6UQmT6AQIvpW2qCVWcO0lgU8AXZ6qFy42wWx5UcTIptjSELah473vvA9FEIioDMWQCOgSaEmAw5a0Uq1k7zxJQyRJgDjxS0CngAyBXfXP1ey58qJ4Y8m92p/tNEJG18PKaW1zvdQ++ejDG0dDDkAFxHJYldmEuqNL+zc5NLwyHBjxLB66+0eQDfbJkIZG15sohmUDlpMhigaKfUgZwtyVn+qzqJDDUhY/y5ExidG+cgU+VU9iFBxHgVv9fpOjvh2g7wZkymdX5fk7PfbqQb8RfMqtKi+yvd6v2JBv9vHGE7r1k/YqeQvg7yIsszeg7x4M7bb/G/2qqwD7avAerQCUvJNSmUmxqJkV1OmG1BugZXsyq9x2PYT9vjiVBbEPvWFjwV9HNuaga+f4+f/n1/Frv/0fZL+baS7exjKE5JjIqHwm2QZLYwUw3hZnLTUTrctYltinFsBkCNwauSj8EJfMCIv1HMtNHRFFxuk4luuwOxFm9QYOmWPoX17BO267Bz/xL34SXrOF//SLn8Tzv/snsDocHWL2zL54gfb4BB58+GHc+63fosS2mSXQvq1ZQ9Hw8NqVOcytLIu++/ryIvq9jpTc615NzaGXIFxl4lX/nGNxBHzHcyWDj4YRtFTHHbfdKbO6TG24DZyFd2xPPlMyFgHzsrQp4F4SkFidLStQQkVkz76cx2abwEpSRJcW8YkHvwlnUMcZu42xYYQJEhc5ylbzsByFYs5C2VgxFOG4nAQWVAIrhCBXOLaQEVcxQKs+iZOnT6M9MYFgmMJO69Je0YweQKMcmdDheBjHtBLY7RhXBi/ghtssHDvTRpCuwXIsRIGBFx9bhr14lewYYQAAIABJREFUAm6wX9jfUpSWxEMFE8LUF8Z1NYKn1hphUqtXIA59zL36GpwolUWewR5FYrpUAzN1pHGCpuWiyUw75uR8jtQw0NcLLCHGgpHi8Hvvw/f88r8G2jYWwg7sySaS2Iet5XCLHP6gh34YIbc8vHB+Hu2pw9CMBs4HwD/51H+CeegGtKcnkZk0/okQyfixmv/IcgIuu+gqSFLWq0pEJdQ1rLCC1WzBiQpkK2s4OTaG7vmX0b34PD7+ka+Hni3C0LrQNRrcsBXFtVpplLCCQLU1KZFXfBgCuzDw85J3EGHgr4mPOmf/qc7omAlQ+JLFgkIw6qiWwlCq/3LVbzZY7xVfQ/3kttApkP3y/5+9N4GS7DyrBO/bY899qX1VSaXSLkuWtXjf2thgg8FuczgsDd1u4AzdMA0Dw9YzHgYO42booenGTTMwNm5jaGMPBmyPV2xZxrbWKqkWqfaqzMo9Y3/7m3O//72IyKzMiFKVJEtuRZ08lZmREfHW/37L/e7tPDIgT38hVQjyR8hfSA2K+DuVwOioN2j+qq5dElBpeiS6VKIVrxT7LAYEYYDX3PsqCeLoukYTnJgTMuQ52MyyY1GA03T6O5Dt30CjuSrjpiobT1l365KTjnhTz8KtsFD5vq+pgHbW6WyNXGudKvv0xw+9cXNG0wCc0f1pvOaWnwba24UNj8iShcJiCdOizF1TsQ/jVKBGygv8VJZlyK7kaXFEQnMQoG9MOutGMpuR0vrvQsYyvHZAH0SK22w7rhnQ5cLefPsHAbLqMV31JdAZjbqqgIg8IZWUp4/12XjWruipIFARLn2BAHoYIm8YaC4soX5pAaceP4KKaWHL2Bj27tmF3HAZGMqjGjfRzmtYMgN89O//Gh/6iw9j8eIFVHQHw6Wy2GBW/RaqjKhtXVjH9Fk0RobUWAojd4JeEAq7lZ7Xo60IbxjaLkzui7qHGSvEpRy9uVk6VwFx2S7CbAaY0Itw51cxmivh1ffcJ2Sw8996Arehgv2lMUyO04o4xsXzF0X5LTEMcWS76zWvxk2vuhuVG6+XGejlJMCS18KF5UUpB+qhj3Zd9dCz/jjfh/c+e+acVRcWbqqBnsm+qgzdQ8mp4Pr916vyrAZ5jyCMxPmLWT9JlwrM0/EfGXJVsY74RYtynCYa7PxLggjlYVhNoGf0f/2//gjNJ5/B9+69FSc/8xX4J8+hEmnS8yaQRzlH5rjZkCVxi/PbMjvMcThDR016521U0YZBTsLWbdi+fQdyuTxil+InZZHoTcxVGbmlA55kdMiBFpiBVkdsLaM4XsfUDhujUwUhE164uIyFUxFKKwdge+OXXb6dJTPL7rjIZldpqgXP+2ZhaR4LZ89jONRQkCkBQHNMrJDRbOmy2CctXwCfRr8WbISmiYatY8UCTrs17Hr1K/GeP/p9YLSA5aQNa7goyoZm5KGxeElGFq1yGbVIQ2BVcGamhqGhbfh3H/4EHvGAYGwCVoGTG5EQPkNOHNOHW2ep21VBRtonpvAPjzOBneIyjSIrVK641k0ZFvzz5+FePIW33XcLRgoucnYNml5DopNXz3BNSR4jsaHHZM3zWutRa0xlTqWpkHhoNJfg+VX4IeVv22JmpBuUQfUEK0zOAg4S49h0EWdVTo3i9Vt/soCWf8OKb7ZW87qlQA1n2hn4EMzJWSGwq7I5DZPIipeZL9x7991S+aM1ragU0piM1SSpLPLKZxKgCHCsPrheXbmsKdZN+kgTyE5PX90/vY8MzFV1l8/0rM/rk691x+4aAX0Krzr4E3DifTAwjDg0pVRnGBE0g8o4JDywupABehqNCaAz4mMorjiqGwF6Z5nfpD+c7WivIfygjHjtib92QF97IjYue/cLKgaR3gYFJINuhkGAzou3H6APOp4iUNLn0ff11wjozMwKhgbd89FaXMbF48/gsx//BBpz82KtWSnkccPBA7j+5oPYddN1sLdPIjIjfP3II/h/v/hZPHH8KE6cPCVlSgJTYGkIHB0+R4eEDhzC3DIprlrMdpmhM9PhU+y5TTcTHJhpoeQnmHciXHJizBWARtGU0j6lLGlf2VqqYSJfQYHlOaqdQUO+UMQt07vwB//sFzCap/hMCfACYGEJZ4+dwNe+9nX848MPC6C9/nvehu/74fciPzmGtqWhztG1c2dklI09zTbnjsNQ+uMUjpGFgMeWYiYZh0NmZVMJVcOQAICyr1smtmHr9DZh3LNMzPdgmM0xqcyGVYG5ytCFOJQCOkulLKnywXJ5L6ATXNjf/OxHPo43H7gZw7kJfOqnfx7JuTmMGbYYe3C0Sc8X0Gi3pQJZIDub0p8cxfNcIQ9SQGXWXZQxw22VHdizazeGON8txUTqxBWl4pcYBB0XMdUuhYedF3Jd01vB8KSBRngaheEQB2/eh2a7haeeOg2tOYRScydsX03prLmX+YOsvV2dCRVu9gA7Ejx96gSqiwuY1gsoEdCZsdomanTSstXxZ0umSBtqnn/q50chlrUQqzkNp+MW9r7hfvzYB38LyUgRC1QjJzmutgrddzFM8mMSorRlCy6FAZZiG7XIxp999JP4h6Onkb/5TjSovc9RvJDmLuy/s0fACgfVyNiZTtuect7U/nDXeP6YzZO0l6zUsbM0hGNf+TLuvH4n3vSqm1BbfAbFPLPOujq20hyhXWhm2sX7QXmbK4lTtnXYbiWjnSYkLSwtz3Z6x5ruC5jLbHZM86MIpsywX23Lk1n3tQE6y+10uWPgw2kZWsIygBKVRhJqBdA1lHIO7rjlZgnK6E3AdggH4k2ScEk81SMY1CiAB9erSYbOoEURbVNvYbnAXtSAPonbdr8Hw84hmPooQqpkcdZRjxAldYlW2FsR8xZKyAqjjwjPk0pFOgK6LbN468vlGRANznw3BtFBQKRu3msvuV+2EGwafGyMele2nZshZv/sXPZwAGvtWoVhBvb4+6L9tWXojHyp5jZRKWOyVMHymQv4f/79H+LsE0/BaLSRk96gMm3Zsn0rXvnAq3Dbq18lc+CPffMhfPIfvojH5mdxrraKqteCXnTgmgkWXVKx6DZiozw1Jpmiau+zT6g0uglq040Yb07GMExAtyKcRxsXTB/LVgLX0aW0mrfzaFbrKJo55O2czFQvV6uojIzg+1/zZvzbH/pJjIUkQPFkGUC+KCNPc08dxaOPP4GvPPggKuOjePP3vQMH77gN+fFhzNVW8fixo6gMlYXBT50ILo4SdFB8JHOk4qxtqhgndwkzDZMzzmTu+vDaHrZt2YGxkXEYpqquKQ60EsqQDIokPQFzFqRT4Zi0tUdiNEfMVM9cPSckaZIH6bpFzfpLSxgangYOn8af/MhPoVzzMEQyEzXNybI3LNQ9lj2BUr4CO58Xe9kqRXXiCOQgk2lesIrYvWMXdkxuQY7jVT7JWSyl5kQ/IzEast6IyhxIYCwIr8INm6iMmqi1z0DPtbF7/3a0XQ9nz8zBiYdRdMdhhYo4uCmgp09I0pFij/o+waNHHkO7VcNOaxgltigDXxTSmokvTl1sX5TtglSC2HdvU7JUi1G3gEUnwYmkiRu/5w348Q/8BuLhIlYpZGIaSJpNGGGAoeFh6XyuWjouhiFONQM8fv4Sfvv3P4R9d92H5sg4GqmwilRlqEEuxCw1v2/YlhR8+cX8mnmkTBEwjSIIe20hKObDBDNHj2PC1PHW+18hRiwmqrDtFjRWUwnoYj3K9J96+NTFp749AZ1ZKTNvBeact267VclS640lGCafU1+s36j5bNVqVGOLVwvoSkjqWjJ0EvsI6HRBZJuI3AUZESXHhdMqDISTGJOjo7h+717kTUPkpJnGaFEian5hQGGcGLajy743misC6DweQq59yQB6MI4Dk2/D1tFXwMQ4/LYB08jLyI8frqoTSUBniUYY80qiTy4vkZhV/fUM0NeDW28PvX9JvTvXzYvkykHyuQH0qyv3q1Xiyrd1I2T87xvQQz1CcaqMs+dOIqw2sHNoHP7MIiY0C9WT53Hu8SM49s2HsXz+ohhNsNeeszm6lROLyguRh8fNAEOHDmD3DdfBKBdwdnEWj588hhMzZzHfWEV5YozUZsnSpXSXKk2xL7nN1XDTpQDjsYFqTsMsXMzZEVpFC0GOPVwGAhSUpFa0Ka5khsOMKxJP7de+4h78wg/8KIZiSxzGOOrE0rUlfUVVRlyZvYQTJ5/B6PQktu/dLRrg5+Yu4dT5sxgaHhJmMJUcM1e1jAQp8QHNTXxfldzTa40Azb8h0FPpbmhoBKOjY5iamhbmL7NXjWX2VLBISEI9gJ55+ciSR2EZqfAoQGdflgGB6JpriTDdnWoLBh3Wvv4YPvybvw1rqQ4z8DAyNCxgR9Bt+pRLoSGJI3Pa7ShEM2bpWMdK0MTo0Bi2TE5hcngMFTOHAkyYQSySniS/xXSsEjIvIYvJAasURSEcsWsdoY1Yr4pvumkrypXPQXfPRAVlkVC9DMw7yVTaQ+/NzNOgnbKg33ziYak27CqOokANEteDbRjwYh8a21lxgoKdA309mzHL1iascgVNW8OZuIlvNmZx57u/Bz/+P/8SkpEKPJ4fzUCJDHfdROy60CdHcKpew0VNw6NLK/jNP/zPmNh7A+zJacy6rmipi+Y9CYfUFA9i+C59t0ns49iXJseSpXj+zyCM0wi5KMRUFMKdmcFEoYRThw/jn77jbchRuS1aRT7nI4xXkejkJhC0WV7ni8kPYa5KzgB1DvjFC4DNFma7VTSai3B9lusDATY+zyuDLUZFIFMVo4zv0S/u3/y5tJ8/gAPVr+Qu6m6cCokCVeGgUQtJfnTNE8/dSErse3fuwPapKVlDYpLhpFrF/rohgM6Su2VpIvFKQKd2u8lKH4WkXjqAPoZtpfuwb9sDsPUpuE0DOZvjLyHa3jIcerZQpIBRFG1WO0P0BHTG3oxgZPqwU3Lv7W9sBHiDwHPQ82svjgzQN79krhRwn93nZp93tZFpz/YOKFcNytBTeaVND8CVseQ3P359P/8aS+6BHmMlqoIJSsVyMF2soHrmIqbtImymj6wQnjqLw1/9Op769iNYvTSPoEVtKSBnO2iU8tjxvW/B9W94DQ7cckhUuBZbNSy2azhy+gQefuownjhxFJptiviMk3PEZCOfy8nrp0MDh2o6xnUbXtFCI6fDreRgTgxBLxUQ6RryuSLKpbLM7bbaLsqjw8iXy2hHAbbmpkRcxQxoDsORLUrFcfTK5ySdeGnnhkfQXlqS4Jf2m4vVFVyYnUGDJWuKYvi+KHNJ6yadN5cMLe27CSCns7r8G5F+pdkHF3nKVCYxhoZHcPDgjWL7SclZk6xWKbuzvMpFXKk9ZCX3rK3HS4+9Wl771HEnoJPUJwM/GuBECXLNELi4jJN/+bf42p//FcyVBkqmiUIpjwvzM6iDBihFFO2isMrbgYda2EZLPMoSOE4JO3ftwvbpLWLNanoRirCEkU2zjZAVT7GgVAunrCdMHJK8zPhajoN6YxlOIZEEg/aztp1DsTACt+GJpCwX5+zR+VaZzPWQ4i4PwFmF+ObhRxG4bewsjyLHIKPdRpEthUgFUuQDsIcdBqFUfQxbERtnWjUccS+htW0cr/jBt+Nd7/9J8SqPSbCKNQxrDkwrh7DlomVbWB1ycKzt43c+/pf46olTeMXr34wzC4uwS3k55tIKiTRELn3iWwLobH8OjYwgJqjTq13U+BSgU0++GPqYrq+icfIkvFoN3/eWN6FIBn51DqMjNgzLgxtWxVKbI83KcpQ+CWwtsHLDHi9Ht9h/psSpCy+ook0HQ3cZfkBiKgVrCOIZmKtISYGsIZoNV0/hyRzY+nOg+gE6tdfZluD9RUD3eE+xFcRhFZP7GoN67Tddfz3GKhWUyd1gkMx7SSjtSkkus0MlMc7zmlJuVxn6S6nkHoxg1LwVh/a9AY6xDe26iUJuVKKuZnsR+QIjMF/Yo5Khs5cuyynHgjJAp+tPT5+qw0BUJ2lwyb3nZnyW5e5uyf3qAX3Q9g0am1M7+RwA+ya7MAjQlUzK5qS4QSX1Qc8/n4CulJZ90TenvKaw21drqNgO4kYLTszertITD9pt1FeWsbywIIIqW6amMbZvH4LyMOJSScq8C/VVGKU8RrdNicb47PI87FJBGMOKd6NsQ1VmoqESahheaqGkmWibCaqxD882YJYLkjlKdpxoIt1JI5ZmswXTsaWsvFRdhcbRHmqvyOgNULQcVOwcHN4vHD1in7vRxFCljCiOkCvkcersGZw+dxbloTLm5i6JMp1yM1VAqkb/FKDL71LGO7NZ3pcEaY5TsTTPsRw6e/F9b7v9Dhl7a7XbyBUKoi2fnbteQO+VdpUrR8qTgJFm6FLSTUvTOWboVgl4+gL+7jd+B898+esYgYlyLidl9oXGMlrwsbW8DaPDIyLKsry8ApemH+zIGwa27dqJsfExVEplJFTg80LkNQs51iao925wpjorKqvsmwzsJFFTNY7lwPVaIiym6zHabkvmpx27CN+lNWuUkrp6bqAUzOU3IrjVBfNeYhxHCb/55GPw2m1sLQ3BdkPovoeKwfK6YpfLCCHV3k0LWi6HtpZghWQ3PUGtbKHyyoO46e2vx93vejs8sqzztKuOUGTykygHr7O1JhYKOfzdk0fwOx/7GK6//9WoRhrqbhujlQIiiur4gUwt0N+e+vzcxwLH88bGRbSI1yOrKWyHeGxlRCEKbgOlC6cxEYeYGh3Bz77/p/CVL34GPgl5Yp8XIDI8xHqg9OtTQNcjAjoZE9RZZ49diaX4YR2t9jJcfxVRzPlrP+0rK00EtdapqlWq3JKOhF5dfq5e1X/t5Of2A3QJWFPOAe+xIAqEDMdri/tL0Kb2/1233Squd8OFAmIa5VAzgS5s4rbGQgx1JVrK65yKgiLYw8FAJQjVXWNfzD30cAjl5ABuvf7NcIwdaNdtlPJToEc5BTsKJUZg7dT9Js3QZQyOTTiyapVAgShF9cihdvLXTYxPNsua1/fhB18m156hb/SZvds3ENCfRzBX69GAC34AoA96/aAM/vkEdJFaNSmHASwtLaKQy0nPa6hcRqtRhyPCFyFsym0GvpSmZYw4lUPN5cvQzBJafiSgbRXzUpZcbTcVSztvywwrs03BCV6jLMmR6KRrcBINpZB9NGWY0aAgjW0hVyzI33LOu2TnEbRcKbuKCAetVOmoxtJ2LocWBzcLBRG18Gm24nrIG3Q0tGQ8Tuw3S0UsLcyjUCri2InjeOrYUezdv1eCE4pqsKAudo+i/8Ch3vTnOBbg5oNGLPx89ljzubwatdGB1UZNSFR33HGnvD/7icVSWfrbzOD5ehHtSElxshxlY0X8Ic3QRZBEZLRVds5HLgTsqgtcquJP//WvYPXYSQybDtqtBmba8ygVR1EZGcX01BZYsYaZ02exsDorlqA7p7djbGwMhXJJlWa5f+QDcD6eM8Op21po0CSFPIlsoeSJ4lEjWYpOW9w9spmVKA895vleJAGSsKuUl0Uir/Pozs6kEqDpM3L+U2IcfxVqwD8eeRSu28ZEsQzLC2H6NDQpwGB7hS/XdQFQPZ8T2dbZRg3VyMe+W2/Codffj6/OnMCBN96Hm9/4AKp6DGtkWKxCnYhKcTpiI4eaoePTjx3Gf/jkJ+GPj8Oe3gqzpIxmotUFxG4Lruej7fpoy8y6jfGpaUxNb5WfmW6yb85ysqgLui5abgu5Vh3l2TO4ecs4fvWXfwmh38Li0gwOP/UIYjNAK2hAz1MDgfcHT26sDE8imhjxqqOiYVMAndl521uVdZ+MdsMMZHzZ85UVrIyFiT2vElJJYgZk2VTL1U/ZDFrjBwG6zKlzREzJzalxO/op0KpWSHG6ZOT33HkHbE3DaKmMyHVTQId4Pjg5trBCNFucNmnDsnUB9CiiD2A2rta7pd1WqbQxXjQs97AMoz2Fu295B4r2PniNIkxNaULTRgCaB11nhs5V1AGYoUvUyZ1k1JcO16d30yBw3OjkyVB/Ohe6vlw/CIwkk+ktt20wO35tLPRBPXL6Mg+6JK/t+UHH4FpJcb3v38noNgkiLnteBkM565k9Lh9bUwHD+rEN9TMXF84ts9yYCUmIQ1Jq3ckeJ0e7+L9Ux5R7QzrjSQMKE3bkwIj5N0wetI6Hd/YeAuTpzLGaj02NHFS6IdewUqRSPWUunlzERRSE/XCWickAZ1EqnWnOsr7A0NFmOZSvSd3KBMSlhMrFkyAZoURAX1Jjat9++GFZjCtDFbQbDRTYw+MYHc1cBKQ1WbBZSs98z9mrplRpu9VCuVhCq9nE+OiYtBEuLc0JCWtyaho3HjqEleqq2IyqAEFlN5cButp1AcGscsF9FNAl4SoVkyKgO/SIPzePX/6+96JCEW4CqaWjaUQY3jqJn/+t/x1f+sQn8fSjh+HOLcNbWMGNO/bixj37UVtaUXP1XD7Sr4zcp64YpaCnToWyblHpdOrclc7Pq/PWdfNSG59lTWpucj2kyJXSI3K05vn0giWgn5y7iCOnj2BLfhS668NOQuwsTSBoNFBxCsKe1lj21yKcdudQLE/gjgfuw21vfQt+799/EIeXL+K3/uyPMH3XIdTMGEHBhhvGGC6OYHW1DdglPPTUCXzwzz+KGT/A5A03oh4laLR9tJaXMMTZZ7+Npu/j3te9Drfc9UpYpTI+/9Wv4tzFGakMtFptNOtNBFRFi6jGxrJBjJzXwKv3TuPnfux92LplQqY1a94yPv+Vz+H8wnnkhwuipqg59BhQ460JSaEMDDn+RmZ3LpSsvN6k1XBd1n3NYL+dVqFeOraVZtIy7ka+QqZvIsyOaxqbvZJ6/fp1J8MJ1ZbKRN6V0hyDYpbJ2cbi4uw2G5KZ33XrrcgxGDZNRORJ6AYMgnZCNr8L33cRRTRiIZ9AtCs715hqLWfjct3VbrP1snds7bLj87yOrYVFmN44bj/4FgwVboTX4DjJKDSCtog8UFaPgM7MhqxI9rZYDuNBzPSpU9LJJuXyQT1sOe7rgHgQsPRCZIanm5XOXxhAv5aSe//o9jsB6JtVBi4D/2sE9ExYQgLINOgleGdfsiBzIUrTSvX5RH91czHLsCNbxClUhKCUpDiPmt1IqXhdmpUqK08ZtRUAT+AblJ1lkKDegp8hM7+aLvKgBHXJalLRkU72x+CBpDX2ETVFWuN7yziWkI8yA0kqtplot1si9Xr02FEh8OQLebjNFiwuzMzCGRwwu66UEbAvmQZV3E+SoyiMwwyd2S1bDsVcHrZjo9ZuIEhCjI6N46abb0bbc+Hk8ghZimQjUe1V2kfvahClDTE1tJKy30UWoNO/1yRDz3nAxa/8I37n/f9axtVYHva0EGdqC/jQRz+Mof37cfzBb+DRL30NzbOXMBYZmLZKGDVyKOoWfI+tOaV/zhJ39r+qAqjARwE5k4U0+BBbXbWgquPK7Vf2lmq1UQQu9Q6WcHiyGKUTWqa3ZFYdyDLzTJSEx5XEsuPnz2C5vorlxgLKsLGtNArHi+AEMUpOTj6trcVYij1MXLcHb3rvu/Hgt76Jz3/lyzhXXcLwvt341f/wQYzcdRBNM0A7p6PmB6gUhlFvBqi1E/zpf/sUvvzEkwgKJST5IhZWamg3WpjI5/GKXVtw28EDeO1bXwdy755ZjfGhj3wEj504AS+KYdGS17CkshE1XSTNFvK6gamRUWytFPAv3/N23LBrGpaZoN5agZUDzs6ewWPHn0BoAa4Wi0MgS/Qy1iXBqpoeQeLBT2pw/SqarVUhglHelEQ4mThI2EdOj6gEWpcDelbz6F2Tn833mcpkv9dsDugqO86ycwXokRLGkUpchID3lG0JoDuaLvr9zNAp76vRcCZpyoheEHIML1AthE6JXQWNCtDXErd718h+GfoLC+hRHqY3goN7Xo2J4dsRtkahRWMwNAdRokoxOhXh5OTb0kNPpI+eDeKr2+Ryk/fu6ekP6EqistOeWdd/HwRmKsbvz5B//gE9LRU+m6u487drioMbvsOgY/BcZujrgXyjz14D6lK5ufoMPdJ0BKL1nAGPOh4dqgz13CnVSvKdzI8TABQgszRDKUgyhAms2bar6roCdMnGlV2JAnEpb6sZb/6FCJewfyZKsF2XKKqrsX+qyoxdN721ymNKqUpYw0I669l2yX7VvSHlYgpcmAaOP30cl+YuifAFR6O8VhtmFGOoVBLJTfbWh8dGsUrP7yiS19EJjO5irA5QqpMZVs6y01n4nJDQ6s06ypUhsYllj58jbCzPGrSI7Eg3p0XtjgRsepxT33MeJ1bdaaiiRJ0VoNvLTRz/0kP4g//pN2G0XIyMj2C+uYJ//mv/I+584+uAsTG0T1/A5z76Vzj14MM4NLwFW/U8wrkVlHW7I+tJIOfMuzI3UWAqx0eETThG5XRULRXrmkqUgboWRE2MyYS4YKdjszTK4NKUV7PMWZ64LlvPgpqMo5AtzBmg1yMfR44/Ja5s1DGnL9iO/BhGWFoOItTpQFYpY2T/LjzwEz+C//gHv4+LSwtYrdYwND2NrYcO4p//6r+BddMutIw26naCGvXCc2U0WzG+9chRfOjDH8MCeRbFCtwwwpbJLTi4ey9ee+cdeODG7WistpEboYLgCr76xGP42Kc/jSbbUUNDmJtfkODSjoB8omFLuYI7Dx7C6++9D3cc2oGiBbTrVTg5HY3mMgoVC+2oic999YuYq60gytniUU8SHeMeTi2ZnDeXsTMX1easkN88v6XmrjX2j5VtKLNUI52CSMO+NEPnNZ+qvaXX+VUtf1m4OaBi3w/QJWCTjFoBL/vogkjsoVOEhufCtnD3rbcJUbXADJ1qqCKZ68GNVmXeXkY+mV12hK+yyoPClwzUe/fzxZehRw6sYAg7Jm7Hzun7kXhTovFumyU5yabNKLkl+lEEdMg8etpDSeUBVdlSnZGNsuRBgJ6kpb7e1/ceqIEZfk9G2zQYAAAgAElEQVSx7dl//qCS+qDnWXK/NkDvZJ1XeUc8V4C+Uel9o4t3DegLSKosSj0uL7kr0t3GJXeqY4eG1clws5J41ucVxzUpZ7MXrTJnkQlNQZlLkk97Vco9ptm1Ek5RACvgnzLEO69LXytby3gkAzApjytSmnxxu5npU4tdooSuhGh2rJi5W5HK4Hv3UUkwq2NBVnqr1UShkMdD33hISri5nCPFZr/dFvJcsVCQbTk/cxEjE+O4ND8nGTb79WKrKp7QiZTZQ9fD6NAwoiCU92T/eXF5SQRdrj94EOOTE6LSRrU4imyogDYtY6eblZ0vNQWcBTJylyuHtBTQHYJIzcdn/+xj+Os//C9w4gTF0TJ+5ld+ATvvuQWupUOj/rmVx+N/+3l87S8+hUo1wE6rhHwjwDBBke0Exl/SDknSkasEcSqIpEWBVAS1mOOyBOaUea0pUpY614y66LKmgJvMbKVUyfuT422KZ5Cd0zXXLRf8dSNrWZbOQQqrVMAnvvQ3Evrt2b4TRTqAtX1480syUrhz1x7c95M/hice+Qb+7NOfQMvS0I5iFJw8EtvB+376p/HAe94J7KigqjXRcmK0ZP7ZgdtO8PG//DQefvJpoFjG9j37ccMNN+C2gzdimM55UYQhugNGAVwNWPE8/PHH/wLfevJJzNXrKAwPY3JyChMjYziwcxcO7tqNvZNTGMsXxFxEiwMUipZk18PDOWmRBnETdbeKR48fxtn5S5hvNoG8IxwAzdIQ0UGMxK/IRZK0sFqfRZTJuLIioqsvzl+z/NxtmWV949RoXNqyadvmKmnuWROlj3J1J1DvXXe6JXdua1Zq7wI6t5tgTgVCkhtLtoNX3HKrmD2VKNzkK2EZAnnTm0eYKB0ICeo7bZrumpWV21Ofxs7l9SIEdBtWWMRo4QCu3/MW6OE2hO1R5OyKzCJaDAtJmmDMLmMOVIyjdntasJPShCIkbFbyfqEA/eo+fxBgD3r+uwfQ1wD1JmS8jUru1wLozLxoKsH/05CwUxPuhAZZ8t7xVuwu3MKfIONWMmTV45asLwV0ychTQF8TbKT4mwUBLBEJjyM1kmE/W8h0/Ezp4Wf99W7gIvPsAuji0rompOmAO7Mh0xQXL27HQ1//upjDEIhJbgp9H7ZFdcZQMuqF5SUESYSnThwX45NSuYzJyUkMDw1JqX1ydExGmhSgBxIY8Gtufl6qFbt278be6/arPjhZvHSYWw/oadyVtQgoialCLgXoPgFdMh4NTqSh4mv4vV/6dTzymS8IoegDv/c7KO/fjmiqiFocCCt7x+g0sNTA4c9+GU9+5isIzi9gysxjKldC1Gx3j08PJsipo2NY5CmgjkpKX1yCIZqbUNiKSl0EdAtaRNMaBdwK0Ospn4IERuuyPnpv0tfLW+39Pc8rfdrPzl3EcruOysgQxocqOH/saRlh+7F/+sOwbz6Ev/rP/xHfOHccfjkHrVKC7tiYuzCLytgkPvCf/hPGb70BYSnGMhqICmzFJNACDV4rxsc//je49zVvwsi2HbALjpD8/FoVk/kcRvIOmqtLQvTzqYoXhnjwkUdhV4YwsW07xqYmaSkArxUgbLVgxTHKpoESBYiSSIEQlR4NjmY1kS9oWKnOYrG6gMTRMbOyhKNnz6JBVjzPKTs7Nicn2mg1OZpGAtyKqKN1+UspXyXlqlyecPSGg90w/mrykbSu1s+KYiCgK46M8jBPIV2VzYUAyDG9SKYy7rz5ZhhRjCKrW6n0q+fXUG0zoFGAzgcrchuX0FOM64k+XnyATkGMsAAHW3HrwXfCinfDawyhVBiT8k0uz6SllmboHK9JS+6p4Yti5So/685St66XPgjQlVnA2gy/90ANKpmvdzvbDNg3u+AGvf+g7b+2DF25QPUjhgyqUDwXGfpVZecpMKSFtyw/Wrcva7Xc1d3ZzeLZG7UT5bq0BhLTsqkQ5NJMWslhqvEzpSam8NdgQCCmHKr/LZl5WkaWG1SIbCo1ldf0lGSz8jxHWOTN0hExWSQI6MwiqfqVMeXT95YqQPpFglJvhpFlLWpXKaOset7Li0s4+tRTAuCchefvyKwtlgtin1pvNrBSq+KRw4/jiaeeRK3ZQHmogjvvvBPTFGUZG8fEyKiQ80r5gmi025aFfM7B0tKSZOQs1998263Q2W9nUMNjpg562kfv/sSDwW1nB1rG5sQQhfrg7Cyqdgad05y6jz//P/8Qn/vzj+MD/8u/xYE3vgYo6qiWElRDD8P5CsLlJkbNPLDcxLG/+yKe/NKDaJ+fR7Rax67xKVhxVmHpMcQTYI4RJmzpEdArqXAVz5WbmrUoL3Np90UVRcyV3UkBn4lGojL79cMmneyxV8N93SLA19TbbSQ5C8dmTuPgLYfw5BNPSGn7J3/+F3H87z+Lo6eexjfPPYVWqQCMVYTh/rsf/CB+/Zd+Fa+47wH8xK//OjBSQM1soaG3YBTYptGQNEPEHpXYinJenr64BDOfw/RoEbWVVZRiqpVFyJcKErxZuTzmllaQLw+BrrJWroBLc/OYnp5WbSK2tqIAekRRFEqWJkh0A75miX55bfUShiqWCMLMLc1IJWV2dRkrno9ziws4v7QAL/GRK9EXIEC1toCV6gxMi60L8hHSayTlI2RjA2ppTu/ZNeX17H7qvXefJax3TIP6v0e/kjtJrfwnLRWCuiSX6YRCwgkWyr7mcPuhQ1ItKlmqDURyYctdQd2/JMJFWWuKa0mHd5GuKd02DfGui3UvQkA34cR5xO1h3HXLe5HT9qFdG0K5OC6Sf4z4egFdSu7Sy0q122Wh7AL6sy95K5rtcwXozxbMefm9DOjd/nN2Ow7snWcseClvd93yNiq5Xxbh9ywKcmukoNMts/dafSrXpKwMngFtVv5WpDqV4cs6n2boayzqswi+w57vBgQZ4Augpw5WYlTBwMBQto0C6Go0XBmmsK9PI5N0UipkeTJdj3qzv6wRI5rsmo6jR57E6vKytAM4jkdXQ5qM6LaOKkehGnW4YYBPfvpvsFKvio53sVSSfdqzezduvvEQxodHxYiGDF2COt/XsS3U6zSS8KV/ftcr74ZpO0phLC3bbwjoDHbiBE4akBDAgxTQfTlWCtBH4eAjv/cHuGf/jdi3dw+06WFgqozzaMDVga32GBqLiygGQIkqkxcXMfPoETzzzUdx/shxFOk7TgW9GFImpmY8AZ79TJLbQp0q/Ca0aEh8IeQaIm9Hr4rWhTxYbg+HAc6mi7OWB+h0Z+OssZ0ad64FkwzQefxkrj5l/ctEQ4/BR9v3RdVu4rpdeOrUCfyTt7wJ2269HX/5G/8r2vUGZlbpyd5G+bo9uODV8bO/+G9w2/0P4Hd/8Vfwrvf9CPa/+c1omiHajo+ASnZODIvHtO7DSRzEgQnNzEtPXM/ZME3a7tZQpNqgY2CpVYdZKKBUKGN5qYqhoTE06m35mdvOYM2xGQRaMMg9iCmcwrlxktwseMgro/e4BccOEYU1rFQXUPObojlvlCqYb9Rwfmke87VFNP0VtIOqEOE8fxW62RalODXuoKxYmaRw1pwcEZni6dyzGWEsJYtlgfWAWfLNYD4zDVrjtrbBH/cD9IitgQ5pTVWLyVJP5c5ESIbqcLcePCh2xwXDFFEZmjTVmwvwsIRYc2UETzgxQnDNhNJSYaL0+lGEuRcxoGsxfWHz8Gp53Hvne5HX96NdraBS2iKWjlQJiikwQPEG7iSbTjK21ts17e7kemCW2K4nY7/sXMn7XAugq5s1u542+vxBMaO49/T5o8EZepYBDfqkjZ9XGfrmj36fzwt3wJj6wDn2XsDdLOJcD/QdwE8BfYOlNP3VBhl6NmaSxf2MEVOwFPDr6fNK7YKglPa1Veqt5rTlIexnUWVeA+hrApLUQ1qNTqmsQo20qbeQMj37bSTZpRrv8vq0b65bmaxommXGnJBWgM7FIzC6c9tZpUUFJ0qZjeMzVIx76GtfUz+TrMaaV0CZzQRW0UHDa2O5uoqm28Yf/99/AsOxZRTNsi1xWztw3QHc+8p7MFKuSKbut10MUaglDFEuFOByLrlNLesIr7r3XhGW0WnOQjKeqMZl1+haxhh5BaIpJ1msytCVCpnynuZok9kKUDbzSBZWoG2ZBtwaakaAOcPD0PAE2iurmCxUYPkR9CbHXDm8HAOnzuPSM2fwqY9+HLlYEezyEVAME+Ri9SUM91S7nV4Ramo/Fa3Sqe2eZo6JA01K8grwOz10moSIj1ba183Y/OnJ5XkQVy0y2pNIxHYC8fsmMNLJLYFnxAhtHZFt4Aff84N45tgx/Nc/+VMcmN6BS7Mzoj4YDuVxNmrgtje9Gj/z736Xw8v4qz/+E7z7p/4FomIRyxTfKmnQbMrfRjBIrmr6KJlFGfVdXqljdOdWtFwXKysL2DIxDD3wEAQuXANwiiUsL66gUhqCFukwdQtLi0si1iMBSUR9dTLPE1FVpKkPE6kg0RDqBXnfobKJRm0ecdQQ1vbs4qx4zlepRJiz0Ug8nJ49jaOnD2N24Sxg+SgUDflbNQLIuXLhuKZBUzpGmI5BdKtcar3vWtxc3bqXXZMqGO8ZSews55sDpyKpiTMDQurQp1MvWQ9cqC+8mjRgpFKWvvnNNxyA12wgx+AnpOiTh2p9HrB5hsknUPstnB8RSlPJXjdbz9rKPduVrkMbl+izMbduRVLdhuvQZl1p6Zrc1gjOYVvDUGE7JoYOYfvEHbCT7fAaORRzo9Ify+e5oCmBeiXIz9GA9KRzQEfKlen6usEceO/pvhxwGQlubp23/lLZ6PWMtjuIPuDauuz1sphcPaAKpvSLBq7gWr9WUtyAin1/QJeAoH/Jf6NyfO/vskGjjXd17cG5LNIWcO8O8gu4puNh6RXVOcAKZLvArd4r48NvfqAzFmyK+Gmymp1zNQLXuQp6GOBybqXPq25y+byUCS+ZOm98TReGvQQkGcu9M66Wltx1DW67iUe+/W0kUYjhSgWNel3Y+wT0RkBB0QRe4GN+aRHHn3kax0+cwNLqijxfKpVw/XUHcOP1N2BsdFTG1WRkjcpl7Knm8zKX3my1UCyWRMzl1ttuF4CXzK2Hf59l6p2jlbL+s59VsNNVVhNiNMvlYtmpFiM6fJGxznE/ng87USIxWRmTfUoEsZLtDTW481V89TNfxGP/8BDKYYLhKEHe81GiLGxgoJCw4pBPpTtdiJ2LWKh6COMA+XxBJRJSHVRler65YQRCsltutTAyPolW00ccashbRfitQIKRSr4Ar9EQ/f/5hXlYeQexaaEZBMIgv9Suoj1mYfehA3jdA6/F3//FX6F1aRmnDh9FjpUFx8FsfQV+2cJM0sZv/Zc/wNYH7kIQNDFfW8YwCYgmbV41JGkkyu3jUad3uWSeJP1ynczGq9RPSqMgFfFh8JRFmB3NgE4Qlt1DWdlb9Yyz1wrLgI5rdEFjb7yxhFp9SdTO7LyNpcYqKpPDcDUPT555EkdOPoal5hwCrSXObqZZoNmYBLYiQsTJEWF8p4kOs/R0nZTdEZ95dbXzLqLXeDZGKqjQM26pALbf+sogggmdSvxSDioMOR5kqkdr3o/vJVwPShRTaImtB4PfB4oDw+tUM6QClrNM2KYO29Cxb/d2FGwdxRxFrCLUqkuIQ4rz1KFbrDCnWgidY77JarYBvm2sK9YFcWWv3bMOPu+A7uko5aZRye/Gwb0PAO4k4nYFtj4C301EpYsZOokTqsyjhuyV9FZakslIcs8a0NXoz5U8Ni6nq5N7pY/1gC5gnomFbPImg3rYg54ftG39L/j+r1aXd3dkaqO/HvT+z6YHv1EGr0bEruyx/vXqlbJEpHh7efm/S9ZR7PNs0VA3d8ay7Q/o2bPrgxPprtO8oU+NJiv3r5fIld9zBj3tOWbhhSJxpeNxqh6AZr2Gw48/hij0USmX0Ww0ZJyNyUlxuCJAvrS8LPPntCRdWlnGuQsXsLi0iB07dmD7tu3YvnWrSL4ybyKYCzcgDDFGydV2C61WSzzGh0dGcfvtt4sjGQk+KmBdG/ysCWIHjB31rRARyDVCl9pP8bfnQsxRVJGSNZDTHMnYzz/2JL7xd3+PuSefhFWvYXu5iKTqwWwXULRL0M1Y9MY1g+x+pdDG8Tu3xSxdBy1y1Gw/J27oLxEq1rxpQHfyqNfbCAMF6IkfI2y74tleKShlu2KlKGNzPh3sbBvNKIY9PYo3/rMfwhce/Apmj57CyumLuOf6W/DtLz8oXtlz3iIcZwjNHHD7W1+DH/mlnwOmK1gJGghyGpxiEUmQ3oNZFSkFtV5gu7K749n/FZdd2tLyeLFq4bk1NBuL4pRGJgSLJbGRwE3amKvO4eTs05hZPY9WUkegteGFIYLQQcTSDGVSTZbZmZkqENLZDtOUSl0WlChAZzCaai9EdM3rBuW999ggQJfKCu1LO2OmKtARNQnRWE/nzFMJZLm81MSqJJLEIYPGMSKgZIgZjm3Y4qBms8LFCCHycd3eHcg7GhxyJxMPtdqiSJq7fgua0Z3SGnQGNqxAp2vQ2td+xwDdQOQbyFsTsDCFe25/O7zqEMx4HIlP4g0JJwRwlnv4xRJXFnG8cIC+eW/8ZUB/GdD7UQoVMPQ+1lQXJOnuD+h8ba+WdHYtStZ+BYDO919eXMCxo08Jm72Yz8NzSfbigqnBMA24FGshSY463WEg+uyNZhOe54m/+cjIiAQCZLqTjEdA5zgfSXWjIyPwfU905llmHxoawu133CHOcBIsS8TWDTfWZuxrSYobLWj9W2asXLABwYdyZpSKR5otaezFssRuUxudinOnEVw4hy9+4uNw52fQXFhG3qjAMfOIYh9BqFjtvheCFeacVYIek8RkyzQEpwq4/OvSAoxEYz1ipUM3EUQJ/IBSuYr5b2hkgbfRbK4iV7LRilzkR4cw32pgodXEK1/7Otxw1yvwJ3/9Cezesx/33nQHduw+ADQC/Mr7flRNMORyWHSbOHT/XXjfz/0LlG/cC5RN1BMPoaPD4bRCkyz9dNTxsgrSoCmZQRDS/3nCBlsIds5AzBG06pz0hRMqfJohQi2AmTdxdvYsnj73NBbql6TPr+diBHDhRxG8gLLKtAQP5fwRzMVwhSVr6uqmgXO3yiCySZKlM3VnoJWVKXsBPAuEB7UswygbFRVCE3WdZYac7Zjs0SWlsURDy11D7j3RIUAkBFHLtGCbtoA6R9JEtpfvEXo4sH838jYrAOQYNNGor0hA6IckX36XAXocGrC0YcTuCN74wHtQX8ijYG6D37JRcCqioa2UmSgHmMm98hymupGZxFdPv3yzk7hRhDMoQ98MzNXv10q/Dro9NsrQVTdo8yxzUAY+6PlB2zQog+73etXmfTlD71ej2aiq0PldllkOmKPNSu5SFUirUBIosByZ5qfd4r/K0NXPKtuYuXgBZ0+floUyxxElTwEXz107nVF38jm4nieldjqmUQaWZisceaN8KrXbmRMR1LPvWXYsD1dE7lJ66GEoRLq77rpbMphsG9cCuuqPd9tU63p8gy7YNc/TmIlVACVYonT60oqL+K8nKDgOVmZmUEQIu5IDdB9f+z/+N4Qrc8glMU4/c1bsaWkqw20qFSpSGfRbGsq5cfhNHUbMHropyoAEdLaQdZbepaLNDFIXfX1OBrS8FnJ5E4YZws5TG6YumuaTO6dx+NRxjO/ZhX/yg+/GXL0BV7Nxz5vfCWgFoNYGvARYaeFf/ciPIfQj+HEMZ6SCX/7tD2DrG+5DbXEGlZ2TCGwNS82qaObHLufo11aW1mepz+qQPss/DqhHUHLgR3XML51Hy1+ClU+gWSGaQR21dh0nz5/CmZnTcKMW7JIBzSGNLJC6a6LnEND3nkpyNDfxXXheW35W/WOxDOopu2fZOi9hHZZJQaBUqa9HTS0D9EGk4yBUn6Nah5wb54g0KzDkzqzPe+kgaMKyHdhOTsYyKcDE7NzUDCm3S9tOHJMiGVkztRg3XLcbtkmzlTZ8t45mYxWkxrD/zgi5d0qr3+F/CWToOpKI9oNlBK0K3nD/e9BeqaBkbRdAz9sEdJa8WGonsGcld7mF1Yl8gQB9s5L7s6i4X8amV0vuy4DeL8e9kh76la5B34mS+0bb3ynbXyGg8z2yTD/LQrKSe28wqNafTPgmVarTNTzz9Akszs1J9iOl9iQW61BmFo5BowsStpQVKnXUeUsRrLnYMUOnIYs82M+mNC1BLH2+PDoEEvdc1xPpWP79Pfe8SoKN7nb3hBuykc8NoDOYEVKacAgyIE9UUSD9WUtC5PQYZtRAsHQe0fI5fOojH8K2YRuaW8fOLdNoN1u4cGEGzWaAnDOEhbkW5mdbKDhTsLVRJEEOkaez0i6LNclOZHzznIRhIseuTC/y0EXCXrLuYbV2EaWKhqmtFaw2FxDoPt78zrejsm0rHnricdTDGM0oh+//oZ9BuTgtmuuou8BSDe//4R8VkppdLOAN7/ge/Piv/TLHG1B163BGy0KEpJQq95oa+KJCuK5X/EKU3BlIBB5lhC24URVzK+fgJitwyhoCvYWlxiJOnH4aC6sLqLZq0C3AdDSEMScLQuiWgcSwhVisBHwieGzfNBuibS7t8TRTzvroUuHJeuo8/5wy0VXvnfcGATwD8YxQ1m99YJk/a1Px8wXM03567+dnfBmOgdq0P84XYDt5UG2SyaVUSYTYyv0goLMVEEmZ/Ybr9sCgm5zXgO/W4LbrcByKL/mZjMUVLWEvCUAXpnBURNQexqvueAeS9iSK1nYgKEPn2IXoSmfayVLkSnee/XNmh5mhwuWa7OuP0tVk6OsjvLXAPpjU1rsNG2XoMtLS53QOysAHPT/oSrm2DJ1Kauyqbr4Hg97/u72HnoF3dh7WALwwptVittmD57dfyT3r62Uw2Qvo/J6z4oefeByNWi31PY9EXIZz6LZhIEcpyiAQq1bmQiRiMfNgCZ6mLMzOOxCcEgZZ2SbgMwCwCg7ypSI8P0Cj0RAhm3vvvVfK76x+yaKqDkLPXna/z4KQzfa/3/VDQI/ESjMdL0z5A5m2LoVjqquLmBgtIGe4QOMSLjz1EP6/T34YuyYLWL7wDG7aswOR52L20iIMs4yt2w6g2SK738TU5A3Ysf0WhH4OvqsjCBJJMJTDlZp+MDRbWP7sketmhKERByur5/HwI1/E8JAG31/Ezt0T2L1/O2aW5nHq0izqYYSFehOhOYZ3vPtfoVzcjoJTYsNZAP1d3/sutNse9l1/A37ttz6A6f17sNSqYWzXdqzUVqQlsmXLNiyvLCFv0uNi87v8WteHfusH9RuSIBaL00awhKXmRfhmDcj5WHEXMLN0EcdOHYNPkKQ/i80JpVBkXtkKopKgS4lUEuIMTaosvgB6XTJ1Amqmkq+KEKlaYsp8j2HAC1kNcTqEOiGrpT313vtm4/2gz4EhwS35JZJVk8mf3pMyfdHpo0OCXSZwlmULoHNWnyOBUiXrHT0V0iG7/BFypobr9u0UZbx2axVh0EQYtJFzOAVCPYN+d//arX7xA3o65sEI2IgncXDvq1E09iKnbUHOHEe7EUqvTtkTKm3fDP6ykvsLCeiXZ+mDWc4vA3p/0tp/D4C+GajL1XOFgL4e2HrL2Rnjd82Sl7KYCegPf/vb8DyOxsTSwqLRivTHLVN83nO2LQI0LJlzQaTkK6Vneb13JCk5sp9m3dn+UDiGJLrKyLAsoqurq9JfvO+++wTYZQyH2f064mdKQUwDhf6k0v6AzlTZVBleKszT6aNK6z5BLm+hUZ+HW5/B1hEDT37zc/j65z+Bg3smUJ95BgcmyjDCABdnlwCjhMlt12OlpqPeLmD3/rux7zXvBBKCrZKclrKsotCrwlJ+BHB9yaDRXgZyAU49/lV8/jMfw43XTeKmA9MYKgJf+4fPC+h7cYwzFy9hz/U34viFJvbe+QO485VvQ063oDsl1M7N4Pve8U684U1vxfd+/w/gllfejZVmHUz18pWSBFor1RXs3LYDKyvLYpzS7/H8AjpgwRBTlVX3EqrBPFxzFU2s4tziKZyePYWG15RCKq8VIVJKSTtSLHuq0BHQdSYGqufMiQy31UAc+mLQxoqSAGu6jPReOxEsuLENyykin8/LNZdl6Twm6/kr648TgzLL1OC5LbSb/ExWrTRVxZJeOnkgWfVDk7FDfpEsmcvnYDolaGYRMXkc6QRKRqoTIR5EKDg69u7ehihoodlYQRy2hVSZz1loey25166UVv0SAHQVcxHQHW0rdk7dibHijbAxhZKzBdXlFmyZY80AXcnrqR1TJffvBKB3b5KXAf3lDL0/Ka53Ebm85H9lgN5bcu/N9IWY08O/EFCThU8pz/FbAvo3vvFQCsyxeLrTFpVZpS3ZOYG9Oy7E19BUhS8mwDNDl6yHfUGZn1bzrYoFbqDteRgbH5PfraysSCBw//33S8ZEoBWDlp6DkE0GqLR68MDnwAoPF0Tut/ipp4p7KRmPc/9kYCdxC767gLERA1/99EfwyNc/i0P7pjB74hHcvnMcOfIM5lcQII/Rqf1YqAKtsIIbbn0tbrjttYiNChKrhMS0RVQu1knOpdWlBr+tIWfnRTOjXp2FrTfx2Le+gIcf/DR+4G33YebkIzDDOo48+o/YuX0rCsUKLl6ax/jUdhy92Iax7T78wA//D/AaLka3bAcaHt733h/G+3/6Z3H/a1+PuufyJKI8PIynjh/Fdfv2S7WF50z29xqnZAZV8Ppn6AnyloWmu4Kl5gzq8SJa5gqW3Es4fuFJPHP+aQxPjkolJwzUNSRGL4YppDHO5kcijESmOKcTArRbdbQbdZCVyJEvIbr3XEFdQCdcWmiGJuxCRcYreV2rao0iuvEapVPgptUfxCjkTDQbVdRrVUS+D5PGRVRmjAIV/FpmOjZK7XXVkjJNSxwFrVwZkU4fBE59qDFRRcrkGBtL7gHKRQd7dm1Newzl/zsAACAASURBVOcrQOzBMBI4jnJApKriSwrQ+0eIagwk8i2U7F3IaTtwy4E3A94oLG0UoZfOUgqgMzvfGNAzQmL2Wb0LZ6aRu3lJ73JCBd8ney9mLr0/Z9+r53kWuyzmjSKoQRn6831DDorQB5FGNupDdUapOrPRz03JfSMCWT9AlEyxd8Syh+XbC3zrj0Hv9g9imffbfxW+D2a5Z593GThJOa9bcu93/WTv0cmOU2IZS9vdzDxFyWznE8hImeu2cfz4cSwvLWF8fFzEclgeHxqqoNVqpGIpiindEdFJx5+y611K8nGMiclJKc/Pzs5i69atcNttlMtlWfQYJJTLJezatQvDIyMIqRQmmbp6CP2tp2AjnfQBq9mg9SNrMSiL2a5Ye6xxpI/z10o73LZ86FEVZ459E48+9DnMXziGIhrYVgL2bJtGk6Ntl1ZQcw14KGPHvjtx3+vfhdLoHgR6CZHuIDR0RHqEyAhlTp1CNJHvwDbZlvAQuKuIvEUEjRksnj+MpbNPwF06A629jIIeYve2bVhcXBahl7GJrXhmPsTWV7wbB+54PbZNbYNPUxaXJC1LxrISw4Lm2B2tAR5DmclPZXP5M2fQlRXsxo9B9/8gQCcg8txmrReee1V9ARr1KoYqOazULqEZL6OtV3F+9SSOnnsCc40Z6HkOr3HNFvos9FiXbRf3Qmk1JoiMSC2htBr12nCbdYQst3OMjdlyxnxfU0ZXeuexbmOllaAyMoEiR/jSdZvBJL/ntipzl40f5F1w7KzVrKHdbEp71zF1Kf+HYQroMkqnEjcCuii66YbqoefLMJwRhJxll2xeVRrEeyTyEYUutk6OqRE+0MGPRkFq5FH+ptNG6E+KXr9urMGgTIRqzS4+j2Nr/S8oLmghIs9EztiGvLYTN1/3JpjxJMxkFIHLE6pICyLx2gF0bn1mG5nOovew3J9LQO8lI60H9u8GQB90w2dkk/XAmi3+KhN8YQE9A7WXGqD3brdkEetK7lcD6KyQpIi+VkAiPWFsWZHVTnlWLsRUfvvyl76EU6dOYeeunXjTW94ot5KiqXUBXRnNsF9oqcxH02TW3A8CHD5yGF/68pdF2e79P/lTqJTKaUYei9FHZWhIPovjcMxwNgLz7HoSK9o+j37XZ8bizzzmCejKaIdgTlMbNm5NkSu1jBC27qKxfBYXTh1Bffk8nKSBhx/8e+RsDav1NoxcBQcO3YmJrddheGIfdlx3B6KkhCDJIYAhpjERR2fZ/tM5daMjDjlay3MQwNA8WHoL1fmTOPKtL+Dow1/CZDFGWJvDni0TKOdzuHhhFp4fw86V0dBGcNfb/yUmd9+GoWIFgUdQYIvCQJjQZEWX7Vdz2AoIRT2PlY90qioQF7nnD9B5HgmM2aQFqza8HuT8enUEcV08zWv+AmZWz+DE7JM4v3gKba0Fp+zAo+iKGBRx5JGg3g1IyEUIZI6d1x1Htl147Sa8VlOydYI6pYVJxOShYHImmT6VFeXYOGjHNkrDYzKRIWI0kkGray4LRvoBOoVhqBPQbDakWsUCOLN0ZtqxVKiUfj+BnH4FdCHk++cLRTmHsCoC6MqHgQGCSlI5Z55EHqYnRxSYixUvQV0BulLH41nt+A1uuJlZtaH3yRcxoPMCpgyeASOaQtHcjUP7Xo+CsQNaOITA5VgCe0Tc8QzQs7HDrOTOfofa3ecjQ++Njl4G9BQ7UhELpaz2wgF6LyBm378UMvTOtvaIfzw3gA4Zo0mv/g0XBC7A2YJMFbdmo4kHH3wQy8vLuPGmG7H3wF7JlDIAV4Kb3TEojq0R1Mlep7Qr9eXPnTuHhx95RERm3vK6N4g/Ov9Ggt9U2Y7ZOVm8XPwlF+skIWsRfK0xzuW7MBDQhXyk/OaV5zx7/wRzGsSYiHXKi3LGmdlXBDNpIXJXELlVJHEd//jwl1BrLOPS3AKGxyZx1z2vxtZt+xEmedjOGIAiothCFNOvnX1RkriUZzeBt5AbQ7XWxMrqIqK4jeEhG5VCIj371bmTePDzn8Lc+aexY3oMXruNerOFbTt2Y3R8GpO7bsb4vvtgFaahUQIvAnK5grxvOwjF/CTWU/vcFNCpQy+gzg4I3emYTT6PgM7MnNcA10ECGa8nfs/zHSYttLGIRjCPi0tn8MyFp3Bu4SQaURWJk0B3qIsmV7/ynJcqigJ0mdGm9C3NXixDlAuTMJB+tsrSPWGKWxRoMYz0syPhfkSUSGbZnnOBdgn5YkWus4zhzm3jI9vWzcMdgjOVdFsC6IHrSqldydYoYUiaD/EalP45FewYVNGUKAX0xCjK6GTM2XUh1DHYoCgNxwl9TIwPQV8H5spXMCN3K9X3zR4vOUCnhCINBCJ3GCVzD67f9RqMFq9DEpQVoBuZFjRL7koOUI3iZraV1wbovV28zTKk9b/vLjLXXnK/1rG1/vnNYGGJQT3K3kAp+6wXsuS+PkhbD+q9SnEblewHVRie75J7b7l9o5K7jJOnFY5nn6EPJv5QupQLHees+f5c+Jhp83ej46MyNy2GEqmetbJ+VZ7ufHARZ6YjqmBBIGIm7I3ToW2kMgSL0qKh8nJWYjcUW1KSmSYZxEqcuzNr2/VqV3rzgwC93/Wd0QUUoJNZnJXwmaET0A0EBHjauYrveQBHD5AzOCPsIggbCO0ADb8uAY5h2pic2grDyKPVimHoRTjWkLJtlhFZLvRZphVIlliv+sKy5nJEcRrdiODQIEVrA2ENrdVZfPnzf4vZi2eQz+dw8OZbcOfdr4JmOmj4JqzSTkRxHkGbGb6JUr4Iip0Q0HXbWlNSJ+FKAD3i/0om9/kGdJasCaK8bhjUcfKBwMbfR0YLcXkVT194HE8+/Rhml84hMFpIrBiBFsANfNHyJ2AJoDNYFAIjj6PKUDl+Ry6GSBlT79534bttxL4nJXBmyawyqfuYx1iZmJBprlkOdLsAy1GEuIzAyW3j3w9qtypxpUQY7oHnwXPbwq6XkTMJculWmLVkFWVBRgUtW0bXTJssdwK62nbRJhCBI36prHxstAxdSu1ZuZ0TWwwMVRaaiBfEdw2ghzCtAFpsw60VUbb3Yff0Pdg6djNir4Q4oJhF1gNhhv78Afr6TKB3cd3sueei5P4yoMtlreL4DXrgvce+FxCz719KgN67j1mG/vwCumrwc/EhKGcLMzMYZu1eQHcuRYDL+tnKZkQZu/B3XMQpOGNw1tynApgpjGUqydFxrWg5shgyQJB+pUh38ntdxpKoIseNULPDGeKm5zub3x0UlW76PJdd1ZKjpacCdfXe0t/WTKquQ+doF0uw7M3GPnJGIv8HsQutYEGzGVWxP6oMVDyPa5KFYmEEkc8ViNbNdNYjGJHwxHKqK1yE1eWaOJRRm50D6p7fhu+3gMSFDg/0I2MQ0GiswMrZ8CkephmY2LINscbsl0QqC5EfispY3i7A9wP4YQS7UBDAI3AL+LAczJKvZOnKYpb+8VEfg6VBLbUrOfQERmbqBM0sGJSKjd3AbHAU3z72FRx7+jAizYNTpilrKNcWQznyAVgxyUJE0QtgpUP0yxOETNTJZJfKEAVmRDYuBVUg9AO5dhlEsHJBIKewC4lp/DmhexmvSfbUewibWSDff/+JKEpARiZAfE++AhIRyb5nkzcVuGEljF8kffJ/+Uzdhm7Q1Idbr6y8WcEhoJsMGrUQw8OFHjBXJXeVnWfy5d9NgK4x0nNhG0U0VnKo2PswPXw7dm+5UwBdTwpqSkRWQmYBGaALF1e5XTGWuoaS+yBzk94o7/KL49oz9GudQx90Qw66oQdl6IMy3Oe75K76ZV3SyPrt5ShVb+VgfQY/aPtfiAw926b12y5ZwDVm6JufP3XMGs2WAG0unxdwFsGYQJVN1VwwMwYlUp1OesmPWW+bwM8FtVAuScmdq5/FTM1tKwlYln7Tc6QISGoRlFEy7ltGGswcsnqcsrIMvd9gY7/rMwNtRhFGQrnOMJVllSaCzKj7sQbDyskizGyP2tr8Wyv1hPCiWAIUy6GkJ+D5rhwfZus5u4g44kiSAcrIkjNAslMceUJ4IpN5uFwRhzAvIsNHh2aasG0Llm2o2nK7RqcULM+ex8j4GLRSBe2WC93O4cLsHIaGhkUylBK1lDF1TFtU4iip6hQKaJGMmOrd83oxqR+eAjrPb0CiXh8DkkH3/6D1g1UXXjPZSBivB15HzNgbWMCXT/w3HJ99BEvLcyIBS/GYlss5cxr7DMGjuXoK6FnrVIE5AZqAmtodkiAqlZY0M05DALaCKFpEe16eZ4q5ENCZpTNbJyGQAYHKdtcmBr2/22g/+dchS+UEab5HKjvLXnoU+D26DSz5W/IlkyUca5MQkZUA9thJKOWNoIhvAugmDWtilEoMJtMMXbL2tNwuf6/cQwXLNnm8tEruJJckDRTzQ6gt2qjY+zGSvxH7d7wSiU+N5SFEdE6SyF6ZsqiS+wsH6BIZ9skQrpXl/jKg98/QMxb+ZqD+Ygf0XjDfqORuGF3p3KspuWfGj2vVgxWKMoMjWYjldi7IqtzelrIpBWQKxTyCwEtVutIedMo8l/J1mqHz9QR0Zugsu9v5nLiziWJcoLSslYBMGllzbWT5NAzEgjUbpetaYHYzdCGy9bvD+oAVwSDQHNlPIyFtjUQqLp7KI56SrCy5s/SeUJqTEp9sB0SBZPS2ZiKnFeC7VOyKwO6eH3viAgbDQMCetlNW/fNI9WSVcYgqr3JxpvlKJGQpfoYlX1GUSD829FzYWoJSwUEYkBUPKROzS2s4eeiOiaZbRSFvi0McDVk4V67k6BMYFPiRDF3Jg0o9IgN0ZRSOMDUv6QcIg0C73/M8r9k9SGDnNcyZb15DJxcO4wsnPobl+Ly0GyyLym0hPM+HoVso5stCAFSArqoMymBL8RDUVWCnAmFKS0BU+FI5aVnlNSNVLWTgaUjvXNepPUBOA61ulf47Hxlxr5fr1G/fFKArC10Cuho9Uy5r7OdLPz0t92feCZmDoDJoIbaTOyKGxIoMB18yc/JILTNBLsd610aALjeoVGe+qwA9jOsoF0dQW9RQtvegZO7H9bvvB/xRFKwxsAKjLgSCvzpxqmdBU4a0v5Hqr6oFca0r1to+yuVLx6AIth+gS6kltffrjQY3e8/LF2xl/9qP6Dto+wbdrNf6+n5jW9IfFuToE/L0WZDX+6lvVHLvHau77HkSbER4aPOSfb8MXd4vteTdbA8yPene53v74kqXvP+j9+/X/KW4NT2/gM6smeNkkoUYJO8kotPO7zkHa1vq+EnfPJsLZ58yve14/fiBr8bQ4kjK76Zji8wr54ppfELiKv8uYFZDW9KcDZ2lYIJRBvIZT6DnAGSf2e/o9cvQCdShxh4tVwJm5+pLAF2sQTUYNjXq1cw4MyxSkDhvzD6po1koGWW0G5wHTkSWlICeCJ3cFI1xyoqGEfkDiuHM0025UNumoxZ95duKb0BrMY2z94Zk7AxyqMQXB758FQp5VFdXYTo55IpFLK7UUR4to9FeRYFBgefDb1ETwIZpsB9MOjgJcd12hWSwHb6AOkesCvS7Bvvf/4otoR5ZX5eBCi8J/p6mK6lfBYncCGHaJJcnOHfxFB468gU83XgYQa6WlpBV24WBHpMuJQLHDDyz0U2nlUT5k5woPhjAqHtAVEVEJ19l26yIUGKYgCnjmanRDzNzvr+IZvcAetY752s3SgTWX2fCRxdyYepQqGvCcBeTH8nWIyHlCdlOhWNKWFkkD/gZSjVO2gWk79NELOGonJJ8tW0qNUrY1QF8Jqaqf55Kfj8XPfT1O9bjYHiZfWqv+EPKCViztv3xQ2/sO3jS74KiD2xisP/G00qjgTJ0bwqvvvuHELcmYUajiAMK3vPCaEPTxRMRCSUS4xwSGVFRbEkFqGpt7y2jd7/feOHliek3DNufWLHWnGWjDKt3QdoQ0GWb+88hbrrgpeXMjorSAPvYjd5nEB71W1Az8lT/sbXekrjagq4hTirEkF5BGwF6/5YA5z77A/ogsCXwrN3+tWonvccn+z77Xy2p2dfGHID1gYDaf3W+r1QpLntN7/HZ6Fit3df0mup7gpWhCf9EmeyszZYzolvv+2ZrQBo6y7Wrruv0S1i+qtQuwZQsXtn+8n5VQbDafzV/3C8i7H/+xUIjHbjLfOWzbUmHgjj2lfpdy4dK8J9NRmuIA74DQTGtBKb0Zinjahqq1XrHSpVVjixjy/a3275W10HGWFaGKYlqR/QsSBn4ZoYjqp+qurByTHpW095jrc5BV7k/e09R9OtzkfcHdAK2miLSNU8sUHX4yuwlsYHEgWUPoel68JMAVjFG7FQxu3wcTxz/Go6dexxRPkRoZOItaWDdObuZLkDP+tZpuWRuZpkbXzeIzO6NdLVYs3c9RyB9ui/89L/9eyq9KmlU94M6t11b5e712SskplYNtmtYlWC5nZm5ZcRixGKnPfS8o7J3de7Wb2v2m8FJwWY7srGOSHYvpi0vcSzNtFW62yC8g3WbpF0roMdkuZPooeeRuEVo3iTuve37Yfg7YcYTSHxG1QwkW9B1WqhmgJ5HTGBnUMCLJLtpZIHp7r76vrvorj8wdIq6WkDPorXs4/oBeu+N1f2e25pd9Bufsr43JMuK6e5t/P6D4IyM0f5/M6jHzsu132OzUrnK7tP+64AMu9/7S+9r3eszABy093JZrSEUrQ/ulOLU2vdPASEVdkk7z2oJ24DU17sN659/fgE9Xe8GArq6BrIqQu/2bgTolx3TDNA7WUEK6Fn/PBNgEovPlHLH/1PA6xKENj5bg66/Qee4t0Kz/l7qfS77nGzhy/4nkZAgTjBnBthb1r2S62yQcNOg7R/0/KDj03f9SDgJwCkiAnobGm1PWTKWS9xBEpPJXUG97SGxY1iVELO1o3ji6a/g1KWH0Y5rkJrMoEVk0E58p54XUmav2qJq7XaC0w4AZyt8ttap/4k7dBdRZDi2niIBc8uIYOsRDI5K2mRGqOBFBWvdJED92L9CO+jQ9AV0vr24y76AgB7pLKUnMHVHAF33p3Db9W9BUT8AK55C4tuqFGioC04OeGIiiZihswzDQ9rjXZshXHokXgyAvjnYPjeA3ntJPLsS+wsL6OsXQNF2ZgbzHAH6+vcftNg9W0BX7y+3cgrgCqA6GejLgK4ym5QrqmQKVC4vBNbvAKBvtOCtDzJ7wZx/L8YzqclHBuKZ0Uev0NRLH9DZgFCAzrW1o2gmlzgJkxYi/m/qSJwIK+4snjrzEI6c/Dqq3nnYFR0etdmvPsEchFfP7/MpqTq16+upFHWrPJdXj7o7S0APIk/IlBSosfREwJxfBHNDi3oAnWX973pAj6EAnRk6AT0PI5jCvq33YrJ8ewroORGw0AxXSkIqoleA3puhyzUoWrpp6auTpq8ti66/QmROto/+ZL8I+0oy9PUZT/ZzttA9Vxl6Z/87gcyVlKJeOEDfKFPP+u/XAugqwc4yabXzm1UFNlodBmXo6jW97997zAhS3Qj/5Qw9LVW+iAA9I3JtBr4ZRyTru2biJFmGTiIhz2u31J5eEYPGY57VfXj1uDUoaO2foTMYzcxdSNxSfXRVk6JNqQYvDJAfKqDqLeHw09/CsbPfRj2cQ2TW4aMlLPOXLKCvyZrXrNRXdELYpvGCtrjNOZYunApm6VaanZPtzt9nZfwM0Lutuq4+wxV94AZ/9CLL0GOEGvsvZDdagJeDFU9jonQIe6YfgJ1sQeLnRDJQ01n64t9yfI0+6rl0BpWM1s1L7r0ljo0O2gsF6C+X3C8H2ucS0DcD8kEL3pUCevf915bcXwb0tIf+Ii25Z2OPvS2Fbj9RXZNZVt47x5wBeKYFvv46utJK2JX+3dUu6IOu736fz9n6TEJ7TY+XbU3O5VMgJQc0g1WcnDmOI888jIXGeej5ELHpoeFWe5iUV7sH39nX9fIb1m7J2vL6hlupRXD9Bixbk0zcMSlVnmXnIUw9gU3afsrzWg/oKhC6ksRr82P0IgN0GqKqeUQZP6LRQTKFXLITN+17KxxsReIVoHMOVPdlxk9l6AaSyBFAJ/OdgN7JfHtK7ryYVZlv8x46ZSH7Zej9bogrydDXv34tsKcjeNdAilvXYehyCbKKRd/7ZW2PeKM/HbRgXEkPfdM+eufMZCXslBjUZ+58/TaqPnT3t+u3d5CF4iBAV9dQ7/v33oTM3JRNaG9Asdkxe7mH/sL30NX5U5MvWc88y8aze7E3K+ffCFM7/dro/s/ek+f8+e6RD4K7Qfdnf0BPaZCy/ijCohD72Mako5zhwixEOPLMI3jq1KOoegsIzTbcqAk/cWXOPopVQvbSfGQkuJ6t76zFvZXdbAFYzyCL4IcNGVFzOPXAEfV00sLUOYfOMnwqOpPJH2cV5M6icm3H7sUF6EjEjef/b+/MmuO4rjv+n15mwWAjNooiKVK0JKrsmLZSccqVh1QlKfvBL4krfk6lKt8qqeQD5AOknHLZD7LlWKadkLYkkqIYkhI3ECBALLP0TC+p/zl9Zu40MDOQgAgLMVWoAdA93bfvdN/f2Y92qWFtyRAVLCFtzuPPvvV3qOIC0nZdKjWBEZiS7sDC97TzVDV9TXJOdVJ2M7kfJaDv1NIPxoducWnDffXDH7dx8SzjFozhJRH0nLuZoXv/OyCgjzK5HwTQR5ncT4F+tDV0F+i2RhQ1coO9+cldAaC3rhQeIbuHjzfQreww08zYxpO59OzelgjME7+Bz5/fxq37/41HK3dRqsXwKhm2o220WGUwZJS8lkk9ni+tJaACiQPwHLo7rbu98Od8cYuRpI0e0H2PFQi1xGvoMw+9hECqMOZpaiIXWKT8ECHhS07kEQM6exRpC0mfeXxdHxUsorM5je9/5yeo4iLS9iT8rCJ5i4NAr0iOpKSGFIDuureOItD74P3/AfqXMfONA/bo7Vp4c9RrV995L23LHpn9aejFKHf3nAcF9L5wMuhDPwX60Qe6K1jy2ZCuXVIkRqN/qY0zit3S0lx/upnc3WfKNd8fa6BL/rWWIGWRHulSJ21JYyR+C3Gwhf/4xb9jq/sM2/EKEj+CX2EXuAydOEXUiSRv+3gDXUu89uGtTb+Gw7wfgM3aKEAzzzcPtJa7NHdh/npJfOpaJCev254z3PWh79e68bUD3V3s7aHovef9fIOwhKi9henaLKKtEH53Cdfe/hGmwm/Aj+fhpSyvx0nROria9qpF/9XkrmcxDX0wXsWia/sFZ9xxSCOJQm1887GNA+NeTO6jrp83jQAhv4Di/BS1gx3b87Q1K31o59rr+N2Fbpg2XVzIBj+ToZT3KR72eff6d5qcDwboo9KubFzuIjw4T1paVn8GE4EZrKmfd9O6+hGwUsKgxPKP2jxilJ/V3d47H4VR6eA1WqBxv09XmxwnjBW/352Cl+bGjps/+9xu1hYruyw5vPIcapS7urGcdJ8hUe5SMtPJUvmSCkreSnNw7ovzZeZzLn4sXWq93Xk9rKS3V4F0t/3GrRF7+Y5GnX+/xx9pchcjeypFUtixrN2NsdVsYGp+AmuNZ/jV736GR6u3kVUaSIMGEq8t+ejSF1y62qn2ebyBzlRoBlMbxF2gu2DQgE/LV9eYgy4q1QS+xwYyKhZZ4xlq63SfszCNzk+ei5S3wi0mwn3Z+77IFbvncxL2A3md51DvBSfeLA9+HFijx+Whjwa69vwl0DvRJiardXQbIbzOIr755g8xW72KIFmEl/Ch0042YmKXaPYwr9qjZR6PO9CHmctHQt7JQ7eFw91/3GIwDOju/3cD+gC887KLp0A/BfphAJ2wdgE+uLCxWldZatH3GnwwAifXyMdZb8YLRAfTzfCwgC5wYl37Soj1zS1kfgnzC/N4svEIv735SyxvPEQzWUUaNpAFLSQeG9oY0JnDrX3Dj2vWmhaPcYFuMHc0dF6jQDEXPKVwkgXGdlEpd3Oga3MZBtlRyAmlPjzT2fqFryxrrSDq7oflPe4dEaBrAwX2dIjjTUyUK0jaBPoCrpz7SyxNXUOYnsuBTnEi96HLjNBERHPf8Qd6T8vZJZCtuEANQHoI0IufGa2BDJoniibyolAwsF0UMSvE8FUKq5xq6Kca+v40dAO6mc95vxZ94CwOw/K33GZtQNlxjvsR9K+qhi4FZQKiKsFmawvVyTK8agm/++g3uP7HXyOrRMjCCFnQRuZ3kKCDOO1KSV+bZwngPrZIJ9DN5G4R/05tCdMUDejSVIYW3by6otdFJehI9hWDuq25DN8V6AywtPXVNPR+2RoRGPeN87xMbq8SnKi2h6Wh09sQgGV603RLQvxL3SrQnsVrM9/DpbPfRzk7Dy+ZzMeoVXnUcsCiCMcf6JL2VDC596wNBcDv0OIPxOROqXR47radczdfOMdpfY1PNfRTDf0wNPRRtf55zzYajR58zE9uncP2IviOM5mPs4KN+/y49Xy/xx/1eelJF5aw2drAmfkpdNHEhx99gFsP/ogIDTS6myhVMmReLD9pRphH8k7litemddgLPstxF3VktrtBcaadcz2269EYLa0eR/bEUn5cOiR6bLvaRTmIpIiMtBzmdUnVU09+WJZam0e57YNPNNB9hg/AYw9GbDEkA0FWQ9aawXT4Lbx7+a9QyS7CS6byVnMGdPV5qAewXydNTfGDpV+1WUte7zkPxnLN0oftQzegH57JXYE+zPw+zuR+CvRTH7rePIfjQ7fCMS44LQ2N79TOqY1TM3cD3Hoa5hi4jAPyfoE7jm37Pf5IoJeAbhYjC2MEEzE+++IjvH/9P7HVXcPE3AQ2W5vwwkC6pbBENkGepmwbyyJfXW2Nm47u5z3u+g53u7Rn0SH0cvKtUFReXkdKpzK1WVu+EugsJON5GQI/RlBqC9DVCs8gQ0a2ewjo1mEXtrx0tHgn8ufkBJvcCfSyTpLfQBZHqPqTSJqTCOMr+O7VH6GKS/CS6RzooT+w+wAAECJJREFUnAq2qNNesicB6P3CDvl95TZyGDCj7LLd6igX7Dau5jF+QZAeR73narfArmHauRYE6t+euwVNuQ/saVBcP19dzMKnQXHaR3ofQXFu7IiBnBHsVrqVvbvdnHLrnmja+uj2yIOWq93gM/752p9Rdb/HH/V5Zv/GpQz1qQpufXEdH978ORrpMuKwje3uNvxqBYnUOmc3vRJS9oJP2eu8Cd9jMxcqpKPbfx4usMedPW+YIqQtmtzVdM1ubgQ6E6xFO2dZVz8TqAcMhkOLPf96ajfbAVMrD/1AuubZS4GuvSJONNBTNogvxQjCJuL2NuqVGSSNSSTbr+PPv/1j1EqXc6DTFHKygb6blj5Scz8Ik7skng2ai12Ajza5E+inPvTTKPfD09AJZoLchbh7z1ar7Pmgkb32w/vbcs5Hd1M8+UBPfA8vGs/w+49+gfvLNzGxEKNd2sLL1gZqU7OIOvSHslELi3lRQ99GCQ34XlNgl6SsBd8H1ziEHrXtWilOC+uo67Pfm0HrTxDA7N1OoMcC9CDMEDDH3I/hp2yf2+0FwCvQfQV63lZYRINXBegZS76WEoRhB1FrG1PVWXSbZUQb0/iLP/0Jatm78OI5sEyhmMkkyt1aMqopaKCwypcwuTNdI2FzkK+YtiZJGxa66Pi7h0nFrqm/J7nJjZRr3/kvup9K9r3PDDm+BGEWqsO4i9foB8j8X7tVOtNB7WZy75/vJGroKpn3r70YZGUJJzo3CvOvlramUcb99qG7WTjET1mAkQFJtfwx3/CYykHaPlVT9na7j/pH79ez7+9HiTKfq57J3Uzvg21oNXTKXF95G9U8bWo/ubjUvglzBrcZnPk/M7Fz7vh/vlvXNF6TfYYCwajXUTa5aykU9w5wk6Fs/bC1xVIJuV6qVST2EjS9CD//4Kd4tnYX1ZkY6+1HaCWbqE5PIC0F0nEtS9mz3IDeRAnsfNkWX3IsJvdx1SiOGsad8chtakAvVhUlG7TPecYudF4Xnt9FGGYIQ/rIE5TStsQRaWywmtwJ9HIYCtDdGA9zDruVTQ9iZnau905QnFgFdEmTtdwtk+4klto4Sv/y67/JrMGB1U3mA8Xf+ZDxwXJfLiC4FoTlKjodmm9Y+9ZH1i0h7ZQwWZvDwuS3cWXpb5E2F9DtsE8vZKKk/3yaSutLP/SRZAmazSbSNEOtOtGrzUxzW8IO9rkGyu06Vv08x1diS0Tfk9+Zk8rx8Viu5O+a7AbrPfvwvRCbW1uyf602gShqS0StmfR47RyDNKAJAvld54kpNSyOk6LVbmNychIvX76UfdpRB2fOnEGz2dJiF4EvuZ8cI4N8XnvtNaytredNI0oyJ61WS46xtbWFqakp+ZtzbwuXpepwceMc8O+o3ZHxcH9+B/y/7T9Rr0m+LudjenpKjsuITY59dnYW29vbsn/Z92U/u16Z0zwnm/NADal3sxS6kYnJOe33CR4GtFE3fd62emge+G7ugkF/qwb32I8LF30A+jno5g/rCWOFiOpRQOwffzCnnVHueg3Dg+pGAn0PUB82//J/zr/Tv7z/Zbn5qgoKkw1631POCMk0kR1UGJLt7vWY/1CPosKS6UXywb6QtNcFzsZg96Hd01aDfRyI93qeo7wf10HtYy9fpDNUTjiDhilo+rK+0E1ZqYUo+TGiuIGEvvBqBz+78VOsR8+x1VhHJ2nADzOUwgwsiR0nVLSqSJJcKEopGMUoSWAyI91T9h8+oFjtQ5xp08x7rVRzAjKmK8iQJW0gayPwmabGojFcQzkHKijKve70s2cwnK6HITLhT2/F2HGR+4W7n5v1+1kepvDaM2sCX14AakBR5F0xWPpc+qHzIbJyivZg8UK5uFsgijy2Rf+w9KNWmPIBrIQVIPEQd9hHNsBM5V38yRv/iM3ndcyfmcXkxATWVtcF/LVqFSsrz5F5GQgffZVQrdREIifQeDoFmErxnOQ4TgS8HIsfBNhutgToBnAexcBm0r1J8TyWSf/cFkUdBD6hmcj1W6tFq0JllacMeCqEeAJD2UYYdtlRGAJjyZXNtQmOsdVqo9luoVqrybkq1aoIG1NT0+h0WGJQe92yGpFdH8/FcbhgZVCQ+x1ZIBFvOB6Hgky73eqlWFCSnJjgOaO8D7Qn23VR72uMHHPajUWAsQWU46AgZcKR66MswvVoAt15/PL7dRD47na17gzf3gfVKKC72rHN0Y5nJdfS7ThiMjZBZI9r4W4CkwK9qKEXJXlX4nfSEwXoBP9gJazRQLfgIOW4tEYeMf7dhCS39rrdy8PKtu5xao7lbgQ6u233I7EdDZ2tpcH1JcFEvS6paY3WBoIan+0Aa5tPcefxH/D7R/+F7WxDFBEeJwzZ991DkjIOIZaAQr7HMc3t/c6UKmQS6Mdy6gqQdfLPLcI9T1Vj97QsjeAjQhgwqr2LIGBUO7V2zipbeKuFIpdnJbrdFBxpD21Bx4Wpcn3qX3UWyTYpJ5t/H9r73IQIfbb72LXf7Ylj4/E8D98I+m8f/lCGaz2EeQADIBdz3hDFxckGT5M3r5b7UcKpltlZzRegc7Gv4k1888I/YLr8DqJ2E0mni3ptUrZ3ogj1+gRanTZqE1U5BuEUBmoR4EOvwOpgYqIucJqZmRHNdnJySjRdApJAJ1SpdVIL5fipsVJbNusCAcnr4zG4nf/n8Qlcaug8HqHG7fV6Xc5PgYLXbv49HnNzcxPT09NybMKw0+VNkUmlJpu3re1t1Go1+RJEYCiHCMJQtPXpmZlcM6aAkohmzgctSxKZc0Kc7xwHFzgzNfJ4HB//5nn5rtpzDd1uLOdrtWiV0KhMWg04t9xHBQRK+hBtm9s5TzwXrQhckHmNhDi3Gdx1IcglWOdudRdoaqZHT0P/+oFuWq0L/VOg6/fgFn8xAdvtV2755Jy7YovTr7pIHpfPiXm3Jw7RlG7hVly4udB7aEdd1KcmkSBBM9pAUE3hlbv47P4n+O3Hv8JK+gSdoCXPt1g880IoaUYlRdcVAp0/Jw/ojmXIotx7PnSN12L3tBI6CLwOQr+LcsiqcF2Usg5kjsRlrG6bwwC6ZXC5QOdY+lUud2rofcCzhktBQ//X3/xAZoVAFTCXSgIyvptGaw9I0YfMD1LAIBy4rRyUEZbKSFhnOY7hdy/gO1f+CTOVq+hGbaTdBDNTs0iTFK0Ga+iG6OZSo55bI7YJa0JmZkZNw9R219fXsbCwgEePHmNxcUmAe2ZuDq2og5XVFTFjc1++COWnT5/K/u6CYqUjeS7CrV6fxNMnyzh//oJozjwHgckX/1bNV83vhN/du3exuLgo556bm8PK6irm5ufQjiJsbGzI/gT62bNnBdgioFTKWH/5UqwM1NR5PJ53ZWUViwsL8sXFnY6Mx8ztdm7OP6+JAsiLFy9kXJcuXZLvZm1tTUz+PAeFDQoGfKBFMOpSCFINna9arYrNzQ0RRvT8dZljXsPLF2vy3RHonCuem+8UEvgy4a6onfcfgKNmcv96gZ6mvG+Hm9xdi4j67NU0/6po6K47z01HMzeEuXSKwpCtNUUN/7jAei/jJNDlR1WY3Deuzgwpi02TuxeI0oMgRaXuo51s4P7nt/Hp/Y/wZP0holoDKaud5SDnekJwSyYRjyDWV9a+Vw3d4o1OhobuxpsXa7gr0Jlr7pViVIJEgE4tnYBHFsm6d9hA79ec70NctfRBk7v+PWh218ZmtLr03QLiQ+ftRHgQzBZ4YkAvFo93oU7ttFINxdwj8Gd0oFfW0rq8eaJzOOP/AI/vpXjvu9dw+eIl3L19D9NT05iZmsb7v3wf5y9eEH8PH2yCmkB/8OCBaMPz8wu5KbgkgCZUl5ef49KlyyJ0XHzjDTz4/As8/PxhDlGtgMQX9yf8qE2bGZnnICAJX8L+rbfexp3bd3HlyjcEfsvLywI2y38lKAlZgpCgv379ukCQczM/P4/7Dx7g8puXBeIUBmhB6MYxLly4IKAVrXx2Bnc+/VSuzeTJy5ffxK1bt/H2W2/h7t1P0Wm35Xo4Lp6T0OW73HBpKoICt3GOz507J//n/NCycO/e/8q1ECp8qClsNFsURmpy3RwvfeiffPKxXMPq6iree+89mReOlxo6P2OWCH6G83z+/HkB/2iTex5IMqaW+ajF7eB96IcHdBFyCrUSXnWgC6rStJeGxnvXNa8XBUY33sCdz70A8rjto0DXCmXqyDCoM9TRk85pYbWC7dY2wECuiQxfLN/DjY8/xLOVh/AmErSDJrJQAzMJAtPEPRb5ogVN1hAFumh9EvzYN/Eeb5N7Pme9TmsW6c4HUUuNlzJCPEUlSFEOySgqOW0g1fiitFQ+VA1dcWXxN3mAaiGIdqdCbf/Jge7EsJT++YO/lqPYgu6a3M2/xe1F7Vz+J0CnqbijC38KhF6YV91JBehvzP49NpZruPrO2zi7sIRnT55jqj4tPvQbN25IUEY7Ui14aemsmNwfPXokmiL/Vl+yJ2AlnDY2NkVz53jm5uexuraOJ0+fCHRNG6CZmQCk1k6IW3AfYU3wUtvlsd555ypu/M8f8Prr5+X6uc2CEwyk3JfmfB7n1q1bch5qr4Thk6dPRUNvNJsiEIipHcihHGF9/SXevvoOPrt3T4QT868T6Ldv38Gbly+L5tyNotwFoEF0nHczjz979kzGqi4C9YOb62BhYRGrqy/EakCY0+TOba12S0zu5jJZWlrEvXufCdB5PdeuXcPjx49VWKhUe8e1hZfXyGNyvsyXb7fQgKYuUc79bk27+XjHaVgnAeiuyb0IlVcd6Ga9M8WA87Fbv3JXEDKovwpAh1RqyzV0AXqe50zXGSuVZzHK9TK6aOPJ6kPcvn8Tnz+7iyjZgF/L0PE6SL0+0AltMb/7an7XdMC+yd1iRnQ973e6PG7CkI7XgK5QdLVd6x1CDT0MMlQpEPl0BbdEOyfouT8Lox2myV1j8iyoVwMa6MY0Drnrp1OCLedxHhRXBLobcGVAN8BzUR8FdAbp9cw8aQY/Y+S4tpwj0C9M/xgXF78nZuV2s4Uz0/MilbaaLe2U5PnSxo8gogm5Uq726jYT3DQt86I5RkKUmi9/CDf6psvVmmj4Axeea7YWKGfpMLyJ+Tn5bBCIhssCN/TR8/gcg1kpzJ9nJm+avWmmtnQazkvEyH2vJCZ3atgUJPg0aRS8h5cvNzC3MC/70QRPkzuPwfNRMJms12XuGJhkfnMew3z3VueacDffOgUdszjQdE+gE8CUwBkQI99bQr+6ziOPd+bMbB40pz52zvvKyorMwxIFjTwQzvz4dg9YgF5xYe2B+xToSBKtuOWajF2J2oRMg9SrZnLn/dpzMTAQMP+xeTA3hAuUVwvouohbX2+NmiZo2dccaHbamJitYaO9hpt3ruPOg5toxuvwqzFSwtznom61JGj9yAMk5bAa3W5Al7UmDwI9WUBXc/RgeKZWJQ28NNfQE4lyR8qI94761kseuql/yEDX1FnljbqcFeaqZPe5lmvv1ptdBLIUCavgOUD/P2xVgorLTHp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iVBORw0KGgoAAAANSUhEUgAAAfQAAAF3CAYAAABT8rn8AAAAAXNSR0IArs4c6QAAIABJREFUeF7svfmTXNd1Jvi9/WW+3GrDTgAkSIIUJUqUOCSttWW37bbdM+6I6YiJmPlp5qf5hybGPdMR3R12u8duybItyxItyxIlURQpiotAghtAYi0UqlCVVbm/feI7973Ml4mqSrAKIAAxk1FELbm8d++55zvLd87Rvvuzc2mapig+NE1D/sW/8fvig79TXzE0A4CWQBt/i7Gf81fr2fto4H98aEhSfpf9lP+98HmT1zZ2HUiQIkbKz8+uWd618P1ur9dSDVqqj65GPpf3O/qUNE3kd/J7ffw6+ayJ2y5cnrovTdMLbza6V/XLFLqW4KbFG1vtnX8YrvmU/dvt7eT6dr6JqVeiyXqN1oXbma95ksmO/C7bl3x/8jcel6ypHzcup5nscB/zPcrEargz6trU/m33mJTtyefoemH/tnkDfcra7SZ/ai12l6LdV0TJV3H95d0yeeC/u10/1y2VM8ALSYcrJN/lwsULHF5j9pzCz3L/e5af8fMxeR+3Jg17v4Bc9naTQa5fcT2L8qvOzn4kWK17voB7uX+ln9Rju9dP6m/TNOV+Wq0Wrrcv4Ue/+TtcbZ5DveFBN2IMei2USw4MTUeSAGmiqy+RlQSJFiJNI2h6nH0q12D3M3Jr+7j9s3bV/xRNjRpI7n60DvKbGBoiAAHckoZaw4JhhgjCLVh2AssG/MEAhuZCA0Hsk39kqAIIruQ/5dgqiy9rzn89r4xyuSTfm6Yh9+0P+rBMC2msw9DLcOwytBmgzwB97wqZx2gG6Lupghmg77Y6M0C/04CeA33uhBmGIUZev99H01/BX//4P2Gl9RHmF6qwTKDX24TrWNA1goSJOKKBSFAn5CRIEN0ngJ5kgO7DcSGAbloRwqgF04rvO0CvVDyUSq4AumHosoczQJ/QLTMPnRbuzEPfDXJmHvrMQ7+fPfQ8WpkkCfhFeSao8/seNvEX3/8zXNk4pwDdBrqdJixTRX0Mg94fAV1DmtB0v/8AXdMCAfBaw4btJAijrSGgB74PHc4976Fz5XNAT5N4COiBP4BpmDMPfRiimoXcZ4A+kU6ahdzpic1C7rkc3O8h92IoPvfSc5CPrB5+8Mq3cfbCa3BcTQC9P2jBNDQBfEnnwJRoMLM4CUPATHHeFyH3VDx0ArphRqjWLThugiTtQjdCmFaCMAjueUCXVG8B0JM4gq7T2DIQBj4M3ZgB+gzQR7A189B3z4HOPPSZh34/e+h5Dj2XYwJ1HMfigcf2AGeXf4Wfv/bPAuS2Q07TALZjIAwDAXFds+Rf9cWcLnPnBMpE0Qckf75PHsEuIbK959AVoOt6BGgDVGomyh55AD1oBkE+QRSE0DX7nvbQFc8KqFYrcF0HcRQK74ZciBmgz0LuNx2dGaDPAH1GitsZUaZ66HzpXolxBULcTqS2aVStaaQ4ubyMnJqH2sOQxLYUie1jLbiI7//kO1i7sQzb1WDYMdyShTD0xTcEmD8nEPKNmEiPkWaALu+Nuw3oyodVj5xqnRPMIhhGjDjpCaBXqiS/9QHx2mNEYQ7od47Utyu/RlGtdyXF8RmGrqFWq8JxbERhIK8ioBPcyXWYkeLy7Z+F3Gch91nIfcZy30Xr3hKgT0PdHf+elwdkPO1tqnymvXXRg92O5c7rjyIS2RQI8MGfBYztEH1rA3/3/F/j2vWLsJwUmhnCtDVEcQBdcu2Zd56wVOVeA3RFyB1nubOCahzQw6iDStWSPHoO6LoRZYBoQROj5JN/3ArLXcDb0IeAzrx57qHPAH3moc889EkZmAH6DND3DOi3I9S837K1Yvrs5rJay7IwGAwkJ05AJ8Cr/LgGzYkRl3v4++f/O65e+0i88yjtIdUDhLEP01Lhdikt5mUmjLvfSx66KjEeAXpWKixLQpY7CWRktnfhVUzUGw40nZGHgZToJXEoHIG8iPqThvS9AjrvmPt6RwA9Yb2fnkrdoiwjTTpAfhbrieGebKXu1Tp0hi0kYJPVLOdhLBWqElt21zr07XNseUlOsaj99tehyzXfxTr0rDR/eBaK0ceh/3Ef16FPrVPfcw12vmS711Hv/vnT69B3e71UeWjGroAut7ePOvRp1z9WP7wHD3W3HgOTCnrSg5UUcEE/bafQcx0mWiA7Z8X3KdqDO9WB7w4Ue6+jl6JRuaadDYvd1j82AoRWB9c2LuF7P/gOUn2AKO3CLutIdQI3c+ZSmDoMuWuZl848urry/YXcp5V17rZ2qbYboPOqWYseIE77UrrWmHPhOAmCsANoIRzbQhTxObfDMPv45sCw8jw7X8QdrrZaE0WGi+MI1axkTcETjbGs14qwFWlj3cY69BmgjzfyGBkGM0CfAfqtHPIZoOertJfGKvc3oO8HzNWqKRtjb4Ce6CEGWhvdsIm//8dvIUy76IVN1OZcdAdtGJaBWNhwmeEgxk8CJKxlI9mMfvA9CujijBGsQ8RJH04J4qE7Tooo7iIFAd2U9MO9DOhJEqOSN5UR9J4B+o5aNa9Dn3notwI82z9n5qHvfe0ylbx7v8FdUwIzD30G6PsB9AiDpA2znOJ7z38H1zcuYRBvob7kodm+AcsxETPMLsitqO4EdC0DdDFHSMrah4e7fw89nWDbZ/A8BPRIAN12U9TqNlyXtzJAigCWqSGO6RXfnceteOgE9KKHzjr0mYe+w37NAH3/jWVmgL5fZTDz0O9/D31nUtt0wCrU/H9cURq2zd4bJKVahAB9uBUDL7/2U7z06xdgejFMN8Ug6Upbb8HzbQGd5Wspknsa0AnWIZLUl3avZLqXSoxXBwLobLs9LeXycbfk4zz/VgCdYfgc0KVDRAHQxVtnYH4WclfLPgP0GaBPy5FP+/u0Xu7TD/gM0O9vQN+d1DYV0CeHYEwXmPFn7KMOPNViwIyRGgGW1z7CX33nz1FbctD2N1Cq2fCjAVKJEGnQbvLQVS/3RFjmezMoVMpg7yQUlUPfzUNX7V8J6Gz7WvYMlMu6lKwR0MkDKBa9fdyl3+/zbwXQeX3FkDsby+Qe+gzQJ3ZgBugzQJ8G2NP+PgP03Yez/PaT4vYB6KPpSnvEBvpnMh1rx9fv3pglgWEBg6iNEB385bf+M+AMsDlYQ32hgvagDd00hlkNgvoo5K6GVt0PgC7euBGiVNbheQYsOxWQTxJfuq7t3RzZ47ZlL7sVQCd4E9Clj3vmoYsRImTomYc+tgMzQJ8B+jTAnvb3GaDPAH23aWm7eqD3AKDrJtAPWjDdGD/6+T/ig8tvIXUCWCUNHb8jxDjlinOopmJeM4eusZpJSxHfBx56DuhkulcqprS5JaBH0UD6oueV7PuD54//6lsBdBocRUCnh/4JA7oKoWxbtjYck8pFzOSkwNL8uGUfUlZxG8an3hIpTsI7N9d5yqYUxlVKKD8PU0k53Kxs7X4en/ppAHR1EkehT9XLffQ79ZfR7/KfVTA2e91Y5HQk89PWr+gffXyW+7CO4pa06bbvPyXkO71sbR8euiiLvYecyQYbG8+8zSpMDWnrgB92Ybgh3v3oDfzTz/4ec4cq6IYtDKI+DMsaikfRQ9dSVbZ29z30/KbzkuBM9kRcaXQopjvbvdpOikrVhMsppPARBH1p2nJXPfRhHT3L1RRBLx/ZzbOlAD2btMaIiAB6Nnb5TnjonEWez0PPhUua+g/lNGcdssNdlo9hU4NcD+xjNW8XoI+uW5YzW9CsRlVK1DNbaod57bmikHaKWR2+rnNM4UQ4rDD7PT8l9/o89OkKeVwhfdJ16OzypCSskIsugNEIrHZWnJOKvmigTevlbkxRB9MU6p2ehz4t5K1PzIIuTkUvgvo46BfAXeZxKyZ0Ds4jkMnrpEUF3WQQq6M/mue9HSpPlb/hvPtbwvSxJ92K6pn2+VS4RWNo8iqmvX7aVU+Tn90+e+Rc7PQpqq1rzJC0M8Ba6xL+/Fv/QQB9bWsFbrUkldxs/8r/VNu4CFoaAimJZeznzu5zt7KS21/D9PvbeYVE6iShPPGcTM8SEC3LhB90hdle8oBKTYfjxki1PtIkgAGe4L1f/7T92+3vPGvkAcjQm1TVn+dd7vi6nHA8P9eQ+2BNupE1BmI/ftsykSbJ7SXF3Qzo6mAXbHQhn6kLzABdlLACSt7QXh+3A9CHwlpsLJMpmZsay8wA/aatmgxXzQB9fImmKay7DegqB1t8FLzebQ2j3MDNzq+cFUavRmN4FaBnJzxrfJJHrYogo2RHNdPY6TENEKf9fZpu2e/rFaDv/Njv++8uP7sTKm8F0HVYiNMQmt1Ds3cV3/nBf0Wgd9GN2jBd/k38RNDw42AWAXME0AjoBCJS4ffROnXa+Zi+f3nb1kkZUjJomgaCsC+A7pZSVOqAW04AvYck9mGkd7NTHPGPI2kLgJ41lcnxkvphrlHPAD0eB3TTVIZArMHQy3DsMrTv/uxcOrmoFML8S4HauNDm1gQ3eAboo/WZeejjcyqG0HAHO8XNPHTVkbGovIsRhmke+vaAPh5yV0p1u/A2fQzV6EIAnC/LjPYioBc99uL13AuAPi0CMw1wfhsAPeGwFbuPTriKn/7qebx38QyMMj33WMrSCNg8ZxISFu+cLVOLgL53D3fa+u4X0DmQJop8JOjLPHQF6DE0Y5AB+t320HcHdMoXAZ2GCb3yMQ99Bujj4qEiB1k4aeahb3t2pnkYMw99d2U2TWHdfQ99stNX5vWNRc52ylUTwfOQeTEuN8rtFluTFvO94jDcAx76fgF9yiiAm5yhaQA1+fdPzkMfINC2cPbDX+Off/59VBfK6AZdaJy3LXuVD2eJBNABTmyLIcXq+whZTzsf09ZrJFPbe+iqdz1r0Qcw7RDlSgqvCuimjzjuw0jvbUBnqL1eq0ounYBumaakdeV7g1GTmYc+lJEZoE9nuc8AffdJTPd3Dp2qeDLknnnjNzGwt/fQczLM9JD7aB2HEYUZoE/Dqyl12rcn5B6Q/OaGiI0uljc+wnf/6dswPR2drP0r4zDcXwFwtnxl/XZKQCd/6u61flVRqd1D7uo5ibDa6ZUT0Cs1DYblIybLfcjBmboVt/0JKoe+u4fOkam1akWiYGxTa8vAnFS+nwH6xJbMAH0G6GM53czd+vSQ4gjo23jow9z5JIhP/CxDIvJDdXPIfcQQzxnIeUhevUaln+/vHPr+SGnTMeLOeugaDM1Gb9CB7aWIjR5a/hp++MI/otlbRz/sQDc1AR21l7ECdQF0jmQloI/2dvrd3PyM2+uhK3JmJl2qBiNNYRiqTC3Veih5Cap1HZYTIQp7GaDv5cr3/5pbAXTWn7NTHOUsB3R+Mmfam7oyZmY59GwvZoA+A/QZoBcBvZg73wnMMw9eFm4c0EdU2O1C7iOWe77m90LI/U4D8rQI1zRYuNOAbpo22p0WyjUTkdZHL2ritbdexjvn3pK2sODUNaZVdLKwi4DO73MPfdpd7Pz32wboeepHxFalUqVwLeEcePab59S1juTP63NmAdDvFsddKOFTPXTPK0sdOnu6E9AdmzPdlbdu5A7IjBSnBGwG6DNA/9QDeoGdPipT28Uzn6AMFD308bK1cZb79mVrd5/lPm24y3RAvp9Z7hps28Fmq4lqvYQQffTjFs5dfBe/+NVPkBohYvY910NAJxObLVMVkOdf09dnd7C/PYCe98NXk+EUmCtAj6MEtmNK3XkYteF6BHQLtkOA7E7ps7d3Q+VWXnkrgF6pePDKpU8O0Gm5jdeh71y2lnFxZdHzsrVpFQ9FgSmGQpWfoGrg85BQke1brA3faXFngD4d0KcJ5v0+nOW3HdCnkb62CYJmv1KgLh0m8+YrkldXVR3FKpjMPC44u5Mh9hz0xsFv0kOfZOvLGS80fpn292myut3rVR38Xktn86hD0XjZ/pqnXdt2cjj9Nex7oXqq76jjprD2NM1A32co2kGQ9KHbMS4sn8OPfvp9BEkXsAjmITjIRXq/s3d6VjOt/t3986fdw/4BPZOpoYdeAPSUhLgUmp5K//Yk7QF6F/OLLsoVDf3+JmyDLJi97v+0u5tizDCMnnBtC03LZE1HQ2MOHFgaq00vniAtb2h2Oz30GaD/dpetTRPZGaDf2yz3jwfoN3vmKndKwzmXhBzQVT58hLfDlldZyLNYSnf3AX2sXG4M5PYD6Dkp634GdB1REglZPUoDGday2ryKV9/4hQxsSU0fMAKkGoGH4XcCjprDPgL0vQPi7QH0wsS6oYfOHvSUT+5NDMMk+YyA3sPcgi2A7vstWNLLfe/XP00/7vZ3eug5oOcGHUFadYpTw+5ngJ6Vn808dOU9TDswRXbyXoRzBui/LYC+fZhdZGjCix3OYx7KV+aRD/XiveWh7wzmlPg7C+jTztR213brYex9eujZNumGgUFAFjhXI0Q32MTFqx/glddeQGL0kBo+Uj1AIl56BuYJWe8CSfuIcOxv2tooqrEToPMa1R4T0NkdLkEbjXkHXlVHGLRh6nl3tmk7dfv/Pgno/ISM5iYfxu1ZXFyYeeh5OHAyZDe5JbOQ+yzkvl2o87eJ5X5rHvrOOXNNz43C0XPU+Sp66HcP0D+Omr0ZPLOQ8V67VQ57qe/soU+7vv0C+tCbm/ZB2/xd2o4mMUpeGe1OD6ZlIkx8xOkAm93r+P4P/waR1kJqDpDoZIkT0MkYZxfYrAaafdL34eFOczim3daIZJ/J55iHrnLpSRLBtEhAU4BerZuo1thKtQuDDP4p7YenXcNe/05Aj9NIOsXlD3roQ4MZwMLC/AzQZ4C+XY5ze7GbeeijUqrJqA6VzTRAvNfr0Kdd/80d4ArhR8ntFb2oUV59lEPPfYm7E3K/VWW6vZe+T0AXL2rUWGWS43Mr13a3AT2KQnjVCrq9ASzLQhAxvB6g46/j+X/5W7T61wCzj8TgbHR2jgMSyU0biqUtXeN278e/a9h5H/PQhc8x2Ut/AtDJEYjjMAP0AeK0Ba+iodawoWm+dL7bz/Xfyh7v9Jwc0FUaIztbonOU/mar9Lm5xgzQZ4A+A/TxkZa7N+CYJEt9ujz0ybUp/JyVpan1mPTQ85TO3QX0Ww9PK7U6DqAEJ3Y922sOdXwe+XaA/nGub3vS3q5wOPXad/OACSRRFMAplRCR76bpMigkho/N9jW89d4r+ODiG0jNHlK9j4QlbGSOi9d7rwD6TXFXIKVnzhy6Dl03EYaBALqm+wjjLZS8FPU5G6YZA4l/TwI6DXECeqNRnwH6DNBngD4DdOVZ35qHXgS07QA998ByD70oX/cPoG8Xcr/TgD5t/aex+Hf3AHc3VKelHFXIPQJ0HYbhIIoSGAy7x32s3PgIsdbCD1/4G6RmVzx0yaFDv0cBPZdhDgniF6fA5YDuZ4AeCKA7pVjy6LbNSWWDuwroNJ+Kw1kkSaBrYA96Anq9XvvkAV3KxmQwg5qiNhxHOizyL45XLhTySw5qB1JRXo2Q/z1jVY4JqXwohYydjDikQlEK1HXk9IJc6PPJbuP5Ql16+eav44eOwh/qfdXvhkPlJ6x8HshiqPaTHZ+a543GPYzcoBlnIW+nGrL136uDUhjxl7/7Jz1tTeqb5UPHgeiTAnROApgsxiqu9M0e0jh47r+Xe3EsaSbzGUuWjvXugLKddy4nLHNni2Vro+seyVdGOhKPKAf2YTbwJo94tC6ZYSD+3ugatvNQpwHe/jzgDND2mkMfhtzVnY176EoqqJh3exTLzj6+hz48dRMfMdoruaYd748CAvhBhJJbRX8QwC2VEERdXLl2DgePVfAXf/1nGaD3xEPn/POYIfdUTfriGNX9hKz3l0Mvhtzze2bqh/Joyr+GYSEIRoAeRAT0BI05B47DPuh9aCzHuwsPNdqI5XSqTI0MPuoDIwd0XZc+7kP8yU/ZcHvVN7etUxwvRsrWikn9bOpSfryHQppNTObv9Rx4hTJpQuMG7DoMYpuyF76WZRRQIRPmSlQ+i8CuvlfqIsnm9pLlyLhSPiGOfYk1GAm7+apDt10OlQcyJ54M8xz5dCsShooGQJ4HycfEFowMtfIj9m+mAiSAtfOB213K+OmyMnmZQ6ZUxxUu92fyc/Nrye9574h+p1nuuyl0AXLpabAzoOfrfCszqz9+Dj1XHmPVodsMq5j0gGXTlNxOYVlPAyxlyBZLxMaBZffXKwVy86MA3kNS3OhZQ/kSQ5hNO3bud09vQ+1hprTkxGQef5LAMnTk9bTbAdqu1y9p+73LLl8tBk+me4qydkv58FTbwWAa6auRQbXdQucs9Z3vYff9K3Y5Kzoqhe9v6smvZC//P3dCNywgtRBHQCxWIIlaHfhJEz9+8bu4tn4e/XgTdtkUTnuUaNDNMph/11KfAfg7BofTAH+4PlKHXgR16nRDVKMYVVqEKO5J6ZpbAryqgXKZM9570DTe1Z1/TMpUznLnABY6gvw7wZzrSrmp12rSGU7p+e1k5A4Ben5Ax2FXkWTUDHT1kO+HIxZ5jniYJwF93IMuqJHs2+z9MkAHBlk/aFOAXI36y78nI1M1nlE1lKMvArtkwOJbAfRs4cYAO2P5FggN44Cv2l8WJ0x9soCuFP3OdcJqOUcRiL0J9Kce0IvG0tBg26mUbVLRJtDFGNurQlf7t3dAz1u37v75k0p1ZDDSaGZoc+fSvTwCwQ5joyhK5pWnKUyekTwgMGGYjORzBEJjUrpvQFcRjO2AXD7xFghbO0dAlBE9AuTt10g1ZtnH/ucOlLLsb/7aZciOwIToKA78MJHE6ppZcx4kLQyidbz74a9x5r1XpM97bIRERwRJCt0sIQwCaAkB/c55uNP2YKhfBdALhkWaz2ln2J0GZ4wo7gvT3XZSVKomyh4Zft27CuhxEsKyLZmeRmUtU9WGgF6HY1vDKNbNEqTkhvt2W+ah5x76zYA+At0c0FVIflzI6WGpsXxFrL4FQB8+P1EhHyk9UJ65AnRDTQeSLVYKU5iEQ2BXf+HnKw+9GHIf93CUh36PAnoe7p9QPLnXpiYkFZTF8NuRaMwAfX8s9wnh3SYasr1nlitffYxwdrNRNd1Dv5uAzjO2y7StMTDJzpwcNSWI/LMuRn0xwjBKYY0ZnEPAGl+j/fjn+fvvBujT1n8aoO9sJudysU+DTvRnFqHaEdTzq8gBX/2s/D5GOi0kMXVFBn56jH7QRNdfQz9Zx/d/9G2Y5RgdvwXDsRBSl+u2hLL1NLjLHjp1fj7GtxgpyHLpggVcGIa21Vx0y47hVUx4HrGCHjqJkXf+sZ2HXgT0NElgGLoAOnGnXqvDtsxPGtAnBTILA2XeytArz3PrhVz70KLcNty+0wIXwEjCeJESS/FUMuVSCEPSQ89tBgF12fxMnAXQR1nQnUPu9yqg53Xk42pN1kIMnMnGMjerv2kKa5qYf7o9dMpS7mFlaY0iiWAs1TEJ7CpdosLN+/DQ7qaHnk972lFI8q5Xo1ynNtbmUoOWENBzgzqPGo3ecLzO+OZ1ypJO08R06t93AvVppLadz4/a7+09zKJBvVuOe5yVf9NNDB2i/P0mh+tMOkfFv4s5g1Sjw6ILoDPnbJomUj1Gd7CBrd4K6osW/uu3/iMMN8JGZw1WyZY8eqqZCIIBLP3O1nFP99BzjgJTl9sDujLcmHrlXPQeDCtC2TNRqZBJfncBPUlZI8+a+BhFQOc+ENAtM29Nu52k32YPXcJobNovXnCm0IZDTxRZaeiVFwhwkkPntYjHHBU2IrM0dz1+xeek0BJlUAiI5W9LLZCl9SgQmT+QZZyL1wkYwgspegj3k4eelc0M9Vx2p1JuVAT0naIeUxTGVDWYj8AcPfF2k+Lu7Rw6jUVlUBYgaDwELWA1krnJ8PT9DegFIMl8voIkZJ6TMp6VUh2PhhDI03gS0HMPXRk6ozrjouEzCullZtEtSOruT7n9gJ55wTuG7ZUeG47z3uHydjW4qVOH8lU442Oeev7G2+kAboih6spj6mpDAJ1GamewgVZvFQuHy/jO9/4Sm73r2OytwyqZ0ExmzTWEUQADTF3uN06y897sF9A1TeWnxZAkNyDlBLkAZc9ArWZC1xhyv3se+naAnsSR7EOj3pCcek4cveMhd8n/GNt7KCqUnuWRs++HZLgMQiWnrbORAUPnymIcV4zFjS4KjbI0RRlmbabFkhdAT9QhyUJ7iRyo7Bci/HkoRhM+H0VTBed3I8Xdqx46V5lszvF1GuU4sz7cQ2WbPbGwzKIw9nEeP90eOhUFCTVFz2BChscAPSfR5bKuiHH3rYcuCJ0D9jbe4DaANcx5yhHWAQL6RJXJiPmfA14O5tm/wyWmfO8S8r8FmJ+MYk0C+zSW+rSPGAOkbdjmU2an7FwFJMueG/STjtCkJz4yqiavlykTgl6aqL7ncr96gn6wJaBeW7Dw6zMv4s13XoGfsnwthm7RQ08RJxESEuP2o0CmLODugK6MEHV+1KAudRbzaJm6tzhWgG6YqQB6kg5QKhuoNywYOgE9mLaNt+Xv24Xc6RQbJpvfjDx0Ajqb/Mw15gqEuE/CQ98B0NUZV4uqvHFlSeYh8TyvrkhqBHQaBbkXk5/Wm0OUmc1boPGT1JCF+AXQs1yKSs7J8xg/yBsNaCRKsExN/mWonYsUQs9CNfdfyJ33TobqToCeRxuKCjG3m3IjJgtr7FFkZ4C+C6lpjCSXG5JFj51+Dl+/M0t4Wkrk7pLiCuz2bBLb5BllTlApsuK5VqkgRYrNqxRGBM0hoEt4fhLMi4YDoUSd5b0+ppHipoXcbyYE7mAdb1s6Nt2Snuqhi4Nys+82phS29diVUUkgZ/MVaSrDyWQS3UwRxj0MorYMZ+kEG/jb7/0VjFKCXtSGbmflVogRhyxbu3OPWwN0fn4ecs/PEo1n5s8NRFEsZDPTIkl6IGz3UtlEvW7CNAno/p27gcI7TwP0JI5hmmTmx0NAJ03/k/XQ9dwyKpYQ5dZjlsuVWuERoA+Bk7N1ZTRf0aoqAnsxpJdb56PUgUV3AAAgAElEQVQDLmSaJMu/ibudlcQwryM4pQBdwlIZkBPMh19S7kZSnWJpzgD948v1pxvQx+uoR2BWXMc8dMR/c/BRoC7euYT7dmYJ3+uAnnvXYwzrAghLTjYDdEUXyCsvFKiPWueOQu1DoibJrmNgVJh7rU7sbQH0fLe2C7tPW//xdEoxLVCQgZuMnUn52PncTQf0nBS3y9kdruHEc7gXSSrhXQK6MK25qoYmk9fCpI/OoInaYgn/z3/+v1Cq6djq34BmxYgQqBJgGgEfX23c8iumAzqrLHJAz43jUVSWEUwCOuXItg3ECQG9D7dkoDFnwTTb9wSgR1EkOfS7D+hDUtBolOBoIrrKo9NLj6MYhmHCsR0EfiB5Da/qoR/20O11UavV0e8PJOxTLnlotTool8siZPyXBIyB34dtm8IElFo9WpURa/dMMBcRRD50E3BKtghlECq2oPjw9OSzmnODtbOxJj1+NT2AptOCUwxPCpCEPwoNY3LpmywP4u8Zetr+oQyTaWVrEh3YpbEFr8VxHPkI3/fl2nhP/EqiBI5dRhRGSjlmNfP5c1zXhe+zrE+udBTa/Rgh92kKbTLcdrtz6LudfMWO3l9jman3t2tMVINlWEgi9kPIa7pVPSm/lEwZ8P0AFa+Gra02Sm5FOnJVq3Vsbq5LCQ3z8Ht9TPMgp92f6rEwnnIqvma31xPMy6UqWq02bNtCv99DrV5Bq7UlHa6onLrdruyRaVqwTEfCn/2+L+WUtmUgiQN5bRxThhPYti26IQh9eT09q1x2FUGuWDvPBifFNMbNqzjt/qete94oSoBu27K6Ysh/G0CX9qqqvSz1Vn5G+V7Uh2EYwrJsUKHzs3j/PL/8PYG2+Pnb3J3oVwVYmryW8sD34oOvDwIVTs6BMY/oUC6Z7IjoYWvcHwJfJM83bROWayFKQ1xa/ghLR+bwzvnf4Jev/RTN7gqOnFjEytplmaGexCpdmst88RpvJuVOW+2P+3fVx0QewsUqAnpuSOe9SaiLE8SJL2x3x9VQ9lJ4Hu8/15Ef9/OnPz9fg+3WR2Ap5XVn65fxwchsL5VKgpWffA69UNCfC7wqA6OiVX4I8wFKqlgvp2Mw8DEYDKAbOlzPxcAfoFZryO8ZAiqVPPR7PsplAnsLruuA9H4CsO1QyGP4fl+UZRpScRoy+o8grptstaPJcwjoLNqnFRn5IWqVGiI/gqVbCAZKkbDmMkE0rOctbsDkdt0tQM+Vdn4o81K6NE4kXEZg53MU8KdyKPNDPVz7ncyOYSe8HcySKUm+Tzeg69CTfDgH5ZBrqAy0XHFSIfuDAJVKDd1uH6bhIAgi1KoN9PptGCYP9N0H9J1AfBqgD3ohHNuF49iI4gCGoXgbSRqj3++jWq0iDCLEMQFNgTqBjHKr6yk6nQ2Uy7YYRCyDys8f5bZWq2Jzszk0SHNRHBHJGCbOI3p7k99pKnk6oBc7wU0AuqbqilXaIZGe4vJ+AvKRyIXrlgTkqQ/5Nyry/HzzPOeAvMPdoeyWh70maAhwzfkavrZSqYhBNdJbo9SEaiCXIg4HmJuri7PAz/V5jSnQ3NqE5drY6myituBhbWsZ333+24iNLpxKCj9qAQbBXEVc7h1Az1NgOV+KLH7VAIjpGwI62e62o6FcTuB5A2j63Qd0gUdpLpNIqdpdAvQ83M6wdt6kImt2kWXN6D0ScLnrFFhagjys4jlrmoB5SC/UpjcZIgoZArIxEMDl4Sfz0pCew1QWbonWfCiEjJLjIg5jsfrpKet8HoAwjuQrThQD0yuVYekGKqUS1q5fR0LPXdOxtLSErV5n2Hov96omQ+/5YbobgM7PzK13rl1+2CU8lln0wdBzZ05I1eDzwXUfs/CH7vMolTEMb+4K+DurvU81oLO1JNjJietNwg29rDCr+lCeL2WdhqrnVUS2qVwGfQXwlGMybncLuU8DnNvhoRdttkkAnwbolu7CEDlT1SokygqoZ7yAIAjhOiU502EQYzAIM0a1Dp0lJlpfyEqUcQXiNfl+c3NTQKZerw+XIJfV0TWpUZ67N7bZPSA8jUW9k1GfuYWjUtmxpi4qksD9J4jT2OEa0+vm0aSDwgcjN4ZuyX3nZ1wmngUBej2WU2nD6NxOcsDmLox4Ug48z5NoJs98t9uTiCeBYdSXYhx80yRC2TVg6CmWl6/Kc+cXFuFVqli70YRbLuPS8lXYngXYEf7ir/4jzDInsa3Baxjo9FtipN1zgM61F12nOFM8c1wDGldJSqMqgGUDpXKMatWHpvenHbM9//1WPfQc0CkzRUBngOoTzKErVmGu1PMDl+dVuaQUXhWWUaEnCq7rKKAe+L4Ifsw8jsFwEVmHzGs4iMKsFV7W2GXg90RZmpYO3++JN1AplwXUqDQitpF0XBiWLTN7NcOEZZtSpB8MBlB9DQPUvJJ056Iwc2RgqTqveO5ZqJ33kCtJVe4wUgh3A9AZRuMBz40hbjwVA6/XMnVYFktO6AElQ1ILAYZeEL+Up56zPovejApljnKUe/NwZoBuwyBLOI0RJ9ynEAYrf6TngWoUQeXs2CVYloM4opJnaJXhZw7GmOhw9TFVx34BvZiK2clL3+mSKGeO5aK91QJtdkYoaHB3Oi2USq4AxMZGE65bFs+cqQbWO/N885xTueqmj7JniXznXmocJRKGJphvbm4VAH28ARTlWlWx7GJwTokw3Qqg72zU5CxrUcejr0JDnZzURwM8ikOJHKrwuzK880hk/hkE9Dzknqcfdr67FCWXulSVqFJPEMR55h3HldQlgX1kfIxHM0jItJhyRATHteEHoRifnI1eLjfgelWsbWzAcE2U6za+9Xd/gc3+NXT8VdQWLbS7TWkbe28BOg3LAhEajOhmXUslesTSNU5fo6yGqNeZcr03Ad113E+a5T5i4OW14PxXAboiSzBHQ8XFA87wd8hG+ULC0LC1tSlhNR5mKjmCuqFT0TGPnWLQp2fjwbTUTFseDsclsYGGgY+SS++Ir2WfXnaCY1MEE5FEglQNPC3kkm1ioVHBxQ/fx+JcBcGgg6X5Oja3eghRhW55w9wTryUvVeHBKirMuwHoXKucrCKrWjA8bEvHwG/DsemZs9sTwYKpCRpDJLzQoCpngJ6zYScO9Rhh52bVsZuHpnyjcYX6acqh53XUJokbZPwmgXibjmMKL4MyG0ahhEF1jb2jKwjDWMLuXDkaokIa+5ggXnz67QL0jwvmQ7+Y6awwwPxCA+32FhaX5nDjxio8ryT3PTc3LznzbqcPBpUcuyI8Akae/aCHgd+E4zJ0rgYskfdBtjXPtGXaWTh5nI+iIiKqZI6h/TsJ6JMs+PHPmgboyqCjDtINetu8H3IIeuItlkrkBsWwLUeiEfzKP49ywZB5p9PZ5fZSBD4jHCo3r8qClQPCNaQeoF6gHsiJicphURwcQ4vhlVOcP/cOjh9/QPGGdBM31rdw+MgJXLu+gSBKodsGbM/Aq2d+gVfPvIDU7MB0fQyirjz/7gF6PlUtz6FLp/kM0JWHziogyp3Qsw3+jukg7kcK2/YxvxBB03OjZx8HcYeXflwPXch7WcidgP4Js9yLgJ41jsi8PqXoE1QrHm7cWFPhcoeh9L70p6Ww8vswGsA0SKjxYVsl6LotzrTnVYXsQe+mXC6JcoxiH5alieJkDp3sdF1TJDFpX8ge7oYjX7wy5tDjKIBlpChZwBuvvQTEPWysXUWjVsZGs49nvvrvUK4cEG+Clm0O4tyIewHQc4KbOqQqYiCEuCRBFPahGyFMldGQ9aLoOg4JFczFWaJI1SEf1d+PmLnFsqCZh77dCuwaciYnBKakbyiTNDLZvIKg3uu3BOAacwytx4hCkhsJcgEa9XkppwkjGrFuPmJnT9pkv4A+GaGZBPbdPFiecZI6S64l0bBLlz6CV6Hc8fzyfK2D3jY5MZUKu1658AcJel2S4lR0qVIzZb3onXONCECUY4aj+T2NfNVHIiOYZuFTJcOqfGo/dfzTFn1y/8fXYxLQ5ZQWSK6MmtEjVOVI5OwQ3Hu9rpxfetGMWvCs5u87SYrbNYKgJbL+iruhqgaE7MYUSJwM9UE2yCurrMjzyTpMI8ZW8wpe+MkPxNDodLooe1WUvTq+/vU/gGaUEMY6/DiCXTaw3lnGd/7xL2BXAvSjG4DBIS5q4t7dyaHvAujCNCPtjyRD5bHT8FEtYOkcJrDsARaX4nsG0JX1mgo+Eo8I6Cxh+0RD7iMPjYdbWUD60OujaZjgww/PSX6RgL65uSEXWK3SWwkw6LdlqsygH8KmYCe0qkw8+OApIcVRUGjZNpvruLZyBVE8EDINDQEqUB2h3DwMG1FiwPUaWDpwFG65Kt5qvVbBpYvnsHrtIxxY8PDE6eM4dmQB3fY6rq918cprq5hfeghzc3PyWQR1sXZ15TUUH3fDQ+c95KE3Xhu/51e73cbq9Svo+xtIJWIRi9dDa58KlEow8CM8+uhjkkcaAXqxDjoH9H3UQX+qPXQCOhUjS34ChFFfytDCqIeV61ewvHwZpx97RPKgDGUy2rq+3sTxBx4U2QaYZnKRyv7s7XE7AX07L31XQJeGUD7CoIery5fF6F67sYJGoyZA5lU8XFteQb0+h+PHT+LI4ePCSu52SMCy5Xmra5dh2RqazU1cunQZ6zeaotcOHz6KU6cehuswwpSX+eWM5VyGCeiKQb7TY2qEaRrps/D3yTpiZWRsQ4obtiClh64JkHS7HVy/voKtrRHJj9Eavp7pB14n+QNHjx4VfUZvfWo6QKNByPC9JpUG58+fx+XLlwW4Dx8+ggMHDuLA0oEsf5zNt2AvroSGRgIkA/zixR/g4VPH8MQTj2NubhEXL1zE+x9cgG5U8OBDjyOBg43WFrxGCbB9/Ldv/7+IjS30ojVoJmd5Kx7DvQrousYKglTI1hIZ1nnvoTDiDbOLAwcZlbg3PPQioJMLQZb7JwroKhxQ6HSVh9rz8hKSQoIBVpav4MjhRTz6yEnEQQ9JPIBj6+j3u0LLr1TmsLraRnOzh0tXVrG51cGDDz2ESpWKgR6Ai431daxcuwKvbOGBB5YwP88b5kFm2YGJGxsBLl9pIkwczC8ekkMx8DsolwxsrF/BhfNv4+QDi1i9/iFqFRPrNy5jbuEoNjbLOHTkMzhw4ASg2QgZYiIRz6LlSZBUU9lkzGs2kpXtKGXQC6vcs3yZumUV7lK/UoMP5LlDbTOq2STDVF4jYTJlman3Gn82Q2fMtxKwmSNjmI4Ace3aMj54/yye+R+egG3R6NEk9M7ev71uHxcvLOPCxWt4+ukvy0QsVvzKIA0BD0UWEf4DJyjJoJqcrZ17GaoUS+VPRvW++U95Q5R8//ne8sU+z5n3NOrglN1T3s5PBufQetag542Bhp2e8mRNnvfPmbkT3a+yCooRISpf22LjkeKgj7yPwUj1q8EU6r7VfhTXP/u8oUIf7a2UZQpLWEcYkPjG6gqyZZmbYxh0gEsXL+PChQ/x4EMPoNEooddvottrY/nqKk4//CQW50/CtmsIk9FajINSfh+5scWf83TJKG0i7F0VZM2uf3Qe5f5YijkcoJJNO5TnZ/cqDZiyd866Bo46Oo4aEw2lUrgB6vWUAcdKsbJyBe+8cxZf+tJTeO21V5EiwuXLF/Dk5z+Lxx9/DBcvXhKv/MjREzhy+CRjSBj0WRqayNSra9cu4MqVj+CVHTzy8CNi2J8/dwkXL17Dl7/yjUx2R7MaBESzZjJkLI+6g43OnVrL4rSz4urm96xY6OqRGwn0sOn1Zy2ph+Qq5oqVLEqHTC3KmluysRP34Gb54UvJG2J57mZzHe+/fxah38WJ40extDgn6cdqtYYba+u4fHVZWrAeOXYc8wsHsnAx+THF/VcDpnJdwbNXdiysLF/GysoyXMfE8RPHhBj30YcX8dbb7+JfffMPoBu2pHkUSZbRIhLpmAJp4+VfPo/Dhxo4d+48Dh44LOBnW2WsN7v45jf/CF7tIC5fvY6Fw4dgloH/72//E7b6VxHgBmCFMm5VJCJRpZpjD9EFkwNuizqwcBazhpWTPXJU46GbK3uHUit6ebuyNbWnusaIj0pBqlQvydncuwi62cPBQ5SR7pDEeLNxmMtH/m+BK5HFPLYnZY5KQXNjZ7Q+I30oKaPhWytOE0Pu3EN66ORH3VYPfewYTE4dk4CLan0pt6lpLPfOHlJch363jTTq481Xf46HTyyhXo4R+xsI/U2USjY2t/rwqkdw9p01LB0+Da9+GHa1BrfmwKt5kgsq2R7WltehJzFaG1excvVdLC0CrhNifp6lLSE2miXoxkEcOPQYDh5+AIYVwB/cQOBfx4UP30SlDNRrJjqd65hbcGE6Id5++yxOn/oS3nv3Bp760p/AsJYwiGwJ4pUqOvygI96va3kwNZbfUDma0C3e9QC9oINSxZNcYcrQoulAZ04xYF7GgFNyhbRDO5YHkdYhCXn80oSlzrxOOQNCrqMa7ypsYdlG9XksY6XXzXKnrc0WGo26GBPvnT2DoNNEa/MyHnqwjjRpwbESqc3v9XRcWW7hd77yb1CdP4Ru34fr1QSAqpUFtJo+bFsHrJZiKEc2kpBeAhmu17B0qIp+2EWYxggibmUJllESjxQc+aezCiFFa+sGypUyDLuCINIQcdgG82qIxXMrlyz4fgdg2JGksNRA30+Q6i48twonNZGyBjcdKCXJAyfyTu/VzliqSomqfswZyCSqaoLeD72ZklsSghDTODR8RFFzrdkLWVqUjgwCOVgaZz/rgO5C10w1MSqOslGQifA+/CiAXXJhuy467a5UVUiZZAws1uexvtZCubqE7mAL1bkeNluX0ah76LQG8LsW2lsdvPTLf8azX34Uaxu/Qbu9isMHTuDCuQ7++Pf+T2y1gdJ8CSFrUSkLmooMMYSv2lgyHEjSJ0ua2N+ZoxSpoKg8dfHs+CBL2aCC0iJ4ZRsr16/ixZdewtHjJ3D6iSdhOh7CGMIyl3w/yx2RoFR2MZCoQoKqV0Wv00USxrKW/W4PtmWJUukPelJialgGeoMu4jQWsqvJXg/9Dt5/9x3hA3zld34H3/veP+DQ4UXMzVfw0i9/isWluoTfyZomuHjeEvo95o/nweoM247wq5f/GYG/CtPwsbJ8CbXqPA4sncK1lQ6+8o0/glWqwLBZwaL2nManntJ7IXmO98VyNwOW7fLW0B/QyDfE+KUXnNvIAi5p1jXMNOX6u51NyfMnsSEhZ8OgnLKKpin1ypZZQuAbQMLJVzXoJJrG7AfekWsKIuaQ2cJWVZ3kRjqfR2H1I+oCphQ6iMMuLn/0Nt5645d48vFT6JNUhkgIvUFiQrOr+OIzX4flNqDrnjgRnEZnSs6b28axpn3ECJDQw9RS2GzZGvbx/e/9dzBQGUVt6T1Rqc7Dqywh1Wp4+tlvwA+Y8mQY18T1a5dw8vhB/OVf/t84dITXP0Dka6hXF9DaIruePCWgMXcYpz/zDFZv9LF45BQGSYQL1z/AP/3sb+HjGsp1HXHK6GAoeo9mDUnIis2vw7AtDBhFtUxxkmjApezxwV4ajMOy3JhazjQQpgkGUvVhwMzGifa7fVTckhj9UhCRIYvCmvyHfCZ8brAXjYpi053iqzMLQeuhUhugWqN+IOdFkeUoMHSgSCqmIaCMx/z1ucGnDC1pmJYPDhmC5cipUCTIm41J9SncU0YKFKcspqxoED0m5YtMn9xulvvugB6PAJ0EFfrrsoYqXyv2WRRic+0qksEG1q99gKNLFqL+dehpS0LmcWqhUjuOi1dizC09BtM7gLlDRzDAAF6jIqzN+doi2ut9xATOYBPt5nksX/kVTp6cFwC6cSNAt7+EWuM0GvMPwXYd2A5LNvrYap7Hh+fegGOkOHH8ELZa67hw6QNU5iw88vBJrF5ZxmYzRWP+KTx8+mvoBg76ZImW2dyihXrFBWttw74DLS2xEIn0JxilWMo51jabqHgeXOb6qDBTDSXbRRQn6JAMxeH1MoRGlfiZLK8juJGpktBr5ntSgRPMyHqm9cjnK6/YdavotAfitbC0T5rvMHMYh2ht3EDcb+Pi+dfRqPUw6C/DMUOk7J6XNtDcAn7n6/8jvPpBtAc+nHIF/oAlgjV0NyOUyhYCrIlBVnGWkIYGKhUPza3rsMsROv4W3GpZcmlp4olBg5AKNUQatRCHHdTrZQwCKhoDieYgipUyIDHM82w0N1ZQq5AQaciapLoj4B/GBgbdECXNhk6LWaOHy5wcc1zMB/JkcXgCWf5UGoG8R6nsqCYY/MzAh+1mYxwzbkFMZZI32dCQ1fFK0/6M0a8OMw2thKMlUhKVqDBi2RcZNqGxdFKXvesGA1RqdfR6AzimI/cfdPrwLBebzR7s8iLCtIf6Yg+d7jK8cgndrQhaNI/Ij7G5dRlvnf0XnP6sg/X1C/BKc1hb1vDcF/43HDh0Gu20jYhGnOwZOziommUaQPQiuCaSWjI0IYlxdjUNvCRRVQwM99Pr67c3cPBADZsbK/j5L36KQ0eP4NraOp780nMoVxdgWGWpIrENC5HvIxxwjKQBy3PQH/TBnga0pDynDM8tiWfIhjm9bkfWkDXJbtkV2eceCW8ljVG2LVy9dAnvv/cuVldXUKt6OHHyCN544xV86eknsbm1Icq83e7jic99CfPzRxHFNhy7rljtYQev/uqf0WmdR9kN0Ouuw9RLMI0lXFnu4k///f8Oq1yDWTLVCGTmiTULeuIgJXk2JAiTV2LJ/XF6mJIfxRth0ymmOxTJzJMz2G63xAiwTBrUiRg6fp/cExflMrkNTWhGC/PzNNbZq7yKsF9Fp6OMTbekQbdb8KMBNLMq18P0rJXNdidvIGbDlwSwuJZpAt9vwzZCrC6/j5/9yz/g4JyLoLeBcslEEEYYJBY0p45nvvoHKFUOwrbnoGt0EAz4/T6SOIRpa4CpurRpNuC5LtKej/b6Cn74/LewME8juC/pyZQGsdlAbe5BPPnUVzE3f1Q4HFvNVSwtVPCTH30XrfZVLCzpwsUp2Q2ce/8CHjh2Qs5byXNx8dI1/P4f/nvYpQNIjAbYIPXC6gf4hx/9FaxaC5o9kFQCiYwaGwZ1uhLpIpHZcizJvfs0QuJIvhiNtQxDSojBFGHIXvARLMeGWXIQ6UA/ZMUSOQcmHMtG2PNhyFTMHQB9G+99AkF3/lGnMzlAta70L7vIKUAn/4DXm0Vl8hkgguAEaBWhEeONhti2gK5APa9qKMQihuEGmeRAQ4hnSeaaq4525ZIra3oXAJ3eZlZ/yguShmzKs1RhTPZ4SbFx/QoWaxbefuPnsLGFejlCFKxj0G+JwBvmPCz3QbT7ZRw+/gTcxgJCPYJmGlJKMd9YQthN0NtsourGGHQv45e/+A4++7kHsbq2Ad2cQ8l7GPX5h1CuHRTB140mdG0L3//ef8M3v/YcKk4NZ8+8ixtrWzAtG6ZLsEzw9OdPor01wNvvdPDFZ/4EhruEhJajNYAfbMFAKB3mLFRhGp54zAHzpegi1iPQdJZewTGPkCH/gox73j+lgyx1AgjtMQ4IIEwT2GWVGAKjoqJo0DtX3Y5U6F2tY2uLB6YswkUhowfnllgJEKLX3oLfbuLsmRdRKbeRxusoOVRyZLg30OnaeOqZ30epdgCsjnY9TzX4gIOgD+nqFWtbolhtvYGtjZ6kNwwzhuH60O0E61sbcEo1UWpRaMDSLHglViPQqu9Jwx5Nt6DbZehmSXgMVFC0dnWdHmEs3cDEwyaZjxEHGjKaLd6iJAM0eqIEL4Zh6a0TWyjsGkI/Vk0WHJJbIvQHXVWWQ+/RJQGSz1MHMApZFsS8JT1ukhpHFQtMfeSTu1RGhHukQ5dyqhgGGzoQU6NAuB2srHDKZWx2uyhXq2i3uxLZLbESIwHqXkU8+z6jEukAptNGGLZhmy66rRhGMieA3uut4sbGu/j1m3+Lr3/jKWw1W2g3NZw88hU0Fk7CbnhIJJrAlsQEc9WOMwf0lC02oUhVrOWmsRbHvGdTmjQZeoIo6GK+7iIK2jh/7m3pQLfZbqMXxPj6v/4jGHZVDCgplzMtGGkqhiUV7/Xmhtwf98JmY5F+H912B65ND9yAxy6NXFdG4ziJizYd+zywVSXXvM8Rmik2NlYALUAQtLC2elVAlvngs2ffQ6U6h8OHT2J+4RCq9UX0fUUQlHGRiPHmGz/HyvIbMPUOTJIKdRemvoQg8vC5L34dtleH7TnZfAbqFBta4kBLmGpi2Jyeu2LG0y6hd8y9J7GOIM0KG0YDms0NWcfFxQVJTZG0WPYciVqFvinnrOSa6PTWMPBXZYAHZTAKWJq4CK9UlwyNH/SR6pswXR09X8kp5YaTHznfnkaERgOfDaxilfbpD9rwXMDvXsePvv83MJIOtHggjV0SGgKWh3LjEL76u3+CcvUAoJWRRBpsiVIx2MRzkSClAZKE6NMZCnzUHRftjRW88OO/h2n0YZmUlwROqY4oKaE6dxIPP/olNOaOiJyTO9SoOfju3/03PPzwUbQ7NxD6IZav3MChA4fF2Dl27DDanSZKnodOL8Xjn3sGiVGFN19Hc7CCv/n+f0HirKLrN+FV5qQUk3thsGdGEArpj6CssROgnkqUy7QUIbBPQmAUw3NcVEplAXY+fxCFsMol+aKupBFJj9VhOTMbwxQ89Ny7HRsDf8soXnii3kfJ66PWMMSwY+SFKTMpQZW+6rb0TFAeepb6u8OAzohiEdCLqZxh8HsiEsBrNHSmoMvQvvuzc+lk7oMCmH9NDblL2Qg9yu0BnUHjeNCGHnfR27yCc++8jONHqvB7q4ijrrRqbXcTPPaZ38OZs6v4/DO/h0hzUG5U0RkMYJhU/A6MxESnuYGFmo711fdw8eIrWFqq4jdvn8NDD38RSwc/i0SvwvFqqM056PQu4urltzBXN5D4AVYuraO9EWJh/jhq9SW0e110OyMiGgQAACAASURBVCtIw4s4cugIOv05HD3+RZjlg/SLYNqsUXTkALjsQhCY6LTZZchApeZBt2P0wh6skie5YI0M8yDMxrGyLtRATCYzwUnPhgxmjfYZcqdClYYcVOACMCrEqv7NQzbKK2PdPsNY9EgZYiaYk+VPY8lvb+HVV36EkrMJU2+jWjbR70VI43l0ByU895V/i1JtEQm9EUYLaDUPQkSDVDyWWOtJzX+1dAi9biRhMMsB+oHKkRlEORJLQoYeVe98eiOGEQBJBAsWHNuDH6dodwaSByxLqaGOIOhLyJ3gJJ3+pEsWw2/sFaDKXSK2+JQ0NvkK7A+tWLuUSXqJjEoQqFXFgWpvSftH+guE7MsciTUr5XzCN3AVUzqIRYHR2WX4T9LlmVznvAf5lw0/6K1p9HgIErEoHemN4LgIkhTlWkOiCyR9lkwbQa+HsK8af6RUVLGPMFQdDctOHeFAh4k6gr6PINhEq3MRPf9DnHnrRXzhc0+i245wfTnAl7/2hzArNSm1lBaW0gSDA0t4zYqwSK9BJkUZykjm4SWgM/TO9ei013D82CLCwRbef/dNCeMuLDbws1+8hLnFw/jis19HqbIAjamd1IBtGoj8AZKA3oiNhFEHerH9PurVKkqOLaBOw7HX7Ur4X3LB0rwJsFlKk/3OMS2JVFy99CHCaBONhoWPLr6Nt868jodPncK5Dy7g+PHTEl4/deoJhJGG+tyCGASGxU1mDtjFO2+/iuUrr+HwwRIefuiYMOHff28Nl6928NzX/hi2V4NVZjtnpY30NPfQaQgOEMe+GHLMEVM+WMudl8Z2Ou2xUKZq8BLIZ3MO9XpzHfXaApKYDHwaj/SOgCBqCsnRtih/Jgw0YFmekHt7gw3EaRO6rcF2a2JEaCyrlQgPIwgECK6rje4gkjUb9DtI4x60uIUXf/I9RP11iRrS8yZvJ9Rs2N4cnvvaH8ApzyNOVKqNbQrq1bqAZafXY34FZTbfSRNs0cGxbfRba3jn7V/CdSIcP7aAMr3ryyt48aUz+Prv/js8cOKz0PWypBQqnoWf/fR5lGxlbF+7viLtex84+pBUJLRbTVy+fB6HDs/j2InjOP/RVTx8+knY5QUsHTuI2OriBz/5K7x/+RcSmbLsqpCYBWyYR2dkRw4dc0EaNEtHP/DhZ2kw6jJGlQj88SCAoxlweKZNA/0oQJ+d6tjsU1IibNHNuG/edVTt/0Smfi9QnglSH06ph/ocG52xLSzxhtev9A17IeRz4m8GdHKrqK6YNpgcDjTi4kzz0CX7l7Ucz+eh54BOLstdAPQRSWPkoatwFwkN7MTKIDVz3w0PePfMi0jDTXguFW4LKbro9mMcP/ksLl/1ceTE51FffAC2p0DCskvodgaouhUEvTZcc4CzZ36G+YVEcoVh4uH4g1+QUHs/MqDbFryqjvXme/jw/Ks4dXwJb73xJuKehdOnnkKjdgydXoxByF7wHfjt9yUUBOMI1jcNPPrEc6gvLKHXZ0tKHXHYFmVvppaUKCmiUYpE88EA8VqTobl5lAwD/XZbnsEDSHy/sdFGub6A1LAF3MXzZE1eSs+EgJ6DTS4AOZjnU57Vc1i3ypBztVKS1retVlNyqksL80gCHy/8y3cRR8uIw3V4rgF/QKVyCHEyj8ee+Coqcwdhebbku9jykADGUB4BiEMYopAIWYWWsglQCtNKEKabsN0EfsgmPlS+FZhmVbwj1QM/hM2wdMQgMdMKI7qc5IOka1ok10o2MwGp3WnDsCw0GnMI4wQ31psolT05vAwz8x5ZimjREWTfZSo7GjHiiao8k3xRaYrHzVrbEKVyWboM+gHB3ZMcMxt2SIjZdhXxMJ8PX2j6IaMLea9+V/gZFdeBY7K/tvL06GH1Qu61rr6SGDZbedKADX3YjgHNUTm/TquLaoVhdgOdrQCuVUMcBJI3P3ashnMfvoKVlfO4euUjfOELT+HXv3oT/8v/+n9gkNjCJyCgU3kkEnpXzGiG2aWqIzPy6IWqCVKWpCJYsqmjgzkC6bkzUpb55OcexSuv/BIHjxzD9fUOvvbNP4ZTXhC2MitIHMuQNJgWB3BLZSSmB026uPliXIX+QLxBlcNT0Q8y8rm2AT18pyQ9H7hGJacEPWS4egtHjlbw3ge/llKgc+fexvLVFTz2yJM4dvRxDAYmGo2jwpdZOngAtHp1k13jeuhs9qChh82N97B8+SxuXL+MXjfEkSOfxec+/3WYpSXYDLmXGU5XOXQdFrSI0YoY5Qpz5i3x+uh90ygmj4J/49wHeuLlUkkqbwjunOHNahsa0+wRwFQCm6j0uzq2NvsSunddC9CZAmIjHDZvqSGJbbRbPWkbSiKfXQoQRAO0e6yKMQWcLTbXETlm2+lUOCWWU4VXqctZ6GytIeyv4+Wf/xCdzaswtUjSc32fHrcGq1zHV775h1hYOoqy14BtOvB7fUnDsOMmw/8RuROWC81y5Cy01ldRdlK0mpfx4bk3cfHCWTH8Tz3yGdTmjqI+/yDm5o/DcRsSxbDMGH/+X/4MX3zyYbz/wTuYXzyAxaUjOLh4FL1uT84eeTHNrRVcuHgBBw+fgGlXsXToQSwdOQBvQce7H72MH73416gvuLKntdqcRM9WV1clbNyYm5O9aHVaMB1bNf/JyJSSE87OMSNdBrlHnO8RR+gOVIrSq1UZr8RWqyXG+R176ANYdgeNeVs6x9FDZ3TylgFdbuv2ADrlWnFCTEnbkfisZqKMyJafgIfOfDDBSLG9BdB5CRmbmbqT3m0S9BENtmChD79zDW/8+gUcPdyA318FtC3opgU/qGF+8THc2NTwhaf/FfxYg1OuIUlJVumhQSs1DdHavILXf/0vePDBOt597z088eQ3oFtLsFx+1ZQAaV30B2TWXkG7eQVmCsxXDsE2aohCG7X6AkzXwvraRRjRGjabmzCdY7i43MPTz/4+Fg4ewfrGNSRJF5WShl6rCVvTMF9vyBJvEVARwmvU4Hhz0g0rDfqolZlLitBptcVCr88dxEYnQGqyrI6hJF08SiqbIaCL1zFiGgt7mHlCxUiQkCq9XNbgb23eEE92fq4uXiwt9MgP8MpLP4JpsnxtE55DQNeRxgfQH1Tx9W/+z/AaB2C4Om40r8Et0WFm7b8h5BQSUgzDQ3tTw+FDD0r5YLfPHGJbunip82RBSyvQNE/IQ6q1bp/xadRcD1vNphxYdV2qYRBDtJVqBY25Bq6vrkpFg1cpi3fd6Xaks1i1voBWlwYE35tKi12rmOMnoNPr7UqNszR+yoCO4kZgVfW9bMyiiWHS7fmiRL1KA0FAoNewsHAQGxtbIyb7kHWb8bRTtoAMkEQ9IAoE1NUoH0I2CT8mbK+Bdi9AY2FBPrfd2oBjQrwb29Fx7cY1NOaX0GvHOHroFDqtEJ1WH/VKVchqgb+Ffq+Jfn8Dus7hOn1srK/g0OEldPshFg49DM2sSJgZKZtgsKZdyh8kbM36dtbMSkqGClAYy64okiRmiLWDreYlnHnjJTz1+dN44YXnMTfXEGZyubaEr3/zf4LrLUEzGEky4XA8Y+wD0UDIfhstdmuzpbyz12tL+LpRZ9/5joAnG5s0GvPwfRrgKaq1ebD5IM+kYzkYtFs4uFRDGDdx+cpZnDg5j/Pn38Fms4XHTn8Bly5sYK7xABYXH4TO62YVxqALm81khIRoIvI3sbH+Llqbl6CnvuSOLesgvOoxlGtHYJaq0B0DUaomUjFvqaeqRpfkV6YlSHBj50SkJGUN5PxQNrqdFlzHEuawkPhlGI1Q1YWQFIoc0RMsSyTBtjy02h0xEujpkitA45DkOK4LDayNjatI0EGtUUWqs0dGjDTqIZUyWhpZ7FTpQtNdbGzyDJXRaDQkNdJvX8fLL/4Q69fPA/EAhmZIykqzyyjVFvDc176JcqUhUSxGhCiP7c2W1OMvLR1BqrlYW+/Aj3VUazXMVV1cvvgewgFD5xvw+xtY31iDV1mAadcxv/QwUq2KWuOAEBzXrl8S0K97mpBfFw4dlpRIvxPigWMPYGP9OubnKjj/4TvCrTDNCvoDDQ+ceALVuTpSq4+1rfP49j/8B3h1Ns1h9I2ck4wEzLazEuFSrXzprXN9+DPTNPJgcxtDh8kz3+mjWvbES2UfebLAGKIPeNZ6XTjlkkSGxolw2/PKPzbw65wn0sb8oiuOTpywrweNeXZ8pEHIzo5817yqIhvPnUVS80qX/XjoKrWqSgkpk+xVUPHKEmmSLO0nCugEHkn3qnIKuTAhxZGUosqSGJaLOSVNjxH2m7C0Hs7+5iWkSQemQaVxXcCpuaXhxMkvYXU9walHn0alfgi6VUEUq/7DJFOYWogLH72F1evnoOvswa7h1CPPIcEcDGsRdqkhZIwEbNxwHUjX0dq4hE7zBtau3RDlcfjIUXh1ev9dqWE/88orOLB4FEdPPAWvcQKl2lEMgkSs73rVxuu/+inSoIMkZLgsENYhCVOWY0K3XTz06Odw5coyEr+Dg4sNIPJx/doKNN3GoaMPwaksQbPr0OyK5I1VB6dIATqjrJn3lc+FVmBOUFeEQ99vwTLZRKaLy5c/QqvdxOHDB0XRfPD++zh6+CjOvvUKGvUBDL2LSpkhU4ZVF7HZcvHcV/4UbmUe/aiNt975NVw3BNI+HEtDu6V6Mc/NHcGNtRjPPvNNdDp9nDt/FrrVxmCwgc3NVcw1FmGbcwhDC7X6QZx46CHUF2gc9fDGr15C5HfgD1gREIiFL2Qr2xZv/LNPfgHnP/pQGgQtLMwJYFORsN3kgUMnUW48Aqd0AJZRRhxGwi+wLCruLQHBXncLa6uraN7oSDnN0tJBsWLXN1ZxfeUKKlVHGg/5AUOoZTTmD2IwIBvewUMPPSb7wGjRsKgtm4SmFPsA//Ljv0OjaqLM0YoMRTNyI92vyNDVYJfnhfD39DPPwbQNnH3rdXQ66wgGLfhBV5ScV5nH+vUBnv7iV1Ep0+hLUHaBbncDy1cv4J2zb+HwwcNo1KtYXbmM04+fxOtv/Aym7eCRx5+B7c7DK8/BstlBjcabRC/F0GNHKym1ESY8ZY8pKBv+IMKg10TgX8Urv3wezzz9Gbzx2i9Qr9m4eOkiSt6c5GK7Axu1OZYyLUrjJjqx/e4mui2SIYHG/AFcW1lFo15Bp0sQfhhPP/1FnDnzGywvX5NqjXp9Hr0uu2uxrOxxAfWBT0Z9CWk0wObmCl5++SdwSwkOH2mg29nC0uISPnj/ApCWceLE4yi58zj54GPwI3pebVi2JXntX7z4czhWiDReQa9zDUnEsPAcXOcw4rSGZ7/6b2C4FTLOJOojjZZIQktpmTItwn1PsbW5jvPn3sXq9avQ0kBk0e+3cezoIVz46Dxq1Qqee+5Z8Xxef/11McKPHDuMfkCv24RtzePokUdw5PApcSLo5duOJdwNDoihvNCw3tpaFbDrdm+gIqFv8llI8OpIXbels8yWHlZVPFu3tISV1U2cPPkQFhfq8Ltr+NlPvoeN1Q9hkYPD3DO9bcuDZpVw+rNfQJ956E5HoiYlWSe2ua7h+PFHsLB0EjHK8CNL9ualF3+MtdULqFVS9DurMLQ+wtBHo3EQg9DEl7/6J/Cqh4Ssyntvrl9F1dNw7cp7gBHi9bNnpE32w6ceR3O9iTQO8c7Z3+Azn3kUp049gk6Lte4NlL0jUilzcfkc/GQdr/7meURJE4YeodfvSM7cLjkSrSI4s8/IwvycpF6uXL4sX0EUolKrwHIdtLtdtDY30SjV8MCRozh69IjkzT84fw6Xrl6BVXKxdOQQWv0OmMZWuDKC7F0GVN46rmu+OC4LiyXYLuvp+xJ5pNFGQCf/QgF63pRrPDV6JwCd8pYDuhpN+0l66GoEeVYXOfLSlfJUOT8SGhh2N2m5pgN0NpeRhFt4842XcPRwCX7/PLrdTUCroeQdQaV2En5Yxhe+9A202pF0fWP5CXNQcdzDu+/8Gp6n4cJHZ/G5z30RurGEufmHYDkMk9MvTGC7tAaX0d68gDOv/xT/9g9/F0vzS+i023DKDja2rmN18woOLS3gUOMgLl1Yw0uvfoBHPvMsKnPHoZssJUsRBx28/qsX8JVnP4fTp44oRi2Dl66FDz/8EC+98gb82MHDj5zGgXkPfrcJx0gwxx7UrR4++HAZhx54HIY7L19kiwuZmJ6FTmVN/pzqta4luiJ/UImz3AohW8PANEP85s2X4ToaTp9+SPpBs0xrfn4BXrmKM795C2fefAkldxOD/ipchyU2ZRg4hna3iue+/KeozB2QFMF7597AsWMeDh7wxKvqdduS8w4CE//0T6/iic88i61WD2s3ruKLTz+ERsNEyWYOr4HVlS5ef/099H0DDz36OMqNCjaa1/Hayz/Bs09/Fg8/eESUsW2yM5iN8x9dwEsvvwrT9fDAiQfhVavodVsoOToW5spot1bx7vtXsXT8d+CWj6Nkz8lIW7INLNNHGF1Ht3sdVy6dw7Gjx3Bg8QQGvQTLy6tiHCwdmMPRI4sol5lXt9BqD0hhQAIXH360jObWACdPnka9sSi5Y2Vk5g0wGN5iOVMf77zzS5x66CCOH14SGU1CGiVMT5jo+xp+884F3Gh28dTTz8pevf76y5hruHj0kWNioNzYbGFz08drv/oAzzz9FRxYXEIcd7C2/gHOnn0Vn/3MaRw7fBytZiCeO9v19nrrWDhgwnQsnHn7IirVQ5hfOAzPW4CmkVjISI5idDPFwrsiB0FmVxuWaLfWVhet5jVsNt/HU58/jldf+TGa61fgDzbx/xP3nk+SndeZ5y9vXpfelq/qqmpXbdEObdHoBtBoAIQjCJKSqJBmRtJ82Yjdf2Qj9tNE7H6YndFIwyFFA4IEgQbQaLgG0EB778t7l97ezJuZG+fNahAyI2pIaQkEiQABRmVl5n3Pe855nt8Ti8fo7Bpk/aZdJLq2kC/A5NQKi4vL6iIVCVn0dkXo7+1Uu2bRZ/T19fDe+6dYWJhl+45trKys0NnVrWBFMuKfmVlQO+aRkZ3E4p3qQuHzm7z3/i/p6Aize9cOZU/MZldVpyw6BKE9ivVQdue3bj5k957DROO9aiLkuhpTU1MsLkzR2xNgaDBANCy9gaNEnZMTeW7cmuHI8Rfx+oLIIeJKNy0KaM3E8PiViLDsyMpLomlXuX3rqvr9RzYN0tudoFEX5oUQKL3qZ926cRPTsti1a7d6bbNzU9hBcV+IqE9EWD4G+rfS2zusurJqzaFSKTIw0E0ut8Lly+fUJW3TxkHl4JibXyKdlZVPgETMIhY28dttDYR8F+UCXG8EuHzlLkPDG9m8aT1OeZWPz/yS9Oo4Qb+uvm/SmNRbOq7HYOfu/Vg+H36faGd0GrWqurgU82XK5RYdXRsZ3rAb9CjLKykuXjxLR9LPnsfWUy2vEAnKTtpQ676PPj7Ppi0H2LnrMAsLaXU5sUwZ/S9y/+5FMoVldu7fTanqsDSfUh18wGfT2RFnYWGaudkldmw7QGdyA/msl9V0nvHph2wY6SLRJXvuolLuR6MBrt26yc9/+SaVusPJ555jy8hmNbmrFIvqPJQv0uj4GJevXyWdz9LZ28P69Rs4sGc/C7Nz1J0aneJFBh6MPuT+xBi5ShErElDqd/frgr5WXdYW6b9XGrtHNDsFEh1+5VyQDl1WLSpiVRX0Rx36NyibqgFrW9faBX0tnvvvXSP+5Tt0mUwqa7Mo3BF3kKnoqjLd+Dcp6Irv+w9oSl9TgeSfKeO/Kn+qhjfbip61HbrWtlqVSrJlVV/gekW6llFSKzN4mimatUkFOPBoASqOzsC6XcwvVjhw6Dl0I9Ieh4la3tsik13m/v1rhEIWhUKa9etHiEeGKFcMQuFe5SuuNQS/WWJx4Qbp1EMO7N7M6N1bTI1Pq8JQKOcw5MPzlnGqJfya+JdjdPRu5sHEKrv2P0MDGbWJsKpMPjXD3NQtnNIiuqeqRq0CDqk6ctvsZNf+Z9VINxrUGL9/nVx6nqXFBVVINm/dy4PxFEOb9hLvXk/ZAX8grJSk8sA6dcnltdX40mdItyPiND+FbIp4zEcht8T9e5eJx2zyhVUq5YLa14kad3R0UpGd+nr6scw6mcwdpqduEgzIQyseaYtIZAu7976g1gK1ZplCaYHx8YusLI8SDUtwjeyZJV7WT80Nc+ToC2qKUCpnuXbtI2zTgUYJlIpVFP5BvFaMA0efll2K8umWs4ssz48xN3UX23DRWhJE4mU5lSYc62Tz9j1KJR+LJ7l3/xbplRmWF8ZJRAw2juzh5rjLvgOvEvL10KprCpTRauUYHfuCQnGWgb4k9+7cx+uJUC6Kqjmi1NNz8/K9KdJws+zatR3bjmD5oqAFmJ1Pc+/+NEePncSrS9qUdA1CiWpf8WVCImKkVrNCKjXOw/tXMEUToLkUs2llh5L3wfbHZbHC8We+1dZKJOJ4jQZ371xlauK2mkLoVoSQFOTIAIPrZGWRZXL6OqadJRhqMTs9STFbY6h/NzMTyypKtLNTduqXCUZ8dHYN4wskkPygnY8dVF1dva5RqdYJRSI4NRHFSWcu2dXiNdcwvCbzc0vcuv4V+/etY2nhDrnMDLnsHF6tHYOpeQMMb9hD0yOCuBjzCzkVitLX24Gh19WaJuATpEBZ7X5rIkiqlAmFQ2ritnlkKysrqywtp9SFSN5DyVnYu+8gyUS3WoGcO/8pA8MxBXAaH52iq7OPSrGiNA+aJhqJBRoth0QiQXfvAA8fznHixPewzA48RJQFczU1yfTkNebmrmKZEqIkI9gomYwIzrp4RmxTgQiG31Bni+xoZdImI3c5TOWSJSsJWSPJNEuemc/OnlaWSoHeyAW3KG4Qp8bmzSN0dfVg2X4lBJ2bn2J24Z76XkQiPfj8XWieKE8cOYntCyu7m2RHZLILnD//EZGITNiqTIw9IBIKs7SS49hT36ZQLHHlwsdsGO6kXFxlcN0AO7bvZXxyBcPq5MbNcTUt2rB+iLqT4rOzp1hdHkX3OGpSVixV1Ah948hOOnsGVMpZw60qvcXczLi65HckupSvvFDSee31vyCVFQaDRTozS6GwqHQ0Pksmf3IBEKeMrKHgmZOv09k9jGWJU0XWeGVuXv8C0yv7/wyrpQIr6RwbhkcI+gNcvnSeZDKCZXpIxLuUtuDA4ydwHeHKyw6/ysdn38Zr52i6GSK2aA9SqujqtsWm7VvwByQ0q8Xq0hLL8/OqqIcCQXr6epicm2F0coJXvvsddcmXdUZmNUWlUGRidAzbNJXOwuuzuHDzKr5khIah0ZA+RSbBSiTXUvZgEUGKOPB3HsB7ZOpUwfa18Ae9mJZ0qFLQq2vci7b7RI3cVZe+xrNQMLV2AW7zI/6+KE757dV//qnwq7aeoN0Gt2FJ/7OCLqLgf3Uf+r+koLeH/aLQXqOdrRV0eTNE8Skfruy0tJa0UBUqpRQL8xNkVh4QttNUy0uqGLc8Pmx/Nx5PjGhsiOH1O9UXMV8s4AsYXLl6XgkXUqkVhoaG6Ez24rOSai/uDybbwiytRq2+yuzsZWqVRTJLUwx0dVMQkIrho6evn1RuhdsPrtDVHaNeLOLzhQgnBphdKbF115MEIz1omo9Wo6b885NjV8iuPsDTLGB45UCRTskmFOunWA+Ty5ew9Qq51DTdST/1WoVKVWx3YXS7h/7hXXQPbMNxdfzBMMVSQXWxorb1eCVUBSyvrb7U0VBIgSLEFjY9eZt0alKNoLO5ZdX1tFo6vb2D5POOeuBKhTK0ijSa0+RyU/ikQyBAasXG9q3n0JHXsAMJGq0qpeoi42NfsbR0n0hAFOYVdVlqNH04boSjx15SU4RyJcuVK2cwtRJao9i24q0VdI+VZP+Tz4BY58Q/7pRYmR9l4sFldEpKxRsMWFRrDTp6BinVDAoVmbSYLC3OkYgaaI0c1NNoVpiyNsiGkWOs63kMrWFjm15WV8ZYXr1GqTSN42RJrWSIR4YpFjwMD28nEomSL6YYH7+BzxCrna728HgDpDIOvkAHaEG27dhHMJxs2+pESb4mqFP7dynorSr53LwqzpXCIjpVCumltcyBJtFEH07Dx7adB0h2DSjQjMCGRFtx9tN3icUSrKYbDA5uZ6BvI93dXeRzs9x78AW50l1K5UW6OztZmssz1LuXgZ4RZqcXmJ4ZQzeKBMM25WpD7TvFm71371FC0R4aTQOn3sQXkOIuXUR77C6aB7k+B3xBnEqNhbkxquVpFmZvUizM4dYyqgOTZ7ZS1Uh0bCDRtR3L7qZa0wkGQkQiQp8q8NW599GaeSVQlWmQHCwiTkx2duLVDQaHNrCaynLj5h2CAQkyKqr416efPklnRw9zcwukcwtky1PKL59ZcRjZuIuhgU3Mzc3z4OEtPN4qxfIS8URIWSaLhRabNh5hy+ajNN2Y6v6z+UkmJi4xOXEey6jQrJcI+KPkMhq61cnzL/0xVjCKHjDbjAJlDRPrXVtIKPtbueyLnqBek4K+yGefvkt9bVVVKmSUm0Nyx8OR9qpA7Ht+X5h8YYWKM688xT5/AtOMyxKC48deJhzuou6KTgJu3znP9MwtHCetLvmOsnnadHQO0Te4W10W7t35Co2CGntHwyG6utYxPZPBDvSTyzfZtm0vQ0PrlLXsq3OnWV4UMW6FWrWgiJi6FcYfSlKquCpS2rakUC5jeCUtskwoGMb2JajW/Lz23b+kVLXVnr1STVMoLPDRB7/EMsQ6V1bTJzHRlipw/JlvM7R+u3JF+P22urzOTt2hVl3BqVcpSiX22mxYP6IsinduX1MXI9NsEgyE0Qiycf1uRjYeYG52WekVzl34gLmlGwTsJkbdxalUCXfEGdy8gfnVZa7duEa1VGbj0DCdkRgrCwvKPSE2uER3J3UR+rbqnDt/Xq1mQ/4gGwbWUS20feyaaCFMnZuj90kM9YrBiIYh2iwlplEWuXZB13AVqe4fTkjNWAAAIABJREFUy8X+RXN3Tx3NW20X9IC4e6TzrtKUS5HCiz0atz+ia36zoK+RGf+VC7rogWTkrvQHf5iCvibqkoKutSMj276j9q1G4D+yU2opu1T71mzqLebmxhm/f56EP4frrFCqlrF9ISpVL339W1ledjl0+Fm1iypWylTrBW7dvq7Uv8LDlk4hHEhgGUFV5DTdVoptj15hdfUBDx9+hs+oUlhdpiPcSW/HCJmUQ4cgXr0ad8duUa9naVSXsH06mh0h73jp37CbwfW7FBlNF/JdLcP0+BXmZy+jNXNYehvA4bMj+MP95GpRRT8L2Q7L83eJhzVaTYdypU69YYPeQUfPNoY3P07D48cfCivylm2LylZS4jR8VkD5uzMrq8QjYXxmi8zKJLduncPrLVGtZqiqna1LzdHYtnUfphlVxLeF2XmlKTCsJTRvVq0lPPgo5oVq1c8TR7+vLjstb52qs8LY2JcszN0kYAkLoNSmIjV9VOpRjj71CroVolYrcOnie2iNDPpaQdeaQRoEaVkJ9h87iScQUOAMr9sivTDFg1tfoDcztOoCyzBoaSaJriEKVQOMEIYdZHzsPhF/E5M8nvqKWiqUzW584Y0c2vMSpies7sLXr35M0zNFqTJFobCkhHixsJC1LPbtO05DHiLD5cMzv2CoxyKXWSIS78H0xZmYSrFpy146ugUwFCMQSqjgHtk3thXy7cAMUXK3hENeL7K8MMbi7D3q5WW14xQEaSFfoatnmGLFYHjTbmXdqdZqZHMrtFoVLl/6TEGG/IFB1q3bpoqeptVZXnnA4spNPPoCjrOK37ax9Tg4cXZsOUhqNc/ly1/hD7ikMosq8teyw0CAvfuepKd/M2iyI/Uo8plHLD5uXbkdpKBL/rXhFZCJgVPOMj97k/GHFykUZvB6BHXcHtXn8i62v5dNW45h2T1YvoS6CHmoUq+luXD+NJXCLGF/jVolq1ZBumGrCVLdhVA4wcpqll27HycSTTA5OU06leXg/kNqSvTOO6eIxC2WMnfp6u4kYHXTcGy2b3lcdUx37l4hnZ0hW5gkGJELSk1NMkSs+fKLf0Wz3qlwpIXKFBMTF7lz+2NMvazWXD4rRKlkKV3Mi6/+WbtDl4hVsfGtdejepnToopdpTwNkVO/W8pQKi3zy0Ts41YzytAu3W1TtUvzkdwuGEhiGX30nRkdv0mou0miU8BoCnQnRakU58ex36EgOq0ljvVHggzO/QNMzLC2O4zoVoqEYTrHF08+8hsfsUv3a8uI97tz8HN0jhD1NnQ+Food1w4+T7NjI4NCIWg01m3k+/fTXTE1co9UsoOEot4Euz3O4k3C0S03tpHEYH7uN62QoFuV3ETdFGLcZ4bXX/xJ0Eb2J0FYcAnN88P4b6B4hVoqWReA/BuWKhyeOvci27Y8rLVI45OPUr3+CU1khm55UFlKnGWVgcCsb1m/GMDVmZ0e5cfM8Xr2qRJnRSBdN1+a5Z15nfGyaru4o41M3uHz9feJhH26mRigQoSYKf7/F/alxCqUi5XyeiC/Agcf2kF9NEfT7lGq9a7AfbJ170xPcvHtXuZjC/iA7No7glS+h277Q6AGL8cU5gr1JaqaHpqkpT7vcAqXBEGai/KlG8b9HQfd4qkggpRR0cfWogr5GrfxNQZcO/Jto7LYQXMnZpNz9K3ToioC4Fjcu2pQ/UEGXB+mbBb29R1f+3DVeeMP14LP8a/7nMrYpCEKNlZU5pseu0MiPEgnU1V7bMC2cuof+vi2srDTYuu0Atl9GqTZXb15QQrT5hUUSiR56ezcRlodT1KDS5QrV3S1j2FVmZq5x5/ZHJCI6YdNiZmyRdV2PUS0bbNq8R3nDb967RqORxu/NYBgNygKQ8AYJxId5bO/TyndtGiZuNc3i7A1mJr9E9+QxtLryFxt6CJc4iYEDCpYRDda4fuVDGs5iW0WuCzI0TrESIBAdZvsuUeOHVadSFe+10bbgiFhF0LaGZpBPp4kGfYr2Nj56hfGxK5hmhUJxWYFOvF6LXLbJLpkiBHvwNE0Fdrl+7VO85jymnadUWlF7WFq9eFq9HDz8Ov5AEo/Ys9w042PnmJm6is+oqS5G1Kluy0/ZiXL06Vex/DFct8SF8+/QcpYx3AJyh9FaAdxWiIaZ5PHjz+EJhtWh0ao2KazOc+fKh9haHo+7qgIj5HM0/B1EOzcT71pPMJrk0oUvqBbm0Oor+LQcHtNL1ZckXwny8sm/wq8nadXrvPfej4nEMxTLE+pgMfQAtUoMnz3Ant3HVffvC3k59fYP6Y5UyWeXSHT0Ywc7mV8ssWvfMaLJQdWhhCKdymfdLujKyb1WzMU+KN52SK9Os7pwj5nJawStGq1GRY0Ckx0DFCsWGzbvpat3I6FwlHwhzbVr5/F4KkxOLrBtxwn6+0cUkKfqZBkbv8TY5Hk83mVarYICtnTG19Gshnhs+yEa9RaXLn2JaTmUyuKWEC2FTaPhY/vOQ6zfuFtNGhq0vfpe3dsm4okFy+ulWi4rtLAgQUXT0XBSXL/6CdnshGCI1PpFKbOrXkxfL3v2vQiehPouhkIhqtUUtPJcuXyGzOpDAlaJWjWnxrc+XwTTjqDrASWqqzpNJqfmiEQSyoolfv89u3erEJE3fv4z+gbiTM5eUdGpseA6pibSHD10kt6eHm7evqhsbJa/Al5HrZeisX5Syzp//L3/A8sYVKP8mrvI+ORFrlx6V3XoUtBFae7Ww6DF+NYrP2h36DJyF7uoQJwk4U516EYbDiQEX49Dyy2ogv7xh29TlucAeS9kWuFQcxpEYp3s3nuYjg7Rl9Q488GvCPky1Os5kNjmpkS3Rnj25Hfp7t6sfMiLyxO8fepHxOJ18nnR/7hE/HFE9vPqq/8Oj92j/NbV8gxvvvFfSMbE6y/ccNmDJnGbCR7ff4Jk15DKiZfv87kv3mVx4S6ap6QcHdVqjaoja8NupTPo6JDRfZoPP/iVEruViuk25VDz4bbCPPfCnxBNbsL0SXhVhXR6htOnfo6nKejegvp+C9JY1OmHjzzPyNbdakolEzkp6HLxKxfn1YVUt4bYvfc46/oHFdgqk5vn9Jlf4tFEs1Sju2sdTtnDt1/+M+ZmF0h2hLh5+xyXr58mGrTxlLwK/LVcynF7YlSNxwfXDwl9iKkHD9kzsk1Z04Q+WCwXaVk6d6fGqRkQ7+5WzotyrkhvLImkf/u8uiroms9gcnkeszOCY3poWJriuwi8xysFXTp0icdWU+/ftUMX/ZKM3D0ExIpoSVNa+QcF/dHY/RtwmbUk0X+tgv5I5f7Ngi7alj9Ah/6ooMvNRr5EbbX7Nwu6plmKtCN7SeW/ltu0x1W3zkp2hsmbnzDY62clM6UAHYYhFoI4fruPZivA+o1bsfw2H519n56BXqam59m67XFsowPbF1X7L69IqyXCkqrqfBYWbvPwwRd0xiyq2QJhGaXVIow9XOLbr/8pIvV998NfEwo0MGqL6pacq9dpmVGaRicHj7ykHmzL8CkB3+rSbcYefIxlFJQytVwoYXij5Mt+Rva+qoRfhifN9cunMT0ZmUarG13dtWgg3XEH+w6+gO6Logskpik+7vZoVJjlHrFHedtuAOGwNOpZbt34DKe6QNVZolBcUYexaYXVbnHvnhNERDxYbuE3TT47+xZ4p/AFCwrnKOsCr9ZPq9nLgYOvYfuTyn7WbOUYGz3H1PhlLL2i9oyiGHebfkq1GEeOv6ogJDKKvvDl27jleSxZM8hqqSkdeYi6mWTvk89BOKYOQU9do7A6x5VzbxEyiooEKCPcktOi4vrYvvckgegAHt3P+S/P4m2kCOgFzOYyFbdEK9bJwip896X/nYDRRaNa5xe/+H/p6MlTqkyo0BPxv68sGmzdcpxNmw7Skn2u6XL2kzcIeOZp1HI0lZjMh9Pw8/ihEwSj/XiMkOq8VKzuI260Sghr5ybL+k06t1x6Abc6x+UL79LToZFNzbUdGlYEw+4mEOpjw6a9SgxWdUq8995bStewvJxj155vkUgMqO6m2SozOXmNsfHLhCIu0aitViKVQp2Qr4tdO/bhVCt89PG7FIrzbB4ZVilZDcF71kyGN+xiy7aDtLSAoru5ivXfVlxblkHQJzQ4we5KX+pRgqlaRbrtMxTyk3g8ObV+UfG6LT8+fz9PHPsjGi15TkJtN4CTBrJcvPAeS/O3sI0CzWZFaRBsfwyPFiTZMaj0IaYZIpsrqWhj+f7J6Fq0H/Ja3nv3HUVajMVbKjTJ0hNoLT/PP/uy8rBfuvIF4xO30K0KVSePR1CeVoxcxuDVV/6KRGwEx3EVoGVq6irnvniTgE/ocxLYJNjLJPVmiOdf+hPVoT/yoX/dobfkXDGUfkUJTHGUc6ZSXOLjj35NsbCsJmUCKhJniVjIBAKz9/GjilFedVqcfvcXhKwUjXpGUR3rDUEXBzlx4rt090jHailQzkcfv4FuppVY0yvunbqJpx7lmRPfxxcfwmOIvmGe//qf/0+6kmKBk6Q0k0Cgl3zRz/NSgONCZZNRdp0vzp0inR5D85QVRrkhlkzCCve6b9+TxKJx6rUCp999Q11yhNehK5W/juMGOPjEiwyu34s/GFN46kx6lvff+RmeZlF16Oqc9fqo1rwcPHyS/oHN+P1B7t27yd1b55WDxOsp4NTEMjrEvsefIZnsUDnhjpvl40/foUk746FYqBENdfPSCz9oA770Bp9+/g4z89cJ2BqaOGpkOh20uT05SrgroSaqkUCA9PwSQ8kuYj4/lUKJcCyCN2Dz/uef4O9K0CnK9mqD3HKa/miCiOkj6vMrclxDh7GlWazuKDVLo2F7VUHXmk3VYJhST4C6pGL+HgVdzjqx8j4q6LImErW7qmdtj91v0iq/Bsj863bojwq6XFBk5C4dunqG//8fuUtBb/9ywiBXoSKqoD9KeBLaj0/t3iS+TiAPAg5xHMF3VjCaBR5c/ICuGBTK8xQraeX9q1RgoH8Xc3NZDhw6RqFa4sH4bVxhoJtBevu2EAkN02i2Ea6yMRKinPgHTatGLjvN9OQlAmaTYwcOMn53klJGJgd++gcHuTd+lyu3zzGyoRtvPqWsZhWhYXmDVD1xDhx6GdPsVd5T3Dyry3e4feMdLLOgxuGVQoVwoIdUzmZk/+vodhDLm+Hm1dP49KzqsMWzK0ANvF0UKj6OHPs2pj+mULCyC2wJGVlGwJqFW2tienUMYYh7HLXPPX/+XaLRFrncJKVyGl8giNcbIZ83OXzwZaKRTTRqOk2nypfnfk1TmyAYKaoLgFi13FoHrtvJocPfUwVdMqdBxEvnmBy7rNYR0omqTGlPiFItzsGjL2MF4grhefmrt3FL89itPApx0AhQawRw9AR7nnwBTyQuKhgszaSwOsMXZ35ExCoRNEpKOOi2TLIlnX1PvIYR6FFCQynoRjNFyCxgNRepCj3QDrCc9vDKyf8Nn9aFzPHfeee/k+jKkC+P4jWEJBcmtexj165vMbBuD7oZoFLLcu7zN4l4Z7F1h0rNS6VmoplxHtt3HMPXofbRjisK9zZeV+AiovIW61w7LU7Qnm0aoKmtcvnC2wTtAgWBfmgeXNcg2bFZMfH3HzyJLyBirRSjo3fIZhfo799If/9+JZ4TgaA4EpaXx5lfeEAi4SORCKsJ0q/ffJv9+w6zbctWrl79StkB5cB8OHqHrs5uJYKr1S26ezezc/cxWlpQXawkFMewLOUJl5G7LUkkgrMVYZym06g7lHIpzn91BseZx7IqKpBIzje5DBtWD8ef+gGG1U2TgFLQQp5GI8Wnn/yc5cW7BIOC5RU/fkhpKSpVnfUbdhEIduIXL7PXp2xtyY44waA8y3K50BgbvU+lvMpQf4SRTeu5cuk246PTvPryaywvLvLe6bfo7UtQKMmeuoTtC6gO2K0HOXni+3R3b1EFvdksMDt3m08//ZlSudMoQ1Pog91UHJvn1gq6gJGUh+XRyB1bZSHIRV7AOzI6lQ5V9DiffPyOAvqoVEdbVPYCxAnjNYIcPHJC7cudusa7v/4JdmseGhk0RfwzFG72qadfo7trkyLpLSyN8tkXb1GsjCkRod7y4pZ1QuYgh4++gh1fhyaXOXeen/z4PxGPNFUkdMMVVG8C2z/M89/6AZFoLxWnQosCpz/4Gauph9RrWWVLk5WSZXdhmUmOHn2OaFgcH2Xef/fnFHJTis+ugFBND9W6j22PHWXLjicVc8FtlJW74f1TP0NrldSFSPErvGLl1Dl46Fl6+tbj84c49c4vqVVXcWurWEZZcRtyBT/Dw7sIBkNKC9H0lBmduEW1llLrzUSsj7pj0d+1neEhof7pXL3+OansKHUnh183yeRzmPEw10bv0btxkNmFebriSbILS6zv7KErvLZHD/oxI0E+v3aJ+GCv7HgQNV01W2Qw3oG/pSHxT1LQjaDFXG6VesikZntUQZdJiGCLZTQvzbQ0yjXv71PQRZNRwecXuqWGaQueWj4jCYpa+wH/bEFv0/F+n5H7GsJyLaOgXdCFFPcHLOjt0JF2h96OFG1HhrbD5wUSofB5yMhYHj5JspEs84raz6bGr1FKj2H6ytTdfDvNqWHQ3bmFTKZOT98Q6XwGzW4yt7TEuqEthMPriIY34tR1jKBBuSbJX0HFnAZhHGdYnLtNw8ny4Po11vcPEgnESaVX8Vguz750hKaV5fynH6Kt1mhWmngkVKNpUGnFeWzvc0TCG9EwVfeXTT/g6uVf4LcFNKNRLTrEwgMspg027H5NASGCdp7rl0/hVmfUJUA47V49itfoYSkFx5/9nkI6tmQ+KCKelmAGhd0ttqGGCiwwPEKQk65riQ8//CmdnTJ+WqQmXYsuftcATjXCoYOvEgltUh1RJZfl8qX3qTXvYwcF8JJRXWepFKZe7+TJJ/8EQ4IexM9MkYmxr1SH7jdrau8oByRalLwTY/+RF9F9MbULvnrhFM3KPL5WQY5OVdCrdT8Vb4I9x16AcEJhT+V6Us3P8dnp/05M3h9dxswNNCNEuuhl655vEYwN4zXDnPv8Y2qFKYzGEiE9jddqUjB8FKphnj7456qg6x6dL754C39YLnhjaIaARkLUqj3EYzvZNHIEwwpSrmX55MMfkzDnlLhL1OboERWus23nE1jBbkVI8+gBVdDb6Fe51IlSXPZVYluT916Y4lU8jTlmJr5kcfay6hTrjqS2eQgEBvBoCcLRQYaGR7hx45rSCExPP+DgweOgdROJ9aDrIqBqkcnMMzF+j3wuTSadUsl3u3fuUhAgETkdO75XTVHOfPRL1q3rJpOWkCIRdwVIdqxn976ncVs+FagjPATdFPFke4cuWFoBCRne9kRHqG4iUjn76Snc+iIBf51qdbld0Ani0TrUyiWRHKHmCjJXojHl95Iu9qcUS9N4ZE0iCmWJcnVtXDegxrQ+f6dSVcv0IJsTrK2p8JgC3qhWBZaTV46OxYl7LM5OMjQ4xLqBQUYfPmD7thG2bNnA2bMfMz071fbUe2QtZuHWbZ5//nU11ZBxa61eYn7hPp989Hck49LdVmi4GrbZoxTd33r1T9XIXdCvj0RxMtHSJdRIdbYiyBXqo4OnVVKwKhEstgu6XLLk9RfbnvBAgpMvfKe9Cis3+dXP/pa4ncEjBd3U24FBjs3xp75N51pBz+RmOPv5L6m7M+2O2pUOPYhPG+DJY9/BiPfiMcRWNsrHH/0Ev1VS2hRZEzWbIRqtTo4cfYVwpEfZFJutPKfe/THV6jw1J0MiGiOTLqNpsttPcPLZ7+Cz/VRKad58428IBSQcptimNzah3vKzYfN+du59GtMKomkumfQc77/zU+UwkQtRm6QowlSNfY8/zfoN25XL40c/+m8E/WK3ytNqpNV5/PKrf47li6vJqLy/dbcE3hqrmTnlpsms1pmeyNGsx9g2slfRHKem7jE6cVnx7pMJm3K9SFlv8eXNq/RuHFIT03g4wtS9B2ztGyRq+Wk4NcpOBUdvcWd6nEhfF5Y/gO2xcTIlekNR9Gpddd4CmLKjQeZyKxSMJjVbo+HzKuuiLoK4hojxpJB6VEFv/M4duuRMVLD9GgFRuf+9gt5OPlP96poe7Gv861r08G9G7n9/5P+/onL/ZkEXd4hcuqVDF8FfQzImhIj59c/7h1K/9pTif4nl/s+p3OWFt60QYpNox4MqzeHXAS0yNhBsp1CPhFMtilQByaNY5LViCq2S4taVj+np0THNKktLk4QCYWwzgWXHWVjKUa65dK/rYzVXpG/dZpLJDWieBA3NomlJd18h4EvSckWkUMNnumRWH1DMzGJ6XLWbzqeLPH3iKfxRnSu3P+fq/U/ojoZIuAEapRZmOEampFFtCS71SRLJzUqB2XRFOTvG1StvEQm6qqCXciUigR5mFpvse+Yvael+DM8KN6+8h7e1pEZfQoDS9TC1Zoy5RYcTz/8JVkCU+BIIIuNZ2aNLsIu8ZvFfy8airjr0lpvlnbf/hnhCRmIlWsovaVB3RUEfZ/++V7DNAXQtQNMtcO3qGYrF22jeFUyzrGJKC0WfOkwOH/0emtFeTYhlZWrsAtNjlwnb8rNqSpjn0WMUqgn2HvoWXkuiG+tcu3yKZnWeAHlMsV80paAHqBBvd+jhhAT3KriJp57i3Id/R8LvYCOHhUQmhkgVNPY9+R3VoUthvXzxHK3qPEZjGV9rGY9eJytgYE8n+x97HUvrwjYDXL/xGbo1Q7E0Rs0VAp6BzxymkPfx+P4X8IVk0tHg9Lv/g6Euh2xqBn9IQnnizC1V2L3vKXoHRtRrqNbUFXNNKa6+/soKIoRD0XnI5MDQW1SLU1QLk3z1+a/YtD5JJrWgsJ/VqsaOnQe5eOU+L7zwGu+cOk1f74CyHu7acxg70Ecw3IEjnG1JoWuVVOflVNPMzkwoJKwEzBzcf4RkIsqnn73HwuJ9Yh2a8jRLglvTFaxpmHhiiF17n8ZxLYLRbkqO4FZdDFNX/mCBDQlnXYJpZKIjdlCZ6nxw+pdUyrOqoNdqq4pRrnllB51k976X6et/jFLZsxYzKyS1ZT47+yaalqNWkwtAE483SLkqoq0wT594Dd2IY5gS09sGhciKol4vq/yE5eVpUaxQSM3RKK7gNzQuX7nGY4/tUt7i8fFRLlw8pwRpwZBAVmzF+RfqWLEEr377T7HtBD6/0OnSStT54Zmf0JkwoVlW+27b6iKTh29/9y/UZMsMyPe5TXcTFKohGgMJRVGXhQaapwrNInVnVRX0UrFd0MVLXChWlI7E9MU4/szLEhyLU/dy6q2/I+RdhEZaIUdF9yFTgePHX6OjU0buPrL5BT797JcEQ0XKpWWajovPG8UthTjx3Pfxd/RSa1WV0PTi+ffRyCkHRSTShesG6erZxbYdT6gLk2kblMtLvP32DxX0yq3nVIcudEF/QNLQunj2xGvKMiv0wvdO/QStlcF1s3g8NbWCaXkjDK7fzZ59zyoanQDFBBbz/rtS0IUXX1Rnsra2Q9/x2FEe232QWq3BD3/414SDYlBxKBdnVThTyxtW4rmWYJ+bUCzn6eyOMzM3qqYqpjdGoxZg0/BB9u87yuzMJHPzD7j74ByJpKQepmX+TdmA+wvTaGE/La2deVBYWmGkux83V6Kvo1O5RIqeOvfnJil5m0STHegNnWqmwLpIEn/TQ8z2K7iT621xe3oMbzJEzeel4f9Nh667LQy3LSKry2j69yjo0liKIE46dMsnHbqkWbZH7spZ8nV8qtDiHkW1rkW8qWLfznj45h9tW/c3bWuP/ukjCv2abe3R/2/tr3IuPerQVUEXiJKc22ux5f9YKdA250s4kKyp/kXhLP98QX8UJtJmkD/yq7fVxO0fJiElbQ+fwqes/WZrad+tBsVcipmJm1jetNpj6s00XhyqZYe+gY2spOp09m3m0o1Rtj52iEiyD7dpEBESknQsVotKrYmn5idoBAnZXrIrY3QmXTVanhy7zeaNm9m6ZR/Ts0vcHxsl72TIO4vEQxp+GYNVGviC/ThumHTB5sCh55U4zLR16m6KmZkbzExfwW/V8TYdFSrgM4Kk8iZdm5+nf3gE3EVuXHoP25sBZW8TMIWHSj2oCHTd/TuJxPsJRkU9nCIswARRL4vwSTaiEmxQd7Alj1krqYIeCjfw+WtUa3k1frXtLgp5P/v3vUR3107yhRJNLaUEbLp4+p0VtWYQzjZ6jGI9wM4DL5Do2UiuWMbURahygYXxa/QldArZBSQ6TDOSrKTDHH/mj5XPXHbBV6++jVOcwGyl0FsNLG8cpxak2ohz+OlXMKIdahUi4Rjl/Dy3LnxAT0QnuzhORyKmkKJ1LczgtsPEezfgtQOc/eR9muUFwmaRgCeN4xZp2EEWUy1eOPkf8fvWkck4FMurjI59xoaNIWamrqv89USkn9RKld27nlTK9XqrxefnPsDna9vkWi0RfJnYvh56ejcpgIl05qISl9KtQl/WYn1FVCVdnmIbmirbiWopi+WpMX7vKrOTt+lImOoAt4REpro3uRQE8HjjLC1W2PnYEwTCwsiPkkj0YXr8jD8cY6AvJJpnpqc/Z3T0EpvWb2B4YDsTD0vcuzdNJBbmyo3P2La7QymeAzKyXC1SrZl0925h05ZDJLvW09SEDdBeDKjLsloTiGWrfYkWwa+oRkr5DJcvfkKtuojHk8erldXrzRdb+AJ9HH7idXSzG3+gW+3rfbaIAvOcOvU/FAcibEviV0Xtj2Us39JiHDgk64UuJZDz6raaEJiyw22UCQS8FPIrhIIGy3P3mX5wHl1rsmXr46ykK8zOr7KaShMImqyuzqo9u0hcSpKvbkYolAxefOnPMO0eAsEQjrPIwvxdvvriXdU9CssglUopemEm3+Tl1/4Cw5dUti6FSJX4YeU7r9Goy8jUVKz2VkvQq8J0z/DRh2+RWZ1Voji5NOu6j7or9MKICsTp7BoilanGxCCcAAAgAElEQVRw+t2f4RRu0tfjJ18qqQvg0rLLyZN/TDwxgqV+/xZXrn3K8spN/L46jVoJp1gjFuxVJMh1mzdTcorcu3OZbGZBoYH7B4YoFCFf1Ni+4ziJ5BCd3f0KfiPP9scf/kIlI5Zy80rN7pGcRj1J3Q1w8rnXCYejVMo5Tr39d+pzDQU9Smgq0CdNTyjG/eaRw2hen2zwSK1M8t6pH6u9uAjt2rGwItLU2bPvGXr7NqmEww9OnxKQLG5dqJkZQkIuTNd4/MCzOBVb8TjE6ZDNpwmEddLpVYIiknVMupIbSMY7WFmZZnTsIqvZO7QaGYK6h0K1SD1kc+7OdXpGNuBKmFCjRXk5zYA8H5aczcLdqFKzPNyafog3EUJXfnWNVrlG0gzgq7foiyYoFwrUaLBcKZAT254UdBEX6drayL0ldwhVTVxxIv3OBV2Kbh2vIbZFj8oFkBVfo1WCVk01n23u7JrKXdFPv1mcv+ZPtn3la4X3H4ad/abYPyro7f+ljZ8RfUfbySL44mg0okBIkh6psgnU8742iGrHwXxjty91VS7hsk4UqqH929PWfltBf5TzrXgySr7fLuZf/1iVEdz+u6//++ubTotCoUC1vMzkg3P0dYCTH8enOxTyWRKJXqKJ9aQKXlbzmvJyS0EXepwj0XohHxWPJJDZNEsWRkMnKJd8Z5nVJQFVFIjHLAzd4sH9BZZXS3T2raPiVpmcf4DfdFjfYVFI5cgXZOTUgVOPcfzpV6gLvalZxh9qMDZ+hYmxK6rz9xuSzdvEp9ssZzR2Hfv3hERkU5jk+qX3sb1ZxVSWD6PZMqnISFdPMLL9CcLxASVkyavDTdKU6iqYQIROEvip8ribcplZ5uMP36CryyRfmCEckwOpRTjSx/hYkWNHXyfgH1JWP1+0zNlP38So5zBbZeJ+UwExGt4A5WaAnYdewONPSgCnEqtN37/E3OhlYmYFT6tIKB5kbqlMsznE0WPfU4enWGE+/fRHJON1PPUl6uUiQbuLSsVHvZVgy2NHCXf24QjUw9v233955pcMJIM0y2kSsRjFaot0GY6c/A7eoABaNL747AzNygI+svi1rPJ6VloBcmWbA/tfp7NrG14zqjz3o2PnWJi/zuN7B+hOBLlx9SbDgyPcvTvFusFN3BsdY/2mIXzBBoVikdSqBLn4iCfW09+3Gb9YaSTTWJJ1HpGdVGCQJEOJEFFsUE2aZhW36dAS5XjDZXF6nLnJO5jeAl4tR6uVVmyDSDxOSYQWng6yOYMd25/CCiaJdXewsJAhHhggHrYVNKdWG2di6n0OHdzA5Ng4hQxMPGiwZeSwGjM+nLzO9NIFBtdFKaWyCntr2kl6+rYyOLwHw05Sqcko0VARrr95/dKdim6lbZmRDHeZkJz/8gx1ZxndKx7kgiroEuspl4/9B1/B9ver74488MvLM6pASKywU5ZpSYqgT7pw0SUYePQ4Tz37GqGw6B4shXvN53ME/NIRyzhcrHEeFuYmcEoLBI2MIprdvD1LS4vgtmz8wYjKQsjnF9E88j7KmgPqrtjXQjz3wp8Ri4+0OR2eNJPjV/j87ClCfoiGvYq/Hgp3sJqRydYPMO1OdCuu7KESbWkYLSxdunLhXASpOfLZ5zC9Dq1Gjg9Ov6nEgrFogNTqilpXSXFu4ePEyW9TFvYKtupqw/4lfLZDtlBUK5qFBYfjT32Xnp5dBAIdrKwuUamucPX6aXp7/YT8GssLC0QDnUzPLLJt7161VigV0mzdsklZUldW8qQydbp6Rti87RC2L65gNuLwyaQm+OiDNyjlplWDIBMJ4WgGQwOUKoaaXqTS8n57efutvyMcbNBqSKFuUCoJljTIyJbD7Nz1lGJ0yBqkXFzmvXd/hM+q4tbTlCt5YY6RydY5euxVhoZ3KK3OT3/6Y3y2i+6VhqOgCmy0Y5hUpsXhgy8qUp7reujoTDI1+wCf3yLgC9GoCzEyQSIaZXziBjOz11hYuaImiV7HxQ4GcAImZ29ewepKqIwLrd6kspxiW/cAEc3AW29Qcco0A17O3b5KeLAbr4gSWhr1QpX+UJxASyNu+lSuutjjp9NL1EMGNZ/+dUGXi6zs0E3Z8krmvOoVf1eVuxR0OSMaa3AZWT21C7pcBtVg6uuCLmdHGy7T/mmPADG/KdK/vaD//ZG5Kugy/ZQQJlcIlYJZDrULemOtoK/Z2do/9xvFXDXM7bNMnGQC2VGBLr8tPvXfuqBXHUfxh29cfI9kpE5Az1LOL7Y7Eo/FwPAuLl2fpGfdLsxAF4nuQXyBCCvpNPHOGLlKlnAoQr2oQ7WB5aljeYtcPP8mWzYLhrPA1NQ0XZ0beTg2TyCapKuvl3MXP2Hzhi5yC3fpjCZoIUrwHsanShw4dELFokYSQRqtLDMzt5ievI6p1zBEHV2r4zd8LGc1Nu75LnYwqUa2o3e+IOyXjierPKdiXclXDFYzTQ49+TK+UJcCt7StNpKkVVO7SYEwyE7Ukl2EWyWzOs3lS2fo6RbIy4KiGC0uLZNIrmNmusQrL/8HfHYf9WaDTGmCL8+dIuitEbZaxAMW2WyOfLlFquThqZf+lJoWxA5G8TTrLE7eZPbhZSICZBEMZK2A2wqSyYY5fLStiJeJwJ3bZ3Brc8rWVCnkCPu7qVZ91JpxNmw9SLR7AI8p6wOHamGBT999g8HOEK1qFlPS0zQfc6kyu594AY8doanrKg3MaGXxe3IE1aFik63EcNxONm06rnzTkk5Vqxfw+XOKJSA52QKwOPnMs7g1iXztIJuvsH7TJuYWZRf9ntoP6nqMgL+LUKhfTW+koAvJrd5YE7ioEZqMrwTVqONpig2qSUMXEFEF22vSrFYpZVdZmLlPeuUhsZin7e/WG8Q7O2nhZ2GxTk/PDpIdWwkJUteQNZJNNeclFgxjGSXe/MV/4sTJQR4+/Ir0yirrercxNdYkHBqgq7ePLy9+yOAmm2x2hqDhU/bDYllrq+k37yccG1DWtUAoTlnSz9bATfJMtAu6EBpFleJSq2b44jMBqSwTCAjzP6u60kbLouJYnHzhz3GbYcKRXmWPyuUEnONy/epZSrkZ9XmYkimAj0pNp9EKceDISXz+DvD6icY6WF1dIRL2o3lqqjvv6gzz+Wcf4tPL6M0lFuemVZBKpiBggpDi3n/11Vm1fqAlxUhG3ybZXI1C0eLZ5/6Eru4dirDm8ztMT93g4lcfYht1ggHBxhYVXTCTdXn5tf+A5e/CsCR2tX3wSRETHoQk8GkqMEiO9IryYYvH+sMzbyl4lSWaK1fywSXpr0Ys0c+LL3+fikznsfjFz/8biUgOt56iUqsRifWyuFTj8JFXGB4+gG3HWFlZIhzxkMk95PPP31bkxAP7HqevU3DGScamF+js7qHlVtSK5fqNq6rB6O7dxND6ndSafiUuFB1BMhlief4+ly+cIZ+ZJBrSFKpWgm+qNR+W3cH3/+gvSGdy+H06P//pXxOPahQL8pl5aTV1SmWdjZv2s2vvCeVMqFbk9Wd5843/SkS2LJ6SwmRHY52kMzXVzfcNbEE3Arz11puYhqP8/ppHshKKWKFOKhWTbdueYOvW/aRWcwqx29kdVZcTYQWUCy40fCpeV2BOi0u3SefvYAvIptxQO+w0NS6P38ff00E4HqOSy1NcXGHXug1EvRZaTVYGLnrUz6kvPmJg5wgtUzQTHoqrWTZ09hLVbSWMq1cdWoaXO9Nj1IPtgt70SUiEV63KlA9dFXRoKL3W7/iHTHpartKFKC+6EIZNicgWsXBtraBL1f0N+fTfsqBLgJAUdEEnS0EXjYN61tX94Z8q6HKWSUEX9Iu4SP7gHbo8ax4qpVUyS3eZn7rKri2djD+8TjIeoSqo1HAvN+/Ns+vxEzS0kKJ32f4wpUpZjcQFOBOQTPKaWKiaUBPryiwTY18wOBhiduaBmhxUqwZeI0SXcJp1nZkFuVXPE7VLKu1ndbVJJLqBbN7g4JFnkRwoX9Agm58llZ5kZekhhlaj6Yj318Fv+knndTbt/W57DVCe586NT/EbJZUeJR+GZBrbwR5GJzM8+60/Vt1nxWmp27oUdEm2kpF33XHULlWo3TouheyiIk8JCrMiHW1Ao1wpE4t3s7hYZce2JzD0DpVcpfsdlYeuu0XcUpqwT1fRkC09RK6qs/GxJzFDXWimH63lkp5/yMOb51iXlICPVeqittfDpNN+jjz5Kv5AB8urs0xPX8KpzBLy1WgJrawpnWKUdE5n/5HnMUOicvdQqqygNQtc+PSU6tBFF+E6jgqEWUhV2P3Ec/iinWiWzcULn+ERha0njyUQGtdL0emg3ujm6LE/UjtEwc6UqxkMM83M9CVSK3fo7QpTzpeZnpxXdK50tkgq2050O3RkP+WKHPJhOjqHSSYGVfZ3ueIoFrc/aLUFm6qgt2/1qqBLWpmkxuriuqgS8gWol0pQLyuU7YN751U+dzY3raIVJcUvlhzg2vUZNZKtVPzEO3uoNIv4/SGo+eWj5MvP32FgQKdUucHk5FVi4QiFTIt9u16hXDJIJDs5/fGvqHvmWL+hCydfVRhTSZ2LyQ59z1OEo/3kiqJLMZT6ut2htxnS7eCeRwW9Ts1Jc+7zd6mWF4lGNCW0kthVUXTnCvDUiT/CayQUZaxcqZJMBMhm5vjqi9Pk0lPEQyjGfrNlYfmTeLxRdu05ij/YSTAiojgPpZJEw9qqoAvaVjr1ixc+xxJ8ck5oddLt2XitOHseP6a4EIJpPv/Vx4RDMi4WLrZgU02WVxt85/X/SFfvDqpOjVx+hsWFh9y7fUGhlWUtJAVd7IaFEjz/4g+wA91YvqTKF2/vLAXuJDnoMqnwYVvCjBBiWZpCbp4LX36kwDLlUhafbarR/uTUPAODmzlw6GmleZAAnzd+/reE/RkabqadMx5MsrrqcuDgiwwP71fiXJVyJwQ4Z4Zbtz7HdfLKUz01tkCl4sUf7sZVJMw6iXiYRDxCNJZQZ03LGySaXKemcq7sQ70u2dQEVy9+RD4zrXb+Ab+GafmZnZcYz3U8c+IVDEMyw5v89Cd/ray18rtEQn6aTS+5fIsNGx/nsd1Pqa7bNFDfgR/98P8mFpGRcJFyuUg80c3ySpl9+5+lt2+zQhnfvHlNjedtS1ZMC5i2l3jHALlCky0jBxkYGFGES/WgSOpYw+XG9Ts4lRYbBrcxPDREPjfHVxfeZWn1Ft5Wma5QB6lcnpIJ1yZHiQ/1UW3UaVSquLkiG5PddPiCCIRNVOp6xM/PT7/N0K6tNHWv4m+k5pbY3LuOuBVQ/54acNsWl+7egJhfjdybMkXS2yNvKehtNoYU9N8jH/1rLnsNy9fEHxTccH2toAsW+9Fc/J8o6ArA8htm+79s5P6PO3RhkXjViL3doUvU9KOCriKif2tBl4RGKaNe5RD7g3boSs/i9ZJNz+Mzity4dIYNAyFKuUVs01AqznShSa0VYOO2g7j4FclM0pEkozmdXiYUMmkJolEebN2gnFvmwd0vCYfLNNyUehiEJS0BGBcv3WHf/ifp6Orlxz//CQf3b6WSG1UZ0ZOTOQKhAQoli01b9mAHgiQ6IlScFItLo8zN3lNBBKZHXM0t/JaPxdUG/Vuep7t/I251kasXzrS7Fo+AQExqdQ9NLcLETFb5aeXALFZcDF0yumVf48FpllRxt3Ubp1QmIKP4aoGpiZusLI9h+xxlyZGkL+Vtr4m/tYuhwR0qOe7mvcvMztwnEdTJp+axve0Aj4bHx+xymb1PvEhH/yaFGJVddHZpgitfnmHnxi5mpu/QO9zNjdujDA0epG9gh+o6Gg2HT8/+gp3b+0mvTuAzTfLZOgG/TDByvPTan1FteFWHK3n2tcoK17/6mGTIwNsoq9Q0XyjOSrbG+u37iXevw2tZfHb2Q5q1VcJWDZ+noLjmGN1MTlc5+dy/x+fvVQhXUdoKPaxamWXPjnXcuXGFhZkVdu86xNj4MoPDI6orEJGR4DtFpu3zJxVpy+sNKnSq5fMTiobJ5CRy9lFBf5Qz3x6fiZWt4fVQq9UJ2n7q5bKawKRXprl78xyRiAhO8jhuSXmS5aKQzWkcfuIl6vWgGp9bUhDLFQxC2LrOf/nP/xeHD61nafkCiYRX7Xk7YkNMT9TYueOIov3dH7uOFcxTrqyiubInsxQIJhDqZePmx0kkB9XoWjNsWirLXZ4U2aZLQW//rVxMvNSoOatcuSTBLJPEol4abl5lfsuzky/CkWOvqkCPs59fVixz02jQ3RXmv//N/0N30ocu+FERqNbF3udH06McPPSMSmoTN4GgUgVyIXtwiX4V+tqtm5dZXp6lVUvjqc0TC/mJJYeUcPCpEy8r+t1HH73PlpFB9dyI6FCSw6RTHRtL8dIrf67EhIK2lRjSyclb3Lt1SSm0w37pOlq4DZ18qckzJ7+nxu26GVOdr7wWFXveFMqfjI8FQuOq36vVKJFJTXPh/Cd4tZp6vbK66+7uUVG1YuU6cKg9qhYo0s9/9rd0xMRBUFZArEZLVlxe9u17lg3r91Ove+nsipPOTPPOqb9h+/Z+5Xe/8OV5Dux9EtOUnPmI4u6LiE1EeH6/ocR+kvon1kPRQkjCnKRA1mtFtUM/feqnuI44IAqK+RCLd+C4PspVjaeeeUlNFAJ+g5/+3V+rrtvrcQj4TCpll3zRw+aR/WzbcUTZU5XroJziV2/+LfGovDeOypkXSNDyapkdO4+ybccBBbCS4J3zX35EX29YoWcDQYta08OmzY8xPZ1h794jrBvcyGoqpZLo7t27z+1b90mtFti/9wn6+3rQPBV+/fYPqTcWsI0mZt3AcZsYnVHOXDxHx3A/uXKRgGlRzxXYkOwm6QtiKqhaC9fUeOfsh3RvHsZjGmrSmZpfZGPPgPKhC05d1zR0v83FOzdoBE3q0qHb7Q5doWFF6b7WoQts6Hfv0Ncs154ahuWqDt32y3Je0K9y7go75X/Soa+lZP5DMdw3C/tvmxs88p9LQW80RKfymw697srI/7cVdA2PRzI52h261Jw/eEGXY6pSyWBpJZZn75BZHmWoP0k+myEYjjM6tUz/8A4iyUEMO6ZCB2SfnEgkFRs8GQso+L+l2fgtUxW1S5fOMDwUJJ+fVolasjYYGt5KV/ewEiaJj3nz1q3cunmehZnLdHdK3rOtxoa5gka17iWe7GRow4DarUxO3WH04TWlCg/aBra6WXqZmiuxac9LxDsHVM77zStnCdntlDQhh8mhVHUt5pdLHH7yRaKJfiVkqcm+VqD8HpeajApNr2K5FzI5QrbAbMqklqd4cP8yGzYk2/nLLaFd1ensWkezYZKI96lOP5NfZWV5lu64n+zqvBrZi1q1Uvcys1jk4PGXiXSsQzf9tNw6ldwSl8+dYcemHpaWxik4abbv3MONG/8fe2/+JNeVnYl9b8uXe9ZehcJGEADBnWyS3ZTU6h63RnJrHBrZMZqQHBpN2DG/2b/4L3GE7bDnB0VImrFHe6tX9bCbvXJnk+K+giB2oFD7knu+1fGd+27my6qszEKBaFDoyo7qAiu3++67937nfOec71wTZb58fgJXrl7E8XvGceH8O5I4R+nMVpNyoPO4fLWKf/V7fwQ/ZntU0sQGblz9GB+/+xqcqImia8K2TPiRjY26jzOP/hoK4zMi3PHySz8XrXdm2OetlghXmNkxXLpSw2/8xr9BuXJM2oeaVoh33v4Jjh0pYfHaWXbOhB0X0KwDjz72m1hc2UJkWsgXc6LyZDsO3OyYZFG3PaDVZp9sF4VSER3q1UufAYZwdDtCRV9Jz3ODtegxsnZGmAgrDtCoLuPS+XfQaa+hUARq9Q0USmVcvb6Khx/5MnL5Q5iculekYHNldtXqoMU2k4aB5372XWTdGsYmGqLrXswXUS7M4cSxp3Hx/LIYBlNzJVxbegfLK1fEkGP1bYyClI3RQ545dFLKMyem5rC5taU0rBOpSQFz/k868/kIvDWcP/cmrl56X3nDtidtUN0shWmyUrPMjmBbNU+Szf74j/8Ar//iOdy4dg6uE6BRW0E+z+6C9Ko7Is7zW7/9eyiWZiSRip3AcmyTGpENaCDnGnj++R9LW1sj3EImWgEYOirM4Mkv/Qu8+8F5AeqTJ4/h3Xdeg9dmlUJHBHVKpSnxRO+7/0sChEfuOYHJmTw++vANfPzBG/CbWxgv5+A6bBDkY6Pq4X/8d/+LMFsMQUQROSzJjZKKgiiIkMuPYX19HaViBuNjLhavf4of/uBbMMAmNWykROWvGGPjU1hbr+EP//DfiyAS80b/5q/+E8ZKHrJuCC+kNDLr2cdw5szTOHXyiyiXp7FVXcXG5lVcufYmJiccrK0s4Nrlq1LClXWnhP1wMnmUC440VBmrsLe3JcZYveljYvYo1jaqyBbYcKWFbMbHN/7mz+GYbeSy7Cu/jrbnY3r2JC5dXcX//B/+VwmNsDnKf/l//1QlCmaYCBhLC1vK0x675xGceeBLmJyehefXRfr1Jz/6toQcGHpwHAsOW09HrrA+X3r6a2KcLd5YwM9++n3ce88Mlm58ApttmcF2x3ncf/8XcP78denFPn/4KH7x2muYmppFqTiB6lYLjz78BCrlIjxvE8/+6B9g2VUUcza8DbYgVbT4D155DofPnECWyRBBgGvnPsUX738IBcbQQ6pihvBtAx9duQBQEZNz0vIQNts4OX8ULjtzSn51JID+8eULaHKMWQtRlhLStOQUoJMNo+EnzcD2+5AyVpaS02Hy5SwjoDPRl5S7ALrUXKqkOJULlmSddz30VMrbyKS43T10Ajq75JFyZ3Lc3gGdRjzLFAnod9pDNwBPKAUfUWcdhr+BD956CcePziAMPNSabWw1Qtx732PSU7w0Nptsai7YDELfA7tLkuJl69GsY6JRW8b5T9+CYWxgcoKZtlcxPl4R+rtUmsaZ+5+QpJX33v8YkxM5dBrs2eyj1XYwd+i0eDPnLy4IAOULWYQx2xauYWtzQVqDmlR5Y1JcxsXiagv3PfF1GE4efmMFS9c+wUTZRnVjBWFAsymDyuRRLCzVMDV3Suit6el5NBptuA6t447EcEkd55wCmrUmStk8OmxrGjZw/ty7oupEo8K2AqkXHqsw2zzC0uI6biyu4F///u/j3bffkPr12vqydG+iKtTY1BHEdgUbdQNr1Q4efuQJeO2WeNAfvP0KJooWymULG40lmLaNLzz+FXz66XXYdh5Hjh7G668/h1KJ8nJtoVzzBXpIZayueTh6/EG5F+WxkshOLi9eQNTehNfYQM6OxYtinBt2Hvc99BQ86hE4GZz75EPkHB9hZ0O8O8amefVURjt65EmcOv0EfJ8ecw0vPv8dHDtSho0WKvkiKgU2PgmxtNxCsTIDJ5fDjaVFEToRtbXQxszcUZw8/RDGJ2fFa9iq1pEjWAkK8rBWh4BOziRRGsSm9BiPqQXArNagDb9dlRaT58+/J1nuVIHrBL60ZP21X/sdkemcnDyOgHRZhl2+WsiwhND38I/f+2v8zm8/idde/56oghF0KsU5PPH47yDwyDpl8YNnv425o1k0Wmz2ESDrlnFo/hRgFHHjRgP54rTQw6btyuuVh55UkiSxNAXorJffwMbaZWmHyWS38YqLza01uLmSqL1VG2xyUsG581fxb//tH0g/dnqzP/3Rd3FodhzrG8si6ZrPj0n1SK0e4JHHnsb45CFMca3WW5J7EFHRLOjAMkN8/NF7uHjxHGYnsuhsXcTkeAmfnF/AqTOP4fEnfwNtL8BLLz4na5b66uy/zpaQ2WwZxcphyRewnAk88vjjuL58AevrC6hvriBo1aSFLUNGnU4keQAPP/4bKI3NoViZlQS9wGcdNfUa6ArQmMuj1aKxkJGa4utXz+GtN19GIWei1aqiUMhia2tLhFW4bx577CnMzh2RvXP24/eAaFPmgwli7IOeZ3a/M4m5mTO478zD8Pwmnnnm7zAza+LS5fclb+FrX/0alhaq6HQsqQ7Y3KxivFKQMdVrm/j47Mc4efp+fPHXf1M6HRbK1IGwsbxyA7XNJbz2ys+RtZn9HyKbt7Gyys6E81jfauPXv/xb0oiFGfEfvv+GlMAyEz7w6TFy/YzDsMqYOXQKDz70iDRSqm4t4pOP3pTQZbOxhnyWAkEhypU5mM445uZP4sjRExJa+kCYkIY0kSmXXVy/cRWTM7OYP3RcGBD2FZicmhMFvmYrwAvP/0K66D1w5iEJJ1y48AHOnX8HG5uXYYQeJrLj8tqVTg3nlq6gaQYojRexvrIM0/fxxQcfhtFhdRBrRQ14BtA2Ynx4+bzMid9oSQOXB+49hbjjixIc7yeNgtVGFZfXlpRKHD10oWa4HQjqai9LUva+H8wwZ/UGAd0TQM8VIpg28y46ihWTj1ftU3VSWjcpbhs3sJ+kOE2507mhh07KnYDu+Yzh78VDp3fPMNTngHLnPY5ME4YZAl4VYXsDFz95F0bs4ciRebz97ns4cfohTM/fAz/KoFSZliYDpmFjY20DU5OT8NttqWuXPtYWRQmqqNcW8fHHr+PLX35MunVtba2jWCzj4YefxMsvv4XXXnsXZ+57RKztp5+6VwF6y4SVqYhC1suvvonDR4/j5Ol78fwLP8bhw1OSCDRWzqG2uQ6v2cDUxCQ6kYNX378iyTolFxgv2Xj4zAmsry7Co/eWLwv1ffHKCrYaESrjc7j3xH0C6JVSBV7oIXACtLw2Cm4ZsRehmCugurGOYt7B8uIlvPXmi3js0VPIZGI0mltot9s4ffo+TExMS/vUF55/Be+/9y4Oz03g0OwEDs2wGQlje9NSU37u4jJef/ND/N7v/RtpI+nAxycfvonG5iKeeOJ+XLp+VoJRbqaEp578dREpeOaZZ9Bs1VApF/DFLz2Bi5cuY27+GDa32tL0Y3Wthfn5ezE9O42zZ98Ur+ChMycQtKsABYME0JuYntnB4G4AACAASURBVD2KV9/4QMIM7OLlOCZOHJtB0N6QphPFYkbEvmqNCO+8cxWnTz+GYqmCQt7Ayy9/B+VCAK+5giNzc5ifuRezMydED98LTXSiAPlCUTxcxrC5LliWePHyAjo+MDk9j5m5w0IZy9aXjGrp5CAZ1ypPle12gaybh9dqC60ZdpqixW/ELbz++ovSeeree4/jw7NncWj+OA4fOSN5BlSRq4yNodZYxlilhE4rgNdq4uqVj3H58rv46lcfkhrrdrONfHYCleIxfHruGj76+CxKlQym5limNi6GX6PRwfj4YXi+g0uX1zAxeQT3nXlEOq5xLrWHrg4zXRLKamzWpW8g8DbxwbuvolyycGR+UtpZ5oo89I/DyU3i9TfelzV69OhRAdfFhUs4PDcm3qSTsaSMMuOqJLyzZy9Jnkc2V8GTTz4txiH7z0sJD6sCgra08X3uuZ/i0QdPwGC5XOzDyY3j8LHTOH95Ac+/8BKe+MKj+PjDd/C1rz6NlaXrmJ2dQa3Wxr2nHsVzL7wJ06ng0S88judf/TGmpoq45/CsZO23alUJU9BrnJiax7M/fRnHTtwvhhpbEtOMIaA7JtkIR+4vDRIK1Hzw/ptYXroiDaAefOAklpevS004pWhbbU+0+F9+5TU8/oWncP7Ti9J2t1lfEd0FqtmxZIvytJcursCxJvDEE0/DdQ385V//KebmWAnQALu3PXjmYZTyM5iZOQaDhrnnwbUMNOtbOHnPMck4Zpno+x+dw7mLV/Hf/PbXYTlZXL50EStLC1JVMFUpotNmbJ75AhlERlbkkd9+92OcOXM/rl29gIcfOqWkXMMOOq0m3GwBplXEpxcXERl5fOnpX8dLL/9M4vDsxV4qKGEeGk+Li+uYmjmGC1dWsbJaV21vpyZR21rFm6+/CNcOcOa+Y6g3N3D9xjU0mm0cPnKPnFmF4oR0a/vJT17C4499CfccP6UU+swYr776M8wfpoHSwUS5iPpqFeXKGGoEwIKNb//4+9hqbqBR28K//t3/FsemZxE0mgLodBzqPKeLBXzrB/9VShkr2RweOHkaX3joYQRt9lEIUK1WURwvI7AMfOOZ7yFyLYjnJh66pIZL/Fzx4bcC6OpMYLtUy1GAni+y2xvBPA3oqnStB+j9sXNtT9wqoKc99L0BuioLF0A3LWScPXjow2ME9C1VLfpuZWuKolAnqCrA57So5AYCupQdxAFcI0DQqmJ18QqWFq5Ia858sYTZIzyUSsgWuYiyIiZB9S052AzG25j9SQqbC46JHKQ6l7GyfBmbmwt45OFTyOUtbKyv4tVXXsfp0w+j2YhE0nBx4Zoopt1z/CjGJ+dx7foaLl1ZQnlsGkePHZe410cfvycJKhRwYBjbpm40RcCjEH5sYzNgRreNDLPrjQCuSeqVFAhjtKTcWYvOTkFZFEs0DA6jUhqXWWDDithVtcZmRErHgkHxiCBA6LUk+Wh97TpuLLAUqoaT9x7F/Q/cJyVv165fx43rS7h8aUkoyrmZcUxPVVCvb+HCxUvYqLZFSOPe048hX5iQBhs510XQqWNjdQHLC5ewVV3EV3/raYxPlLC5sYHqZhWv/+KfcOjQPG7cWMbY+DjKY+Nshy6dmZg9QFUzilAUC5NSM3nl2icwTU807m2qsAmJRwEQU7SnWYtP6pZ+sW2byLpJyRHaiCN6vxXEcR5r676UJT300BnE8SbOfvJzTI4H2Fq/iIwZo1VnHDyD0tgMmr6HLfG+yvDrBjJ2AROTM9Jx79R9D+ONtz7AzKF7pOyRiUOMNdK7EWBPGDrJjZVexFTrow1uiIdOL4tKXwS+VmsLH334LvzQQ75Qwvzh49KwhZn41MtnFj1lU0nrUk+Ad5Lr7vLlDxFFm5gYL2B6ahYXzy9gcz3AWGUG5XIJrU4Vjc4yYHTw0MNsRLSG5SWyDKRIj2Bu7h6Uy6y6cBNxqp4novYSQY1rnyVLG8i7hgrRsOGQ38DRY/MoV8ZRa3n44ONLmJ2/Rw5rlrXUq2uobq4g9ptSw8zESianMfnNZu+CiBnytsiK0mg8PH9EOj9RnoeJO6Tem40arly+iKuXPsbJw2WUWFlR93FlYUXuwZGjx+FmbKyvLWFp4SIefvAMirkcLly8Kl7o/FEyYScQIMSlhbMwjA5ssh1MeIvogZMRYD6/Ay+yUJmYw+yho5icmhX1Ml45VfOUqIw65Leqa9I/fG3thlD8XIdkFLJJm2LRZqCoE5s5mTwE2bjLl3bD7XZNJKndLLXuDXTaFiYnjuPE8ZMolbN45dVnYZobyOVDbG6s4vqVRTz28K/j4sVryI8xAbMmin35jAOHveBhIl+qoFiZwqFj9+Knz7+M3//v/0Cam5z98COMlcpynWyzbDE3gQIpkY3IyCA2Odc8HJmI2kE5b6PN8AYL7bJFeIGFRjsW1uLw0aP45NyHMA1ftDuYU8EwjPoA7tcM2gGTgQsyf6dPsWPhFq5fYSnlIi5d+BD33DuHBx5k46EyOp6Paq2Fj85eEtnthx56CqXitOyzqakJLC5exYWLH4oeAfMTMpYJOzbhBR5Ks2N4/+JHqEcNrG4uSf3+iaPzyLJsOQgR6/l3c/AQY3FjA8vLyzg+dwiuYYpQkmszoZd7MpJadh8R1ppVbDZraLChlZtBJkv5YvZVUgJRFHC5lQfXAnUowriOXCHG2AT7A1A/vwE3a0szIKXnPhjQ6WHv96GDBaGUYloi+cqznfuaXznaQ1d4yiGwA6Jj7yGGfnsBPYYvajwhMvztsaZ5GWurS4iiUOJOY1MzsLN5KSOzbZcNsgTQSbHTU2cmsCrr8aTelTen2dzE1sYKatVVeJJxzphUjIXr1/DYo0+hmJuA17awtcEa+C1R42GiHYU8GF+bmJxFsUyaPpTSDp80bKcJr91AHPoC6IwTx5zEMdZ4M++qDXhtgCAd+KLyI5IR+RJCMwMrU5BDslxk45mCNHkIqCaUIfDR8yKgsxbdEKAj4xAFHSlLoaIYM3YJMOz21WzW5KAaK0/CtcpoNdsCLFkuwDiAH4bIZEuojM/CsktCo7G9ZzbD+etIzSwP9UZjDQtLF8STzLkmTt57HM1aHaXCGOp1X5LPLl5dkIx/NtcgwFCByrHzqBSnpetWtb4icbxOqyrtcRlHFN+XIiCmK72+5XCOmFTFeWEtM1XV6AVbqFcNjI8fxdyhk5JcRq/VtLbw7W//33jqiSNwbeWhVDeaQgGCEpU2gzSkpCz41RBj5Smsrm3g2sISnnz6yzCtPC5fXcVv/cvfQ6dDBigHw+BBwDpmbdkzfqZ6DkiTFsbpTWrpk+Vpo9OqSc+BK1cuirAKD3smU7IcyKTGv8GyRDZxjKQbmpSRmdRVWBG1Q7a8ZX02G19Vt3iteUxNzqFcYVleHa3OOsKYB0dTuoEFrPXNjWNq6ijGx2fFYxYjyOkJ46iDhZuYiXTqgKGXzvmp04hduop2cxOOo/Qb234opWfliWkxeCRRs8UqkE34LSZkhWh4HXh+KJnp9ABZs02lslJpHBMTUzLHBHTBGIKtALsv9d0ri5dhh1vChHZCfh+QLZQxPjElgM5Wo8s3LqOYc2VNt5oeLLeAyZkjyBYm0Ak9tKMtOTz9RhMB68moHWDwO5kU6CKTZ5/wMRTHxoWJIbUoG4aIzBng+CThjMbvMja3uOeb8t+dtko4FUVLg812XDEIqNFOb4peJw1g7m/mbXB+WBpGff+JymEcmjuCanUF2ZyPb337z/DUFx9AdWsDfjvC9cubmJqZhUchlyyV6xitacNv8V4bcPg9ZD0qk1heq+HhR59EqTSJpYVlaZVc36xKK1A/YDc6C4aTlTwXy83BtCk1FcKIPLRqZLNUn/BsVnXhoyNRKE9hanpWas69Th2d5pbswchT/RlouLBElvPMngvF0hhmZ2fRrlfRqK7Dho+Fa58CRgPN1oYYBpzLI8dO4Njx+9FqOWLUZDJlmbNSOYe19UWsrV1Hq1WTeWBuDSt+eNJlyi7e+eQdXFu7Ch9taZRVyDnYXF4WQ40ATNU1Vrs4+YJ0SfNY3UOXjM1z1AKT+yIJinQKTKA0XoEXh4htzil1EQj41CBgqIwOBnsz7P8hwmcGmwTVJX5OQGcMnUZLJkOlU8Xw3U5Ap1tMZ0cDOvMl+L+9AzpLZ53PB6AH0g0pkJIt3thOoy7UcBhHyNBioa6tywQsggk3M3cO4ZcHtYPAyEjTFmYmMsmDtBC1gFvNpixw2/SwsnIR8/MlfPj+W8jYGRyZuwcXPlnE0SOnpMSkVuOi7kh/4XJlAoViWSx/9nDmpDJDt91im0l6zb54cox3mBkHcS4ni89kzNz3YPiBgDHHz78bDhvI5JHJF5Fl33MrK94cNzU7adESZba18hK5kYWykMx9LiZ6Gb7XFHChJ1Grr6PTaaJQzGFibBIZoygdvZrtmsSTmGDn0JJ1C7CcHGwrL01mMk4ODl2yOJC4Mz/P96n01sIH7/9CGjvMTo+JElOnGaLZsjA5fQxWtoKAnizjOSyTMzPSsCPvjkmfe+rMk+7k2PiZbLnIlp+2lREDzHEKomLEDUggYLeygJS2wYM7g/HSEayucgM5OHb8ODxvCzHWcO3aq1haeA9PPX4KUxNjmJ+9R7plNTpJ3D3DuGIL08USrly8IBm0Vxdu4NOLV6Vl6ptvn8Uf/tF/EB17gwpvBtttakBXcqFSl06dd06+dAJUoMxqAMbFGbdk/JXenWWTYp9ArlAWyVgmi3E98p7xPhEc2aqTAN1obMhP4HnwPZoMjvTHLhYrSlAobKPtqS5n1ZpqpkLNgkKeDVAm4bpFAXPK8tJwU3FCcUdTgC5+qpRHths1UTBjqMpr12T/MOZv2hkBFK5rZuRnpLlLAJ9ruVmH57URWswPYElfEoMj02CYKBRKKJcrkjDYA3SVh0D2iR3gmtV1dOpLYuxGhoMsry9fkjwiJghm2R63voXG1ia8DrtaFVCsTMLNlxGbDLfw0GaWfR1es4WAii9+CJuyyU5G8i7cQhG2y3MgL7kOIiYTAw5/myaaXgduzpWksUa9JuwBr4v3j3uW3QRFhMcy5TqYOKRlNdkSluEEMoTsfmhRYc3IwDHzKLC5T5ENa5potVbw0ivfw1Z1Af/+T/4dtjaamJs6JXO81lwQBjBDaWvGegJ2KGvg/MXLOPvpRWncxHvACozHHv8SvFaMyDOwurgu94NsAtUMTY4rk5XfykP3xfju1LfE+xdlQItqaS4Mm/eTbaXzNK/EgPGaNXhkCqROn/PnCltiZYswaKQxSTSfh99iFQ67NJq4dvksfvGLH+PQoYqIq9BTrDbaKJfnMVY5IYBO3QfmK1l2JO1+6TDVapu4fm0BpWJRSghNpto4ET44/x5ef+9V5CoOgpjztinjIWvBPebzTOO9zebkh4nF8DwYYSjAzPUuHq+ErLnQFIPkZBy4hZxo4dPJ8sNA7iENNBrbmgG+eVjXSqYK0N1cgLFJnsudBNBN1etCfIDtHrryzLk/9vvQwjI0YAjo1HBPe+iqzHZYHbr20D8ngM6DKqC4RxhKdiM7SBHIPCqdkX5jzCRjqfpDnrY8wgJSc4ZQPVxJbXY/igPEBukrtXHFb/Fi6UZVry5icsLGyy99D7/79a/g+JHDWF+uIu9M4uWX3pUYIzccrfOQliLfb5KLZDMZWxI0VEM5pc5FWpVDkTVqGuiYtCYh45fGAUmWpupiBrRprLgZaZvKDWnGltDrbELC5B/2l2AWLh8EGIIEFyjbzdKroUBNs1EXECceC2hwo/MQZbZ/aRYxDaGgI+EPdn5irMoPY3TaPsqlCekfzYNQxYBC8ZSDiPRpB+tr17C5dgVnTk1JHG56fEwOnaXFjpTbzR9/ACQwfYNzrDoLmbEDx8iLYdLyaEjwOQKk7rbHg5ETxHCICYvtTklt0ciJAzVOMxZhkKBN+tiVlpYrK2wTa6PdvoGFhTfw2MNHUMlbeOeNt3D+3A2J3ze8GNlSCdkxV+LHNhv6VNfwhScfx9jkJM6evyCx+48+uYbf/MrvolI5mgB6TmhIFecipcXx0jN31N/E6ueY1L9Zg8v2hUzCop4610M2n5ckNa4T0oJqk9NYoUFGn8NHbPA3G5i0JH6ecfLSdlJ9D1lfWt58P5PMWjBMTzVfMFh7TAMsJ6+VDEjRWFfjVXF0XUJDD11JKjPDn3Xb7BjIMCOpWgIZl2GGxiYNFovtY205BCVPmOwPvcnQh1PIw+O1cu3zOihBHMWyH7JZNolQHjqfIwBKS0fSopyDoAUzaoonHJm2eOeGnREKnwYSy/hI/DLnJCZrxCxcxxUVRv528y42GytiZDKNxmI9LX+kWkjlPUipkmPDyjiyH9lpjj3mXYvNYkw0GO5wuM6YTEXPnAlNKsZJQ4uvEXEs+URqXvNe0fAK5HrYpVEFZGlU+rBNBxmnCNsoyDJhDs6HH/0C5fEIDz50D86fO4d33v4Ia0sdONksopwHN2vKvmfttQMTE+PjGJ+cEiPq8sIS6K4wH+CRR74ExyzAiFw0q0zo5dpRfTBYhhmzE6PMbShJwQTDrM3dy3sSIiAzYbmwMmz75kr9O++h1GtEgeQg0BtWkU3qLJjU2hK2wLTZwU5Vcri2JTLT77z5Mo7OM3zURGncwUZ1HfUGxX+A+8/8JmxrAmFIw5xNZVQb3GKJSYCbuHLpOmZmKPjD8zlGaHm4tnoZP/zZ92DnY0RWSwwAywilrlrtf8ALWR7IjWfJvXQlzZzXRoOCvqrSJqGWAhPWmJ/AtUijTf478GS9cj3KuLhuk5DuzQOrYrtMM0JAuW7XEw+dGe9RxPOW++GXA+ik3NOArnqi7AXQ1V5UHrozumztdlLuXMiRpQDdDCn34YiPysxg6dtGNoSUtHRz4wEaqY1P8OfRZNpoq+IdRHEDpsW2gY54fkboykKhWEW7dR3Xr70hIg1LVLXKFFHOzWJy+jReeP1TPPbUlzF7iPRVU9SMmH3JMgCWGLETmkj+JdmVPOwZs+cP2QWzkFMeCQXykwNJdNlBazRGTA1s5rEnBzK3pwVL2jCKNy7GKze1uoE8LIUKJqDz4GO8LwjFEuUmpwdMMOBiy5Kmi+i1sEzMRzvsiPGTybFvcUYJbxB0YuX7K7I5kvwEXieTAa24jYvn3kQpT3r0HMq5jCRx2dYczl/awlNf/joCOyMWONkpixvJcODEOUmCaBOUCDqqu4xk7IdRJMlevAZKR0qyaNK/mDKHquaXIBLAYNJSNg/PMzE/fxiXL3+CH/7w7/Enf/w7ePufnocdhVi8toaiOy9tc9uBjWq7A98i4G6hYGxhsuJgY2sNm7UtTM8fkkPvyrU13Hf/k9IGk9nj7IctBoYcGWR0fHXwSQ4GjSlV5y1dzQTg1fzHNBgDrkZmZtvCPqg5ZAyXsVweeDQAPfG8o0Q/nJ8ZsiMUm5tIrWgsRgIPN/G6YzIMitpTLhnpe/VDT5QgSqudWda67E7Z6gQopUkggM7kDh7ioS+HNBPUxECgoSgg4cg+4QGqkv2ZIRzJHuIXswxeGC5+WpItyPezoxvH0Ol0xEPjuiQAci6ItHKGCogweSiSMsKYHhdBSpgL1buaAEM7g3NKw9ULuRdMGI4DM8N4MKVhDWTNDK8cDveahGfoNbGs0Va2C5PyxCXiMjPkR66AH26SeOAeUR6eTeDn9fJOh7xPHLPaX/wucQ0k/srrIDVNe10xR6T7M3YeCDPiWDhOiG9+6z/jzINM6lvGp+fO4fix05gaPwFYGXiWUhqkdrlLMO54whS0O20x1vOVCs5duoovPv0VSaLLOmPIOhVYcVacFwaPwpgnGJcnw3h0Xph3pDL57TiGwyoD8WJ5ppAZzIpR1GYXPrlWQ0o7JVNFjAFKxLI7G2PRljgTZAEp7sPn+drNlVU895P/igdOz+HT82+jUAG2ahuS/Hrteg3/6nf/J0RhCW6G+u6sPWig3dkSxUAymos3NjB/6AgC+R+lpj104hq++8N/wOrWNRgZD7A6aDa3xNDnHuHZTMMy5P0Vx4flZ8pRovMjKqvSUlry1yUMRtCXBiViNMeyVgUdkk5oSiRqv6S7kk+lI+iHVVhOG2MTtnRdi+OWEv7SSTcppTalTffZeuj0zDWgC8bsCdCV4I3E0IlXNLxHSb/efkBngwUCtQUrdmCJPq30bxMgRMZAaFC9h7ESesBcBIZsfCk7chgN8hEZjB2R9szAQg5GmJd6xUZtEU3Ksp77GU6dGEOjuirZ5OP5Q6i18njvYhNf+srXMXtoBg2WzZCydpg9y8J+Jhpk1cYPYxmnik7y4I/Bfh0BW6DyYGVXOXqjkcC0gk4m6uUsKU/zgo4sSHoX/J/FJDgerpbKIRA/nx6wZBNz8dI6pNqcsiLFa0+8SybS0KJjIkljvSFCMjz0PHp9JpkN5Y1JwgTpYoIRPWtJ1CMcEVApxOGjsbGM999+HjOTDBmsgwqLiLKwrSNYWA7x6Jd+G0auCDLWETW5mWHMo5fNPGjAZCT9CKHBSJoyxKS5mbJ9JbQQSRMNxUDQ0+KBRdlaeqjFHL15Nu8Ihd4eG8vipRefkTaULFkruVmp8a4UjmNm5jS8yMUWD9pyBpNjLqKtRVRXr2F5fRH5cg7FsTI+PPsp5o+ewqnTj8O0xmAYecgFiM6axGxEn105B8qAUqmJTLTpUVwq5s46dSZp8aBhUpU2XGjY8S0EXnrAPERbwnxwnhluIDizFShPKyWhDGmcQa+RYSHSwpJkSQA0MsKkKIRSgCNrgylESR298ju1d87jmx6YJ7E3xnAJ6Ewl01rQTcoqU9+Zlrup9hVBhGBOipjUbCvyEmOT41OHqHizAn6mGJJyGJM9k9A1gVngX+aK8fuMSzkeoOVxHxqSb0DKneWkORrHSbyaIE3lO46J+SMtvyPxb86+xf0fMp5KBki1uqVwUWSFQs0rBkj6wirRPHa/Zfc1k/dSMVu9ZlDqdRyvVAnwHxy0qMz1gJ1I7odqTwCqW55t0XPMIPIt6bGwsHAe7773EtxcE2HUwJXLl/E//P4fYW3Fk9JNj2GDOEQx46LMEFS9jutXL2N5dVEM7OLEGC5cuYp/+fX/Dvn8JFwCulVB1i6hVW8in2NM2IfHRDDunmR9cJzSEdDrqPCidJrjmcN8Fs43vdVIqHUx83g2sROdJGkpBkmalhCMWR7M5h+MzdPgoVTr4hJ+/qPvo5yPsL5+CXNHS8K2Tc8ewXvvXsYf/uH/hlLxKAKfBg8z1NviobtZiiXF2FhTgjgcbydsIbI9mNkAz738A/zTey8CThvZAg0mXwwe6RwmjhJXahKyIniLt63YTv4IsHPsvA45a1TpFhkeOgoci51xBB9owJHN0g7Xfjz0OCKlz8S+LRhWUwA9m+eZTEBPFpEc5z3p1dsF6MVCXih3ArowgKoJ+RDpV1Ufz3NYkuLuPKCHAhIcshXaMEJufommK1lO0lE26SgCuqKWHMbPqJLFLj0xEDgmAtKcJuOyPIzZeCMHMyzKxqeAw5VLr8OIL8GMV7CxchWTpTE4KKM4fh/ePN/BfY9/GcVyXhZeocRM31A6mUk7OlKlURI/kZIn1QKWThnduZrHnE0LTmTDZp/mxPMmtcpiycCi9e1JWEAdx8wMtWCGPLhI8fLGKSudr5ekXXEdLQHzTKaEwFc5QEIZSg/1UGLRXqONyQJjxNy4JgOLEsKgSAa1gElD8jCQWgCh83l4iT8lG4JUZ96M8crz30Mxtykqd1G7BtsowrSOYaOWxX2PfAVWsQK7SBaAzS88mXvbz4gOs5VlHkMobIXYlSQdLCW8wxBKp0lpU3pFdH15GLH5tuphbJCarq+glM+Jqt7MzBTOnn0LFz59Ew+cYcJfG04cY22phuUFUpvTOHzPGWQrZWyy7r3ZhL+0ha2VVRw6Oo2TZ07gyvXLePPd9/DAQ0+gNMaOXrMK0E1XZbkTeqQdrQZ0xZSw9a9Shkq8VSE66b0TONUBJI1YeRnsLU+VPElmZMyTKNMRvpiHs4qrZaSlIYGa7AQPKdaXMuZIYKO6GQ8pgrG6Q2rd063jYUYmhmOl7CxDGgwRbAd0mpZNvyWAmqWxIYc1y3W5UyKJ8SrPWRmdvPkMVwnDJTcKkmBI4BSaICYbxT3EA5UGC7NvFd0uRg9LZMg+SYWJ8gxpzjFRiemoLba9pLcgSV20dtnMiGyZoK9K8mHTIualkMsgDc86e5aiBgaswJR9IcEhzi/XMqlwAW1FJdODVt0JlS6nF3cSdsuSNs0cIythyE7x/lDfWtmYCesi+4KesfiAiE1qTXB+m6KGx33C8RDQ+Zq11av40Y+/iQcfnoeTCTA1NY0fP/sCTp14Avc/9EWYxXJST93E4pUruHbxvJT2HT1+CPecOo7nX30BxfExHDt5GuPjh+CYZKyykvvC3vYlCtJQeIe5LQxZJVKALN+i3gVzWmj4C98gYlRMpiWwcy75XpXUqSoE6NUrFoLGJ4182pNcOW0aT5x7aQQF1Dc38eoLP8X8dB6t5iJawTKCuCM9EK5dr+O3vvYnyOcOS4ManiVuPhAPneuQOTm1DZofDgrjFUQmDfo2jEwHn1x+Bz/8+XcQsClPhgZcgLbXlPwZlVHOCgPeC+bZ0KlRoS+uCQk/0pAjgCfXTkCnAUKXXgxC2xKnQAE6w2S3AuiMkVN6l4YdBZwov2uLBCwBnYZ/1/e/zYDuug40oJP93Tug258nQOexwxvNw4g1lLyjtPxJEdJaI5jT/0ukO7mESMFwAdNrUgUHiNmCUDY9Ny7j1K40EyCgh35Nukq9/fYz+NpXH8Uc+zkvLGF++jie+dE/IcidwNFTj8IlDYoApXJBmhK0mh1MT8+iXqOwBuMsKglHjnVNuZMWyzI2a8IgQEsdnmJjJE9TQgohZc4ECORkYcxH4oQK0GmQsXyGNnZfrgAAIABJREFUQCBtMhNAl8MmZk9celLMvuW/eUiRvrKQcW0BTdOHJADSUzMcC5ZLY4hGB5kGW+qrVfRcxWC5WcRDl7GEaG6u4dKn7+DUibLE00JmBiOHxcUAH5xdxn0P/RpyYxNwyxm5V/TqmaGf4RxzTKTZuSG5EeW38py4IYmPbDqjaDOCAQ/xQA4kWuM0jHI2s59Jd1I0p4QbNy4g6/p48fnv4fS9h/Dgfadxz5F74XdcXL26ilo7EK3oTtxBIVvE4cJhHD90FJ9c+Bivvv4y2n5Tso+n545Ih61sngZPVkrXEpI5kYIloJPKZFyV9za5P+rmJdQ2QYxVFMp4FA+BsX+J7ynq2TQz8BmThgcnQ6CLRUo2CExYjHfK8wxvRMKqcNXSW2GCYs7Nos0cDXEEVGhEcigE0DgIWnEKzLmY1R1U60IRrIBbcOWwZKmjLB16N8zMFWlhW6oTfNLcyqcWI0s84IC5GAywsiub+j4FmJwPpdbFA1TWjIC4SsoTw0YMW+Xhcz3w8KHRIGCdrDHeczbpIQXNz2QPdxoHbDZTa9aFRRIlP6omwoLLqgHSn0QhyVEg5c76dmlBI6Ar2epiRHHvqPImJ8frYziK47dUu2bOpTBSlnQelL1Az1vVOcm10SjmtVhOHh1WKUgDGd4DFqpQEIga9CYa9XWcv/AeLl15H1/+8hdlzdx74n7EQR4/f+F12IWy0MekxacqFRw9NCtsz3vvv4XX33oNs4dn8Gu/+WWsV2si7sLYfKcZwTKywtZR84D3mWAW8z4wzMhhMuObBg/7fQdSZyIxY9LoVJbjfGeyWVHNpFmlgjAMAan7z3i0hFIclX8UsGrIzUjjE76m3WjgzddfgR23cerUIfjRJnKFDK7fWMbSUgOPPPw1lMuHUSxOodWmo8PyRpZWUgK6hK2NDjY3mxibnoKV4T1qIzAa2Gwt4vvP/j1a4QY6URWh0ZS9wYRDKfOMLPjsuRFbEtNnfT0nnSyCOvNVLoewNsTxjo8sWR2xDwl0rBNnMEJ56GLE7Zty14DONVQVGWICeoGALg1akvCV4syUvlOq55kwIbdQtqbOY6VhS0AvFPKiFie5RrL3yJglMljJdyf+ejfzvuehq/01knK/1W5rw+rQk4hukr+beHGcMCknSmjrRCFLYszSmEJdklDQCa2tKEndj51eUNJRS5xd1o6yFO6ayCxGIWs1iWUUFHBw+OgDyOWZgVwUT4efQ++E36KyYXWdYa/fuwo1Kg1h5c/pWnt90zX5o2KZ/EytOJy8NZHvFCc/SeJRr9Ofm1xlEsLRHQi0vaha9/Hl3ax4YYXUtzAGJQkVYvoOzsIUoRXEsqGuX7uEjfUbQjkKFdz2USpOivLa1Mw87AwTcQh6ctIoj4AHZiKbqteajF5ptwwuJVFWjQopJLS8wg5VU8yFHASMu22iurmMRn0T5899jHKphMmJGalIyOUoUxqj7bXgeSFuXFkXpoAtQ1njXSgWkCvkRUiI1QqW1PV2iavuHHeV1/SYuqpP6dGrtaivpjeT6j6piLa+Jp2Jru+98oh1CE7T6Pq3SlDUQKkPiqT1sGzi5B5315r+dpXZqn6SEE2yL9Sn9I9SszL6GvT+UUFwtT5lrSRrJomYbBubvqYkbq3XvEpdS3aq+gyZvdQhpFesfG93Gaubr17b28/ClKTeL/MjhoxuVZmMo9vCMlHlTMajBtL9Rj3o7m9hGjQBlryHjIO6JyrkILOShE7572p1U8pEV1eZqHlNEsIYC54YnxY5WW5gKZ/yfWyur2NzY132CYV0ZudmJP7M9VgoFuGyJI2ltjRIhOGgd63OFzkhkjnRa0ue0OPTl56MW79Wra+Uolj3atVZIGdksgglYZihEN9Hs86ubA28+cZrCIJWUrpnoFQqi5rl7MwxlCuTEnIkUNDhoOEqGfS2g0a9jY2NLSnta3ttuAVqBjTRCjfx4xe+j2sr5xBaDfioIjKYW0KDjCNSYSVpYyzrRJ3daqxdflldZbKU1XmvLkzf3t4q7zUV3XHDR/1BG8aSw9SWcjXquRfLvKc0VNtJ189kjSSKcdLDXdYI1yURYPAZO+rr5T4bLF3soFAoyDmnP4v7Vs93d/ftMFxU4nG3Dp1s2KgY+u0H9F5hfvcgSA4EuYHpE3HbDHV9TZH1VIkTanMqQNOT02w2RH2oXq+j3aHlpRKAmNE6PXFIkrKoZ63ibYpu1J+jhAuSA1wnDaXGpzfLbjdPj2m357mphz2GXb8S80m8jtSH6LnQiSS7f77yyphdzoOKnqPK/g1kgY2Pj4uhIw0xbBWXF+87uScSp5fb10tKSa85vcy7IJ+6P71Fmv5MRU0ztlyrbkn2Nktk6BGrMAdpOnUoqY+y0GHfcHrZliX3kKUskhXruqIQNvyhrn/YY+T9G1EFm75/g9d3zxAY9Pyw7xeDgkA85EBRuRS7P7Thl94/+tXD1p56TQ/Q0+McNObBzysQ1ft00PWPuIHdPX8zr0uPRV/j9jHrv3MvMNO6VqthY2NDfvM5rq18gUI0bWHC1AHsi5IjP4trkXtIVQtk5fX95X8q7i9baYiHOeoejPIQhYVKjAZhQiW5MZDqHSY8Lty4LuPmD7+LYx0bG8PE+CQKbGQgpZEcJysDWJ1CsHOk3G+LgD57WObHck14cRuR1cbr77yINz54CRE7Txo1RGZLvHRZMcx0lkQ2xZhp9mnU/bstz2tNBwlQEdA7Ii5TLJPd1IDuJ2yZciIlx0UAPclpSpJp9zc+1TmQbbS5VkqlUt/ZynvCud/1kYxfxdDpod/1gK68Pi5Gin9wEfKHdIabdZHNZJF1iiKZx42nynGYwNUDdA3mcnjdhYBOQOCcUK+dG1MS/9jJLDmIuMG5qPijDQR9QChqLOX9bjub9gboPHDUK1WWtSo3YtkX6/+VkAkziTtyD2mO8nVqTFSOKknSmh4z/y7lWRJyUPHfUQbNAaCr+dsN1IbOn3gZvTneO5gnBsEvAdD3Oj79urSEJ9e6ymlgm12Wi7LLmwI/uo1ck/R8leeqgF3/8PNoWKr6d8b3FbjqPfZZADrHNeyhwVgSj6WCRo1BgzjDi9qIlwoBhoJorORojLhicPAz1Byoz2ACFg2XerWOibEp+XqGRgOKe2UjXFk8h+89+3cI7TpCs47IbCMyPHUWa0BHAuiJ0uj+APEW3zUA0JkQVywxpEl6n81uhgG6Kn/dv4feA3Q6TgR0zjPXFuf8VxDQSdWo+uj0gaS8DnWz1UJWQEHA4obk35yMjSzrOUN6fSy10Ytdlbnoz7vbPXRt8HDxdOeGMavEKieg67lJe2760GOS0i156PQvkxitOggVrc+DisBOcRed9aoOBN4fbSqwlIytaHsgrseq799wD/XAQ79VD13r4ouzddPAzvu4f4Zi+3eOOt53G992ZiAN6NwX6UcaDAPWrbOMMXEalPeqso21YcnP1v/m5+oDW61PRd0O89BHXdMoQOd4tBGhjGbFiGkjhYayHpN+XrXLZZ0/35vIWMt71L9piPAsbTVacCzFhAUsHiaguzEawTr+6ht/Bg9b4qGHRksAXWTCk6Rnod3l+pnvsX/51FHzM/T5FKDH1G43KVIUoVA04bJ0jV47AV3KplXuhmQaStVK2kPfL+WuAD2MfAFzgjqNK30fpJx7GMN293noqt5b1ewlNGwC5j1ru0eZp+kp2WikvJhZK8k02kNJ6PXkv3Vywt3qofMM1puem5QPKcMSIRHVC1t8KSm7SmKoKdr9VgFdRFm6SVcqDiuph0ntcEea7ygPSA4T8TBUqaN49vL33v1LG3aj6EoVwxp+JAz38FUi0rDH3U65a0C/eTBXHvovC9D3CuZpo1UbDGlATLNU1HOg8JMG9HQoSoM699SgfSPsFoWlpJxuxCIcssBGrfE0gOuP0dcgnjUTfFN7W+8f2YXMqk/YMxVq6+lkiLJbxxeVyqmpKamUYPJizNiz1cJ3fvC3WNm8gk7MVscthEZH5QkkIMTkZXWuEND3C4i3BOeSPCk7WDLr2xJHz7ghCiUT2SwTYHkeJoCeCBPJe6SkWAP69tyZmxmTAnRiGAGdtLtmfzQrMvT8ufsBXXniKsEnSfrhdCXiEhq8NO0kCYYRa4CTtnyJUdBNKBNhCpVtePcCuqqL1myGtg5lsycWorbou5s9EXkQhaJU0phs0NTZtBfKXSUeq8OieyAmICkZnnKg9ChhlTalHrzPzJpnmZQerz6E+VmiQJgYJIO32QGg36qHLpnjqcfNAbsSVRoWQx+dA3BzYLh9fNvBTBuv+jeBWfoyyBmSZGAnbB6XIiteNOWu11w6Zp32frfPk/JQu5lwA5foKINyFKBr8E6zDnqPqE2UJDUmrJfai6xSkSeTOL/eyXofqtJKCoAt3VjC4cOHEVFyO04A3WzjrQ9fxVvvv4xOtCFxdQJ6Ioad0lLgnVclhHfk0QV0joPja8F22BfdRC7HhFOe/TTIFGirtCyV2dkD9F4OyM1fgwJ0MhQa0HXYUztZB4CuM2cTml0DFa1o0rl91DqztUW6oJc4lE6mU5ug93P3xdBVaCJ9AOmDjNeuY9FCfyex9e2x9G6Wd7Kabw7QU0pM3exi5qQrOlJKV5LEIeXFq6IRaUoibXcpJdmR2nw+ND2qE0noRehEpANAHzwDnyWg3xyYK4P7lwnog8angW77wbn972lgVt61CtH5ger3oP+7C4gJMGqDZBBTo9bzqKTF4QbLXpLi0qC+YxzSHGvATwLoTIDTzystAsk579oC1HQ/ND+vygqNEJZroB3WUOus4B+++18kyz00mwLoLD+WvhVKRzBhAJRg2B15JIDO+xfFHURxE1YC6Pk8NT+oWdBRJaoiKJZ4LEn1irKBbg3QKVBGo4aNrphISUCXslbq/A9JCJf5uns9dJ3ZnnjoKfpdWdW9mLpanCpmI0ItCaD3LHV1g7RFrrzXu9VDp+KcI4uIDw1+0vDAMLqLajugp2m87WzZzQK6iHykDokk10g2O+l8aocnYp1K3KSrmMdjIERshtKRTAM6P0snIBHQh2+KAw/9dgD6bl6F/nvv+TsD6OnxaUM17bVu92bTOSTpGLg2KrnOdCxbSZyq8JBmtjQgpkFL/02zg7sB2igPfVQMPT329Hj09VKZMg3o3XuUotz1NevQluzRpFb8+vUFzMzMSImV4RjIFjKodzaQK5v4f/70f0dkMTGOgE4vPVBy2ImOpGJK77yHLh35KP4VNmBnAuQLrFJgp0MmqBHQlYqkEidSjIoubdx/Qpy4mqp3hBF1AZ15TL/igK4ENxQdrLZFjzLX9d9pC7BLBCuBCpZQ9MVBt1tct9dD18IB+7FQb71srT+RaT9jSFPgXaNRe+spr13fo/TBmS57Su5cYvlLQZbqeS8WQu+nJyLBv1FD3B+aVDP8QOzlS+x2oOsww27Pj4qhj6KM0xb+TsAbXrbJGVDNiNSaHvX+Qc9r/fa93PtBgLyNcd/xMYO84jSgp2Pog8Yw/P2j1+8oQNzLdQ97zajPH+ll3eIAbubztxsqsmZ2IwhS+673Pn2+qjfx7FpeWsb09DQ83xMZ38gI4Mct+Gjgtbeexzsfvopc2cBWcxVe1JZ+5hSVEtVBEcoioN+hh7R1VkmL7O0QsK+C2YKbjaVJFLvosSOiqIUlvUSUb6fCgOkza39XwJ4XHRRLqmxaMymaAZLzdJiXfnd66Aq0ewdvKkFOJkRlKKpHP1gTHA4A/da202cL6HLEJCA+DND1mA8Afa+APggY5VAehcipk+pWAH3w9/cnxQ0D9N3GPwpQRz2/v4O4965Rn38zgLufsdzM53/WgM5rr21Vld4DdT1EwS2E6UToRDV8eul9/OSFf4SdC1D3NqSJCwWqpFGViFIpvfZbO4H2M2saDtKAHiCMWqIQ5+ZiFIsW8gUyhO2eWiPzPbqArr+3F4K4+ZFQ1c+TVtgHgK7hmSUj2zLb+zx0HQdXAZC+OVeArtuKDgb92x1Dv/Me+vAY3tBFKhKg/a+4Wcp9Z/wsrbqXNERIeQv9HvsBoO8F0HcDw18WoO/+/XsD9GHjHwWoo56/+UO4/x2jPv9mAHc/Y7nZz9/x+t0yzPfgofPaqRdBmpjKjPxvZs1nCw5a/hYa3hr+9lt/AS+uohPXJY4uQnEmO/ypmvZYQmp36MEGX7GukGFrqbYAupOJuoAexwR0soAE8ySBs6u+mWYP93MNCtDTHnpPoyBp8fWr5aEnGdLdOvSEBEnR7zpeLsDc56kr5Z8DQNd6nPtZkJ8FoKcNLZ1sozaKkilN+iomtLvWU1aFoewopXTOd3v8c6fch90VCUyklOIGUerp9w+mr/d+3/fjoadDDju/f2+A3vWFBtS5jwLUvV/d4FeO+nwlDbz7YzTgDk8IG/3+4Vc47P3y3C0BOkRYZ21tXfpe8MH+ANSEr7fWkC0Bf/vN/4TlzSsIrRYiy5N6dekMGQawHUeartxRQBehG/YyIK3OfhptmJYngF4osmS3kwA6+zEkgJ7kYKmktH5hrZtbb9TV8AXQyXJwraUBfeS9v/sodw3o/XHzNP2uJqUXN09SFWXeDwCd83YnAb1fezwxx3oazl3N7mTLpzoeqcQJNoRRzQ0OAH1wDH0YGMoeuInT9FYA/U5R7jd3wO589XBA1+Wxu0/iqKRM9Y27r9+Rh/qICxz2fgGQpLvgjo/Zk4fOhik+lpeXMTMzJ30TRGwnY6LR3kChYuOnL34f7519HbHdlharnagtLZebHcaq2RP+zgI6BW5YfsvEN9NSmu4w2igUTJTKVLNLAF26bunOW9qBoLPRL6x1c+uNIYdgIKDrePpwa1GyaJJua3eF9Gsa0AclxSUx9PSmSUtNHnjoCaDfxKnet8JU/+z04+Yo98FNXPqbMvR/QX9nJQJ6mnm52QP5858UNwxQhMdImuwocE4YjiGKbYO95L0dQ/sB9O1a1P3fz+8dLsyx/fq3j3+UB32rgDg8qVE377lVD313QN9LWdqwu7f9/dvn61YBnXX47ANRKo0h6+ZFjIrqnWzU4uRCfHr5Xfz4+e/DN+sIrQ7aIf9uo9ZsIJvLIQ6YFLff82dv63bXV0lNudIZMK0Ils0EazaSaUmWe7niwpBWy1QL1IBO6l2v2UQ5bt/jpzETdmPoshuS8uADQE8pvSkPPbF9d3joPY/9wEOX1gt90q03t0UI6P2H0WcP6P0jUqUjyd+kXevww+CfO+X+WQL67l7y3u76rQL6naDcDwB9ePMrxrwHPvboobPFbafjScOScmlMMtc9vwU3b6Llb6IdruPvv/P/oRFsIDBbaIUNZIsutuo15PJ5RD7r0O8soEvTGYty4FSMayGMmwLolTHS4CzpJainAV3r52sPfb95SEpYhklxupHUrzigqwz3/iz3/hK23oZOgDyVHHdTgN5tz9pfKqMa0Q967PSWBr3qjifFfQ4BPZ3ukM5l7CXQ9RCdQhXDHj0Q2c0L6kna6tems4F74ZvefU8//9mUrakr6AfM/lK0ndeoqnllfNq+2eGhD26csnNOhsdx9XcPYgBGJcmnPfRBBsHNeOi7MRDDVsDQGHL3wna//lFa2mr/7pdyH25ISYbBiH7bo0Im2+Wu0+uM/x4N6EmVVreEKt3VEvDDjlx/vdrC5Pi0tPJkw5exyQI2qosojJn487/8j6h6K/CNBlphHblyFpu1TeQLeUQevdQ7COhg61sF6BnXFED3gzryeROVcfaxIJgrCVj1IzJxPY/iFin3NKBzfZMt0GfOSGP0dsTQVW+OqNv8XTc67t0inbWs6hZVmpMudmID1Ftpn7pdy70Hov0e+vY9lxyWCeXevyG31aF3KfqdB79SuhqQWNJ1U9MdrLYvWvXf2z3cvflKCQDccvtUHUPf74a6PZS7XN2uTHr68FX1rHKLdsTR069L5VAMmODtQHEzgG6PSIoaRQmnh9PTUdD3Iw3I20CHBqbcf1Xe12cQdB2GbWWaiRxyekyjAFkLpPSPsyfFOwowBiXFpQ2KUUpx6UNtIKCPUBkbOf8jnKthgC7zLwoju+/a9PfvLBtT6zcRFe1+yCCWS7YERbESqWT1YrUGbkXcZJTB0Nd4KSUPqxYcz78A2WweH773Cc7c97B0QGRrVov5bmjCzvl44/2X8NxrP0DsdhDZbTT8KvKVvLS0zto5mKLYNvgxEtRu5sDc8VpD4s9qjZNyhwB7x6shkwkwPVNEjKbE1IV2p+68nm4Zs1bO2+8gVAx9fKIiYlhaalv3DtB/231ybkMM/c4CuhK2jwf2Q1eH3NCkECZZCSCkAW07QOtDcRdATxkkfROfUFa9DZ3+Dm3Va0Dcm4e0/cZ+NsIydzopbr+bQSU1KuOQ85kCr7Rb39uBu37R5wfQ08DcH98fdH1y/YMAXQLrvXXbA/vtn6mN7N3vwV4BfTCdrw5L/Rjkoe8V0Ad9frLDh/p3wwBdmL1bBHT2GhhmDg8C9N65xPvETOreJ/SZoTpsmEygBvT0uSYGxS1Ip44G9N7a2GGQCKCHyLpZnP3oIk6eOAPbyqHVbsPJmPDjJkzXw8WFD/H9n34DsdtC1VuFUzCkJl2aP8G9g4AORCFblaqOdKYlvZ4E0J2Mj+mZAmBoQCcToevQk77oIlG9//NLqc+FAui6ZwAZLa3Myb8NvT93n4d+AOhyYGyrVdSUDX+PsnDvfJb7/jfEAaDvDdDTHvH2A2hUyGcvgL4bmPPOfhaAvtvn3yqgd2mgIYfySA+9W5M8eB1vNyjS+1EJjvUDunYA5fc2QOfflC5m4ihS1vpzAOhuJotLF67j0OwRuJmiSElbjgk/agCZDur+Kr71zF+h5q1gtX4d44fK2KyvqU51vvm5AXTDjGHbBjy/Lk1aJiazsGxmudNDJ6CzdC1ppiNtYG8d0Em5j42XpYmUbialW9seAHoqhrg9HjpouykP58BDvwUD/7Zkue8V4g8AfTSgpwE83Xio6y2PmOxRgD6IEu8xAoN7pN8M5Z4e3nZg/ywAfZSHNYqypxT3sMegc6g3Z5py30kTiN+dAvSud7yNclfdCPfH8KU9/d2uod8AUd/T/ZuMhY1EMlhaWEWxMIZivgLfZ425KZnucDowXA8/euF7eP/8P6ERrqM44aLaXIfruogDhmTvFOWuwuHaQ2fo2LIMkYA1zTYq4xm4bgCYBHQvRbn3ytVGrZ/hqyOCYzObvijysxrQOb+6sdSBh97VdT+g3A889K4vM/TQu5sp9/64/E7KfRRjuFdA39WLHioGM7o5y3a6vs9YUPCyZ8p75+F668159gro28FTgaJqDyVqDNtuhEBnqrOq3LkUE9ejv3cXVdqLYTyKwRsF6EwKJiDWthqIQwNj5UlFY9PTDVuIbQ9mNsBHF97EP/7kH2DmPUmOC8yOgCfbV99JQOdYaZBIMy6w3bIpErAGa9FLJgoF0kzbAF2mXAnKjDL4RgG6m7FQKheUyl7SZY3vkXCErUIBuz4OKPf+qTnw0D8PwjJ7OXYGv+bAQx/tofdrtfcD2KBwzfaZHgXo218/jH7fTwx9+4GZ/m8VLri9gD7U+1ZpUSM99EGgqN6kckCU6mG/n60Bna+KdDLagJygm4mB72enpT9/ZwxdjZn3xO8EAupTEzMqt8Uy4AVtGE6IyO5go7WIv/7mnyNym9hqLUscPYoDmDGbY91BDz0GHNsBS9c4HgI6O6/FcRO5PFCusHFLG2C2u06KE1bkswH0XNYRYRk+tgM6vfahBtcBoB8A+s4D+CAp7m720NOAPohy355/cSuAPgzM+zzrrtc+2kMf5vl/VpT7KJZiGBDuBdAHe+fbAD39JTpMm3jpw0D9zgJ6t8+fGDZLN5YxOz0Hk4mapgkv6MDMQFqn+lYD337mr3Fj8wLa0SYM10eEEAa11O8ooMfIZFwEfoAgDOA4rDogoLeQcZmw5iQxdF26JhbWZwbohbwrdeiaZtetn9nC+gDQD2Loyu5PRHYOKHd9Sg6PM/6qAXqf1zus+UOS1LbdS0ivrz4cGqBUN/z5/QF6f/z/1jz0UWV7Q71aaU402kPvrsLtZV8CZf1a4N1o+DBQT3nsdxTQJVTAxFvAsSxcv3YNczOHYJu29GX1AiUDS3qdWu4/e+UHePujl2AXfHSwBcOKEUc0Be6kh05AzyDwI5GxdTJMdvMRUenODTAx6QJGK1WLHn+mgF4sZJEvZIVap4euAZ2U+yB2rG897sdD18o1aQu7R72wQ41qjqFrYhWNlJYKuJ116AdZ7nKDh2S5j6LZPu9Z7sPqkKXcsKvvvr+ytVExsFHPjxKWGQV4u3++up7e9ffockNQiBnOBkyzl9TZZ5gkZWuDkuJ2A/SdlHgvbqtBPG0w7mR7+uvhR609uYa0FPMepGu3ObJ9lPug8Y8yKHZ2+9vG4g0D7OGqw8nW3D1hTe6ihEj7jYLtdei71aUrz7033p117qPvwF5eIeVyyU//fJpslipgVMi6uHD+U5w8cS82N7YwPjaJVqcDJ5vBRn0N2bKN5a3L+M9/8x8BtwmnGKDjM/mMAHpnAV2dgToezmJGH4bRkRr02bkiIjQky900qRAXyaTzPdx71IEf9tBVEpyjnfR5hJnpiaHNpYYblPuoQz8A9M93Hbo+DvRiSR9qo8BIHc6fb8r9ANDVgdFHlx8AupoTBZldxTx9+O227gfF8PukhAecnsP20F6o+qE6GAmgb1PBGBhP3540p688rWuze6x+L7C9+2t2A3TpaQ6KssTIOAYWr1/H7Mw0Oi0PpeIY2h0ftuuiHbQQmG34Rg1/8df/F1rRKux8B37MdqXDpadHJe3d2pUpg1XlklAkhoYFAT2QpDi2Up2eyYmHblgeDNF0v3lA390gijE9NX4A6PomUmfuV11YZhCgp72pUQv+AND3TpkOmstfhoeuQCWVoZ4I5xx46AotZ+6DAAAgAElEQVTW0rT3UAAeJI3LA33IJtmLUTxsj40G9J3fvz3DXa4yNUjtE/KdcdzPMdwOUB8G6GFkwLLZ8auDVr0K2zLhOi4cJ4cgMGDaDmLLQLW1jsK4hb/77p/hwvV3kC2HUtZGg2CYOsvtB/QocWo0oHNFaQ+9JZS7xUx924PB1q9kpClCQxUamf/hJ6ymzbczHGpdRQeAnp6+A0BP6nzvYmGZX3UPPUWo9s49JkWLGNzoLPe7nXKXeUgmaVAC3bD1I8bAiBP5dgP60Hbk2zLc05ZHwtsIP6GAvV9wpuv0jEKcURa/lpwdQLnTQw8jU1TO2u0qbDNCdXMDkxOT0sUsihhLd2A6NqrtTdF1/8U7z+LZ576JsRkLDW8TMG2Jw+/2uL2ArkIJykO3Eg+dq4INYzqIjRbKZQuZbAjboeyrhyjyQfFDFVTWgL77+PX6GQToDDdNTY4deOgHHrqaAS39Kv5bsnG3U+6jNsSBh/759tB7NLLyRuW+pyj3UdKvvyqAvls2/D8HQN9BuSc3Xeu2d7NDdtSqJ2Cugw8D69T3LzqTNgoGxdCpchfFNizLRKezhaxrYXHhGubn5lVb0oBerEufFpEdIDDrWG9exF/85f+J8TkTW41VGE7m8wfoMRukeEK55/Ih8kUDGZcx8LYAutTPs5d8qLQEhjXn0YnJ29eh9tAPAD1lyh146P3dtnqHf0/w4ADQNRAOPthGeWCjnr/dlHvv+3dS7jpDekdzlpSW+90O6CzLS+PcdmAf3jxGeei3QrmPgstRlLvuRNBzUtKcDPOvemKvO8VnSE+wQ1jqPds88s8iC353yt1GDEcam7BLWdY1cO3yRRyaPYSMU0S7FcM08/CjGHbWQN1bhV1s4M//6v9AaK2j3ln/HAC6pty1h06vmzF00ustOJkOShUb2RyZ9hbCsAPHUU1ZwoAZjf1VCnthGnRIlB765ETlwEM/8NB7HrpkUQ6h3Edt6AMP/fPtoacBvQvOKcpdyL/t3dZ+RQF9kJc+DNDFvxU99N1556EGXbJ0hoH6ZwnoO2PpCtCHUe6j9v8eGPduhvuOazFsGKYLz+vAyUSwzAA3rl3G5PgkysUp1Gr0ZpklbiIyAwRWHchu4tnnv4GzF3+B2O4g5PjvKOVOQFfNVigDLnOc8tBNq4Wx8QxyBSq5NfsAnW1X1XuGnyHb5+0uB3S9HXSxW698QLXnoxW0vY5YTyB9dBI67JrUC6bJDUoWSZeKVrdKUZbJP1UVqN3LOJGdraX20mVQOtNYJaCobMjkQ7rjS0C2b9epa1FJLup3b/MnpUembrCgyRtVgDokKtP9DA6X7TuliawBRMmb6DXasQGLtFCkGtSGqjIjKXcCbF0uIxsqmeFtXypkUjJgnZbVncXkPfr69HdTCpOfx/HwPep7gEAMWQN8XuiqhKkSDyn1HanbpHqopYyVrjJYGtm6OtCqtWT3vqgIV7e9pBq/mth0UtGoftbDPXTm6KZnZvDx2I3xJuU5uvaZBzHX7WBASHnkyaR0ZVy7lDuf2K19ql6zqXWvldW6y7e/sU86XNOdyaT5RzrRcreky0HvHw4YuhSvt7/UVuktxJEMiZ6L1PvS79kN0PUZYO7WLTEZ+Kjv783u4CsdDeiDddz1QSXlTts+uvvfcs4pQJdx7KhzV/3Ud6yv3Tj+XW7W7lnaFkwri2ariULBRhi0sbx4HZVSBRPjc9jabMOy8pLpXm/XkKuYqHrX8PGF1/Cj576J/JiNdshY9fYR9gY4imEcvr5GrT6FL+o8TwvcEFMoJEPJ1ybGJ3IiA0uNd16j7aimLGHAWPvO5jrpbx00fq4pVc4W/fI99G7SQGqUvRusWpfeUh16ommsJpTWju4xy8+lvi5LBVSte++hygzUIuZzghLCfsjS4CZP/i03TMebJQmmd9BTpciMXaUl3AVzdT09I0KDgN48vWxINQDe1KQ3dQoAu5BMIFfl0gJi+kctYWbo6rQWNQSTtcXyW4NpanHrjZsceHxNJmItaIyWA/jJ2ZCJDORDPqeSZRjKatmAb6lvdcIYefYciAwEbApg9o9NDtU4Fvgxo2QsyeRz83WvQyQrbQRUhVLGLbKB+qymo95X6ajfDYe3zECGt8sw0KEdRcIuimAltKfcxuSEVNHB5Nb20KX3guTEo3cqZlh3jrXRpu61rCg9lzQQ5R6oa+AVmlx3Q5pDjAJ0MQB3cfHSOQ5yb/V9S5lrYbI+0kDWw7P0QTegDl3mqqf60APU7oRBKcWlPic9VpnvXtliNzbf5zGlTNBkKfbT+L3e6PxWDaA9L2QvDMhwQN8OVGnDgR2ydOmZnt/u830n604jme/rOQw9Q+JmDIoRZcjD2zd3tcB3n6O+FTAAsAXQtzkv3flKjBz+N2G9L3FOC1ClLNxBBkF6LnY+T2BSXcLCwEO5XMTa6gpqtTqOHT0JrxPBC2K4uSxqrU3Y2Qhmto0bqxfwV3//ZzBzHgK7iVjKwRILP9nX3aLEXZP6eo7gfkE97VwR1BWuhQpTECCOqTfvY2wih1yeHnpDdN4zGdpREbyOB8fKDq2j13Ku/M0H9dmpAsdHqVRAPscP26ce/36EZX65gK5EBtQiGgTo+sKTmy9ODA/pHqArzy8BdHFAEtGbBMzpESpQ5zxaMJGVDEf1fao/rZrgHqjL19CKMygLSBBTNIs6SHYCet/2TA5sjkt70Rp8CGhsn6cNAgEgAfTEkxUgSqxv+ZUkwSRephUZyBKUATQygJcAthsZKPkAf/P+EWzTz2fCGEUP4Pt920JgKo85TIBOfxPHQw9bzxeBofs6wQHFcASGKQYFb0PeV8ZL1eXnA5MtZRRUs0BkGsj5KqmLBkbEdoVRDCvpKd01jBKjS2yzNFvRjXemN7MymHrGUuLZJkaRrKjk31wn/NH3gffSgt2d40EHwyhAV97FYB9bLUVS4sl18N+J/reG2UizFX0eZg+Qe2MaBujqVf0eshpXn5Z7F8yT8Sb95DW1IduOBmYXsXtcRu/zd+rBpz32/QH6oPH3/rYroCcVT5rj0DKsMp4hYK6NRsUA0ilJX/PNMARGIgyzO6SM8jCVdzjc6OnZs4kbkAa51PvT86TZKmHDeEZy76aT5j4jQOf4IwJ6GKBULGB9fR21agPz80cRsMKLa8w20erUYGUjGBkPm/UlfPf7f4et9hJ8exOR1UnoQw3qPU5r9/n7rABduw7Kk5CyNAF1nqo+LNNHZZyAzqYtTaUgl+Gh5IuHbpnZoQ7BboDO+0JAp5b73QXoPQK526ggTWnLBHfBdbv3rMPHCcWeeJoK0Hs0VA8wU2Au5x1ZgYzQLYrnTgBdvk97Xmrh8ODVQN4FdgH0cIeHnt6eQkknYN4FnqSuVADdpMGhvOGdHnraalUSGvKTfAEB0008dHrEGtAzsYGib4C/uSHouTczCtj5KfSSCbwE9JAeehcQFWArQFfjoY2gPGc9Dz0PnYYHGQKOhx43X0fA5mfUXAViE1RNjNV/C6AH6sBs26ThezOlv6PnoW/zznvEYsohVvOTnl+h1VPevRBiXaNAAboGf14nTbrhMdTdVazUbA45j8Ur782lykjvLs3EQEtFfBIgvXkP/QDQxfhLgPFmAT0tVLbdgBtu0B0AOlc3AT2KQuRzWVSrVTTqLUxMTMt5aVoZ+IEvIjImM8WtFgKjiedefBZnL74Fj4Bustf4dg89cSs+g7K73cytHpenz6EeoDOb3TACmIaH8hjlWS1J/KPGu2WHMMxgT4BOA1f3OtceOmVdNaBnXR6cd5OHnvKEex6GkL1y0vXdT7lwIgK9aEVhxPRCNXXFeKSsi55YgbbwJNKUeErdlodCtWfE01QgQEDXYJ6i3Ql44pkn9Jb21AXQlYcty097YqkVJICeUMI9z1wd4n0eepcaTnnnQof1QE90kxMA42cS0LMRo4Axmo4Cbj6c2EA+SAG6UO4x/IQWdyIFvHx/RPlCMYQSKNSxcQ2Ems1QEehuvJ3XQqo8x1vBdgZsSkTKPQH0ekblf5YZhgLA/yagk5InNdqxGCIwEXU9jF628faYuvw3/29gbkE/5Z7Ot+D3JvIPPSc6uU5luMQjImD93tr2gyEVLBl4ZqgjSlespv6tPUi5rtTQDgBd7aNtMfTb6aFzZ+sY7s1Q7drsVdKtt/LoN9qHfdIgSlzOugEx9F+Wh64BnfOYcRy0Wi00Gy1kswVk3DxMw0bL68BwYhhOgMhqw8r4eOf91/HzV55BkKkqD73rRugZ6DlktzK7Q+dTEbypfCvlxMUR6XZVd24aPkoVVwDdYMc1tGGYpBkDxBSYQWaoFn0a0Hn/NLgzhk4Pne1T70JAT+juhL7USQr0oGOKE0iMk4BK9OBkJj8EmUjR4LIZdYKRqWh7gYgk6Up56Qn9mZyiciCbjnq/QHYC6rzLqTi6eNZ8j5kkoBCIdDJUEqPXYNOliBNGSCc9pRPPuiStESUxdB0WUBnL2qNUdHuysLXZoJPrCKjioXPkceLxKnAgoGdDAw6vijF0kx60+i1WIt8XKA+dcW0d4x9EHKdtV7059LUQ0POhYihoTPC1/FwdQ+frCypcJDF03h83VJ4UDQBmuEawVDij++E7t7Yc8prJSQ9SBtdLKlPeco8mltkTAZbUmxJAV98SwSbdOuRUHuah0RBkWly68KlLFur7n4C3BncNWINI1kEx8PTE7EiK45NCmydz1jUI+JcDyj29pvpYM5k3vVYUoN88mCdr71cc0BXlHkgtOncivc9220MUGiiWxiiqho7vwclaiC0fMcHb8XDl6jn844++gZa1JiDf/0g5MbfZQ5e4eerLmW3AMKqm3BF3UCxnUCw5sGyCfEc1ajEC5czFPGWHa9Gza5r0W08AnSBPQGfOgWPzgNrnIvrcxtAlsY40hAZ2eueWiBPEEbOpdCYhn/dUb1r+FkDnocp2fYp2VwYX0SWZZH2wdj3O5ACUbGyCGQElAXShvpNSFuVXdz1pea0AubSgUhQ8PzNpQN8D4X7ySI8p7Yn1aFqVFCfmgnifGsx1pnsPzDVwdRNgxKOPu7Q6AVIDNgMJBHp2Giagk1IXAE2mhIZAJiQToPjfHRiZLHA9zq4B0rfrDFhxBFdyCCL5bl4DvX8COil1vo8Azt/8b34X6X5ufUnEk43Q35xhkFGhjs5eqDqZ+S5j0P+8vuHJqBWiJ9fYzQdOQgqcf2WQ7PYYRbnSIEk3l9ChCj0meb9mObrrMxVqSH3xAaAnd/aX6KGzFjidZb0bOzB4fYym3Ievn1TIcNcVmDLpdkmKu5MeugB6FMKxTelWRvbN8wLUqk1MTs7AZ602z1fbQBC3YecieFEDW9Vl/ODn38aN2nlEdhrQ++G1P4Y+yAzew8Tt8hI5IXQOlj7zaNzHDCGQcvcRRx0Uig6KZQcZl+/oIIrJKKhrVWHb4YBOr5yGThrQCfKVSgmWeIB3DaAn3YIEyDmBKhFO1Ubzh4CeSQBdpfn3PHSCOpvSJ14s45MpQNfJJmpBJAdFApq987sXa1cefDoLXgNCkhnNmy9ArrK1+VsAOEyysRPA2U6g6TGl11QfoHcj44mX1aXYu35XOsiaihATRmLY7OaXAOqOsjUBdAWwOpNdgCY2xEvXHmw65pzeMhJ80Fn62gtM3q+uk56NqnRQ86G8f/6bBgR/MyGOlyR0v6G+V4uxqHH0uoVtL59TW7tngHXnNvFKhU9JBpyuXhBDT6IVsVpGSXgj8alSoZFeUuJ+AF1R7oq1SXvm6X/rzGtZhYnxlF4TfZ7jAeWu7vgdAvRBXvrwpLYDQBfKPQqRcS102i04tgPWZ6+ubGJu9jB8P0Qm6yKIA7S9BvJlB/X2usTNX33r53jzkxeltap66HKUnguxc/5T56J+zz4xXVypiB5G4jglJcg9yl0Ber5gC+2ezfF1bYQRDRAmxJlJ+9fdDQ0N4gR0euaUydU0PAGdSdF3EaATcBJ6kIDO01863eijW1Pu6Vq/JH7OGIaQzarOUhKOepxkUluoksL6taDU4avtQB64Ii6hS9rotApo6UWlS52UjSH13AT0JAmHHfW6MfmUF6lP+FEWOglbDagJpG/LtEqbCNsXs6LsRU1KAEx5g7wmua6U1rAq09LfoJgA+V4ZfCzJbzq7XlIDkkQ5llUJqOu0leR1fD0BM7BiyVbXDAU/Tu6iUOq9mnQBfINevcrkV78BW8+fjE8BtIyou0dSwina090F0HUFgwZ0Zu2T6FFJf+rqhc/hd4tBQ0BP37SdJ8Nwyj2Z84R+0XeqmwOQJMB1Dbik5r/H1gxWOTtIiksxGNJvW907/bvLZHwGWe5pD73HkPS+/wDQd85Fb07UvQmjAK7roN1qwnUzCLwQSzdWMX/oKNi8JZcvoO21pBZ9bLKAzeoy3IKJD86/gWdf+Q5Cm4CumMr+ZOT+UjvtmKnEk8Qr3q93m+S0R8xo72775PtSWe4E9FyegJ5BLk81uY7Uo7OU2qKBLv3cRwM6S9U4VwR0/tYe+i8d0G9v+1QuCFXHKMX6ZgjPb8K2TWQyql4vCEJYliPJFbyRYRhJD1rJZBWPJxAPUf676+H0KPeQLirlIU0KAwSwbAZz6S0l5RadNnIZF3EYIuh4ODQzi3azhZWlJYyPj0kSAxG+3mqg7XfglgqwXQc+66fZf6fWxnipIlZXq92WG8ab1e50EEYqbsKm9fw7H7zWKFTj5YKwDQP1ek2WxKFD81hcXITrZoWi4fW6HBtBMtKNBMyE6gHCOMD/z957P9txXeeCX+dw8s24yJkkQIBgjiJFUqYsmbKeRInKtsfjiZ75Zaam3lRNvTc/zB8wVe+9sT1jy5ZtWpGSSJliBLNAIhGBBAiAyMDN6eTO3VNr7e5zz724ACgqkJJ5qoB770ndvffu/a3wrW+ZBRNz1VlYpoUkThB4PlRNQxBF/D0CxGSYugnf8/h7FaqFpDHXFfiJD11VIYcxTFmD02gyOJcqFUzMzECxDBi2DdcP0FOpYOziCJb19kONJcxU5yAVTAZMjUJvgbBCLdtmo2e2WYecN+GGATRVhZK+R4MMAzLCtgNFimGbJhRq4NBowrQtPr+5Wg2FQhFRGCEIQhiqDl3VEPg+f4+h6fCDAJEixHMsReP5k8JI1HrGIWSDauSBduAiUWWYpoEkCOHUG9AlBZViifN7NF5E5jFNk+eLfqc5o/VHPz3PQ6lUQqvV4nlst9soFotwXReySjrWHmzL4rEnq902LbRbLf4uypXR90qKgjrNsyLz+PghlcRQl6rLhdvmvRSxtruaUmVGCBuiGbd76bI18bk0QpVloVLOAP0Qn8+MYTIOBdk0O6YQwEhjJfw9C8vWsn7P78dJuhJgLrx/5+/lbiDPjpG9V2TV0jr0bvpEJyZH2TFRZ78gEpLZcJw7XxhyX3wd3QbdpaS0haTVpcbgagZ9d4JuSdLbVQZW1MFfCiiZQczfyYtg3qCn57iUjdYnOUKLPs9OUFczlsXX0HmdHAG6JwMfpqHBc9t8v7htF+OjU1i5Yg0kSQPtweR20RYuaxFieHCDBtrxLP7me/83jKKERqOOQjEHx2lC0xW02y0UCnlWoes4Op3z7KhkpZyZy6fMrjR87OpR6o8cos41ZyRnihRHCIM2e+i5ggqdKndkaqNKziSR4iLGpSsBOq2/rAY9W8vZnmDb5m8/5P7bAHQCbVUlFmGMMCIlHnBpgOPWYec0Xo8MapGEMCCvnSDB5BZ2lJchaym7yWkh8wJMQ8WeT63vFKiGLgRYXI83U9rEdUVBOWdDkxXUZucQ+QFKuQLiIGKVtUI+j4sjF9E/0A8jR+IILbRDF6C6St9DY7aGspZD3rB53dCiJTCKSNs4jmGYJnK5HJrNJqsp0UNVqJmBwhs/W3gRWXppuiAGg0g+X+CNyHFcYQFTQSeViGl03ZIAezJqdBmRQS/F0KCgOjML0zAxtGwZmp6LRrMFlUJgbgAtoYpxCZqmQyFQCjz4SQAXHgp5G3HLgymrKJl5NGo1eEGIQk8F1KKg4ThQdB3tZgs5zYTXaGGgUEaj3UJcsOCT8ZDIMFQNXhjA930GOLtSQlON0XAdKFHCr4dBAL/ZRlk10VsqwA1bmJqdQi6X53nyQ7rhE/hBCNvOYXZmjq8pb+X4mr22y+p4mqLyPCaazABuUG9m14ccJTANA34SwktC+HIC2dI5skK1sjnNQN4wEbVd1OZqbKzQ+RMoVyoVniOar3w+z/NENyPNSXZjEjjT9dExqcY7in1Uq3PIWTaX7yRhhLydYwYsvYfWQaPZhJ0nQ1BHy3XSSgxhnFqaeZkN4WNAzzbjxV7yx4A+D1O/DkBngyc1+rqNisURke75EJFPAkSZAd3QVYSBD13X4Ls+piZmMTS4gpXUiGZEZqLMgE4JQh9e2GRA//GLj2GmNSbkYzUZQegyoHueA9u24PtZfj2Lf6UEafbQu0P078ekXPgecf5phJOMnJQPJcQFIi4pJkAnDz2XV6GbCVRFELPnAZ3cust76IsBPTOWLdofbfO3H3L/zQI6GZcK51kUmYCbQvA+6wJHqKHWGIGVixncaXOUQJ50HnGQRxIWhFyf7CPhvLvwYlKXlL1yLq0i7ytwAerTm7PQdBwQZBB4EKC35qroK5XRqjVQKZbZy2tVGyjkcgiDEPl8DrVmA07gIFElaDkDqqVjYnoSZ46fxCd33AWLrFBuUEA5Wwlt2rQB5IsFzFWrDAyklkRgQN4lgQd5gQRu5KETANCDANwwDAYP3xfAmLPoPAL2si3D4nAxedqcHDdlTIY1rs3qz5WQ+CECL2DQcOIIK1av4ZsLfgTFjWBIKhsUZF86SYg2KSEVNISRh5JmI2y0EbZcFHN5SArJMkZQczaaFHkwTTRrDSzvHURzahYVM8de9YRDXrXN5WgSnZOu8nk7NbLAA9RNCXapADOROcxNC5mIcfFcE77XRmllDy5Mj6Bc6WFjqNFq8U8CdFoXB946gBXDK7Bq+UrkzRynBdgmJnAPAzhxAE3XoAQxJD+EnsjQNRWRnKARegh1GSDxBo3G1GdjQgki5DWD5yNWNFBageaExp6MJQJw27a5ppY2rp6eHvbG2UgzqNezxgIaspygULDRqNewbHAIqixjbma2I29LRgd9z1ytyi0kFV1DrdWEZhq8Nsg4oQoYuqZLHx8D+kcJ0BcbFR1uzpJzNz+bvwse+mJA7/bOMwDqXp/dHjqtUjKUiRRHuWdNU3kPqs01USr0QFVMDruzo0UVWooAdD9qw0UVe957BbsPvcYgTuBNTp1KBDpugqIgjKhMJs0BCu3K+aqnXwOgCzVSAebZdaWFsOyhx5ELw5S5bM20yHmg95ObI8jAIsL1MaB3irFofgKfQheGELqXImhGAC8cw9TcMYSYgGnHbM3YZh9UDCEJ+hB5vYgCFbJKE05594x0JJLgZMBR3tQu5nF+9CJq7QYKvWU0XYe9bQrJEngXDJMB4uLZC9iy+VoYskaxbPSWK5gcnxAhVl98hjzi0ZlxzNarkHUF9Ml1xWXIySZ7i/QPqoIgjhASUcQ0oWrUwEDmvwk0KCxOCkPT09OYmpzEnbfdxiHaarXGRokI2asM7r2VHrSaTSiSIohkRMCLRQ6YAN1VIhyZOcPnta5vGUqmjXq1jpNnz6Lmu7j+hhtY2jSvGNCcCGaiIAoitAIfsA20lQCuEcC0DXizdS4527RiDY4fPYYDBw/hpjtuhydJsIoFOjQTAHOyjrykozU5i1JPBTMxhZ0VyE2Pz80s5nluZT+CVrCxd/QUin09sCMZShhzxMKCArsdQVGB/ReOwNeBvv4+RHEMSSVruIB6vQHX9eA5PsqFEmzdErn3WBARDUWDVbDRTkRuioyRnKxBozK+KIRsanClGJGtMbC7EXnVCgqaCVvRoIUxe98TjTrsskiZcDokjlEoFPjnW2+9hZUrV2J4WKRCyNAql8t8Dfv27cPU5ASu3bwRk+OjDOjlQpHXlEUhdpYoiDktQGmEtufCjyOu+ac1YloWIi9EWclB4ScXP/5tAHr3VS8VkmcC4eWaD/0WQu5X9vuuHnK/ut84z5H5MELugmmzEJC6Q+7dqZClPPSMWEZsbQI4jloFMdyWR/FA5OwykkR0hJsH9ABB5MKVazhTO4KfPvMDWJaBVrsO3ZDZUGYPmPPbIgU0nzfvBnQuM+piRF19tBcYJqk6KLmPfM1E4E35VFx5RGXSiQ9FpTSiwqF3TeP4IUuSC1XlK8G5SPlkIfdsLdNzmYc+r0z6y507v/uDlK39Rj10ZkgHiCLiClOYknLfMXSTNuBzGJveDy8+Cc2ksIcB2xiAqWyAGq+FFKwG4jySpJ2WvKV5oozZTGQtKcHJc6dwZuQ8xmcnYZVyODt6EYVKSRDcohBrV65CyS6gNlvFPXfeg8QLETge+iu9nBMV+jYJ3NjH6NQ4Tl04g0iOsXbjOmxeuQ7xaBM9RhFBFKLtexwFUE0DfhQiTEjLOICsUCiZrjNisCAm6Plz5/Du0SNYOTyM9WvXcZ64Uunh3DsBxujIKAM9AXkpX4QqKWjXGiA9xbxlM2DMBE28fvYg8r1FbOgfZs83CWO0fR+nJ8YRJDGu23Qt+qwSpLk2bEljhrtLjMu8gdH2DI5Nn8HAcD82DK2A5kVIGi5iL8S58xdx4uwZfOKhT0GncLiiYo48c81CRbPRHJuGWcxhzozghB7KiYZyvgA3IYbrFKxQQnl4AI+9/hzKQ/24ZmAFllX6EEYRnOk5VHwZvf09+OnuF1BZPcTASSkKWdNw7vwF7Nv3FuIwxl133oVyvgxT0TnCYCk6nHoLAUUzchaQ0/kmdGdr6LUKXDbXbFAjiDxcJca014LRUwR0BU67DckLYZOCleOj0WrCHKgg0UVonG64LG8+MzODZ555BrfddhuuvfbaDpGlVquhWgzI5AoAACAASURBVK3i7Nmz6OvtwYmjRziicdstt2Kwv58jPRR6J6OL5pHOjVITz7/0IsamJmAXCzwv11x3Le67/R4kMx70rJ5wwT39bwvQF3uy3eD+MaBffrP/VUPuDEdXCLlfDdCJG8IZ8tCHqpDxFTMvJPJiNOouenuGOJIqJLOFBnpMe37iw5MbGPVO4ifPfI/B23GbMC1F9BxXE7huG4qaGbsZES4D9Czk/qsCOsVrhXcu+puzWhknUFnFE0TWDmGYVFevwyDFy8RHkhAHRhibl/fP00ZUWWlzGkLuBnSqef+tstx/s4AeIJbaSLgzGBGgFJ5Yw3bhRu9hdGYXQvk4YnmKLTZV6oUpXYucuh2WvA2a3CcK/clDz1IrDOjEbk447GoULDT8Fpp+G4kh4/U9b6B/eBC9g/3IF/JQZQUXz13A2wfexgP3fhL9pR6oUOA0Wkgi0byhZ6AH7dDD+MwEfFKq05gFhqJiYcC3UFHzDOBO6EOikBNijgQQoOuWyWUbFEKgkC/dIEQcIRZ64Hmoz1WxZtUqDum2HRcEGIODQwj9AKqsYmp8An3lCmzNhN92QKx6AnQC+umwgccP7IRetHDPlh1YXu5D4PoIEmA2cBFSmVgiY7jYC//iLOxEhaWbcOMQdSnEGycO4uD4cTz6za/ADBI0RiaxbmA5CkYOtXoDM40GzEoJ50ZHMTy8AkcOvo3bt+6A0vJRlg14SoyZMuDLEXJuDL/lcLnaYF8/cqGEk2MX8Ox7B9EzPIhNPcvAZy3LWN07iP5Iw9joCGp2jFrs8RiR4UO3x9TMLJy2iy3XbcU7h97GmhWrYSkGEjdET67IeXIi75GnO9Gqore3F0nDQa+VhxrGaNB5l3KYbNaQXzGAyWaVw/9EvrNlFZLjI5cosPMWpsImqn6L54WIb3SD0vxQuP3ZZ5/FzTffzPl0ugkp9E4RFCLH0TEG+gbg1pvwybjQdI5Q0NzYholGvS5IgBTQkyWcvXgBy1evZLW8Z154ntfFp+78JIptFSaVBPwb9dCvFpKmcf8wAf1yeWRx3lf30Bef+6Xz/OF76ItlGBYT4i5HiqO1TfcseRdh4MJQFW7SwpU2iYbRkUkML1sjarVZ74MIiOTECVKZrzUx4p7E6/t2YmT0PAMl8afCkMLcCpqtOofwl/bQM6BPm3N9EAeX705Bqs5Ixx0PnYBaolQwlUZ7DOjFkgnDoLSwx0YHpRkYH69wbE4jLwJ0SsFmHnoSk0jab7EO/TcL6NQPt87kNgUVBD4RhUKYeQdechxjs68iUN5GiFGu/ZOTXljSduTVW2DLN0OThgRJgRuqZGqxpBcsSqkiJWIglywVgRIjVBM89fwzWLtpHVasW41iuYSpqWk0602cfPcElvUN4cyJUwgcH0N9g/jaV7+G0dERnvB3TryLk+dPAzShSoLBFUP41O33Ij4zB8MXHc8SRULdbfPmXWs3kS+XsPfgW+jt68O1W67DunXrGAwOHTrEHh6BdqVQRH9vH2699VYGDsqdHzx4EI1aA7W5OWxYsx4lO895fook6MQ1iKhDGdA2Yrwy+jbmvDru2rwNRcXE3jd248SZs2jQYjQM3Lz9Jty0aQu0ORe5SIEmq5xfr0kBntn/Go41LyBXyaGimLhz643seZ9/7yzuvOtu9A4N4uLsDJ5/+SWsWr0Gs2NT+Mw993P4vk+z0ZAD/Ov5vZh2azCbAeamptFOQtx3zydwy4brcHr8Il66eAzN0ENvqMKZqaLlOPjEjltw+6rNmBobw+n6JMvA0vgQG/bgocMYn5hCq9Xm/P/dd9yNbdduRXVyBm/vO4CikcPG1etQMG1mrj/7i5dxxx13oCBpbDCogWgUQez8PUcPo6XFODl+ESPTE8zSv2XrNly3ej2klofRyRE899ZrUPIiL043H+XIt2/fzt71E088gbVr13K+fGpqirkQ9913H6655hpcvHgRr7z4Mm7ZfjPWLF/F7PvXXn4FJ4+fYGNr9cpVeOCBB9g4IGOPmP7rN23CyfNn8MwLz2HZyhXYvu46rEYFVqbJ+2/QQ/9dAXQO+i5Q4svCwFfazhe2/1163/9wAV1UAFw+5E4G1ZUAnVsiKxI8twmbiMdhwFFAU8/h5HtnsXLFeibGEaCzJ0x5aXbAYgb0Ue8Uzk2cwGuvvwxNp/3fQxA6yBcMBnRKk/2mAb0Tck+Z7mI0yLWIoBJuRA50Q0KpbMGyqFqKNN0Fb+CXAfSsIiTz0HM5C3FEeiq/N4DuI0wanGdWpDy32yOWu5X34SenMT67B258DFDnOK9iqIPIaVthStdBi6+FFFeo+CmtXRTicFxvTMxF9tAjhEoMyVThUIhHCvHkM09h09bNGFixjI9rGTYOHDiAg4cP4xN33I0VlQEGktf378P1W7fimlVrcOrMaRw6ewwr1q3C9q1bcPidw3j3zAncdt0ObCutgdzwIakKcqUipqqz2HNwP+pOC6vWr8Oajeuw78BbHN69bst1GFw2hLm5OSZf9ff34+K5czh08CBuueUWmKaFYqGEn/zkJ9h67RYmgr391iEONa8cHMaGlWuR1y20anVIYQKpz8JjB55FpCX49LbbkJNUvHfmDHqXDcHuKeH8xASeev45PPLgH2GzVEI5oVRABKLsJUUbrxzZi7cmjuEzn/8MNDfk/PiFk+cwMzaJ++++l9ntnqbg+z/4IfqKFaweXI5btt6AXrMAf6oG35bw/eOvYLQ+iXuvvQGrVqzEi4f3ojYziwc378CyNavw9/t34vz4KD61fju2rtuI1w/tR3ViCp+67iZcs34jvvv8zxDpMu68+25MTk7ilVdew/ZtN2Dr1utx8vh7eO2l1/DoF78MQ1ZxcPd+9OTLuHHrNm6qMj4zicee+CG++pWvYDhXhuyEUPyIQ/eBKuHJnc/inXOn8MWvP4pSXwUv7nwBoevg/nvvZX23nS88j6FlA5w+aXku9r61H03PwcOf/2P2xv+f//xfUCoU8Im770FfTw+eff45Zqvfesft7GE/8fgTuHvHbRjo7efPE/BTCodSK7v37oHXcvDIZz4Hp9WGS4Zqzsarr7yGi2NjePCP/hBlLY8B11gC0LMynPlyse7yM5FSpLKPtHwz2/KWkH79qJet/UqAzsUsQhCq+9GBJ9oKCJAWIWlXZXVatnZ5F6vbw74E0DuHvXId8pWdxyvVeV/N7RTCUZc8OiVqKf8gY7Cnh+LwMoOXEDP/oICedXCjvLnntpCzLWa6U2TRtgo4evQEVq1clwK68KgJPOkfKU5FmoMJ9wxa8Sx++Pj3ONzu+HV4QQvlnjyarRob0Z3SvoTmkhRE542gK7UvvtroiWK6kM9HRCVE6J0lXVP1UJJm9YMWA3q5YsOyKOvZ5hw6AzoLi11u/sX9mXno3YBOZFnihQlA/2Bldx8oh84hiC7lJrZdOjV7UdqATEiXzg98d2XkvDCIUM2iy89ushgh50tE7oW8cE2PoJkeGq0RzNbOoVofgWXrKBV7kLcHoSuDkKIeJGEZcUg6uqkwi+idkrZSFcqxkRTDl0LoOQNN32FQf/alF7Dxus3oWzaAvG2joJs4evwYXtz/Jr711a8j1wqZqf03z/0Et99+O27qX4Uf//hxVHZsRP/yIQxKJhCEeP3QPqzoXYYbe9ahVytwLSMR7zTLxC/2vIFQirHjtpsRIIIXB3j8p4/jka98GZKmMCt7amYazXYTjtPC6NgYLNvCbbfegZMnT+H0yTO49+5PoJIvw6u1cfDN/ahYRdx03XYoQQKSFC5ZeYzHdfz43BuIpABfvfETmDh7AfbaIYxVZ9CcqyEyVTz7zn7cuPoafKF0DYZiG1WaKMp9ew6OjJ7G7tMH8LkvPoyg1oRl2Xj71Emcfe80Hn3ws6z4JPUU8Tf/5a/xhbsexLWr13N+ngwMrR2iCQ8/Of46zJKJezZcD7OUx7G4hp9874f4j5/9BhJFxt+++xqD36PrbmYy3IgZ4tv/+B38r1/7c6pDxE9+8Szs/jLuuP1OPPWvT2F4aBgb1q6HRqQ33cTzTz+Pof5B3HnL7dj57PMY7l+GNStXo1Iqo+G18J//4a/wP/53/y1KRJBsBjChQTMtRLaBx595Coql44677gCR3avVGfz06Sfx6Ucexkh7FrteeBn/80NfQVm10UCI3UcP4Z2zJ/GVP/kG59J//IMf4OZtN2DLxs2Q4xhnzp3Da3vfxFf+9JscifjBY9/FAztuQ19fP1xLQa5SxNi5C5ianUFs63j16Rfwf/7JX0Jph9CKebz5xh60J6u44aabIZfyTPYzawGM8HIs99Q3STUWFt6HtPFkgN5dJ555klkOfv7+7aghd9WhK5SCuEIdujiD9DhddehLAfFSpLYrAmLaP502umyzW/z+7pD74vA3kZIUJialao2XeNCX39IzL+yK8dLFhsAl358KkVzBSb9iyF1M4RUfVw7Zp4B+yfE77aJSPUdxCNE+NRXbSj/DPxYJ9yw1Z9m+3/2TfietjazCiOefas6J+Et6IQR2ROhVqMRT6cwxlxQnMXddq4cTaIUzeOGln+PixGmYRXLRHGiWjEarnuqGCClwKZG5IqRbGoxFna8cJLns+IrCOxExEH3QCdCJiJTeT8xfJUOE4q+kGKegp9ekVljwgwZMU0cUCDybf3RPKI1DxGmDjJ9DRgRV11AEkNMJqTrd1YyPJV//IKS43yygS6z1S+UJiUSSei0omg9VD+C4VdTqMyLnrJkwjSI0tQApsVkONomIDEXFXNmGs5DlTi+Qt05144pJAiPkscd45qUXsH7zRgytHOaytbjZxkytij2n38VDD34KxnQTWtHG//v6z3Hd1i24o7ISP/vZkxgpcrYFfW3AhIIJt4Fbtt2IWwY3oyzbvKiIDa+aOnbtfROxAtx0+y1QbZ1JY3/3nW/ji49+kb9j1+43UKqUMVebQ09/BdV6Df39A1i7dh327RVksD/8gz/EzNgUVg+txItPPQ89lHH79ptRVG3IPgmp6BhPGnhq4i203Bq+dcN9iNoOnj6yB7Nug/uk55b140BjHDtWbsKXjY0Y9A1MUsirkEMjDHBy4jz2vLcfX/76lxE1HbQDH3tPHsPM5Ay+9eDnmBE/I4X4529/B1+8+T5sHF6NVhzC1Azu5hZoCR4/9CJkQ8bdG7ZCyVt4z/Two3/+Lv7D/V/m0sHvjR5i/sDXVt/EhLWxHhV/9Z2/w//0yDfZOj0wchwt+Ni+/QY89eS/ot1si9K0RBbsdsNmQL924zXYvetNrFq+CtdvuR6e4+K98yfxyv7X8JUvPoKyr6KQGDCgoeG4CG0Tr+59k/PXN+7YDpu8iMDBd370z7j/S5/FKJp454238B8f/nPMnBxBcdUynJ4Zx4+e/zkeevizTHj74WPfxSduug3Dvf3cU2l6bhav7HkDD33hc/A0CT9/4kn88R33Yd2Gddh5ZD8OHDsCLUpQGegDynm8vWsv/q+v/vdQGwEiQ8f+PfuRzLm4+ZbbEJdyUBWN+9YTmfFKj4yYdAmIMqBnKv9LC8tkYMzm9hLCMr/zgN4FWUsZFFeBy/lS1/exoy5psHS6RS79BVcD5Kt1a7taDl4Eay9FtHlB6vlOBRmBjh2yDNA7ipjz6YFfBtCzlKwwyER3THpO/Eu4socchUzylK6XAJ4eQdyGhzk44Rz2v/0GDh3dDdkOEaAF1ZLghR5X13B5cgboVOWSKXly06wlL/99zCbrSQpAZzZ9F6uevXShtkk8GAqJC0CXUenRAclBENVh6BqikFoid3Ng5smsbPBQSZ8urleIhSUM6OShzwP6+zrdS9/0kQT0AHzB1JKOQhmS4kHVIv697dTZkpHZiyAQ1xBHOuKILBtq2kKqaUIycHHZWsZOD6WIGeqkGkZktadfeJYBffX6tdycJG46mJiZxjtjZ/HAffchV/MAS8e333gWq9eswc3FZXj33aMYKwKrN6zFzYNrkTg+zsyMY7AyAHs2hB1prBhGuVLywHfteYNJczfeejPqTpPLyr79T/+AR7/2KLsU3//hD/CFLz2CfDGPWrOG1157FQODQ7jrrnuw6/VdGB+fxMOf+SPoVDceyfjFzleRkw3cdeNtKGk5+E2HQ9B1I8S/HH0RsprgCxtvghJG+Lvnn8Ddn/ok1g4tx1zk4m9ffgo3rNiIL+eEhz5N6ke2iVYc4fzMKHYd3YP7HryXhWFyxQKOjJ7DmZNn8OC226DJGoKihaef+Fc8fMPdWNEziGYUMPnL8GMEaoLnTrwJ1VJx75YbEWsKzhk+vvedf8L/9uCXeO4ee283W+bfuO4uxI6HqR4N/+n/+2v85Ze+yXKRT+x6DshpuOO2O7Bvzz70VXpx4/YdLPYzemEUmqKjlCtyyd5LL7zIHIAHPvkAk0qqrRq+/YN/wKNf+AL6pRwDuhrLaDk+XE3G6/v3IlfMY/v1W2ErVDrj49vf/0d89puP4Ex7Ci/8/Fn874/8BTV/wrTfwq7Db2GiWcVXv/kNuI02Hvu7v8fnH/g0lpV7WYluZGxUAPrnH0Zi63jiR49jx6r1WLtuHXa+s4/70T9wz72ApmD3sbfxzhv78X988c9hegkSy8KxI8egOTFu2HETGooQsCnHKhsBHwN6app3uawEoFf10D8G9A8V0LN1K4xOIjDOAzr9TunFcrnCIEZRL/LaSdyK3k/iMpHaRMufwdjMOTz/8s/gS3WEMjlhIjwf8r1BYXahaCj/2gE9C7mThy7K5ETUQhgOfFTqS5G4rOXe02tAkgnQG9A1UnoUxsZCD33+fiateFUTr4s+6FgA6KQ294EfHz1Apw49siAkyaEgG8Djuj9S44liUugSC4VqGqlVKoE5tVTl5qAsISdo/1muMJPzo9kgD123dcw1agzoVIv8wks7sWr9Gmy69hrEQYCybmPPW/txfPIiPvvpT2NIslB1m3hs74tYsXIF7l2+GSMjF7GvdgF9Q4O4edk6+I0Wl0OVcyUMS0WoXsLCIVS6RuVwu/ftYRDfuv16mAUbQRzgn773GB7+/MMs/fmzp36GBx/6A+QLBfihh3/9+VPo6enF5//43+HEiZPY/cZubLluC9avWstkvbmxaaxdthI3XHM9JD+CW2shZ5jw8jK+/87LKBQsfHJoI8KWg3959Wl84qEHsaynD+fnpvC93S9h24oN+HJlC1ZqZcxIEQJTh4sEo9UpvLL/VTz8+c+ibOUxOTeDN44cZgGZP7z1EygVSnhuzy4cOfgOPn/7J7FmcDlki2qsRV9zyt1///WnUKgU8MCNt3PJ2gW0ORT9lw/+O67fpkgH5Z2/fuN9aFXrmM3L+Ou//1v811/8KgYH+vDE688g31fmsq8Xd76I8dFxbL9+O7Zccx176u2mw6H3Vq2Js2fOsmjFDdtu4Br+selxvH5gF/7sm9/ECqsHcd2DFisccm/GEZ5/9RXotoFbbroRJcNArTGHv/3u3+PL/803UdcjPP3MM1hfHMStO25GZGp48rln0Ao8fO7hhxG0XOx6/mXcs+0mbFq5FjlFx6G3D2PX/r14+CuPcDTisX/8Jzxy/0Molop46e198OQEd99+O6vwEVfgzDvH8e8f+TNYgYxIVXHyxGlofoItW7fBMzXUqlUMGLmPAf1XCbl/DOgfGUDPPPT5lCxYv4FSUkT4pUqeKCRxJpP3bpJ/jbU26s4kAjTx059/n39PNB+JRnsp5foztrNQZOsAekrN/1U99DghNy8Fcwq3E5YsAHSZ9TIoHWyYCSoVUtr0EcaNNId+dUDPSu8o/E54Rs4I/SPC3+8doEdRlmOhQfPZiyICnIjKxHCcNodo6B+xJSnMzvXqnPejAAYJy3RruQt9Xn5NSlh3vd5qQLdN+HGAvW/tQ//QAFauWcUlXr12EQcOH8LFxixuvekmDCk2mr6LZ08eQG9/L+4YWs/SnTtPH0a1VUfZSeBUGyivHMKGNRuwuXcVJJesMA1+6HMZx9tH34Fqqli1dnV6/Dqee/F5fOKT97KRcfTYu2i121waxS1FDQMrV63Gjh072MI9fOgwRi6MMLCuHl6BoimY3cM9A6x0RspvBHINJcRTx9+EZWq4a2AtSBj2pXffwsW5KWgRkBvsQ7WoYW3PED5tr8WglMMMQgSkRa8qqDkN7D78Jg69fRC2ZuBbf/ansAZ68ePHf4zp986jXCpjePNGTIyM474tNzExTqfa6igWam9qgp2HdsEqmNi+fjNHQOaUCC+/sBOfveEO9PX34+l39jBz/JMbtsFpthCUTPz0qZ/hobvvQ6VSwhtH9sOJPSaeOW0Hhw8expnTp5mYaGgm19XfeftdWLdmHRr1BnY+/wLX7NOGsHrdapwcPY3PPvQQ+rUCwpoDHSoM00abhGHePsTjv3HDepRtm0k2333iB7j/cw+hvH4YZ0Yv4MC+/RgdH0fvskG4QYBcPo8/uP8BGJGM5x5/EndedyPWD62Ereo4duw43j1zEnc+cB/kvI3nfv5z3LpxC4ZXDOPtkdN48+A++K6LnsF+hIaC2YsT+F++9KdQ3RhNz8fp02chORE2XXMtrIE+Llu0whjqksymebv945C78HiWzKF/DOgfKqAvTAkIjlT2HO1lBOi9vX0crePeHNR9TScRMYnV4mKlhbozxR3XyEMfmzkLGFQc7CLiErdMHU4AOjkTorOiSDYw/P4KOfTLAXpHAS5OuLcI87uMiAFdN0k4rEHio8K5zBrFiFW6QOiG8vJUBUBjwj1LVIXD7awaqhCW/Z556DG1z5ToH92wFPIQ3jalZDgs47lQVAJ9MaHzjUrEdJKy3GUBneA+CliljUKvFO6+OHoRhm2iUCrCbbZR0GwupfJNoUVuE4EpZ+G4O80SpGtU0lWXcCaqcxOSvBMzqMoFC8V8EZYnQ/JjBmUShTEtAyNjI9BMHYVyERHX1ZuYmJpggHdch5+jhS7JCnvmdj6P6ZkZBnj6m0JS1CAm05jPmzaXrukUevID5HQhATvh1FAtAKauYg1yiFwPTlHHqdGL3KY019+Dc1ETRcnADX4RtgNMBQ5CU4diUT26Dy9xoesKVMh8fR4tUuoK5MXw3AB2b4VFd8go8JpC051Y2yqFwlQJdclhS5rV16j5Sc7A+bPnsLLQw3NGSnK0kIeMAiKS0h3sxZFj72Ll4DK2jM1KDifPnmTBHUMTjWjIYPA8n7kElWKF9eg9R+TiZqZmuBSMwlfFnhLOjp7F8qFlUN0IVqLBkDTW649J1tdzUaqU0Go2uKSmXCni+Nn3UBruRZzXMFafQWIpcOMAqmHgyJGjTOrZvHo9BnNlNEenMZzr4XJASn+02w5m2w2UBgcQGxqmJyaRjySUS0UkJROTtVnMzE7DKuSR6y0jarkYSExY0BBLMhr1FkKq4ac5LhXE2nY9KJmG9GVibx8D+seAfrmw7IedQ58Hb0G4W9wGhwSaqE8DeaS8YzNRLu1dIQsdEiesouXP4sh7b+Gd9/YhUlxQl4mABFy406PoO86thCgUTk1lFnjoHwzROYMe0zEEGY4JcRJ1sBT6AsTQIpEc2h+5bFoJOIdu2gnCqMGOJzhavJgUt5AYx9VXKa+A8uYZoBOu/J4BOllXakehZ74F6sJSDrpwymOwChF3MBPqQGKgBNEg2/Sy5wUhNWGQpfI0zdDZYyeAp4mUFZnDt7Zssldt9pZQn5uD0vSQKxcxo1P+JsBArLOHXs9JzNouBBIsTUMzDrirUFG2uIRMI6BzqH4yh0azwUIpVHfZbDVR7q2IYwc+d/eia6DzodzS9PQcA5bMzT5EZy6yZKnhBxEyStSohdYHNWgJIpaptXSdc8qzbhN+xYAqS9AmGtxgJrd6CDA0mIqGWbcNvyfHOu5rGypMN8Y0AbquQrUtlr9lpRpq7qJoaLZbSHSNw2NevQ2PwIZKUbwAFTPPzPl8oYg4DKFJCndrcyUfiq6iNlcVymgq3QYSQgJV6v9LIXqyxrmzmgy7kGejht7jBS682GNjiwCdcspOi5oy5FIZ1gShH7L+fOCH3OGMvHPRdY8qLCRols5MZ6/WQl41YakmWi0yMmQ2sqhZxPjEGHRVgZUzYZVs1L0Wpp0ajo2cYnEeo2RjZnYOJ949jgfuvR9b129mAyFPTYCaASyKDJFWPDXVsW00AhdtxChQ6UmQYGZ6ij1yYvnTve34LneBq+SK8CeqLBFsWBYM3ULgkuxlgkgj5boWiroO5SrMqI8B/WNA/6gCenZeAtjTKqZOVRR1UWswgJMRTpE6AkpqxkUPFpFJ2pCNEKNTp9HwpvHCaz+DGzcQKT4iKUTEBL5MJS71zlndW6wJEXL/1QCdWO6itRadF3WgE8cTgE5dK6nfhQNIHufQLZu23xbXqTP7/pcEdNonuQMjHeb3y0MXbUyzlqhZm1RSjmNPLev8x/Wm1PyEmIgiZ04ePAF9tjiy0gmOwHS3miRKBYF3GMDzyYM2hbVEoRDq2SbprIpm95YReC6ztykfXtUj1hYv+hLaTgvmyn64gQ9/uoZyoYBIE6ICaiDRquQFW2vUUCwW2HskgCdgNywiUUhsSBBgDQ8v43plK2eh0WjBtvLwPBHqJSU5Ep4hBTsiCvou6SEnlIsQPbzZQhV/0xKOVAktHYIL4MsoF0uoJj6qbRJ5sBCpCupEyvQirPJ05BIV9dhnMCFFO2oHq1KHI1/IzXInOjI2NGqF6HHXN9IiJy15WzfZYKByMWKYC8pIjJbfRt9AH6amp9kQaNbrKFcqaLZafAO7rTZ3Mau3moLzQA1OdIP5BmRUKbrE80LXTsel6AS3onUcFAtFBnI+H2pNSmkXrk0U9cWO2+aoC2mnu02HSltRMHMcliPLmgwjZpVaJvLFHE6dOYVcOQ8/DpGvFHCxOo6jE6dwYXoMG9dtYInd4f4hhA0HuUSDHWtIWh76SWnP8dD2PBT7+zHnUD3aswAAIABJREFUtjDntlEpFqG2PFaH86QI1XaDG/fQOdE8FnMFFDWTCXZsPHKjnRgBad7n84iiADL9+xjQP3jZ2sch9w815N5deSH4jKL1rXhe4vuYxLIoWkf7A4Ef3ctkAJiWBterI1fScer8EeiFGD988h9Rc6chGSQQRjKxQuIlMxZEuH1ee4DB/gPG3CkaHEaiuZfAFREuJ0CnenfaR6jvBpWnkT4KATp56MR2J0An/ha/b8HxF4bcMweTHBChQqnxXkt744cC6L9RpTj2YbMcAvlslDinARK9z0U+Jmt6Tz9p0MmjTMVkOK8mtH0zlvtib11YjpeyiEXpA5VHkdwouG82PUcNSoiH0dZEUYNNfwNo60LCk16n+teA3WYJSiSsRvHgqsjO+uJ3pJGCVDK5cy7inVQaQYz9TlVs19oU552VaIhFzJo56YIGtwT1aKjiBDlfnIejATG1ZqUQuiKjrYF7l/c4ojyKpFkDLukTHAOhCCDKWDJVYv5dPN2p++SzJaOCOxZ2WcQksyuRbr44dQr103vpGPSgUjV60N9k2NDrdEx6P4sAcdokHcBF0ySO0n3Dpr9n7+NzzjwDcV4UkqNzJHDnd3Mb3YQ1CUg9kI5Jf9NxAyWCY4QsPkSfI8INjZUWSayvzj9jqn0VJTmRJCNQJPhkSJJBmQBWmECh/Bj1zpETXhc8rhQWZMNDEedE7FwyNFgOVmavg/KAKgmjpPnAy3lhv4qHTkZv59ERsMjGO9OEuHw/9GxdC0dILIrFDlGmJsaCJWn6gDbwpWRbF19jNyAsVRbG83eZ5ix0aTTO84VZl47glfu1U7/6hdFAvosXMe0vNy88JmmDmMu952pla93e3cLwdTryVylUv1rInR2j9OSWKlvLyn67r/uXKVtbKofeteB4DZC2xqZNm4SBnTpr5AA5bguyFELRI2a5myXgF/tfwLEzh5npnqhC+qVrJ5zf/9Krmgf7K83SfElndp1M3GNA9xjQ5/ehdBckTElr3sl5JG4XAXo+L6NU0SErPny/zaWnVwJ0wfMSjZ/oYRg6GzaijI+akl35vK/46gdhuf/GAV3K2uPRpkLgRvl0+pmVsWQbPgF5BuaZoD3lINKSBtogOzr+mYUowvRdmDoPEankIUEfPWhDpv1OTwHJU8VtoJOeOynGqwLQGZDIKU8BnSLWGaALoFj4EBO62IjMYCi1BLssvDS4mH5Jtll1A3uK+ZS+ofNgKWUJBkkCJ2CFNGoHSoAeKzLLqhKgFPyEz50Ah4EtbdZD76Njcn+QFLBpnTAAEyBHBETiOPRQ+XoFINODywYZMMXxGdDTz9PrHUDnFNg8oM/3I6H5uXTcxLenB1nQonL+DhDzSoAtzodGia6G2rTyPKVNJwjEQ1IO7IC5AOFYiuBRJEZOIyCxAF4G9ZjavYpxFMcgjoGEgKIt1NiH0kAJGYAJxFIRvQOo/zoNhJYS3WJqLkG97GmAmKdA5yrAna6bulSlgcPL3rsfZUBf6tzmPbSrS59+DOiXlut1g+SvWof+UQD0M2fOYs2aNcLY6wJ0z21DJQZ54mK2OQbFDnDw2Js4+O5uuOQBq6mH3uVsdBya1Agml+T9eOgLIwlCEIjqz0UO/XKALlqjXgro1HeCAL2VAnr3rbvQgVwM6KZppKIyv5eAHiGW/NRrTWX92EOn3T8TKsg89BTQWbc9nQCuTRNGAIfaiWSQehLZBHaYsamHKTzeFC5oU027unC/XgK0dCMWgEMbv/ACCdDIxhAgIQwAhpwUOAS2LJxMfj11Z5YCdVrcpGIvFuRSoDZvm3b5zx2oYyBmT0+CQjYOQQM1s6AyIPYCBTAz8ETkXQtQm/dSU+KHJHUAnTu2SYCriu8zyVBgg0acIb1O30fHpQETOC88dHoQmNLnyYNlA6DLQydLiF6nkFb2/u7wWXZbLDRaL2/CskceywyQJIeeRQloDuk86Vg0vUz2UwlwxVzSOAjAjRHxphGL88o8/Dgj36S1tXS+7KGTZy7Gio+VCIOFrlEYCAk8EcKAEZJuNRDoZGJQmZ8AcZ+YrZw6Sb1LHsArazl/1AE9E5/KFN8yr/pqYNR9f3T/vhjkfxse+uJjLGbUX87a+nV46FcC8KuN4UfdQ6e5HBkZxeDgoEirpLKtqqrC91wYuoq2U4Mb1xCpLZyfOo5Xd7+ANpGQ5YCdKBE9FI8sIpNFtcQOdHU3txsPOmV1dP9fDdBpT1BIvpVapnrIF0jT3YCiBQh8qsDixtZdj6UBPYtcEaALUZnfW0BPPXQBS2k5WmZ1ZSF3hq5UxJ526RTkaSijFPzZQ099vfR3hpp0fDMg52/OVgeD8zygsg+VySCmQMWTlXqgHe4Dh4szQBc2ooC1ri9Op7mzkLpmvRMx5ry4sAKXBnTxrZ2PMqlAPJcenRe8iFoLYBdtCklwR9TuUchKhOqFt8+MTpZLFKFqGnMBVMKEovpyeoVC9fTIUaSJ/xZXR68TGNH76UZLaw+6zkh8vuPBC9El8TcbH2kYPLtB6d2ZgdW5qiW2z8575g0fKhdRSZuAalrVzIigSAQBKqCmSmpk1PDrDJ7zr1PumjT/aSwEwKYpBmbSpmtJFgYDr7jUu842mGxNkYdO4jAM6KoYZysgQE/QNkV43QoIxCliIjx0EflIIFHk57IRinSWl5R+FYv7akpxv+mQe7Y50jqnDTsLtWes3iuHvBeGQj+MkPsH5FPNL9AljPjLgf+lzy/s1vbLeObZd/0uAPr09Eyn9joDdFonpPtu6aQPMQNoLpx4Do1wEjt/8TSm6mMsaU335/z9Jvay9G5MgTwta7vKoHenbrLUEMUpqWztEg+dtxgKuQvLnThY3DKV1eISlMo6l7CFgbNEr4BLAZ1OejGgk0Hzexhy5+xCB6CEt0w3eRr/7eSzMlTOwpPzgyZxTfo8E07oEIi/eWtNmw+kkWHh96e4KLzm9Jj8LdmCofcI4BAt/1KwllPPMr0PeUOnPEiKMekn0iJ4+qwI/Xf73t2eOkcEFtmXnejBYquz8yXz2sUMyZwjphxPWmpBJSEceRCmgtAKzqIHwhAigqG4IgJ9VYSSFRGqtlJAbxKZDkDRE+PVMATs2IEAvswjZkDvGs8OkKezypGM1Julc10A7KltIgwWcYHd9kpmyHR+dvKJ4r0KAXpEBongCtA50VkSoFNum36SkUdhcOIWZE3NyKMmdjpdLwN6tjWkoC7OJl0/qYfQqXdNrzW1h0R6g1I1oTAMXFWkEPK+APiGLQA87wsjwVWFh04heDYeObLQvUKW2PY/woCenW0WRejOp78fYPuwQ+4fFUD/IGBO4/tRB3Q6R+qcSPlzak+cATrvW0SQVTU0W1UoZoC6O4HEbOO1vTtx8uIx+InLEtrzqczsXuV4mbhruZytu2zsyqsuM0AJYLPmLJcCukiPLQb0OHFg59AB9DjyUoO6+5iXB3S65sxDJ4Pm9xDQ04YB6S4+T7rJPNa0+UG24S/wTlMnMw2Rs3eeght7rSRDyLXt8wDeIZV1AIhYNQIu2FtK54V+CrGPRHiiAvp43VAfDfH94jMyNSfIgKary5EwD+YBNwsLdW/dnENNDQlxDuIEMm+7s0y6rYAUfbLvoW5TmedIJ0jELoZyqu3nFILwyCmHTKFl8kqJlkXnLHLPGoeRCewoVJ0j3goIwAVwl4jcCaBuiLB6LgVCItcxmLEBId5Ln8tAk4Rt6IOUw6fnKTRN88vjmeafM0NAXGfGE5i/OTKg735f9zzRtWoRGSQymgYR/oS3S3NnM6CLc6Dn27ogBNITFI6nyIMAdLHHZMfIroPHhs6KRCG61oUcizQM/aNtxVdE1IEMCLoGR6MxTlD0BKBXcxLI5ix4AtCdFNApBE/vS1Sag99dQOeQY2a4pqS4zFsncM/IQJfbZj9sQO8YkouQfXHK7nLnn7JRLosi3de3hKmW2dvzt3oXCS5LZVwJon4XAJ0qkaiyp6+vLy3xSvdc2mcTBUHYRqw6qHuTkHMujpw6gL2HdqEdtYRa3PzGKPZHvjNJovX9AfqS3nmaQyeCtQB0AoV0NFN1OpJ0TSISliHiNCmXtmGaCZPiSDUuIaJcavrPz9FCQOfXU22PDNCpJv/3FNCpW1DqwqWCMrSzEkiJG60b0Du+QMenFV63qEMnYM7IUcRiYNDtUi3qeOipRi/9zYDP7xMh18yMoN87gM4gITZwAnRBKkt1fjNAT09toSee0r4zYYR0KS7EZgJ05jyL9ZTxJdOQ73yUvotZt8DjT7gWm/sFpVwAInRRXr7zf8id2uETY1SmPuoUUcgAXUYkU+MamcGOrjnvi5EnACcjpkLllwBqhvAkCfAJiOj9TO4i8yEDuBTA6f2d0L0uvo/+pgXNAE+59C5vWNyk2RjMZ8TmwXs+cpLaM2yQkIeuhSpfO0UQmLhI6oAE6NQjgIwyAnQ1QVMjQBcjSt4xXSeTBKkFIoWLs45d6SQKFn6Hm8ljQO8hQ4W+nz5Ln2trwjsgjz8DdKorzwB9Lk/fT4Auwvn0fjJdLAJ04hv8jgN6FmZnYy0MufyQx1jXOwJAVwKkjwqg87pKQX0xgepK5//rBPSlvPQrGwQffQ+dronKTS9cuIBly5Z1AJ2eV6lHehBzH3QvrqLuTwFGC1ONETz7ylNoBw1QLw6OkgpP55cG9MWGGXvmqeFJpDhJEfrtAszT718S0EmavAXTjFGqGDAtcha9XwrQ6V4hljvl0IWxG0L5VWjuHz2WO9Vyi040ZCmRnjv/ZDa7IL4Jg1WUpgmRfmJn0WdEWF5iKykWwMz5zjRXy2CTQKKacykW5V1cliZYzPSgDZkEQOjBjOa0JEsAlFhEwrNN3U9mN3PdVVrClUBJa8IZAOiIKQp3Sh4ysM88vjSEL04hhkTfx2AxXzbFZWGpdZEJKFDomkP4qQGUxRNUohGQ/Zh6zBQmIg9d/JMgEzmLS7QEoLOHnhCwpzAqaWk5lvCyyXOlQzR1YeQsAHSZyuNEZILGk0v9OqUF4nNEuiOw49C9lKCuS5y7JiCk8yGvnpX5UxIazQENNI03zVennI4NLkHio0f2fo56pMaAQmWHkcLM8yYBehqeIyC3AgG8RMCja29qIgrBFQGph05j7jOgZxwDcUz6OzsuF1DyQbvmPBbXI3L3Ys4pZ5+F3Olacr4wLhqWiBRxRCAhg0YYmuSh03WHuiiro2XAnn8svo/mmzz77vXMjSK6DQ7yVGQR4uc1yxEaMSedUkIm4c1316IoDJ2fIOOnRq+scIkjP1jzgAxNStuIDoVsZLM6V1qgw2V7NJckwRBDUxWokgzf89F2HS5GJeGMvGlBjsSx2Nyh+63r/kgFnDvREZGeSo1zfn8a4VqUaskiAnS93PaByaFZ6aRYR+L6CDTEdQlCpPCnMhdChNDoVWEw0h4ijDjxk0ZODcV30R7QMfK6IzqkfJbdrx1IEJPEX3+ZDVtE9YTeRid6l6X53mfZHH00ldhawuZIG0un64WvPfs9dWbYkeni7yxVNreUcTNveCwuKeyOcYpTomOScXfq1CmsWLGioyPBGh6KitAJkC9YLCrT9GcQay14UgM/efoHaPo1as+CRO7m/YirFl46Hf/KIfd5QBdAPi9Oxjpxor61UzqbDVDK50pkxCQapqnCQ4/aLPtKOXQrRwuFNst5QyC94oXpQ3ZQU4hLQ+7kof/6AV0VTW9+9trJ5HIs0ixUsdhK7LAESS6PLBsStGeCmchndzxNgdSduuVL+qEnCsJQBYnXByGpq1H4o4lEakNWIoyMXEBf3wA01eLWqYhNRIGOKEwbtNCNpYg6wkRSkMgUGhFt71TE0KjTTeghzsk4Fddg5i0Y0y56jQJYvEbTUA8DSLLKLUn77TKkdgC35SBfKqLtuQCpoSUBIl2GZqiYmZpEb6UEp9mEKStQ/ZgFQ0gyte62YeZyLMRCYiI9hSLkMEJAQgpsDCRwIh+SrnBLVy/2uad330A/nIaLqOGjIlswFZ37qTcaNShxCCtvIbQUVBsN9JV6UZtrQFJ0FOw8/FodPX09aCLC2ckx9AwLNmltYhoDPb1oNZosYkPkKDNnsQStTYpNfoiCkYMcKvD9EImuQlNVqEHMynhKJYew7aLkJCjk8phIHDTaLaws9rJYhNJTwEy7ziExyVS4XI6VzyQNZhBDdwJotokpPcKJiRFUm02MnDuPe3fchvX9yxHVHd6xI1VHsVCCOzvHqn+uEqHUW0Z1agp2pYi6GrHsq+3GKBk5zNYbyFs51rdv1eostUu9yR1TRt13sHL5Cpw5/h5WVPqh+GS4JDDyeZytTkI2DeR1E0YkIReSrLCH0BZCMHStNL9eEiLSJKh5E9XJKQwqNnKaznPrxhHsEknYRgiabVimzbKxzOr3A/T292GuWRPKeK02ent7Mdeso5jLw52rQ5cUWKaFOAhhKzpr33s5Fa7vQXECDFpFuDN1VhnU+ko4MzmKfF8Pr0O6p8p2Hl6N7g9ALZDiHXkwHoaH+lGfnEXc8jBc6ofb9lD1HFQGB1Bvt9jwoqYzywYG0Z6YRlHWUNQMeC0HhmVjutVEkDOhWzYbvEnbAxwXhVIOrhrADdqISXRJM2ApBmqui7Bow9NlNAIHyweXYXZ0lAH01d270D/Yj+3btyOoN1EhOV6ocHwPkSpDKeZFaswNYUDhVsQBHSuXZ3VEw7ZY/W+u1UCxUka9UYdhGnBaLc7BkjhTGEUYGBpEc7aOfGSwJPCkW4cvRSyDrBOIeh5kP4SRJLAqFbRDD61QiBPR/k1SvnFI2tqa6IJFUahWE3pvAb4KyKaOoNlCOZCgBhEkasGsSQh1hdvoDvb38zXIrQixG8CybRiWiXqzwX0aSGyJztMPiEyVGg0p7HZSdLT1ZxygJSD5ak/xuksdj4Xv7YrtkSPBQJb9W1xnf7WjzL9+KeBnplGaHLvEIBGKjkQAo5A7KT3Sg+qwq9UqTN0URFQlgRM20Q6qiJQ2WlEVJ84eweFjb8EJGpCYkBsiTJt1UdtSUnCjfUtWiL3bnUOfv/YFAMtWuZB4Jc+c9hoSDhOkzYwknF5r6vmyc6Ro7EkTHlHInbCJAL1Y1hFFLpTUcewapQVluGxcEo/H93kcysVip5Usa7lfpcLlirOTRhKoTa0ikyiX9mEDuowwUvhC/aCZAnoDiVyHrLYwMvYeosQRDeGtCmyzH6rUD0QlxEEOcUwD4rJREcuqAHXWCQZURNBInnVuCupgDseMJqxyHuZ4C/lQhU85T0WDlS9CpXfXHeQlgxXCSMqVSr9IcU21Dcw6DUg5DZIqIWdQU3sXRVIHa7RgUhc4IolxORPRvhV4ro/IC1h/nbxFkvcjVTQ38mBXCphr19GOXG6OcuDoQWzatBnrlq+DHigoxjpvEG3PwfDyQbitBiWaUA3baLTbKOfKSCKSJBTkNzJcuPlMMYfY1BCbKm9M4+Nj0DWN+3oz8WSuynSBt4+8w5vkn/zJn+DMuyfRb1SgkZeuE0kjhuSkG1DRQuz6GEgMhJ6PWfhQDR19dgHTs7NoKTEiW0FiSJhtV3HiwlncuPV6rM5X0BqdhEmbtqnhaH0S414TOrU7HZ3CtoHVGLYr0BOFb8Za2+P+6roXCHDWIvhJALdeh5wzUDUSvPnGbtyz8XpsXrUeThCgUW0gbvrorZRxfvwCysN9iPMW/vH7/wJDN/GNLz0KqeXDqzYgRQkU00AjCVHqqSByfcQtF7oTolgqsdY8gYgchDzmZ6dH4WsJVm5YAwsy8q2Iwdgs5tGKfLx74SzsXB7rl61iCVzJULht7g9+9ENWyPuDTz/E6nqGaaJRr7OXaqkGGwwEyFoiYXZ8ktvfGqU8JoIGFF2D6cUYLlQQN1w2YBw5hl4uYLQ2A6OQg6qRkr8EndIxcQKfwttqiL1nDmDNhtUoySb6zCJqI1OwjRwKvb04dvY0jp49jWtv2I7p2hx6ikUM58scvQjn6hjq6WOPGqYJ37bg+CHMQEZB1ZH4HtphG44VQjIpqkWqiDF0n7ZFBWHOQj0JuPXtxPQk2nNV6JqKltvG6tWrWLJYIUB1QhQ0C1GcwA1DhNxmmL5BZlW/qNlGzrTQbrfR29eHhtNkJT/yqCWVKhgSTExO4PiJYxgZGcFf/MVfMMGKeh9YkgE7MGAaFlpSCD1vQiJwoPuBiIm0wfk+g0miKehdtgwTk1MoFEvI50jVsIm246CnXOH7FYaC41Mj2HP0EO64924M5Iqwqg4qhgUvDrDv6GG8efxt3P3JezF+4SJ67RJ2rL2OWxzPVufQ09OD6dkZDA4NsdHbclocXs2AJQ0GpFyd1EPnEMz7J3V1b/AZoF+p6DFzyuYBfT6NebVw/mIwWRrQ5+vAl/LwMx4AScAS4JBCGnnsNN86SV5T1CYimVcfTkQGahuh7OC980fx5luvI5QcDotH8BEELuejCS/IwGWVUIm8524Q78RfOmlbEWITnjgZBgTmQnWUPtlVNpzl6jkaLKLC3YBOpLgYLRTLGgN6Qm25Uy5VNlZpXCR1ZYUhR2F1WrOKrKBSLvH5017LgE4e/mIb5P3aWN2ArpBD9mF76BzhoxyLBt+LoBsEyG0k8ixkYwIXJ/ai4Z6AqjuwLAL1IdjqJujSWkjhSkhRHoio7I1C4xpiWeF8MIfEpQgyQlRyGs46U/j7wy9gsl1DbsZDv1lCrlBB0Spg+5rNWF7sQ0HSETU9WLIOWzPhtz24UQClnENsyGi0GyiU8pitzaJVr2G4r489LV230Gq0OXRFnkJIkqNRBIUWK+WmudZSg02g0qxDs3W0Aoc9QApnnjx9AhdOn8Xt227FmqFVaMw0UDLziBwXE5OjkG0Vii7zoqC2g7JiQJE0BK2QpWhLy3txfuwiTMPkJjSnL57HrNfEucY0e2X33XYH1gwOQ3Z9vPL8Tqxavhyj0xMY3rIRq5atglWNYas2AzTdXHLNYW+joQqxlaJDaYUELoXOyZKNYgawNkKUVw7gX555HAMrh/D6K6/gzm07sHXZKvQXy4g1Ca8e3o8LUYtbtV67cj0GtTw2FYa4Za0bRWg6LiwrB3gRzIA6GAVoqxG3m+0vFtGKPJyoTmDXrjfwrU9/Hs5MHZKqYbB/iNuQ0tj2Lu/H2cmLeGXvbqh5C34cY8OK1Vim59GbKzFYelGENmnoSxJ7eH25ItSGi2KpjItOlZup2JKKWruOPaePoB652LBxPXKqhj7VghLE6K30YKo+h13vHIJumti+djPfkJEp48c/fxJbt24FNaIgrfvrt22D57p498i7SPwA11+zhdeVRAAnKTBlFXndQsNpIcyrMG0T7kwNiUdSsODX3GqD2/dSS9Z64KLqtVFrtZhYVFRNKHNtuEqA//DD/4Q7//BerOsZxpY1m7jVLq1r6kz33R//GLf9wf3Y+fqrvKF89cuPomLnkJdVFBIFzlxdSFtaOfiUDnAC6BFFEQxESoK5qImaFbDhYGoKCpIGveajKJlQZQMhheRtDX/33e9g5ca1GBsfw59/7Vs4f/IkBktlJh1SgyMK4oVNj3vVl+wCa+I30lbDMjW/oEY39SrsYgFt34Hn+1y33GjUUWvWsW7tejRiB3/113+FO+64AytXrODvHuwZROwAhmzAaTbYsI8MCQ23ydGFIKAyI5vbChOHo6dYwsTsHNS8jZrnoOG0USmVULBsjJ05j9JAH45OX8TOXa/im1//OtxqHcuNAsJGm+/fF994DfbqIbyxby+8WgN/8fU/RU42YGsWj69tWWhSBMnO8fyTQU1RABGn7ERiuzZ7ChkvLF17v3s5fx3pHCzpoc9/y1KA/sscY4EBsYQHnumF8PlcJmVAXjp5qBQRK5fLnRIuVh4hCWenCdWU4KONpjcLPS9hZOosdr72DNywCajUszyEHzjMDBfNuqiUTEQ4fhlA5zI19tIJ0GleMkDvVqxcCOhhGHBLb+qJHiW0tlSuRQeuDugE2CpJjwcBpxiokRMZNjQmv1ZAZw/9Qwf0GFESQlEMBJ4idLwTF1BJy/csRqZfRSAfRYhx7najSr2wleuR17bDlK6Hhv401025cLVD8BIGlgB0JXIxpbTwo7N70LdmBbYUl8EKVYyMT2J8ZAJhvYUbN2/F9as2oDo5w4DcW6gADRdmIYdz7TkoOR1vvbkbD3zqflycHsPw8iHIXoBmtQE7V0DQ8lipjZqDkGa3pGuAbeAChcAH+hFHASzKFwUeJifHUeyvQCvamK7PIF+2EfsB4mYIOZBhaTaUWIYBEjAgzfgEzXaDQ7jUQMVtB1ASDXk1h3ypgAvVMZjlHDeUoVDfuXNn4WsS3p46z97O/TtuRWu2iq3XX49Tx4+jxy6g6bQ4RG0qJpajhNiLMRk7GOjrhzHnsDb6sdkxvvnsRoCyaSPWqN1qiz0nAsCRyXE4SoRWLsacU8OzP30Sj37mc9jQOwRNkeEoCS46NSgr+1Gt1TGsl9Djq5zyIBU2KU/hagLxCFEQoK9cZl14T6fwtYc1pV6MTYxjWvbxvR/9EP/DN/4rGNTRzbLRmJpDv2RzrnesPQOtksPpkQu47sbtuDAzhdr4NLb1roAta5hs1aFTu0LdRNtpw09ibFq9Fv7oDGYmp1EYHoTjeUCzzZGY/ROnCFFx644dKBgmorYHgxpK1FpwwwBJbwG6YUKte6xBX9cCOFLAXke91mCji8aP1sGBvfuQN2zcfsPNDNJBw4GRyMipBod8L85NomrHsMo5FBIV7UaLOR2bV62DPzKNdrWOxNLRDD30LV8GBxHmfAfBTB2bUICa1/Dvf/Kf8fC3voRKrFNcHa16C2uXr2bd/nYU4pxXx9qVm9FwZhD5AQOkJStM4ssrOixV5/UWtENeD1IkwSMjOa+haYTwywomWtR5UGZPNZlsYJlehtqMOIp1ujGJqKCjMNCDkfPnMaDb/z977wEnV32ToQCIAAAgAElEQVSfe3/nzMyZ3rYXrVa9dySBCkWAQDRjwGBcACfgmsRJ3tybm9z3Jjd5896b3DjdThzbsSmmY3pHBRBqSKj3vrvaXW3f6e2cmbmf3//MSCuhQgDHTuLxR95ldsqp/+dXnt/zMLqqDjOZRve46U7F8IfCuIsOHOkC3iwUxKDGoan2hc/npu1kB1WjmxhOJ1VbzJTyZEGMeQzllneo/Rj2oFcRCMWRsDZchc/mQEcnn4WQy08pmUbyuFLYTbqUo8oToS3WwVA2wdj6ZqozEOvpJ9zUQIoCfakE1VV1JAtJquwBSmaGpJHlte0b2bRzG3/6zT8kX0jgNEuKc+EuQCBQxfZoG55QgAZbiKFonwqkE7GEunfS8QR1kWqGevvx6h68LrcK+hWfZuSo7CmUrGTn50/RLiQsI3nn6aHf88P0yOz844L5uQH7zO0/F6BLUiMtDclIh4eHVaAmwK6MWsocl1RK9Nzd5Epp+qNd+CI6idwQ765fRVdfmwL0ks0quQugK92IyiST2GlXiEunQqXK8Sz3r4W3VHZTq2TolhFLhfUqrx8J6PLflpKYJJsWoMsJzGEU4vgCdktcxi4TTmcqXZ6doVcAXY7BSECX//70AJ1fkpK7os9YgJ7POtCdbgrFDCVHH5rnKJ39ayjqe8iXTpA3UmilarzaHPyOS/DZF6Db6rEroRTRl3GosruMMMl5kuftJROvVqSnEOUHm1+jafwYrho7kwZvFTmzSH8qwRNvvci48eNZOn0enW0dJAqG8h53RbMEqyP81dMPMXfRAjIn+5gzZxbPrnldBSFhh0v1dBfOvZQmfzXhjE2VTU3pP7p0Bmx5Vm5ez7W33kQqlYR0Bo/dzrYPtjBj7kySGLy/+wPa+tpVf33cqPEsWbAEj5htak40p51Vq1bSd7JLqvjUN9Qza/osJjaMpSDZeTyHS1zidIgX0qw9spu23m4cZpH65gY6k0OMH93KVZNm0z/Qz0vb1pEysvgLGmYmx4LLLmXa2Em4hot0dfdwOD3IgrnzCA/nVbXhtd3vM3bCeMb5qi3Geski3mkRv+pv7t+zl+N9nfSSoGFsE7G+fm666hpqdZ+ySV2/ayubDu4hHRCpwwCXtk7jyolzCSVKlDImBbdOvJjD5nOwcuO7RM0MvclhCh4HQbuTa1qnMW5UC8eTg7y4+i1mzpnNlu3bcbg9jA7V8qUF15CNJ7CPCvPqujV09ZykKzpA/eRxzJ0ynZmeOhxGia0dR1QfWUvn6e4+SV63M3vqdC4dPVlVZdKZnLKlrff6SdkMnt+7kX2dR4k4XfR1dxOurmLmhMlcPmW2KnOvPbyHTDbPgtGTaWkdxbrjOzh8sp1DBw8S8AdoGTWaJZctJjowzAtPP4tbc9JS20RjuIaZE6ZQH6omE02qUnyxzs9TbZs52t9JfVFnqHeA7myc+XPmcsOMhaqXLYD+7EsvMDw0hCPkp1Djp9rh4cvTlpDLJHlwxxvYwx4KXcMUkznqm5q5ZtGVVJkONJeLRzesZPLsmYTE8U13snH3Nvbt3UvAtDF30lQWzJzDqKoGnDkbHs2tSo0pM0fWDceHu3j+7VcwnEW8YZ8CKAkUPnfNzYRyTnqGBnj90Afsaj+kSsxXzF3ALQuWErG7GOgfULyOpzes5mQsSj6ZY+7oydy9+DqmNzaTGJQK1EkKDpOX1rzB1MsX0jButKW5n82z8tmXWDhnLuMnjmfNpvXs6TpOqphnaHiIFVddzR3zr+d4x1Fqa0bhwokjkyeZz7Av2sk7W9ZTXxXheHcHRshNa10Dv75kBY58gbRu4/m3XmfP4UPK3Gj05DEM9/Vz42VXMHrCODZ1H2XVu2+zYNwU3n97LW6Xi1uuXcHlU+eQLZo8tXE1/qowl0+fq6ouT7/yPPsPHVTnWSovt1x7PQunzVOuiH0nuqkKhMqWn6dBu0IQPM0v+rcH9I86lvdJM3QB9IrI0MDAAHV1dSpbF2KY2CTLnmezaQIRqdolOdFzHH9EB91g574tvL9tPSVNMVxPEdikB64kvcWCE/tHBnQptQugWzbdFwN0K0t3CDblxcRKCI4GeTOmGO7hKuF1SW1AxudONz0uBOhOh1Nl6FJy//QAXdxKpdMrpLhfdA/dkq23Su5Zy2JPEQ/s/djc7XT1v0fK3IWmR3E4bLidjXi0GbhtM9BL09FKESCjmLGqh645yqNUNhxiCVo00c0cRkDjR1tep3FMCwvrxuPOySmwM2wzWH18BzmKLJ4yi6OHjzJUyrNkwaW4+1Oqt/rdN39GpL6GRpuLyZMmYlZ7FGHNlTU5tu+wahVcNWshYwteAhm5Ok2VfbQXkzyz9k3mXrWEuvo69KxBvLePnVu2sOSqy3HVhjjSfYyGMfWKeLdm7XpsORu3Lr6OvFHknb3b6O/r5d4VN9PV0c7Bvk7FCL1x1lLchlMx/ZUlqF7kSF87bx/dTe3oZsZW15HMpnn+vZW0NjZzy7SFyof9zbZdlDxORrmCdB1tY+e+PXzxs3cRSjrYd+gIO2Pd3HDtddQN5FWp/YdrXmLWJXOZ2zQOp6oKyLC1TtRZZPX6tQScboLVQaomNrBq4zvsO7Cfbz7wVcJ2F5vWb1C97gXXXEnUXqStvZPYsR4WtExmgquGGlcQTXrMmkGfPcVDLz5JQ2szoyaOVZWNnqPH0ToGuPaKq0i4bfzdD/6Jq5ddzajRrdhcOuteW8UVLVOYPX06PbY0R3o6VCl62MjSS5adGzbz6wuW01LbyA9fe46i3cZl46fhFQJYMcehfQe4Zc5imv1VKPfdtEGNw0W/meSxPWuJFrMsm30Jbt1Jx1AfR/fs544FV9LcNIqH336dYDjMrZdcQVvHMZ7ftgZnrZ/l11xLOpXmqcee4orFS2lpaKa34yTFtMGY+mbVZmgK1+HVdBJimVvSGAzAd/etpDPaxxdmLaUuXMWW3uO0dbRz7zU3o+ULvLz6TVW6nTthCsGGWlYd3cXOjZv5X5/5NUIBL7/7yHeoam3kzkXX4rXpvL1pIz6c3D7vCnyhEN955QlmLpzH3Maxyulpe9cRxk4YhyttsPL5l/HZXdyy7HrqHSFVaRJ6mOZz05+L8erq1xg1polQfZiMZrB9325O9vbz7a/+BtmuYVauWk2xxsO0S2YrT/onfvwgi6bNZlxTC5Gqan7w8IPMWHoZgUiVImCG8dCAD39Ow12w4/O6KbkLPPTiEyT8dr54xwN0ml3k40me+t6P+K+/+W1FWNzbfpRiXRBvbZj+/j7e+NkLfPGam1g4ZS65VJFC2lR9f/G4f69rP8+++gKfveJqahrrOJju59UXXuL3b/kiYxua1X11oP0Yl16ygHBdFZsO7+Sd1av4L19+gIb6UTy9611Wv/MOX7vpc4yqqlNmPP/7j/6E73z7D2kZN5YH33udTMHgS8tuIpfLsLPzCE1jWtRxPLb3IBtXvs2XPnsnjcEa6oNV5BMZNd1wWsnRmo6oDGBZZsPnB/SKwti5MmvVGT5LuOpCfe9KBj1yPO9Cn/9p9dAtt8QcsVhM2SQLyAuoVTL0fD6LN+gmX0zT3d+Ow13E6bNxcqCdN1e/op4X1ThN5Kjt4iRtKGKbCog0WQvP30NXnuOSOAqYq1K7tGgraqMiblPhL5ydoVcAXVfb7nDasAtB14iiu0oK0N0uyfCNjwToUmIfCeiqp/6Je+jW5FexIGp2vxSAbo2RyMbIQdNdNtWjKGlRbM4BOnt2kDNP4vbY8PvDeF2N6LZWtEIzGA2UigLgMVWOETAvKYKEyJ6Cs1REF/JDIoZW4+af179My4SxLGqYhCtdwuX2kfbaebtjF8d7O7lu3iIOHz1CWzbK8iuXEezLoOkOHt26huaxo1nUME5JFfbYcyTNLMGCnZNdPWw/sJ/PX/cZpph+qrMaLlNTmUlvwMbbh3ZwPDHA8uuW48mabH33PcIeLzNmz8Be5SOaidJ7sl2x6AfyBsNdg1zdMhvd6+OFo9uZOGE8V4VbKObybBhoY8eW7Xz7yjsI5V0UnC4SRho9rLFx3wfs7mln6eVLGeOvIm0zeWLbu1RFInx28nxOdnZijo6oHnjmWDdet4dXNr3LlZddwSxvC4ePHOf94Q5uuf4G6k5m8Ls8/PWrTzB/ySKmVjcRLjmVEpoUNTttGR5+8nFuveZ6Zs+cRjQfZV/nEd76YAPX33gDVS4v77/9Hq11TTS2jpbGJUc7TnBw536unLGQS+rGEzIcJAZi9BeTZCb6+ckzj7Bg3FSmT56iwKSrq5P33lrN7XffpVoBz//sOe6/4XYC0rfVbOzatVtlQ3MumYuhl8iXTAb7B5S8a2cpw9rX3uIv7vo6ib4h3jlxQOkGXDN1nrJj7cwneezhR/jt275Ec6CGVNaglDVo8gQZtmX5l52riZay3LxwKV63m75imjeef4m75l3J5ImT+ZvnH1O99y8sXs72nVvZ1LefO7/yZY62HcXn9hIfitPT0c30iVPYsWkr1b4wl1+yiIjux0xkcRWl5O7G69Q5khvikY6NyIL2wMRFNAYibE338KMnfsq377lf2bL+y5M/5YarrmGypxqn38O7/Ud58bnn+PM7v4Y35OV/v/Mko6ZP5Lqp84k4g7z1wToObdvNH9/1NVLZLH/63IPc+vnP0VjUlUBGtz3LcCpO4kQ3IYebdavf5at338doXx1ZIeTZQA946R3u49FHfsK37ruH6towcS3PKxvfZeOxA3zzq79DZ2cHbzz7Ir/+ubuY0jyOwdQQH+zawfZD+/j1+77GroO72Lh6Lb9779eo04Popoblw+SgIOzwfAmvV6fkNtl4eAcPrX6Zr/zOt9QkxaHtuzDae/naF+9RPfiOxACxgIPjgz0UTIP3V65h8egpLJt5GTXuGsyspCg2+siwsmMPq99exR/d/euMrm2hnRx/+aO/5NeuvJHpk6bw988+QqSmmjsuX45X87K7eIL/852/4Js33cmUGTNY3b6P9zdv5r/ecR91WoR+Ujzx6E+5ffZSZs+cx58+8yMmTJvC/MZxNFU1cLDUR1IsiRNpMgMx1r7yFr//jW/jMTWceVQAJ2OylRFBy2nPAmI1rqlURz4eoAvgfhRAP7sU/m8J6AJkQgwU7oqs8QLmwnJXPWXNrnrouXwWp1tDDCliqQFyJembG2QLCd5a8yqJzDDpvDxXRBPdBmWqIiYTFUOvjwbolQz9w4CuBh/L86nlWcbyOJzDfhrQHc4S2VwUh24SqfLiFVKwVBk/QoZeGdMTUpyIysj+W7LMp5U//9XtkPIo92lA/4X30BWpX0UqUlJ36tJTF3JLGps9Q2fXUVxuTZHNfN4qXM6qMsPdT9H0WMIzDINmUBQwlwxdAXplbM3EVTQwgnb+auUTtEwYx9Xj5qBnSjicbpJakVX7N9He1c6XV9zK0Y42tvd3cPUVV1A/ZOJ0u/jeOy8we94cLqtpZaC3j5d2bcAdDqjStdfrY8+Jdr500+2MTzqpTqJYwIP5DJnWCIdzQzy+8hXu/PydMBhn5bMvcP+X71FjaFuP7GXXvh00VQdViTPlcXPy8Al+/4Z7cQWDfOvRf+Duz9/FzKjG2OZRvJ/r5enHnuYPr/w8VaYHV1UNg0aCtJ5i69FdDBWyLL70MuwDCTEF52dHtqhRobumXqp6wQ+teUWx4S9pGEvOyLO9r51lS5cxw9lId3cvGwbbWHH1tdR0JGisruXPX/wpC65YwjhvFXVOHySzxMws+cYQP37sEe68/mb8ugPNUaAvF+XpdatY8dlbCDpcPPr9HzOpfhSZTI6UU8MdCpOIpVhx2TKm+hvR4wZ6toR7dBWbtU5eeec1VkyZz5iqekVsy5UK/POPfsTyW2/GjHh54fGn+JMvfoOAaSdTLLDzwF4OtR/nuptvIJVPsXr1KsXk18I+EmEX7XsO8rW51zK2sZlndm5A93m4dtIcdIfOoF7kn7/3T/zP+76FLWXgCVeRHI5T7/QSd5o8dPA9Us4iN89brOarEz6NF554miXVY5k5bSZvHtmpzvvipons2r2dNw5txNMUsYhfOUOKvzRU1XHDsut4/90NBJ0eLpk6mypXUNYoShmDYjqvGN6DviLf37uSuqoI99RMV1a93bVO/uwf/5Zv3Xc/NrvG3/z4+/yP3/k9aqMmBiUOe/M8+uhP+X8/82VcPjf/8+WfcP0dn6Em66A6EKYrHePlx57hO1/5XRLJFH/+2mMsu+E6ZoUa6Ovv4/H3VylOyLjqekqpLO1H2rj3trtp8daiFTSyGkoqd3C4n+efeIz/9sBXcTog5S6qts6bB3Zy+9330XainR1r1vHH93wV4ik1j37w5AmefPcNvvi1+9mwbj3uVJFfW3ojNYaOLV2gIDITPh/CbrHlLEGRuDGE3hTiD/75r1ly83WMHj2Gpx9+mLuXLGdsTb0aWfvpK89xIDOIuy6sFkFnKs94Z4gvXv0Z8n0ZqoLV2DxODiZ6WT/cxv59e/kft95DNpWkzWPw3MsvsGz8DCZNnMDf/uwRrrzyChY2jpNRGIaw89cP/xX3X30LY1sm8GrbVjZv3sL/d9e3KJl54g4bP3viSW6aNJ8p06bxo7WvYZSK/N6K+zgycISHN7zGkb4TTB09njpPkH0bt3LPrXcysX40o0J15GNpBeiieWAZ5VpCRhUMVxn6xwR0xae7oHkspwhoI3vxlTl+FRCU7W4/Cph8HJZ7RfJV+ufyEFCXcU7Fcnc6FfM7lxf1qgIOl5D8MiSyQ+QKSWy6qfroQ/E+oskhipqJ5pRjJwQ1pVRV7nWfH9At8pw1pnZuQK+Q4kaKy1R661JyrwC6nQqg2x0mkWovPp+MT8tIacUCvKIPWqm/WG6fQoqT4zwyQ5e2w79LQJfZ9MoFax12i9V56hRIDUUJyYhouMhpyc+yoLgiJgh5QuTGXFCSnxWvdPmkPHYkADCt/rlSPZN5dJlFl1vHVKNrUT3PT3atwVMTZsW0S9Vomt3pYTge42cvPs28GdMZL4xZh8bLOzeyfNky5rjrGBjs54frXmXu/HlM1oK0HzvOgN/GxFnTqXZ6ae84wQtr1/CNL9xHa9SGpy9NwOYiaSuSHVPFMTPG02+/wfyF80m2d5MfGOaqRYsxSyYb921XUekVC+epjKk9lWTjqvXcf9nNOP1+vrdtJfPmzmG5pxnyBuuTXax5czV/dsOv4U9pOEIR+rIxCkGTvV2HeG/XVu6+8y6a7T4Gc0m+t+4VRo8ZzY0tM+jpOMHrezdz+52fo6HoUj31ZzasYvHCJcz1jeZE50le2L+Zz992B1PSLoZ7+3l4y2ouWbqIqZFGHImcIjrtOnoQ25g6nnn5BWa2TuDKhQswskkOdh/j5W3rufWLd6mRsHdeep3ZrRO5dOEiYkWTdKFI0RCxFzt1hotQQZcWGUPOHIerEjy/8kVmB5u4duES0qah2NxPPPUkd9//awyS58mfPMJfPPA76GmTRD7H/mNHOHayk+tvvoGj7UfYs2c3N994EyWfi/3JPta89Dr3z7qKpqo6Xju6g2gqwReWXk82lSZX7eN7f/cP/P7nfx1v0YkjEMCQ0bmMQSHs5uFD6ziZHubuK69TBJyU38FTD/2Uz0yaz/y5l/Dg2tfxeH3cOmsRu3dtZ8vAIZbeeDVet5eSiPjkTDyai4DTy1svvU5DqIa5U2YyuqaJ9GCcbDRJ0OXH7/bS7cjy4+PvkU+n+IO5KyjEknTV6/zZ9/+O37z/qzjcLv7x8Qf53E23MNNXq0avXu/ex9r31vL/LP8cjbU1/NFD3+Vzn7+LWsNJ0OOnPTHMq089x198+TfJZrP8n9ee4MrrrmZedQur315Nt8fgmptuwIeN9kNHePPVN/mN+75KuOAmHUvjqa1SM9jtXW0899ij/M499+JyaST1Ahvb9rO2/RDX3PZZUtE0K594jt+66Q4ua53JzuO7aRvqY93RPSy//VaOHT3KyT1H+cbVt1NX8oj3BoWijaLbhSEKeVmZatEoOHP0FuK8cWCrGiGcNHUyP3voUb7/+3+GGU8QjUf5+0d+xAP//Q+II/2RIm+9+DwzAvUsm7qAJk8N+VQed8hPVynF+4kutmx+n28vuxWPrnPSAz9+6mGumTiLmTNn8IPXniYYDvLAlZ9lIDdIr6vIP/zg7/nK5TcyZ9ocXju+jb279/Iby+9Q2XXapfPDH36fz85czKJFS/jeyuewOR3cMe9yduzdyZudO/nCnb9GBB8pBvnu//pLvnb3vQrQq/UApbTxkQH9XKSyCwGtyvRH+J2f67UXA+wLke7Ual32o68Q60Z+hxIwKosTnW875f2q3Ox0Kp5FX18f48ePR8bYBNBLSs2xqGbRizbRPEiQysXIK/tUg+6+dla/+xa5UgaXVyqyAuqa8lJ3ezyYZtne8Qyi4ZmkOKXZXgb1M3roJQ1NE0yR2bOKhWq5H17OfktSXREVxIKBzWbidJWUYpzLbaOuLkiplJEBuhHfbskXlZFOgXZR5tg1TWlQyATJ6QqJohp+grE1Of7SsnGgaXbLKObnLSxzYUAXVQFLJQ45KPJT/S6gL70RXYnJWGBelnpTpRF5nYFmy2Ev5qxO/CmWuwXoonKlWO7FPDG3yZNHNuGpjbC0dTqZ/jg9/cMcP34cp73EorlzqNG9DKXjvLr7fZZceinjCx7Vr3tm53ssXbqUCbYAB/ftZzjoYPqCeThzBbZ8sJW9J45z72fvYnzGRThVImj3ECvkSdT7OJ6PciITZdXqVYRLdj5z9bW0NjTSO9DLod4Ouno7ufHaK+ns7aErlWLre1v4b3d+jaLDwY82v0UymeAbi66nkM2yJdpJf3cfX5hyOZGCZLF2iiKZ6EhxMjPAugM71eiUaK+ni3me27OB2poa7pq5hJMdnbzdsZdrViwnktc4fOgQq3Zs4orLLueyhqm0n+hmVcdebrz2OsbEbBw9cIjn97/PpVcsZVZDKwFTI+R0EzdzZGq8rP9gM46syZQxYwh5dXYe2svLm9fywLe+oZS1Dm7fpcbKpk2fgRYKksrmcBUc1LtD1BTcFOM5jJxJyl+kuybDw889ypRIE1csXCxDpuzbvY/uw21cd9ONZLxOHv/po/zm575MWMRkCgY7d+1ieGCQ61Zcx+p1axgYHmT58uWq5L6tt43Na9Zy/9xrmDFpKk9+8A447Nyx6Boy6QwDdoNHH3qE373jXjW33RONEfGHCJc0YnaTH2x7i2ND3Xzxmhuoralmw6HddBw8wl1zr6C5qZmH3n4dj8/HbfMuZ7C/h8fXvsSMxfMYO3qMmqdPDMUIuv0YiSxtB45CtkBr/SjVgvA7ZN69hBJELJYY1E0eOfQeHpeD35y7XPWOD7mzfO/xB/n6l+8jWBXitU1rObhvH19ZcasSN3q1fZc6f9+47HrG1jXynZ/+iNvuuJ1x3molaHR4sJd3Xn6TP77zAaXf8J1XHmPOgnmMd4XY9P5GUvVeli6/muRAPxvfWcfuHbv5L9/8bSZWtZBPG0ogKWHm6I318+7bK5k1dgyTp02gP5/giTdfpiuf4r//1p/IEBE/+Ju/Y8Wli9VopExYPPLUY2qS5JrlNzAYH+Tv/+Kv+ePf+C8ESi7seRkvExGhiHKdkzE2pcftKZDxwoFkP3/38A8JRkJcNmMOdyy6mlIiw4nODn628lWuve8uXJEQHV3tvPfKG1xSN4b7b7mbwnBWCnT4ggHakoOs7TnMlg+28O0b76Kmppou3eQv//47fHHxtcyYNoX1Hft4Y9VbfP1zX6CmsZ6nN69i946d3L1gGQvmzufVfZvZs2s3///dv00iNYzp8/Pdf/w77lhwFQsWXsqfP/0gVbU1fH3ZbWzc9T7PH9zAsttuUoS7gfZu3nj6BX7z3geY3DQGW9rEY3Oev+SuaFenE57/yIAuPXPJzvv7+xk9erTK0AXkVUSiPKiF5FYga6RI56JlQDdVdv72upXEM8NounClCipLT2dTiimvCgwXYbmfq4euSHEXBXRN9dgFw8yCZNRFHM4iZjGtAL22NiAEnI8M6MLhcbt0BbzWfP4nBXRLKU/Jb4tltmb/BQO6REVyN8oJLQ/JWwP9ZYnXyu8q3CnLwapGnLxH6DtF7HJepIxVztALkvFLhi6yjaUCzlKeAdL8ePsqxYJuJagyxcZRrfhCQRpHNTC6pUmpWvXEB3lz1/tq5tTdF1fFLAHlZcuWsWTUFI4dOcJrO95nIB1nVE099XX1dPX1sWLRlTRnHFSZMk7mZjibJhlx0VNKk9FtPPvcs4wKRlhx5VVKoMOgwEA+ybrN68nlk2hOB6HaetoOdfD1u76CUCqPpYfo6Gyn44Od+DxuTL/O/JmXMD3UQp0eYaBvWD1vI0OMFG8d2MZgIoYnU1DjZgPFDM1VtayYNFepVz2zex0DmQSBvI2aQFC5zs6fMZcJ4VFEUxme376O5HCMloSNSDBEX1Bj+pxZjPfXELbpxAaH8FaH6S1mONHfw6Fdewm4XArUaupr6EvFuP322xWRC7PAqtWr6RoYwBkREaAiY/y1zB8zlfHhRqVpanh1bLVeum19PPz8Y0rlL2sYij/gTJncNmMxrfXNtCWGWLXxPZZefjkOr0fNZXccOEwobjBj8mSc9SHeXLuG7p6TxIt5nM01eLFz4+hZNNfU8+quTep9iybOVOzavkKade+8x11LriVk9+D2+gm4vJSiSWK2HC+3bWfbkX20BiNqfAq/mxp/iOunXqJu7Nd2b8bl9nDlhJlIDXn90W30JAaJD8fUZSwKgUsWLqI+Usv4UWN55IcP4nO6aW0cxdRxk2isqcOBHV04H0E3D697Fb/Pw/VjZftyHCLBW+vf4Y5l1yntBap8vLLydWL9g+TEinVcLcf2HeTPbr2POleAf/rZYyy87DLGRRrUqNyJxDB7P9jBlxddp3qV3335CdPewRgAACAASURBVOYvWsBVk2dx4PABXtq2lp74kLoGJo0Zz+F9B/nCrXfRGmxQvW0Fs24HtoibI13HePq5J9EDOt7qgCIX+v1Bli9eRnXBTWwoymOvPs/JoT7GNI/Cpzm557Y7lQqhL+Bnz7GjPPjSczh9PkLeEJPqW1k8fhbjq5rwIkIYNoYzQ2RcRZIBJw89+6QSpvnS7XcSytsUHyMYCPD9xx5ke/dRfLURXLpOUNOZVtXE8gWX49Zc2A2I6B41orh1oINdB/Zx+1XL8VeF6LJneePVV1gQauaqxYvpMKK8teFd2o8fZfeRgyy+5Xp2f7Cde5dcz8K5l/DWni1s+2Abv3Xbl6gOhjke7WflG2+yaNx0Ro0Zo1jukXCY2y+5guOdbfzjymewV/uVHW5TpJZU7yDXLbmKKS3jqfGFyMZS5yXFWaqWFxZmuVgp/N9Lhq7Ew8oiP7W1teU5bOWWpLJnScAE0POFNGnJ0IspSnZD/Vz3/jt09XVgqJHmIppuI2tk0ZQX+dkchA8Ly5ydoVsCM8JOF2OhMqnuVIZeKZ9bwjKlorzG0l2X7ZOyuykSsC4BdD82TQDd0kKxsvIzM3RFlZDZebulElnJ0D89QC87a4q75i88Q5dM224J3FsZeTkrV4SECmGgkpGLiLgF5JXpSyUxW1DQXe6hOylKiR9N9NuU9KsRGybQWsM+ZwLTbqMmqZHrFZlZn1IQy0mm77RjZjNUj2rgeKqfwcEB3NE0s2fNZJgc8WgMb9xQZdW0z6kyGFk8hdAhEoaTmlpxD+eUnKiMr8RzWYywh5SjREopExXwin65aGSLip3HqUa2egZ7cbsdVEWqCAWq6Gzrprm2haFoFFfYz8BQP+GAX/WYkqkkY0eNId0TJ6j5yAynCfp8qkXhqvbTZSbpiw7hL2kqM8s6SmoOWzsZpaW1hS5bhp7oIFW6F49I3mZS2As29FSJptGtdJEhOjBIa9GDy6nTUUop7eoGm4eQ3aUi67BIjNpMHF63aj84NI2Az0NNbQ29g/1KyUxEOKZPnUanzKlrReLSu8oY1BXdtHiqCBR14pkMvZpJxltiKNfLe1vXMffSS3H5/JTsDnwZmO9r5uSRdhwNVfSmEzS2tihxFdOlUUxkaDF1yOUVWWswk1B9d3d1CHtNkEIig783rVTVciEP+VKBKpdfLQBio9pzolsp1uVjKVIyEyvVneEk/sYqEo0+elLD2NIZEiJHa7cxqrqOVm+EdCZLWy6miFqNmkj8QqnaxYG2w3R2nGD2jFkYmTyNtfX0d/fidbiVkEomlhKNTiKBIE6bNW8u6nsll4OMTIqVCjTrsu82Bj0lOro7md44mmwmzYnkIO6akJIMjmsGJ8wEO9dt5DeW3IQjIT3eEt5gkFpPkEwmS97lYKinn2nhRsUlGXIWGIwOEi5oShhp2GHQGx+kmM9TG65W8qnjm8dgxnLkUiJRbAchq0XctMVO4qr1kbOb9A71cnjvfnymxuKJc2i2h9Q8ftxr41h/t/quplCEsb5qkr0DSlbT9Lno1HLKYc7MmIRKLsa5qvAbdjLxFIaZwynEIp+TuLNINJ8hkUpQH6lGT+fVvL7Mv8v9JsS4QE0Et1NXIkCOeBZ3SRZJH2YqSxhdkR+HHEWO93QxacxY0kWDYYepZGCrojmqAwH6yVAM6mRtAiIuTqQHeeonj/LVa29lyrjxpERbX/Tp43l1XeSFhFUo4CvYVcuj326o2fKGguh5e+i3FzgW71atlppgGDJ5dCE+2t14NFGdFIGm0/LX5ZzMkr9VevkfH9AVy12UKC+A+hcrqV/s759WyV35n5um0hGQkTXJzi3ZVdkHORdW2d0oZEjn4hjFFEUth81ZYNvuzRw4tpdENopUyOWfiE9J4qYsTi+QoVtKbOJHXhlXs9o2VhIp2ff5AN1ycpOStmaTMTORCJcMvaTc4Zw6CtDtDim5W4ZEFwN0ydArgG61Qipz8hcL287zd+FllCXXVXYuMrS/0JK7gLOm3D7KpXXpZ+hlKUQ56ALg2XJfXV5XllGoSPNJHi5mFjKLKCfGJmV5uxoJ0kXDu1AgKEYi7iL7tRia7mRMIYArpUw21WiVHvSo+exYIkaosVqVFg8ePoAxEGX+nNkYWpGgZHFFh/L1HRY9YY/b0myXMpKRxed0UYxnRP/A8rwW9o/XBaINXjAJ+EUXPU2paOJ26wwmo2qmtqWlmVhPr9K0LmSK+D1BCgWJBkvqPaJOl7MbZPMZZTQS8PhJRlOEXCGCdh847Rwb7sQVsnSk89kcAd2lxvBSHss4IWBAIZ0lk8uo7oYsOkPJOFm/k6aGJor9KUVe6y9l1WlodYWUZGkmoNPQ0ED+RD8Bp+h3p0F3UHJoSlgmY+bVBZSMxdSFKSVPCgX0Qol8JkssnSTSVE+/lMZsDoJZDW8eJTBS0J0MuG3EtSxePzz16ENcNvMSJo2dSDydVW2LSMaOz+PnRDaO3eMmaHeRSqXUnLqc8WrdQ3xgELtLwxPykyjklfBKvJCzlN1ydhqr64gK4dDIYeTz2HUdmwzu5wtUFZ0khmP4Gmqt/t7AsDJxSUQcDAtBswRuu12ZwgQcLsViFhU6rS5M3jApDiZV+aw/F+VIZxu7duzk1ls+g9/rJegNqKyskDNxO3RMYdKbReUu5bBbPvUSDNpEdMNWwlC64+XA0ufEMA1CmlP1j1OOIlsP76Fh/Gil7b5uxxaWzprHbdMXErZ7SJQKqqUh+v8ScOghP0WjgDtfUkIyhsuuMn2n/F7Ik3OB0+dSrk9mJq9A0VG0k06J6pUTh+ZUegPRYppDQydoy/RS8tiIDQ/Rc/gYi8fN4JZLryZUcJEYjivXPRFJSkjrq1DAHE5Q4wsoJTd0JwkVpzspZk10w0atM6DukWTBUEIx+VwKXzhAomSocTC1PhsmVV6/EmoRHfK6xgaiRopYKqGOXTGbozFUpYSGhBVvpLIKcN1iBiNqjqmE6q8KN0Uc+ESkaXK4luGBPvJejcdefZaCX6d29CjWbfxAjVH+0T3fxEikaOvvVrPSZA0VoOYKeSKRCJl4Ukn/uuuryWez0DNMKBhg0JbH5nXhcblJRmNqQiTg9qLbnPSePKlkbc8nLCOgruawKmKw51Bau9BS/+8B0CvCMpZdaFGV2oUoV9F1r5iUCMiqPnopRyaXIF9IUrDl0FxFDh3fz469WxiIiR8DSttd6FUFyewvAugVIZoKoAuGqIqAcgySq0nwptJDr5iClTvgpwDdTkFm5sWt0lFUBG4B9poaH7pLWO4XB3SpUFQA3QpiPgVAV14AFs/BAvRfeA9dxk3KJQ5FeLPmq61QRw6ugLgYcsvPCvGg4rgmovxSrhFzDGE+CqDL+zWhCKAXS7gLsrDlSTkMusLiPa3RkHTgy0m0aFMLs0N3ovvcSiVKkj7R8U6kYpipNI01NWrWWxPHHbGJsmlq6j1p5NX4lIwBucSlqiBemqJeZFdStgXpjyjRAxRTOhYdVopC4UhI7Z5Ivwp4uJxOJaJiy5hkE5LZNTM0GFPMTyFSyGIiFAIpMalsvFjCkBGdvOUDLuQxT3NEfZ5kApI5yCSEmHEQdKt9K8RTSu1KgFaEaGSEZDibUtrskmF5DdGFh7SjpMxZauwekqkUUZuhsiGRfpURMZF+FalM+Q7lOuV2YJim0idX5iJ+N/F4jIZAWGncS/bu8nnJ2IvougtnpqgyYumwaD4vUY9GtJAiGLKz+Z13mNs8gbGNrQzFEjRW1RM93qMUxuK6hlks4k0XFMnJ9DpIiKKYGMmIn7LMmGowZGaUQYzL71UBkhbNWO0YhziJ2cjbhA4DmsOuzqXfkBnUEklbQQVDjrx0hU1SXo2MsGk1CMliHE8r//RMMk1JrpXaCOlslmIsbZmFkFMGO/v37+eKpZdbwUw0phbyVDxJVdjS0pdeqSxkIgWq+l1lspBcUyLrK/K6cndKtUic0sT0QcxGBrJxdh7ZT19imLqmBiUOM3/qdCJ5mzJjsTvdZJUEsYtMLq9AVN3gKoCQY1fA63FjpGVyRC4dQynBOXS7MmeR4MnIiRSaB5fXj03MWeS77SY92SHeb9tNX3KApuoqxlU3sKh1Gs5UQZHiZExP9itj5lR/X9ZWp8gvZ7N47E5FekpkMmrbivmCcq4SrX05D8Km1z0u1YKKx6JU1dfS09+HN+C3FjsJDiWLEw+EfA5DCQZAU2MjfSdPotus4+nyiASnVL+kLykXhJN82RBE1ulg2M9gX7/SdM+bWfyNEdZu20RXvB+710d1dTOjI42MFSVD3au+x+aQ0SoPJzq6qI1ESCQTKpgt6nYVePh0F9VFB5l4QmXwYvoj/dyhwUE1EirnWO6lVDKpZGDL8FDhSp36b8VQLxtKWWtZ2cZlhNvaxXI3Ubb8JI+fd4Yu17o1c22th1J2ryjGyXmuALqArPjmiKtZLp9Qkq8FpMRu0hc9qQRmugc60VziwGhgd9kx5VxdBNClVC6ZykilOMvl8kKALuehXHIvZ+gWoJcUoEub1OEoUV3jxe2WxObigC5Jw9mArsRxRnYIPsaJtD7Dqkr/4kvu6kqv7NHI0QMJOyrRUkXcsDyioBjv1j9hF9ps8TLL3alAXRkC2sol90IBT6lAUjfpqXcqQpWvN0uw6MLjC+HTfaQHhvH5xC2tQMLMYHNLP94SIpBvKKUyZGIJnHad6tp6RdoaTCSUt3aVZKXDMaXXLVm7mLOoxcTutFz5jAJBl1tpjjtFDtZpI5ZNkJfyksehMjPR99Zx4HUF0G2SCeaVwE7OXlQFB7uUoUoGMSOlokS7YcPn9KE7vGqhFH14iVal+iAAmsymFFCJFjyGiUBJTSRCyTSVEYeUnwORkHLwkkzc43ATjlQpxzKJnoXcEwqHiRZzSnpUzFlkkc75RL3OAemc0jLPuSygzQ3ECVRF6CNLNBWn1hdQ2aUnVyQZjyuimgChCnCUTaodzaWTczlV9SFdjKMZOapMHaepkcmZNNc0YQwkMIs2ciI4YZh40qYCSdNrJ5FNUTQMwl4vRiqFzalh+l1KIlX5HecLSshFdNOzaXHMc6jyb0rOg92Blisoe1ef6PAbOdXj8moOC/BEU9pRIp5NUkxnabJ7lVWqzPAXdQeG26nkgSVIcnvcagY5W8ir1kt9XR25TFYpYIkGgCBMdCiqFjP5XlW+LF/miulq08gKz0OzE7TrFCTTdIj2vEFKvjToUnyNlrEt7N2zWwnPtERqOHH0mAL/sC+Iu+hU2v7SGpBxKFNKsJL92zWcMuMrBkLK/rFIbW21qij19PcQqg6pdoAzW2I4niQX8GFIwBpN4bTZcDnsZEpZjAAkcwmawhGy/cPU2H0qAMi7dOxCSsqZSvVO3iMqbnaPji7VKZuN+MAQDf6wCgyzZkGNHOZ1h5L8NcRxzqFT7fLSe6JLeWULK9/ldWMUTIZiw0SqqhRLOJ1KKTc2iTzlOErgKMGqVzgV2Qx2t9wvcmmKc4xNyeqKkUxATFuGh/FHpAKQwx7QiZspdK+bWDpGya5jdwaIaF4yHf00ByNkUmk6uk7QOLZFBeNi0DMci1Lyu7D5dJX9+3UXjbq0veK4vT6SKliS8Vu74g4Miqqfw0EgFFBsbutRVhw/RWqWKmEZ0MsWr/9aQFcKmcLy/gSPfytAt0hbUn0UF80uRYyT36UNJuVsaTtVAF0y4Gw+gSmA7pTEJsW6Le/S0XOcouqrZ3F6nORNUbVUnskjjsCZPXQB9EoPXUC9wma/OKCfLrmLk5msvVKmV4CeS6mfAugej7DfpW1czkPP00MXQPd5farkLg/Z908O6JYdrDWGaFd8jE+p5G7NTlQIHpZ9apm6X1nA1DVtaf+eJjJYG2K9sgzip8zmKz6zZb3gClFOsnisTF7ICJotrjJ4Bean3NYkb1BUOZylAr35ONE6t+qBhTI2AjYPuZxJLp0h7PVQMAuUlLmLpqLzrJwwWwFdtA6k/O32Yys4SCQzat5WMnrDZpJLJmh0BzHSWVV2k4VKDFPcXo8VNeVNbIm0Kp9nJfMvZOkdHuDIscN4dZ15c+bgdfswsoZyUevv7CPiCar3izRsMpfEJRmbS6MnG1OlP0fSwIOLWCxJ0B9SiohyU6bFSEbK+fEo1aEwPuyqbCzWrXIj5cT+MuBXNqAy21sQ+UUxdJFRK5tGKp9VJKpsIqXsO6X/6NPdimQnIClz7sFwiFTfkPo5bGZV5F2l+3B6PByN9xFprEXLmZQSaTzZglrohcSWpUDR6VCOa6VCSWW4MpsgwVO6mKJKeAI9w2qcy+XxMSzfoXnwBoL0ZBKKhOYpm7EU3HaV2aXFvtbhxGu3HL60kI+0kVOZkWTJUvbMp7IKTCSIMT3i7JYirLT3M2hZE4/ThdMleuDyejeGkSdpZrB7XRQc4sFewpcpWp7yTst3PStETIdTuaZlMmmlSSAVAwkK5ViL2YkEZNIvlOMjQCRZiRKWEJclEZ80rTEWp9utqgdix+rDgZlIKeMY0bQX7kbJryuTm+HYMGOamhnu7lHkL7cuWtfCoQhAylRBUiKbVp8ngZNMecg/aTP4Hbq6/voH+1XVQUBKblZ3wMNAbz/1/gj9wyK+FEaTgCmdV4Cl2yCTS+Gs8tB18gT1wZDiR4jFcMYwybgEmIv4xDDILCrXNJkv7k9G0dxOlVVXB4LkB2J4dbfS0DecGiUJHGSJzRl4bA7l7ieWtnLOZPGV4+Pxe9X2JzNp1RqQv0kwZ2Rz6jWiCpjKZtT5kuqGKC2m5TozrXMqwj25aFKR9LxOB7FMEndjhLb+LgJVQQaHB6ivryOZymAUHAScPryZIk6jqKpADpdT8TXkWOVjCQXSCckcxZ7VJ0FkGpIZqrxB5QEvpX6xSk2mU/j8fpXcSVAirRNpy410ZqkYelnO7zZlKKVK7x8zQ//5A7rFyD7/2Nqp+sM5w4pKhi4/K2X3trY2xo4de8qgRABdgmpRAxXAzeaT5EzRNrAAXf69t/ltjncdoaDlSRtJnG47eTm+kvV8CNCtAEoeMm6m9EpOyb1armsqhhJuw4d66CNwp6wTrxzXTCtD1+Q6U4Beorrag9efPRPQRxAaVGghQbyM7elO/H6fUp+0AL3s9qbEZT7u40xAV7j7SXroRSngS+lCGIqqr12OjpQtnQXQQnYQBqM1bidlDDkB8s8yprcEkyQLPz22ppIX9U+UeCx5u8rrzxzak/flVTlbggn5n5IDlIOouBIlBdBDmTi2sE+5hIlHtvR0XQ5dVmwGCwPs3LWby2ZchW7zYXe6SA8P0hzQGR7qxVMtUbuBvxgmk8wrslrRlsWpSZaYB9OhVOz6hgaUWYpEYicGenDWBPFKiTuaVnPnmaYAB3rbVbYuYJvv6mf21BnkpeRe1HCkDMW2lp679BT7Y8Mq2xlKx2gf7iUwpgmPU6dV85MbiCpgDPrDylhF8QjKpk1K50iEdUqWL7xVh6w4Mo+49suZgpollfCrEniVL0gpq8tTEjCoC7D8+dIbtZSurOfle+Q4G2Vuigq/iiX1PqW/VH6t5RIpwZxsoHynfEZJiUTIf9mV+IaVx0jPUXrQKgMpX/CqJ3vqPRbtwqrZWJ9VUJ91+uoQz2l1Ncpn2s78uzynpGzLO618HsrFItVOsGJ65e+tqz6bdQQrCl+qIFe5ceV7R9yPlQW78lSF+HOuW9Ya4bWIQbI9yhtaFk/VNpHSovW7fIMVoJZfJx7X5YzPocZWyuGzummsHSnrXSklsjJclOdfpR1UgRPxMLKARVpI6pzLdaOOm3VfW8qY1vcrTrG8SKyCZRsqX1cqWctA+bmKG2jlOFfOgVQOxNxHAEwRxdRnWvt89sPa7/I6cGplsfbEqm6U/66Ojlwn5WunfM7l8+VzZe/l+pS/y76oNUEBqHWElLJkybrOrWvC+jLr+rb2uXL9W9erdZ7ktZYrZ+VIl6dt1atP32/nW6rVGVDn0SLHfZTH+exJP8p7z/uaERfsGZ9fni+3njs7Az79aRfrDkggKyRdCWolkJWk4dixY4qnIMGYutbUMlVS6m+CFaIrkjGEsBoHp3AtDFJGlAcf+xHhOj9pcWATxrnuoGBYN7jKUivKayo4soBZgj4LfConV5200wvDKevayjV4xt1cboOMuO5OEdkE4FM0t0j1K6l62RbClZ3ayoK+Ui2VMyyBqdfnxiU8pJLMxVuZtXX8Ptr5P/c5lOvZSpI/MSlOrFVOrWxq4atYAcqXCNgK+cAa2LfuD7mjKmx2SyBGoh6rFFKZQZfxADXQUQZ0S4DfAvTyQxiKZZ8hWXrlXEm+rugllYXFLosUGLYiedkOh0TCUn0VAC2RS6XJahkyVVmefeFFbrviC/jtVdhsOsVUnAZHgYBfp6+YpVRy0eBoZqBnGC3gwuUp4bElSCdj+MONdHb3UV1braL0dDaNtyZEj7i0lYq0ugIMJaM8sXUNWrVfEalEpWucI4BbvisYVBdlg+4n5PEqtTpXwKtKeycH+th9YC+NU8azau9Wpo6fyA3jZqnXisWpuHs5bW5rpRoJKqoEUw5sLnLHKZbth9fTj7xGnB1gjgyWT90ipxbnkTeG9RWf5FK29LErWtinA5cPeVWOKIOda8dGSmGqy3REL/NCgCyvPQXs5zliF3v/uT2pz7W4VOZWJQawAMkKnyuAXQa6CuCVt2fk94/8rlO/X0Qp7FzvOf1cZaEsn8typnnufTrX9sk+jThv5ziGF/7+i1+m59zn8jE6Fehc4GPOty+n3qIA/eM9PorSW+WTR5bGz/f7x9qKiwL6GStLZQE+9eTFSvYjAb0iA9ve3q6846UCogLVU4Buya+WbAUy+RRpI0FBOFS6qeRgX3jtGWWxKiIzIuagOTTLi+EUoFubVQFz+anK+WeA+dn31oVXoLMV9tSaVbnOtSRNLfJE8pQNriZ9u3JyK+uTvF8VkXQHPr8HXapUZwB6OQn+WCevsoZa0xKfmBR3TkC3DmlZ31YAvczmU8exkqGXQVpl09YcotXbsH5a2bm1gVaGbhEUTo+yWWUTK3exMikB9FMDIBL5CgtSonKnpkqAQ7GoIghJ+VGXcZRUBvwldkf3suqdd/i9r/whuahqO1Pj8+KI9pLNJUgKGzueY1LtFJLRrCKDpbPD+B0ZHJKZllykcwVaWlpUD1lkXB1uJ6lknIDXS16IMTVhdpw8Rt24Fto7O6j3BRnrDKAVbGR9HqKxBFoyR9jlJRWLMW7yRJL2IvsPHlQ9bRHE2ZcZYO2qNfzBirupKTnVmJY02YUt8CtAP5VDj4gSRi60Hw00Kjfqf1RAH7kYnfr9PxGgn73/qoJ1kfz4lwHQLwTgFwPUi+LEzxnQZfukalmxUBXyYE9PjyLnKpGVMqDLNINItCo8KAN6Ki/agFlsrgIFe5YtOzdw4NgexX63lUuAFWEZq2pzGqwroP5pAfrZ14FVEUjS0CwBdqpcnhEMqkwtWJXGCqDLdJNk6KK9IMx72T5LYOaXFtCtznnlYQnWVyLwSoZuFUlHArRVdqi435SzeZkvLM9ontrhyo6firasz5f/l5KG2NXKDar+LEAurjxaid7YIKMnjKWjq5O29jbajh8jJb7F1TXMXDQDo7HAw48/xrLZ13N8fxeJZJapY8Zw6cRWqqoDnDQSbN+5jyVTF+Nzh8naS+zZu52QbjJx/FhWv7OBabPmKsMHsW8s6Hbe37iBeeMn0dzYyJCRZsOOD2jv7cLucxOsibB88eX44nmS8QQvb1rHrHnzOLZjL/lokhmTpijb0iEjo+bTR4drae/tZijkUJriv3vV7TTYvaoXHoxUkcvKxXFmlFnJzq1je+EM4lcZ+oczx/9IgH529eFDoH7R62PEPf2hDPyXP0M/tR6Vt/2MDOtU8nF+2LsYoJ/dYrkogI54wUeRbh35eZ9qZn7qwJxeH85dcv9kGbq8W3rnkp2rlK6s3SHH1e+TKYlyyV05olntWQH0rJFRJXfTlqXkNCg6cnT3t7Hq3TcoaDnsoheg5sutaq56lE9GJQNWzdwyy73cNDvVDjldlvz4NUIB8vqmEnZ75rSegCq9W6mlaveI9ohmU+PKAugO4cyU+/oWp0Bt+L/msvnQaytY+Sln6GeaAFr67dKvK2fsH1o4rMhECuXqQhpRFjkNSBYh48wdHtELUVrG1gV5OucvV/a1EqbMNbrsRNMJ3lyzUklBjhs3lvqaGkxhmIc0Ttr7eOjxR1mx8GYmtc4gmsiwb9tWptZX0zKmgd5iinff28BNS24g7K8hSZGNG9dR5bEze8Y01q7fhMvv55LLFioCWOdwP2vfWMl9V9+kZi2f3rQGX2M1c6fPpL2jg2PdJ3CjsXTSTKpravjbJx9UClSLpswmpHt4+cWXmTJlKldfcw0njrcTdvuVdvnafTtYOGMOM7QIE6saVXlf3LTsupvirwC90uX+VYZ+Vsn9QiVnaw28WMD3HwPQz1Wd+DRK7v9WgP5zAfMRIKhW6ZFjc6d66J8c0BW3ojyiJt8h0wyi6y7e4KcBXcBZRjoFqC1AF4EZ05ajaM9h2NJkiwleeO1naqRN99jLrmtWD7kC6BZ5z+pRq4RPZnI/Qcn9QkgrgF5bL2IzloucqigLJ6Us9iL8Ffl+MWfxiFaBx6XAXQUZQq795QX0MjHh1N6fVkY6lSGUM/bT1nUWUNtE020kMUD1Q8oN/nJv5cwTYgUIFtFB7FatL1WArmIISx++aBdAL5LTiipz3rBlIzNmTbcM5kVmNJmk6CvR6xjitZVvcdXsq5k+cS7pfIG1q1YxsTrMmPHNnMgPsX7TJr5ww50UDRuJUomdO3dS4/UwYUwrZqnAc6+8xO33fhG738Oqte8qRvZtsxYzFB3m4U0rufTaZYytb1Js3Wgizq4t27j1ymvp7u/lX157hnvvu4/RepBsPMUHB/YqadBZLROoCWRtdwAAIABJREFUi1QrNvirK98iXFXDVfMX4RvKUuPwkk2m1by73eUZ4fVTvq5/1UMfEYmPuF7Oc3f+R+6hnwvIRh6GM9kXHz5A/9576LLAnzeoUbt7YUraRTP0SlXwY+RYiqx5EaW3sz/2bGC/2PZddLN+ziX3SpVQtrsi/yrPDQ4OKq8EazrKqrWeGuMSJnkZ0ItaHtOWUWBudxd5Y80r9Ax0oXs0RTa28r1y0KnmzS1AV0Cu2O0Vn/ORpLjKmnDx7PjsNlzleKrrSktTUyeugTnL310ycjGiUpokoi8hGh+iSWAvA7pIdVtVA9lkeY8ah/vly9Ctg2VdG+XMu0IMKEdPwkRXcntKi/20CYso9YherkV8sxjtZwJ6xdauMk4wokSkAN2qDKhCviK/FtXHKEAXMC/maD95gk1bN3HzZ26mproKp91OOpEgUUhyIt/L1p07Wb7wOpz4KDlcHN63j2DBYOLUsXSag6x8ZxX33/EljFyRRBG2b9tNnT/MhNZWdLeN5954mepJrTS0trBm5WpWLFzKNHct3T09PLjhTSZcMpu+ji7MdJYa0QhPZbjr5tuI5VI8/d7r3H7rrdRnNIy8wboThxQL/+r6yfh0L8eKSR57+hl+98sPUIqmqfYG0URcJp0nEoqQyMlQ2JmPX5XcR96wvwL0C4H6fwZAP9/+fyoZ+ohS/kXB8xwv+NcA+rmy9F92QK/MnsuuSy9daQ24XGoWvaG+TmlmSNaqgFgIzgIiZUDP5EUtLqv66ALonqCDzdvWs+/QLqUWly/ksdkrA9KVoOB0hl7J0j9Jhj7y+J5RwRCk09JU1RTQdUPtm6pEFKwxX/ndsk0VgSSH0kwQprtsrZKRVUQ5GW+V1fuXpeQ+YmztFJO9zHS3VcbSFNRaQGtJuYpFqii/WcP4tpKbUrHCfJcZPaG3WSIc1kibvKdCmBs5IyilGa2coVsMd5Whl5n3AuiGvai8nw+1H2Xjlo3c/JmbrPk/08QlYhsujc70AKvffpu7VtyF0+bB6Quy84OtRNvbuP7mq+kqDPD4zx7j61+4B59bJEZtrFm9nnpfHfPnzCGVGcD0lHhs9avMXjCftl0HuOvqGwmnUfPWD739Gpdet4ympiZs+QJ6tkgpnVdjO6YTHn71aW657npmeGpxuFw8tu1dnEU7X5hwKTazRFfIzo59e5kdblFmHCJfKsp1SvYzGsfpdf8K0E8PlpVLFL8C9HOBy7n66f9ZAH0kqJ+uGn46GfrHAfLKFXoxLfaRn302oJwdqHys7fg5Z+gV6Vc55gJgIl4lhDhhujc2NqiKamW8VhHFZBHXSuSkh55NKLU4AfVcSSSCdQ4c2c37W9crb/SMkbaUFU+NCUqW/28J6Bki1QVcLvMsQLfIfRVAF3VHkV92i6iMYt5bGfppQP9YZ+7Umz69Hrr0KtScmMU6r4wwKReb8qy5rnsYGOgnHBJzDJO8GcXtLZJI9TE0NEhj/Th0Zwgjp1EwHegOsaQTMXwRGtBGGLKI4o8l/6hIYDL0L9IxlTleBejlsoom87NWyT1ZyJIy08q7WKK5K69YqiRXT544gScUIGUr8NOfPs43v/R13E4vDn+Qt99ahdc0uWTRLBL+LM+8+ASLZ85g0oTJtPUOsWnDLkaFxrD0skWkMj3Ywg5+vPJFpZx20/zLqbf7qBWzDTReWfc2WiTApHmzlbZ4tr0P3RTt8yCxbIpHX3icB750Dw0ZTQnTrDp5iGj/MF+ft1wZfXRHHKxe9x7XTprHuLpmegYHcetulaELWx8lHXlmH/Rfk6GLXO2FxtYuRqr7ZR9bs7a/XEG6yFjVhUDwfLdcZU75fH+/WAZ17r+fZuue/vuHx/IkfpUxmUp8fy7AHrldPw9At2ip5TjqY4ytVaZVzgW459r2s0HsYsf3QkvlR8nQK5Kl5/uci90fF/p+OaP/GkA/12eNHEs8F+BfLCA4zQw/69M/Yg/9Yp8v50cArJLBVmRghSSXSMSVIJMAn/LnEoaY6JZIn7lkkBejlmwMm14gW0gqtnvGjPPKGy+QNzOYGBTtoshgtVWssv2ZgG4JkY4st585tnaxOfoLXj9aBrcnTTiiKxlwSRalnStZuczUS2Yu2bjP61EZuvADlPLBKVMaK5P/pI9PGdDlgFlz4Vo52hNBGJvKuu3Y7aJqFiUc8lKyiTLTELonT2//UU6e7Gbq5Pm49SoKhgsz78TpCCpZV1HmcYo+tAjfq8zesMbbFKBbFqsi+1ARODlNipPZ+NMl90wpjyfs43DbEfbu20MiHiOTStJQW8uSy68ga9N4Z/V73HrNjWrOreRysX/PPoLYGD2+kVyNyYYP1mBLRZU2c8EZoGT6mNm6QJmJOD1ZiiEbP333dWUesmLaAsaGGwh6/AwPDtM/PKw800/kEhjZPL7hHJObxzJp+jRsusbrq17jthU30FByKxnSdT1HiQ3HuHXypcpkZn96gK17drNw4kxaahrI5w0C/qAy3hBtYDFkKZMQzlhYK6B+sQXnV4B+4dvpYjfcf0ZAPw2qVpn05wnoF+yBl7kiH3dB/CiAfjEdgY8/hW5ttZTcP8mjsn0fhTR3TsA/H6vvUwZ06RdXsvXKT8EF8UOw2y0tBQF5JbMj63fJJF/IkkgPYXeVyJXSaArY46zb9C7dPZ3KdS1fylFU4mW/AEC3ZXF50kQirtOALhLMZwG6sPklQ/93CuhycCVDl/loIbzZyWYzhEJuzGKMAoPYnUmOte/g2LGjXLZwOUF/ExT8GDkdhxaCkotioYRTFyZjxZxFBCMtU3oL0EWhRzJ063aoALrSDVMyvFYP3eYRDU+NZE7sGg1lbiEMd7GP9PqCFO0eujpOMm30eCXBmS6VSMYS1Oru/8vem/9Ill5XYuftL17skXtVZWVlrV1dvVLN5iaK5EgkRUqWSEMzliEIMzJgA7YH0MCQYfi/8PxiwJ7BWBp7jIEkDLiOKJLN5toLm129VHWtWZVVuS8RGfvbF+Pe773MyKzMjOqq3mhWANnZWZkR8eK9733n3nPPPReSEaJlNeGggdWbb8PudXH6iedhKGMoRJNIfIo9+qhHLbxw5SIK+TzPTafs3KAhKPUtHBudxPzmGtYNUkPqqPRjTOTKyOXzaLVbaHcaODo2Bt2LmDqvSwGXEabMMvyeA6tSxvzyEsqT49DIztUO2Rxno9sGDRWhTk4yytmbzTwCdHFOHmXoOyvjYTP0e7PjrHFUvMe7Zwg4R90WMO73/KweuTdoyN5vGOAemmGJFXJoBfOwgE7osQbsCd8lMvOnz1S97/K52Z+LXuZ7W8/2e7kPA9Dp+MgljpiOzPo1+zdiaGk2OgE6HRvZJtN3TmDJECxy0e7VoeVo6l0fkh4ihIOb89fwyi9/AbOgw4ntDxHQPWh6H7WRHLPJNP9DS79Thk7/T1k7ZegE6Fngkq2pvWv7AZfAdov3w7etpTaVQrlOk75SyoQpd1EXDwOKWMjyj0aN1iHrLUhqE1dvvoS5uZv4xHNfwkhlFro6Ct+hOVkVgOvqUgrojpi2JvsiQ+eRdkQTi0EsZMdIDzE4VdhI0j0mjGUSnoQVkFOcpkA3tNRVTvxtGCSQ9SKSADyvXJEUtMkfGhLGdAsdbxO9UhuJ0cZLP/hPoArAb//eH0MKq0CzDE3Oo26v4NryTSy7bTzz1NN4rDwFp9HmejjZahZo7CoNiBnNQTJ0qE0HuYCkgDLcPi2GCjMGUhBxcKIW81BzphgVavuYsMroeS6cignX8TAWajw2cslpQbdyPAmMrFYfAfq9lPQjQN+9RTwIoB8EpOLfH74P/X4A/bBjGAbohwHy/WToh22yDOhso/vgD2EZ+uCP/URbO+t+J8ga/LddrN37nKHvBXQB2DKL4xoN8tSfYKCjR0jTCGNq56JSa4Qo8dHs1mHkZKbcaTALzUhv9xr49ne/AY3+XXIRsxnZh5Ghe1DUHmo1C7qhIk5BnL4Lyp1oeEG5iwxdMBF8zWhiOInnHsrLXayb95ByJxMAuhikRKdBKaLnj1vqeSKayoBON61pxvDCTegWTTnaxOVrP8Xi4gLOnPw4jk4+jkLuKEIvD0RlSEmeHeKIco/Z5s/bodwZ0FUg1gWgp050mfWrkrapUBJPPuKapfM0LIUy8zBAt9WGLss8jpTU9U4oQ5d1hJ22mEFOVoExUFNpAMYmpGMRYn0L3/v7f8sDWz7/5f8SpnIE2BpFuTiFuY1buL16FzA1PPXEkygrJprrmzBVAwXN5KEbpENvmAn6cYio76EAFRNk3yqraPaEg12pWILne3B8D7FKQ0tCjBXLUDf7kA0NG3nAcT2ckAoM6CuxDa2Q4+EWyiNAP7AP/VGGvgMWDwPovHHcY87yCNA/KoB+UJa+H+B/GICeUe5ZPzpl7ZShswWsJkTQlKHzBDaqNdPESwRod7egmuAMXUxfIwbTw7f/8zfR8zqINB/RhwboPiS5i1qNFOyUYFKGTor9CGHkMqBTMisAnWroxCzztAqG4eyzPqTI/b0EdAo0RDRFWbS87dueAbrGoEkfUNV8BPEmzEIbTnAXl67+GM1mA5XiLE6deA4jlVOI/TIQVYA4z7Q60RhUd2dFPNfQKZylgS0E6EYK6KLuQkNCmHYX7enpAAmqsYQMkjSkJWeaPJuapnRFnodGo4VCdYIHWIAmZlkmXBJkBAHyYYJA6mIhmoNRsfHai3+P0LfxzPNfwIkjz6G/SMdYQlhQYYcev6apG/BoAlACFGWDRzhSqxpN1OoZEuK8Dsk0oPsx8i0PCc2zLpoIpYTr4WEUwg1J6CHBQ8xWsKVeBEVXsaIH8AIfkx6VMhJsqgFiYh0iGmzyKEPfcYLKukAeUe57874HAfTDatg7xlFppvA+iOKGUe7DctvDMvj3IkPf4+k07HD2+X066OABnrnfU/YC+1DR3PucoR8kiqPrSmNwSSxH7VwE+CSKo8mXtB3TUK8YIbp2C7IWwY9tBIkDSYsQywFefe0l3Ji/gsSMPlRAT9DByIjFgE44SF7tlKFngE7YlwE6l0FTYusjDuhEtZNbjnDAYS6f55ZrbBxD9IOiUJ5ah1lsYbP5Dt5654fwAxcqxvH4uc9gauxxIKohITo7IrCkmgu1MOwH6ARqJlvsxVKYTm3iZjcGN9640ulRAWLoOZMrdXa/x+YuNCO8YBjQdBPdgNT5EgpSBM9zIBctxDRH3Akgmy7cWhtb9g1cfvXbaDbWcGz2KXzuU38CuXUEqjqOjdiDquvIhxLPPu7IEfK5HIoOzRRIeE4yHQPNzXZ0IK4WoMcSanUXepDAySnwKbazyfVNQ5I3RDt+ECHq9lEkQ3pFRluPoWsayp6YoOYUVISqBNmPHlHuh7StPcrQHy5DzwDi3uxc7EyZSddgBn8QzX1vQDG8hj5MFDdc9HlwY979APqwGrrQWD/4Qwy0evDnDz5zvyz9wwb0jOon4KYHUe1US6fjovHD9DMpwHWdWroS7uPmXnSeYhii57Y5Iyf/9iC2oeQAP+pjfXMFL/zs+4iN8EMF9ChuYXS0wNauxFTrZEmbhAzoVEP/NQV0ytA9SATopDikKjQDug5FMhBFPmTFBpRNaNYaltZexcW3v8uT2KS4hicvfB7TU88C4Th/xWERSayLmoNC2fkO5U7tcCJDN8VQxzSIoLo3D2jJnKGopiIlsH0P+WKex00SzUOtXgTocUAGNzJ8GgwPGSN5C+vrq7BqZS4dSE4XqtVH11zG5ZsvYuHGLxD6Diqjp/H5T/0JktYEisUTaJKOIJZRiBSEUQLfMrgVRWs5qJh5nsWtmgb8KOCZyralQgpijPWAkmZiM+wjXy4hdFzImoo+IniBGNQS9Poo03fK3JUYJs2e7nvwPA8omZzNaxw8/WZm6DRlicbmirmpAzV03jruP0M/rHHkg1G5H7SjD7qc7fkbHllM3tgP07YmxovuiyjpSRGs2MEZ+GDXzYOJ4nau22HP3z+gGBQ97g+KQ2vsQ9B02PX/KAL6ILA/EKBv0w77jfc8+G7ZT3SX/RuZyVBWTpavBOgE8L7vodVqMaDnchZfwDi1RRVyyxA2dQdFDqAECBIXuimLsapyzO3EvuYgkgMOLDPLV8rtxf8LPdWg9YyoOe/cS5l1+IOEVJIUIAzbAtBzVDYgQBfeKWHoQtMExZ6nQTQm1dBJ+yVGidPjI0e50wljLCFgVnzEic81A0lSoSllaAq1eKno9ZowDBuFchsbzZdw+fq30PMuoTZiwe6rCP0qzpz4HM6d+l0EzhTsbgGmPgpVMxFGNsKwD0n2eToPpa+BB4Q+RXmKGGRMQcTAxct6Dzl25khvYNPYZmRFrZ9K5iPVcWyubqFaGWF1fKu9jIkJYLP9NhJrCa9c/BY6rTvI5fLw3QLGa0/gqbNfxEjlNLbaLkwyfIk0uA5NBdKRM4sM2k7fRi5v8fuTeC+WJQQEwIkMI1RA9f5ICXgmOG3OnK+I8orYrGnuMi+/dC51Nsd7e/5zOr5zTzNlpnBnochQr+7Dx6cOez65PO3KEgZ+3O74fJ/Gp4qxifuMTx0AdHFsu2u9uw9YDPUZzDAHN6Zhfch7g6nDNob9AetgMB88pntfV6izFUU9sJV47/Pvef80CBpcLzvvI/p5xRoSoJ6xHYOvwwHVIYA/bKOkeumDPz+7rw9OcYcCekaDDjvQfX7P7/qwbcTvUXa+c312PNnv5yPde39vuxqk13zwVdLNKTvmHf54YH3sfv/DA4qEHeOOHTvKQE9GK5qmwHb6yOdzcH2bfd3bnS2olADznHQbhUIO9a06fvLyD1D3l+Ghz7PRfd+FQnVrYkR7XVSrFe6wyi6TGLdMe2s6xIusdznVe7CLIIEGYzkwjATVWh4m2dGGXUhyAFUDfM+BqmqolkknIBK97T71iHrzVURsUftwj/dMFMc3OvUMxqJPXFYlqOTck6gIPAWhL8HQ81BkD5rWgRvOYWntR7i9+APY3nWQPwptDjJGMTX2PGaOfg457QnEwSRx06x2Jx0B0ReS5EGlIjmNpIsBVTKhGya80BG9sJSx8AKjTWhwE99N6+1enjIiN0a1NIZux+UFFcUOHH8NI1Mu3GgOSxu/wM35l9Dtr/FF8ewc8sY0Tp/4JCZHL6BSmIXvkKWfAU0twPcVuA5dLAOlchn9fpeZAgJtAdnZKFj+MJDYBvdgqeuhKt1txHzwDP3XedpaBujbY3V33ZiifVE89mbv4l+zZfLhA/rBG8owlTYFHIcNCNkvs931mul9k4H6zv2RAfrA0I6053zbOpu4LRE9i/O5z0SzYVvV0Hnth77Awfd29rT7AfRhx/jr8Pv7bV3b+1l2A/rOtczuEPH7wSh98G92B8r7ZeiH98knPEp1YmJcsKe6xk5xrkuJkAnXJ0CU0GhuQnhoCQc5y6IuoB4uXnkVlxdfgy/3YZgaHI9YYIlLtb1+D4ViAUHg7wJxBj9i9ghHmCSPhDnaAzwEoHugPLNSyyFnSQijDiefipogpI4peQfQ2VtFJTV8zOp3TScv948UoIv55ZxhUlZJ9J9EB0zCADKmDxEEDnK5AEGwgpX1X2G98Sq8cA6Ktg5ZteF4ZEhjQYqmMVp5DqdnvoyR8tMI/Ro8R4euW9yoL5EFbEplxJEPVaE2NANBRBluuvzSHXob0LczswM29ESGLpmIghie70DTY+SLgKQ10XGuY2PrTVy5+UO44SoUzWPaJPBUeI6GonUEY5Wn8Kln/xy9psUud4ZWBmDC9wmoFZiWiSDwuCyQSKQvGLx46SY4ZCE9AvRDTlCaoT8C9IPP0QcJ6A8C6nsB990FBY8AncPV++xD32+VfBCAfvDxJTykpVwuMchRQkU15yD0oZsaPN+FYSqob20wzqiaBD90uV5NgHh3fQ7/+Mo3GdBpmpnt9hEnMTRD5fq8ZtDridHdWVYusvT3CtBjkBmJqkao1ExYeRlRLDJ0hXxQAvqdzjM36DsBOuEW99x/NAFdTLWhrFxWNAQhCct80aaWI0AjkO/C9Vaxtv425u+8glb3OnSjDTPnArLN1AR1gdfXFSiYwTNP/DFmj38WiCYRh2XEocntb8TMUZ97QvrvyEOSBHzx6H13AF3UA8WmMADi99RX0wAgof51BUEK5onUhW7ZCJN1XL/9UyyuXkSzexO66UEzaMGpLPTrdT1IMFErPIknTv4pasUnkTNq8F0Fvq9BVSzIkg4/IOqFavkhEplYDCEa3KlZUrRIlOUhwp1DrAG3A8v3kXIfVkPc24U7qPr9oCj332RAZ50Jd3bs5n73u277Uv4PmaFnYelBQDx0/eyjjB/2nEEWgQVUh1Cmw17rYX//AIndu3rKsJLX4IvtB5zDPt/7DeiD73/v8SUsJCbqmWrq9EWtxTF3RSnwAhc5S2NAj5MAuq4giNw0W5fQ8Rr4Tz/8D+gGWzByOhzX5gSPwJ1agGkvEu5sAtCphMmsXpql07mjlrcHp9xJUE0iPh/lqoFCkYzQeoxRNHwtCoMU0GtQFI0V/AToFLywCc1HLkOPqYZJdLPCJ4/s+hLJRyL1IKltyGoTHXsOW63r2KxfQb+/BEnqQFGIBiFvdsq6Y+StCrodCY6Tx9T4M5gYfxql/BnUSmfg2haDOvW1k/ELCQ14Ul3ii+yc3nsP5beziPZSKdsQk1KuMQK3g3xBRi4fYXXjKtbq76Brz6PRvgk/2kCuQCyEA8/vb5seRNQqpqgoW2chu0/g7OwXcOL4BSAuoNMiT+Ice9Irqs6UD9WBdgA9mx5HRXPajDNLnP3v8w87Qx+2ITwC9Pun6w6uoT845Z4B+mB2fNA1ez8B/aDsfOj6OYCmH/Y8cbdQ8P4I0A/L0oedxw8K0PfP0sVsdM9zUSwW02lsDhRVhqzI8EMPuqGg02shisjEBax4J3An6UYg2/jHl7+Bpfo8tzjT3/uhj5xl8nfy9yCP9fcT0BXql48dlCo6SmViBPoM6IoaI+H311EpVRnQwyDcBehkdPbRotxjGbpW4Kw8jD3OyE0rgB+vY7N5GfX2O1jbfAN95y6ieAv5nMRTzkI/ROgnDNAkhsgX6GIaCGMNcWxB18YxNfEkThz/OAz1OOKgjMjLISIhnKTC0MkXmAzwY9D0Oe6F32U9eVDGO3jz02ZANY4OFLWPzcZtzC+8gbX6ZYTYgGG5iNGBptP7kP0sORylY/54AECCyC/Ckh+DLh/D5NgZnJh+GqXCCYR+jm1sJcmALKtpDT2bGpfVzEU9nT3v04l0+0H6hw3ow9KJD3M4y6MausjMswx9ELCz/x/cSN8PQGejjH2Ecdm6GVbDfhCafjBDF3Mu7j+o2ruehwHe/Rz/sHvkYX5P2dy7eRzWh/5hUO5733P38VEtOUSz2cTIyAgDum33YebIYyThhI1AnMqhfmBzAkhsJwE6fSWahzdvvYI3r73GrdF0I7hE0+d0hAnt25FwnSOBMWfluzN0TkKpDv6A64cmiJKuKwxtFIoqKjUDkuSwGRrV0EnsRaI4AnTCAQJ0mpEu5rWH0A0qHXykauiAphgsWovQg2L02QWubd/E4tqrWG+8DUXbgiT3oBDdHAGBo0COLVQKU6hVJ6HIKlZWF+AETZiWDD8i2kRGtXYC4yOPY6z2NHLqLHTpCCIvL9TtIEDPZuhmGTqxBUKwsSP0ymjITCC1WxVLxxXHywjjTbx9+WU0O3eRyFvQTAflqoyN+h02zPEDB4VCgXslXUfQKBo5yXU85M0RdJoJDHUcp2efx8mZTyKnH4Fnm/A8BVauzAwCi+LSITbi+2CG/tGl3IdtJo8A/f7B5P3I0D8KgC7uuXvV6rR27hcQ313tPFuVqe/3A27Ie4OJ/db6/R7/sPvkQX//bgB9WB/6hw3o+1HuBG40pOvIkaMM6ETBFwrUZhwzoJPBDLWo2U4HrteDQv4tnMz5iFUXa73beOFn30PP7oq6e0C+IAqr1ynhG6TchcRqh3J/eEBPuNfcc7solFT2dKcZ6RmgM+CngE7zTQI/2B6pSnNJWIQdvbuAbd+kL8W8h/ZyJwFDHBMtQm5mfdjBMjZaV7BWfwuN9lU4wTKDealoQld0OB1C9DxOHLuAT338d/HkzHNo+T1869t/j6tzL8EqB5D1PlxWrucQhhVM1D6GyZGPYbL2MejyBAJXQxKR+E6QvZwBp1Z6IlNgyUOqzBwE9EEwF/9P9f3b8z9BdQS4OXcJidQHlC6ipIXJo3ksLl9DLi+h2drgxUb+8p22g/Gxozg+fRKeF+DmjWuolCZQtKahSpMo5E5hcvQJlAsnIKGIwOeBeamSUogId+roFDWyA/2B9/uHnaEPq+F9FNrWfpNr6B8VQD+I8n83gLh/wHMYFD4C9MGzc5jK/KCz+H5T7ocfnxA1kgX4sWPHGeA6nQ5KpRI3k5E4jixgZRXo9Vv8pRnUSUVT6gjQHdio4xv/8HdotrZgFXIM6ER4snKdsw0RcGctaxmgC++Kh83QEx6R6jod5IsKA7qsOIhioQ0jQKfEr1wq88AyAnTaL7lHfhvQCQ8ervfxXbWt7TcRhhYBf8GFJHcQoYnltStodefR9e7CDdZgFcggpY04CvDcx57Hyz+7iMhTMVaZxn/9J/8CR8Zn4Dk0CK2Im7ffwd9983/HmcdrWFh/C127AUnNoVScgameQqdRQME4i3OnPonR6jTsfsCvWygWeZwo9cKTLoz60gngiZbn/n3+Egp8aoeg72RyQ6ILitw03YUsr8Fx17HV3ICVV/H25Vdx/sI0StUYit6DG2zgnSu/wmZ9Ffl8EXGowbGBmenH8PHnPonv/cN3YPdD1MqncOHc72B85Cm4vQICtwDTGEFM1rcM6HThCNAzyl1EZsQ2DLug2aaYRevbrSBZdPc+iuKGZRbvd4Z+KCWajng8DNCz3ukdseTAVLCUrT3sdhpGyQ4bn3r4+duj6djhXfIqAAAgAElEQVRHIHYYZc58VEq5HwSow45/0JBnN6CmQe/gydlRYYqPlfb17m1be1c1/IETNAzQ7/097UN0Xz2YBuF+MvRhAe2wgGXY84fdX4Pncj/AHvb8Yb8fBuji+Qe3rQ2Ozx12fPf+ntTePlPjNHiqUqFas8qDqcxcjkGZqXWJvNGFjimMSRRHbGeEUOqhn2zitbdewuUrl1AsF9Bz+jAtA91+Fyq3waXl2Gytphn6tr0MC63vn2UbPJ+UqimShCCwYeSoF52U7gkDOnmyUPZOo64VxiUqF1Obp8Ak1ptlJmgfJUBXtT5008FWZwFusI6us4xOb4UHqnQ6LZSLFTz1xLO49MZV2B0P5WIVf/Dlr2J0ZARVZQpeZHHd5Jdv/QNitY5G9xbm7lwjsgL1zRDPPPkVJOEEcuoMKqXjMHUaryp630k8wXGQKFcIMOcTlwG6uFB001PyTvU2iviyDJnoEQl1yLLL0WAup2H+7jWMTZg8FS6R63jrnRew1b4Lz++xyj2JTPiegkrxGI5OncbM9Gn4rgYprnB/OtX8I78M3yGGQec+fMIdblvjue6kdN/pPZe5fn4wpAg3od3mHdnPtL8yyD8C9H16zdMxunxuMnDa3S+9bVdwyK43DBA/ioB+ELjv+zEHRGUfFUA/CGjvpeUfAfowwB72+/cK0O+ndW4/QBeTyULYfRflchWapguTGYPsuoWAmCxgg9CG63e3AZ1o91DqoxdRR9Jl/PJXr8Iq5tiRU1IAx3ehEquaBqGUoYvQhDfjnT33oQCd2t4lhCEdb8w1dMuiEMdBHFPLmsTZOQN5CuiCV6ZAhQBd2KQPS+iGXcP3LENHEsJ1ukw3uH4TUGz4MVEjDTJaRafdxOyJE8jnTPQ6TVSrFtZWbmF19TZsu4F/8Wf/IyRnFuOjJwC1i9tLl7DWuI3vfO87yOVr6HRkfOr5P0bBmoGujMFzBV1hmhpkOYDr9aFqBoN5Qm0J2xk69fqJ/kzKxOnksYOdTKP5hEEB/UzqxHwuguf22E61VLagmzHCuIFrt36GuTsvwfbnoRgdKBqZCIjAgWxnaW67HI/hk89+HbXSWVjmJNy+Cd8tQpVGIKME3xf1fLrEieyLMbD8lQnkKEM/nHLP2JD9shcSevBN8gjQHwF6etfvBb1hAclHKUPfC+T7HfvuzyeC9UcZ+rAt/+DfvxeAfj9gLhKrLMEaZKZE33mvazOgm2YOrutD06nt14dKw04QCED3OsLPXaWxoxEiuY+Wu4Jmbx0//umLbJtJg6xsjxzmEs7QaeCVcDfOkiZhLLMNog8N6Aoisnk1IpSrOiyLsm8SxlHrmoRKucpCOMIBAnb2/UxIiEd4kglKPyKUuzBoU2HlDNgetakFPEwliIkyoZm3bShKgGrVRH3zDm7degvLy+9AVvqQJRt/8Wd/icemvoYwLMKPO+jYdeTLJn7y85/DKoxCUWpoNVUUrCkgKaDfczlayxd0duMhQCeKZgfQBd1OwC6AME6zeCGiIHqHFgIpJ9n0L3aQhD2UyzlWQ7Y7m9hqLWFh+RLqrWsIklXIegOa2Yes+ghDyogBVSY3+DxifxRqeAaPnfo8Tp54BnJSRb+rI4mK0NUKq9zJ7o/b1hjEB8CcKHgu8xweoZETGGXhO/SM8ACmn2lKHG9wjwD9NxbQGQT39KEPgt4wSvjDBvRskx8mitv/98ONZYYGNA+OhSLjO8Qn4iFf+p7XH0ZpP8j7PSygU/kye+wH7IeXDCjhErXydquLUqmCnJlHEEQMxo7rctsasZt+0NsGdFkhxjXkDH2rvwhJD/CjF19Ap9eGWcih1W1BNTTIKs0jp/bowbKBEMXtmJc8DOVOai0ZCWXjeohiSUXOomOjsq4HWUowOjqazkAXFtUiQxc1dJGhH87Q3s81fe8y9FiFiiJyRh59uwNJIQMVl/vQ8yWy6duAbvax1bqFO3fewPLSFURRB5UyCQUM/Nk//ZeQ7MdQtk7Aj122jtV0A1fm5lBvONC0Knw/hyTOI47IlpWy8ASaToIGomrIxIayZgJv+t1eQBeUDZu7JMF26wM9n14nSWzIUpcp91Z7AwtL17l9rdVdgJ6zURtT0XfWELFZAGX4IkMnUJepJ16agNuawpHxZ3HqxDMYHzkDJFV4toEoINvaHCviRbfEgCBugOaki37YgwA9pEiCfbvp4lObhPhZU4SN4CNA32MkJFYFB+H/f6+hZ4B+UHb76wLo7z47z675oFHTvXfSBwm497P5vtu/+ajX0DNAPyhLvx9AD6OAAZ00SjmzwMpvwoG+IyxdKRkKwv42oBOYEwMcoIdmfxFGXsKvLr6GOwvz0C0THbsDjcaZKuRYStnw+wfonO0nIVQthFWQYOUpiSR/FPJaiTE2Npa5pKSBRFryJWbgowfoMtx+hGK+zJNzNIMK1S6CpAnd6sJ278INF3D12s/Q7S1hYryEyPexvrqB2emT+O/++V8h7I+jkp9BvbWOrXYTChn0G3ncvrOKIDSgahV4rooo1KCqFmff4iJRdJPSF5yNpzV0ztCp149HmnCtnQCcMnOibWgxkC1fFHvw/Do6nZvY2LyB5dWbrHCH3GEzGT9ssa87uRNRHyQBBFm/0oPMEOjBVq/BGGK/gmppBidnnsXE2Hko0giSsABFLoKGuu2Y39DFz5zh6LtwGjrMy53eJwiofUNiFSh9p5/F++sC3B9l6L+xGTqXlQY0GHsBbNhwmQ87Qz9s3nkGfgdn7w9vLDNMtPawAcF7+fyPYoZO9e/Bx15gP3w4C1HngknttHswzTwMPccJE9XQbZfU4oQpIe/Fnt+FH1FyJTJgP+qgG6xB1kOsrC0zqNP2GpJpGY/MEEHf+wnocZiwgykBei6fsCiOvEs46IgDjI+PC8Y/lfJklHvWuvzRytATQisHpaIFn1xwdBlBRNT5ImJlFe3eNVy6+gMYpoPA6wKRiqJxBGdOPI9PP/dVTI3O0qA2BsgfvPB9zM3PYeb0LM49fgGr6w02mrGsMQB5yCiyRWwc6ogjsmClcXWUqZO4QNS3dzL0DNCFspya/GkRkEGMolIw4GOruYmN+lXcvvN9SOoat92NTeq4ffc2+7kzta4AmkpDZuj9DCgyUf0UDJDRTMBZfhgEcG0aFlPD+Mg5jNUeRyk/i1J+BsX8UUShgSQxkSQ0Kc4A0jnxABnKUJ8kjYbdfVMM3iB0Q/C4VCD1Ok74Z7pxTJ2MDB5R7r/JKncuxRxCuf86APqDZeeChXlYp7hHgD7IEA7Ulvdktdt70mD9mYjjAUDfL0sfBujEfFK5s9uxoWkmVIX2SwlmzoLjOULIrFBXuQs/EIBOYE7JmRe2EUhN2EELiibj+y98H33XhlW04AYeE9s8C+t9zNBDj3RZCVQtgGklyBcAw6SW6B1AJ3ASWiemk4UoO/Uiec8B/Vu/uLxzHTh7JCEXaXep15uy4axwn9arqB7MRX0CIQea0oGVl9DtteGHXbS6K1ivX4cTLKG+dR2Fcogo7CHwApw//SyeufAFnJ39BCrSCVy68Q58bwtPPHGW9+SrN9/BnaU7uHT1MpaWVzB76jweO/dxFAvT0NVJVo4HngEZFhSZLjztZBF7ugsB3I7KnX1b2KmH2sZo4Dy1EthQ9QB+2Maduzdwa/51jE0EaPducavdiVNl3Ji7hIkpGsUXIvCppdEC4hyDeuCHkOUQRk6Covq8yMI4JmYHskStagYCv8DGMkfGL2Bi7DGMj57hmnqSFICYXou86Q0OSNjjjsVyaR1q180iNizTNOC6fa7/U7RK36m8QbUhMrrJW2UkMTVeaulriro6GTKQCFCIhuixT28+/+vBPfA7gcXg5LJd8fiu7JCPeLDDJf1TZqV2OfkNmJAwL5695qABULZh77PJ8N9ntTAhNNn2yWfWhp4jmJBtyp09l8X78E3E/f/0OJiyzdrCdqUgAz+Id3kYQcu7b1vbe0yDm+h+wsnDAF0c+c6GvvP8neuxM+go/bfBEhFfroFruU/b3eC52+/4iG3LHvv9ftjzh5WwD8+QRXa4a1zdAZ/pICXysIan4Rn64a8wnHJ/mPW336jVwSua3dC7ehe3BWWUJglAz8Ru4moNrsn9AT0zU0kQJQHXy0kURz3bsiT8PiwrL/zYQRQ2/ZdsXQnQu9wW5hMFH7Qg6w4a7TWMTY7hG9/+BrY6TdTGaui51OIWil70rDqT7hkcAGd96CyK2+cxuC3t3vJ2pgtCgu/SIBZA00OYOQJ0OnZihAOurY+PjQpVe+b4t82minMw6LJ40D4z7N931dC/+cpL6fmnUCbNfGHw8BEJlA0LhR4BBFMdIAs+h+efy3IfMhpQ1C6uXKfBKwvwwnXY7iZKZTLad6EppPxO+Ot3v/BV/N5vfQUqDFxdvYb//N1vIwh7mJoaw1e++lVuxm92N/E3//e/g+vRBS5hpHoWp098BuX8k/DsMhRUYegF7k8kcRi1YicMYOLksCgOKiTOgEmBSL7r4LqGpNiIpS20Oncwf/dtLC3ewdNPPc+1ddtbQa7gIYjWceLECL7/g+9ibHQEjc0mivkSdE3HV7/6JVy8+HPcun2Jo0TNlAHFQr5Y4eyZ6kDNVh+GVkEhdwShX8IT5z+PqfEnYRpH4PQUJLE4r8QJqSoFDqSGJHCn2ewCjMg9j5SR9BkD30bOUliU5/ltlEoq5u9ex63bV/GZT38OcUSsRQGIygBrDTQhBtTI8IduOFEuADEE1POeARmL8qgYsANJAicHl3d6ozJg7l32adybgqtYnOSItyMU4oCUotMDAT0bTpMt2Z3IVQDt4CMNSLbBWjyXjl/XJIRxBySWoc9q932YBs1CjrkNhlgVSB47TnH/aUxtjcSa0I/CvEIEQXuiEQ4S90D2QbHNsLtu399n52Z3DrENcLQqBm1Vh7zHfoA4rIaete5l14+/77JTTUFv+70p+0j737eDxPv78PceH71WykUeEPAd+srpvXJ/777fX9H771bJ75yPDNgGBFT7BG+09wwD9YOPL0uSDn6FQxkEnjb4cKIqclPja54eJH2awVudxpoWClQ6pK6gGKaRQ79vM9hWqhXYbo+1PULXQ6YvOo9CpZ+zEuWgvWnWtsX3myIxotAx0H63uLiE2eMneG+kBFBVxNAWeg9iRcs1EwvL1zkTdgNKIDu8J4aJh1whhys3ruDarRtQTRV24EDWaJgLlSfT7DhOeEALgTmlrHz25QRxBt4DIJ7NB6GAQFwD2jeyjqKs/VWG41D5NUI+r/KMkrFRC8WiAqffgGWpKBZz6TuJsyxed0cInZ2Pg9bI8IAwTW0Yo2VI33z5tXTNpG+U0EcV873piwBdZO0xg7gk05Q0B4lEoN7AVuMibsz9Al5YR89eg57zUSppaDbrsMw8okCBIlnQ1Dxmjp/E0SNHeRD96toSbt68Bs+3mTabmTnOG6uZV3Dr1g0xG1ey4DomKkUa1HIBo9XzGK2e4iw3DGn6GbWGEYCp6aYspusQqNMwFynRGNgZ+CMHkuywRzv1zXtBXcwqjy3cvHUNMyeLOHLMwN3Fi4iTDu7Mz6HX6UNXilASDWNjE/jDP/gyLr7xE7z2qx8hjJsoVgvoOAHKtRGe0UsZcxTJ2FjvotMELHMaI+XHMDP9HEaqpyElRUgJ1eFFWx0tVhpMQEp9Alqy9U1imQFdGBD4qFbzaLVXESVtqLoHVXPwztXXsLB4A5/+zOegyGPQlSlo0lEkYQmhL0YGypoDWSE/egJ0WrnECqSgzmsrgETAL1yO+U+2DRb2gHoG9DvbjtiEOVt8TwB9QODEVFRGS6XLfJu5yGbJi+ybZxoHCSxTYg8EWQtQb6zzNLzpY4+zkFJVTKG1kMkESQB6HNP5ziGm50vePYC+valTwEOc38B++3D50N7bVmwm2zvoPsECdTIMAjxfuvR4MjYkO7x3C+jbm3j6Aruevy3cTOnCdIVkBj07AdBeBuVg+Lr3+EQNNQveDq6VH/SaMhSJruX9sEz7vAazWNkExPQu2L4G6dnZNiIZhD3xWtldQKD+YA96BdLQPAygDzemOuzYBKBvw5eAnGw9pALcXM5ikI6jBPT/nk8dRp4YghK4bN5CTC7dW7KiIohC3nMpyaHnUVBJoM9cWkzdRYItk1SF3NkREpOqyFhZWsbRqaNQZRWBR4NMtNQRNEZMHUKyi2ZnGVAduEETnt/h0aVB6FLNExtbG/jpKz+HUTDR7rehWzoiZm9jwUOmgE5HQnsHPUIG9DRx2QZ0AbyciLAWS5iWsUY9Ftk2fV76oomakhTByhGgBwzo5RKN2N5CoaAhb5FlXJacUHCQtSkTS0hn7PDr/+4B/aeLiXD7ycRZdLJF/3RGTQq6gEaVkg0fXQJXUNjSXbxz/W+w1X4HW82GAGWJRuI1MTpaQXNrE2Hgch84AZ4Q8Cis/HYdMSuWBsD7gaiJhKHP6kSKn4hCpqAvXyizsKzTdiGhhNnjH8PMsWdQsmahq0fh2RXOtojioJuTj5FZFgJ1lYOJOJYQ+gTqNHg+YtFCEHbh+luYPlHhyWqKsQE/WkKrM4fXL76EyJcxc/RJfOEz/xWKxjRq5WkUFAtvXv8pLr3zU6ysX8L88iVUp3KwShaSSEexMI6pyXMIXAvtLRmmdhRxUMWxI0+gUjmW0u001J4ckmh8nswOSIpCi4vYBFpiCjsL0ZKKSfmvBHDdBnKFEIpmY6t1h33n19bnMXvyHJ5+8vOQknFE7ihCrwhVptYPC5LislOfrIjIWQA6sRaC6ufMlOgs4ZMoFOHb29S9W0Bm0LDzm3Q7GwChh8vQM+oz2+Dp54zNy7LzAUEhj0OUEQcRCnkZXXcBuunjzbd+iVarj8986itQ5BKXN9gLgAIYBnQCKAqoDAZ0ktAQqAxm6I8AndZDljl/cIDOkHmAJ/z+oPQeAPq2KDUd3pEWc3a932DQOvAL3vR54/91BnRR8hgsv+yKMZOEExXS7ZD6PJfL8V+zMFiSeCiKQmKjVPgVp/M0stNEf2cYBicvTD0HAQM6M1+KjIiMWXiIioSNtXWM1EZg6iYCjyaVaewEapg6oIRoddcQK310emvc5kzUu5VT4Lg9JOQtIif49ve+AzWnotVrwbBMRIkoCWSfiXZWAnNOBgj1DgD0zEmOjo2OVQA6BS40UCZixoLOB8cxCJEzqUTtMqDXqgYCr41y2YBJQvF9AT11sDuk5Lf3fjgoMNtFuX/rxQ7NDRswPRG92gTMtBHyHFfOcOnfCNSFQtz1qJ4xj8vX/y8oep0d0ciPd2N9E+12AydmJ9FsLWNyMo/l1TmEUR+NLY/3iWJBQbcToVjMI/Aj0Bg5z+vx9Jlu10OxMAJFKqBQKOPW/A3UxkowTBqvGsK1DaiYwMyRT+L8mS8jsI9zjVpSBgGdLqDCPumuQ5GiCY2iPfIFVkKO6qK4jyBusAo/ltdwd/k1bG5dBaQW1tfrePapj+MPv/TPYeEMVEzBwDha3TY8v4liKUaITaw1ruBvv/N/wI06cOwQmlLC7Imn8diZT8FUj2NrU+NJbKXCDPfRey5lBBT1kV2tC02noJEiWIrcJMSRoNCYJk1owZAvcA85K4SZ97Fev4Fr11/B2sYcvKAJRTXx1BOfx2jtcZStx5AENYSeBVUVAQ7R7YJSHAR0uvkILAWgZ051B+cI6a1+z56VbmfUepGutHcP6Gktazvt3AGRLP8RW03GHu0GdKLcCaOp97PVv4liJcYPXvgW2u0ufv9Lf8pmP6FnAJIudApcPKOInc430e4iYhDlmh3K/RGgf3CAviMO2llg95OViCUnDc3QD32tdFiS2NoH3n/fnTOjRXb+kmGCPC8eWEfx8Bm6mNT44AEFDUHZvv0GPndKKqdgRuVAgQFUHiRcIEqdfiY3N9q/6N+jmCakUc2bMmuiox3+d/oi4Rtl56DsPE0dCAxlVWXzF5p/3mw0YOgGCvkSQiqVyipcVwxbkbQYzc4qzFKCuflLCJMeikUNhiGh2dyEWTChmRp+9LMX0eg0WOkuazRSlVqbSYku9C4CzMW+w31QMvbN0LNzSgyGEF+nrqQ04TMMEYbENJDjG718xMdBAvGxsRxGqtRq3UOtloeqCJvabL3uZOjvF6D/yE1Y4MY1Roq6iJoU2Qx9DkXRuQ5N0QjXqGWJs0uqcfvBGhrN17C0fBm///tfxe3bt7C8chdPPDGLlfVrmDpiwvGXcGfhLYRxG307hGkApWIBjXoPhiEiMKqdU8BXqeSwueGgVJiAodUwPX0CW60NtHsbnE3TNJ0o0NGsRyjnT+PxM3+AsfLvIgnH0gAkYc92Enoxw0ARWBRB02iz9uD6DXjhJg+MkRQxiGVx5W2sblxHu7sEMxejXt/E6VMz+OIX/gjTk0/Cbuc5gJgon0EYyTBpri1srG/eRWUM+I/f+te4vfQWAzQtXOo9v3D+0zg5/dtorOVRNJ6CgmNw+gYbJlD9R1ZtRGhA1WhREJ0jhCCiv12lPQJxRHWoLio1HX17BZtbN7Gw/BbuLr6BMNlCqaLAD2I4/RyefuJLeOr8V2Dps+hsqbD7FPEmbMpAdXjRw5EJ8WgDiMS1Zpd5Ub/f/yHSdt6wsj1jQPVGAQFRRtkN+kCAvqsCOQjo2RGlgD7Y7pfW0RnQqXShu+j611EeCfDt7/6/6PX6+Nxnv4bR6hnEQQVSYonPwHeyEFEKwVw6tCE16NmmhDndECnHI8r9/czQRYC1rUN+V9m5EGzRpr9LiblnIQ8TxdEaHnzsQONgiLtXrDmwNqWHBfTD++gPV+Gnge5DA/rgZx0oKBOfp6qcjYqyK+1RmcmVAGjRYST6xqMkgeeHMEyL7631jU3uwyY6nbJymr9Bvhu6SmZgIsulmjvT85qKXq/LA0yqlREEIanHyekt5jnnigE4YQuK6ePipV8ggo1jx0ahyhHq9XXUxmvwIx9zd27i4qU3kCuacAMXAZmJ0a0vUfAn9gvRO57ykXsAPQNeWlOZHog5w5gSWUG3cyCTgrmoWFDSSOVSG6MjJkZp6hocjI4WIHMHU8Y+DlLu7xegv9jdAXQGdaophqJmzi1RZF4i+qeFilzMcw3JVD+0IaOHRmMJp8/MYGHxOmxvA+cvTKLZmYNmdPDyq99F115hVTjR4VQfoajSsX1WcItM0odtg09ArxfANErwXRmlUhWnz5zhfsSl5buoN5rI52oo5McQ+SYCZxKf+q3/lr3eCcZFdkuiuAzQ6UQSZUNxaBON1hxWNy9hqzWHnr3MLXZmjoCxzyUEy9J41vqxozOIAw2urWBzxcNXvvjPcOHcJ7C4sA7LLKBWq+LNNy/i6EwF86sX8fKvvgfH3+B58KtrKyhYk/j4M3+EI+OfRuycghzPwLMLSBIZFondpSbckCbRBVDlPGsWRNYoxk1Sgk7Zue+3YLsbmL97EQvLb8Is2IiSdfTdVVgFEpMAUVhCpXgOUyPPY6zyFIq5k9AUmu6TZp+0gqlusw3oHOakgE7XmDQIgjK7N84fqI8O0I7ZX+4AeqbYfLeiOJHl7ypSbwP8dt4vjmwb0LP/TwV1VMZROvBxE/lKF9/8zt9wfe/sqU/g3OnPQkmmICXlVGdBxxcI5T/V1fk+I6os6wzI8pJHgP7BUO6sk97uPrhfinEbgO8D0A8TBYqe4L35dVZ4GgC5ASOo3WuV1MwPU8POyksPWENn6+eBe/QgTvbAfydR5mBAkYm2stcUmffWVpPrxzRCOgM07p6g2rSUsC+GYeYQJYDj+bDyRfhBhLm5W5iZmYGmkSYoQRT6UGUJhkZBWMz1dV01OOOlfZdo/WazhYmJKQZ0mVlVBT2nB1mPESsumvYKLtP8c8nG8eMTMFUJdr+DUq2ETr+Dvt/HD3/8AxiWjp5LLW5ijgd5rrMFazakRXDlIte5R8Owc04lEiezml8ktfz5KaghMSSVckNSZUcwdAp2+qhVdQZ0RSb6vQiJAT2rk9P1GvQhobP68MZIu53ifrqQiA0uHRzC7T2Cbqc6dBzRZk/1A9H3LUokFJWFXKNGYGF0pIL5hYucIUn6Olrda6iNxdwWtrR0gwOEIPCZ+vbdiMG8Uq6hWLJYYEeAurVF/u8BosRBoWTC9x0EQQLf0/Ds01/AkYkn0NyK0Wy48FxyCorYwOXcqS8jiaosfqMvWTKEKI4jyhCOR2P1iH5p8EjXpbVfodG6Bttb5ojR7quoVSdQq1XQam7h3Nkz8Dwf71y+xgp9ErH9T//qf4ECE//m//xrdsX72h99Ha+++ktMn5iGlpPw+ls/xfziRchaD0HcRb8XYHrqGTz3zNehJ+ehy6cQ+SMMqqpGc37b8MINdrCTUWCxWuY9T9SULBOt04fnb+HylZdgu0to929h8pgKWd1ia1oSJRKgnzv7LDZWJXi9CRwdex6nZj6DWnmGb3SihURQRjcftcul9BwPinHS7Iic7LIWLqGY3EmaBxb2gBdyFsUKQA/TRfkgKnfaTAdVxoMgnoUYmcp4oO0ua6/kUgL1qTah5O4g0Zbwje/+W46g8+Y0Pv/ZP4WGE0A0InQWLM9mGY6wX+Qe7keAvi2CGmw7+0Bq6ALQM6Hddt57vzXphwZ0IXrKBndkajAhg9rp7NiG+D3T5uh5lEA8DOV9WNskA84e06jd2PzwgC7oYPrEqR6AJ0NmJS6JBbtzc3N8HMeOHWNwjsKQuy8oyzY0RQxTMS2GJsf1UShV0LMdvPHmW/ycaqWMgpVDEokpmZqigOZqxSHt4apQxBuitLu8vIKjx44jjBJIispBAtHnsezDRx9X517H+tZdRLLNjG6tlIeV03l+usfiuAQv/uxHcAMSPu9k6LSvCk912jOEWp3PLeuX9gZUmd/7DvlD54eeRiK7kErQ9PyY2Gp6egyDyqdxH9WKhpEa9dN7KaCTyn4A0LkxPgP19wPQf3NLIA4AACAASURBVH4lEb2Yg9RXCuDQ0rY12vToY4dMLSegLD6ADA1OW0W1UmTAKVZtRPIi5u78HF17AfX6XY7MDMNCrxNgbGQaebMG0yjjY88+j8nJcRQsDc3eGi5dfh2vv/kT1Ns3Uaom0AxBw+eMArqtIsbKz+O5Z/4LlAvHcWtugdsYHr/wLDbXI1aqSxIp81NA5x56AhgfsupC1rro2fNYWLmIxdWLcLwl6DkXlmmhaB1HfbODL/yTz+Lq1be51W5rq86RWOCTz6uCf/WXf4Vex8G//+t/j/HxMXz961/D3/7df8Tp02dRrR3BZmMdb7z9M874Z2ansLm5hfUVG7Mzz+HCud9DTp+BlIwiiShyIwtbKmlEKBXL6HXJ6U1YuArveWqxIzqqA9erY2nlMo7N5GD7C4iwgXrzGgdKskbuScCZ0xfQ7+ahJ2dxZOx51IoXePKbLOkwTYuDE9GjnlHuQuFOgM7RuWQw8S7qaFmGOpCrpxnAdmS7vaPQ32SU+4Nm6MQQDESo2yzAToYgsvOBOnrGJaSRNqvAlTpylSX0g6v4xnf/DYNE4JTxtT/8H6DhJBCNI0ks0crIRkRi2l22mT/K0NMQ7UMD9H3e/36yTdqPh1Duh2fo2wL7gXcTrYQMcpn6Wdwce0SjtMUTjftwNewdrcj+H3g4oO/Prd3P6RPvnbJVDOgyYh4mlX2JgVdvvPEmgy0lOyXK0gWKscAtZ+o87lQ3aNypDNv1UaxU0e708PIrrzLlfvTIFMZGa0QnIiCzGNAccSWlv2UOEKiriV7z7t0FHJs+zjbftBnangfVUBFILrreFl567QWEcg8xT8r0MT1JQuQxbLUaMCwDiRLh9Tdew1p9je22bZvKqxSYiHIxUe98TskunD5/6ia3i+cY6Gxg7RgL+BSuo5MiPwhDBATqbNJJWi0aGEbg3kOlrDKgK5KL8fESYxCfYyFpF3stA3rGiu5lKPeEbPcR3O4Wxf3i9US42KRRw3bbGtmMaqxCDyNq8He5txlKB2HcYr92RYn4otQ3l7i/e3XzCu4uv45iKYJuUh8hEHgJuu0I504/jy/+kz/BkfJj6Dr0sfIo52gqGbDYuInrN1/DL375DdjRDYRSB9Uxop1ZQ4F2Q8Xs1FcQe7P4xMe+BqdH7UgGCyoCEidwwCV60EkZqSrUAkbDWGxoRghZdfD6xRfR6ixiZFxHtWbg7sINzEwfx8T4DAxDRYQWNuq3cXfhMjbry1zPNg1qM8vjr/7l/4q3r1zBCz/8Rxg5is66UDSixCM897Evsuf84sIat0vValPotG1MTBzFlSs34bohnnzy45gYP4la5TiSsIjWVgxNrkBTqcTQR6lU5AXtej1W+1NtXVYoA29C1qjfchUbW1exsPwGGs2bLObL9jFaVL/17JdwfPJ3EPQnEbmT0JVxbtcikwaiiQSgU4bOU2kEoMvkJ0CLbCBD3/Z72IlYY24PNKCy5a6oH3G3QkrpqwMR7nbPeVafytYmtx2IGlz2JTYqAlUy60lNYphCFBuUAFnmw7ZbROi5rDZNb0rKECxThxcuQc3fxs27P8SVmy9yG83acoDf/73/BpZ6HmPVCwj8HDMn1G1BmzMPftCJ1bmX7sxEcfSdo/q0GMHHPpA1DXMZu59NVZAN9wqutk/dPmKtwbY1LoEd8ka7xH7p5rB93Ok85ofN0DNzjKxenb2+MHsiMyQhChLlpNTFkd9bmD9ln3+/trvsuUTxEv3LgXZALo0yG5FQzZVeYu/v6f2Esnrnsff1RR4qglk61qw+TJs8AQABAcvlqHZM/GEQsG8E/Zth0GhkHXbP5u/Z58w+c/Y5D18Dh2/m2XEd9hrDxm8evkbFPHKipY1cHoqmo9enzJZ8LAwGaBKYvvnmm7D7fTz7zDM4dXIWTr+PMPBRLZcQuH0+dyHFBbT36jn0XR+37yxg/u4dPmfnzpzF7Mw0yMU1ClzoCl07CRK1fbkhisUi+n3SVBloNBooFEtIyNxM0WD7Plq9JjpOC7eXrmOrvwI9HyNIOpwVmxK1B+sYnRjlWSCKIWF5dRGvvPYy/9zrt1kiRNeT2AUyGqO9K6POOVCjtjlZYdyII0rkAiZOMlMmUuMTmPtRBDfwGdAJ4CVZgybn0Ot2YBhkApbAdep4/DwlcDYDOkAun7T+RdfODqCn7eD3+G08LKD//I3UTEtQ60T/ij50+lK4Vk5WdqrhwAvX0LHn0ezcQrNzB7azhpGagaWlm9B0GsbSgW7QlXURBH2uLRSsErqdADl9AqdnP45nn/hdnJ/+FBvEbLRbfDFp+EmzM4//8Lf/G7zkNrx4AcdmLKxv9PjT2V0dlvo4EM7g6fN/iImRC+wYF4Y0iYduNar1EM2hMxDTYqPRdZYls5jO8erYrN9GoSQxIFM7QbO1iULehOP00eqsYXNrDs32XfhhXdS2FQpmyCHOwF/+9/8z3rl2Fd/7x++wmE5Se9AMB45DH7GA0yeeR7V0AqO1U6hVTmJxYRNWLo9rN65is76C6kgVsqJjfHQWY9WzQFSDoRxhkGUKK6JRsD1uYcvlyeBfYp/5dneBB9u0urexXr+CTv8uVL3H9fNEskGeBrRX6uoUJmufxPlTX8LU6G+h21LYXKVQKLGg8V5AJwclh12Ysgx9EMS2Nz4eFys2ZcqEaeFTNE0UGRdkNOr/323Ist0bTRtkRhfuAfSdJUtvIGxvdxyTBKhTMYL+m5UNhCCTQD7dYHkoDVF4fVjFLhL9On7087/GyuZbPNBBTsZw9uTn8OyFP0bgVNHtkB9CHuVyDY7jw3E8Xnvcw7oHEh8B+rtTuQ8D9MFpgbtFarsBbT9AF2uDArkd4B0EX40Utaw/2QlrDhLC7W2J4+AsEsEpZWHbj8xdjDI6WUbfdtLWKmGgYrN6W0GxkIecCiezY6K/F0ZRYojSMFGeeM8Hr6GL179X/ZJ9lmGATi6URs6Eouro9qi/m8aAjjI4b9S38Mabb8O2HcRRiFqlgtmZ45hIhW6ea8NUxLGTEE7RTdSbXdycv4uV9Q14BIwQIugT08cwO30URUuH7/S5nq5TAEBBmRfAcW0UikW0222+52XVQBAnePPS29jqNiGTKC7qINFsFGsE9FvwvQ5MunZxhFK1hHwxh9poBfXmBn72i5+g0yNLWKLK0zq6Iq4NgbvYdESxgQR7zEkrCpKI9riIAz0KCDPgJ0dQAvQgjmhOGpcCKInM6SXYFIzo1N5Ho7gbOHf2GHQtwOhoHgBl6Jkwbi+gZ81xB4ds99PxsaeGfoODZAHmmVMctR1QzZyclAI2jVGMFsxCG31/DvOLr3Im3rMXMDqmYGurxxfb7kWYGJ9Go95gAVytmkeSUC3cg20H8B0d05NP43c+/XWcOfEJeJ6EspGHhzZ6/ir+3d/8ayi6y32GR6fHcHv+BvcgKqoB35NYKT45+jSeOv97kOMpGNoRxFEevk81c5Md5CggCX3yBwYDYxBtod1bhKp3MHnEYjc7SH30elvodNewUZ9H315Ht79BHmMwcmKaG7Vp+H4MQyviz//8L3Dzxi28+OMfcrBCo/LI6s91E/Q7YLObnDbNjnBT488gcE0cnz6Nvm3j1vxVpn5a7TZGalOYHD/Ng1t0dRRSkoOmUWBCk+B63GmgGT68sIHFpcu4s/Am2t27kNU2ErmJCE3ISo/ta4mWF8wE9TxWoEQncWz8k5g99mmY+jjXyy2rwBktA3qcS/vQaSET5UxT8aiPkq6zMDngjS0VtGf+aJQFRwFtTCJbpYjbc1woJG4xTa5zUfQqwHbAjGEA0Fktmv7+ng1dLL504xP0epalc+RPdTZF2abMxMCdbPSgB5U6FtRVbLRfxo9/8f9AyTV53ZKXvmdX8cXP/wWb7kRBAYpUFmZEHlk2SlySCMlJb7tPdPs+zxiyRxl6KhzbAZ6dnv0dMNnjsjfAYgxm7Rm47LAG9wfotAmLtSAAUjgs+kz1lktlDr5p481MTLIhRiSy2mt9O7j+mH6NSNglAJ2C0wxe6d6iVIFasIjNIdaH/p8Ap97YQj5v4djRIwC1RVGgy8pnspoW7mb0M73/XpZg99adAfmHB+imqcPxXLge0ciAmS8hV8hjabWB1y++ic1GU4jhooiBq1oq4cL58zg+fQy6SiVr6qKJ4XgB6s0O7q6sY2VtEw7ZZDNgkx9IjJFKCadPzuDo+AjkJOR6OnNfssrAT91JdK56vR6fX8PMY2F5GY1Wi9Xqo0dq6ActrDbmoeZCSJoLxC5GSyU4PRrYQkEAUKoU0LPbePvym9hq1ZFjc5kQUSLa66hnXoA6ZdiibJgBOpfvaPOJEhZv0/HQuiOjHC8IEZChDA1/IdqdBXIydIXMzxzoWgJNCxEGLZyYGUWxIKNWoz03m9WxX4b+fgD6j0kUJ1pABKgLD3dBeUZQtACd/iK0XAulERv19lu4fO0FdJ151EYB21mH0w8wWj2BjVUX5899nO1SSfxVrWmob91EGJEJgM+UZ2DncXTiSVx47LOYGD+Obo+y52V2/bk9fxMnZk+yqp48ypeWFrG6cQelqsEK8qXlVahSFUcnn8J49SkcnXyOFe6+m0fgEX2aZ9tVTUlB0idzAQey3kQsrUJSqSxwGVvNO7DdBtY35pCgxQBJLXTklU4UMAEsARdtIGQd+tu//VmsrKzgxo3r0KgnUqLWM+obp4lnRQbowC3g2OQzDOiIKqiUjoJmqhiGya0ZnV4PVq7EjnntpgNDLyNnluF7tBBUKCplzTbCpIl2dxFLK5ewun6V7WjJWpdKAqR47/c3OZOnxEThHs+yqBF708ipp1HOn4GujKBUKuPIERKxUAZDgE6UOznFEboKFkXQTSrTQNlWJvLiNGvhnrUEge/xv9GgGgHoDgOdlS/Ap1pX2jvPNGPmrrRPhp5lWTub/E4Pe1YnZxMY2kxTNyamyFLlP4E5sRlx6h+tKDZUpQ4nuIlrt7+HpfXXoJpt9Ow+KsVpbG3ImJ76BNvvHp18HE5fh+9SuaaGJMqzuFI1xLz6wcejDP3+M3RmU9IugcFzyOWX9CsD1e1yzTb1nnbSpBnqfhk6K6ANYxuw6bXoZxJiNRpbKBWLKBZKvEGTiQnbk1KgKQnzkyxb3pudiwQtYeaJAGnby4voWBJikaqZSwYKT/4iv3HK1BcWFtHYanJtmAAq8mye5UCfVXh1iKyegSAIhgA6V6IOfQwv6xz+AsMzdBpTrSNXKKHbd3H91l0srqwjIPkQdSN5ZMZFoEzlUxdx4KNcLOLk7AmcmJ6CBh95y0Sr08fcnUU0ew50qwjXj7BRr/O1MHUdOUNFyTIwNVrF5GgVhibz9QljCYqm8R5IzAdd11a7g6NHj+PK9es4cmyaTWKssonV+l28M/c6YsWGYcXQ1AQjhQJn6KyJIUG3HKPbb+Hu4jyarTqCiIa0iPY6rqUTmJPqPmX7iEVmyl2SmXaXKHCkYCQRgSOzS6yGl5k49xORpfvchy5DlWi+iA9NozY7ctPrYHKigIlxYgOpl+2DBvQXl0UNPeMg0n5D0UsfwQ/a0HMeZL2Frc51XL/1Y279Ko9EmJ2dwNrqCpxehErxBJr1EL/z2d9H4HloNBex2bgGN7iDnrvKIrecCYSehsi3oMk0RU3murzjdLlHu1KewuzMM5gcP4vAzWGr0cabl15DoSJh9nQFt+5c4Zu53fR59vjk2LMo5p5E3jwFKS7D7qr8vWBRewXQ7W1Cz3UxOhViae1l3F15GT13joexaIYL29lALkftEYRtBqJQRuALCoum9+iGzDWYsfESOp0OfB+wcjkG4SCgOpAJjS56KPMUuNmZJzE2cgaWcRSWcQyKNAqnpyGfH4dtkxDE4pueFP3UsmdZqRUsMyEuJLUPRaeMs82e8p6/BlnrYGNzDovL19FsryKOaQIRLTIydiDFaR6BW8V49bdw7uTnoCSTuD23xufpmWeeSU1qhNUpYqopEmRTwztRQVTDTp3i0twk07rSwqbKIfWQEj1GwSy1nETEJvgi88lZRfTcCAmzOSJL20u5M4gfSLkLVoCS9B1gEJuhMG8Ikc8TbcWNI2nPqxC00fpUVbom1yBrC7h46VsIsMxsjGGqqJaPo7GZoLGhcvB4/uwnWFvgu0WY2hHI8Qh6/QAqxTmPAH2AJUnZkvtUue9oHnay9AzI6UUpa6a1SOuArmeWxXJdOqZpgzuAtB+gc0uUIQYx0WtRgEoZOGVym5ub7Pc9NjrGWST9nv4+y9CzjD1DzHsp9wSkAWEWirQmqUMmMU7kriA6m2RuySKtzvLqGg+Nov7parWKWqWEWslEzhTHlK3ZHcZpt/PdfsgtjunBM/TDw4FhKnmwyG1xeQWr63U0uzZaXYeD9FgiMKckQ+PPS33ieSvH4On2e8zQlfI6jk/WMDkxCj1XQMf2EJALo6JjeX0DN+duM6BXykWMlEuoFHIo5w2U8yZ0BcI2lVzh4pgtsDWdmBhgZXUNj58/i2abbMYVzN2ZQ9/roNFZRcfdgFmkLLmLOHIAlwKMPCrVEirVImfpne4WFpbuYO7WdabdiYkUSZjM/u4y0bdC1scCPU5WqIZOojc/gNOz+TtLjCQJppWDblkgF7y+78L2PQ74ZFmHKllIQjLcoWCO3Ex7KBVlnJwdRz5PiRIN3/ogKXfO0DOlsWjVEHVKAnRS9PV5zmujeQdXb7zENfSxSRWFcgzX7UCTyYUtj6NTZ9Buujh16ixct407C2/j1vyrkPV1YaKSJodxAJFBeyaazTZqowaDW7vlsm2prk7gqQufhWVS/7CJV375CjRDwvknjmNl7Q4mJmu4ffs2T0ILA8qKP4mjU8+gUpyB3dX4S1cKfIPFSReRtI5CpY+3r3wXN+Z/Ai23BddfwdHpMqK4izDos7jNc8VkO1XJcV2HO6ISanHyEJEJQgjQOHQSyrku0WkJNEXnmbeEj0TPV0qTUJQyxkfOYqz6GCbHnkS/k0M+dwydNp3aHLe5UE1Ko4UlyygWK6ysJ6Edtb0pegexXGclvuuv4u7i21wS6Nl1vhb8ftvuZhb6PR1F6zSOjH4cM0c/gbwxza19BIBTU5PpZqHuZOjcuiasX0Uvdib6Sq87ezmL/lKWAlF9iUQllIVEIbedcERL3syaCTdUCfa3a5iDs4tom8qy9v0pdw7pWPQmevCFXzL9TBtzEJIOIM8ZOQUwpIgnhl/Yq9MNtAlFuYYguY6fv/J3iOVNDoqeffZJyFIZb75xB806VeNHcGL6KZw99Unk9BNIgjHI0SSiyECk+I8APcWTXYD6AIC+N0Onnwl4LcvaBrxBQCcAHKTE9wP07O/ptej/6e8J3CnAbjabTAWPjoyiXC7zWsvmq9NrZTT4ftm5yNBpHZPwljofxPpjlzNZBUlPyNSEasvUU00eGCur66y9oIydXtN3ezg5M4lKyeKAgh5iSIkQVNHx0Do+7HGYCp9B59C2tYf7PV1iYa2agxcBd5fXsL7ZhFWqoVCpoe/4uDW/wJ0ypEuiTHx8ZASlvIXAd+F0tvDYyaPIWwb/vazraHQ83FlaxfL6Jgvs6HqQEv7k8WN4/OxxlHJAt2kj8hyYeQuRqqLebmF5eQmPP/44CnkDr/7yTdSojq+oHGyQgt0NezwmVTZ9aLkQPa8By1SQOB5MXYWuKxibGEG+YLKT6frmKn71+ivoO4KOJ/U2AbqSArowiRSTMil5ITCn3cezHfTaXTh07FGEUqkEq1CAVSpyJbzr2ui5DmfrJDxGpPM8DHYfDbtQVRea6uHJJ2ZZJCeRKG5fQBeJ47DRPg9QQ7+WAnrWuiayn8ztjgQEQehgZXUeaxu3Ua4qmD01zkK2xcXbmBibZMJ2YmIczdYGenaDafit9m10encQJRvssU0UPJnH9LtAPgfkrRqPIyUxGAsjfJHlyrKFI1OzmJw4jlrlGG5cX4Ghj+LI1GlsbXUxPjGKdmcDK2u3sFnfRLk8iWr1GMZHTsEyxxGHFkI/garKMM0YfXcF9dZ13L7zKov6zHyAbm8N586dxMbGEhy7jTAiqo5ci2ShfCa6zgvgeRHyVoFrPKSepzqPoG4og6SZ5DG3MRIVHYUSq9a3Gu7/x957xliSZtlhJyJevIh43qTPrCzvuquqvRnfM5xZy+USawYLgtgfgiRKkPSThEBi/4hagqQAilhIBCSK5FIGNEuzs7scjO8x7Wa62lRXl8/KzMrMykr7/IuIF1Y494tXld3T1d2zM4tdAcpBTnWZdC8ivnvvucfAzk/CH9ooOou48MjnMT35CEZeCUlYkYAWrgfyZkmgfRIOTYsRgiME8S5avVtCgGt1b0pB7/TWYOYD5C0eOGRgBvIQclJx7AkY2jQOLzyHYv4kAreGQn4BlfKkcBj4M3FHJv7t74ttFaY790fUe/IKStGmDIdTMx3S1K889AoOs+DpCeApcwgeVjzQImCU0i+ZxD61QxwXdJnWxydZNqH/OOTOqZ/7RjYWyvuAh+p4H0okoFItCcxOjwI21tTuc2UwGnmIIsoXf4Sd1iu4fedVcfCbmALOnD2FJLbxo9euI6c30O/omJ87i/NnX0DJOok4mIGRLCJJCoiNMDPXeHDs/v+Q+8eH3B/EKx9I2RurHNJUii4PRU5qB/fMfLVZ7MaQ+MOmWrmPMjb+uGATluUum80Cr5VjO0JwHDcO44+5z1q/z9HIcMixPC+TXRJ2HdtcM1yEw7oXhOJ6Rr///sBFq92TAsWGnEWfE/vI62GiZqFeJbxaFSRhvJ8dNx7jAv+wov7nW9C5t+bgo4EK3YEfIqHctVTEbpshUDflHOQkPfI5fSaYbNRxaG4OzXoVphZhplHAyBtg4AfoeyE2d9tY5w49TKTxkTVLEmN2soFHTx3HRLWIwO0J94C7+n4cYbu1j69//Wu4cOECjh89jqWlZWmi1BkcwLRzSIwA3eEudHuEnruL7f07mJluYLJShZEmcL0BCkX6fGjCgUoQ4u1L5Hn1JKJVpnSebyabtpz4yCsbTCq1Dkzo/ghuf4iRN5IzqdFswKQXvW1LkAyLuRuOEInSJy8GZKakYxJR7CGfD5AmPTz91FnkTQ4hHJzUWXuf5S7StbFE+MMxlj9FQb+Webmz/yCcmSXhZMYyvIEJXQWBK8xoyrWMPJO8yJL2kM8luLO2JLrwwXAfO3uryFsBwriNFD2kYH5tjEKR+2QDIy+W0BWRDsQU+9sY9EZo1GdRq04gbzq4fXtVJGgMOzlx7Ck0aidgmfNo7fnImTZq9RLubFzHfmcT7qiDUZAK5H/i6BOyu/a9kcTq2U6IVvc23r78XXgj5qtPIm9H2Nm5gzNnj+OdS28AyThtiyQzRrKqbp2Wt7puixc89cvFIskW1Ib3Ua5Y4glPIokYCsQafI+yBeVwNz15DO19Gu/Uoad1nH/0cyg5i0iiOuKgjGjkoGAzJzfBKNxFrZGDU0qkCbp5+1Ws33sbqbaLYiXEqdOz2N1fw35rS1LqdO6rNZLEyMKv4fDCM6iXT8PSjyAe1RH6RbhDXscI5WoRtVo1IzsSch+nrfHmYueYSLgJGZ2EPk0SUygP4q5JAktSYfJWa2XoeiryDBZ07sR4Ow7cEfo+SSNkozNzPlGGCxnZRaYkMWzO4NixbO1+qef156pDOTCReKQMKwjBBQLDTUw2EYaestbNR8jlKRvpo9ffhevfxrVb/w6tzttoTOgSg0tuAbkL5SrQJSoCE4ZRw7EjT+DI/FPQwwVY2lHY2lEMBwZMO5/Fuz5wybrvHcbG5j5RMOMVjG0jM2b1WLP8UdDnB/19huj+2F8d3IrKKuN9iOx7/v4gO/s9n0l90AMC2vsLruJHHMxjfjAhjz+RIq29d0p8QIpT8h/1e/W1lIRO/XtViAmL12o1FAqOkq9xGsrCPIS0JvpjBYAKOS2DOQ+2V0oLzHveQBBFsmNlo8AdrJ0Rl9gwNOo1KexjCRnJTmw+x7fbGN5Wkku+EZlU4R1sJFnMyR9iIen2hxi6vhRymqVQliW5FkTjQkotDYHaA3cf1bIjEHy5XJKmQhwwNcquH2SFy+tz8GVVL9h72fUfcJN8vAn94Mr0wCsnlzjTzx+4aQ7oAWTVKT+b5SBMdGzukGfURrvnotvnmc/XXcm9iNzFYQAnb+Lw4gKOH5lHIRdjOOji7tYu1u/toOsGQM6ClsvLeUCkNA5G0NMQ9XIBC9MNzE02UHIsYYsPtRTb7Rb+7u/+PdSbTXziE5/CzPSskIVp9MWVAPPQu/0dtHpbqE062Gqt49KVi6jXSzi2sIBaqSCF2bZoe90VZLlUtnHtxhXst3cRJgHCRBV1esbze+LPw2GVQwPnjTyjWgn/Ubbmj0S+xvslb9HNlGoqTXbnXhjAJ79KUtwYbeVITggl3GFAKR0jrzt47rlzwnQnDK/QUMXSUJ4fYy36z2BClwjdBzJf7Y9+sCJePLR8JbzMSUihEcSiGDjvwLFt9PstFCuJTJDNyVSm3XZ3CStrr6Pb21J+vpRgJfTr5QvHgu1DExMTdij89YHvt/rpckjDOmyzgeef+RQ++fhnpBjcWr6Ny5ev4OaNFYRhDo8/9inkjCYW5h9BnBQQhnzoEhQqJvz4Hnb32kiDGdRKx2Q6lr2Y3kIQb+LV17+C84/P49r11/DM82exu7+C7Z3baHXWMPLaqFcKoqukix2NZHjmFAs1ccjj1E2iIBnv9P/mBG8xVUe4BS58do9WEa4Xw85XBbanb/hzz34enVaAZmMRg14KK9dEt50g8CzMTp9G0ZlCFCgiSM5koSK7fYSd/VvY2HoHp85OYOCtyT59MNxCq7OJO2u35QbsdQcivaIcjYiEgTkU8kcw03wMzdopuIMctrb2pQiWygXMzM6h4HB6qAs5TtkXMoWY0hEflmHKDezk8yjaNnQ2X46FiYkGCqWChBvknTzubd+TDmvuZgAAIABJREFUfHjf9aSgU61CBvqI7NdRgF6fKUiukFw0riK0HBKmoakFwX2XwTEZhdO/OBBqDtwhSX5knXNaIHSVIBiF6HX7aDabogCIkw6aUwYMe1/0+Ktrb2KNjY+1Bz03hG0AlpEijX1Zj1CwYeSZpkQeBBuTQyhbx1DWT+DRIy9goXYB2xsMr7GRt0pImfoXMWbVRM7iYcNmy0feJDmUuzZShDTo/PmSLOmNhYvkyD9t/KU60z90h/r+M/79FChlpfz+twfs6Qcd/sHCO57AH+iwP6jh+LDd7v1/L05r2TUW8w3VxLFQsBBTV8wiVyoVYFs8T7jLItQpsgmEGpvAWA5StlRjcpIq7tnnEj/vWKbm3tBF3+V9ppAxtgMRSZsapJhXK2U4DhUveWlOCRWr2p2pIyRsg/wLTmo6vJGrtMkGQ0KIIvpyLw+GvkzoVNiwuHCK5YTO4j6e5lng5qYb6HVbIn8l873ZqKFYcsTKlOdQJrZTzUp2qccouth/ZDGdqr6PG6MPJrqNi/t7inyW7vsAVco+RzYB3o8vZc4E+TBcH9K8glaoORPuKMLq2l2srW+i7wWIYSLV80h1Tru2OLZRfkouDRFFNvTcpfPn84ZdPHH+LFx3iN0WPTMsFCt17LY62Nndl6hVGsggDmHlIDataeDC1BKRsB05dQLtKMBWr4ff+bu/C6tUQarn8Ou/9hs4c/IEyraJyO1i9dYVuMM9hMkAkTaCUTDwnZdfRN7OYWaCqGQOh2amkQQjJIGHStmRBDYOYO9cvYRSrQQ3cOH6vEaOFPDA49ozB6eg+B1jlQ7vOUXIVcZTRELHBZ1DC22lA74OJGlJdK9qSMVAzUzl+6zV8rhw/phM60nSV8OTNI683lx5ckWpHAbHJ+QHP38fsVKRYp7ZnI/tq//gmzdTiZWUeMmxh7uo8ORUtEz14tBIpt4E+t4SdttX0O7dwsBblchRWpmO4+V4A0lHZ3Aa92VXrNzA1Pt971r+WUrIogTbrGN6Yh6njp/DI6cew6y9iG13H+9cuo57m3uIIjJMdTQbh3Hm7HOARu0fO6YAxVqCXt9FMpoQh7RgxPjRGPnCADB2sLz2Co6eLKPXX0OqU87wCobePdmvTzRL8HsDsR8c+ZweTJSKDVTKEyjYNWExirFOpByHOt02BgOOfYncGIVSEROzM9LJklC3t9MX57fHL3xCktfOnHoCwz6nvApaeyMMekC5OCt/F44onzAwM1sWAiFJepzIe+4yBv4drKxdRN+9i07vLgbDlrT3LG5sMohq8PsNfAsm5oXZfmj2KcxOnZXdcb/nYhQMhYlPZIHIgWnW5OcT8hkzoHUXSANEoxAx3Z0KBUzUqnBMZvjakoRHNZsfjuCUCxi49Lp3MOj1UHIKSDIpG/t/PwikmHd7LoajCEHESERVAmlW8aCgK1mckoGq6ZD+AWyMFE8llcOBEzqRoUhidT1UayYKJR8RtrC5+wZW118TLkcQ7ULPBzCYohdrCm3gVG1qiLUQI95iOeHNIJ8rQ4saSIYTODbzFJ44/QIa5WNwh/QucGCYReTyRUSxIW5X7MB54NM+WBV0pVUl+1VjKl6q2Pii9PwQovFHsYw/iuX8sAd9/Ock8zy8GD8o4mPehfzbbKWmish7894/6usd/HsR/VCzK5a63NGwYKRyPV2iZKORHIyEokt8XqTQmrKz5N46TCJoNHUi5M0iz9eXLHFBQnmg8tPmxHWs3euj7/nwI+qAuQvNwyYUqtGxLFADBQu8mZPGoVwqoVRkrDE5IGSe85qJsYL8CPwzsp4T8bFQUyyLNos6k74I+XLApvSTRY1Fnnv0fn8o/069bgnOnDyOQa8t6Fm5UhRHNNtm2BL5JmQ907PhgXJk7Co7LuZ8IMbxqz9pQT/odCbXMnNPVI6PyqyJ0yiLEN/5jSjNOZGOUO7za7eW0R/yOUth5B3hw/TdEEOPTpSUpqosdK4ieZb7Hs+NGI5Ni+0ElsEzpgDdzMMq8MzI497OrrxezUYD/V4HSThCyTExUSuBFl5p6GOyXsPM4jwGOQ3bwyH+4e/9r9hqd8Fj+Pz58/jSC5+FHnooaCE623eAWMl6EzNBvmzhxddehmYksE3I5H/qyFGYvLaBj0rJBvX1Xuji4tsXoTH8KyZPiTGnjOwmfBLL/SKcMd66lLFlRVGuTabQuO+lQZNquTeIRKoBTyF5qqCzGc3nUnhuC426gwsXjso+PU1Z0DnpKbRGqYrGjQCX1e8bct/3AH7o+XG/oB+wr/6333g3ld3lONhE9gEsityrMkWGFP19GFYXUbqJndZlrNz5ETqDVaRaF6lB0gEvOOEqvk608VMCft/lvlU4/8ooRBjV2Tt/r3FPMkDRcRCN8tCiIo4tPo7Hzn0K89Mn4VgNvPnmNSno9focur0IjcYCdveGMHJFVCoTGLpEFUxYJm32cjLZkaBAIxw/uAur2EVncBNhclf85jc2r8OySXJz4Zg23E6IaqmJdquHE8fP4PnnPoOZ6UOYthbkhW9HPVg5W8hb7PJ6va5MHqVyEaWCjW68jVQPUdUaaIU93LpxB2FgYPteH7PTJ0VmRxOdYV+HNzBg55sw9CKSmDpHxgO20Zy0USiHsjtf2XgN92iOUuyJ2Y5dSGSHV63SNtZGrxPA94CpSTovTWC6cQGWcQiF/CHkDabOlVVyG7gS4fdJF7qSZINHIbtsNm/KWEYm9SiUQ7lZrWJ2ahLVYhGORe0/JFGPhS3vcErhnjxCv99HpVgS8gi7V15nNjxDb4Re3xOmbH/IlYtKW89x+S/Rg4ogx3tEdvNy5sRwCiZczxWok1wKQUNimnf00W7fRXPSEt/9vruMVu8mOoNbGIWbosm39ACOTHWQqZyFm+6BzEFOtAhDzxfWK1HpnG4jDh34bhG2NYvjR5/CsSPPwbFOYtjPw/PIh3Bgm1WYucIDf2862XH/loWIKPSK/6/Y+GoX9/C3v0gFXRX1cXLeGDr/6Qq6WGhS4kU/LE7mRG3EKGR0n+HOr8nD03Esme7kII15rhDhMlX6HYmYWUEXMw9Zw6TokKDEBovQPpEfTtLUnPM+SWJxHxO+h9h6qvOHZxfNTKrVihRTTpf8msqRMLP95LXTgRG5MMoPTkhYnMZ4bSX4KNZkYh8FsUKg+iTQcrpVQVAs2vz605MNzM3NCCJGspjr9mU6J9I18pXVqdwx48ZP1jbZdC6K4R9n+n+cie3jFHTJIyebV9fgMdM8jUWCxz0yf8ZWb4hWZwBvFMN2yshZDnqDEXb3Ouj22LzQgtuXZp4Nku/xNRhJ01+0LaQhz5AIQZxIQc/bRUFRXH+EYqkoEH0UeNCTEJWiJbv0qWYNRULuZLqXHKy1W/jf/uX/jevLdxidiLyZx2/81b+Ce6u3cOH4IrSwD5NmZckQPmOnSxZefesiQkZPJyPUSw5OHzsGJpjGvgvHUu6mcRpgZWMVe51djBKSGUmoVM2jSSdASgsjxoUrqaE6n8aYSjYd81JlpN3x0oRFnkgH73ciOIo/SoJlipHfwWSziPPnj4Ky2iiiU93DCjrv2XFA1UPa8g8jRcp6alzMs0n9D797NWV8p56S+KSKhjiDGbS38yT4wi4O0HVvYmnlFSytvIpcvo9R2EK5ZiLvaOh094SFzELOh4xv3GWK4+PY2VGSEsee4tTn8aQdwbS7oLGS19dEqpZLm8jrE3jk1DN44bO/hMnCIt65fQNLyxtYW9/GkSOnMTW9gDhhrB8x1Ro0rQgrbyuXuIjdoykFi6S8Ur2HN975I/jRLey1b8gelg98Gpvo7HmYaRxDwapieXkFzz77PL7w+b8kcCEh+JEfYqG2gKtr13DjxnV5XU6ePImji0eQYycbt3HrzjsIoiEq1bJAx/fu7WLQi4T8R+1z0V5ADpNIowqSqCh+7nFEKJCvEqdAFt0UPXdNDHvc8Da6wxuYXdSxtPIOmpM57O5GaNR1jHwNUcDAmKKgAPShT0ZTsIwFaDHhcBNhQD094TVKK0YoFAuwrDLMXB1xxKLMLpFSMw9xTPmZLjc32aszkxMoWnygSEwLMRj2RUrCe5y7JM/jDRqhUq5g2Kd0hR+r4lfDOMXQDbDX6aPddYUwR8mL0gQ+SDM7WNCJFARRT/KOrXwRw4GHnZ0dmYoZG+sURugMlnBz+RVs7b4jhd0phaCSLYwGcAizKyqAAFoxq3fO4bITMZnxcQBTZ069LoxVyvxSo4IoLSBnN1CrncXZk78iCXUGCvD6CZJRHrZRFoQq8APp6MklEO1+hiyIoY+QtXhOPrCG/aBH8s+6oBOi/vG3H4fcD0L7ylBjvGP/6Qo6ZZskt3K3zd0yiwSnXHXoZXtDwpc8RHOGFDlO6oTD+W3IeSH7yEyTnlU9MXZJKEEayt7RzDtZAIimimtvAN93kaahwL8sOJxGlQaSRE5bJkdhMNMURvgZ6uCVa8IGQSy1ucdWEzebEe7PyWRnw8Cf5S412ZFaxUnYsMn9K/MYiDKEyHMuQSLNyvTUBKanm7I6YuFzh33xtxC9+5jPoICojGPAb4M+CB8M8Ywn9ofdQ8o+5MBGXBwWx5wLBfH3+gMhJZq2BT8YYUTbXO7DSfzlOedUMApTkajtt7pY39jC9k4LumGhWmtgMHQRiXSQVrccmDz5AfjfDI4t0HjHdeEHEfJOAaZTlB0zURpOvXTsrJZJCPbQbe2hVrZx9tQJzEw1MYgDuJaJG5t38U/++b/EVqsNp1KVM4YT+luvvYTPP/c4pqoWChabuAG6fhe5koW3b1wVjXkcDuCYGk4sHoZDshtXAg4jWQOkRoL2oI2llVvwwiFsJw/PHYie3mLRoYKHhf19ttRyMiu7SpXzHlEyqwYSMaTRiECSe0AjIWZkUPrIc4bE4T5mpis49+hhUugQRR2pc2rlrLzfH0DudOB8r7nST4KQje8jhSxkhf2bry+lLK56WoQO5riS0MFISg96rgPkthGka7h+6ztY3biIrd2bOH5iFr3+PuYOTWNqZgK3bl8X57VCkQepC9eTM1UKtawaDsYei2OZpQhaOk0I+mB+SBwAlWIRltHE1uYAllHFYxeexdPPfAJzlcPgduf1d9/C17/+IvJWEQuLx3D65NMwdU6qTTFscQdAr80oOxJTDATxXaze+zaW1r+GWL+GRG+Lb/vuvQjzU+cw7Jg4eeRx2PkSlpeX8Mijp7GwMI033vwhBsM2kpQ+x0p2EIY+hi51zz6KpQLm5+cwOTWNq9dvotvriGadBVpY2nEeTn4Ks1OPwO2WYBnzqJWPo1yYl+lcuANyYEUqvjWiC9wu0twWet41vH3lq2jOxOi76/BHwGAI1GuCJsE2m0BcxtzMSUR+BV63Jla4jeox6CgjSdh9E8YbYBQOMHQHKBbrKBZmkDOYz0uyH6e0QOQdNF1g5z0/M41mTTFGOZGyc6S1I73Pg3AkH0PoLWeSAJKx2uMYOdkj0VDGwChIsNvuYXe/Bz9IxL5RrGM+pKBHyQAJmLZUVNN+zG52AC/YxF77KpbXX8Ze5yqcIgk6Q+iGgqiGgwhNkhNHI2mOUibXWTWMYhOD4Ui6yZKVg5n4yGsKhRAZnWMiSA243IPrC4gGJ3Dy8Gfw6KknUS/NIxjm4PZSmFpBkvU48REDFothPQWHc+7XqUnlNTT5IH0I5v4XpaD/WUHu4sOQTeYscpykedCxOBLJGu9wx1MyozMJu/M9R+gkioQFLRAmbxWBQRUMzZldIN+Q/u2UlkaCVg0GnjQRVJ2MQqJ19PN2xLOAhYeNA2F3h1yIiJwefsoMbs8KOg9l3tPkP4i8LIrR6/UFVqd/OYs44f6cacmEzgLPOE+ywrmLIvzKz11kloA3kDRJpn6xqE9M1qVx4U8QZR4OY/RBQePjYztzVnyIdev43nkY0/m+H9i4ORtD7geaBvVMMYmMA5oO2yGsnkpW+drde3BHKXpDrkfI4TYE6eLPS59yK+/Isy5rEB2CPvBalUsF8aTotlvQYzZPBdSbk3BKZQw8X9YjJMcSBXC9oaAXlZKDzv4uhr2WhHktzM+g1KzDtXO4fncD//D3/hd4bAalaOo4d+oE1m5dweJECWeOzmKqUZSzchgN5Rm+tnIbbjCA73UExj955CgmuTI0dBRsE64/EHb7dmsbN25fx9AfiGucN+gj4BSf5TjUKvRbV28HOQrjKJ6x/FGcNDNbXzaARJGEX0BOjcaBIRTnvCTyMDtbwyNnFxEEbTnL7kPuYuSlCrrK1WCT+bMq6NmE/t23WNBNaCy0CW9C3rARNL0PLbcPzdzCrdUfYGnlJYTJLqr1PGbnJnD79m3MLcwgZ2u4vXJDCmC5bMrkR9Y5izkbZsowpf8cT+ok20nyF5OvyDx05cXkuSkPvV6CN4yRRBqKpRpOnTqDJ558WggavZ6HP/mTb6HT9WBZFSClR/AT4gpGWZttTmDYoyuaCctictA2Xnnj97E/+CFC7bqY21RKVbR3DBya+ixiv4qjiydRrVSkQanVC2IB+9qPXkQQdVEqs9j2kKQkT0VCiON+jMQt7nqZ3V4uzWE49GE7tIYk091Gp+XB0BrIYQa59BCMZA7TzXOYbB4XWJcMeu7P6SM+GHRQa5qo1GNZDVy5+U3cXPk+Kg0fRp5M2wRT0wYqpUns7bhwBySx2SgXZ5DXZ1G2TmGiegaN2lEYWkn2XmpHPkCUDtHu7KNUaqBcmpfdvXj0ixvWSIoniS6NehWLh+ZRLRcQjTzk9BS2xCSyAx4J05s3Ox2WSKTZ2d1FvdmQg5w8T2rZWdB5GLCgb+20MfRCgUhp//jQHbqeiMTEH3nK0tNk4RxiFG7hzt3XcX3pRRjWjmTHTxB697oSOFMuNrC/68JmE6W3xbKSRB5Npze7hdBP4eTyqPEB7mzBNiJMThTRaFYQJDF22x20XR9p0EBueAKaN4XpiWN45PRzmJw4iWBkiUbdcaoy1TBAJaaZj8GCTniZBV3d02xouFf/OBDpB03SP+0OnXvnh4B1GU9hbPiiDo6DkLsUl59qh84Qkyw1ikxgeu8nqezPXZdZA9kOPW8KMY5oR55OXZnXkJGmyGe76CiN5TVNudcmhYjmQqIFJ8EukWLueyHcgSfFh7wXssljjfdxIK8Cd+pstgu2LU0q4X1lW0wGvZrOiQiIE6KsFEmKo2eDktBxP97t9WVK5xTOBDEGhNDjnC5mnNhZzMeBKGzhvUFPnh9yBNgA9+g7rqVStGq1CqoVNtE8utV1EFKgGv7k9WLROyhi+ChW+8HiLnv/Ax8tg1N2M4ybBpL9mAzGhoVuZ/z3/Bm3tnews99GkLD4RfLz1hsTKJWq8PwQ3U5f1g38WcfXjMMMG7G52WlB8fa2d8SQhcYzTqEkE3qfbm8BY7CBETM18mz4ItSqJcxOT8CWPTzRPcCqleHMVrC805GC7kYx7u3vSVM2P9XAdNXB3aUrOHfyEGYny1J32LgTqr+8dAN7nR0YRggtDnDmxAnMT07CJhoXBqJDd4MhOsMONu6tYej3hQXPQpNEIzgkxFlEixxBh8Y784O/Hqj08p8KllfXUYhzouNXHBI2OiTQ0o52fq6B06cXMBzuiORYMd3ppcH/jTNTVEH/qfLQlVDlADFOg/b9t2+lzIROOTFnedkqHrUPGG3c3X4L65tvwiqQ+bmFJ5+6AN/3cPXKdTilPHY66xh4+9m+nVCFLzByPk+t9ng7lXmZPEACFTMnzYkXrmnaQj4bDtl9D+RBJVOUL9qAfs3VJjodD4uHzmDQ1zDopzhy+Bzu3dtXkAkskYodmj+DcmFOJG+e30GndwuXrn8Fw+Amctae7H4YpDJVewJB/xDikYPFw5SyJfLvt3dXcWf9qjDhYfQlMU7IYxr3bJw6eMAoZjLXUpw24qCWycRG8HwPpRJ953UszJwT9vmhmU9g2CmjaB1ByZmDO6R1qUIwPL8Py2YxdOGHO1hdfxN37v4ItQkmAO/AD3aRaj4effQReG6Eu+st0dlPTRxBqTCJ6YmzSP055PU52dVzL0/YM0qGsmNONFf2RoVCDbY1JVA9/w0LMWWG1NJznzQ5UcehxXmUS+QysKAncAi7ByOsLt3C7NSU3MylWk30qD+8eBGPPnZBvNAZiCOpeLJ31LHfHeDedkuINoTcWdAfukNnAQh12AUbmh5g5c67uHrjZSFaNqZCOOWuuPrF6KJUzOPOnXXUq/N4/NwnsX6njbu7qwjKW9CsCGlgI3ZNVOxJHJo+jLmJSRRMDbdvXkKntYEji1O4cOGskPquXbuBvd02jEEBzx/6S9ha8rC146NcO4LjZz+JuSMXEBkldP0YZqEoB4gq6JwixU1e7V3vF/SH79H/rCf0j1PQVeG+P7ZlHtY/C8h93CxkWdGc1ONE4FbP4+6Z3gHk45CcZQoMXrAtcR0TaJw52IQwubDTiNOkYq1JaRBjM/2QErW+cBYMjax1i3wsJOJLqiZsDhSjwBU0gGeBTP8mGwhFwmORF8idkx8ra2aiJYU1M9tgP6YmrvHUlcmLNANr6ySlutJEkAzHUVWR9QxZGxBalB25riJBOaUbhiZwe6/bxhNPPCYF/T7kfp/trohrJKjdPxYP6Pc/qEl7P2nugwv6eyVsEpCi6aKlZgPR7vWwu9cSUhwVOolmo1RpoFypyarh9vIq1u7clWJTrzfgDV3lEkmCKPkqOR1Tk015fYeDgQxIGxt3MaROnc0DaWIW1146Or0uGs2mDBV8qY4dPYwjh+fAyz/g2mTkwWzWsLKzjd//V/8GbXeI9qAP3UhRsg188dPP4e1XXsShyTIsPcSx44soNSpITQOXbl7H+r07qFZNxKGHE4ePYKpeR+L7GPS7uLe9iVHoCWdt4PfR7bd42si5lkYBLEOXtDhed+GBjPPR1ah+YCWl9uu8f8YSziz8RMWpStaEgqKZDa9rERbmmzhxbAa9/j3kcjwHM5a7RPAqDpkQ46QGZtGqD2nLP0qHPvbvUJC7Bu0Hb90imKC+iLLPgUaavT6EZnTxze/8W3Eve/b5U3jr0kt44fOfwvr6Ku6srmLgtdAa3oVTzinCBEX3LgsymYQpOp02ikVO/GN2+9gxWX33ZAozNS2kbrhSFhYlyVC5PG/0FK024WKyKS14ro7HL3wGpcIirr27iWef+SLW7mzi6LFDuHL1Klr7A8zNLeLw4lH5mnutO1hbfwe3Vl5D3h7h0KEp7Gx3cfbkZ/HcE7+C29d8WBYt/bpSTNudLbzz7g+xu7+KyemC6O0HLk1xMtvR7AUfy37lPhDZflm0zqaVCANe0uPCPB45/WlhnweDabR3LNi5Q8Jwp20s/d1LJUfgQj0XodvbFgvcTn8db176NooV7qN8PPHUafG5p2nPGxffxs52G4cXT+OJx59Da28ALa7D79WRw7SgE/SGJ5OTrnL033dH+5hfmJZJ08pPAklBNW5yBAXi/JbXNUw0alhYnJP0uTCTlVh6isgb4pXvfg/nH3kETt5CaWYG3d0d/NFXv4oXvvRFVOpNOE5JIFEWdNJJSYo7WNAZwXhwQlfkpYwUx1WPVlb7Kn0IL9iCG6xDM+gMRevgm9jYvIap6Rpmpqdx+Z3rmGwexhc+90u4eX0DF6+8jKB2F8WaDn2QQ7gf4/jkSXz++RdwavE4EgR45Z3v4vuvfhulah6ffO4ZuJ0B3r14Cb3tHmqejf7rm5jOz6HlGtgZGlg8/2l84Vf/OiZOnMNmz0VsWQhzGmKdYl11hLIoKMY0D2oGA/3FL+gHIfef3Q6dEzp9KhQJjsWDE7rsvzOmMImTZLtTPkYYnPtUnhUssmkUIpdZn3KWCFnMIxqIDNDu9+H6vkx+UkwjwNQt5A1LZIM8B6UeG5S90TuCayJVmDktsdjy6zUbdcV8z5MboiyKx17DvJqcumXK5fSc8UGIMFDrTnhf7dMVN8DMK8UGf042xfwZkoAOl/xYmrToYnPaqFdgW5SI0qeC97iiX6jwo+w9Q3Xe46z4ExZ0QTbHcHtWiNSErkh+4sKQt0ShwomZryXxCTYoXGk4xSrWN/exubWP3d09QUOkOJHETAWKQQe2vJzr0gzxiQpGQoB2ONkS6TBM0eznbUsiV3vDITTThF0sCvrBk8Ep8N9ybTlCvVbF/PysXIv2oIfNThvLm5v44299E13PhSNGUgG02MWv//LP4cabr8LGCP3WFk6dPorZxQVYlRKury5jbXNVArgCv48jc1T7lOD3Bxj2u+j02kKI1Wgyo8diejbyBygRYaXMMY4w0WgIt0PIrRnkrrQBY3WIKvRUbElCm1hS89pztapIdCzqXGtQmSG8Ai3G/FwTJ47PotPekGHt4ISuzt6soIuXxXu9Ct5f1z+yoMv3fkC69v03l2SIGH8g4ZEk4d54BN1wsddaQbESw/M3MTljwQt28Pall+H5bYRJD7FOSUkPszzsOwwqsEXDbpm0JXXFVKLb2Zd9rWXxHmPYCPdTMYIRNc8OolDtzwhDc6fLnS0PBHaDLOZhyH1bA9MTZ7A4/wSa1ZNAXIXvcsdWEku/m7cu4+bSm1g4XMK5CwvY3ruJixdfEjiIlqxPPfZ5vPitN/DzX/xNlJxJkZnFaRdefAN3ty9j4+4KXI9pZgE0vut854PM7GVKxShP4H6c8AqbH/7Ka0wjnlgaEHGO0/No1hdh5WbRbznotyqYapzH3NR5lAoz8rHKPYokq0gagW5vF93enkzWhZKGStWUMBrdILmkj1tL17G2tiYP1+zMvEhpBgMXnf0Y9cIZHD30JMqFWfT7vpDB7EIqDPnbq+9iYXFa/ty2JrG4cAa16owcUvy8zCXOJxoqpQKOHl9Eo1mShixvpHBMHXGvC4OwBB/qnV05HIy5Wbi7OzAKDhLdQASGVxRUdrEX4t5uCzt7Xdmhj0lxDy/opoSkkDzDKTxKW8r6Nu28bGfOAAAgAElEQVRgY/MGVlau4eSpY2g2G3jn7XcRjCI88cTTmJ9dEDb86ta7sGc6KNkRrn3nbbSubeNM8wR+7Zf+KnIzU0DZwG7nDv79t76CdtDHl774JQR7Ht7+3hswe8Dl//hN/NbxC3Dv7GHb03F3lMNerob/7nf/EbTpQ+jxMMzpCHI6EoP3bAqd15irBiFBKJZpxpb7wB77wx/Ij96ffRQEK2a579Mvq4/J7scMEleHfDa9HZzWD0DuHySb+vCvrwkjmcWcwSWKjc4XhXB2Rh7ijpzTDxPyEgrO6OyWl6LOCZoHO2FwKhMiJNja20a73xPDmVw+LwS4cqkKO++gvdeBbdrodwaSsKbIScF9GFRJItVExUOZkrWxbIxfj8WdVsKSHyA57LpM3QwRYaIaCyCfK5e5xNnf8XtQjPdEiHDKGERBrsJsFkk/iwJ/zliGEsLLM9OTAsUThuf3IIY6hiHZDyyWPAM+TnjLR13/Mfo1vr4PCrqMTAKzS5Y3z1jdQLVex8qdDdHYv/PudQQxNfiZeQoDWELK7Xj2cm2pQnHijLTITyXWqTp3/8pAyq5UBZUhKZK/clXCZiFWwYnY2tlGf9AX+9ZeryPNAc8ovibcs4c0bOH1yJvoBz7sCvMuRjASHz/3uedw883XUM6niP0ekniEMxfOoTxRx5WlJQxoPZ4PkdNjmKmm+m2BCzPXU3JfcgmCxBc0lLp5LR7ByYkoW67b5OSUkN7GsdCCzfA+IqFP7uFxFIVSUShgJ1udZKtIdb9xwIukoD//LDM0fDGYiZK+GpC5XpZlkjAx7+vQH+yiP3hEf8+K5QMaPrE6ljMgm9C/8/pSqkgPaj+goAcWHEI1hFHo5T5Cb7iC7mAJd7ffFvlXorVFUqXlCItzN13EyCNBqAx/SPZzBfOzR2BbBfT7XYwCMv4Gkk/OYlkq5WDmE3FAo6kIHxaiQ/RtLzJBhzILHhAhPds5BZVRKR7C3NSjmJ08jXr5EMzcJIKgKHt6Ws7GKUl8+9hv38LdravCaOT3ceTQ4zgy9zQuX1rFhfNPoNEooT/kjuUO3rryFQz9uyKfI+FKxZIqwpjo5uWw5LFJtmoeaUz/dj6UPFBYtBiKTh0s4LqBxHIyGGRh5oKwpy1jEXpCA5gmcnoFOT488kCHCCidKxGqZgND9ylOAczhZcev5GXXb7wrjHPlYhdgFFBuxtCSAqqlGeQxi6I1J9Gg1KazIWJ6HPkOQ39XXPyCMBVS3MLcKTQbc2oHqIXCCjWCRExl5hZn0JioIggGyCFCiYgQ9XG8AfsDfOVf/xvstdt45lOfwvlnnoZWLYslpB/RulYV9P7Ax+bOPvZafZGtGaaNgxP6j8nWxJLWUZOPxntjH2HS5ReWbt6XHZ4JM8dAng6mZybQnCih1dpE3k5RrUbo9q9g89plrLx4GTNhFc1REY7hwG5UcOHnPoluU8ewquOttZuYWzgMvZtCa8W49+Yqrv3Bf8Lc7XVMsjbXprGZWNjQi/gv/od/gNzRE/AqFXRzGgJTE7hdQhx4MLOg0zJXWHbcgT58h/7/xYKuIPqsNHyYbAaarMk41dHznJLBsQ69PxjC92n4kkHjGctcYnc5wVkMNGHjaot6gqclXfuISLKAUDfN1LxyuSKQ+3AwxM7WrkDtcUh405aJmoxtaVUybTsPZJHI2ZaCxFOaFCkeCGVsNJ4Zm6RwIuV9u7F5D3t7ezKJ5/OWQM25vA3+DHQs5HQrrPYxOz1zwWODUik48jmJOrVaexgOeyLp4g6djUu9VpGdcJ7Z2jTH8ZRHOJtz8m1IGvywt48u6GMfgrGF04ONvHADqLemAggGWl0W1j5W7qyhUq1ja6cFp1iH6wXSlLEBUPa1ivcitq3MCafShZyfmHa4NKVKRAqXLzrQLBvD0Uheq96gjw6Jha19bO/tot3rylmu4kc5bDDCVBc0Q91eGmyniIAyRB3oegOYRfpC+LD0CF/45JPYXr4Gk+mSCREgF9WJhgwTd+5tIUxGkgWS42CU6llBJ+SiCjpJrBHp1Gkg5zuterlvd3Ia8nx4EzrZWXL/qmz2sbQxI8ilvM+USkEV+jGCrdAWvkWxivTlHp0Fnfyj5599ArrG2HBmu/cyV07WU1XQOQwK0121AQdZkj92K3ysgi5rnGxK//brt1OxPRTXLj4AGXwowSSuwNVeuIG+ewO3136ArdbriPUNJHoqdq78lnju0wPcMibgDxykUQ3V4gJe+Owv48Sxs/DJfOzsYn1jCUtLl7C5tSz2nabtw7R7MqXSVYxWquyGKQ3hAx5KdCL9gFMxVKFrXcFqol6dxUR9XrzSkRxCo35S3NAIB9ESdHdvDUNvVx6oKMjh8KGzKFrTEuhQKCXwgnVs7b8JP7qDqze/L3AvC6ltU+7FPVogphJ845kg6hu5puQZ8J0XOdPdJwO5SWlcYhpVICmLHrxaPIpq6SgmaqcQ+DZCnx9HrgCdiZS7F1mYieSrc/dnC4NW8svlgFI3Jdn1dO9jASaJzfN7GI3U9+vkK9CiCvx+TjTWgo5oZBr3kbOGsIvkBnDiJdJB2J3Z0QXVdSc+jCRBSaOESMfU/CSm5prCftfjEQo0UpEEnATxzi7+p7/397G+uYkv//Zv43Nf/k2p8+zKaZvBwk3ZWqvdl4Le6XlINU5YjsjWHm4swwaSDCnu9D2xFw5C5hxTN1yUkJ0kNmUad90OJqZs1CaoX76HgGl07VWsv/kS+ldvI77ewhONM9A3QyzfvAO/YOK53/plLP7K88idmcOuFePKrWUcrR9GvqMhWOnh//pbv4Nz+ztoJgm8Qh1rkYEtu4Iv/62/DefUGYwaNWHhjnJcCajZzEo0Keg5KeiE88iB+PMt6AcL8PhEGAcuPQg/+egJ/f2fh4fJR03oSrPNe07toPmsEpLmHp3T3riJk5wA7rxzukzlhMBFEpkT3Zcc8OISKNbLZIeHUog7nY40yyOaDHDFoZuwbfJrFGEu5pklKAlrt4rC5CRF+JNkLq6r+AnGRZ5TMqdDFlVO55cuX0WpUhXrVtFm067UcqS47+zuiTyOkyQleOo+PrDzZoFKE8zPzkiDPRwy7MmXc4dDEU1V2LgQZqYFs0j8RiqamTtZsUXl9J69fVDz95GvfyZbVEXnQMhWpm/ntYn5/JuWGGAxq3yv1UG1PoG9/Q6S1JDpnWsT/ozKAtdQJkFEbunmx2uLRPzMLSJzGuD6ngSV3Gu3sdtuY3t7Wwo612cs/sJL4GIvJPFZyTxp1MTPLYFNgtokSCLOrRoiA3DjALkClVIeimaMZ8+fwqi9Ba+1hZJFRDSCz1wHM48+8zUsTSS/MqHzHOIXos+GSCC5RSaxMkCi0Y7VFWgeoQeuE00hY6h7gERfiXll40WNPpsOdUPJPSRozzgSMuNgjB/5iOZI5ELwOiQJeDs/8/Rj0OEjjnpCrn7/hK5OEmFVqKn9Q5wmP7qgq8heTeq3Du07b67wRwIS3ug8mNSkDnBq7CHGHm7cfgleuITdzttIc+uoNn10h0PFVMwBwy4DVypoVI9ieyPEzMRZmYo//Ymfw7AfoVqpIm8Y6Hv7WL1zFZff/RHWNm6JXEvLETZJJYqTnaQfBujzwUgZWEK0iDQLvvCRQCNkvxsaw02KYgfrOCexuPAMGtXj0FP6ljtI5eegt28e3W5PdJgCwmkDDEereOvyn6DrvQvDbAurmiRAmcZ1vitOxAOiioJcBGHl3k46oZy8VkLEyVHOwddhAguz5zE7eQ5JWMOwy2m+gmqJUrWSsNs54UuNpCuTnkfeNuGFPZFq86CiVzTZpobOvF4F9zCcxPMGAhmRmc41AAs7ofGRF8AxKwhcA2lcgm1V5fv2gw5gdGEV+A2HouE19KrszxXLnZd5JG4sxogHrY7GTB2zhyZRKuehxz4smn7w1PRHSHd28S/+93+GG0tL+G/+5t/E4lNPiilIrkhSDSU/KTq9AXZ226JDH5FLSDMeajTfV9Dfs0NnehofZJ+kIzLdee+ZiEbU23N6JzRbw2jkirNfsTJCqT6Abu5g/d6buPX69zA/iqDf3sP2S8to9ByUOkxAstHJaag9fQa/+Y//DuLDVewWU+hmCS9+/Vt4avE8jK0RvvNP/jn0iz9CvLtHmxokk/NwTp7FL/znfwPawiG4JQddShZNHuTcfGkwuUuNWdRFrIqYu+CH1/P7k+4HT2E/O8j9/cVAMXdVOpl6+/CCfvDjP+gQeQggKDtUTm20RWURZ1HngSWN6TgbXPaUikfD6VgkZTYLel4KOmHc0PfhuUOBsLkKEiZ6ttscx646JChKApqJ7mCAzsBDxw3FLpQTFgskn1VxGKThSRyJFzgnaPq887BmtDN11dKEW3QpjGX3yz1or6/Y32xE+DUIS3OVQMRAOAF8+rNVgpR3QsaeJyYpKg7ZFqe4ZrOGMPDQbu9hOOhn+nuS9BzZS0uioPgikF2uoNKDbz/J66+Kg9LCj904xzR6fr9sTtpdPjN8FvPoDjzRnFOatnR7FcMhJakGNELMjKa1+NwaInMjMdHI5+FFEWKih44D3bYw8Dxs3NvE5s421na2MIpUkyJ2suQpSDPABi+WzzXGreUOFPMfuvDxLE+YtCADXMwVHx8qk3tqastDnFyYxFzVwur1d1C1KaPLoUsnSf4slgPdZPM2UBM68y1kBhojZzzjuLflCiBCFLoIvB6S0RC5JJR3uhHS4W581rPZ4z1CdGfMuXjAl1GNwphUOa4Q4gPAKFWmtVGpo2l4+kmmPTLwiwhPW521WUBLZjGkOGty3RXR9mFvH17QKZtTKPL9Cf07b62k7DoTMTtRIQUssJo+RBjvwAtW8erFP4QfrSLRVD53qZyg2++DNr1laxIMzzl1/DHMzZzCres7OHfmExKU0qjOSrhJqUi5VIwocRHFQ7Tb9+D5XelqJ5ozMu2GaYTeoItWbw+bO6u4cfttLK+9K0ltNLjhblsnMUlIL9yPccI1ALMAQ59Go/w4ji18DrPNZ+APbPhuKnu6MO4hZ7lCtFrbvIhhsITLV7+JQoWFfIBSsSR6UkrIVAiEmsolPlURIIXRzjfxamf3byk5Xq8H1Gq6WLqGXlXiS8+e+AKMZBa9Ni9wRVzHKOuSlCaDTmiqASAznw8QBOKnFlcRUohIqDxnBfsQdeAkQzieshGSBvlnnN5lm0fLTM0W21vKDlWd8YXlzsxgTuIiKcnX5WtS9iWMVcaGUpsa0GQnhV4w0JiqYHK6ikIuhZOEKAvLCMBuC9//6tfwh3/8J/idf/D3UZqeQsxM42JR9LmU7W3t7ElBp/WrwWtiOuLn/qGkOC2iMRQ8JqeF/PmV4RDT8sIge1CMRKyFGxMarMIAu53LWN98A5vb70Lv7uIRs4z4xh5WvtFGpQPMpQ1Ui3PYDhNEixP4z/7jP0Ur3Ebp2AJaGOLO0hJW376BTxw7j+D2PSx/4wfobOxiqOUxe/YxTJ29gENPPIX9FOgSIcnrwnLni83zwUwM5MiwVv5J7IP/3Av6eLJ+AJNn5imk33zMgv5B07lCih5+2PAubnd6CkZUDDUF1XJ9xiIgzPNM1kbZI2F12rPmdNGg03q1Uq+JBLS1syMStlNHD2O6UUHCLO4ohFF2uE9TD14uJ8YonBDpA9AaeHj71h2MiOiYlDPS5tgSAh6bA/4a+L6cA3SOE3/3nLJcJgQu0aiRhrubW4IECLLgKxkbIfcxssQJXQxgxgWdTVzmYW/nDAktCoMRyuUCpme4O6+IuRXd4tiYcD/LM4YTKQ9eFg5FjlOowvu5Cz9JQb+PqB6w15ZY5EwWRx29O6KZDH+NsLHJRMxA8i+2d/ZRKjD8xITt2CiVKyhXqjJht3o9SUHL2Q7inAE3jrHb7WBjZwdbe3tSWIM4REguENcpGVtYqQW4+stUFIJg8aDKgns4k8o9pbz68zyPSJxEhMiIEXGajvqoFTVMVkx84dkLeOOlF2EmoXAuOoMBdNtBJNfOQ4FxqjrJvTmZ0LMMFPX6GjScCmWVGse+Kuj+ADkiAVwr8+zMWwpZohEV12m6LgWd75zOqVyQ5jKbp8fw+/0mmaoXNpm6IQEvJEg++fg56LSppbOdT9vurKDTnGrsG/izLuiZwZX2jYvXUx6kaaKgTRVAQs3inkDS93Yv4vK1b4nxSd4KBVYyc3mUCg1US1Mw4zJMlPD8c5/FZGMB63f2cfzoo5gozcuLz2ADSkf6/bbYrVKrHsWcuALU7Gm0ejGKxaa4mg39Fpwyb3kPF298G9/87r9HlO4h1Xpin0fPbr5wYuSR0F07gcd8cN0GwgXUChdw/NCXMFk9Bz2pq1Qy0weMfURYxXd+8P/AC1cRJttoNC30em3p7MUYQC4oJxrqydXvQ2lwgHpdmQ+02z35PUla7DC3trqCIujIIxnNYqbxDE4d+RJymIc3sFAuTgp0SNkGJ2qGFZSKdXHkS2MGPujQTHZZ7G5T6Q7pLMVrwK+vOngWeWETSo76YMCDirsoHkxsbAbI5xzEAfX73PWxKyerow8/7KBQVOYYhlHOvNwVekG/AJKGivmq3NDdUVckQPOHJjBRLaCYhKizY6VObxRh/dK7+Ee/93v4H//x/wx7cgJpyUF7yImKCUeqoNMukrnKdqGKXJ7NFItd5vP9EOtXog18oMlRoHmIL9Aqd1sq/jZMSJTrS0O2sv4G1jffhh9sIUq6mHZMHEIewyvb2HxphEk/h2Q9j0HLgDW5gOd+46/g+f/+vwSawLXObczNH0KIPlobG1i9eBnn5k+jhiZ6+wEGAVBoziJ1qhimOvZ9HzEJQGTFsoNmQSesx+aMEGaiJqOEcraP2WH/eBf+00/oY6e4905544Q0pbf+qAk9iw1Rk977psWPKuicYqmOIXQp+vGsmHP3TLiVn288+XAfSaknJ1uGfBCuLFbKMil5nS4qto1Hjh0VbwJQ9kinDt6urX1gojnuhMVO1ZpoIAgSvPjGVfQDQu2pZJLTRlqZzakGgmls/Pd85x9XymUZJEjE4722tLwuOnOytivVmkyaZNePJ3JOrmpFpYqkwNHj1yhJBXkMM/c00TlnazKam5DxXi4WReJVLBRU5LBki6uMdIlYJX0/e1NFXk3rH5fDoGyIpbN/MKEfKOijkKmLDVmBraxv4q1LV+D5tEUOMTMzJ03Q5OQkqpSkhqEQnMlU517cJaM7l8Nur4c729tY3bqHrXYLQyE75aBzohu7J7KQM7SEO3tGOxcLYmJDGbJMpbJSUe+ycyZ/RzPg9ZiQaKIfutBtHYkeImdGWJipoGrFeOHp8/jhd7+BmOopi4hmBINudFzRhgNUSwnytCiXgk471+xuzgq6H3lCwuZePnC7SLmuTELkSWYW7j39SrLd+AGLXomRBsRHYNyIstgTYRoTTse/smHjMGabeZi6jscuPCIFHaDqa+99O3TFFhSm+89yQh8nrv2nH76d5vMKDhYf5FwkB6gf3UbPu4qbK9/AfvcmNJ2m93X0OyYc8xAePfkCHGMSg70h5qYW8PhjT6qxH7TxpBucmi6D0EO1UhBWNaHtqlOEG7fR6eyhWpmRUBVddxBrQyTUvls9dNwVXLz8dfzwza8hZw2Uqm589lEqRh03LCE9+HqAQiUnVqu9dg5T9cdw+uhnMNO8AMeqIwiH2G8vI0hW8c6V72Dg3cX0TAUePZrps6wl0o2RCKL8oxVzmVM1fc+ps56bWxDjm42NTSFRHDt2XC7KytpV9EebYoWK4Aia5adx6vAvwkgWMOgaqJSZFMZQh00MXUr4iqhWJsSxLY0LwnQM4iy+lQEjhrKCJWOe/03SHT+G34c7DOSdjVfOoM2tLjaDxWIohYaxqWT9UwvOA1HPuaJDJxlREkz1oqwpuKfn5zfMQMF9iS1BFy2vjdQIcfjYLGabZeS8AZwgQCVMYOom/J09/B//4vfx3/6dvw0wx1iL0e4PUDAJcQPtbl8sI5mpzAldMyxJL3uYsYw6t1IhTtENjGuM4XAg94mRG8Ew6YOwhyBZg57fR6e/hEuXfyApcZOTFblXZxtVPHX6OO69cweX/ngF8SowvMk99zQeeeJz+I3/+m/AevYUQnuIixtvYa21jF/8zGfQ6W7g8ssvYdABjp/+eeTtebGFpcseLYXJ1mcT5BSYNkdil5LZyY5KDg02lVRkMJ3t4+/A/iwK+s+K5f6ng9wJWzsiKxOW+4jWoty28k1NZCyGXOkQFWJBZ06AOMQJJBvJ9FZiEQ5C1G0H0+UydtfWsLt2B1XHxuLCHLa2NjFzZBE7O1uIDA077X1ceOpJDFIDr1y7g27AqS+WxleZoGiSuMapnFPdyPME+ubEzmJDrTr9FMhoL5TqsjJig0wi3u7+vhDVbKcgk6uUSfFtyHboGdVZihT/nDaieRUIw5Ud3dSCwMs06SRs6RJBzD06izrLDQu6QM60Hs1seMfF/GdX0BWi4I1CFMs1WYUtLa+JpJS681GY4MknnkLE171WFWTy3vYuVjc2ZDofJTFI19sbDLC2vY3le5toeR50hrsUCojZnES0yR2qn9+2pUFRjZIvUkU2RzQUkk/OVQg5D8IsJOmXMc05JEECu+DASwPYFRvIJ7DtFMcWmshFPTyyOI13X38ZsTeQAjviFJ0VdEpvbdOVgs4zigWdbDAFCChIjZI1nQU9duH1W4iGPZhJwAWbnD9B5i0gZD25b8eKDOVgSN8ENqG8vsL7kBWJ2q/LWotpgSHJcITqbZi6hgvnz1LcKHK14XD3/g5dsQrku/uzK+h/9KOXU9sqK5cx4sH6EKm+hY77Fva7b+HW6veQaB15mSabxzAaNNEoXcDTF34dXlfH7uYGTp04gsXFBbRa2zh0aAb9/h6GbgeTU1WBf7vdXbz62vdx4+YVmUAJRzWaNTx69imcOPoMOp0hclaEasnEjruEVy5+DdeWXoEf7YrOkrAsnec4CNEilmgJC7ph6hgZHsJsvy0607iOaFTFwtTjePzCJ9Fud3Dl6huA3oJViNDr72BubhY3rt1GtVyTfRu17jmTBDJXpk3umg2N+nKS2PJYXFwUSH55eVmalfPnnpSivLR8Cf3gusB8/VYNRfMsLpz5VRTzx+H28ygW6jIN0+GM0DfZrvzOfS+RCZ27bTI/xVqUkFPM3O+ROKbxe2K0n6wBYMg0QlMaMuwdu4K8yY6fcPemgvQCNlEs9IYw4jWDky8Z75oUzShiEpUtEz99ydm4UU/qDUPpzr3EE7TgxKlFTFXL8Dq7iDsdTDlF5GkdOXTx1a9/Hb/21/4aenGIfhqh2qgjDRiNmMfQC7B5bw/7GcOdqU08KOkBLwNE5rA0dloSuJGHJcGEHP0IaK3bkvWKYTE7YBnb7XfRGdzAcLQG0xzAMEaoVYrodTpo76d49plTmJudxHDHx/XvraMwmMKj05/Ecxe+CKc6C8zPCxLhFxJ8++K38f0ffgOTkxaef/oM9jZu4Matu6gf/gzmjzyDkj2FJHJgajVEPh0L2ag8sMGl57K4fUm4EKfMnBwJsUG04+PtwD6woMtk9fCP/7AJWYCDA17y753q1JQukPcBmdqDaT1TKsuFeO9U+JNAvn3Xk+IkhkZkRWeTgrL7Vd7X43020S+6c7GwSZQqIznJEqYv9mCImUoVc7Uabrz5Bn703e8iGg5w9PAClpdv4/Cxo7h++5bYhY7SBL/1238dhYk5fPPiNbjce2hUiKgAIU6KLOYTzYbsNTkhE27n90GODr+mhGtwLeMn8IYj2QtTr02P7nK1Kgz6TqcrhV0VdHWNUinoynGN3b+ZhqIqZsjHKBhJAzE1NYlGrSLNBdm17mCAwPdk1UCfCiIEwkAnYYzd8Psm84OT+odef2kqxkK1jNkt07lCjVg8hGxMidqVG9ja3kdzYhYnTz4ihLhHHz0hHiC7e12srN8RiD01c0gtEzudNlbubWJpYx0ec8CJUmR+3gzIEaJcFKGQ2etKgyL3GzkRWciNThfIkeznyaWRCT2zghbXSYNM/xLK1TJiPUK1WUQCFzpczE8W4Le3cGphEqvX35UJnemddKHTzDz8OBVTLkOjzJZktJxE78qELtO5IduIQrkgEukoGGDY3cWouw89cJFPSWZLkJLRP0ZF5AKPE/nk1ZNwGTaidB2kvTBRVNWDqUwMDuxs0JhpQYdC09Bw/txp4aDpeoDhYDfLQ89ka3LujUF8aR9+NqS4sb32v375P6RTzcOI/RoGvQFKlQCGdQ83V/8Yl699HaVKLPakC/PHceTQY/j+i0v4y7/wX8HrTqNWnoSZ68DIDUXDvbWzjN39ZQRRS4xZOAXSgY1Q+2iU7aiZ6kb/b/ZDCTOMKzLJU5JA2F1iXOWQ5MI6lIsmBwX5DUK+pDMQOy5KTmSFju3dBLMzeXTaAQp2GVpSFC34yePn8YMfvIqTJ05Lx7i5eRePPPIo1tY20Gn3cWj+CJZureLR88fRmEzxymvfQqPRxM7WEI3KaSG6keX61NPn0RvewfWb78hu95d+/svQ4mlcvfYOjp428OKLX5NwlJNHP4nJ+nk0q6eBqA53oIsTmtxZ4uOrWLj3HYfAvTinwZxMy3xBJKyCefJZFKQydmC3y1AZxfAlgkD43R0OsyQw5bo3Zk4qUgyhvEReI7EpJPydKgiWBx9DE/gl6ZzE7HSGUjIytTlZR61SgpZEiHwPNep2+XFyI3IiJbMbojNlY0CUgN9jFGrodqm91FEo1lBwysImVM+KmmLvTx/KZkPc1+J8hN5wB42qiZ2dm/j+K1/B8sabiPMdaM4QIbpwnBS1ch5PnT8n5IW3f/Q6/CHT5HTYlSncXR/g0aOfxhc+8auYqTJspw4vcHHpyjtoTk/j8NwJdCMiCOu4dfN13LjxEnRtC240RGhOwC4dxtOP/yKqpdPwBjW09zUszp9BZ78na42yk7DBCRMAACAASURBVBe5SzwKYOkWtJghECZyhBRTHxFh9wO75oMH8riIH/z78X9LHh2JmNlM++MF/0GMozprsr3k/QIgVN7MROSDPvrgn70vDz0zOlHzzIe/jVnJMndnhhqcYhmbSydHObDHtDs56A62DZnNKffQwkJXemxO02beRLlaQqe1h727G5ir1/Hk6VNw93axevUK8pQN5QyRlNG45NKVqyg1GqhNTOCzX/wiQsPBK+8sI2KSnoiplFSJWQYSxpLp36cmJlFrNuTeHbDoVsvw4xidnX1013bg5GxhaodIUJucwNpdoniz4hd/6uRpcURbWVlFq9vFyTNnsLO/J652Fs1wOttYnJ3CnY27opsnSbBWqSEOIkzVm7D1HKrMg3csieD1Axch3eX4/Fl5ccVTz4m6DuMVyfgeEr37Q96keMXqCnJSZBQs1Uf3I2GFWZ5Hp0vdvi0SUKqFmnXGMAPXry2j1RmiNRiQAo1cpYBuPMK1tVXc2FjFvttHkqf7m1JQC1yuaNMZFqsjGXH9xyFBuehxAOP0TiJSahhw2UDx+ycZMM+I1QKKlYrs602nhBCWXDtgCNNwYec8ODkfjubBSn04iDFTr+H6O5fR2d8XgjVteCXuVNJAyakayffFgS7PEJlCQRj5nALJf2B+h5aM0N/fQn9nA8mwDSvl7h0IRE2UeRdkLn7ynInPAPPQGeMcIgqZN6FieYmainqDLPmRL6lzLOwjf4izZ06IJbXj6LAsmvjsZ4NaIAMov1HR4Wdnsbq0D38GP+z6Z+3AgbtDg/b7L/6zdLJxBLZ2RKaPnNlBp/8ulta+is2dS+KuUy5XcerEYyg6M3j1lZv43Ke/jDScRa1aQ5SsYDBcxebWbWxu3cTQvwcj7yKX90SjzSlRouyoR0u5gyA0Yws5S00mnB75rh72sR5+fCRIvN2BDvbBAakKY6lSEiY7A1l8nykdOYGlJxpzOLx4Cu0W2fiOsO2tfAlzs4dx9eoNDAc+nnryOSzf3sCJU3Owyy1876U/ke550NNwdP7TmGgcExvEcxeOYThaxqXLr8FzQzz/zC+gbJ/FxsY6Fo+lePF7X0XBnhJiWq10DOcf+Sy8gY0kVDC4SN1Eu5pFl0pXrgoume0SgMCHgZ7LodpDjZN9uN/i70UTmtkTjkMvJHtepIYPrAtFj5uxivla8eDk1x0fpnwtxzwBTp0Fi10td0C8Celgp3Z+JCnz4/h7Fdaj9kx85xSkSCQRlleui4qAqAFfd12zUXCYv05TinHcnvpVHVrjLGkDsRHAz7VRsGIM3HX8hz/4p2i3lwRuNwshNrZvo1AxUajYwmN47PyjGLlDvPryyxgNgVJFR2fIaamGL77wZXzu0b8seoXbW8u4tXQZb739hhxcn/7kCzh/9hkslGdwe/ctfPVr/yf2e5dhFmjnyg6+jkbtERw9/Ek41glUSyeRRmVs3m2hWq6ozj+KkUsMOLkiKJpNAkMcsUZm+IEFXR7T992344J8sKCnCX3IH35of1BD8ACWpYMVEwwfzpIef/zDiFdyRT6E9zb+XqUpJHwuCVoqnIcFXe3MFct57KDFrzX+90q2pr6/MSOXn2Nc0Lv9jkh9GHs5W6vi7NHD0DwXbmtPXOXkrKOGtFrD3soKSvUmIk1DaW5e+sTv/uBdSdjzAg+tTgsDlw2mKUFDVR6+liUJfvwRDcdGc3ZGitQgDLB55y7sEd1UEpjFArw4RLlZR2NyElvbu5ienEbgelheWsbRw0dlYie7+8jx42j1uvB7+zhSc2BEAXq+j2Ktga19OpTlZTXj5G0U+c5CUKC/vA3TJhScIEzpFaHY9OOd/MFrdPA1e1hBZ4aAlvD5HRd0Qsws7Mo1nLcFlUNc2fkeY4CZmFbEoOdibXUD97b34XEQsGxEpo5dt4el7btY3rmHHbcHtvmGYykSIgl9GYucBi45fu1URxRw+MgyG3RdjGUI17NhYmGnZlznKoTBOdk7i62sMwwLbsy1RiyTtqUPUMgNUNCHWUEPYKUxDk3PYOXGLezc25KUNBIQZV2oExXgf2sC+1v/L3tvAiVXelYJ3rdHvFhzV2qXSiqpSqXaVKtrs8sLNpRdxjbYTUO3h6GHZpqZgUM3PX043dMcmB5gmIYeGmgGjA2GNqbb2MYGirLLdpVr33ftqpRSUu4ZGfuLt8653/9eZmQqlekq2yznEHWyMiVFRrz34n///Zb73ZuzYOds6CQVW5ZY7TJcZqVEJz2uuYj2/AV4tRmYQVsEtGgPLbWMfu5CFpGSvS7tIbWnqvHkdMSNY26mCZNqmyRJxrwHOrju8EHkcwrMScYj+TsIuxQOlyCO4lSsEIm2Ju+NjUZk0ntmo3Bbbt2+21/7/Yd+KykXtqLk0NyEMoszmJh8GlNzTyHBEhbmFrF9+25ceeVhyTYvXpzDNdfcCt+joxlg5S5gevY1vDFxDLPzZxGDGujMsDlT3ETeVUpQXFRi4hHTaYw9an4RMPJCDBHAX0MGESapBiGs8IKLhKQQEFRGwJLunt1XSpm50WAvx8XiYgPtlo+CW0WlNILhoW1S4ibbfvu2PcI6J0jTeOD6645gfr6OctVAu3cKjz35gJpH1Sq4cs89GBm8Qgg/w6MuFhvH8PA3HxBAP7DvFhy84l4lWpGcwVNPfx3l4hZMnJ5H3h7H2++6Hw1OjqEizmtqbl2M4ZUNp7AdyW5VFR727zNbvmwD5aapypVKD5vnz3PnNSCQZ5sjx3BEWjLdOLMMSvV8gUKBLFb2MLmJ2rKRskXArFrMcDiOJepaCrCX55c5MypCQwwulLQlX4+fJUuXQoCJQ8zOzqBcqqJQKMuGQXIbb3CeB8VhLJvnraoO6p5RIxaM82OjhZ45iV4whacffQgnX34WureEKk19mosweMOaEfKDBSQlA5WtVYS6hwszZzFYdbFz524cfW0CnbaB6w+/HYcP3YKLU3M4fvIoZhYnMTs/LaM61eoYXHcUo2Nb4Pl1HDv1LCJtGtUBGum0xDq13dIxNLQPWjKMg1feDjdPh7zt0JMikpC+zw6MJA8DeSCkN7Ap2WBi+Yh1xZCVLFXW7EoJe23JdNWf0/noDSruq8hR/Rl6dq8o1cEVEtVa4F67GazqlRPkZMO6/JbB5/N9s6CSa5F9aK4/X8qsSgBK2OHMvtN1K2znUM2hZ8eXBex8DtcfdcwXl2pibEK/7Iqbw95t4yhwCoNkMccC6kscKucmgIXzFzE4OoZG14PtUrDKx8TELM5PTssGSacz6qe/8uKL6LXb2DW+FTcc4hhpiNHRUREwQc7G1OKi9OLn5hcQdnwMDw/DLhWgsQ3gWBjfPorjx9/A2OAIzp+ZQKvWQLNWx6GDV2Fhbl4CGDufw5ZyCdr8NGqz0/Cp910q4dz8AipbxuBWqqJvznaY7GEUmRksY2C4ArfMWW5WzSLonDDpU+pc+0ls3HIhoCsSWFa65evKn1JiHIluhWIZ7Rb5TATfPCYmJnH69ARMt4yObiOmoZTXxrGzb+Dk+bOoeR1ENFWxqOCoAgP+T+5cOV5Njln1ORwx0ZESPIM+ZruWBUuAPIcC+/O2A5OWuWnWrEx8IvgR9wBX+A9mCugFqw1X78ChBgrVRZMYe7Ztx+z5i5icmEBE2d0olMyZ42jkKLkFW/El3JyI4LASE3Lv0g1EPFaOQuoUhOqhuziFxswk4k4djsEZfVXbSW/e5XshE46RkbRUCY73ANc1JySYpZP74bLFILoJPSAJcOSGayQ7NzlDB7Zh6NzH0UdVlfmuA/onH/r1pFzcBtfYIxtbz1/E/PxJeP45lMs2eh2gVBzE6NhWUfuhJCmN6y9cnIXXm8PUzJNotc+i3lhAELZhO4k4jzFy4okQEIQEoSsxFkq5ctNXFnI62k26ran5ziwrVZmN2ghY6pA5cp2gTVGVnmwoCuBDbN++T8hn8/OL2DK2DRcvzGBhoa7c3BIbR268DcXCoLznyDDNUXzpi5MtTmchKrd1e/OYWXwJx048ix07dqBc3IqxwWsF2Fk50E0Pjc4ZPPb4VyVZGKzswnVXv1eyeZLt3ph4HYbuCsPf1Adw/eE7RKNeS1xYZlH1XFPxi8xbW76LUqES9+c5cbPMrkH/n7OfuZh4/tJX19QIULnkKsBNS6FihpGOkWSjbwrc0/L3Gv9kjlpwU1cBQyDtD35n2M/XrddragAmZbOqzV31KdlbHN+yAyRVso3CoI2BmQIBVhU4A78OoMuwv4bEXML00pN44cWv4OyJY7A6HsYMG/NHT2E4seAaBs5OTaKwfRDBqI1gEMBgAqsMjI9XZAM/8fopTE7MolreLm0hbtJTM+ehWwF0WxNRjRgOlhps0TjIl1ie7SDQFsWEppofRBJo6HZ6ihDXScRBL2dvwcH9t6Ho7kLe3oqctQWR78okAT9ry6TgkQ/bYdqyUj25XEa8Xsld+SgrktDlHhmgZtWZ1a+vepby+fQFEf0/X65klz1nM0DPgmdhevdVjlRwGYjEr4x3phnM2uevff9sfctaJ/hz3esa2s0lAfUtwxw75Bgm7ShVG6pIsDVNzPIe374FjXYgvdRuN8Rzz76CgcqQGKJ4nZbI8iaeh2MvvYznH3sCB3bvwc3X34h77rlHAOWN6SlcmJ+TUSyCyvTFadxx151Sci4MVLDUbqK2VBcg9ttddBaW4C21ULs4g4N792GgXJF/W1hcRG9xAd3Jszh17ChOTF3AFGfOR4Zx1/e+D1dcd1iyfrr7kc3Pz8jJmShWCqgMlOGWXeSZRXYoc3ppRLURkK+slayHrsbjMmGZzMGLf9PudlGuDoq18cJSA0uNDuYWKEkKlLdswxuNJs4tLOLkxBlMXDyPOlXCaC1K9UaD/Xe2BFQmKaV2ycwVoIca0CMPgqNpPChWbxwH+WIRbrkspW+DIkDcW4Qvw+FlJTLDkjN5NonGCmIIiyAuGXobrtGFnbRhk7yWxNi5ZRyNhRomTp2WccQsAaEwF+WzS2UXlUpJFPp4YMy62SGn7C1BPfR9GZhw2SJpzmHx4gTCZk0AXUaGpYKZts04x55W1gjqXPNKAlZpB3Dd82cmmS4rLyTKiZsfCdQJjhw5DNtkyEJKIfkaXQk6RKJY9MQopat4NxLsblKc27jknsYf/Rn6//fgLySjg3uR1/ci6jmiRatp7FG0hbXXbuiIAl36vGHcgFPu4MLMcRw/8Qo63kU4ziwAynUqyViSPLiR8ztPnCxxgpkqsac+sOIHzsVoY/v4flEvY8QuX5YjTGwRvNcNFIslAXSCXrPZkrEPMs352krdCBgcHBYPYxqzLC7W0Wp6AqLsF5HZLbPuGuUmi2jU2xgaGpEedM8LUCiURFWu0TmFhdo5jI2NoZAfETMVlstFvc3swco3cP7CKekXhb0cRgevkWMolFvo+XU0G3xPXj8KvFRRyA9JZYAVAfY5VwBd1TgzQGd2vgy2KScju2H5eXO0JgPrLAPMskClOazIGysZYsq+FIF+yrBnrQ1Vls82ZlUSZbSdmYtkC1neJa3DMuNSlQVhdMr7ZJUU/rWBKKSYB1sKKnuX0T9Goqo+lwZ0WQ9dnVkWrGnGIl49/nk89+wDKFoOzj5/FON+Dhceex3vvfIIXn/yBdDeAWN5jL/rEMbetgfNagsz3nm0uzMw9ACtxhI6rQTbx3dg9659mJuZxclTRwVoSMDv9jhGB9jU708sydJ6URd2IcHO7TsxfaaGualZFEuWTBaMjNDZr4OF+RAldxdGBq/F2Mh12L3zVuga1xkDMFdKmZ1WU/rrVAvLAHdtL11IiH3979U/K1OkjbTgl1W1+t2glnd09ovVJpFlwf3f1/68HkhcwpdbE1lkQWa2drJAgBk5JUN7virrsvLT3zbixrdeEJNtlhKoMMzO5eR5VFXzOk3kc6a4/glfRkvg+V1UKhWZxCC4jG7ZKvKidAyrtzvwwghDQ8MIez3UZucwUiph58gopk+9gae+/jC+8sUv4fDBq3HvO96BW++4A+0wQCcO0WP1qljEX3/xy3jb296GLbt2IDI1LDTqODPxBsaGh9FdasAJgU/8p9/EP/+Rj2Pb4Ag6tTq6rTa++Gefh9+oI5ifQ6O5hKRSQmXPTtz8vvdg5Mp9mPE60IsuigNVyRiV+h0FKMjitlEdrGCgVIIj9+Dl5/37KyrrBX3iACdkTTJKYvEYoEa5qJuJMrGJmDojhiVM9/Mzc7DcIqpDI6jHCf7qhRfx0htv4PQbZ0QgxnJyymY11ePPtAUUYitdimw0LGDAz3ZdqSDE2mK5LL9PYJeeO0GQ3vGqRidAzjFWis2QdMh2UY89eCm5t5E3uwLoOa0NBx6sqAdO4A6Vywg6HiZOn0G70ZRKoyQMlKiuuMi5jvitk+Qr5GISHqWnT8UuQ5nLaDGKto64s4T6zHn4jUXYDMQpMKMIRqmxj5J4zdYpq8h8iNTRGp4M361AZz/bhJu3kM+buOH6a6AlbPz1pMIYCaCTH8bAiMmOqgqIK0Bazr9sNP9WSu6/8aWfTnZuPQTXuBJe04ap0aWIPbK29Efy9hgSCviT92A20A7P4PjpJ3Bx9hRMq4XQvwjT9GU2Xd3QCijoZEYd92p1CDmngGKhIjao5dIASqUqioUScnYZ9QUyBfOqVKcr4wKVrTPTZMbURT7nys8khvH1mbHy35kldjzKoHJhkNnKOdJoWaSEQQRL+5mgC4MLZvUEUR4jNcJJODPtEKazhF5QS8srLixtTFzTZKPWOrByFNppyu/6nglL2yK4F0ZzyLkaFheWMFAdgWnksVRry3gatd1ZDVglqau299TCkptWJvW6ug+eAQSvS/9mmt3g8u+IZAOUcYjlkm9ackvrqNTJVnwV5V3dHxyIoH9Coox6bwnA0rEMgjczcWEopz158ZJmCzDV/RfjnJ4CdGZIShwsbSlI1pqRANNzXjNjqxs1TM88hosXXsH05DScRoRv/N6foXzRx+3lvbh47AzKQ4OY1Ou486c+jJt+/L14IziJr734AM5PvgbD9CQad10d+/dS438bps5fwOmTx8QneWRkQDyZZ2ZoJ6tLr5VjVU2vh9GtZbznXffhjWM1nDx6Cpw8nJo6jcoAzylAr0v1sS3oNKsYGrgG11/3XuzceQO8Hvty1Bw30Kw1kKfoJGewswh/DXlt3cw8e46QJZX73eUeMqu8hiOx8lylbrhRzTwLKLLfWQvq0s7ZpIe+th3Ec6UmebtDq2QXjlNIuRqJ/D3BnpkNH9n67W8XSLbDgJKTukIK5f3MFloPUchpEAvlSkGAzw96UoUQJr0fIp+ndwOJum3x3naHBsSmM/F9VPMuSmxfeT7MTg+FWMMv/JufQ3upgYMHDuL93/9B7Dp4QMrJZtHF2Mgo/v3P/GtUiiV84Ac/LD10fnHD5Txx3O3hm3/5IJYmp/CTH/8f4c3XcOqV1/Hys8/j9ddexbbhERhRgIu1GYzsuwIH7rwNb//oR7BkAEenzmPHwSsxOT0tM9mFPEfWEuUwZ+golwqiYqdU0y/9ADYD8vSOUoQzNvTIMKdZDCslorCnKj9O3kWt1WJEi4BVTs6lD40ID+GpYyfwB1/9Ks4uLgq50XXVWCv3XI6YcSRRaQyo0b0seFAqgLq4EOa2jEB3c3DZH8/TBlmBOYnMLHezDC9aFOI/r2avpZaQynGysmeArntdOGYHBauDnMYMvSsCMHkaSJHICx0XJiextFiTETnhH1k6ykPUvNCRs7m38ZXVBIPKzjWp7LCqyRYONdx1vy0TPF59AYnfBu2lUsaw2kP7GJ2KzJ6qscnor5rayFpQCcfyDB3UHGAQWi7lceP1hxBHnoytsezOSnXPb4u6JyM3BehMfLmFsAW9cYr+pjP03/yLH0t2jB9G0TyMoFOGibyUGIKgJZaFXouqSi40M0Su4GGu8TIWG2cQogE3n2B0yBXCAcGbQE12cz5XRLE4gIJVFrs+Xbxf2c9gX1W5+ahlaCNvsxxO0NNkDlxcjaRsq0Cdfyfzv+Imo0q1KstRLGvTTtDp0rI1Lx7MBGn+Pvv1JGYxo1YyrYm4umVOZRz3YX+52aRneCznRvGadrstmbalDwGc0aYTWNKGF8xIO4GZh22WkYQVGQPr9RaRyxuykbFywP6x1+XIArkDLM+mvrfLm3Ya6aXnkZHd+jOXy93M/WVXeb5oJVMwQ5W5+/vnqnfJwIrShqqkpHpAfQQ7uUYFxHE/IKlsnH0tfidRbgUEFCkuqyhQeS6JeNNnQYoi+1F7PhPqUdr0fWQ4ydDV50/ZRgPTiPwlPPXU07h1/7X45X/2r+CcqmFsOsAWs4jASnA8mMb3/ocfw7UfvwcPnHgQj772EEJvBqbjo6f7YupWLQ4ib7ioz9bgtdrYvmUY+/ftQXOphmPHTpH3hGLJRb5YwFJzSdSzDl1zA6679j40674o/j3++IM4fux5mcs14hxsk5nfABbmNBy86m7cc8/9cEsj6PbIptYQegn0rgOd/fQ+0O0H56zHvR6wM6eiqEkm33k5UF8L6CvgyNayk05QZGIyK9ken9cP6CtB3wqAUKhpowd/J+uD9//MTZKufbk8VSBTTksQLPNcsupAf4VhZX2qUiZ7r8ywSbpi+yrv0piDyl6q58wNz+u2RZzE7/ZkuiUJqBvhyphSJ+ihGfmoDFZBLZrO4hJMP8BIvoAitd6XmviLP/0zPPXNx2RcbO/BA/jgP/oYQs5ND1ZRm5nDH/7H/xetxSV84KMfwf5rroKvxShVy5idmpKy/UNf/DJ++sd+AlGtgace+gbmJy8gaHawZXgEDRLjKFWUBHj3Rz+Mq+6+HVfedTsmuy0cm7qA0tgozk9Nwc25Yu1JghwNkRgs8Iu8FEpcZ6Ss/lZJdv022tCzUrYCdAXmVuoEKAx/7r2WjRZZ2iTqUao5l8d8p4OXjx3DY68fxcMnTqItgilUReP9nMDvqconEyCKTqlRM1OCWOpKsKxu53KIOaWwbQwyyMNWXFZFYjuQlU0mYanBi3KvU71+tQ8phTVlOcqSu6cY7mS6611YiSeA7jKhCQJUi2XMTE1jampK9jSujepQFQYNfSg4pkVS9uYoLyNUEYPie6bBI/dIS4sl6w/aS2gvzqLbWEDOoMSLAiRpf/Xfx2L4o9jusvaFUKzWunwuFNGhCJYOFFwHA5UCbr3lBmiUeY09mKZi4GeAzkmE7zqgf+Jr/yShtWfFvhlGtBU5YwAWNcWNEPkcSUCK/MbMhjaqc/WjcAq+jJPxwF3NVKMYPskCzLTzypo0VDajzFAJblmZNev/CtOagiUdlpQZoesyisYPmhmLODhxttDk/CiH/JX3MsEjy9RZ1rXzOmpL89g6vg0LCwsos8fFueleIAuUY2cEbi7OxcUaxsdH0GwqZyFuRLQ7ZBZAVzky8r0e50U5qlUWiVbZFK0YfrSA6oBSPnLskjDhLZO941A2IL5OrbYoJW5uTuz3K4U3FbqozZTfM5GcDORWl3L6N88sEuwve2aZj5CTaIKQjsGpICcjZmViJyq6zDK4DIhXNlYGIiS9qbK/eqyANjccZugrPfiMOJdWE2JWcyrwexQJITAFojXPrFFVBDhxoAhwqu2QkcV4Kej/1EPYmUOpZGOpXYfe8vDop/8Mj/zuZ3DAy8HtBkjyGmaKXXz/f/xJVO/ZiU987VOYWDiG4UKCXrCExNXgUZs7tGElXKgGbFgYHx7Brm3jqNVmMT11TubxyTAuVwsy0nZmYhr5YgmWsx9X7LsWt910GBMTR/HYIw/hqv1XYvr8POan27jqytvwzUdewZaxA/jQh/8ptm7bh7ZHxqoFxyxB9wvQYwLRpWX3tYHZpaCuevwbubXJrPLy5MIKaGcgzM8n++zXe15/RWf1GlFrJQs4NgL1/j6+4mgoC2AlClRUfujdroB5PxM+K8FnoJT9bpah027TcgsiI+3kbAwNDYgaGINB3+ug1WjI/DZ72TmqUzou/DbHhApihrHUaMAuuvADXwAtTxYypxHYSouBiungmYcfxZ9/7vMyD73UbuHn/5//G85ABYFl4I9+/5M4/9zL6DXbuPLaQ/ixn/wJNDnCqcU4NzGB3/3N38YPf+gjmHj1KI498zzGCmV0F5dQMNg3VRahHnkapTx+6F/8T3B3bYW9Yxz2+Ag8x4KnAc12V8rUjmbAtR0U7RxtnURT3vM9JFR7ZKHmMmNrG30+BKsgvW0J5jQNov8Cs3VWjQTQmWQUS2hGEXqWhY5h4OFnn8Of//Vf48TsLLqlioA8d0OO6TG6sqgcSrGqIISVUxLO7O1QBpa8gHypBLdUEl13jraxP5KRcleyb1W2FuBOE7CsCsggUu3vFNmh17oPU+8hZ3pwTTqt0V3Ng0FAtyxEno+x4VFpp509examZYhU7fj2rUrNTupvgYA6eTHM1GWIkUGG8LNUcsPaGnUDEq+F+vw0mgtTKFjq75cf5GCkJFBu1oJXaUsk2yGz5ElczXnfhz3Ypo6hwRLuuvNWWAaBnE6RnLqiSVFbdEyU5kA6XimyzN+FDP0zT/5QYibjeOdt/yvatSpyZlnGSOh05NjU+WZ0xozEQ6J3kBjN1NtVSbBaLJGLnY5SVyMRjSx2mYte7g+ujDypJkwqU8hoKiFgqM1Fgb4SpBBWpdiMqnG3bAIyy/bSilLaKeonFimgzIBUAoRl4YwVxu3y68n8Nm1QqRetJBnVsVOoRWVe8vd6WwkEZP8eszdO4l0Ggoocpc4v/X5JKS07toxZvDJ/utGGevl/UwHCyvlmmZcC5dWl2HSIdNUxUZN6vTnmvhKgfDbr1WRV4KVG8vhQYM4MXX2ePFdDGdfYFC1SAUcur5yoqDtgJBHyrAZRZ9kKkDditE+fxlN/8t/w2ue+jPaF89h99U5su/MA7vnZj+K3v/FHeHH2JWzdU4U/d0F6V4Gme9R9LgAAIABJREFUo90OUcgNQQ/ziLoOrMSFreewY9s45hfOww+XYDpd7No7gpEtZZw8cxSnJy4gVyhCM7ei1Uqwe8dO3Pc934fJM+dQm13C/l0H8Rdf/ApuvuEusb3tNBNs2bIHu3cfhElRH9MBJfUR5aHFqk++3mNtibv/OYoctCHJvE+6db1XXwkU39r62ViHXt2TlyfsqXshJURd5gAyMM82/GycjU9nf9fKm2h3Fe9GrCqTWIxaWGYt5130Wi3YHHclqHAf4K1FOWI/ojeoclprttCgp3mjDiuM4EQxgloD7flFvPzUs3jyscfRZh/VzeNf/OzPYOe9b8fv/uov44lHHqWpMboce62W8HO/+PMYvOVGfPn3fxff+MbX0VhcRJG+690etI4HO4zh6hZs7lFJLONZHROwRwbxL3/x36N49+0I20vQhqroUL7ZpmwwtSgicQEj257KfgUSxcIItXoNuaKaoe+vwvRX67IAf73Ly8oGAZ3Bs4gnc2KGuuKiVKxY3j3K01ZKqPkxtKKOR1+bwG9/+tM4T4Z/3kWL65gZSUbOpBIie+4U8SLIR4BbqaA4MAi7VBLhGZLgxGUwnYxZfWz9+29qM5r2+bPnrawo8WOjnh0cK0DBCWFrbYBOnDHBXJexQVY2rthzBV5+6SXU63VJmkgsZKWAtyAzX1W2j0Rkhpm6KLjFlI6me15OJpIo0WsjRk6P0Vicw/zFCZSozElyXfroX+2S5KfZuFQV0tFqfj4SnPJ3fA9520K308TOHeO4+QgVShlEMDjiBBIJxB0BdLp4KlDPZkUV8bi/8rq20rfZ/bdq++fL/vHj9yVmsg333vZTCJrjcPSKOB6xkc/MnCMCwuIlmGk9JDoPikCgNrKsoKwyMQK56ltfCuYZkGdjW/wztZ4JkqrkkQF6quYvoKASTF6BDNTTBSOYsW73adX6UhvKyhhRPyNYjpGgTMDSV45DziNWqm4K0HkNuunsuHQ/FJDFFiCbOV9/ZRxtBdjX629mbYP+Y3qr2zEjvDQDXgbdFIAvYTutB8wqir88yzoF8nWbrCloS0CQfpYC6EJ/ESlXXts4ZCmPfU/Vk2dlh587ZYDpw25EumTM9WQJeTdGVfPgT5yCd+w49O4Szi+ew3yuheO5RZzwJ9GyG4iiJobYi2pyVTgo5EexZWSvjAkOlPZg787DyDtVaRdUyg4uLh7DC69+BbXmhFjKLjU4nTEDt1RBrcE1SM6Eiyv3HMLhA0ewZ+sBlPQhXLgwh9mLdezZeQB5u4pCjjr8rpAdWYmi9SS3ko1K5hsBuogNpYI9l1sBG9/QZMln98VbW0NrN4S1r7Lx+/cHkJd//ywzW87i0ooDQaPT9YT0xtJr4PnQokiycan5tjsKuIlcXR/e9BwmTpzC6aPHceHsebSWGpiauCBgSRMWinzwrnWpUEeN+a6HkpOTjZhiJlQ/235gPwa2j+PrTz4ue1e+G6KSdzHfbuDgDYdRGK7i+VdeQrvbRhwEqDh5GARiP4RFdTL6QxAsOb5J4ZtqBafnL+Jt73k3rrnnDoxdcwBbbzkiW0SdlT+WnslmTyAyqJQNqNWa6Hoetm4dEWOj9TbxDNSzity6wSLlVKUvy/khiNuYLj10CZeQsG2Zz+FCrYHqWBlPn5nGH3zhz3FyagrT9YZosgW2K6NnakSWkws+NN1EoVyBWyqrDD/virMixwd9XYPPzDVTfuQUULZNqF18OUKVnYWtweVZ61RnPVs2bM9pnnh35OwQeZuuaZ0U0APkmFmy4gIDO3fsxMnjJ9DpskVqwy0q9jx5ASzjE9AtjTPhJNiphIqObwrQyaRnktoVkp2txWjW5rE4fQ4FzVsG9JU0cOVqK9v0lAWfGoNl5yXSHD73MVNaQ3v37MAN114lU5YGR1lZdqdKXUhv9C5CEvAEJ7I9OptOWc2fkji5T0Rqozv7EkD/1DfuTvLmbtx540/CivbBSmhqwvbAEnIcuaU2oAC6EkJh5CNZeEyrUvY/WFbIsug+gFnOqlV5dV3AWzaNV4eclaX7AX05A12O8voBSM1bXj6DTHsdfVcknYZL35DgmgJyCkRqQSoDejkOeX0CFgOatPkvB5sGAwR1ef6aykOqFazOfXkFp8HJJlnPt7w38/gZkKiS0spjnexcmOuXvvB6uffq1/kWDkb6Vhx1Y3auxhR5/bSE7m6ujAYKWVGMWCiq0BHbWkoANxcbKFRd9JwuvHgefuM8po6/gHPPPo6Fi2dQGM6hZrfx/NICqldaMIsaOks+p9dQ4l5fz+Pqfbfh1lvuRbG4A7o+BtfcBh9sF9loYQ4tfxLffOa/4+nnH0DO5fv70pIh6cotchoiQbetodvQcdN19+LeOz+AnDEEK6mg2wDGh3cj6GpIWNbXXMQBS4Z5KTuHpo8os15b51JtCOgy47sxqe1bA/TLk+o2+/Q2/vw3ydDTe0Pxqdd/ZCSiflGZrKRJBa7B6gCai4tSVq0WaSCkI6k3oJH0kCug/upRPP/Yk3jkwYdw9sQpWLGGIsvAYQSvxfKsA5viTLqGiGYwDBppykLmTkyWfAsVm+xrG7PNRcSWjdAyRERly8AINCpGjo1jemkeoanB1xLUO00MDA4Kczzp+aqUTZNpYaSrnpnIkTD7ZVvP62Jg51ZMNmuY7Daw76brcdf3vhfv+dD9MLaNI2o1odEFTtdk3rsyMiTksIXaohD5CMQZqK/to29c4eE2pDy1tWyeXY5P+baH5CBZFha8ELUoxqf+7PP44jcegVGpgjDaiTVEpiMCLFIeTy1ic/ScGByCy/YlSWD0uTANqQZ41B9IFSPZ9rBoBd0P6H3bjJImThOXrEoqe2e6VhjYaxxD6wmg56wQJjrQog7MJIAtlQeDtpqiFTA7OycaHJw1JxGORi2JmZNt2kx82FQWNULpyRNvxMKVXACxSE1kfM2kCZZBy+8aGrMXYIV1+d3lx6rgRG3/yxl06uEubp8yVZDIqCUDDwYLVx/chwP7dyPvcMCP/Vq2EvoB3ReiMGfRV0u+qjddm6lLeLRJhWwdQL89cc3dOHL1j2LQvQFaUBZsiqJF5F16pKuMSx2AUtUhaSyJyykYkpSV2sJlr86bcvkeV7+3GtDTTYxi+pqjyvXL/d8+YO8rna+oYfWhkmQ4KtBYF6pEbnXtZrPyZ1YElFtRf2yWaVtnmU8WTa1XRudiSwF9ObBYib6yudDVYPudAnOe8ZsA9MtQmTfajDcDg+V/56ijZOfKu14WISsYiQ2/x9HBvHxGFsmHboheOI9WZ1q0jqnExutzsnYMT7/wdVw4/yqi9izyURt5O8aSV0NSNtAsRIjzHEOLUHWA9iSwdwDwph1sHTqIW267F3uuOAJL345mL4+FWiwZhhexrNnG2YtP4PNf/D2Uipr0ZYv5Qen7h9o8vICTFAOoLbBsN4R77rxfhGqK9jZocQU2qlicIVGngLI7CIRUS1NciJ7eRWSslOzWXrPNAJ0390bDqBv/fjb29tbX1LcF6N9CQNLPkM9G2bKevEaCacQxLqrvBUCrCziuuPud+MrX8Vef+wJOvfwaoraHsOMJqLqWA4fqaswSqfAmExaKJU/CZ0xlSWZllALlWCm9s+MEi/QJoC/kwCC8JEKXTHZuyfUWCraDut8WTgUHlpudtjCpmaFrYSy2rlRGU6NNHDlSmu4k1lqxjkbQliy3S2SruHSbwWynCbNcxH0/+BG87yPfD2PPLkTtOqK8Jc9rRYFUJpI259BXr5p+UN8Y0NW0jBBYSSRO/yOpJ2LOqhuoBxGccg6/9dkv4Qtf+wY6poMmM/lCCbHpoBtwjFMdQK7gYmBwCEVq2VOjnVof1LFnr9c0JDMPeN1li6T392pAFwBaA+hqZSqP8kszYLbp2jIl5ZihlN1NdKEzs034M8RwhRe8VCwjCEN0OSdPi2tTE0CPDDLeNZgJR9wCODp76ay6RVJyF2Mqy5bvYs6jazD1BL12C63FKSStmdWAnqHBmvPIPiGy0jOCMaVfpS/PamHYw003XoutW4bhsgpJDgDJfrR/lgyd/ugE9HDZoS4D9WwUeAUD+zFq43v7EkD/9CNvS3LGThzc+WHs2nIH4p4rQt1BWBcjBU02ZuVzLIAu5VJmp7yQvNhpBt+3KDPWs1yEZaBLQXw5I2FgYIoSl5SulyMUdelWSg7rZR/pSWaVg+Xsevmypz/0A3pfeTD99awUqN4wK11ngL7ehcyCk2wT5lwmr8UGx5iFo5etJHzLsLnOExmdcxqy/1iz7HydjH2dU9poZEm94UYLKmuFMENnqS6TtOXWwpaEjShUhBmOb4gDnL6AcxdewskzT2OpNYX5xRmMbh1EaHqYW5yE11sE4g6MqCvkusJACe3YRz3qINIS+F1g26CG7kyC0TyQC4ewOOOhPLgFe/cfweHr3o2tw9ehB44E5WQaI8YMarWX8V//8D+j5BhYmq5htLQLF2bOITfaRW7AgGba6IU6avUQW7YexDve8QPYMXYjOp0C8sY4gpaDqjsibGrardI2087p8AnoDGYu89hoQ5aGxybrYmNAT6//Zqh8uYNLq6MbqU9umCHIprfxm4uyFqU4U6VHEepI1eRI4BKgpN85UaLr48IzL+DBz38Zrz3zPMJ6W+osBHISyZiVs3zO16IEJzOvdpeSMJxvVr4FMqKZzmOzp6yHEWzNQMtrIm8UYOQc1OmBkHME+Jkhd5pNNOMuXKcE3VZjTpz0Cb2eBARGrIRU+FlwTFL6x+Lpbsjxi8mMDtS9jkioepQuCn2UR4YR2QaGdm7Fff/oB3Ho+94D5A3Eji6gv1CvwzVZS1jh9qy93hux3GUMjkpnqUa+kow0JeMmt8TTTLQSHccvTuOXfuu/4NjFGWzZdxBznR5aYQwjV4BHBU+y7nOO2MdWBgflZ+EH+L5IqJLdLtrs7PemBF/xiue6ohrgpVvrSpu4v6m3pkhI8RXOnzs2RYToWNaDga6As0mimzDJIRMNuRynIFwZUez5HkzbQJiQFEgcAiyqyuk+chmgy/iaGo2kvj5H6Ng+pg4TQd332vCb8+jMTywDev9Ol3Uss/L68i1Ekl86MURiEIVrud4QBbjrzttQLjoipy2ATq15k5NRnT5A7++hpwS5VNtjGb3WzLtvhBCXAPpnHr0rsbSt2DZ4Lw7tezdiPw8tYj+lA8d0oSclGd8SmCAY613JigXUBXh5g62UeNUGlJUQ1isn9n2qZD7HJCysJhVdfhO7dPNYKbn3/dsySvWttDRSXP3aGYEtM7nYCJyzjzstrUtlgA2WtRl9f488y/6z48iCmre6A6/+aDPXnhVA7ye+rXwOaYi0HORkr6Ii+oyjsMGuv+qf+pZ92ppQEu2psY6Un3lNmEWlyoBknSaUWKuj5Z3Gq8e/gedfehCztTOoDBdlUsEP28LboJc7Z9qZuVKk4sLMHDQ6Mzk2rj18CF69hplzEyjqGoK2j6I7hHqD8+gGdKuKAwfvxI03vAc5axxabMhNXp87CXjncOy5x2C0AwQLEXLBCF458SqC4Sa2Hx7FXHMOHktkxSKWOgm277oBR47chz077oSJrWgv0GRjFCUHaC359JKDTulIMcO4/Oe5MSAz3l1/Dnm9m3u9T2izktyGm8G3CejqtPsrXJe+m1iRptaa/JnXQ+lI6LCpStPxgHoLZ599EQ98/kt48dGnENY7qJo5AXOS0BKWVkMK+lCQhGOkMTqdDrroYagwgp7viza6RrliEoBiBQYslcP3UTRyko3TLYuucG3fUzPWnH0XWyKqCFI5LhY2vOvkkGPGXW8ip7F1tNLU4vbN0nnML5LSyLAX0S0lFkJJWM6x81w104AXB4jzNrqWhoO334T7f+xHsO3GaxCYgF4siI0pM+p+Ilz/Vdzo8yUxD3x9qtHxZ3FDsxAaJrrkJ8DAoh/h137vk3j+9Fk0Yh1RvgStWMH0Yl2qCk6pjEKljHK1CjtPK5QEvTAUoxpxIUvnxxX/ITWCYek5Svu+GaFZ1oK6D5YzcQmClMhNP0CurBofFltvDoGPpXJPAN0iY50Koxx5o2OjlZNJqdGxMczOz6LVacGi97xuoZdQN5+EQGboPeTImGeGTqqhyLoqgRkCOteeAnSKpXmIuktYPH8UFql16S28LqhzJDgrfaejbHJfU4s/ZbmTiPfed98rbHuW3OOwI2Bukw4SrAZ09VKqXSxKdct4eek+stn9fQmgf/axdyR6PIxq7mbcct19QMjbKCf9BksrA2F1uXIs1Q+D3qXsgaoDUSzpzPR9JTvMyggrH29awl7FeOQnngLjMsqsyFjKSfcFCKuBiX/iWBQjtCwguAyIpYsue62VTZbWpRlzXQHQcv9eKgkpUU+OOWODpwYraXlZ+APLffc+MuAyezxltC8HPX2kCAmINtpyN/+3dYsD0h7pvxZrs/U+SBd/782y8JXnq5+yEgfPl6N5LP2xh06egZJGzNzfvG4gIG05PZi5BrrhaRw/8zBOvvEYWr1pzDamECc+4h6jc5bnHRmTKQ+OYvuufTj9xkW02j3ceO0N2L9nDyaOH8VLzz4lKk+doAXPDoCcgXyhiFqNan0DGBs6ANcYR9WuIKjNwp8/h2pSx/6hIRx/5GUMYQzeRQenpqYwVa2hcrCM4V15+E4HHGBuRjE6UQkHr34nbrn5oxgoHkKnnoMR5lEpFFSvzuqh2+FkREF87S/32DhDV4Shja7+piV7UeR7a4to7d3y5gOG9L7YYP0wI8+kmjNtdwIzx9zC+RqC0xN48DN/iq8/8FVYQYKtpSEY3RD+UhMGfcop/WpydDYnwN30KRKUoFSuYLBSFTU33+uhFwcA+8mikR5Ivzun6SjTMjhMUMm5AuoyQmY7UoLl/PjrjfPw+bxqFYEfoN1uoeQUkTc4UttCCXnZ3eizLeO3liW9ZBGh4QiUS29nTgOpIILBB6sCLhUg5T7U0Aw8eCZQp4vkUAm33/cevO9jH0H1qivFmjRIx74y0qBs9+nGsFYYaBXYU5WRwBUFIjBDd7PYNEFZE67hegT81aNP4o///C/RtfKI8mXMdgJobpk6ZnCKZZRGhpArFqTczgClQ0976lsburjBSWDCgEa+OOhL/fhEvsTYxDIyB1e1D8gBrgC7ALoErSuPbLka8OFoLRRydNUjIaYDPekqYhvbCEK400VbhKJCe/ZeganZaYihj21AM2z4rBQngJ0Cel4Ancx5Vi5CpXonq4htYDVLbhHVSfb2G5h+40WY9C5fOezVxyq7nTr6Vfcp+RQMegIfESsGBnD/+9+HXrcBN2cg6rXEioAmLRsBeiREucvfv28e0B9/RxL7FRTMQ7jzlg/BiAdgaUUEXgxLLyuf7aycLomsj0Qn41tFpMvksazPvmzwsWrp9Y2eZRE9LxNHC7p9Y2spXKRXTs0xpiWK5ZfrO3kZK+P4WP+GuvbirPxZuZ2pqFE9FDtbrUGW/QlQ2Zur7U6N0PWV4+WcMxIYx+7S18qekwU4q36Hr5lun9nIXnoE6sbdaEu/PKjL9U811i99Vr/P7ncP0DWZBmBMx5K7kv4V4mEa0LDsZdrMgmro+ucxvfA8Xj76IM6ce0qsUS2XmgcMIR04Wh6RTzUpB1ddeyPuuvXdeOL1Z/G1hx7C+979bkydncC5E8eQI7u300FlrIiavohaWEeu5CKIDfR6FGx2YUdl7B7Zid78PJKlReQ7Tbz/xrvwyX/3ORxyhxGc0uGZNi5sCzBXruP+j38Pum4Tz597FknJxnTdg5kbx769d+Odd38M4/mr4Pka/A69j3WUCtzwezA0ErlUy2i9x0bVJtkoZPm8tc9frc+3DujZ8W4UDmxKypNAVzl+qT5pytzPTs1gZgcFeGGMvGbK9+b0HJYmJvFrP/tv0JtbRNTtoWjlKWslpXcr0lAiwzxKENA+OCa/wZQMmKXlTq+LXtDBmF1BzMxfEjEyu+kKFosTVsl2kOMUQi/ASKmKXrsD3/NRLtKy2UfTiFArmzi9OA1HqgimWEjT8tTVbZhUyhRZLDaQLBGO0glySYxGr4N64KGb0yULp747vcFlfEzTkTdM1JuLtCqSTD3JWfAMYLbXAkou7n3/+/D+j/8w9L07pSzPEj6102NDZf6ipMYrmwV86TYhu0gq4U7JYYegQm8F7kqUpaa6JjTJzJeiBD/1f/wCAreMs4sNOEOj8HQH9cU6BnZfgYEtW6AXcugl1Jvnl8ihCZjzSzhGIqwSC5eAoM5roXzHhSItBDmxUk73U9WC6dvTRIo2A8UU6NOqFLPxnNZAMadK00nUFTIZjVQIluQwOBQHg4Fmq4ODV1+FmdlZkdplJSbRLATS+s166D5yBnvvBHTlBqnyx5TwlygzIhIouUb0qI3zp16QEr88LWOWr+n5y+fQd48uS1cTv3wPod+FbWr40P33od2YRyFnIuq14Vgaco4hs/Zi0CJja+QNKJVPXhhO/mz0eNOA/idPvj0JvDxs7MG9d/xjmPE26GEVcWDCpBMPbfNSu8/sINTYGp21+NmxvHF5pu7KhnZJMUPh6KYp6obbDWIpG6ge1CWkgj4P7stst+lf9/fNs+NU77sCuP1/n4Fz3+Jdrn30lyDX26iz88m+v9XNXB36hqS2byFz28y+79IFtXK8yqRBJl6RkMcgC5VypBlOJdBNMo1rKA8CR08+hsef/gIWGycQxLMYGC5idHQbTrw+gTuO3IvzpxdwYO/1ePjhJ3H3O9+OIzffgJnWJM5dPI6F2bM49fpL0NodWL0QwRJv8P2YbJ5F1/Zx8OZrRc7zxddexez0HHaMbMWRa0jyBJ775jPoXmyjWnPQe3IR7uvANd1xRFYOJ3ZGOFtt4/YP3om3/cDd+MLTX4JXDOEMFvDMCy+iaA9g15aDuPXQO7Bj7BDKhR2IQqrNhRgc2IKgy/WfBWyXrrKV4LH/31bWgLQ9Nljim93QqysxG+4N6/4jA66NHhvNQTPv4kjTUq0us9msXnDTpy1oYCTSS2Z2yky612rKiFiJdpmnLuCvPvUZPPnAV+G32issaXHGorKkygT5Ffe4QXPDzjQviFwsNZNxHoHbObd8SzdhkddAoyP2hNO+u87nsaqddqOyTIwbfccCpkwfc2EXXsiggJu9LkEE2dv5RMcg7YATQ0CePXNmfIHGocsIHS3GnN9BT8bjuTvSbUz9nOUFdJQThnVmgcz+Pw1MCi6isosP/vRP4Mp77wJGB9DtNqBVCpiuL2Js61b0vB5sCmqlZigEeZb7+f4Bte6TCIWY5D6asPiwmHlrFmbbHuJCEf/6l34Nr16cRliqoKWbWApCaPkChsa3olwZQGhwbE31/1WgoPaulXxaS8l2qSNcxuxezhXI8+b5qXYsddTl7NOqJe1VmSSpfULdI9TnV94TAfSkgeGiBxNt+TthjYuue9/7aZpUc1ihoRNmu9NBp9OWPcakZXaoxHNZ6mapnV8kxZk6S/hKq12smzOFy74BaM6fB605nDt9DJVySbJ2jxK4joOYjnoiEc5p/JWHGlHNmCOqWquRYW8C73r7XdBCnk+Egm2i22qKpovJYI2TNTRpSTyAJFo9kJYAg5W19sdv6i5eAx/aHz95dxIHLsxoO+6+9WPI6/uhhYMA7SJJ/khYVqQsqozwI+GcuZQ5KLzC7YgFnrdGCpIL823O0Uokm1WAl5nyKzvkxqSelWrB5S7i5gHHm7r8f++evGEPjzdgqlTHhS4RfTZCR3DXfXR7iyiUNUzNHsdXvv45LCydQWXQgGkH2LOXY2Ym5qbquPbAbZidbOLWI+/A7OwituwYQ0gxH6eJKK7hd37jVzCUs1HwNfSmG3jXjfegtjiDsNTGZPciSnu2IC5bODs3iVp9AXoUYqgygNnpRVhxEWWMovVqA/NfmcaumRxu9Hag1m7iCXMa1g2jeO+P/iDGbtyHRjnCg88/hPf9wPdgqTmLbzz4l2jMLGEoP4r33ftRDFavwvDwIZy94GF4aId4aQsgX4LKWUB4OcBMK0CbrIhNAf1vcUXJxm/biJl56yb0KEa32RTylFHMwadqV97B/Pw09g6PI5xZwFOf/TIe+uSfwJquozU9LyqOWTqgZvJXfOQFhCmUwtGj/i+WfhMIkBUI4iyj6gYszZDskQEAAV2IbGR/rzOxyffqmsBF3UMt8dGjhXMq8clyPUG8TOtduv7FuvTz+do8NwF0LUZPT9BIIvSQwItD+eLf898jlv85Spc54XFv4rFEibwORXSCvI3ZvI47PnwfPvS//Dh6BKORCoxyEdOL88jnXVgU1VkD6BytC+idkERwWbLt+eJcpjlFdBMLnmngwadfw2/80WfQdHJoWTYaJMnpBvLVAQyMjsItFMHf8k0N0SpOb7onZhLbTOjSykumEZ8tdQHsrDqqMZxRo6vLSRA5UjR/SlKXNgH0zKqF6n4NDBVbKaCvKI1k9VApQFITpeeJ5TNBnQTLxcVFxcWw8+hRdllksOn3rkbWOAO+AuhsGRCUlRW3BNAyGy+yVwhbC5g8cxwFSihHEQKviwIZ/gGJkSrAyyoOfE81rJYGPawGpQIyBcfA2++8XQCdRLm8ZYiFr4z2maw3BOiFLQTEU8OXL/bPV8yxvjM3svbHT92VxEEBerANt1z7AQwWDkMLh6CFORnLAFheJ6Cz15wBOpnvLHVngN43n/0tZd3ZwRPQ+zPaN39SGaCvBd4VlvwGGfCq2fbL5PCbVhDe/DH/ffqNDQFF5s+9lENAFSIHupTAuCn70IwODKcNzWzi4Ue/jGefe1Sy7isP7BcPbQL6lx74E2wd34LDV92MMyfPY2xkB3L5PAqUg+1Mo9WZwvyFM3jxkYeB+TaWXp/GaFxFcMETqd8r7yyiUWyhdHAruhUDF7oL6CRdIdMU8zZCP0HQ0TFa2o1it4oLD59F69l57GhU4ZirP46pAAAgAElEQVQa2tu72H33Nbjpvd8HjI1i/PrD+PU/+B186B+/H5bVwyPf+Dxeee5JDBeryBmDuP22+7F9+00YrF6DRjuBKaSctVMOKxn4xgRP1dP7+/qQXItGSpoOl2IwfiAZDjdd03XQi3pYatZRorRoq4PJF1/Hr/+rf4tocg5jiYMBm6QwbmxphtjXayUYS782BXTJmhNNGOu2bsCh9rimI2coUZX+rJ4BAAGffV6++HJ/NAv80wvOvva05qGBED2asqQjSfzdspnDoO2iGOnIhVCZsriHKUK+rycysx6SDxBH6Ia++qLbF3UTqU1F6WQhq6kSNveqbOyJ5Bnf1HHOa6G8exs+8CMfw/f8z/9MWPBerwOrXFRZfxqQZG1PKcfTjpSZbhKjZGto1hswcwUZ4WonJjzLwM//p0/g0deOIRkaRi3R0aLcaqmM4sgIitUBGDSZ4pw2OQerU9BVXWNqmS/LT6Wfz0rsmpGJ+Ss8Ws6VbwToSmud4EtZVBNNDLgK0Pm4RA9UbiPqqdMrhBLgAXbt3IlzZ88pW1MnhyBVKmTopOvM7gnsqQRsmqGrCnI2062sooldUpr3FjB97qRqKwjBLRChmEi4A4kY6aw8KNW8Uslg5k+pWS3uYahaxG1HroMWcQwxRM400Ot0VKD5Nwnon37yzkSLikh6Yzi0713YNXY7EAzAiAuyUakMnWQnfhHQSRyj8k5OEXpSAoJc+jXgt2l2u0oB7q0Ban+G/qY3RmE+ykd92V/d9Bze9Jv+/fqFjQBdbl4SJFnyikvQ4rzomsuNySkAvQnNXMJS8xyefvbrIvd61933olodw8JCF+Pbh/D66YdRHXQwMjCOWqMhVpws079y9Dm89trT6DSnsXTuHO4+eAM6J+Yx+fBpfO+hd+Obf/pNjG4p4ERvAs4BYOTWETQrGqa1JiJXF5OPgutCC3W0lgJce9VtePdt70cyrePpLz6NiUdOoFufx/3/9B7sum4/9J1XA8VRJPkhfOXpx3HNkQMYMAy8MfsEnnn8Kyg5Jk6foL3u1RgcPoBbbv8ADG0Qltwn65Hi+ls2633maY90Ezz/bq+/zV5/05K77aBLWVSd4GoppTLJamLJUJxSEWg0cfSJZ/A7v/Sr0OaaiGYWsb0wAL/egskMXxjDSrBFka/UFzNT9m5VD5uuW5xaMGUOnV8mN+aQpVsVGPX/rmT3BPM17Yz+2510i5oZYSn0VGCRZtMMGkimq5g5uJEGO6BGuliEKUCngBnbSszANT215A3QY8kWoWS+JM7RtIT96ZgysKYugYCAdKJkSX0dcIaGMO+1YZRd/O//589j643XoBv5yA1XoZUKovdOAF+Wr06XkmqVUdfBwlKtBiNfkHJ7K7Hx8sR5/NJ/+QTqho26YaGhmwjyLgojIygMDasZc+mBp5bHa9jpyzSw1EWwH9D7V7K0mrJgVqNgE3vWWcldtUJ5b7CsrFoezPZVf5vSqLbeRtlpwqQ6XJqN86wyCJWfU/4FAZ2yr9dfex1OnjwJihIZtq18z9MyPoGcXyy1G+zDsw2QetErQFcVRIruiHVv4iEX1bA4PYF2qynTERxp4xdn1pmxC4druWpElUvyNJjqM4SkRgGrLj3s2DaKw1ftF6EZLeRcPccePVUxYsldC9AL/gYydAK6kZTgtwexZ+ttOHTFuwB/EKbMh/PSqnGkZR1zkUNlhs6yO3sXKwpqa3vY/PPmJe+NpSs323D+AdC/uwHCZoAemTQdYCZVgJG40CPaiZJbQ/JHC26hhzCpo9VZkPEewyrC83gzlJAvs3x5ApG+iJ4fYPLiJF567QXUW3OYXTyLatGA7jUxBBvFmgb9jR5e/ux5XJMfhj5lwMxFWBifh3MtULpxGxbKEeqlCHHZxFKjJhu6FZuoFkexd+chXL3/ZuwcOQjLc3Hh6EWcevVl1OaO4YabjmDvDe9EMyhgtmthy859si2fm3wN48M6XnjmITQWL2DXjp144KuPw8wNozSwC/e+/fuxdWifBDGXe2zGUlcZ+uWb6Jut/2/309/s9TcCdG7RTr6ApaUl2bhK+bw4YzFT5wy4CIGHMV7+6tfxiV/7DRFxSZbaGC9WMTt9FqO5IbXJMhvnmkkza+mXM4OKWVbXJROX3jizc5qE0KmMQSQBkuZBaddX1l3KSWA2rQY9Vl/bjPVCLCLgktS22GmiHVIgS0feyiFnWkLek3kfZuekh0imqgBZHLxIXktfXmnyJ5I1MyMniEtJXovRjgLJ5lme96lDZWjqi313TUPb8+EUi8I3KI8N4/s//sM48qP/BJ2LZ+FuG5Xfoe+4gEh6nbIWBM87NCK0aCqQK6AV65jthvi9//5FfPXZl2CNjmOqFyJ0i7CGhlAYGRUJV4rDUBJVxtCEI3Vp4JNxOxSHSmXK/d9UGtTHK1oG9MzKOeU20aArlcuViSaZz2ZZPIJjdFG0GjKqJnXa9OX4uWZtEpGLj+nKZqFWq+GG667HG2fOSLbOqgclaCUQk967qgDwuwJ0VkSydjCPVvX8RbAgBXQ3WUC3Po252RlEoY+cxYRVOalFYZCaU6kyfWYbSxtYAjqlX60khBZ5uPrgFdizY1z05JOgJ8EnyZo8fmborF6wh75ScleOlKpB9J2r0ml/+MTbElOvwGuUMVK5Brde90Fo/gBsrYI45CJSfRFObCodPJ4w2eWOHAj7FiI409e/3myTWN6EZKpjPXOQlW1qMz/YDNDXAk/25w2PRSLQjbfEb/lcvt2d9e/o728E6DENEEjwkI3BgR5bMBMCOgM5qjWRibwAy4lgsRJvUO6yCdMuoFIdx8WZY8hXp/HNJ7+Il155EbEeINQ8FKsmakuTGKnkcOP+KzAc53DqoZcRn+hh4oEexprAPmcPukYXL5nTqL4NGLp5O6adDmpuD0GBRJoWSm4RWi9B0RlA2DMR+jZ27jyEW4/cg91b98NOgOkTJ/DZ//o5bL/iCG6+6z4M77gGrW4ssq7jAwNSDpyfOyWqdYVKFcdPvI56N0An0HH11TfDoVRynLnqZR/iyg262fpZYQW/tQrVt7tsNgbszV5dUZnIGOeGm6OsaqcLi1m1QWEhDc/80Wfxx7/5O+iyX57oGCmWUZudwY6xreg0adHcx55mSZ0AToV+jitRGc4kv5zmLNxAFWEuK1uTfCWaBYSbtLSekeqyVgaFaLJHRlTLQF1ANWcKl6ITc/7ZQiFfEECXYCJU5Dj+rPrH6QRv6rQmvdjsP5Zm5e8TKWVnoN4IPLSTEG2E6OqxeIhHzNYtlS0GPhXNElj5nBAIB7Zvxc/84r9D9V13Aa0agqINz2RrQyU+rBQwwDCFWp6IdkJgmUjyBcx5IZ45cQa/+ok/wFyoIS4PopYYsIZGUBgdg1kuCxFOSu1CcGPQlBLQUrTOVm5W2Vj2617F4U3d1tPeukCq9NCZoWejxv2Azs+PvQJfAF3XSCLjqFoPrkFAZ9tuNaDLn4WVrnTzGcRxTHTvnj3iusapAs7U8Hxi6tknKZCz3A4+X3W7OSuetVxUZr46Q89HC9DCBs6dfUMc8GjbG/g0VeGaomwrSXU8UVWqF7xiK1pMyWI4nDIJPTFl2TJShUVdisCTSQfxCY/o+6AA3e8DdM1QgK4kk76DgP4HT96eWEYV7ZqLSm4f3n7bx4BeFY4+gFiMbtnzSGevha+ZEiFkVIeAnkrDrgH0b6mHnc15b3BCmwP6yqbTL5m4fBNv2APX5Gba6PEdkUbdbF/8O/zvGy02Zg3MMtQ6SDc9ijekJTAGggbHUbQAftxBvmSjEzYl+2U69urRx/Dk03+KeusczJyO0kAeQdKGbvbQac9jfCiPO6+9Fkath/kXJjH91AKaLwLODKDNAGERmBgDhu60MXJ4B6aSGup2VyRiyaLdOjqO+XOzMBMHsU+9bxe5/CAGh8Zx5ZWHcPjKI8gHgzj68gROnZvGqbMzGB6/Anff/R7s3noFmktNJJ5P9RCMbBtDa2EGbiWPxXYNsUVrWaBkD0PLxtb6TCguXX+XuWn77G//NpbBtwPohLgeS5+mKX1zzmAbQYQ8wXyhjtrxM/jkr/waZo+dhl7vYPvQCM6dP4NBd0AsMGVEzLSltM6vnMbxRUMIdg6V+BNN5sFFKzwrn6fENWHna4nMI8tek+pr82eCeSbU0r9/KDb2ylWWErjBLLmLAAFszYabzysHSWqjRwm0gADBQCIdXUr76Krsql5QZZcrzonM4hXYAB5iNKl0GHpoEdQNlalza2XuOzI0igvnp+DkcygNDeD1yVO4/u478b99+vekKhryniE9IZWaJZjnIg1m6pvqGzF8x0bPsnFieh6f/ou/xgNPP4+4OoLFSINWHkRhbBy5gSGZdyeBj1KubBdwlJDcABHgWeZup3ZN6b65cv2Wob6PBU8ddzUFJfP/8p1iKXw1lttJJKDUKg1tOLveQ0Kddi2AbZM4xjn0ptgoKzKk+myyS8uf2cMWDXaO0VECtlAQ3QGSHalm51mmtDI4t87s2ATV2yLxPiewU9ufwKtIcSooUp+mGnVz0UDeCHD61El4Xlfse7vdjoCwqOSzZZJdi9T6WuTyZR4/Fj91hD3cfdetqBRzMqrGMTaHIj+UzaUFLYO3hKS4NsJYkeK+a4D+ySduS3IWDRJsUNP9XXf+EDR/EHl9CJHPi6jOgtq4Ctx4msoeVS1kFe8KAzAzuE/76XJzSWR5+Ud2kS/3jG8N0NVKePOATt3/TQD9H0hxl/3wVAys+seKZao0+1nqUlGtMvNJjADtXg2VYRtz9Tfw3MuPYq52FjOzJ2HbTfjBInQbUpLygjYKRWmNYrAA3HRgG8bsMmZePY/OmTaSixpmXongdIEW75nry4h35oEyMOcvwBoyYbg6FhY6cB3ACHU4mosktBD6fA8emYGde/bi+kN3Y9/4nRh19+NiYwZWroBTp88hjiwMFsewe8sVsOI8eq0Alm4hiALoOfZQAzR6dQwMDSLsMDtQqonpdpRWJ9NC5bLOwPqAzixgo5L73zbLfbMeOnvK7INHNEtpNsVulDPcZx9/Fl//7Ofx3Je/goFIh+NF4lo2UK2i2W4Kq7yQd5F0WZ7X1ey2bqpSN790UzJ1zqyTGc5SWhZcs+DOmXMZ4yeQUI61z49++ZMgyKb7T9Y777/bCe4UR/ElCwMcy5aSftZ/Z1WAYCKEuzRDI9rwM8kY+UwI5JOVgCMb+GJ0q/zSzWIezbCHJb+LRtRDW4vg6bHoyYsuekoKHt+yBWemzkJ3XDhbBnH7h74P7/vpf46kaKDpaGC/n3slAT0f6bDkkHX4FglvOuoJ8MTxk/i/fvf3UdNtaANjuNBixr8bxeEx8URvh6GM2xm5HBJTk/n+HP00ZAwt426n0xepoNeKW2Uq+9o32sZEj0DKUbPUgVwJZwrgkeHOqIU9aRaWSR7zUkCnNXcMl+5qSQsUmEljgGVAzz5Di0GI15XXyFEQKCSDnQqjiZyPZyvTGx6HhRA2TV0QwEEEdtj1iGx6CtSwHK/aMOqeIqD7KBg9lPMmjh8/JkDu5Cy0Wg04VIWR4ERVn/k5k6BIO275LteMzoAsAnh45713oZC3kOMYYK8rWhVcNwGDEY4uJoGoYRLQNbLcZWxNldzfug7FpVuz9ofP3JF4bQ1Fewf8Vhl33PRBlOyd0IMyHLMsTjcq5OKJKTnATGyF3xVp4PKg2L8hre2xL2+AG2To/faBlwL2Zvafm8+5k6Dyd/mx2Ya+WUn32z23zTgQVHBiVkM/a66FnJuTCLvjtRFxPjOvodGdxeioizPTz+ORJz+P0+eew9CYhWZzBpYB5BxTns9ZzXyBVoQebYYxUgH2by9jvDIEb76Nil7G3tEDmHh9EsdfOo3i+Fa4h/Zg2l/C8ZMvIUh62HtgTNQMz08vSCtMMqvExlB5FJMTFzE4OCT9espHDg7uxzvv/DEMDlyBwdIAap0aSm4FrZaHiiOde9hxCUHHkIDAMGlYAfhUCDMTufnpcS2bObM6GfNcufFly9Uo67maJ6ICX7U2l4Oft/hBfSfXx3oB8UaHJXe9ZaLeaGB4aAhBs42SYaNxZhK/8i9/DpPPvoItiYVqpKMQaqKgRiGNkFmPScUuAyW6pSWKtU5SHbN0MtoZeTHjp/Tqcm98zcGI6kHabF2eK0jjpuzPDANWYq3VgT//noAu23sfGY8bvzDsWYGKKJSkp18rQZlYahIEbVNpdaStA8nu0yIq/50SqqGhSVbuGQnacSAA36IoDSIwXCiWKmg3W0xHYZYLOLU4jfL+nfiBn/px3PbDH8GC34JWcUWgxggSdBfrGBsaR3dxCUmxhJmuh8JwEf/Dv/0POMGq0tAozjW6MKsj2LH/ajFhIf5Tm53gpzmmCNnQnY5VEBmLk/I0RWQYkKu+r0GhniRBp9NFTF4DfcV1svAJwBry9An1PSQhaYDEBqmRi/1qQkK1aOCTEsdMPhRAp/mKZfhwc4m4q2lBU2bI+ZByffpdJQmQMvtApYyEcrQ99rht7KaV6okTMAtFtK08eryZWOaOfeQovar5yMUUJ+oJwOf0BHlbh+vYKObzcPM5OI4Dh01wvw1LB5aWanjuhedg2QYC9tLzDtqd1nKGTkBfBvP0Z8qek4DndRu4//7v5a0g4O5YhlQ/GCTJlIAsG5IGewiiDmKZHOuJwEwmwPUWb/9Lfk371NO3J0nowEyGEXeruO7gu7Bt+BrEXkG80TUS4ySKVIpBqjTCP6ueghKm2BzQ+4Fn5eeVMs7lTuhvAtA3ztG/U5f6rb3Od3LDfitHsOEcOmdBOZHDGddeCJ/lSScP3TKk1G7lYiy1L8At+Zi48DyefeEB1NunMTN3FANDpmi3x7EFx8nB63mijV4s5+B16+i2YgyUANcEqsU8Ii9AtTiAreO7MD21gMnJiygMjeGq2+7A2Qvnceylp2AbPm6++ZBow79+6gRmFnqU8satt9yM0eoWvPrSq7hwflJKg16UIJerYnjwJuy/4iZce+hw2lAyMDs1j6JdQdEehBG5GK7u5sQzvHaIbi+Bky8hiBLUG3UUXI6tZeRPcjIU2chitmc76NHj+xJAX7FK/PsO6F4UoFwui+55mapeTQ9f+29fwKd++dcxElsodUIU/QROEMOMuH8wyhJBbSG5Vay8WKKyP04+tElMIDkuJcixB7nMWE8LpkJQkrqshpDynunun5XU+8E9K5fKU9KabtZfT9OUZTAXYl5GrEuzcCFesXzOKkBarRPxGWbshgaeP1+HoCiz8WKzqkbusoCBBDqy4kmM68YhOnGQjrjFaPO8XReNdl1K8PlqFecaC1hygB23Xouf/tVfROmK7UjKeSx12vK6JcdF0GQ2WUBgOpjuBDjXbuPf/cZ/xql2B16xgrblYnD7bhhOCYadE5CVcyCI2QYiPUZImdogUj7qBF1dfWffudfzhOlNURfq35uOg0p1EI5bQBAqn3H2xW0Z9wpFVEcp2DHJSslnMTNi5qAE9AB63BF7VNtgr5ol9wgI2jJPLxWPNYCuUD5G0XUR9npilkNA3751G869MQE4ecz5Mcx8ntN+MEMPeq8JJ+qgbMYom8AwzVJMoOgYcG1TwFZ8zIllqVwvy/n1Zh0vvPgCoiREL+gh5zro9roS1PBzVxMBlBVWwK4Ccpbjffh+G+977zth0Nsh6gnDXSpvKfDLPU6OQZIBuqcAXSqaG3PI3uyerX3iqVsSx6wg6LgwwmFsH7keN1x9L3pNGzm9iiRkhMwDTNmOogi0UraQbGODd5XyVF/Z+tKMcmNCQAbo65Pevr0Mncf9Dxn6xktmI0DXOTQSKfEETS8hTvIIYgu9yKeOFgynhUK5hanZF/D001/A6dNPoVKO4HcXMDpcwVK9Cbs8ghtvfRt6gYcnnn4CS41FVKsF0agOem3xGuaNQ1nKXCEHp1xErd3CUsdD3i3gqiuuRWtuEVOnjqNgAtccGoeVN3Di/HnM1gC2c6/7/9l7D3A777tM8P16Of3crnp11dxkW+4tcWKT3iZDCYRNGGAgLBtghiUMCwsMw/AEFgaemTADIRAgLFkCSSaBkJ44dty7HVkukiyr337618s+7+87R75WVGwpwA6z53muryzdctr3f3/lLZdfi5JewuOPPo4o8mRkvmnHJuSahT1PHIGal+BaNQReAkOxEQ5YPDRRcqqYbE5jYmwj5jZfgsmJrdDVMUSBBUWpwKaRh9eFxn0bwSVOkCSU7UAAnR9JzPCitRdtcT0UBwLHgMP1xCu9codf/50s+M6nQ+dpkEYxmtU6Os8fQbLUxi+976eQLaxiPDdQDjPYYQojKRzNKAmjtzv37gQn6r0JKHJYsoNPksLTXzdk/C0rP04Ih+5ww1bi5J58FGcqCqrhjnzt55Ok2eGotRi2Dol0w+/hU1kQ3wprU7E1HdqrksBG9noxVC7Wii8a1eQIkhgcCwsLn50uO3Vq5oeuc/x6WURR6iYzqAwRw1u4/1WB+cRDrlsIklD062a1jJ6a4VjYE1B/98/+JN7xUz+OSEnRp4mMpqJULqPf7cItNxBmOlYj4JN33oVP3vVNvBDHaGkGnOmNmJ7dhiAiUHN5IX6OsqLguD1REpk+VAwHESdivi8s7zyNJNvb6/eQ+h4QEnxUoFLD2PQMSrVGQYRM6JCWS/Y8AZLTdbGM4UpZhp58FXVJzua4Xc0YaETiYV/IcMw/t7RUjFjE5vUUQD+JKXkGmyY8QYAsokbcwvTEJJYXFhmPhIge9Wwv4wBa7MFFhDFbxfq6g/GSgbKWwVZSODrrmMLXjsx3TopSrnMoqlN1eP4Ae/Z+C61uG0EcwCpZCKNQuA3yGg5xrshCH60VOIrn/j/Ga15zk4zV+cE1dOHIXYTYFBP+AtATduh5AGXYoY+c587z8v/2Dv0j912TV0oTGLRVWJiCrazH6275PgR9E0Zeg5KSvcwRCh+F1CkFaaFYoA9NIV4eS+/swH76h3T2kXJRDZ6vjryo0F8ylPtOPa//bH7O2QCDTkt53BZbR9OegGrU4IVAEIfItT6gLqNSbeNvPvF7CAbPw8jasPJAqvqmW8XhEwu44rbbsPOaq3Bi+QT+7kt/i+NLxzFGtqgOhP4AJccWq8eUJ4NJgUuCgFnH7PDot93XMGG50IMOLaXgOhyJA12KL0xIFruamnByCwvHFzE7N4ODCydwy1uug1Gy8MKBw1heKCYCSEjQcpCnOjRFRxKTRW3wx2Jmaguuu+o2zG2+GkpSRxq6sExmNDN8hJncWgFKvOAFoIpK3jCoBhm9Rws4GY3b/0cH9KKDypF6Aawog+0n+PWf/gAOP/ot1BMVdhCjkmkwIu4zc5GBMXvcpvSMgDdktXNITWvUIAoRgHGoJDQR0E3ZmwqIj3TlI7OY4e6aLGi5G6cBc/796OqWkfpwh7q2QyfQFmzvAsxH2eTSlatAwB09i0ruhiiRSlJEYYg4JgBHsGDC0k0BGikGWMCR5c8pDaVLQxnNyQJBQLW4X6Gm4FjQRzDsbAkNPgG3bMGzNKwwBHjLenzwwx9CVi9Bb1RkbE/mfL0+hlXPR5qX4WsKfv0P/xRPLC7gaJ5jVdUxtmUHyo3JQgdOpzZOR5gIRy6UxsfGHIoccT+E3+2j12kh63eF4CXBJZR7sctkfKphwKo1UB8bh12uCqAnIk0tmN7sYmWSwaJWaq+CZ6Uphuy6ucPWMkaierBUT+RqlkHPdpLWaJ1cPCejDn3tGoWmMtyfUw6Zxykqjot6pYqAk4gghGo5CHwPSuSjZmnY0CxjQ6OMhgU49IVnIZGFohVXRDZXrBQ4XZGVcVrI0diVH3jheRw+dhh+7MN0LFkNCQdc3mGFNHF0/Y7snhWN8cAKrrnmSgF3KdvypFhX8Dkf6usFaV4C6My+4Lvg7Pj1SoFE+cj91+aV0hh6qxxvziDpV/G2178Xcd+FntegpoxTJaAPiRND4pOQ4fgGF6eecwP6+YB5cV6ctf8fPiFnJt6d7fsL53HJjHulz9v/NF9/rg7dNRIEng9oFaGheHEGu6SjVOF4ah6PPPhZPHz3Z3DxxjrCpRPQ+yGcWEN/voeBkuG2H/seHPRO4KmDe7Hir8KoGRjEPQy8LqqVsuxRyWq1LEeSrvpJKLIfrWQjCzPESx5mylWUtBhx2EKUkq8sUewwTReKb0EdKKgkFlwCrwvsOXoIm66bgVk3sLRwDINuKp2ErdcQ0G3WKMM0XIjiSTXQ7XiIQgUzk1txzeWvwa6d18M1xtDvsvquQNMc6dB5eDPgw9CZgcDkzljAnhvZouj85wXoBFlqxDU/RrLYxmNf/gZ+5wO/hG31KTRVA8FyS+JPDU5XVA0V3ZQPl106T35mm3PWSiYzI1G5W5ZQVPayhfebzQ6eUavDIkD2vSyaYqabceXzIiFxFFpycuYhBK3hcTwE9LX7eIk/FbXZi7p3Aju/RzTlHJPrEKkZ9+Cc5lHOyI42pic3YjTopzAsPNiTMiFM3O2GgM6vP3mTPPHCLYWfKbnyDA0LvY7o0OnosApP9upqxcWACW2I8a9/7t/ghne9U0glmRJjOfZQao7jWKcDyxhDKwZ+7rd/BwfDAAvsZmsNjM9uQ6aa0DJmtlMGyFAVFpw0wPHhJ4FMPVonVsQvPw48gB9KJtGkLKQd24btOtAJ6G4Juu2SUic55NDoKWGiO+gW3jKMtSXoiXkL++CRoQxfL6bfBTAVH6bah6MHMHUCPMfwxeS3KHiKk1g+n4SUIqibX8diy2VBSFkhaBjVQjToomRqmKxVsGlqHBvHa9KVp70Wwu4K6q4hYM68ctGkF6y4k5wIoYAJjmVYXF3Cnmeegs9unwErnKZwaiEF49r1cJGSyL8lmNeqLi65dIcEsOhsRCJfplDcnws3WAQRBaCnww6dCoZ/EED/44euzy29jLBvwFGn4Nou5z4AACAASURBVLcdvOX2H4SaNKFndShJ4f5VuOcVxvocH3D+XzA9C9edM91OBdRXCuwjQDn9zxky7l/B7197P0cEjCJT/f+bt3OR3s41cr3QR3VWQM9zOLoixBXVJB0lRT/sw62QktvF/NE9+Mrf/gV2z63DetvEXZ/6O0yrVeidDM8/dgD1LZMYf/0cjpkrWAiWkJYzlGZcdKK2HBTVaglZwMxhDY5RQpaq6PlhIZXjwRUmEpGqxhHyuIMsG0AvAXbFQaIYCLsZqlENTerbjvcxVW/ghaWD0GYsrFYDDPQBHEfFoMeOEGjWm3KmNRsziGINC4sdbJ67GN0uo1IpiXHg6vRrmMIl2y/F9i1XIknGoWlVAfOQ+d40W7Fs6cpJGNQZo3kyse+fF6DzgHW4Tuj5aD/9PH7xR34SDT+H3h5gXbmOQbtVmMGotIY1BMyrCr3RFZhB0S1JJAddtWjyksbopyE8mnAI06HoZCl64iHODzrFndxTE6QpLxM7zhe79LUBdmsBnYArgD7s1Nmdk6zGq19078PdPWFFDGLUHKlrFDryNIJPNzlGegpcKaD7QF2xJbjF0AkxhUaeY0sCOgsRGqAUw8yhdnu4x5cVjaqINvzQ8gLa8JDQ9YBmNGTAG4pMB+DamNqxBT/3X/4TsH4ccFVEFROrSoxerMAxq3jk2UX8hz/6QxzNErTKJbibZlGb2YSQDne5Lsx4SzrlBEHQQ6uzjHa/hTQIgQGJXdwtq7B0eswrosUuO7b4pxumIUQ4Anicc/qWI2IWuqoj41SKJDIS/1hksZPmmkQ1kNGvhJI1kgRPAroHR2eHzj26L3t1TmlkbT8EdFK2pMUarUOGlqwGeRMZR/y6FCATzTH0l+ZRSjysa5SxYXICk/UyXOYHRD5yvwclYr56DI3vMpGOF2ZAzL2PM+r/ufIqJgMsKr3Qw0OPPwyP368BURYLH6jAiRHbsujsJXCG7wM1w/TUmNhYx7EPy9GFTEfSHZUfazv0/B8D0P/00RvzlILJqAxHnUTQcfHam/4lSto66FlDAF1JjUKCICN3sj6Lz0WlWYj1Xw6gnx7Mzw6mZ2fJXzigF9Xg/w/oZ3r9zgromQY10YTh7tQ0xGoPvWgBtptgZfkFPPzNryNrtfDOV92Og/c8gc/+t7/EztIGYMGHf6yDbBI4vHUJ6183C3PaxrHgGDzbQ+KS/VtYYOsJUFIsaJGJeEAtq4lyqYFKtQHDLqNUHYMfDuB5S1jpHkcnaUG3edQaSFcyNNouaqsaJvsGglYbC/4yxnZNojcDtA0PuqVD0xVMjjUxNzeHOM4wObkZx+cHePzxg3jDm9+NViuGqtiwNBOHDzyHZ/c8hkbFxO5dt2DjhltRKW+SIA125Nyhs0vn5U55i66bpwd06QR50JydVHquguxcBd25CsK1P/+V7tAFAL0IWnuAD//ab+Gxz30N06mBKc2BP1hFTSnJyNIwWJAZKCk6yomCUpShxMjtwocSsVokfhFAPebc5wk8YYBn8CLuWIvwFQKnaNUpaWOhMJS1CaCfYeQ+coobdeYnPeJ5gjGgRZhwCizKq0hoI+mJPuvIBFA9PRdTGDLTKbVjUWBpBkqGhYqio5IoMNnjnAaw+dyyQ+e/yccI2IeaeRLIFMtGJ/DRzgL4So7AVEAedJgPQ150FaGp4l3/64/iqu97B7BxHIGdY0mLkRhlqLmFP//kHfirO7+OZduAPzaGypY5wKkWXTL3T4MAiuchj3zhfPT6LSRRX540MyNpzELZtVAru6hVXJQcE6ZO1YYCnTpvDlNkzE5vegVhmsMLWeQksJt19Olhz4AYgi5XTJqJNCOLnvtvE0oaQU092FoAdwjohupBkb06caWQAfIsZpElI/fhGoUjd7q2UdfNyQdf99gLsGPrNgRLx3FRw8K4paDK8Ba+uKEHjdarai78GyaeqTSe0YqkPBr0iJu8SNF4rbIYGQK3muPuB+5FPxwgyiJ57zEn/mSxOAr5Ee8BFof0Kogwu3k91q+fQpIGKJUtdPtdOI4jxZww/aUW4Pj9H6FD//PHb8mDQQpTqcPI60g8Bzfsfgsa1sUwsiaQ6jJyVyVlje9csvOKXQIt9Fi5vNwO/fSytbMfWecG9AvZob+4uznXwflP9e/nOpDPdaBf6P0+O6DTUask+0S9nCDMVxHmyxgbs9FuHcM3v/RFXLf9MuxorMOn/8uf4cFPfxVzRhP5fBfbmjPYs/ItzF8aY+q76nBnq1jR2vBKPvq0+UiBKt3l2kBDc4Cegcy3MD4xh23br8DWi+jMNItu5kn1PchW8OSzD+Oex76JVqeNqlFFMyihf/9RNOZzfO/lt+Ler30VXbOHAwBm3tREus7CkreK2ngVM9PjmJmeQavdw+W7bkS9vgWtloZyeQ5x5MI0KqhZZcRJCweeexxPPXkPjh5ewuW73opNGy/Dhg0bZV+ekBSlGJIiJ/s57hEV8nxHI3eSagoJqHiXy8V+/gXluV7/s71/RlIt3gNJ3FrDAufZOLoVY9AXTVlGnuniWBbE2HPHPfjdn/8VOKs+5owqou4SpmkMAOp8XSGNWTrNYhTYUQ47zlAuHL4FvFi8EdD5wfE2rVIp6WLnNwiDgkTIborkNbrIjfzcCe5pwS4f7ajlfg7vuDzjQye0EZCvtYdN+Xu4xyRwDXXm/F2UKAl5DRlWYxohFcQ2HuKWYsAxTLiGJQWKS55FnMk4Xk5FoYoX3biwo6ULHFqHjsh4MoqVMGoBbqNSFjnbwqCDDiIBdhrJaI6FlX4H5bExKPUyfvlP/wi4YjvmV47C3rIBy9y5hwZ+/ff+CI8ePoyo3oAyvQ7uuo3oRDR1MjFYbSNotRC1V5GFnri1EeCcko2m62JzqYGSoqLk2phoNjA9OYZGvSIWqHwUjmNLR8sOXNEL6Wac5Wh3+1ju9bH3yGG0Ah9dn+wHBZntIDNshJmKkIBuOwABM/VhqyFKhg9HJdud7HZ2z8XKtnj9X5QhqmTIi5ywCGexTB1amsIm7PgBrtt1ObLVRWyrm3BSyuFymCpXQCTgJaIFz5KoCEZhNz56D2uaeMDLB18rYbUH0C0DmqnjG/fchX4wwCD05INSQSFOn7TOG1psCK+DcrkY2+Y2YWbdhAB6peai02kPAZ379KHp0OlG7jLlPrtPyys9v5U/f/RVud+PUbbHxE1Lz22MlS7BzZf/MLy2BUOjoT6rI7cYt6u9wjAkK0sFKCSL4SX0ygF7dMid+W6f3VhmlEv78kf+L/lNcvG//MP0dI+PVezZbmsP1FGlzq8fHcTs4i7s9vImHGc62NdSFM7Woa0FjpNflxtIA3a4BmIlgGIk0J0MYdRDGnuokVBDOVOU4sRje/Anv/FB9J7bj6s2b0awMA+/3MfhGWD7OyaxaPaBaQsDJ8SJVQ87NlbhHeui0oGMzafdOSwtZLjtbe/FhouvQ16dRGvgYbziIs378JIWFjtH8czBp3DshYOwBsB2jOPxD38e+p5F7Han4HWW4E8keDSOUHuzjXi7BWuLi2ePncBYw0Cl1ECnFcKxpnDFpa/Fq697J8K4Cg1NsY6NwxiU3hp6gqWlQzh0+AU89tjT2LBxCy69ZBc2bpyFqtrwvQTITTh2DYm4LQ4Bfcg/EStlWuOKh/bZ85DPBtiyxbsA4yOOzKlD5juIo2cO6vhn2Y0X8faFYQvHjraBHnOoAdScEvJBCNUPYZWq+M33vR/PfvNBlLsxJkMV61QHcbSCKVQwaTPoqRAySUczlKNpQ9YwndQKt8GiYCgIY0WMhPxZVRAmtNqlbpu2KHIPhRBJA5oxzRbJmEjDyCKnlKjw8Sq6afb3sm/PZCJAAOEHu35+JUmWumtLIdEO/YJJbuqI0xRhwD15Kq51ZZgoKVT+FPtbWRtnOcxhRvhQkCfFwShdjQWS53twLPrfKWItykdnwZCRfJgnyBxTSG5SiFg6VmMfx8O25I8xcW3ANQ6Ne3QD7/23P4WL3/+jSOIuTpQAv1TDgXYbv/zB38NCL4Yzvh5mcwNq0xvw/LHjaPdaCHq0XmbITdGhV10bM5OTYupj9ge4ol7B9vExbN60EbVqGVkcI5ZRNaQII/NdqMdSlIgn5HDiQB91HasBbW0VnOj38NziIva1OlhKcoROBYnpwEsK0hxJcVo6QFWjx0MKI/eQBn1YQ2MYzyBnoWiwOIa3EhIV6VVQjLDdCp+1GMHiMWwul3Dd7BZMWQbKOiWDqXj6J3HRbOqMrs0SxEkoLm3FxoCRzTpUBpSPJInCTi0AVZTZmopB4OEvP/FxbJ7bjGPzx6FwUiGafO7ZE/F2L6SpVF5qaC0t41W33IhavYQsi0Sum6RctRWGMSTGCtt9KHEjw50fubjj8RwYOg6eNwi89PxX/uyhV+Whn6BkN0DugJppaDgX45bLfxJxvwJdIztQBRPZBNC1ljTneVovstFV+vcWoPSKAf1lxJeeyylOHs5ZMPVCDry1z/GZdv+vBNBHP2/tIS0v+AXdXt73nwkYRnjwcsat3wbqUujpBRM8jxHT91/PRF+eJoHIyNw0Qp3v7V4LX/rIH+ChL/4t9H4bwRJQ3gTUbrWh76xiIe8jKCsISwznGqBpOqj5BjYnY/D39ZEv6BivbceeQ11sv/F23P7uf4Xaxo1YbS1Ad3IYpQyZEcJPu8g8H+VAg+u5+P03/RiaRzzsUEpY7h1GOqHiabODxts2wrq2gefDZ5GXWb8rSGMFFXcCfl9H1dmMf/HWHwHiJprVWTjmOKIghR/0oakZdINZyDkOHT4q3bhtOShXGrDMMjKSSDMDqmLJZ5psyCEiDBlexCRKFR7Tcm2t9SM95b1wrg781PCRV/JWIgGMHe4oG1wiP+lulgEWR+LScirSqSaOLlabJH250pnShQ848tCj+PAHfwfLzx5Exctkhz6t2nJ4r0MdNcN+iRPZ2r6fv5duaaP95NrN1wjc2SHRF537a+7YR2lmBHYDChoCjyoU+pmTjT4ssIVdzcfBkSdBRYCXpQABielXhcKFbGcvjWW0Hlk6ekqCru8jiH2RU00oVZQV7v9tMb7h93K/zo5S0ifjCLoMK4sULv5cSVNLU/GXp1VpSi+ChL7fxZqAo2MapYgUzjYQcCTN7zV1dBHjhN/FUh4iNDRkho6AUx/TwWWvuhk/+MFfRdpw0JpwsGjp+MrjT+L3P/YJeImJ+vQcgtxBpJpoD6gyISO/BTX30SwZmG5W4apUM+mY27gF126dw3h/BeM6ZF8u8bBJLG5sZJZbBiez5ASkyNNEOmWyPUcz2UwxYFbHMFA0dPIUC1GMo2GM/Z0e9s6v4OByC2q5Iu8py1JRtjnh8KAmPZjs1rl/J6FSVTAwmfFeFHN8/zmJCkO8ecki1xBlPtS4jxlbw7ZqCVsdBxOWCe7WuQoWGRpXIroqpD7+pJS7e10RQOcUTzJVRIQ+WnORic4pWqHR53vHj0J8/ktfgG7r6PS7AubidincMU7WuHvnai0RHXvkBbjlphtRqTrCctd0rlnoDmcImMumXYrXQrP+IqCTbMccjGESzSu5cF/ytacA+kcfuCVPokzIFQR0JdVQ1rfilit+Ano6BZWDFB46WbnYm2ud4seltf9pAP1sRL4RV+JMr8fpCoqX/t25FQJnf63PDuj8XWvB+lTgPrXBOxVATpKK1jzQFzt0alRSuYiKaMhMDCtY5ClqDAMBxqsqlg89DX2wjGcf/Aaee/AuRKvzSPshKht1DGYNeHUFquti1R/AE/MxF1Zq4TUX3YT6ceAL//mTuGX6KgxOhGj5Kg4PIrzjp9+PuVffAv2SncIPHsQthHkfucHfq8CNNVg9A4///qfwjQ9/AlM+7WR7WC31YF81jrkfuB73LNyLpLIIp1lU0N4gQMktC0kuix3cfP1bMDm2E6Y6DtecQKU8Lv9OuU6ShojCDM3qRiHMBWEswK5rdMojoBfkmZHvsxS8J1/I4jUv5lOcgJ35NfyHBnQCHn+7bxQjb/6ZQD4CdLqk0QiFISZ0MqPmnHGiVZKe+jH++td+Ew997svQBxHKJGlFMSYUB3aeYabcFCZ7ocktTKOHtMA1sabF3669Ckb78FH2uJDXhiNwAfWEvtg0dGH3TOMS7nt1YRbLx9CgRo0zmUCI85y4+Q1T0mjLSt30UMLEzn6AFJ3IR4edI3LUlDLGS1V5HkxJ6FLEl72lxOjTprhkQrXpbEc1ZaGt17mnTTMkYSQmKHkYI+kzrCaXONaG6UKLUkSMlYWGqluWDp6AJGGcugpPz7CKCCcyH6tZjMw20fJ9ONUGPFPHf/zoH6JyxUXwJ0s4EIf4yN9/CZ+//1H4qoP6+jkcbg3QW+0A9GwoWTAzH1sm6hgzFdhxhNnxCey+6FKMV5tIOy1sKmnQw4GYyDBdjKsNYh7BnZ9lIF7oMIvM8CFjinLBTNXh5yoS3URiGEgsB5HtopOrONTu40irgyf378eK15NUuGrTheEk8INV0OWerm0IinyQkJ2tWpDhNJIm6VfP0LMgRLNWQr+7DCsNcd2OWWyplmD1umiwC2YuuhRxhe+6aRmwHI7Ti45a5CvScA4BWarGAtBzqb4Yb2qK/S/fb2ES4Yk9T+LA4YPSvKu0yOX7n053UpfTPCYuDHfCQPgcN990I0olS1juNMcioJNHQ0DXVLov8LcxilWYGSdBnQAv1sTfQQ6X8if3vyrn4WMbLmI/hZab0JN1uPnyH0PV3CL7j8Jkfzhy17pDQK9+RwC9OMvOc2Q+OiQvoEN/JR386YD9XIA+OsPXTi/+MQF97VTgJDlnTZDE6UbuawuIYrz04hP8kj9L+EEx5lINOiiTHZzAcBRoJh2UlrG8+DQevf+LiHtHoXiLSHuLqBo5dMpIqhoOaT0x0hirTaLV8qHbDcxuvhgrxwd46zVvgH3Awx//zG/iKm0DomM99IIE5rpp9KZreN9f/BGwfgIrKWMvPDg16sfZUQbI+zGqvgH94AD/7d/9BnrPHkQc9ZFOArveeT12fPc1+OxDn4burmKpdQS1uim7Rc+PYXJ/mNlQ8jJci6lgJHVNYNvcLlx00S5MTswUuvPERtgrQ1OqMAwy21mVK2JYoWoKdKZk0WxCDpPhTHmYg4BhoIsCjt5fTAQ7tXj7hwT0UQfLcy1gZzEEdLq1mcMOXUBVU4Q8xm4ZtPrNNdh+iva39uFD7/95dJ89iKbpws1UGEmEpuKKNG28VhO7zpNALk5sw9G7ADxHo6cvV0c7cbKRJaqUu1CVz1YmueNRmghTmRKjoiAoyGrcbzPQhaEjsuPnlnA4BeP3JzygScBTmDiWCvjytfTjGN28JwVNw6ijUa7BUHUZuzOdzCP73FCQT1bR2LEZ63ddhKnZDRhr1sWrW/LZGchBV5UwFm2+EsR44alncezZAzjy9D6knYFkrNMel2CfewHKZPAPi44oT0SH3jdynECIpTSAZ6hohQHK45M41u/iF/7zb2PnO9+MwMrxQp7hl//4Y/jWYhsD3UZ5wyyO9j0xnSlNjqGkATOugVLQx3pTx+UbNuCyjZvQtEtIvAjxoCu+EPQ0542OafwgWLPIpG5dLPOHXI8X/d4LQqdwAIT1aCGnljsjwdFAyh26asJTFTyxfx8OLB3H8d4yUhdQqypCNUTAkJI8RwklMS4bkeGkpx25BfJwYgKaytS7AJvqZeye24QJU0XaWoZBjTpfdxZTuibXnGHqMG1yWFjDFWN3sQUSjkMRIjOkUBbBOvRJ0E2ELGhkCJ5gcXUZX73zDlguH1dhxsMtvPjV0xQoCgTQaXbD9dNNN1wHxzEQJ4F06AT8EaCz+y8And09370+0oxWugR2RkxfaIf+UvxU/uSB1+Qc+emqjjTMYSo2Mm8M1136XkzVLkEW8wI0gIyUFl4d/QKAuUPnblAdPUnnN3L/HwXQz9Sln+vAPXUN8YrXEuc9innpN54K5i/3fp8NYBjGYiiFh7tm2NI5DSIPRokWxV0stp7F3fd8Cifmn0DJHqBkBUj8NiyV31cETnhVC/0ggRs6MNIydu68AZdeehO+/KUHsNndiCv0DfjYz34Qlw4cKEutwnRkqobexhLe85e/j8PREu499C0cPrIPuR5DdzWUyi62bt6O3XO7MJ7XgCUf2YlldNpLcDe62O8dwt3HH8WeI49j/UQJy4tHUW/oqFQtsY11XQfLS20szHMUSpcqjiPrqFXWodlYh8nJDdi2dSe2rL8C/ZUqLG1Kpgp5RjOawkVK1TJoOg8R+jbHxUEi+3KTy1KABYP4hXNPu0ar/I84cl+7Q6feWsbIshsGrOEOncBplF1JDCPJS09zNMwS4mNLuOPPP4Gvf+hP4BCoNAc2G4NcQd1wRHdesmwZ344AnftznWl8IqEiUAxNdk5WncUfpEMf1j8EbY5CJR2MWnCZBBX+EaEK0WTzyOYqgPebLPiSZqKsGmJkw+5cuADDwoSP02fhhkRY62EYIkpIqsrQRAXjbk0Anr7nvSxG4OoYY1d4/ZWYuWwHrJkxGc2zIAjUHIlFKYYqgSGjlDbu7NmJ8yPreBirNIAgwfJTz+K5R5/E8uFjCDp96H0fjV6MRqbJaoDPFVkCfS3DohpjMQ/RUXN0WDiXSmgjxVt/5D14ywd+BnzUy6UK3v2rv4V53UZUrcLduAED0xTJX73iImuvoBH62Fkt45rpaVzUbKLK4mZAyRjlaQZ6vB4tY+hvXhgkCcYMDcTkz9KpF3Gi7OIZlyvPW8rnMBc9OnkJNGIS8oNqIFFUvvMR2RoO91bw9NJhHOwtYEX1EZUUhEYmFrJ25kIX0vWo4B31d4UhjUW2/+oytjbruGrrrIC5GfvQ0gDxoI+y7cK1Cokd9+ScFvJDoDmNEIS8/oYk1JOj88K9jesXJrqahimmRoxh5ZSR8ttPf+6z0Cxq7jmVFjYmYk6GIl9scSPKEdMUDbeEG669BpatISa5zuDePJUdejHUGKbwSazsCNCDIaizQ79AQD9lXad89IHvEtEHn4I8zuGaVQStEnbv+D6sH78SSkKvagtKxtEBAZ1DUQK6K49SSHEXsEM/Vx752fDsXPtzORzOQRo6147+1N9/KrC/EmA89/j9O4Tep/kxZxu7nzpFWPv/Z+zORcubiQ4ziWPopiN7qEHUg1tXEObz2HfoPtzz0KcQZcdgWD2omo+ETFvxyzYQctzrllArjSM+EWLz2Hbs2vVqbNh4Gf775+6E3tPwvVe+Fn/9K78Le88hKPOLmF7fwLPto7j+h9+A7OJxPK2v4vnBcSTpAJU69ecxuoM+bKuEDRMbkXczNPUy0raHwaAFa8zEcrqMY8kCKDzW6GZmGciVAG5ZxxW7L0KcBnjkkWekeyQ/IM9c5KmLKDQw6JN042LjhllsXn8FXnPde5BHTcRCmiMz2JERHosdsXjUiiCGYm/OtsECcjJ/mfFKg4t/WkCnVItngpDihoDOrnZEimOR5tQqaEW87ou/r+kuVr/1HP7gF/49Bo/uRSPIihSwXEVdt8XTXYxMhrG64uXBrosFgZDiiv02zxHuo0c79KF25uS7V8b/ulawxcVCdWQEVez2AwNYNorumasA6pNJfnOho6paKDFLXfzEqZEuOnNOGiiNY4EScCfMLjMaoAYH66oTMoFYCdowKnVMXLoNt7zr7fCbDpLximSTi8mM+J5rSA0NHTWR3e9JFr0ULcVkQE/YgeryvKh+DD3iQW8DvQGeuPd+PPHlb8A9uoo6CW1khEMTohUL3RU1QUtLsZgG6GlAh6E2FRfrrroMH/ivvwff1bBcruHt/+4/YsmtwVw/DWNmAqFjFnkfwQBGt40rm03cvn0brmg0ANqlriwLu53+6Bwvu2N16LYByzSLlcFwZMLds2HoiKJQOnZyhThk4q6axDCCOl0SO94AYRAi8UKoSS4+88yU5+vFfPesbKKrpzjQX8SjJw5g7+pxrGoJ0rIJxXSQhxr01JARe6FJpzkNJ+EkMSYoMb2x08Z1mzbi6tnNyLurSL0uLFtFFPiol6oo2Y4AOhP4itgEvl94P0MEkV+EoAxH7oWxTFEycpVMcypDY5JiIm6UmRjyq/jS17+MjtcTLTpJEuzSaTLDRDZ284UDC9B0Srj+6t0wLU1spRnuwueQgE7Cc54NSYScfhHQ8wBp7iNJfRnBF67QL48H9e3H+kjSsWaC+if3v56LUJEzEJerzhi6SyZ2zb0NmyavgQEGtNjSXRSmMmRqCiUTOT3e13hRv/Lu89x55GeFuJexfv5OAvrZdulnup+nstzPViD8w8H5ad4KawwuTi18TnefTwvsYq7AsWQovuq5msFP2qiO5ejHL+DRvV/AY3s/j1hZQMebl82VxV0sjy6lAl2tYKw5g+0bduLAw/uw++LrsW37bpilcTz+zPNwFRuv2noZDt1xLz72f/wKyvFA2M7urILZ11+JF7AArxZgoFBrmkAzCpMINgq6acB1q9AyC+2ltmhtHRJdBsvQSoBWVdDrZtADoGK74rJNotvWHRsRhh6efnYJtRrQHm6YRH4Gd/i+N6BpFixlHN9183tRc+ZQdtZDzetQshp0rVTokrMQKn8BQVspxpq0sFNyuwB0ArxcT/80I3eecwLoQ5Y7x54F8BY7dF5eBFy68q36fZRcF0aQwgkyHLrvMfz6T/wMml6EJolFfoSaYmLaqaCS67CHgDbyRufPKuRuRXfOc5ePOmLXLe3fi4u3kVe6gKSY8hSyNcL5SBfDz76iYKmkwGNXREtWP0BCZjM94mGjbNry+PjzJCqVqwU1O5l4FmTkW+jS4VXskpxrfTK8mxXM3nQVttxyNZxLNqPjqFRNSlfO30P2NWNHc02T8Xh0UtJUHMzch0tim3hwZTIlSLxAioV6qYJmuSr3NT22hOc+9WXEzx5GcPA4bC8WAh5b5L6awbNUvNBdRegYWI5DGhdH3gAAIABJREFUxFUX8WQN/9f//VHom6fxeM/HD//uR3FYtTBx0RzyuiuST5KttEEfuybG8a5rrkNpeRmTYYgNjiUrkdDrwXAsNKcmoDpMcdOHSYGjGNqCmU5CGAGdRwVNciRKt2ByDv3NC4c4vz9Af7mFoNODHmfCjicnJUh5cZno6Qnmcw/7+8vY21rAC702uuyGLbtgQWQ67ITALu8S0aHHGj3pYpGkba9WcNX4BDZYdH3sIUt8wNYKi3mrDNe2YZrG0PMzLe6f7KwTDPy+dOiSojvs0IvxN0NlaNVLrgBd7sTIH6lWgPojTz6GfYcOIFUon0yl+KE9LLXl4utO8mieY6pSxXVXXSmj9pCAbhQyOZLi6EkhZa1IIvn7EwF0+rkLoHOHXoyqzvPoPw2gf+TeN1JMhyxjLq2KemkSnQUVF296PTZPXQdbmxlK1obDMOk0eAGyYxer+xcr6mE3fC4QXXvvz5VHfp6P9Nvu05l+zivp0E9fsJy9qli7gz6VkMb/Z8V7YbeXUdWc5heMHstalr6wMU8J0uEIbnQ7FdRZ0BG8GK9IIgqUAF60gHIzQmvwNO55+JN4/th9cBsJen5LXKRMaxz9vgZDm8R0cwuuu/RGTFWm8am/+BvcevNtuOSKq5HrJha6bZSoEWu3sMF1cN8nPo47Pv9JXHTFJhzuH4ayqYSu0UOsdWFXOPLM4PtFjoduFmAxoGqDKz7TQBzFsg+kJTcLbKoFxxsMdbCxNB+gVteF0NLt82IsAEDnW5yjOcpgoIMunom0sazCKZp2Jftg145bcfklr0Wjuh1JUEcaudBVW/Z6MlIXQC8kS4VMjZUHO3UekIUf2plu55oAXQjLXcJI1nTo7IxG+0t23MIHJoHMUAXQ6c6l9UNgqYuDdz2MX33f+7HOMNFgROwgwLjiYHO5IVGpbqKI8xrZ5lLHrHmbjk4MyuR8g7aqQ0fOYbMi92G4RyWpbpS8NszwKjr/4f62ZQMBuyKaxPg+fJkkZCjBQtlwhFkuhLjhfWAOuZdE6IlrfARS6MaqU4gNFcuJj8rceux+02ux7tpd8KqmBKR4JAwydUsIWyyCVPngjZMNFiS8bkYH/SiVja8d2dA2ozp1A2mciAc5P3PvO6lYmOmlOPi1e7H/q/chOjSPspdAJXGOygJLx0F/EYpZRkfJ0bU1dGoWfvsTfw5n1zZ8/un9+MWPfwnPBinmdl8CpWygH/clF3xCVfADr74V016A9WmGmu9BHXRRdg1MrhuHWXOFGxCL960mYC3vNQFrMsSLAopd7+hc4N+LMmCUCQ8FYRzDZspenAmgB60O0pBdMT3jE3G2Oz5YwaoSwnMNzKcRnllYwKHVVclwj0olubbcSIchlR0JtgR0mviEMP0uXr/rUuwwLGirK6hRR64DAyWBUy7D0S35/ULMJd9iSF4jo51FBcOe2KFLLSLKBn5NEeNLxxxbIVeGKx1AMRSkVOnkEQ4cOYhHnnxUgmzoIDcIfCFi8iaKhqEd7YZGA9deebmcHVTA6EPdO3foYjLFbPqXAHoR0FIAejjs0M9XunxaQH9LrvLJUwciTXC0BvyWBRtbcPvNPwg9WQ8lLRVZPdwnyGc+rMKf+lyqq9N1tS/5u/PDo9OCzLkmBKf7dwLWmfbcchCddSfw7U/oqQfz2Q/kk9ZDZ0ykO/v3j3KjzvdJHPnYn7lCPF1BMnq+0pzjUBtMJCKY+8ECGhMZgvgQvnn/X+GFY/djEB2GasUI4gjT67bj+HGmU63H//KDP4uka2HK3IB939qHhYV5XHXtboytG8Nyd0H28DEtYJeP4FsP3YnWsX3QNB+DZAW+4SGtcKzvo2oZCPqMemSuevEhAyT+RzfRDzgyM9CcGBed6mB1RfbAlPHs3LYdPDaeP3QEiwttqfg5KgsjZhdTakP2a4RqrQov8OF5MUyLYiYyWXO4VhlZYCALq5hdfz2u2/12bJq+AXk8hsg3kaeaFAWK+DaHMkWQdDV2jQord01+zll1l+eo9s73lZeDiYA+lHCJXF40wAVoEdAFsHgE6ir6aYSq7QKrfZRg48M//Qt48st3oJLGsMMYTcXCeqeGscwQwlwp06RDDpiXTamXrkiHy/hQ1kSqqSO1DaxkgRDVRpPQQt9djKyZrsmigCxx7phpz8rXTsnFNVwOf5qZ5LYpxDlK27jX5V5yZJrDDp0dOHPr+VrqhlnojcMAfh5i3BkTmVinYWH2dTfi4nfeDmXzpOyvmYbGVDhJDBMuFa9X6q8LgOe1KbtyciGGsjV2euL5TlDk6JVeDLw/0iIOdf3DBDkrzWD3A2xSHOT7TmDv338DR775CIxeIOQ+/qx+HGE+6SLRHRzPQ7THHPzob/yfuOK734ivHV/Ej3/o/4G6YSvcpotas4T26jymyg7eet01qHb7uNgto+4HqGYpaiUDTt2GXjUR2cyCB7S48Hsf3V50zRy2amu8OgjmvAnAF9Amen1DM6msB92gMu7X/T563WV0vGWoTo5eOkAnDeAbKiLLQTtKceDYIvYuLGClrMGoVBGvMFylJmuu7qCH8hjlfh1cun4c20o2dugmyp4PJfTFBEZvVKG7DlYXVrBj63Z0ux1hojPHnMlpNt8TYhrjC4mN+3RRuImfPZcmOXRFh6PZSKJEyJVOlbp5H7nO593D57/yBSR5IqN3LwygUcZHoE5ZFNDEBti+fh02Tk+i2awh5Ron8IqJBqsOvkspC5UnKxeHVap/RiEtNKIpOvTzB3R1qKQZvS7KR+57R84oN1XrSFC9q48h7NqwsBG3Xvf9sLNtUNKKBBEUmeiFFKe4EdDPfqS8HEA/34ED78HJ5KRTOstTz8EzjctZmZ7tPp592rDGPusMB++5OqzCg6p4Bk53P84F6KosYc7/tvb3n+6nnB3Q6cPNwIYEphUgjE9AN5bR6u7FvQ/+DZ4//BBm1pdw+Ngq5rZuwKaNl+PRR05g/czVeN3t70ZZXQ//RIZGaQwp/Q6sGINkGYrlQTV6ePzJu/D00/djdfUQVM2DbvPfu1CsHHbVFtOLYCXDjtkp0ZceOzoP19Kw69LLUClVcGx+AU/s3YeZzeux47JL0O/3sG/PU/CWethQdXH1VVeir4R4dM8eHDkcolwCyuWGZLunaQ7HdYS5ykPBtDWRqlHjyuq+2wcmxiz4DJsxGogGTUzWr8CNV78Lm6avRRbVYWr1Ij5VvKQZqxjKBc3uRTykc3YVHAec/2t4oYDOUepoHC1TiaGfOYFUAF1cy4qxskv2eCeA2Q7xn378Z3H8kSdRjiOMaQYmzBIaMFGNVXGDk+5cTo0cqakjtDUZIw/UTCRwjMFVqy6aWzfCaVQw1mii7JYkInN1cQlLR47LGLd1bB5VzYIaxIhaPQH2MbciY2zaelZ0R7pgsuAVFnfUlIeBFGa1ckU04IE/gKNa0in3/QEisGt2kes6lgd96Osm0LjpMmx6401QrpjFoXyALlJMTk/DX2rBSVW4lDfRNlTXEBuaWLTy2qxTi01CW8GhlsM+yVIpLNjlkmzFF1vlpGtkoDOchLFJIiHN7AWY6qQonehh4Z7H8fQd96J3YhEVJokFIeaDFhdC6Fg6lhom3vDTP4Ibf/h78aUjJ/BLf/11+JVxTExWYSoxylqKa7dvwZXTU2gGEcajFBOajvGSA7dsIi8pCMwUPT0S2ZabuDDSgoktzZq8oYbn0ehvh6C+1kBsBOh01SNnhH7w7Hi5kkgSHwNvFYNgBYOohUHSQz/yEPNNb5URJhqOL3TwXHsFe9I28moFqk+ZGsnXKtI8FaUMwi6u374RmwwVm8iID0IYWQbDsaE1atBsB/NHj2NudovstlmM8Pn0Q09G8GSRR7TsDX1hu1ONI4luLAj5XlcNKIlSmNvkiQB5L+xCc3Tp0r/+zTtwdOGYNCN8PYvCrMguIdxoeYZdW+cwPVZHrVYWfTrXdZx6Fix3kuIKvBxFqCoqx+6jLp2APpLVnd8ZXsyq1oQQ/fF9351ThanpLeRpCFtrIh2UZJR4/RXvRFm9HIgrchjJCy7VXKH7K37QaKt1+jt0VrBcQ2w8v4czdFw7TzB/uaB/5vv2zx/QR6/f6fTpdPjKDe6llzA2oUI3VnFi/hHsP3gP9h34JsJ4CbatYHHBx9vf9k6MN3bg7//2Ydxy0zuxfmYXzHwS05UdWDixjDDvYGzGgp8cR6u3X5jxd979GShaF4rpw3QJDr5cWG6JOdnAymKCRlnDtddcL6Phhx56WADhhquvQ90tY9++/Th47CjKzTpmts4iCAMsHjmOcKWDaqZi8+x6HOnPi80oY5/5kWWmMNYl9pTkGsTo9VdRqhY6U4YSkSzU9xJUKyp8P0Oz5mLpRA7X2Iq3fNf7sH32VnjtMkxlAnnKkR6ZwxxVcsTmQ1VJkuNOnfs25i0XWtXzuV0QoEtBPAT04f5cCF1DuZcAva5gkMZQbcpZM1T6KTp7nsdv/ut/A2N+Fc04xRg9zRUDpVRFTbXgakXkKUfbAcf1iNCm4fl4DeMXbcHmyy/Bpp3bUJkZB8o2Eumaiv00dyGM+uQIl0VB2vXw7CNPYP9j34K3uIq8HyAbBALo46qN6URD3OtLRpmh2WKXSiAVD/Usl06367dRUUtwXRetfkdKaKdUQgsJDuUhbnjX27HjDbegN1nCfImjbVWKGHHMCzJUckOkZgzcYFhK6pgIHXZriujx9ZE3e1YYyvBDiowsQ6/XE206c94Ls5lRApdSTC0qOvorq9iU2tjhjAPPHcOjn/0i9t79ALJWH3WzhFanhR4ihHYJxysqLvqXr8N3/8q/xecOH8V/+Mzd6Ogu5taPw048XLJuDLddfikqgwGaWY4JRcdEqYxyrQq4GlI9Qhc+PDMREHYDYw2gnx7MR3/7kknmGotdlTI88qlIMpOBE2WFPQRJC/NLBxHGHXhBfxgnTIMyB71OjBf8Pu5YfR4dU4WtVRD7JJJqsC1Ot3xUlAi37tqGsdTHeBShzAmybsIqlaGUqzJ5O3roMDasXyd7axb1zA0giBNUxQBmCLIE9ILUXTwa/jvJcJSq6xqXFAkylXt/H2bJQC/q4+4H7sbTzz1TRMPK5KWYprFLL6rgGDdeuQuNigvHMWUKkKZ0i+P1zowL4uWL1uSSgUJV0BDQ04zrOO62zrdDP1kjnlyLKB994PvzJGnDsFeRJYH4uatJDZYyhcu2vgETzk2S/8xdoLgPk6UrA/hin1B0F68snOXkG0MA/ZWYr770yBsdZqPP5yKtnWtacLoD9VwdclHSnu+xyjFMoekc3U69j+f6/S9mbZ8PHLzI+DzTd49WDqO92aga5P3krkt1dCy3DmNmvYUUJ/Dgw5/Bk3u+Bj84gampmkSrTk1uxs3XvwkrCym++LkH8APf9xMYa8xCVxtI4xJWV1qYWldCuRLhzrs/iQce+Rw0qwXd6WEQLsB0OcJMxN99YsLF1tmtiLwI+597Hq5bxtS6dSJdev7gIXi9AaYbYygpBnrttjBUV30feYlxiIxs0eCwKG15sG0dR/0E5THAdRqIIxX0+VAU6lpHblM+dIP70WLfJQeHosI2HWFHp3kE29IQejbGqjtw/VXvwJb1NwLRNLRssrh2RNPOaS2DjQZQNI7l+IsI6O4FAfpoQnU+rz6/R8xWhparMoLniHs4YpZ4UV1BPw5hV8tg2H3Fy/H05+7Ah37qFzELG40gRA1AebizdhkdmxfJaV1Kw8oWmjtnMXvTbmy6epeQuVJDwbLXQ4tZtaYmgD56f41yxMVVLVdFfpb1fBhBgqTdx77H9+DRe+7HyvF5zOQWplZDNFLKi4oELVXXJEOdrPcgGsAVAmaRZS2cK0uXKNRBHOK4EmLT227D5e94vWjLD/SWsKzEsCeaMlbvd7rYND4DRzXAx2WYJmCbSC1ddu689A0amwynlHIKjKw+SdLg7j7PEfqBEMf8gYc4igTgeaOZz6qTI04i1PsZZjIT07EG78AxPP6VO/HUXfejmZmIOgP0Ex++ZuCwnWLiNVfjf//Yh/CpfQfwS3/zFaSVMeyYGcOWmoOrN0/j4vGG7JsbioqtU+vhmnaxi9Iyiaf1tQiZQ9c2CypTBNPTTIjWAPbovcXnUFq5IbAVzocEKeaZGUj4BKsGVDbrygBx1sGxE88ijFrwvY68JobqwtarYqV8IolwZ/sgnuuuwnLq8ANCrSExx/C72D5VxzWzUyiHXZTCASqaiopbge1WkRlU1ShYmD+BZqMuHTmvT3bCBPGTjm5pjCimTIwe9lyNsLsupqLsoi3NxmAwEJdL3dGg0IIWEY4tHsXjTz2BZ/c/B90y5X1FVj8n0hK+xIM7iXH7zTfAMSiV49lQmB2RO8NJNnMdSIo76cbJClEAnSsA6tEJ6EPzm/O6gAv5XZENMZyZfPTBH8zDaBmWS0D3oadVmBiDkTewefJmzE28FUrSIMWoWLpJR0HyxJC1S8eo8wb0UUze+Q3d1wL6+YC5XH9rduSnA89zAerIC/i8Xg8+c3ItfTsZbfTzzvX7qXO8oNtJo4XT/5TRyP20HTrfvI4OL1qGUxrgmf134/6H/w69/hEoGjsmHZGv4O1v/n6sn7qY1yj2PLEfN11/K0zDAXQLmW1LqEFZi3DowMO4796/xWpvP5RyH162hHWzYzDNDO3lZbSXgHWTDnZuvwRBkOH5gwfQG3QRE3iY8EvWGwveMEM5Bxyav4gDGJBXAK+ggMBlGEc/l8znyNLQHvhg4mDJrUt3HgaxjNp1uj6lHqo1F+12Czt37hTZ0f7nDmFyfL0cZosrh2RHZ5lV2HoT9cosrr3yjbh482sRBw2kARMLq1ByvQhiUUgYGkChn4OYX/zTAjpPhFHwCi/vEZgT2Pn3EQE9CeFUylC9CKVegi9+6KP47G/9AS5zx2B7LYzDRrM8BttxMAiCwhmsZEGbquNNP/QD0DdMQFs/jr6lYCHooZtGsv90qiUMPA+aocGwTNlXS6HIfTd9z6PkpKacsi8zyQtNd5Tiwa98DXd+/FOYnu9jmr75li1kOSZx5VEEF4bs/ElUKtsVtALS4HJYkw3M99vo5TGqV12Em3/+fejW7ReLGp02oxl020S9OYZqoyEpXSMiFPF6ZO16UqPMwrZwOZfiYRReIx2+aSGPYmG184PgTrOawC9843uuBqdSgs7Jw0oP6+wKpqwy5p98Gk98+S7sv/NBqC26zSno5gkOGxHsq7bjg1/4BD6+dy9+6W++hNqmOczVXbz6kq24ZKwMo7uKactEw3QwMzFTEM1UFbROicjZ1hKoZuGTnvkJtCHBb+0JcLrALb42QgEZHdc8OwSQ2JlbiGKOpE1oZHorHuK8jfnFfYjiFjxvFZHvQ81NWFpFityWouDpvIO7DzyHUHOQqDbS3BC5XzWLccvFW7HBzmAHbbgIUXVsVMoE7zLiVEcUpxiQsW8wRInZIpl0ybyuaO7CDl269JTrhRS6QfJGIb0bFeaW6aLb7UK3NViuiUHcw4mlYzh0/BBWOyvY/8J+qIZecCdSThDI9i86cDVL8cbXvkrkddS950LIY6Ggif5coEUa3uKMLuRzow7dR5L5w+fvzCqXs5/tBPRR2FOBIcpHH3hP7oULKFVayBIPCmNUtQmoSRlN9wpcMfceyUYHDyECT1roZ6EWT5IC8wIAfdihny9tX+SEL33rvVJgX/v1p5NmnQtQC0A/M6iefQeffxugn/r15/r9BaCfL6hzQlBoMl9Oh/6SC16IMblUw04lR887hG/c82ksrj6Due3rEMUhXnj+BJrVzXjz678PelZFozolnYpNQhTH16UMx8J5OC5QDvt48r6v4pmn7kZu9xGW+ogsH5fs3okyU6cOHcfBp46Lf3it1hRw7vQ6MOhXTdktB0d24ctMEpUTJrCGfDOfn5sq+sxBTklmUYFuJolZKU1Iak2kiYKVpZaAeaVSgmHQNa4Dw2DFTYlbittvezVqlWl87Sv3olaexs6LLsZ9D96Jgd9BpVxCGCQI/Ry33vQ2vPr674HfrcLMN0NJxqBkTqFOUWLhAyhqr/CIJiFKiuLzu3EHfiG3EZgLxew0gE5NdMDCzbZghimM+S4+/IFfw/6/uxMXmTWYQUdCWNxaFX6WYjnoQ2mWMXvtFdh87RWYvHynMMV7loLQ0pDRZ9s0ZGzJ97ZtGTKKFue3ofubPE0knFFGttrGZLUhu3NvpS2GN2OlqrixJYfm8cTHPonu08/DW+1gslwTHTw7eTNL0dDKxQhUM7GaeogdE1HNxv72AupzG3Db+96D+JrtWKbPD4N3GItqOSLRsksl1KemZB+eDq1iRS9PRJf06GJqpNiaaJRFcMU7Pkx3E1LesGMX1j5lX/QETBIMen20223RcDNtzi2VwKVLQrWIQi2/BaXVR3xkCX//+3+K9t4XMKa66AY+5q0M0dZJ/M5XP42P730Kv/KZr2By+05cNF7B6y6/COu0BNnyCeyanUXdLUHRODnjFIQJJQQiInIikaYENf7dt9++/UwpgLzw5JMzSpq6BKpB6ZWGNGH+N4HPFFJirniIshaWVvcjyTrw/RUJWcliutHRHc5BT1GxXNFx13PP4OggQmKWBdAVL8KWcgmvuWQbyv4KnKQH2+CKq4RSuSGRO2lEEycSD2MEoYdGoy4sd/6ZTnG0XyUpjh8jQCcTni/SCNAL0bouK5paoww/HuDwiUM4eOQAFlfnUW1WsP/gAQRxKIx1SRelKoT5AIzz1TW87tU3QRF9OSfWnMBxnK/K10jje3KCXYBvIV0rdugpQ1oU+rmfP6AX/hZDGSFdPT/6wHvzvn8c1XoHWTpA5pfgGhNAaMPOt+OWK98PJR6XjqLQ7tEGjBUYfYDoQXxhgH4heeSjEdeFjtxfOZCf7J+HaT3nD+jF/uT8O3Qee//QgH6q3O7kyiQDoihBuaqhFxzGnmfugVmOsG3nLNodH4vzHrZtvg5jtVmsLHhipcmwH0MPYBgeesoJHIj24oWDjyI5cBBGv4WLtk/DHjdwx/77cLA3wLq5MibrTeSLHlZfWIYa0VPcRV8zoJsqSulARok9Q8GAshomNWUKHD+GFiZwHAXdOEdcA3qitlRgmy7C5YEYWgR+iot3XoZ1MxvQ63YxP38MUTyQfXeWeTJGk0yKFJjbPIeZyZ146onDCAYm3vGO78XT+/bi+UPPIAhb0PUMQRBg3dQcdl9yG2bGdqNmXQolnoKS1oaAzgubXXpXTJmgWkOLivOD5QsBdCnlhuN2keGcAdC5R2cP4qYK4n3H8es/9L/B3L+I6UhFOYsxbleF+NbiVGOyjp23XIedt96A6o7NWNZT2aEPdMCqlFFvNOHYDpIgQjjw0KxUxW5UMXWxlo1JwqMDWcLnPZHwi7A/QDIIxJedOmcEsawGJjMN/uNP4/hDT2LfY99CstTBuGKhnukw+zzQfZThyn490g0MSjqO8P8myrj6zbfhkne+CXvDFpTJRiHZyoB6rYZatS4jVo5WwygWMhQPfzLVOWot9NgELe4miOFsbIaj6NHoc1gjc5fOG7s2fvD30GWtN+gj7PsIV/tiP8u+QLMNhAw58n2UUgUbtRL2fuZruOsv/jsaoYZur49uxUB70sXvfPlT+Pz8MfzcX30GzS1zuG3XDly9YRy1oIMJXcHW9TOyNorEVpUqAFNY3ZL7niTQYzZkCUKLWfQvLeiLsKAXz7ST/dao9j/ZoUeA7hUdaeogowkZmGXAyecAYbqKle4BZGoPQdxC3+shiHjW0S3Rhqfo8KsunlyYx+MnFjFQGdVqwAwzXLtuPXZPj8H1luFgANvNUalVYFoV5ClNAejnQDvgBK02I5ub4uTmBwOUmMBI3ocoFhMZudNkRvCbVq68mLlHF8a6Iux1u2Ti0NHncej4C2j3V9Dur2JiehzH549jpc0Jg1/wakADGarCDFQcG6+5+VpWg9KhF4A9BGf6tpAoKNyC4tom/4YATM+LOOG67kIBffjzclrbnuzQ35UPvAVU6gHyLEDs6yiZY8hDE2q4Abfd8DNyIBWpO5p0GiJfUxnwx8qUrdGZWbpnJ8VdWB75mQD9TF3xS0gdw/NzbX9/Op34y2O5nz+g8zC4EEDXuLC6oA69GPmfrUM/M6Ar4oPM9UumtuFHSyjXNDmc2p0AjfomdFaYJlaCa5eRxgOoaMPQOzhy9FF849FP42j+FGzbx3hYBHvsvnwnKtMl3LnvfiynPRxfBqYagNXXkZAJbNUQqzpW8giOa0DvrxSaZLLtVRtIdXGdqmSQtLco7sOnVKRuYyUeSLdp2TYUFiLsCEJejyau2vVq3H7169BPO/j8338Sx088jU2bm1hYPCIVvGFaOH4sxKYNm2AoTZw46uOH3vuTGBufxue/8HfY+/TDaI6VpeFZONHCttndeNsb/hVcfQuUZFwAXUxl5IKnjI2sXFb0NMQYOquchSQ6YhUPh3fFy8Wd99B3++W8B176Li3WXTRbKbY2Ra54wXIvxsYstgnmHDkGgY9qrqG75wB+/nt+COsGCkr9ADWomKiMIXZN+GUDszdciWve/noYGyfwfGcZadWBO9lEbXwcGgM8GAea5qi4ZVg09PE8sRSVHTjlXhwhssPj46KOO45hKBoiz0d7aQVhbyB56Jyy2F6EKe5/ByEWHnwMd33qc+g/dwg7y5PYoJcRtTvEW/RAUmUDx5UAe6MWLnrzq3Hzu/8Fgskq2mULq4wIVRXMrKOt75QUZfygUmL0PPNQ5vugaLqHbHDBPfLbXyzI114r/Jkk0tEmlIYkI7a7PK40lfdgtuphZX4BPX8Ao2QDliaBLezYZ6wK7Pke/usH/j2c+QEGrQ6yqouVqo7f/fpn8EDYw8/80Z+htnEDfuCNt2GDa8Dut3DppvVwDQ1hGEG1XAlRyWmMlBUFkZXlsITmzcAZpp2dPAwL4FkPJ8KOAAAgAElEQVTzX/n/0fFwCqCzu0zzQWFCoziSMsg8A04B4oSkuFV0BkcB3UeQdDHwe/ACsv/J/KZFrYbAsXAsjPHN/YfRSlWEDAeDitdsm8OsraKWdGHnPuyyiVK1As10kcYatMQQuRznc/MLJzAxwTzyCINBD/VGVbCJAS0surh2ISGW4F5wtjgWV8V8igJVNtFUsjyx53G0+y1YJROt/5e894Czq67Th59zzz3n9jY105KZ9EBCCQSkSkCQIkUEREFX0HUFKzbW7q6uZXVRsYPiiijq6lIEEUVEkN5CS0hIm/Spt5dzT3s/z/fcMzMZJ3NDWPb9v+//5pPPtFtO/T3f8nyfpzAunvHlahm79uyRYCqkhxFUg6hWDCHSpRMxHH/U4VCoHys8EI9TwDYlK4UB3tuSqTcAPcBgnn14tgE8gRlXNCqaZegz4IuUsTySHQOzSUB/+PWuZ+noK1YFEHB48sMImB1YtfzN6MocgeIoDQUiSETD0jMMBGmjytfFJkg9MwLmbNKr0/zIpwOH3DxTetwzv79X7jqQhwfmr6RkzqhrsuQ50/Y1364D4w9M1AimfH7zz/r7Z0wl5M10/GcLaOSaomYxFY9cEr0MuK4Bx+a8ZRgqS2tqHPU6I+c84nEb0XAeGzc8gKef+gPGyusQaMniiKOWwyoCa599UW60cFzFeHUUxRoQiwn3BAFLRzCYgK2oKLs11HSS1WyELAdOmR7dPSiPBRCoRJAOJRBRKP1YRNnKo21eGzaNbBcikJbUUDRy0EOeuAzfO4IMuiLH4l0XfhRD23eimN2O++7/BbrnxuEETbyw4XlamiOciMI0LQTVBJYsWIXVJ5wHqxqFZaq47bZbsHPnTpxw/AkoFmrYtnUYq444EYcefKwnk0x1OJYT/THPadwFuQrEHIVtEE+9Ta5//izZIQvQXqdWxpjpIOY6oJS479bm32o+aUlU35gV+qjUEFiRYV8CFMfRKKbB8jZLxALkDMC8zF06fraJeDgMp1xB2HKRW7MWH37z29FaA7oCUSQNFenWVuxGDavOPx1HX3w2NlXHkQs6aJ3Xg2QmLdug0w0tSNMMb0yU4MiRJ5YuJTZpfJ7/1b9Sef+L6YnjSu+5kMujXCqhXjOgWw7SBKlSDe1aBI/cehceu/l2dNUC6LV1ZEwVMYXB3zgSsTnYZOQw3BbCa955ETpfdxTGIgpGa1VE0ilkMhkkEokGGdL7dG7rbPbG/oiXTrIcg0rDkPYBM2O+lt8TyPl3PcSpCS87p2wqmdARPYTieBb1chX58awQ5kIEGZrB2KaI0aSg4anb/oQHf/hLhAp1xJMJbDSyuP6lx/DU2A588Otfw2HHvAZnnbwalbERLOruRl97GwIkcDGIYFNUp/AKHQC9Y0jbz0iYbPEYyqUy6qYl28vt5Lnh9vHnMAPfxjZzAoHnIkJlOfq8VyriecDn8noVaV7HEkKcEnRQrmVRKI3CckviMEbQYtZcKpVQKjGIUxCMRFFwaHoTw2ODI9iwJ0spSSi1Mt547OFImwWk7TKiAReZljZCNOpOAJFoHAonGUzao2p47rnncfTRR2Hb4BaZP0/EI8jls9i6dRMeeuRBKcNTXMpyLCTTSfQP9KOzsxOdfR3QkgHsHt2F7Tu3Y3R8VPwoxDNdggFXjs2u3XvkPFKcivedjHo6QGdLGsesPATUmfMeU9uXXpVDfB0mNAi85E2Ie6I8V4SikRzLpuE+UMwnXE4x1PLe1wsemOlPVZpUfvLISbJ2eAuIVzLw7FJDUKwWHLr4LMxtPw7VsTbAoG4uBT8I6GNQVErZU+mHns+TwNSsj70v4JkN0Pf1nl75ZN+P2XrQHqB7c4X7esyeoTfG5qbMAcpRbKIffyDA2+yYHeh7NuMQNAN0yahcGwGXmRTFGijqQUDSYLuK1xt1KwjHTajaOLZvfwgbNtyH0eHnUDW3I9Xu4rAjD0O1GsLTz7wokXBAtcXcJB4FyHFh1dKxQ3BUej0r4tZk6iRTUekNCFSBmNmFlsA8rH9sEE6JL6igzhZSCDjl7GOwbtsGRDtiKJhZuDSJCZjQI41goZZCxn0tLn/T1Yg5YRRGBvGHO74HVS3giCNW4PkXn8F4ZRwFI49QJox8pY6u3uU4+aQLkNTnifDStm07YJku5s4dQCFfwc4dQ0in2jHQv0i49RIRyH8CmMeC5cOTU24I/Ii4y6QG6iS4sWfXqMTI6wKysFCvitx9qZ7tdQ1PlkwpndpYWhpe1g0mNvm4dB2jbGrDsjIgMqlegEvCsny+YyNBQChXoRQr2PnQ4/jsu9+LdujIOBrmJuagUKvhoNNPxPI3rEaxI4piPAitI41gNIxENCYe4L5OObNUEebxZmY8i9km95+ffRBQCCBUhCMz2a7WEKjV0aKH4RTKqGzagRduvQfjjz6HRU4Uer6MDMKyP3lYGI8HMd6TwOlXvwel+W3IRgII6LoojiWTSUQikYmAQ84Ny+r7cS/LiJziZeN8Pn+mnSorQWzjcFyOQM6+Ob9PU1cdQHZsDJmWFlTyeYzs3I3C6LjowOvRCAyd2aoJXVFReHEQT1z/X0KQ68i0Ykgx8I1H7sSmQBUf/JfP4cRTT8Uxq1YBponejk60JdN0EhEDJHG3I2mUbmKOg3A0AgpBFSslDA+PoL+3X1oL3G6Clt8i4M883vydD/Z+csWf5ffiJEYuBANP5rp1BDSOf9VRqmZRKI/J76QczbNOKdZyGWWO8jGL1UOoMsgIJ/Hk9hxe3D0GkyY3joFzjl2OeC2LeL2IlmgE6XQnXEUX/wchKLK0JngVxMaXNmHe3LnoaG/D7t078PObfoa/3HuPZOQRjhm6BPKEl50rDiKxiEwstHalcfbFp2O0OIKR0VFpgwiaiIG6IuRH1un37BmSaketWvMQQwDdRXd7G1atWCbz6LPhxySge8+TCg3bSWYRCBYBjrHOCuhetcrHMj9g9wxoqIw4iYHKDQ1An5gtZ9YtUbqOgNmChb0nYVHvatjFHqCeQIRlTKMKVcuKm5TlRuBMIfVMvwH254aYejBmYlPPFiD8nwDoBxrAHCgIv5qvm84nmBXQuVA0yo2cC+aokcaxFZJwbGqqmwgnNRSMPYhmaqjaW/DQo7/EC+v+CE0fRyxuCzB1zmlHqaJgz3BOnJt4gZpmFSGtoVxG6OL4jq3AYvZKaVfNEAEKz+ozBLXYjmMPPh0/+/avMTxYkAia7dZMF3DVp96O+596COHWMHbmBhFtCaBo5BGOeEUmp5JCZ+RUvPF170F3shu14V146O6fYfC5R7GkuxuDmzZgODeEUcNE3+FdMOJROKk5mL/kaJx09Llw6jS2YAVBF2Uojr3xa7ViIhJm2XYmMPcrO/4camMERZjDU0Jscb7yQHyCL9EwsWB1RWUAPiEd6wemkwGqaKF7UaZk8j64c0EikLOkzlCcxhg+mDNU8EfZ+BkRlVrbDjCSxfN3/RnXfurz6NGiCFYstCbakOnpxnnvvRz6gi5sMMaRXNgneuhuMAA9oHrubWQHEyAbEqwSCIpV5uz1NX/xI5gw02f2SzDhfHetVEItVxCxkQgCiFdtjD+xFht/fz/s57Yglq0hDR2RWBTba0WMJlT0nHYMjrrsTdidUjGqWOiY04VQJCJgThDmg5n1/j64LQRpP2v1wZw/M/jg+/qLOL9yP/wZdTktdJOzLLh1C5VcAbVCyWtxaArylZI41nU6IWy65V78+hs/EH0FszWGT9zyY1S703jfpz6Js954Hub19AofgZa1MT0Ml9tFtTmLyoyeGmaNFQR4oK7TzAQBDG7dhkQ8Ifsu2baiyDbzK9sOqVRq4njw78zMeQ64z8ylTNO7bjlP7VI0SfUCeA/QxydIXyq9zml3W62iUipJds3pATEPjmfw/FAFz+8YQcGoIxPTcPoRSxAqjSBczaGnpQWRaFoA3YSKqlGDbRpSzajV62hta8e6F9bhtltvwTPPrEGFYkHBgBDldu8ZknG2rp5W4dxU61WYVI1Tgc657Vh95gkomyVRgqwzMGM1KMDpGE/xj602Bj4kMjIYYZWJxjw8nvO6u7Bi0cB+AzqvKx+YhQhqFsWVkgTzWR+iLLk3+dXP0GcA9Nc2UgKhdXj1fLm5dRlXm5NaieULzoBmDgD1pJT4jGoFQT0v87l1m6SehudrE4GX/b1J/Odx52cquXvrk1cRaAbofnQ002d7ij/NM4TZtnsqAP5/GdhnIgZOPc4zHj9xRVLkAg/aAQTsgMhISmZDUEYNFWccSqSAvLEJazf+BRs2/QV1axvCkTI4rlklpy0oPCeoIR2JdAsMWlcWspJdsBdIswcuPmSayqirHoRF8QqzLoQqzU4gWOrA5ed/EJ+/6ivYum7HhGVmugv4yrWfx58e/gtGa6Mo2VloSQtVe1j63TovI6MNKxZdiuMOvwARm2M/Jex68n7c8v3v4NC2XpT2DGFkfDfG3TrSh3VhyWmvxVZXwdbhKi5/ywcQUpOIRsiodlEuVRGJxGW8xiQLV0iovD+YlTc0GyYmI5gxeHOoAnWNHpwnKNbomst9zFSZQfbUFpF3vzIzEnLqhGd9owMqA6pemO6/nV96nwqhfv+c7+2/v0OPAX8+nRPGLpDg9o/k8Pgtd+LGr3wDnYqOeqGCYCyOS658Nxac9BpsK40iOK8DmUVzMV4re2ImDXMSXzpVWPX0JW/sl+p5aezzQRAXQwyW3oPBibIwgcWoVFDO57F98xYsHBgAskUksjVYL2zFvd+4AS1FC0nOqAPIx1RsD9l442c+CHdhF8qtUeRgYW5/v5RtCWh+O4Cftb+JCLfNz+z5PV/H9+I9wJ+5zQQCvjdBkGDOn/maWDwubRPLMMTEpTCWxe6t21CtGwim43BVOooZmBdOQXlhB370ha9jfPcQkov68KGfXQt1QTc+89Wv4PVnnQneIf29fUhF6e+miARrNBQSMK+UK3BcsumjUkouVsqiYEeQmNPWKcx1bivBlts3lcDHwIkPVh/S6fREy4A/l4o0I/FIcAR0JUhQr6NmllCsjAuo8/diJSw0EXqJ11EtV6X0Tx4BtSyQaMHGgovntg9j93gO3e1prF4xAK04hKRZQV9HBxxaE7MeRZ/1ahWayuOsCgCveeZZPP/s8/jTH/8o28rjz9I+iXAcVeM9Mqe7HVpElV45V6Z4KopFBy1AS08aFnkE4pcOBNia4LXPqQOHfJsIxqk7n82hWCgKZ8gnoi6eP4BFfV2zAjq3Z6LN1AD0iXaMVYKt5BsZ+r7vAVmbpwS+fsWK64bMsu+dofuAPiVjECIEZfFSSOpLsXLZ2cJ4V4wUdFWFQQKHztKoA8vRBdBfDTDbnzJ+M3OV5oDuuzXPfECb3dh7l0G892j2mpcb2PxvPX8mUG9acocjZBENOuyaBddyoFGGk6U3tQQlUoQaLeLJ5/+Ivz1yK2x7CLGYCaMyCsMwkclEZe6Xs+SBcBg1R0FBFooQujo6kR3ajVDQFd91kXUShFKFWFOnGLUSgGrGkMZ8vP/tn8Anrvw8Xnz6RXbbpKqtJYD/+P7XsH7nJjz87MOId+gYLW+DGilBQQWJYAhmOYXjjrsCqw46D9VxGy2mhvradfjMxf+AZWoGibqDSiWHbNBAvkfHu675Vwy1p3DPE89j9WvOwrzuRdJbFBKSuEIw+HBl1p567XuX2X2I5XXnwOUcb4MhK6QaAWcP0OXKnABm73WTDGQZIhWbSZYSp8QA3vMaF41XcPcLetPZzN4zJ8HcuxcI6KyE+Fk66iYyqg4lV8HDv7wFv7jmO0iULTi2jYVHH4F3fOT9KIUV7KoXMf/ow2BGNORqZSTTKSiW43mfWx5Icl0ST3PVyzqCpqfItq+HZ0PpsXj9xZFf5Xe2g3KxgMHBrYinEqiP5zA/lEJqrIb7/v2HKDy1AS0OORNVlNrjUJb24uxPvg/bOMHQEoeeSqC9vUPY6745ycRi2digZvdyLBaTOWYCoZ+NM7PlgwBOoPT9Ivhe7Euzn12tVDA2NoZUKimOZrRNZdDDsvvo2BhqqguVIjamhWjZwiI7ij/89Fe469bfof/IFXjfj74Ot6cFv7rtNhxy2GEyDjp/bj+SUY6EQYIEBsIeI8uVMrVcWI3zyj4xiV3lQkncErn/3H7J5Gs1+Zn7xt4/y+PcR/7sV0fYoqCssZgUyfs7Aug2DJRreQHzap3Z596AzvNmVA3Zf34Omd9ONIUdVhgv7h7H+sEdmN83B8cs6YFeHEG75qKnpRWVqg1H0UW7wnJcxKJBFIt5YaB//wc/QNecbtz9hz8iHkvArNPnvo6gHpSR05pZRrolDjXkou5UEdBdtLSnsGT5YqQ6EnB4D/E+kckFkkEbnACx72VAVkFuPIvxsXEJKGUkMaDisIMPQk9b+oAAXdoZVgkWcvsH6I272L8+veuSBDtm91NL7o+eSFrpFHKY90fKVZKZG1b6sWr5eYgpS4BaCnogBNOoIKjRls6CTRvVKSz36SA8Ww97ppu4Wcn+5QYOzXronhLjK++h+/vycrfvfwusZ/ucfWXn+xOc0FYwEoogqGiwOOIjZSpH9NhNdwy56hY8t/Z+bNryBJIxcVPE9o0bRL5z4eJ+Soxhd343ihzj0IIomjZMN4je3oVYtngJHn3or1DsIjSlJFE5zxSzXo7JKIEIXPaWjQiWzjkaF512Gf7t41/DE397Aq5FPnsdAwfNw6f/7bNATMNv7vovzFnQiuc3PgJbHYNt5ZDWdVSKISw/5EKccOzFQCmGTjsJ49lN+OdzLsUyK4VOJSSzpoWwieJAHFf+9FvAisVYv2sPjLyC+XMXC3mqXKpIL5ZjLeVyFelUi5DoPLbb1HvMY4HJHHrA9NjuDSDnVw9Wvf/0opZraqKhTghuEDkpVsVSZgPQWUZvRJSNgKAB2I1etRcmeA+ec6HYidnJZKDA7ISAS91t9tipQW7R3EPRoFVM/O2m3+CnX/kmwvkq5vT24IIPX4HOQxYjDxOZ/h7EutsxVMwhnPAsZD2yHf83ZmVZ5qe4BwGd2RQrM00ydP86FHnYBklW3jsQEIKcogXw3IZ14FDR3HACiT1FGH97AX/5wU1oqQfE4GQoHcRrLr8QnacchRwlUDUV3fPmeepvjf7kTGtFM0Dn9viZN7NCZofJVEqEcYaHh+VngiGzcj74M5/f0tKCVDqNfD4nTmG8d4QjbkNetys7KqN8BFRj9xgOjXVi51Nr8bUvfgmHnnw83nnN51CKaVi/eTNisbgENz1zusQbnIQxqYwEvLI/s2kaq1CTnACl6kEMjw5jcHAb/vj7u7Fh/QZs3rxZsm8GHCSMHX744Vi5ciUGBgawePFiyd499UTIvrS1tYm4Sq3G8UBOPVGljy3YmjgrEtDrVmUC0L35dy8woxkKqwYMxuiSaGhhjAUz2DxexpNrN2BRfy9WDrQjZuSRgYk56TTKFRtaOA5L0WQfNNXB408+hu/+4HsYHR/DJ//5U7j2W99FNltALJoQImC1VoHGqQGjiFRLFMEwgyQH4XhQdO17+7vR0tUqVQvJohnI8hrzqKleH71x3ebGcxgeGoJO1zybRM0gjjnyCLTEw7MCul9i53XCYIafwwBPWi92GXVn/GUA+qQqnHcfcEsbHiv+ff1jArosOP7oWaNxz9vdSkB3e3HUinMF0N1aGmE1BpuewUGWcepwlUlAnwnMXg6g+6/f1010IGD5vwnoB7J9rxTQmy04zd7fPz4HUnInPEiPjiVGlzeDIaSYYNhA1d6DfGUrXtr0CJ5bcz8Gutpw8pHHIL95DBseXY+uSDcWL1+AP63/PXbWt8GOOFCTEeRNB64ew5KlR2D58hW483f/hWppF2CPUEZbouN6lRM3rYjHOlAxTFE3PO3oC3Bo/2vwg6/+GH+588+oUztaqeMd77kMb7jwPETaUvjlHb/C8qMW4oXNj2FwzxqMj21BLGDDsSIIRpbi9adehq7UMmRqKWD9KP74zZuQ/ds6aNkKAq4NM6li6YWrseqyN6KyoBMjDg1LUoiHk2KiUasajSyHGaSDeDwhmcKkPPAkWU1AilrxUnInoHskN/kqAO0BO0vpUlz3RLK9hYY+9Ozj8dsgs4kGKUeITGyZ0abVu/k9+1u/DN8IBBrl+UaltNE/F5iXTxU3scZ/9nPtqoGoE0DYDOCBn/0aP/ri15Go2Dj5zNNwyhVvw5juINXdgda+bhRtAxWzjlgiLnPkDBh85TTJFVVFRuV8y1SKAM2WoU9vafkZir9QWmYdiUwaj659WtKKUMVEaqyK/jEH9/zHdahv2YO8UUW+N42z//m9KPW3wMzEkIon0dbWLq0F0UiZAdT3594i0a21lWqGumScfvVgw4YNWLNmDW644QZs3LgRIyNjMkbFBZ1B30knnYQzzzwTq09ejf7+ebI0D+/eI3Pi+VwOo4Wc7FeZbnX5imi96wUDn/7Y1Tjp3DNx3sevQE51kC8UMTo6hs6ODjGjCZGDIoDjucFxQiCby8lcP0vuLLU/8NDf8J83/hR33fUHUYljRjv9QWI2t3Pu3Ln44he/iMMOO0yCEIrgkOjH/eVsdjgUgU33MoX9ZxumU0GhkkW5loPtGvJ7VnI9UpyXLLq2K4BeymcR1lwULaAQ7cSuKvC3J5/BwoFerOjNIO1WEatX0JZIwOY4W6oVRVYBARRyI/jhdd/D5m1bMZ7L4eKL3or//u1tIrUq8QwDGo2SwCaq9SKSLRGxWU62hJFui0EJWoinY2jtbPcy+UZgR712OshJwh6gG6IlFUju866du6S9WDfqAuwnn3gCIiqv39ntj/3Wsd9DZ2AkgY3NWf2xWQF9opMmld9GlWvK1+n2ywoBXeZgfWIb+3kNRSDFjkN3u7Fq+TmIKouBWgahQAKOZSKoklxAl7ZwY452stQ89UZ4NQB97/c/cKUsWTYZgf0PZejNApJm4Hogf9+fReflZuf74gVMfx9eJ2TS8qKr2yYsxUAwasPVSxgtbsCe0RfwwH2/RWdCx7knrIY2ZuP279wKZVcACxNLsGbjMwitCkLpVzB3+VwEMzGs27ETuZqNFSuPx7FHHoff3PFTZMc3wTS2IRrmzaPCKKuIaH1obZmHXbtHEA224NKz34M2rQc3/+BX+P1/3wGjSuEWC//x3W9i7pIF4pB11/1/wMlnH4+xyiAefOIObN36NAJmDol4K3YMA68/7e1YsfAkhItJJEY0aNtquO7jX0Fu4w6EtSDaF/XiLT/4CjA3hXygAiceQ8DWYVTIBFZlkfP7r0yqvZEl6jRMeUzthRHQpdxHgSZvGt3L1BsZuuvKwsxzLNcpQdpbabzSPkuoqlce9GbZGoum3PBi9dTIqrxAYIJR3jBkYRDGzFky6Ea/nc+bCugUe6FjGQE94mp44Gf/heu+8DV0QMfl778CkSMXwe5IYNHBy1Cq10QjPd3aIhr+GkcaDdKYqODnlTT53qwASA+d+9f47NmuUf8al6pCYwSIi6M37wuoER3DlQJGR0dQHBpGP6LoH7Hw/C/vxNb7HsdQdhyhVUtwwhWXoLqwE0XVxYoFi+GQ6EdXrkaBbur7+9WA2Vp23Gb2wXds3y7b1d3Tg22Dg/j+97+PX/7yl9ixY4fwKvwHiVrcF/6Ou8HMedmypbj6k/+ME056rZTdM+EYxoZHsHX7NujxqBzPlBZGaLSMDjWKz338Ezj7rRdi9eVvlv3gGN9LG14Sh0GdPACx7LTlvQnmnIEnKCXSKSHF3fyrm/GFL/0btmwZlADDsbwqkN/n9a81r4oD9PX14ZZbbsFhhx+OUrHoqfrV6xP9dDE2obQqg1LVhmGVUKiMo2IUPIY7LYOFEGd5zHbuuFSzygLocR3I1iyUEt0YsTTc++iTWNjfi2VdSXRoNhJWDa1x6jtEkGzpwEi2gGqthsHN6/HRj39SfMy7e9vwmqOOxb1//iu0IEfpLHlOPBkX4ZmyUUA0GYQeA9q6kmjvSqHuVKDqisj7kiDIiQSKCTEjtzjPKrG3IoFBIhZHsVjCzh07hMvDa5v3+utPORmqXT8gQOfxZcl9dkBvEA4bF9DfAbonWbiXjojy40dPaAA6GZ7cCy+akv1xogg6c7Cw93gsmHMizGIcMMPQVQ3V6jiiUdrOzT7H3QykZspqp/5uJq31ScBp7ke+11ra6MNNAO/E5ODsTNvZ9qFZD79ZQPNKAbnZ8X2lf59tQZORGMuGYdREFMMN2bC0KqIZ4KWdj+HW234E1RzFSYcehMXRNjzwn7+H9UIVS9SFyD6bQz3q4sU529F67BwsPXoZVhy/Cr+48w6U3ADOvuASRFMxrH3xUdz/t9uQTFTh2CXoagwLB1Zi84Yijly5Wtz/xnYWcdLKM5BR2/H0/U/hmn/7KoxqXryGz73oAlz24Q+hatTxzEvPIdUdRbIjgA3bHsNTa+5BMlrHps0bkcj0Qde68YbTLkdLoB+d6gDcHXWQs0IjFwn7WxNARwxu2EEuZMGiupnN6sRUYaVpfeopIbb/7QTvotGvEzIOIZeZtV9yl6DaI1ix3MkeKBm34vikqNL3ZTmfc7IRatIbBkb27EG1UkIkHBLCkFk3JKggsSeZyiCRTMkUAU0m6B6lkotQNxGPREVnm8BLpytmc4Zrw7At6Hxvlty1MLRyHS/e9wg+854P4rUHr8TbrngXRjvDSC7uE8AQ4ZUGOBCsqRVOspfvdT7RP+ea3rjlCECVclm0uPnYvXs35s2bJ6QmghIrDMx8ffa4X67kcxkwcJSI+gBjlQL2jAzBNgw424dxVKgT9lMb8ZsvfwfQVNgH9eINn3gfNkctxOa0ozuSRkQPi/nMhLDKDDfLVKCbfq8K+bPRc+Z52r59O973vvfh/vv/Ju/kGWfMfgcS31RdxVvf8XZ8+KqrsLRvQBT0hoaHkSsXUbLqSIYiSFWVPdQAACAASURBVHKyKVfGL2+4EZe86zJ0rFwKK6xhZM+Q9Hd7e3uRSadhGl7FzPfsZJ9+TleXELxu/NnP8OnPfkbGs0gsY6ZIn3g/HvS3VLaJMrGBAK6++mpcddVVUo5nmZ1kRF6PrErwvEhQRS0EleY41Ub/PC+ZOmSsmbbBDC5ZOWpIxzrM0MuoFvNQnRrKTgDDgRRGnRCe3TSIVCKK01YdBHtsJzo1BVFVRSSSFqwxbEil4V2XXSI2qVXTECJbR3sXopEE1q/fKLwVls49TXkTZaOIcFLBvIVdaO9JA0ETdYcOo54dKgNkWiWzvcF7o1KrSSCeSCZFm4DXGNnto8OjyI6PS3sjlUzixGOPQYBz6xNTJn9/rmdd3xUDNWsMrszpe3yZqTPrrLZRl8OvSnnJgpcAeO/bkJOdIgym/Oix412Rp6OEK3tpDUAXYKf+tNmCga7XYHHvarjVFihWTProRi2HSCSEujgHHTggzpTVvjxA37/PnjFw8NTpZ83QmwHi/82Azt5nWPFUxFQqhSkG8mYWasLErrF1ePCB27FiYQeWtmbw5G9+jx1/fgadI1HEdwXQWW3BuFLDlkU1uAclcf47LsSCI5bjh7/6BVI93Tj1nPNgBQzcdudN2Dz4NELhIpYuWYAXntuMN1/wT/jDHU/hjNMugqaGkN1VwCEDRyLuJrHhyefxqY98FC5lW2FhYPESXP35f0G8sxu7ssOItGgIJurYuucZ/Okvv8Tygzvx3POPo24zG27Fa444F8sHVqNNXwJzPIiYE0G9aLCGhxAN02Pczzpqao2+i3CIBhOAPlVYQogoDQvsBmNdEN3/XsQn4YifPXvY8pN3/02gABW3OGivijxlQGM2GRBSkICy7SIaiUpWxlGd8dERVMtFBFX2lzm/z8VUEUBPJNOIpyhpqsvrmYkwKGAgENF1mOUKVHpO05WLW6RxRlsTcCfBKqaFoFctbH7sGXzs8itw+lHH46LL34ahtIrkgl5Z+HwjH2kTOB6gs/zr36H+yJqvH8+fKVzDXjKz3N6+PsniCBTs5Y6OjgqQs/Trj1UxQ+T3MpNOf2wGPEYNkVQcQ6PDGMuOos3VENo4hF47jj9/+bsCjsljDsZJ7307NkUsJLo60BNKieJcXQ/AnMWO3gdtHhN/YfXXBP9v/PrYY4/hAx/4ANaufVE8uUn4bPbgcWFSVKoaCKUjOOP1p+Orn/tXDPT04fFHH0OiNYOCzfMTQpzGJ4Uq/vDft+HNb7sELUsHYASB4Z27BWR6enqQSbfIOFgw6OmCSBshEEC1VsUvbv4lvvrv/47tO3fIuecsdrVSZYFnn4DO1990000466yzEIlGsXnTJgkC5s6bJ58pPAYqrmmcDXdhmGWUqjmUanmRNaXAjCUuZ14LyQN0jqCSzMh59CyCTg1WKIZsqAOjjo41G7ciFFRw/PIBKLkhdDKLDoURiabo1QPDdjE0tBuf/uTHUKmyrcZet4qWljYsWLAIjz36hGTcxXIRqh5A3akJGS7dEUPXvHYkWmjXW5NevzhdUgCV4M++PANmxxa5X36fSCTR0dHhtY4UFcVcHnt275H7LR6L4bXHHweFAcUsSpuzA3odNWsULryZem7PZM+dFSgf0D3uCIHcwxtfmXDv9UXuWwK6kNocX5OdEnbSSRNxGbsSR2/7SizrPxW60w2YcYTVCIxaUYwVDLpd7B+mTlzf03dytt5z8wy9+Yfv6/29HOj/XUBvdtO/0r+/0grArBk654sRFCW4QCQEQ7GRNXJQog4MJ4ftg8/h+MMX4/E7b0Nw55AIfmy760nMq4cw100hG3DxWLKKuacdhcs/eAWC/T147ImHkOrtQEtvO8p2Fj/52bdQru1GNO7iuOOOw/1/XYMr/unTuOO2x3Dm6y9ETI+iOFxEZ6wbESeM0c2D+Me3XwJdM6UlpMcT+OS/fAkHH3U8apSkVOuoqwWMFDbhF7/+Nk45bQWeXvNX7BneDl1LoavtUJxz+nsQDiyGbaQQ0uJiusJFKKyHJYK2TPp21cQm0aEVa4Pp681fTU3Jpt1wEwAv8NAwe/AqYxNEOD/y9nhz0KnWRbIg3blqBkBikkpw1xENh1CrWDBrBsqlAmrVMmyOI1FbnNl+o2XPrDwSTyAWTyIYCkuBX+F7qAqqAuiaGNkELVskQTmWWq6UpQepRyiW4iCsBqGbLoZe3Iz3XXo53nTKGTjzTech16Ij0dclDGiWemXuXQxMHAH0iXL5lCPj8/soLZsvFdHZ1SkZeT6fF8IYxVZeXLdOAP3uu++WHvSmBpgcddRROPXUU6WnyyyRi6uIoTg2StUyBod2ok2PorZ2K5al+7Duul/hwfsewLJzTsHhbz0bG8N1tPT1oEdPSgvCDM0O6M0SDlZASHq76KKL8MQTT8ntquu8Jyg2M3uGztOjBwOoMSmid0pEw2UXvgXf/MrXRDmOffRK0DP7oNe8WjXx7MOP4w3nnYNob4eoybEqMzoygp6eXrS2tnljZ8y8pWzsjf0WCkW8/vTT8fwLL8jVKT1df2qgsXxOrSQw4/ZZ/1/+8pdx6aWXyrHm65idc5SNf+/o7EA+l4Ue4viYi6pRlNnzSp3GQ3WoOg3zyJhn4cbXQAjAtmyUCkWUiznxPVfiaQH0HRUXT7+0RZTXVi3slh46We6dyRQi4SRMy4XpAnf/4fe46cYfSSJBUqwSCCIWT+CU152C2393O6LxiKi+6VEVhmOjpSOCzr42JNuiUHTKCxuwyA4XIaygKMDxuAQZKEpv25aeeiQcRXdXt7QyOG3A6sfg5i1CiGMgfdIJx8GlyNorAHSW3AnofsbNe9ILHr1sfMIeVcDcn/bwHNa8St+0iuD1zNBlRjY0sTB5etOWSMBa1RjaE0uxfMHpSGjz4dTiCKkxmEZZFjTu/P4C+mxA7kfAPoDNdCP9PYGLzjcSl+wX7k0Hdn/5bVIVm/W9XylgNivJ79eOzfKkV3P7KAoSdEkSsRCMhOFqARSp1x6irCPJa1k45XE8/ee78bply1B49gX84bvXIzKcR6psQcmksaOnHWe+/wosfc1RoFkTkiGYIQvbRl9C1R3Db2/9MQw7i67udiw/eCW2byvjxOPPx/ZtBhbNP0SUtMyigbAVQkLRUR7eg7dddB5iUQe1ekW0rK+46mqcdMYFUKIxFOq00SzAUrP40U+/htWvOxjrNz6CwcE1iEVTgNmGt775agSVpVACc1B3giJQw/OkB3RoBPC6AR016BoB3bcPnslb3htD88tpU7Nz73u2q7xAWgB96qrqeYVgeGwMsUwaCm04NU1m9YuGiWyhIK8zygYKMiObg1mvol4pyww/wZ0ZEVnqXBXCsTgSmVYk0y2IpzJSgo8m4tDofmbRyKYOVKrIhMJIhskXdxCOhTGeG5csjEmsbgPlPWP4wGXvxvmnnoHjTl4NqzOFWGcbwmRSWw1AZ8/f8iRQxTO7sexMHa2T5h4DlnhEGNfedIAnsLF161Z84QtfwL333otslj0PDyQ9URZvkXvjG8/DW97yFhy+8gjMHxhAdWRMsv2tY3tQyxfQhRDmFFyM3/sUbrruBpx46Ztw0LmnYFPUwpwFA+jQKfgTgEn/61ky9Jnun6lrEysE11xzDT796c+iq6sTu3cPSW+aPdZqlZnXvh9CSmSWnoiIkxrNWYI1C/f87vdYueJQbNo+iHLQlRnpMEWb6g5yO/bgxBNPBFJRGccr5nPYvWs35szpEj1ziqFQ+c0SOVdVgqRnnnkWb3rTBaLvwAePdTZHMyGOBHqEuOmA7meKF1xwAT73uc8JoDN4YeAm/flgEDt37kAqlUAoHJRRhlIlh3xpDDWrLCNsVHLcN6CXPK2JgAU3lsYuJ4EX9uTxwtYd0AIujlzYhYUtMcStCvpaWxHSYwLojA6uuebrePqJB2UyoG6rCAQ1BLUg3nzxhbjxpv9EOKpjJEsiHNehANq6WtDalYESIifcgKs6cEiGdWxEtLAn6crWQcM8x4OUgFQ6ert7RHiHffOgEsCmlzYJH4R99eOPOQZuveppSOzj0SxDJ8udgO5n3pTR9UCc4N0g24k+vPfzpFT3zJ+pXP/4cS4Jca4AOrtovGEI6KY3i24mEAn04dBFZ6I1thRWJQZdiYlST2NEdnZliCk7Oh2k/bLQvsB8+u9nBvQDA3NvkfEz9AOHzVcTMA98qyZf+apun0tP5bAwuRUyeIOUeq2LqQfnXMn+NCslLB3oh7NrByqDW7DtsYfx4G2/hT0yjHhHJw5+4wU4/E0XoVKqY7xaRvtAF8ruOMZrm7Fhy6N48pl7oATq6OuZhxXLjwGcDiQTCxCJzoVZo++ABcWwoNUVJFQVuR2b8Y/vuAixiCWAbrgqzrnw7XjLZR+ElmhByTbgaHWokQp+8V/fw/LDezCWW4d16/6MWCSCWjGKc898L1rTxyIU6UfRsMR+koujRq/negABMl8DNYQ09rE9frr3aNxkM7pZeCW1SVD3lnOaWXitLv8G9djs3gy4Ig5Tu3NFbN65E7vGxrB7PIuN27Zh285dKJUrqJSqkqFrQQXtrRmkE1GIS6TiQtc16QsWSiVk80XJ8GsmTVCYjYShhUNItybR1daKlYuWYKC1A4cOzMecdBT5sRxcx4QWpgKe18cLkjBUKOOLn/wcTjzyaBx82KGI9HUhnElJZs4qhnhsU8Oc8qcknDVmz7298paKqaz3bKWARDopJV2+noQyAgjZ42wpJJNxFAolObq0teUaMPFzMoEPfOQqXHTe+VgxsBh2tYJtxRFs374NA5l26DtySL40im/965dx8lvOx4pzXodNERs9yxYhE6BMYABmkIDePKSfThT1yY8EOY538SvBnA/hL7By2eThDzLGklHkKhURFIy4Kt71lrfh/f90hYytjbmcGDERVjWodRtxBLHsoINgawEhIdaNGgYHB9HW3i7lYdEVbLCzmUXz3rzqqg/jt7/5b6m6kLHNuXc+wiHeu9W/6wA3+IvyHFZ4P/ShD+ATn/iEgLkw54NBCRTa2tuQz40LoLNXni+No1AagwVOu3iz6Zx8ob7ChNqHS9Keg1KhhEIhJ2NldiyFrUYIT24ZwpbhcVIecFBXCqsW9CBUyaKvtUXWGR5TRdXwsY98CMO7t0olqG4TzOnSVscFF56HX//mFyIcUzWB9u4g2royiKYj0GJBGDQfU2xoEU2KapTDDfF6FR6BF/zy2JGnwrYEH/P750u/nLPzuhrEjm3bxcu+o7UNRx5+OJw65WAPHNAt5GE71QnA9gDdSzUnAJzkWQH0hpGXYLRfWtkb/6YAOs0jPED3xmhouKFCQwYwWnHIwjPRlT4E9VIEGuLeCALTfrEWbH5DTAXz2UBmtvL7TIDuTULsH6hPDxBksZnIIZrdfgf292aA+mpn6Ae21fv3KgIZ3cJkcXPqMlMqEo9yQ7BbFkSpUEV7qgUgsatSRDsH0cvjsMZ2IdjRBjsYgZqZg2zJhR3UYAbrqCkjiLYUcOMvvgbT3iPv29+3DKtPPB+1Sga61otAsA3joyVEQioClLl0VURcE+uefAD/8skPIBAoyk3uqCEcceyp+Mgnvw6E06iRUKJzQn0cf3nwdnT3ReAou/DgQz+HqliIqF1YOv8UHL78YkSj81HhGB3dqshvdYIIWBpUx4KKiuwr/Z89HYa9S+2T7giN0nfDuGHvMpkCVfHJqF5J0q8aiVobF2THxR1/+hPue/RR7BrPIlvjoqQgFItL2ZxlQZYDGVy0ppNIxsMC6Lw3mSmSqJYrFJEtFFGpW6gz6Fc1aKGogPXo+DA010ZXNIGkA5xyxJE495TXIa6rSMYiqBgVIQ9xNI6MeKdWx29uuhndLW3oG5iPriWLoVGBjCx8x/HmdB1bZDTpZkXynV9iF7MY/7/nDwMtEUHVqEpJ/ec//zluvvlm0cUnePO64jz/9AcBU8hxrDykkjj71NNx3b98BZFEDMNGHjuGd0Gp1dFlapizvYz/+OTnccQpr8Vxb3kjNoVN9By0BHFbhUK504A9K6BP9KKnaGn7YM6vt956K975zndKL58z2VP759FoGJWKN8o204OniVcOlzCbhRqXErkK5rZ24N7f3y2AXdKBkl1HJByGXa5hflsX5nTOgak4qLu2HOuXNr2EdDqD9o6OCXtXT6WOzmcBrFh+CLZu2Srfe5MBlC71Rhot2ys3+4+pY1Leekk2vga2Oi655BKZSacJEYOYZQctkyxbY6/aqiJXHEO5moer0ied89ym8FgEoJhdiuiHB+jsobPP7dKfPJ7BlpqOxzftxnCljqBiY07IxnFL+9EaMNGdTiEY0IWXQE7AB993JbIjOxAMBEV6nIBeNUpYffJxeOb5xzEyTh0EoLM3jvbuVpGDrFO3kjanWgAa20jSOquDhq+8dv2KBJXnuM+sPPPrwLx+ydBZcSK3jxKwJCL2z5uHpYsWwWVi+woA3VYKAuislEgZvQHoPnhPunH6hDjf4KXRT5smnaxc18jQPTeoxsLEmUKFvTiVFgyoF+Ji0tLbdgTMYhS6kmgoU3mN+gMB9Ine2pQraDYwF9j252enyFy+HECfueTuFwX3D8Re7rOaAfrLfb+X+/xXM2BgL7bmMBMMIkDWqFNDVPPmil0umEoUmdZOrFmzDQsWzkVu3JSe2cCCJMZ3jSASDcJWLAyPFZHMDEANKVJ6rCt7EAhvw09+9kX0z4thz84dOOHos7B86WpUy/TTnod8ke0Wjoop1CKWUrFaK+DuW2/ET390DSxzGKqmIBBOYO6iw/Hv3/w5qm4YdbJaQw4K1T3YOfQiQlEDsUQOd959LcxaFovnHolaLoPXv/YD0JRuTwWRBj6UCHaDUBxdsl9XKYnphKrRbZBlbVn+Gqdn8qtfIvP62ZOEOD8MJdN8Uu3Fe7kwWBqAXrEdfPeGH+Php9fAjURQpkBFUIPOeeBKVfzfGVOHtCASsTBSsTCizKpl5tnreZbkfw11ZjRuAHWb2X9AxnT0sAq3WkHKCUAZz+Oc40/AOy+8ABxGZemzbhuiey1FCC7IpoW1a55FcTSH9jldmL9ihZhsMCvnwhjSdVkMSaYLhnUxYfEBndcFdd05qkYNfj4qloFIPIrnnnsO559/PrZv3ykVAZbW/Uc8HhXAZFY4xXzRG+8npUDRcP1nvoR/uPQSFCPA1pGdKORzGNBS6Nicx/c+/2X0LV2Mc698JzZFTPQevBR63YXGiozYh+47IfGJfv6CL+enIXDDe/vKK6/EnXfeiWKxjHQ6KZm6H4QwKOHv9wfQ410Z5AsFBMq22Mk8dPc9UMmRiGsoO55efDVfxKEDixEPR1Dnukvp06CCdetflPE5Ub1rMKUpk0xAp8zqokWLUcwX0d7aJup0LakWZPO5RirjSZ5666v3dTozv6OjDcPDo0KCZhuBgeJf//pXLFy4ALE4JxEggJotjKJWL4sSG0vuBHnqPkn52KFvgycrTk2FSqkiErQWA5NIChuKwGMbd6ES0BGgB0R1DCeuWIi5cQ1zknGE9YgI0rCd8PGPfgi7Bl8S+1TLoaOjLmS8g5cvhB5xsXHrWnT0pJBqi0KL0xPeEJ95dsugU1hHl2BQAtBGnczDdVfoH+Ju2DgYfT190k5i8MBpD05GvLR+Aw4+6CD0dnVBsalGf+AZOr3iCegksDILn8zQPfIbAd3L1Bsl+Eb2vneGPpnQKtc/9lpPKc5lpkCanTfbpigmFCcIPZBBaUzHoUtOR3/nkagX4wgF0ggGPElAp+EF2wxoePH7/72LxpurZcTlP2bqm09935kB3S/mNduCmefkJy/n5q/f1zNmqw80A/Rmfz/wrfJeObv07St7dwIPM0gydWGXYdcKiKiOALptEVBiqBgaovEOVE0FQYKvSq/0AlTVQpJDqHYF2fEC2joWIF+qIJrQYCmjGM2twZNP34XFC9vxwH3347JL3g/YGWjBXqhqG/J5Cy2ZFhnTsqoldCZjcMpj+Pn138Cf7rwZRmUE4WgAdZdlt4X4/g23Il9X4YRi0JPsP2YRDJkwjBFkWi3cctu1qFXHceyRp+L5J3binNPeC7MaRVAl61sV4GRrKkBb2CDZ6RVYjkk6+BSlxOmA7pFbGsvklIDUKyqxZy660BMraiNDF3nUgKenrmn47Jf+DQ88/jgimRaQjqdGo4inMxjLFxCKxr2snnO+BNEAgdgr4XOBYBmRQhnMSEiII1OJrcg6AVNhRu3AKhURqduoDY3iTaeciqve9Y8IcxuYfchUqifSIaI1lo38WBYb1q4TS8sFBx0MhVk5FfFcAjqlOT1AZ0lfNLIb06UC6A1QJ7Bzb4u1CsLRMD772c/im9+8FrFYRABRyMuUKW3M3/tXqhwuWXQBJaRDz6RR2TOC4+Yuxe9uuQWB7jSe37Je+D0dNQXtG8Zxw5euQWpOBy795w9hU8xGLx2yDAuhRBIV+lJz2ZvhVuBxJcnMJ4gJe1+STUdGlwjsl//ju3D7Hb+THjPFY/yHVEemzKDPdKf5PXT6bhcbojRhTjSYNq687F141z+9GyXVQcWxEIvHROt95bLlMl7I40rCYjCi4/m1Lwjg06SE2+pphXvVkqGhYSxcsEgyfI5fMYBktSUWiaNcZSvDS2j2FjCZ3Fqf2MdtpVFLLp9HJBzBb3/7W7zmmFXQIvSuN1GpFJHLj8G0qggxSFRMGPUygjqDYVsAyze9YTlbyHWVKpRICKVgDM+P1fG3dYOwokmobNkVhrD6kEWYFwV6ExGkadvKSZRgCJ/5zGewfv2LYoZkW1R4A4rlcfTO68TywxbhuXVPoG/BHITiKgq1HEyXlTrPK4Luep60qyfYFCABrmH/atqWADqPH9sKnOPv7uqBHgwiEgqjlC+gvaUNz655BisPPxxtLS0IEIQPGNBNWUc8QKfiHhNpZukN7g2Fu4SjNqX87lf6Jrp8jUzdD8puePh0kauQ08reufTPveiABi1BpGDXEogF5+G4I8+BkY9DV9qgq2kZLQSox+sTKxoEmCZWqhPA7XXVXlbJfPqNMTWanCkgmLW8/zLxbKb397Wy9/VWM1UdXg6Iv5oZtof4s7crmglryFASb0CZofYkTL1k1esQTmS4YlPrLeJepupJF7L36z08ApXt1mG7vMiLcFFFuZSVRT1Kje5kB4JqEkaNJf0AQlpIbv56OS/+54mgjSvfcREq4ztg0xjCtWA6LsLJNlxx1adx/GnnImsGgFhKMvVKrYiQaiCgEECq0jOWyoIbgYo4Akp40uHMu/29bFz2wbtHvIe3D5MB59QFcV9Q4b/SA3UZgWpkfyxTc+7cYVlQAR5f8zR++JMb8MzaF2C4JPQoSLW0yAiPFksJ6539cs6fk5HrBdqNuV+Oppl1EctgUZ8ZJB2qiNRRTUFlbCdCroWA5WLl8kNw9Qc/jP6uHsRDEZQLRVnY6Gol4kF1Q5QBTaMuGfD4eBZLli0XopLYtDZY1ZLVqgEJJkRzfcohkC7FhIiNl0NwJprKaS+8sG6vnvn0TP3v7jFeYpy5NoGU4+C6r38HZ73zrXhy3TNoTcSRGq2g68Ux/PgLX0cl4OD9X/8CtrQGMGfFEsTD1NQwUQsHwUvCL6D4mypBkvAYvLMsZ5/cAxLS+V9WTSBfLaNmm/joRz+K2267TRQD5Sr3+Ft7VRRmWiP0cGPEjVWWcAhmxZAy/JvOOlv61jzXftuCoNzW0irBA8cYheSmKpJ1M7vn6CDV3EguJKDTTIUM+EWLFomqG7cpEgqJwAwfnK2ucyxyPx7RSAyVagXpVEZA/Z4/3YNDj1gONWGhYuRQq5QlAHRMA65tQg3Q4yEIw6yhyukL2Agx8FcDKJZZbi9JdQ+ROHZVXTw8OIoNWQNOqkOOeaA8hg6lgvOOWIxIYRjLuztZWBPvkJ//+nb85s57xeRHU6vCsRnPFdDeHcVJpx6P4ewuGG4VxVoOWlj1xJvkouOJ5nVJIx5VrtlIiIp3ZblfOO7Gc+rp73va9t2dc7x7imOrmoZKqSzXwby5fTJOyBO8/w3f6QfageMasB0Dll0VcpxCP+iGeqS0Lhl97/UJ/trjJQrTRdGUnzz4BpeLk+f61Hgz/xKmJ7oTgyu2qb04ZuVZcKoZBO02aIE2OBZHcUl68FyG/EczENsb0Gd3O2t2rTUD8ZcDnrN91kz75FdZ9+eENmsn7OuzX01Al0uFWuGz7HgzQG92fpr9nVnYROdYIlH2kriETSogUUBFDVADOw5FCcKo1b3eHuUaOacc1eFWC9j20nP41FVXQDXL0FFHtcTMvwMvbR3GuRdfjMvf91HE5gxgqFhHoQ4Zj3LqefEU58PLBr0biDe8yKtOTFH4Z3nq172Z6X9fQZoE+ZmPQ2OUpyE9KtvQyJjEu5kLFhd518FzL67F4I7t2Di4BU88/SR27NqF3SNjCCXSYlLjO5L5pCWWqNkjJaD6mRHBWQKHhiNYTFdwxLIBHHXYciwYWIiezh4sG1iGkbFhhFQd0VAEjmnLgsZz5JcF+TWXy2JsbBxLliz1FkeRmJ0sR/uZYjOdBkYK69evx/HHHy/lXPbHPRW4/RBmkSa0JtJzScfBJz7wcbz9o1dicNcg0noIHTkT4Uc24uf//m1Y4SDO/dA/Qj/uIKg9rWjJtEngY+iqGNH4QYa0i6aAuQ/o3Dcf0KVl4LWDUVdcVK26OHJ94xvfwPXXX9/wRN+3HOjEOilv6v1EljYBo1qqinflCcceh+98+9veuJRJLQJFyuotba2IJxLyM1sbPO75YkFIhGTWU/zFd6jjz9yuVatWSbvCA3p3ogrS7N70/x6PxVESLXov+eLI1oN/ewj9i3qBKMVkxqVS5jDLNOvylaOTAXovUBWQdqUUHNJU1G1LwLxcq5I6h1ooipfGynhqZxbbDQXVSEYcHDWjhBanhNXz23BIaxSd9ApgcKwU9AAAIABJREFUhQlh/OWhNfjqd34CmyfEGYemc57bRU9/GquOXYmdI9thKgZshRkwA0qfLc6gU5XyuQ/ovlc87zfq+rN6QXU9VngS8Rg62zsQ4lw/AZ+mOuWyBAL9fRSi0rz++/4eyL97HqtolgC6EONQkeAECj3kvTXJA/Sp4m2NZEgS7xkB/awpgM4M3bNjlDdxNLhWGLCSiKi9OGL5qQihR8RmNKUNtklHKUZ4k36u0wF0apldNmAq8PtZzys5JI1S/kzBxPTPO9Djvi8wFihqckL9BXRf2/dqAnaz/d0fQG+2fc3+3mwbvL/LEupdnhShkHltjxXOERkCOBd4ltiY+XPunX2uMOdD6wYSYQ3jQzvw8H1/xI+/ew2cWgGtyQjCZAmPZ9Ha2Y3zLn4bTjrzjYi09qBokSEMRONRwOQNyhaTL7HqCSUJoFNJbS/hpClg3oiCJr3IZ+J47AegNwCW+x5o6G9zEeT4Ef+XavSXDWDX8JCUWRVdRalakYWxWq9jy+AOUcHjLDTng1nKnBB4YYZvWbLQM3vjYs8Mjv8zmQxS8QgCVkVIfuOjWclaD11+KCzKtboBAfMgF0ABa5b/WH5mGdzG+PiY+ESzP6tpZMJ7xh2+M5rfc24WUJPdfv/99+O0006bYIazV8uAgAA0K1tc8CWIgBJE1Lbw1vPfjKu/8nkUijmEaiZ6KwpydzyMe276DZxQEItOOQarrrwYxVQIHb3dUr1xqMQlwj6TWboEJo3snNKiUotpcH/FbKbRNhCdgFgUe4b2iBrbX++7DyeffAqiUa9t0OwhlxDfVwvANT3FNa7jFPc56shV+Pa3rpWgg+eUIN3S2iqAznlpXhvs+fI4sVRM4Obx4jnmWBrPg+/0dswxx2Dbtm0T0wF+O6DZnLy3eWRde9c9P4/2ocz816x5BolkCMGogUJpFMVyARYnSFxKzRrCbmeiyCoLwVFkgBsGRqViSayQ65qOvB7GE4M7sX6sjJwaRVENk0aHkGsiYRawIOzg3KMOQWB0D+a2ZBDRY9gznMPHP/tFDI2PSHUgngLCMR098+Zg/pJ+D9BhIBhWYVg1LzuXnfl7QGfFidc2W0rSnmIFSpzzwsikU0glkhOArlFKt1ZDMKAKoEu77H8M0CmEVQUUCt6QeeL1zD2OmD8PIWehMQrbEJiZVuFWfvLQmQxzRIvXK7fza0P9zdHgmCQpUFWpC8sXvRYt0cVwjTSCaINVd6BrrPt7ZZv9zcz953r60izF7jvGabYgNKsMNL2pmmkzTnmD6Z+1v4A+E5j779UsA262/832b7a//28A+v4Cvtdr9oBcZMob85iyYDXkKZml8+ImyBJwaQ9ZKxcR1QJQXRPDO7bir/f8Hn/5450Y2rUNiXgUCxYuwqlnnIVjTzoVajSFqqsjEEnIOBsZwkGw7+wRYSaCzwYxRkZYBNAbK+/U67RRR/YA3VswXn6G7r2GxFKvZ0wnJi9l47bZro1EKolCpYjB7duQr1D9KihgXjHopcAMjQIxngf9VDD17zHfunPqdcDnMoPnApVKREQJbmRoFG2ZNixesFjAnPLO7Fnapu3pgzdIOZ6Yjo2xsVHpz86b1y/WsQy8pETYsDrd3/NeLJVE7vWb3/ymjF89+uijwhbf74cSRNANgEyH884+B1/8xldQL5fgDmcx3wrjse/+ArufXouyZYhX+6kffze0Jb0ihsOJB7oEUk/BL7n7nzsB6H7ZvbFETQd+ZtaFhmc4zx8V2/x71r9u97UvPqB7hEPvMiL/gWXxy99xmfzne9JqlEEZg4Z0S0aAlaVynneptoR0ZLOsmIxJ4MZ5dJ5332mNCnbXXfcj2Qwy1vkgYzxEmV/qD+zHo621DaNjo4hF4zjyyCNFq76tLQHHLSJXGEauOI66XYOj0uPcFKdDZsfcKbYKdFVHrWygmCvCqNRFE90MRbE7qOKB9RuxvWzAiqWRp1mMC0SDAYSMEpLVLN5w9ErEKnnMa0khHYmI5v3X/uMbuPeBv8BSXczpSyLdmkKCpjutcRSqOdTsCtwA3d+Yoe8b0J1GkMoxWz6L7Sl+pa1tW2uLgDczdD6P94tVryOshzC3p8ebSpmihLgfh3HaU1gR5KRCDZZThuMS0Fl2bwLoDZ6b3ON/D+iNHrrstA/qfsYUhGvpUN0UNLcDC3qPwrw5R8IqJxFU2mEZjNjq0kNvBqwzgv3/IKAfaEl7fwFzXyX3/cnQ9xXs8Pf/twO6lLWlyuKLJlDgwRNX8KsbXsYZgErKrPSxPYBl+92ila/iIBkNI6KpyI3twR/vugPbB7egra0Vp73+dCQzLbCUIBx6eutRVOo2DEcREFJcjqAx0/FKxv555ufxd5MlY8/lbPLhtQpeKaB7HAa6qvlBDEviXg+cgE7ikuVYKFZKyBVzkjmKQrbtiXxs3bIZLImSFMUseWqpm9k5F3Vfl5vHk98TzEUnPaiCgMoM2zQs9HX3IZPIiKc9AV3juB6FXMiOcCzZJgI6t4+Azgy9o6NTJDL5+T6gT4Cib8Yxy0rHsjHJVtQIJ6DTCISkJ5+YNBu488hF1IgcC/IvLnnrW/GZz30KSqkCbSiHvloQN33sC2gxVYxlx1FOaFj5D+fh4De+DoEFXaipAUQVHaovLD+lWymFTT9Lb5x6vxQ/lTlBDQBWO3isOc519NFHT5Dj9icDZsNcuAc0bOE17wBhXcNNN/4MC+cvkOvPF3Tp6u4SfXGWhJmVUxGOnxtPJqRCw8BIMvmWFun/+vPizzzzDM444wzRy+cMf2dnO4aGRiZIh7MBEc+97w4mMru1Kn50/Y9wxhmno6unHdXCEPIE9PI46m4Nru7ADdpwgrRUpUWoLSQ6kkFKuQqqhRoUiwG4hrKmY61RwyODWzHGqlCSUreeISiDdc00EDHKWNbZikWtSfTEdHTGdKT0AB6878/4/vXfRT0E9MzvRqYtIxMz7IVEE2EUKjlUahS48dz0GvZpjZL7ZA+dpXQZq6NUMttTji2l99bWFrQyeKJ6YlCTETcCOnvpsUgUfd3dIgn7ygDdY69LD30KoLP17Wforlyb0zL02QH9NLk+vShmasOdP6sAB/eRQsBuQXfrChw0/yTUSwnogU5YBquB7KFP2u9NB76ZSvATN7wQR0iG2neG3qwHN9v782/NMoVm7z/9Yt/r8zz7q5fVMJh+fP7/DujN9o9lbS/S9EB9gpDZKPP5r/dKuA2iHWtKYvphQyMDW3FgVKuihc6snKpprNF3zukQnWfDtLBneAR6NC4SqMVyje4TAtj0jqajmc9k9oILX1N5ipOfrAozAfpkr/9lZ+iNURlm5Z6KI5XQTBG8kDEf2AiHQ8gXcyiUC8gX88JsZpbO75lhZUdHRVeaiy0Xd5+VLVrnzCbCYVmQfcIavzLbEwMPJYB4JoPxbB7De0awsH+hZOnxSEyydJbedY2Tuh6gs+TuVRBc8fEmKY7BQCbTIpkhH/7n83tm635vfV+gwe2kMxZfz21iaZjSrps3b22a8PDKiakRVO06TMXFxz7xcVx6wQVI1mykRytQNu7GzZ//OhYk20VNrxIOIH30QTjpyksRPWop6okIFIOEzkkeydQzPBXAfYKcD/I+VYlKhcyg2e649tprcd111806e/536wlXWZqEEDiZVRsmuud04o7bbp+oGPH8sYzOcjpdwSybfVdP2YzHOxqPSVmeGTrBn8eRwR5fw945r+l3v/vduP32OyY+vtmMvP9Eypzy8/zHQH8/7vrDXejr64VplGDW8yiVx8QAxQ7UoYQcuJoFN+gImDLwCKo66jUbxWwFZhXQlDDsuoKhuoVH8zlsyOfEhCYQjcKg9kKjAqexYkF1OquOVQvnoS+uYWlnHC2aBVTG8L0fXosNQ9sRb8+I3Gu1XoXpGOid143x/CjypbxXxZgG6Kz00QaVvXBm3lxz5B+nToKqiBxlMmkkaQFMjQfqY9QNAXRe/cl4QkbW6IMg8+lNr9R9Xv0SwdmctKD3hEtiHI1aCOgMoButb9kBfy3yplP8ddL3aPQ/QfnJw68TSJokRvlz5d6bcXRNRQJuPYm2xGIccfCZqOXjCAd7YJsUD5kE9AMpuf9PAvqMWfR0pYRpx/blAPpMJXfvVtz3o1nlolnAccDXyn68cH9K7s3epilgTxlLnPG9WO4UoGbP3MtW/VEvHjsfaL1svRFpN9xCmV1zZjWdjMuCxucza+GDgENhk2KpjLb2Dimliba1vNaVUnY+XxCCDHthBJ4JvkPjc/Y+N9PB3AtDyEE+0JI771PRjQ6qYmFJFnmlxD54BTaJRVSIgo1CKS/UcC46mda0MJtf3PAianyeaSERj0vGLZrmpA2Fw7Ko+1aXBHAeR+43wYHZm5TICUai+a3CMR0cTMa6Ta/5YMMjXRHdbS7qLLkz2GArRObbaxU5fqViWXzFmWVPBXEeO9EVb5Dl9nUdcTsIOswwCUDMLi+88ELcfvvtcj5m66F7wrkB6bnqnRl8+9vfwmH989FRdZHemceTN/8O2+5/Au2BsMjW1oJAsS2CVZedj77zVwPdbbDshor+VOPGKf10/6xPz9j9pJ6mNY88/DBuvPFGqS5QqpaXPI///hi08LjIKB7HyoMcSAMuvvhifOSqD0ugwPdhsMMqAIFGph/8YXw/6A1Smc5scA44B09Z7qAEAH4bieYxVOBbu3YtcrkC2tpaMDo6Psvt7e05iadG3UA0EsHSZUtk7p7ZeWdnB7bv2ALLLsHkyKprQNUJ4ibcAMvtzJZ5ffOqVVEq15HPk10fgarGkMuWsWE0h6fLVWQ1FTWrKlaogXBIAJ1mSSEtDNbfA9UKlnS0YF5SxdEL2pBRCuhNAHf/8Xas2boJ2WrRq9Jwpt2qYe7AXOwZ3g2DjHv/vDbsg3mtE9B9UpwneEM/d08pjk5uJB+SB8HzwQzcB/Qgx9kCAaSTKQF0np//OUD3Su6uQiEiU0bYvHWQF8c0Upw/iSYSsXu7nSo/efgUL0OfiAC8n7x+OgOBAIJKHHYthnRkAY4+9BzU8gnxo7brHFchQenAx9ZeDUCfCqLNAPNAAH2iLOuTRl4moO9vmV/gq0lA0gxwZ/v7/wmATqIMQ6IJ4J4AdY9x7hO85FJsPNcvITMjd+pVRCNhkUENRVh+dcRYgaxcloLpSsaRrlK5KF+Nak0y4PaONjGI4PWnsg87hQE+FaAnz9VMYdsrK7lzsfEkUoOykFcrZRRyWdHnJjOYyTAXKWbH8URUyu8cc6LCG0veBMBt27YjlUg1AMQQEPX3xc/W/h/23jzIsvysDjx3v/etuVZlZW1dS1dX9b6pWwsttVrQIAECGwkjYGSNZ9hjiJkIGzMxjhk7YGYMROBhjDGLBQjbw2JgMDAsEiAh1JvUUm/q7uqtqrqqMrNyf+vdl4nz/e7NfJWdS1V3G/yHXseLrM58y11/51vOd04F6AR4HmcCOn/HO9xwPHR6A3TXurjjtjvhmA4atQZZeUjCWIiBJDSxgkJVMV6OFkemkgiDwRBX5q9I2Z2AUwH66PdXZLmdrkMC+YHZWVkcKyAiaPzWb/3OnmNfzNB55Nx6E2OnDuM//vvfwESUY6afwXlxHr/6P/8EjpgNaGt9TJM3gQJzhY9j3/wAbv+Bj8I4dRhas4lEp67AZoldQLYiv5U/y1VRva70dOfvwv4QX/ibv8F3fud3YXy8vaE9TzGcwcDf9fbkOedIoJpEoMqihtnZWdGGv/HkSfi8ph1HxtR4fNmvVwpmqvLI+5fHV+anKbtbVmmWlpbkMykFy9eyHcIg78tf/jI+/vGPY35+Ht1uXykJbjsrv1mNUoAeguIy/+pf/Sw+9t0fw3DQF2OUOAuw1F0QADeNHJ5LkSOOSAZSRiakJKwU5RrWBhG6wwya3QLMOi5fWcFTr8/jVQ6IT4wjiYdIiwhO3RMHzyF1AtwWdFgwqASZBjja1PCukxPw/DnM1iK89uqzWMsSPP/ay+j2OnBpEBWHOHhoFpfmL8u1Kpa+kiewn6FIcRtja5zZlxOr+uysfrTaLZkiENtSyq1uAXRm6ePtMRycmREL2LcO6GXJPasAnX10isxUbWyi9g4ldwF05dZYPbRfffTBMkOv5KAqQFelCIop5IkFW5tE5o/hffd/F1wcwbDroeaMAznn0EsK/Ra/cfmkXUhnW0lx1Wuvpx9+PeD4Zj5/tzvyWkhx17N9bwac38rnc0Egs3qzOvPGLXirAcXo+7crSV/9jRvh9OYFOhLQyPult67+LJajhRI0KeRvlANliY1iE5tz3fLaypq0tCdVvW8lT6v65WqOutpG1dPfJLttlvw3t5ivoWrc5jz67sdv6/7L2FOSwHZIuslEl3th7pIsJHEc4uYzp0RwwvFsAfann/kKxsbHRNBmGPqKNTykJzVk0adnNSsV4nwm3slq4R9loPP/CRJc/ClzSVEYAnMaZzh96gyaXhPBwJcgIQo5WLSpU89cq6qgqBadhssXL6Neb0h/lp9Z9fCrYKz67tHroMoaebS4zQwu2EOvfj7wwAO4cuXKRumao2zcnwp8yJyWAC/N4WkWzIaHX/jd38DxQ4fgLXRwe30/vvhzn8Klzz6BWpDAGSZo5orF3LUK5Cf248T3fgjHPvZhJLYObbyF9WFfVMQIKJzTZjk2i2J4DPZo817eJBXwZ+VhIUHqmaefxk//9E/j937v/5XtqubPXdeWczCaqXPb1bmh0BtL5pn0zGnZyTGpH/yhHwINUQjIPB48rmSVVy0NBmnVdVqx3Ml4H10HeEzpXsdjeuLECQmU+H6em9///d/HT/7kT+K5556XEUF+P4Fd7pBMKaVdrQ1S4OYzp/EDP/h9+PjHv1fIYq+de0UA5+iNR/DKlVcRkYCWhHD0HHWLQVYqRkHcDq/VwtxKBysUV6+3kToNzK318cqlBZxbH2LNG0dgspTNipTKsin8kmo2VSqQc9IqitDQYhxuAKfGc0xra9A659DrziPzOKBaYGVlCQsL83J9slzO8TMSBYUUqlYLNc1AUGerjfc814gsg+vYqDfrqNXr4ovOKl/VAhMSZE6tCEZytOwNceam06IVwECXCYIIDZX32mjrTmR2d61QUkSGAXuIdAPQQ5lN5/FV76/cHLeW3JUp2hsB/bH3ilIcBUCU61rJzBDmulLBKVIqxk0IoL/77o+gaZ2E323As8eAglq2la2bWtCuFZBHAX2v0vROYHetgPZmP/9rgP7mO0RyG20F5PKAbv5+NJwoM4ONRWX0/ZslecWGLy1Hy/Kj2D+QxEbSnDIWVpS10j+4AnRm9RTBUQKrvCN4c7OfTlC/GtCra1ktoCWvptwfuZ6Yve3hY7BbQENQ5GKsiGYFkijCvAB6KuB++vSNqnxrc78yPPvsM3BrVGJTJDkqboURZ7aLDUCnl/gooHNRrchyW0vuXNj4GA5ZOixw6uRNaNaaCIcBmvUm4pCL7O6AzteQHMf9PHz4sAAQZ6IrH/MKgEavhdHAmgvixBQnZmLRc3/kkUfwfd//A7Jd01OTWFlZLasCKljg/hB0uMC2Gy3cdctt+Hv/4KN46Du+GYOlZRwcFGheWMUX/vWnEJ69iCZ02EGCVs6eqYFuHmMwWUP7A3fj0Dd+HVr33IrmmZPItRw9iqAU1LvPpI1BARktTGCVc+c81aOAzst0bXVV/MFfeP55AcrPfOYz0k+nfWr1oDQyH6O/q2CzKpgemp3FP/3xH8f973qnBGXM1FdWV3HggLKmlRaJuM1xqkhVtCSk4nRDqUZYAT1fw8/gtcCHkD9LQiT/zRE32tL+yZ/8CR5//DEsL6vSO3v4luXI9UReBBn7Dz/8DXj44a/H3ffciTgOMBj2oKR4DXSiDhaCJZiehhp5KBSWCYbQGIRSVth2cO7yHBLLQWh76BQGLvd9nF9Zx9LARyc30bWaSKQ3TRxRvWPet6lmKUAvLORRBCv10dYHmLX7mDZ7aGbL0PIerEYdhalJ0NJdX5deN4/NcDDYYP3zeuO9Ij1yw4TBCQ+T8sgGamTgWyYsRxkZsQoiIbqU4qkiRx6Z4tkwgSCg33z6zAagB0NfJRSVHe0IgF8LoOs0sMkCpBnFtDi65oPK8yTLqfeXbo4VIXdDlGtHQH+P2KcWIv1K4V3VzwQH3Om4xqg8N2FpYwLod53+Zky3bkPYb8Mx2nISqMhVPbYC7LVk6KWxzRuCga3BwXbgei2AvluAcS3v3wnUv5ah7xbuqL9tzfCvBjg5wyMZbkX+2GxoqtdXzEM11lZlxDSbUClF1Qclo5UZusrO+d6tgM7rWd/wHKeesxqdrMBcRdiS/sv2b7y/BPXNDF79fS+lwL0AnQkwy3uiD56lmL98GXmWSB/95jM3yQifSM0WGV586UVJFWU+fUj2e4Gl5TUZX2PvmeBJwGOJtRKTqQhwVaZAcK9KsAIKWS6lQ1O3cPyGE6g7dcnMa25NtLO3A3Rm6izBMyCiWt+5c+clGzx06JBsB8GEoEIgGs0oR68WyWhKmU0CILP7sYkJXL54ET/0Qz8kwMh2CdspfqCAiYsqe7J8UBXvxmPH8W9/9v/GLbfcjLn1JVjDEAe6KZ781O/h/B9+FrOFjRrn6MMEdfpSGBb6aYhlpIhP7IN52wl86Mf+B+DQNEKKoLRriB0Dq8OelF/r9I73I+m/E9Qr0RmCOuViucZyX5n98vVLi4v4pV/6JfzMz/yMlNtHfdF5fVUVBq75UiXhWGSc4OCBWfzYP/0x3HPvvaI5wHMkYH5wFvv3799ooZAvQVDfmGQoOSYVoI9WR3jc+WR5nZ/BbSRJktcZrwn+HA4HIhBEFvxzz30V3U4fjuNhdvYg7r33HWLAQhW1iQlmvClWV5dELGZqalxaQpdWLqJvDEXExaCSGjkN3CbOmIeRkFEXO11ozTaGloPz612cXVzGXH+AIR3hnDpCzROZYxR0LSsBXXQYmFlTftWFRuZ5NoQZrcKLF9HWu5hyA9TtTMRqCMK8Z1n+JvOcSoZsCxDkhbjGSYGUsq6K9GY7LlzXE2lcKu/JhImaXZWsVzTdWW7n9xrmBqATGRl4VoDOgICArpQZ1XV5dZVvL1J2DoP2uFmAOOmrLF1m0SnUVpmwlJVzwWV+QTWHXlXFCfijJffH31UwS1H2qQR1fgBDUwoDMEunjSpd18aQBWM4dfj9OLLvPiQ+5V/bAO3xSgO+a83MN8B/i7DMdu9/K4C7NSC43u3bK6D4rwHQ94bUnV9xLT30vUrue/29+vbtM3Ve8BUJsxoLq3KWkfL7RpldqEmbNqTCeClJIwTxjVp8VZPf1FKvxssYZSu4LwMBBrrSW1MjhALo5b3NbScwqhG6rcGJYsOzbHf1ONvVx3u05PbGkjslXitFNOVIdWVhXhYh9tPPnLlpY0adwH/h4gVh8nJRGpIQlxeI0kxmiQmkFQmO/VK13STaxVex3FmCJJjwSZAp0kwWpYbXwOGDR+Barsyek73OkjaDJhW6KFKeEomu9Ow0YYgHQbihRMa+vkiTGoZkiBXZcHShq+6rCtDJfQiZYXW7MkPNvvqnPvUpmXVm37cK+Ano/Lxjx44Jcezj3/XdODI9i8Vz57G0fAWHvRYWP/ckHv3kb2F8eYj9uqOCtzglFUuRm9IMK0WIbtPGYH8bD//o92P6ntuA/WPAWA2RZ6CbRdAdJaFrcyafhDVOYZUqcjI6yFhSg5RpL128KEeIJDRmvxTKIUHus5/97FXZOjNbFXQp3Y6Z6Sn8/W/9Nvy3n/iEiMaIYQqDhTzH5PSU9MApIiMtihI0GEDKNVcKvfD6krOxpeQrASKd9jodOQ8E8eq8EOj4vlarKQJBqi2igluKNxHU5bDFyiJ7fX0VcRJgfLyF8QnOnifo9dbRizvoo4cwZ8k9ha2bYkfK9g2Jd2v9AZr79qOb5rhAML9yBXPDIQK63FF1jY6MVq0MyIkjqbizqXWaJE4K/mhwTQ2OFkOP16GFi7CzdTRMH3Wb3gF0lGP7ghLFtvKRSBIV+DDgYvWJlY3ST5xtF5JlHceV90jQKglsmSZsLDul5Ss3pczQDSYIaYpbztws1xXJtBWgVwH0mwH0JPURxT0ZXaPctRJ3U4DNZEPV1rcCeiX9yiT8KkB/Z+mHTre1rYAeoSB7UVivTZF9nZ24D2eOPYQ83C/sd61QWfybAssRQP8vURIfBeQ3s31fA/S9SXnXCuhV9Ho1wBOcK5b4KPljk5SzCY9KRlIFm5UlKYkrytpUff5Grj7iHFVGzhuwVJX41XfIiFol81z20BW4l4umzKmWffsRUBcGqjidlW2qHeKm3QGdmucKKqlnwDLy4pUFMdFghnHmzGnFbqdCnKHhyvIS1jprcOs18bZmZlb1zdln5YOAQbDmz1Fmuxw5medXPXQhypULFEvsHFfbPz0jDlZcRHmYpQKyMQGzPaBztI09dIIE57D5YKmWGWGlcFYtcqMBTZWhM/jodbsbZD5uFwGGmSWzdhK86MTGcjw/88yZMzh+/Lj0leu6hdWz52AMI+xvtrD83Et45JO/jeK1eZy0W0hXOemgGOBc6CnVSdZEUGTom8Cg4SA9NINv/5Hvg/nAO4CajtSIETdsGM0aOv0eaizNliX3qo9OMJcMnaS4IJDjyWoEqxQMSlgB4c8nn3wSf/RHf4SzZ8/KjD2PPwMeBiQPPfQQvv79D2F2ah9mDx7Cyy+dxdLyMiamp6BbJtrjY+JxHsYqw2RUw4xQrqfSqpaELx6r0R761vuRr2eQwSeDoZmZmY1qDrNzYXNL0ADEESsy9AVw5XrktbW6toKJiTYaTU/NS1N5jX7j4RC94QqCbB30L9LZT04y9IYhBkGMqNCQmg5C3cDiYIhXrizi9ZVV+GwXNBpCRGRQypI3g3oKm4lVKP9dqFEwnb3pOIalZ7AQwcgHQNqFlvdh6iEymeLUAAAgAElEQVQsLcVEswGNxDVqK3DEsgR0zgvw/4XFXrYkhMkuw/6a3E8cXaMLnRjuyCKglXbgqsXGl7KCVQE6Ge7suRPQOe7K+4ctI/JftiokXluixfUvBQE9TlhxU4DO36mxtDcF6PeXgO4BBQ8AUwZpHgE6LyZfbnI9b6AIx9GybsY9t3wrEM9CyxsbgF7twFbg3G3BlxhIZkA3I4yt798rQ98LULay2K9n+6pFcKeT819Dhr7X/u92YVWt6rdCittrbK3KHK4G8ur/qPdczVSWTM6NMQx1TWy+X2XVm05EfB/JUrbIf6oeOaFduugjgi+beyfXm0Tg1TW3qRAmJeTyMqzK75J8czEQKdpNMp7aepXhs3q1ET1vc7BHx7bemKETqNnfI7FPjS2xbMsyJxn4BC/TVixmjqrRFIN67o1WAwMCOpmweYrBoC8Ax3PBUjcX6Er2s+qh87t5LPkagqgIy1CFL4wR+SFmZw5ivD3BIqcy7YgS+VmV81Re/sYMnUsFbTr5vcysCezcZ4Ivga0K5LaCuvy+UD1oZo5OrYZhrydBAP9f+p4ZJWYVEFVVBf6b+8TvytYHMJd7aAUZ4sVVPPrb/xnLjz6No5qH2iCCxUCII1FZgoTa4jJ7bIjDY8LsjYFDluKWD7wXNz54P1oP3gcc3480HSJ0dBS0J2WgVUq9SoYuTnibJfdmvYErCwuyrRzdq4R7+JPENJ4H/o1gzyePA3kGBPaa7SDo9HH2xRclQ2cAoZkGTpy6Uc6v47lKX7wED54PnrOq9C7HkCAjfK2rk6rqUuR2EPSZpS8vL8tx4/lnJWRsrC1sdR5PVqkcuya2tRSfyUg4lO830WzWYNmauKelWYiiSBBGnEpYga4NkOQB/DRFn4CeFBiyaqNbCHQTz527gEFeYC2I0ItjxKw2WKbY9+YZ/cjLzFymDEhu5X2cwyC3pEjh8aAnPvKkD+Q+dCOGbqRiz0pCrE1PB8pA246YpYgcK+fYed7EIlUF5JXyJIGb1zEFZHjPMVmVAInfLQe0vLNLQBfeRMJZen1DWObWm29BQS6DlOATAXRe/9v10XcH9ooQxx46A3S/lH6t1Fq5zFQVyxFSnCQ1TIS4jl29/mi/+vh9PMIoxA+dZXdzE9C1EFk+kD6ZltUF0K30GN5zz3dCzw6jSGrlFGiZ/m9j0HI9gP5mSu57AdoooG/3+dfz/q0n52uAfu1Kd9uX3AnoNAVitluNZlQZb5VBl0C+0dculZ0YyYP60K4wPUlO08GbnPrjFJ1RAF/121XSyfEkBfdCnCtL5nIeN5jCJeFuIyvfBPNNfl9ZhGaGvsE72f7W3Q3Qud/kvMS0KS3JS8tLSwLQXHhPnz4tvVlxxDJ00XB/+ZVX0BproUd50zxFr7OMfm9dwIQLdwXolUJcJSxTZevcHv6OT1YXIj9CFMQ4evgGNBst6JRRtRwEfgjX4bHdCNWlUlAtiKXppvSlKXFaAbaQk7rdDeDiiNwomF9Ves8L1JtNdJZXZLs5mkWv6rXlZWVfyX4/dclL9n4FjgQnKSP7MWZCHZcfewrP/Nlnsfr0WdyQWmj5KaJ0FVMYR6hliI0CIcf/OIfPnjpbLMQJesDX21ii/vjsGN73iY9i5sMPIXNzDF0dZlMFJJXta0WK28jQNWDY7YuwD0GawQhL3DzG3O9KWIfHmvtd6QTwM3mM1pdW0F9dx0R7TAD84JHDcp5pTTRz6KBoxLOkL5/DGWj2c4tCQITXS8XgriquUpovn6NcD66BVUBEvoKaIOCMu4mjR4+URDt+viPEPZrk2JaDZrMhExjr6yuIE1+8z72ahSDoo9dfRxquw8q6GPodrIaR9MV928N6oeHiwMcVP8SF5VWEvDO57dQzyEjsUxm4Y+Qwsg40LUZGxUj6BAiQKjCnnjud3xEPkCcDFFSiY7mEBntMBBjE+CE8g9m5JS0Vh/82KYbG5DxTJflSRpr8G2HRE9BJOuPIXqZ0/FWwWgpclQG7wCUDDzGHorObId/JDJ2AzrI+g4EK0Cus2SvJ2VwpckQxya0c8+MMunKOq6Rf1WZU62KV9I720LmFFe9Nfar2ySdKQM89kWmQD5AMnT30GBn9bW0bWmYBcQsIZvHe+78HVnYSedygIu9GeaACzFHg3B0wlS/tRhZwnWNvG9H/LmHQdoC+sZ0bpK2dc9Td59SFQXEVKWHrpuxVYdg9gtv7r3sFJLt/Ai/wKtvc/pV7ff5eF+9218LmZ1LtajRD3zpzqbLKzblwpWRYld4VoCu/cvbfDGTyHPXv4wiMsgYu++8aI2v1JNudizsXSZ5G2RKpwVPhQjXSFQCp7Fz8sKtSGD9VJt9U/3GTRzdSbWKB1zDVGF05MsOwQxHN1HYZFrXqlZ42Na+XFpcx6PdlwT995gxsxxa7U8k0kwgvvPgi2hPjAgB5zlIyrUzXBNCrOWT+rACd2ZeMqJUEwQrQWdpmthr6MeIgxvFjJ0CLTK1gtuPCHwQC+qOALmBRLohlMgNDMgRODCq71FCsVbtiM8lM8uDMAcmUlL2qsuuVKknJdSQ4MZOnHSgV45ihRkks43kMbhpeTfr8FkOnosCQvdmlZYQDH5OZjZVHzuLVzz2GV774KPZZOg57NrRBHxYXe6Twi0jylNTKkNBvmoa4bCHmBrKU58BCYru4nASYuu0M7v/It+Pog18HHDqAzPdh1GtKkKicU2epXT3V73j9VHyFii8gB42aCXkB26DfgBIgoTgLWdMMelh5kF42TTOjSMYXKWhy5rbbJHC6OD+HG04cl/PM2XOROjYMRfyKEyFjupajpHnlelUZrvKfV0wHCjVxtIqcDMWlsCTQ4HlcWV3D8vIShgGFgSbhNRoyOsdrtdkaR81rqOopKzA8txrZ2ByvYr93gE6XgeQVDDpzsGsW8loTPc3AnB/i/OoaLvU6WAsG8Bo1+EEfRRqhbutwebnEEW3E4BoZmpZy60x1CxnH+DhKSUY5dfaRo7M8Lz4NBnGG156eI9EyRCKZmqPh1OR8KkJcBttw0KzX5Tjzd64w/FX5XE2k8LoQQ1q571mJUHdvmaHLXGwJ7AwAuU3M0HXIuWT2f+uZMyiSRPrpDLSUQqNipcsobGklLCurrCfVGjtKAFZaL0HYRV6oUTXircbqAx3iqsmxLcIx6mar1sxtMvRfeeJ+FvtQ5IxGK0JcadLCMhu1gms1rK8tYbwxAy2exq0nPoSp2vvgd13YlPjbaOCrxWwnENgK+FXJfTdA3wvSRqeGtgso9no/I7U3/+DsZrWcX/+nyOmVRfL63yvHuYxDdnv77hWSqoS9c0CzO6BX77u2928tOW/d6wroRr/zjQHR6E3B69WWjzEQi2saM3SCMZcD6rdnmimRf5YMUXdSuFoHr73wKC6cfQJWEVO2Qka2qE6VFBoy3UIuT5YF2X5SpS4uMfw2xTllSVCNwdCfnIDELGtybFzmt9lTdlwPpu1Ct1w49RaiDAiiDKblQePn57qMz0SlEEyRMRug9GeMC+dfl6yXPta6qVi8BCOKwX71xefhNeqI0hj9QRc128DC3JyMOXFBGbXOrBjmVZWAx5JZb6Ukx7Uh9CMUaYGjR25AuzUm1zMXSBLtbFPNUVcPCUGqwIiAQX/wUro34eIoJ4Kl1ByDtS56y2uIuwO0vbr0jbmwJUkIy3PE+tKwrZLUyK4sF+oCKVn8POQGCXeK0GYlGaLldURL6zJ+Vst0rLx+CUtfvoAXfvOLaMc5hvkFOO0Brqy/hNYEz18Kw8rhNQw49Rz1dgGnzrl7A0lhIM1c5KmB4VoX/V6EKHexsBoC7jTufe8Hcc/7vhH1O+/hgD9AQxOOFxHUHAMFPczzHH4cSr97wzO9LOGwAWQVmhDpPI4EBxResZD3h6D2O+1ipaJSc/HV117CSncd+6amRQe+tX8Gw7VVhGmKMYofhYHMZSu3Nx4T5cWu5/x8HVZmiwgQjz6z1sxmwVVDzhcxWAgDIX8xGFUVAwsmCY9FIf15avnT9KcTdGmnApPmJ24duu4iz0xJ5Gp2XQR8/GEX/eESorSHQg+QGhH6+QDrcYjFQYgrgxArQQyfNqpFAAtDjFsB3GQVE3of+70MLSOCU0SoOQbGazYQ9GQELmaJnu6Gbh2J7WG5P8T86jr8iHJATPwqMmvZEy8rbr0oQWFwZp3nlHhLvwIS+2gYxDayIszZJLwyOslS5d9QxuxxTma9mjXn8VXTqCps53ml5zwrFYN+T9oAN8wewuzkFBmDkrFbtoU4UZ4JnGLgKqGMntTaXpkZZbkaA1eToiQsUr43RJR1BMhVCKF654rhPpInbtB+qrVvlAdUjluUN6n2y18kKY4l91qZnbMEyg9U0UYeA406iStX0KpPAGEbNx39JhxofiOSYRu6ZDwVI+/6AF2RknbP0HeDuirwUSXTkV7pNTqoSV+QEe2u0iq7b0HOhtpbUPN9s2C+scju1gDfM04goG+6hW338r0y9KvHzt74CduX2qugT1K2jeO33Wt3rXBINYlEJ3aSSN7kzcoMRUemOyJOkRmujKQU2RAN24edzOOlpz+NV5/5KxhJDykBLS8Q81noCAm8GTCkgUtSiOocC+usAfDJRYFgzsyK3Tir6Uq5jpE7bxsCnG068Lw6LLsG3XCw78ARTM8ewdTMQYxNzVCeDSkXfKeBtLBhmAQXatIbSOIUr1+4KBaxJH+R5Uxrx0zLwP9efPksnJqLJE+FOJclkQA6R8b4EJIUR4hKKdhKfrU6thWgM0Pn0Seg8/Y9euQYWs22ZCxc9GnWwpldeWz4FVRVDpXd8BgIUUzT6b0hyxErEszGk2GIuDvEp//zH2Pcq+PwzAzazSZmZvfDHmsi9Adwah60qoJhEoQ0xEUmnAHKzGrsUwYxiu4AemeIepDD6gWYf/4VPPnZz+PCY2dxu34TGlqOjvUaBt4cus4Kxo/qOHLqEI7fdBCtcRuwA8D1AWqAS3ymEhiNnKEkRbgSoLec44Vn5nH+5T7CqAGvfRSHztyFr/+OjwKHZoED06wRIyxixCRUOTZ0Vk/SWIIYAjszS1mHOR1A69kkhx3n0JIc0WoHCxcvS8WCgdf51y/gTz73l3h1bQEf/Pvfhvc/+KC0Ojh25bbaZPDBHw4kyMlZ1ZDzoKl+/lWATk9uVo4zpGaOjMI5hhSVZfTKIegQ0AtNqidJSuEWtp40UXHrdPtwmjVcWp3H5598HBeXFzF18DAOHDoJy2piaoxcKZWZZlmAKO1gEC5huXMRi90lrCYh6JQ+zHWEtDaWWCyFpw3RLDq4cSLDZL6MGWMd+50AY2YIO6fvQgoHGeyMqmg5Euq92zUMNAvLUYb5QYi1MOVdDebnMsEirHc1dsp7kHUKX7OQaJbU5ni/MnBmMG/a7Pu70kJgZs0nzZwM8X8gyLNloSHKKIzGtgrvcrZiOCJKMFcVmChN4NU9DPt9IendeOiwALpJ4R9WTDg1LiOCaeldXgI6u4gyJseRVOWeJrouQgLOZOyPZfakoKyzqtBV1ciKxKcuptEFfjSZqRD/6ikb7Ze/yLE1AjqjGS6QVwN6kWio11z4w2V4dhNF0MTR/e/FDVMfhpbsQ5HHm2XIMkK91gz97QL0kbrgrsp0W+Hma4D+twvocgluNqI3zFaumqO86u9VyX2nyIQLKAGd8TktGVMpq0nNiGCu20ip9k1ATweoWz6M6DJe/Mqn8QoBPe2pEmCeimWjFOILIMoKhEkhMrKMvkVVqpw4VwF2Cegs/cEXJjXL1Jzl5oKgsZSbMIvS5Z7RyNHNOABqQK/XYdQbmJydxeHjt+D0re+DbjRlVEyMMJIMly5eQuAHOHLkCLyaKyCkszSfJ3jl3KswqSyHXAA9iQLMz81Lhl6VfivJV2YNZF9vl6GLPCuV2oJY+uY3HD2ORr15XYC+4QBBgFCHRVS4hI3NdSvOcOHlV/ErP/9vUDMMfP37HsT+qSk0qZddc1EYOhLLFGBkP1dYxJxh9gOk/SHgh8g6A0wYDuzCQHJhDl/5i8/j2UcehxGlODl5BNYq5/f76FgXUUz3cPyd+9A8YmLiSB31o2NAfwHQh4A2AOGBJWkRLTEa0DUbDqVtizqQTmB4McGllwI88+U5XLgwxP7DN2Pm5M04etvtuOn+d0A/dhSoeyooMIkIHCgncZAoQpIVkZX/LufbeAw6feR+CD0rEA2Gksk99vjjeOyLT+D5S+fwvf/kR3HHA+/E0ZM3UjZPWNcWRWQMHf1gCIfCKSWRU/rm5Ty8YtxTTEn13Fm9KXRVcWPQqXFsMclk/+i1zqCVkqemW5PSds/30REd/lloroalwMdXXnkRjz7/LM4tLiMxXFjeGDpdloOVAyB12u16CruWIi46GMYB3Ma03Gfsj4umgp7DQYB60UErW8Gp8UyU3Sb1dbTQR8OM4RpKPz2PQ9QN7naM1LSRew2sRjkurHWxxFaQ6SAzHCRly0r2mPshgA6kDCB0VwJ3VtfCOEOQMrgxoVkUiXEx9NXoJLUeTKom6uRR8PSR5U7kTtXppMb7CKBnFH1CAT+OJDgO/IHM19984iRm2mNSF6QjHAGXLZFRQFcjgCpPkb59yd6vAD3LY1GApJBMpg3K8fC3CdB/5Yl3szCAQnroBHT2KspRIp7IVIfn2kjiDizdQRbUsb/1Dtx06CNwtUNiK8fZ3tHF+m8T0EftS683S1fxjiJD7PTYvQeuZjffSoau7DPf/GMPobI9Apy9S+67b9kmM3yvPdg+U6+O3aZC21bQ3/1zudAohjs9Bbi0SbGMpTuJ2ll6pTEJS+59eMYQRjyHl5/5LM6/8ChsbQBTi5BntC+knrPKNunEVjHh2Xfkv6UvJjm6JKeSLeT0fdYCWWUpaKOUFkm6cuDqLlzNhb9Oe1cylUkMMhCR3JalqE9O4ODx23Hnfd8OzRiXPh3HaHgxXr54SRjSHDGijGVGNi/LvGmEC5cvCJizP8oyIPvuc5dVyb2aha1mzwnslUqcxCGlKAkXKJk9Zssg4FiQJYDOHjorBFQL4yxxZSm7U4bOxYyLnljgloUeqozJkaJYD2eIG3W8/OWn8Zk//mM8+hd/hRo03H7jTTh2YBbHTxyH2WoIEc6zbbi6CT1OkQ0CZL0BikEIM4jx0peewvlnn4fuR2gbNgwCVJRIObuWMsvqYOAuwzmc4f3ffR+KiQEiZxVabQinzqyc6ls8xyzsM/uyAIsmIRY6q6sYcyZhFzNAtwWsjeOFx+fxxBdeg+cdxPn5DtyxfRg7eBD7jx3D4ZMncOTkcbRnZ4F2C1LC3JDTJsmKwiaRlNY5m01BmtfOvoyVxSUsLy7h1fPncPbll3DrnXfgH/3Y/4ix+29HL+c1SMEXR8CH5D3N1GG5DvyIY2LqIfWsUlte5q31ArENxJKNKxKoRa/7QoOZFvIswhROvQ2w/ExVPxrhxDF0GvSwFRQCCc9f00DsAefWAzz61efxlZdew8JaH4Zdg2k70K0CSd5HYfRh1xN4TeXDHvR5th3ZRiGl5iHsrAsvXkErXcSt+w0csHoYK1ZhhctwCh+tmgmbARHBVObuCyS6BR86loYh5ns+ehl5Dx5SwxLhGdWe3dx/jo0Rt6LClaA9yYGQQVPOtpkJmK7IGgcx8YwtC3VHyzbKRAuBvRBgFo3UgjwBJS5AfQcGfry2Q9qmWiYyGhOlKe66+RaMex5cTZcyPqtnrISoHnoZ121UnZXRFMfypBLK3niRgICeJBEymrHoSkjmbcvQf+WJ92zOoYtsZgXoJfM4Kw9+MVTliKiOunET7jj53aibx5DF2WYv9+8gQ68A/XrBXA7gBqtxZ0j/GqDvAanXEY/sDuo7y8TuvAXqFlVDaMx/K2Y7S4qWWrh1zjUz8/PhmQG0aA4vPvVZ6aPbWh9FznGYQGZgRUWOWU45rsZzzwxXemKb3XP5TuE9IYVpZTLpmRrsc+uIUoActyIxoCc6xtw2LClZcq2gwGWOfhTAaTcwc/R2vON934PCmERK8C2d3zjP3V3vyLzw7MEZufm9uothOMD84pz4PJuWoUa30gwL81c2Su6Vy9p2JXcu+lXJvcrQSX6jIcuxG07AYYmSlqm2e02AzkWSfVceH4sAnlMbW7F+xQjDUFKtRZxgqtnG5//gj/CL//tPIbyyjKOtSRRhLP7eJG6RqUzddIvl6jCR7Jyyqx4zJ5LictLXVJYlrQ+O32mAk5BIF2HoDZBN+rj/792KYrqLfGwF9kSAROso3mJ5v6tyqoq9uO47rg4jcZCtuEgWPLTSk1h9McWjn34JUd/D9PRJdPop1oYBAvZZHRs2vedZcjd1nDx5DE7dRa3VhOk5Ihvb7fewtroGfzDA8vwVuUK5j5xM6A768rp3vPtd+Mb/7ceReAXSyaacF5ICuRK5NU+4E3QIZEuwXO2vAnQG8qmRI/RyRGQgUJO90MR9jtUMt6AGPUvIJrIoQ5BkoBZbSAMX10FC/oJJohcrR8CVGHi9m2EpiTE38PH482fx+FeeFeMbWpPWahp0k8e6B8PyAXMombKdNqFzdFQCjowQCycfop6uSYZ+vBnjSC3AfqsLJ1iEnXbRdoGma8rInc9rxnIwTHIsdgdYHgYgVTDSOdCmIzN5H5cBdgnoMjIuUykW4qKBJLekskZAZ72Y3JncsFGYJnKS1gjOZLWLdkTZTi54vHLUeO1KK0NpLxBPCOgk3BHQWYVhrG6xB59neNeddwmY88n/Z9meoM1Alj10Fmr4b2FWCRE1FTDnuiJMkYJgTnIhJYzpP04y3Ki52abbpDqo11ly/3ePfx2pLTK2phKPzQydM7bsM/HgGfxi0vzTBozkEO666XvQsk+iSFTfYTSz+tvM0MUXe2TFvx5gL6tWu2boe7LcKwWfvVLUHf7+d9tD57q7tS9z9YbuHtCoueaKhb7dLvL9O/XRq8rGprzo7lKxb/x8ZYcqPTApmHMwTS0t1IEmCJMoQ/MFo4jhmSHyaAHPPvkXOPvcIzCKHjStLw5R7KlZRgFL58hbioI9rixBnbPUJaCzN8dyXlaoWkC1iLHfFrH/rZtIqU5m1WFbDdhmDQcmDmBmYh/2jU+LPjjdoM6/fl7myYO8hg982w+jMMelZ85SNeUoFxYWsLK8LGScY8eOiohHq93AYNjF0toi1iku49nKvnTgC6BTzIWPanRtVFxmNEtn77xyW+Me9LsD1JyaADr1raMwFjJRlpTs6RIJ1d5e3UOn6xjHwfhwCCJsOZCYRKENTgSQ7JQlsJnNRCnihWWsPvcSPvMbv42v/Nlf4sTUASkL01Pc0Q0Bb5uglKns0sgKpGGIGoVw2GsXgR1dzDM4yhcOeqizk2qm6BpD5FMJbnv4GMbP6MinFhB5V2A2SWxQ1XHZ+kwRrCqRQSHghYDVBYyVcYzFpxCfs/ClP38NnbkCRdKAYTRgOnXoDHiKDENm4NQGkCGXRHy/RVmO2RoNd7JUyFQMbDgbzeiP0qNdyvVqBaYPHsDx06fw0P/yj4GDY4j3j8m8Od+T5JmAOb3nKf9LwqUErCJmpn5W612mZ0idHHHB71JjGqyMWKR6snJVkAxno9P3ZUY8r9eR1j2sphkurCxhca2L86/OozOMMD/oY52Kas0minoT/VxDz49E6a7IQujFEDU3wdSkhvExTm8MkYYB3NSDnhN02XtWyo8WSW+F6qF7/mUca0Q41ggxpXVQT1fRwAAepcUpneq0EBkuOkMfc8trWI9iRjTITBuDhO5sbukoUnJtxHGRmTolkOkY2EJc2MpylWI4uWpt5WxfaTpMj3wT9qypQsdrutgwVDLyDB75McSQ0macx5FrFq9qqT5ZVFGlk5wtGfoD990HPU7g8mwwe6eXvSQAvO4LaZltAjrBPRUiHHvnOUvtotseSZZOgBeJ9avMzd4ioH/ysfeyIyEz6LK064wY1JiEGFeAhB2qT6UyhmKiiXQwhbtOfwxt50YYmadIEyP90b8rQL8eMK+Wp0pIYCc8/hqg79qQuCZAH702rv53tTTtXHLfi5SnZEF5kypBCqmayygaFeQMyTQd2pNmETwrRpEs48XnHsH5V5+CbUXw/WXJ0Is0gJ7HsLQEpiwJlDzOMD7WLt3bFJjzr2mhBuRy0Qd3EcaFZBiJbsMb34eZoydw8NhNmJieRb3RlvK7gJHIY2oo/ADJcIjCbGBoTCO3WpLJChvXtmVOeIkzyJ6LEyeOYeD3MTHZQn/QQae3juWVRdTqnmTotuXi8tzCVT10ltyr0bWK+T6q5U5AF2c0TcOgNxTZVwK6oZsIgwguF1TWMMssY6eSO8Ewtjm2k8FJgZphw2Kww54iVznLEAY1R3z2OTWYVHMZ5sCXnsNf/dwv44lHP4ND2pSIg3D8i6DNnq/NPnyVjZctKe7TIGUfPIetOaJMZtAyNFPOaKvFEAWduG6v49T7plDMzGNdO4fWrBLA5Egd89eCgE4hHxpg0N7TBJIBMJU7cFamkLxWw+JTIc49sYaiX0fLOoAiVSxqroohS6bI4TqeOHRFSSgAHqQxoiwVhj6JjDT6kJGxIJTzxADCrnGqOkdu6nBbDXz0p/458J47sKqrbak1GzBdmu8oUyyahgQcbasy01FdhTJsNXhEOMLFq5/66DpZ/IrcSZJnZ0iArCN2XFzq9fHUhfN45vXzWKSJiuWgZjWwvNZDl2Is7XH4uoW1IAZsD5PjkzAJ8oM1RJ15GMkaxmsRJls0pvNRxD5qBicVTMQ6e902Yga8nLbIIzjZAI10BfuNDo7XBzheG2JGX0UrXYabrCM3dAyb+7EcAWvdHrp+KDIzuUUyq4mYbS3dvArQN5QdKepCIC+aJaBnkqVL401abkpzwnJd8TpgACbuiKzMSA5C8ZkcQnmVefSS2EriXTm2KkQ8ncFYjJrrII8jPPSudyMbcr8NMY2puRwJLcHssAsAACAASURBVEN7Wg7HdElTa6YS9WPrilGYYrUnaSBP1VdnO6jirL1NPfRPPvag0nKXjIZbEYoMnwJ0FrlqSOIQrpsJsNtGE0G3iXtO/wO07FOw8ja0quTyd1ByH83Qr3dsrYKq3bLkXQFd3lgp+Ly5FH33Dv7en7lXD30vQBSzk10+ZK85+koidact3X0OXd0I1WO7sba9tl+VJFVPbKMjL4DO6pIuRDXOkKZRH7bB0bYBLp5/DstL59FuW/DDDvzBGvpri/C7y8jjPmwtgWfmdNOUsRNm6JKZk1ErcE9QN5UTVGxgamIWh4+cwOzhE2hPzcJsjCExPcS6CZ86GBSH4Sw5xVMcFzaZxiRIpToCs4nCqotQSlUOJ5jTCtJxbBw/cQMGgy6m900IoPf6HdEtbzbr6PX6QliaKzN0YdWKJWcqgcHo2JpkHSM9dJmZpgf7MBSHtePHTorQTAXoHOWTxVPSj43BUqWlL1qZarwsqzkqGIlyuDBgE/ionEUgtpkl5Wg6jpDD9PkVaKshLv3+n+Fz1FvPDfTD1dLnkSDO7JJGUIqVzICDojskKzEA4cxvpVHO7WL5vUgijLUnsZZEWMMalvSLuOuDRzBzTwZ9/xrQ6iO3E2g0+eDyzeuCWZMeAkYCyhiszgFTmYfich2XH+lh/skYWHJww/jNSPsmifACKryWmPtwZFAmG8jKJ1AwSGNbR6e6gTrOwmfI1AhSIleMhVq9gYzM6iLDlf4qPvQjP4DDP/oPke1vw3AsCQp89lbJ06aqna7JsWH7VTCh1FOoRqo4l2+TbcmzQulVy8RQ19HLCwHoXgosDQI8e+51PHPuPK4EIeKah8i20Cc7m5WUIEKt2Ubu1DEsdAwpLGZ5qh8chHCyBA3EqKVd2PEq3HRVuCg2O95FiGad5EYLiVmXZ2TUEDPgZXsnD9A2ArjBHGb1VdzUDnDM7WAsXUQ9WRGXtDVnHK+vD7De6zESgm47iIUfoEtFxOdsvATPlboj212qpE2efDd2EBU20tJCuZBzxFFVmcGQKRXeD7wX2OvmtcvjKkzy0oNeiIwcORP+B/0CTBUAstxuaohCXzL01Pfxga97AEmvjxYV/KIIjq3OkzQcKJqTlOee3y7l+JLZrqXKhCX2ZZ6fSXMleavmyt8mQP/VRx9SxRwy3am+tQHoXBQ5EqFKPrYdIRj2YWouWt5xtO27cerIe2HE49Ayd2SDrh4h226meHORZ7R89aK+G4RtBWx1GJUswOYBufYRNinBUfZvb9zc4RVlNLfH928Fqqv24y2S4kbdvrYLaPYCxNGxs+0AdVdAv8o0ZftDtPv3X92A3+37+bfqWWX5xBrepAxIRs8h50lVu0gTlaeaa8MxCiwsnMNwsIQ8HyCKOhgbryFOQphGAT0LMegsYvHSK1hfugQ9D1B3TTRbDWG6+3GKiDVmqwbDbcJ0GjDMGt59//sxu+8oYFN0iaugDeiejNPBcbAUBYg4S153hWlLJrNbAHWZfwcGVH0l+1g8mGl0EqDb64ibGsuuSUqWrSllun6/g3rDRRj6GGs3sbK2hjjNEUbKI5tqZUoMRh0NfibBthI84e+ZqYuOOxe8PJeS+w2Hb8D42KRk6HxylJSAzoVNAtpdAD0kZZi0qJQGJpronvNB8RUCPjNPPY7RiFkL1fHX/+vP4KU//EscTS0U3SFg64iyGGEWI5ZpdKYWFhzNlgyXjmTsr7PPqcUpdJLHZNnl1C7FhCwUuo2QBLeih56zBO+GACcecHDsvgZ85wqMFiRrTZJCzGdsLrT5AFmRoOOThAdMprOILlj483/3Og5qNRx0TmH9cgAPLSFfUQWA/7GzKtIEMhCuGj1sL7A8K73aSoI1Vdxz8uXqhieqeyzHc0ZbeAeOhdWpOr73dz+J4XQD9f3TWO+sojbeQt8fCuC4Fsu8OWoyYqghiUKVvVsMlEh4y9BEDTlHBD0HUc3FqgGsacCzl+fw+Weew6uLy4ioqW5YiEweJxORriOmXgCzxCQQ4MoMD4kwylmp5Zgb4PDcd9cwW9ORrVxE0bmEm2YbOH6gCasIRBb8uZe+KvyR3G6g8Mblmdt1zpuItKunR2ihh0Y4h1Z4CcdqfZyaBKbMIYK4jxeXVxHJ6KLyLZeZewZuEkQTkF0EcYo4kQI4DNORAJuscj/T0StqSHRuc+m4KAmWKs8z067V6sIzIamNT+qqMDsneJORxzPKe4HXmUVSZpmgieMar0YGAAZJtRHanot33nW3AHqbQSplfdNIhHd4r/C2Y8lddN3L9hTJ/yy1U6+dQE4RGV65iijH76i8LN4mQP+1Rz4gE6XSRxclHkrQ8Ut4NzrQiroI0jtugjDoQS9MeOYsmvYduOXYB2ClM9AzJZG4G6BsXw6/dkDf7v2jgL5TuX03QFKAvlsHeG+kr/q/u33/boC+Vw99L0DeTlhn9FzspeQ2uvfXPQcupPDdw6G9tn/0CO8F6JtAXpXomSmqm6ca7VEhng6NTk4F0K43EA77MPQU/d4Kgrgr85+rnStCarNsR0ZYPI4rawnC3hKW5s9hZeF1DPtriOIAE1PTaE1MiSBJL8xQb0/i5E234sYbb0YaFJgYnyElF1gPgYj+ycyrTMB1gYkxoG6jEw4xiEMpo4tgSpiI0pfr1dFZp3ymL2Va9r6pDjY3P4el5UXU6x4czxZFvZRqWw0Pg34H7XZLSrlrvb6M5hB4WUqveuhcVHjuKy1vNbpDj2rVQ69Y7t313gagM0PnUxTCKDBzDYDOmWwupnamCaNbhP/Yf5TxWNUPtOIETgJc/PRf47FP/jbCZ17DkcSCnaRIbA1hkSFMEyGU8SlCLcKLUAYbBHC6pfE7nFyDWygikwinIJPZ59zwkLo5uvoS0rEVHLnfwqn3jCNsLCE0e2hMjkmGHAyGwo9wKcCS6eh2DVjpOJxeG0/92VmsPRchv+LiYO0k/H6KKWdGjofMeVPRjCX3guQmlt4LaLYnjneSqdMcJ01ozioEvhocuFJxoKyqmqUmECsBHWC+aeLDv/B/oH3/7TDHmuj4PSFLMkvng+5l3Pc0VKx5BrCGa0OzLeQ2Ww4mirUU9UYNPQN4PUjxyqCDr8xdwpMXLuD1Tk9GwWLTllE9MsZTcj0ELHmQExgF9eUhQJ5QNY8BUsG+cibZ+biRwh6uwOjOY8qMcGq2iZmWBSPzkRYRtEYNK4MBFpa7WO758DMThe3BqrVEECkOOmjZKSasISb0Lg44fRzwInjZOqJwDathT8SEyhmvksfF/1XHK2EZOycTntkDyRAWsoKVmxTDTEPqjSPm2FzJghfrBSE3KCEeTo6IwQqvK+oayDSAurZYUUlom8uRNtE81JXWv5J+UUoTZc89TyNMNpu499ZbkfQHG4Cep7EE6hWgS5Yuuu6qC0+7WZLflMoeybdKC59EOUlIRlKRt2UO/dce+YYyQ+cBJGPXVz8ZW+YODK0tpvGORxF6Shjm0NJxNK1bccdNH4SXH4GeNnYF9J1729cG6Du9vwL03ebQdwd0fr9ydn6zD4LQbr376m9bgW0j+Nnjq/cCxArQd9qGvQH96j3fCup7keKUkNrOoL7X9r9ZQBdwVxPn5Y2nxDJ43Y4qahl5gWDQhWNrWFtfxHJnCabLEmkBy7URksSSpbC0DHVXg5EH6HcWsbp0Gb0urSU1BFEEmDYOHD6KG2++HbNHjsNgST2KBWDqhgss9dF9dR7h3Dr8lQH8QYhY09E+ehjH33E3MD2OIXv07SYK00Cfc62ZhrruIh7yZs9Ft912HQEHgrof+EKIozysaamclCScuflLMsc99AMUhonB0N8Qk6mMWbioVOdeebyrC41AzqCBD5K2RMf90FGMtScEzCtAZ4bOkb3dMnRiKl2zeP+YInZSlYYVIHOctYhi1Jimr/fxm//sJ7H26DPY38+wLyhQ5xwxWdYGx5Y0yVxDOkLnrIakQmYiSYmfw3K+Z9gK2AtD9dpZHSgSBHEIzfBgNWx0kiWs4SImT2c48c5xHLm7haXoIlr76xifbsuoXxqF8Fj18B3465NoFkdw5ew6Hv+jpzGWzCJfsVHLxuFpLXTCvgoQCQIsvpgMHlkVYuChYb3vCxWT0rUyYcAgJYlQ02yM15syYseavZR7mf85loA5M/XX7Qynf/S/wft++BOAa0IYAi71E9h/5dQAYGYFspBjE8QyC4VNcZsMPgNZVktrNbx0wUfXAM4NOvjTp7+M84M+0lYTlzs9uO0J5JotWTed1FgyqcS8tDyGyTloqvSVYM62ErFIzxM4eYQJM0Z/7mWMaUOcOTyOw5MeakYiFS0GXz5HmaWPrqqdURyhN+CM+wBDlqo9B0UeAAnleHuo6wOMOQlaToqaxUB0lZx2VX1TKCL/rjJuVqAKstZZOWLLi5UWFhayHAGnSpymkFEruV2y1JUhI+fV1ZmTdgWBnL19jlSynE9AN3WEjL8ZKMnryHYvW6giwKYyaHETTWPMTk3h1pMnkA99KblzeoN68Ww7qhFPpcbHp1QOmX1r5DiQBEdfFCXxKlz8CtDfIKz2Fklxv/6Fbyy7MxxZS5GXgC4Ze+4KoFM+0KsLJUS8ZpPAQ8M6g3tv/jBq+XHoaWtHQB9dsN8IOlcrxW0HqrtmvjuU3Ecz1N2AWiT+3mKGvvv+bbqFbQfo3LdKXWqn7dyrh01C0E7VkesJUnZmou/+KXv14N8uQK+y89GfypCFmVFRkmA4uMZbU5PFkGpSdNzKExqNGDLydWV9EU7LRYwUgzjC4soqXn75ZcxfOo/9U23ceftNOHpoH+JogLW1JVy48Bpuue1W3HHPvZgYm0EnCrC4sgafGTaNPtgLX1rD2S8+jRce+zK6r1+BEWRo2XW0W+NC8PnQRz+Ce77lQ8BYCz4lIFs1pJaFoO+jkRgwRVNcaTOSWEVA53XBOWTpwzHSN/mTwJDi5ZdehG2XTO80FUAn8JIRXWl1V/3yqk1R9dCrjF08okWPusCRg0cE0AVwygz9WgCdKzCnekXzvozpKhY2F2eTi6ofwtQsdB75Ej71L/4l7IsrOK7X0OzSDY1FbDXORweulP1KHWJvGjLzLshczjccy2TRlbMrRWGZIZ6u15BGLHs6cGo2/KyHXr4Aa7+PsZPAO7/1JvjOEhKnD6tRoMZSTJ4j9kOk/Sa03gnEK2088emn0LsUw+o1MeUcxHCNo3YH1AgT/9MTJHmEmCzllBlXjFSqQwbqtRbqtPHkgk4vbs7ycwafjHOOMUXs37I4r0MvAZuAfsGIkT94B37w538KLBGRYBhStpViO8wskxxGmsPRLckA2ScOkCHUCjCM6GcGBlkDry338Plnn8LLq8sImjVciSN08gITs4ew1h2IsJFeGDBoYsTWhTIQhFbEMEHLzkxmuckTYdQiYXEew86GSDuXkaxfxPF9Lm47PoOmTcJbCFsvECQ5QnJAyFPhyFqRSiBAkOM1zBYEKy8kdXZJrAvWkcfrsPUQYw0TU60CdrEEi6YkpbSroQov5YMcBUaKtsi7xpmGMFXCT5w0IZAPydkQD2I1ASDRyIj4Dr0AZF8J5rRuZfDJkTMK8lC8RySVleIhj4uMi6uxGaWPzyuU5aoswfFDh3Bi9gC0MELdNEtAVyV7tc6p5I6tMj55vzIbJ4gzVCWgs6akxtSUoVG+Yb7yNpXcP/U3Hyx1MtQM+lZA10HxgRC1BjecAggxYt+GZ5zC3ae/BU2chp609wSVnUruo9KvuwH6my25/20B+l4l/9H+L19bvZ4jKrs9dmfZQ8gzuwH6XgHBdhnyKGjuFRSoxO9NZuhb3rtXD39rcCCuTLwdWcIUZmsF6NRtpppUjrppII0CMTxYWF7AII8QFAk+/6XH8OiTX8SXvvIVOB4ZyUAUDhD4XdTrNm46dRw33ngcd9x5GxaWruD8xYu4vLCA9e4AfhQjilOYfowpP8GM15A+Ghclj+xx+kr7CbzcIO8Kt996F777H/4jTL/zXVL+HzgmvJkZUciayBzAp2oUlbgMptCyECYMRKQkl4sgisFsVMhoGV56+axYW3K2dnF1RfS4mRVwZl7GnMqqEX8yU+dPLjqj1qk8a0kcyxQAAZ3Bh0hrCp9Gldz3ytBVRlW515VsjHIzWRlxswI6SVvrA/zlz/0izv7551Bb7uMGq4HakCRB+nCJcLvSzyZDmxk72fN8Gho018EwjdELA/gJQZSiKyQqsl+fw6P/+4ZKANuiGXI7RFLrIayFuPPhCdx43xQibxGDtIsDB5siILJ6pQs3OYhWdDee/et5PP3IC2hp00jWdIxZ+xAPCthmHWEcIqXsLlnKnHwoZbHF7AMaZvbPiHUtZ6o76+sY9gdSYqcgQRQMMGE1xa9b5isNZcnKDD3MU8w7OV474OKf/4dfhkFpWc/EQKd8qwWNLOo4h0OCoEaDlQR9zqnXHBjtOtaTEOc7AZ5bDvGnTzyDbpbAmBjDpX4XuVeD3R7D/OIKPI7bsaCck2DH+0JJ+qlbL1HCShzrYouICmsawT+Flg5hJj105l7AlJfg9hP7cXR/E2nQlXuOo6B+lEOvTSLlqFc4AOIhLAYCpiaVJt22MKBlqjS3EjF2CfxlBINl+XzP8lG3uqCkjEi6ynmstk1Nq8QJpW8t2b4goSRzLqqLLL2zakaFRxkUHxGRFstzZuca0KjVFVm25IFUnCMBU0NHV0iIhWgoCJir1nrp5qIIw1lKFcoct9x4EvuoN5CkqNP8haI1G9Ndqg2oAmcKzVBDgCIyKiMnkKv+OQG9Gg0niFNpcDQpe4sZ+qf+5kOyGisDAArdD5HLRcvSiwutaAlDt0bFJQRcBpDFLuziBtx8w8OYdu6CnozvCCpbAeVq4Bs9DdtDx25+5hKVjZDiRoGt+vduGeLbkaHvvn+bQLdTyX2vDP1aAX27fd/6u53AebfsfK8Me0SpdduP3/39VzPs9wL0jbi9/FIasVj6JqCLoISUFZWxBwFdTyKxU43jAHNLC1iPh3jx9XP4rT/8Azz91afR3Dcho0cknakSmZoXRUEP8gIHDx2ExrShtLVkxqZ4nAbasYY79DZqWYGlqIuVuI/YohRpCjNMMAEHB7Q6rGGB7/jmj+DDn/g+YGoKITOYsaYwYuu9UPS+KYChmWTQF2LMwTKgzj4pmeKiBa0GZbnrr776ClyKmCQxgjREt9eTe5SEOGboGyxr7hElQEtAZ7mdf+frRD+bs9Jlht5qjklycz2ALkkMiYJkHJckOGl1FpBZco/l5szA6l99Ab/xEz+D+toAtfUh9ms2xjhZE3PqgNMCm9RMxeDWJHsiUz61DCSmJgtvl2YodQ/tfdNwmpRrTTFcWIHLtlkcIfEDZcBhZugX61hJV9A+CXzDx05g8sYMneQiWuNc03QM1lO0ixNYea6Jz/7uswg7ObyijaY+BX+QYrpxAL3BED6H1MVzRhcuQ6PuiXRtzfXgGibqlK0lMPR6oh8Q+oH4nIvUazhAS6/BlFEodQ0xYOGxIsgtecBT1hD/+Bd/FgfuvROokbgGhCx6kL+QFvB0Ry5LautzFDCvu+hkMZ4+9zIeeeUC/uYyiYBNUX/TGNBNTWI9DNEbRmi1xkT4i2VkCqcoMKs87QkmdBGjKArJfCqwIrAhCZEHa9DDVbjJCk7ONnDT4XE07QzRsAdDK0TqOE6BXpAJz6FhsyKRQ88iJHGAMEkQUYO0Xpdph9wgyA0Qh8uIh8vIwjVoeReuHUDXOOfO2pqSrVX8dNXpzsiYZ0CTGyLrOkyY21J2l9UrS7JuAWte4xuuiCVZmiJEHHGRhbAq6Cu6mmTSmoZ+osxfTCrFVXbKfIGU3Km/osvaQVW5e2+/DQ3DgMPAndUY2tiWRiwVsEugUAI61xT2zStAL3gtUbd9A9AZABDQR5Oytwzo31xO8rK9wgx9UPbQCegetKIti4LtctHrSQRsFA1oySyO7XsAN0y875oBfbuS+6g5x3aIsJuf+U4s91Eg+9sE9O2ydCmrbxnn2+ifi5bhm+/fq3CovFB3MKfZC5C3guRmxKn+stf7/y4AvdpmArptqB56SlGXyl2NfTIuJjJnyteQRBNgtb+OFX+AP/7cX+I//sHvwy9iDP1VwCqEbOS4nDeml3Ykix3vM2Yapk2zB0uUpihQQe1mlkT3RRZOLmmgF9V8LcJyI8Nwkq5RMTQ/xFRqYn+nwETfwF0HzuDbP/QRvPPhDwGzs1hnnzgKMWPaQH+AMKLOeCHjR5plwap5sDxXkcSUg7OUeXm8z58/J+N0vUEPumOg0+3I2Fvlcy7ldCHmFJKxV/cDM3T2zyub1TCgE5ctGXqz0d4AdGlDZYBFV65dWO7U06Yamej0lZm19H/JkCYYkdk+SPFn/+fP4onf+UPM5iYmkhzNpMAYiVpJgtShRUdpaJLznJW9zDLzHyCEadXQS2MsFwM4zXEcPXMKrX2Tot2N1BDzEy3yaSyPPEwQxxGG2RADcwXLOItb3z+NG99VR15bxTBek3028zFonUk89jsXce7JNdT0NpyiiZY9Jdn55MQMev0hjt14QpQAmQRyrpiKYRypozIei9NmGqOzuoKl5WWxQ+X9In8vjVTIUmc/VxZZBikW9ceVwt6Sk+MZvYeP/bP/Ce/4jm8DjQVSz8ZArj0Kw+iiMkg3PEO3kdsW5vodfPHsV/GFZ5/CU1dWcc4Yx3JmYvLQITQnJrHc7UrmOjExLSJBRcKmSLnGSNBFV7tcZGPJ5OZoINX9ClaT+B9L3OEAWX8J2mARd52YwtFJC5NuBiMZQmfrgPtDeVlyLNJMhFoMbjP12VOKpRjI6dRnuyJzTOe3MOpi0L0MPVpE3RiipvWRZX1kNgNyNQ2gXAwJ7GUxSpRLGaRbQjOMcjo2kNinHBGpv26lLPWrxK7sI1QGiaoVt0GYJUBXokLqJ//WD0K5l1lVYdDDwE2q/mLalYu0axT5soa8+567YSYxaryPOFoXsRdOEuHmWqkAneZCFJGhLS59BJiRM0sPSyEZ5bymSvRsHL2NgP7rX1AZukQtzNDLsTVlnF6y3NmLdBL4wbqM+FhGA3k8jgOte3HzwW+BnkzL3G9VeRWGX6kHr8BLidRc9XclrLdhSLlT9ribn/kmoKlPugooyw/cHZCo2yuwtdPX7/n7nUC8euNegL7XHPqepLYNZcjNasDoNlXGHLvviHrvdhnyf1lAV1deZfIh3yVR9ub5UPuyfUmfZTpbaNVy620UXvlulnwZ7VPaksSyYTKE3a4h9iz84m/+e/xfv/QLQkRqtx0EwQBxFJSjSDwQZRPOAJz9+0rGKke+aM3IPrOShproA/fHEzDiHC9iDRfcAJ0JrvrsuaVw4aE5P8Q9E8dhzPuYqe/DJ/77H8Z7Hv4mrBGigxDP/X9/ioWXXsHC4iLGp6Zxxz334PStt6I5OSkuW8xUKUTCBThij9K28PrcJZmBXl1fEdJRt7cu42kEb5bdebgqXffqJ4+jbugb1qmcyw39EK7l4dDsYTQbLQF0aYFxbC0rBNA52ibXxsboWiWvWx4uSneOZOjMPnn8raxAnYC+1MW//O9+BMlLFzETazhkOnA4+6wZCOIIcY1a3OqQ2bliyxPUWR7mJ4VFCqvewGowxKV8BZbexMnbbkFrelKyUNtsC2nMMRI0HKrE5PB9H7lpwJnQsFq8hnzsCm56Vw2t2RSXrryCer2J8cZhXHkxwdxjGRrxQcSDDGP1aQw7McZb0wgDzq6b4mono3e6UgRjRiglBdrdZhmatoVL517FytISPMuBQ8W3MERGdTHHhS7VAwZXBFZGiJYEP4MiwaKe4BUzwDd8//fioR/5PsDVkbVr6KSRlNzZ6yUpLo2ohufAz3I8/vzz+PMvPIJzi0uIJmbw6HqCfOogJvbvR63dEjvfMGapV61rHMfayBlKz3QJESmYQnkdyTCZoZoyPeBSQpb+5d0FaMMFfPCB2zDmRMiGiyhiihB50qYJghjNWl2uc4OZOQlk9AVndsqKi2khY8WJUspmAd9fQXftAvR4GWNeDE8bIIoJ6NR3UI0bAXWOlG0kKhrilExzKvDZ4stQ2RszaycfwE6YYG6uD9UYmJp6UQmT6AQIvpW2qCVWcO0lgU8AXZ6qFy42wWx5UcTIptjSELah473vvA9FEIioDMWQCOgSaEmAw5a0Uq1k7zxJQyRJgDjxS0CngAyBXfXP1ey58qJ4Y8m92p/tNEJG18PKaW1zvdQ++ejDG0dDDkAFxHJYldmEuqNL+zc5NLwyHBjxLB66+0eQDfbJkIZG15sohmUDlpMhigaKfUgZwtyVn+qzqJDDUhY/y5ExidG+cgU+VU9iFBxHgVv9fpOjvh2g7wZkymdX5fk7PfbqQb8RfMqtKi+yvd6v2JBv9vHGE7r1k/YqeQvg7yIsszeg7x4M7bb/G/2qqwD7avAerQCUvJNSmUmxqJkV1OmG1BugZXsyq9x2PYT9vjiVBbEPvWFjwV9HNuaga+f4+f/n1/Frv/0fZL+baS7exjKE5JjIqHwm2QZLYwUw3hZnLTUTrctYltinFsBkCNwauSj8EJfMCIv1HMtNHRFFxuk4luuwOxFm9QYOmWPoX17BO267Bz/xL34SXrOF//SLn8Tzv/snsDocHWL2zL54gfb4BB58+GHc+63fosS2mSXQvq1ZQ9Hw8NqVOcytLIu++/ryIvq9jpTc615NzaGXIFxl4lX/nGNxBHzHcyWDj4YRtFTHHbfdKbO6TG24DZyFd2xPPlMyFgHzsrQp4F4SkFidLStQQkVkz76cx2abwEpSRJcW8YkHvwlnUMcZu42xYYQJEhc5ylbzsByFYs5C2VgxFOG4nAQWVAIrhCBXOLaQEVcxQKs+iZOnT6M9MYFgmMJO69Je0YweQKMcmdDheBjHtBLY7RhXBi/ghtssHDvTRpCuwXIsRIGBFx9bhr14lewYYQAAIABJREFUAm6wX9jfUpSWxEMFE8LUF8Z1NYKn1hphUqtXIA59zL36GpwolUWewR5FYrpUAzN1pHGCpuWiyUw75uR8jtQw0NcLLCHGgpHi8Hvvw/f88r8G2jYWwg7sySaS2Iet5XCLHP6gh34YIbc8vHB+Hu2pw9CMBs4HwD/51H+CeegGtKcnkZk0/okQyfixmv/IcgIuu+gqSFLWq0pEJdQ1rLCC1WzBiQpkK2s4OTaG7vmX0b34PD7+ka+Hni3C0LrQNRrcsBXFtVpplLCCQLU1KZFXfBgCuzDw85J3EGHgr4mPOmf/qc7omAlQ+JLFgkIw6qiWwlCq/3LVbzZY7xVfQ/3kttApkP3y/5+9N4GS7DyrBO/bY899qX1VSaXSLkuWtXjf2thgg8FuczgsDd1u4AzdMA0Dw9YzHgYO42booenGTTMwNm5jaGMPBmyPV2xZxrbWKqkWqfaqzMo9Y3/7m3O//72IyKzMiFKVJEtuRZ08lZmREfHW/37L/e7tPDIgT38hVQjyR8hfSA2K+DuVwOioN2j+qq5dElBpeiS6VKIVrxT7LAYEYYDX3PsqCeLoukYTnJgTMuQ52MyyY1GA03T6O5Dt30CjuSrjpiobT1l365KTjnhTz8KtsFD5vq+pgHbW6WyNXGudKvv0xw+9cXNG0wCc0f1pvOaWnwba24UNj8iShcJiCdOizF1TsQ/jVKBGygv8VJZlyK7kaXFEQnMQoG9MOutGMpuR0vrvQsYyvHZAH0SK22w7rhnQ5cLefPsHAbLqMV31JdAZjbqqgIg8IZWUp4/12XjWruipIFARLn2BAHoYIm8YaC4soX5pAaceP4KKaWHL2Bj27tmF3HAZGMqjGjfRzmtYMgN89O//Gh/6iw9j8eIFVHQHw6Wy2GBW/RaqjKhtXVjH9Fk0RobUWAojd4JeEAq7lZ7Xo60IbxjaLkzui7qHGSvEpRy9uVk6VwFx2S7CbAaY0Itw51cxmivh1ffcJ2Sw8996Arehgv2lMUyO04o4xsXzF0X5LTEMcWS76zWvxk2vuhuVG6+XGejlJMCS18KF5UUpB+qhj3Zd9dCz/jjfh/c+e+acVRcWbqqBnsm+qgzdQ8mp4Pr916vyrAZ5jyCMxPmLWT9JlwrM0/EfGXJVsY74RYtynCYa7PxLggjlYVhNoGf0f/2//gjNJ5/B9+69FSc/8xX4J8+hEmnS8yaQRzlH5rjZkCVxi/PbMjvMcThDR016521U0YZBTsLWbdi+fQdyuTxil+InZZHoTcxVGbmlA55kdMiBFpiBVkdsLaM4XsfUDhujUwUhE164uIyFUxFKKwdge+OXXb6dJTPL7rjIZldpqgXP+2ZhaR4LZ89jONRQkCkBQHNMrJDRbOmy2CctXwCfRr8WbISmiYatY8UCTrs17Hr1K/GeP/p9YLSA5aQNa7goyoZm5KGxeElGFq1yGbVIQ2BVcGamhqGhbfh3H/4EHvGAYGwCVoGTG5EQPkNOHNOHW2ep21VBRtonpvAPjzOBneIyjSIrVK641k0ZFvzz5+FePIW33XcLRgoucnYNml5DopNXz3BNSR4jsaHHZM3zWutRa0xlTqWpkHhoNJfg+VX4IeVv22JmpBuUQfUEK0zOAg4S49h0EWdVTo3i9Vt/soCWf8OKb7ZW87qlQA1n2hn4EMzJWSGwq7I5DZPIipeZL9x7991S+aM1ragU0piM1SSpLPLKZxKgCHCsPrheXbmsKdZN+kgTyE5PX90/vY8MzFV1l8/0rM/rk691x+4aAX0Krzr4E3DifTAwjDg0pVRnGBE0g8o4JDywupABehqNCaAz4mMorjiqGwF6Z5nfpD+c7WivIfygjHjtib92QF97IjYue/cLKgaR3gYFJINuhkGAzou3H6APOp4iUNLn0ff11wjozMwKhgbd89FaXMbF48/gsx//BBpz82KtWSnkccPBA7j+5oPYddN1sLdPIjIjfP3II/h/v/hZPHH8KE6cPCVlSgJTYGkIHB0+R4eEDhzC3DIprlrMdpmhM9PhU+y5TTcTHJhpoeQnmHciXHJizBWARtGU0j6lLGlf2VqqYSJfQYHlOaqdQUO+UMQt07vwB//sFzCap/hMCfACYGEJZ4+dwNe+9nX848MPC6C9/nvehu/74fciPzmGtqWhztG1c2dklI09zTbnjsNQ+uMUjpGFgMeWYiYZh0NmZVMJVcOQAICyr1smtmHr9DZh3LNMzPdgmM0xqcyGVYG5ytCFOJQCOkulLKnywXJ5L6ATXNjf/OxHPo43H7gZw7kJfOqnfx7JuTmMGbYYe3C0Sc8X0Gi3pQJZIDub0p8cxfNcIQ9SQGXWXZQxw22VHdizazeGON8txUTqxBWl4pcYBB0XMdUuhYedF3Jd01vB8KSBRngaheEQB2/eh2a7haeeOg2tOYRScydsX03prLmX+YOsvV2dCRVu9gA7Ejx96gSqiwuY1gsoEdCZsdomanTSstXxZ0umSBtqnn/q50chlrUQqzkNp+MW9r7hfvzYB38LyUgRC1QjJzmutgrddzFM8mMSorRlCy6FAZZiG7XIxp999JP4h6Onkb/5TjSovc9RvJDmLuy/s0fACgfVyNiZTtuect7U/nDXeP6YzZO0l6zUsbM0hGNf+TLuvH4n3vSqm1BbfAbFPLPOujq20hyhXWhm2sX7QXmbK4lTtnXYbiWjnSYkLSwtz3Z6x5ruC5jLbHZM86MIpsywX23Lk1n3tQE6y+10uWPgw2kZWsIygBKVRhJqBdA1lHIO7rjlZgnK6E3AdggH4k2ScEk81SMY1CiAB9erSYbOoEURbVNvYbnAXtSAPonbdr8Hw84hmPooQqpkcdZRjxAldYlW2FsR8xZKyAqjjwjPk0pFOgK6LbN468vlGRANznw3BtFBQKRu3msvuV+2EGwafGyMele2nZshZv/sXPZwAGvtWoVhBvb4+6L9tWXojHyp5jZRKWOyVMHymQv4f/79H+LsE0/BaLSRk96gMm3Zsn0rXvnAq3Dbq18lc+CPffMhfPIfvojH5mdxrraKqteCXnTgmgkWXVKx6DZiozw1Jpmiau+zT6g0uglq040Yb07GMExAtyKcRxsXTB/LVgLX0aW0mrfzaFbrKJo55O2czFQvV6uojIzg+1/zZvzbH/pJjIUkQPFkGUC+KCNPc08dxaOPP4GvPPggKuOjePP3vQMH77gN+fFhzNVW8fixo6gMlYXBT50ILo4SdFB8JHOk4qxtqhgndwkzDZMzzmTu+vDaHrZt2YGxkXEYpqquKQ60EsqQDIokPQFzFqRT4Zi0tUdiNEfMVM9cPSckaZIH6bpFzfpLSxgangYOn8af/MhPoVzzMEQyEzXNybI3LNQ9lj2BUr4CO58Xe9kqRXXiCOQgk2lesIrYvWMXdkxuQY7jVT7JWSyl5kQ/IzEast6IyhxIYCwIr8INm6iMmqi1z0DPtbF7/3a0XQ9nz8zBiYdRdMdhhYo4uCmgp09I0pFij/o+waNHHkO7VcNOaxgltigDXxTSmokvTl1sX5TtglSC2HdvU7JUi1G3gEUnwYmkiRu/5w348Q/8BuLhIlYpZGIaSJpNGGGAoeFh6XyuWjouhiFONQM8fv4Sfvv3P4R9d92H5sg4GqmwilRlqEEuxCw1v2/YlhR8+cX8mnmkTBEwjSIIe20hKObDBDNHj2PC1PHW+18hRiwmqrDtFjRWUwnoYj3K9J96+NTFp749AZ1ZKTNvBeact267VclS640lGCafU1+s36j5bNVqVGOLVwvoSkjqWjJ0EvsI6HRBZJuI3AUZESXHhdMqDISTGJOjo7h+717kTUPkpJnGaFEian5hQGGcGLajy743misC6DweQq59yQB6MI4Dk2/D1tFXwMQ4/LYB08jLyI8frqoTSUBniUYY80qiTy4vkZhV/fUM0NeDW28PvX9JvTvXzYvkykHyuQH0qyv3q1Xiyrd1I2T87xvQQz1CcaqMs+dOIqw2sHNoHP7MIiY0C9WT53Hu8SM49s2HsXz+ohhNsNeeszm6lROLyguRh8fNAEOHDmD3DdfBKBdwdnEWj588hhMzZzHfWEV5YozUZsnSpXSXKk2xL7nN1XDTpQDjsYFqTsMsXMzZEVpFC0GOPVwGAhSUpFa0Ka5khsOMKxJP7de+4h78wg/8KIZiSxzGOOrE0rUlfUVVRlyZvYQTJ5/B6PQktu/dLRrg5+Yu4dT5sxgaHhJmMJUcM1e1jAQp8QHNTXxfldzTa40Azb8h0FPpbmhoBKOjY5iamhbmL7NXjWX2VLBISEI9gJ55+ciSR2EZqfAoQGdflgGB6JpriTDdnWoLBh3Wvv4YPvybvw1rqQ4z8DAyNCxgR9Bt+pRLoSGJI3Pa7ShEM2bpWMdK0MTo0Bi2TE5hcngMFTOHAkyYQSySniS/xXSsEjIvIYvJAasURSEcsWsdoY1Yr4pvumkrypXPQXfPRAVlkVC9DMw7yVTaQ+/NzNOgnbKg33ziYak27CqOokANEteDbRjwYh8a21lxgoKdA309mzHL1iascgVNW8OZuIlvNmZx57u/Bz/+P/8SkpEKPJ4fzUCJDHfdROy60CdHcKpew0VNw6NLK/jNP/zPmNh7A+zJacy6rmipi+Y9CYfUFA9i+C59t0ns49iXJseSpXj+zyCM0wi5KMRUFMKdmcFEoYRThw/jn77jbchRuS1aRT7nI4xXkejkJhC0WV7ni8kPYa5KzgB1DvjFC4DNFma7VTSai3B9lusDATY+zyuDLUZFIFMVo4zv0S/u3/y5tJ8/gAPVr+Qu6m6cCokCVeGgUQtJfnTNE8/dSErse3fuwPapKVlDYpLhpFrF/rohgM6Su2VpIvFKQKd2u8lKH4WkXjqAPoZtpfuwb9sDsPUpuE0DOZvjLyHa3jIcerZQpIBRFG1WO0P0BHTG3oxgZPqwU3Lv7W9sBHiDwHPQ82svjgzQN79krhRwn93nZp93tZFpz/YOKFcNytBTeaVND8CVseQ3P359P/8aS+6BHmMlqoIJSsVyMF2soHrmIqbtImymj6wQnjqLw1/9Op769iNYvTSPoEVtKSBnO2iU8tjxvW/B9W94DQ7cckhUuBZbNSy2azhy+gQefuownjhxFJptiviMk3PEZCOfy8nrp0MDh2o6xnUbXtFCI6fDreRgTgxBLxUQ6RryuSLKpbLM7bbaLsqjw8iXy2hHAbbmpkRcxQxoDsORLUrFcfTK5ySdeGnnhkfQXlqS4Jf2m4vVFVyYnUGDJWuKYvi+KHNJ6yadN5cMLe27CSCns7r8G5F+pdkHF3nKVCYxhoZHcPDgjWL7SclZk6xWKbuzvMpFXKk9ZCX3rK3HS4+9Wl771HEnoJPUJwM/GuBECXLNELi4jJN/+bf42p//FcyVBkqmiUIpjwvzM6iDBihFFO2isMrbgYda2EZLPMoSOE4JO3ftwvbpLWLNanoRirCEkU2zjZAVT7GgVAunrCdMHJK8zPhajoN6YxlOIZEEg/aztp1DsTACt+GJpCwX5+zR+VaZzPWQ4i4PwFmF+ObhRxG4bewsjyLHIKPdRpEthUgFUuQDsIcdBqFUfQxbERtnWjUccS+htW0cr/jBt+Nd7/9J8SqPSbCKNQxrDkwrh7DlomVbWB1ycKzt43c+/pf46olTeMXr34wzC4uwS3k55tIKiTRELn3iWwLobH8OjYwgJqjTq13U+BSgU0++GPqYrq+icfIkvFoN3/eWN6FIBn51DqMjNgzLgxtWxVKbI83KcpQ+CWwtsHLDHi9Ht9h/psSpCy+ook0HQ3cZfkBiKgVrCOIZmKtISYGsIZoNV0/hyRzY+nOg+gE6tdfZluD9RUD3eE+xFcRhFZP7GoN67Tddfz3GKhWUyd1gkMx7SSjtSkkus0MlMc7zmlJuVxn6S6nkHoxg1LwVh/a9AY6xDe26iUJuVKKuZnsR+QIjMF/Yo5Khs5cuyynHgjJAp+tPT5+qw0BUJ2lwyb3nZnyW5e5uyf3qAX3Q9g0am1M7+RwA+ya7MAjQlUzK5qS4QSX1Qc8/n4CulJZ90TenvKaw21drqNgO4kYLTszertITD9pt1FeWsbywIIIqW6amMbZvH4LyMOJSScq8C/VVGKU8RrdNicb47PI87FJBGMOKd6NsQ1VmoqESahheaqGkmWibCaqxD882YJYLkjlKdpxoIt1JI5ZmswXTsaWsvFRdhcbRHmqvyOgNULQcVOwcHN4vHD1in7vRxFCljCiOkCvkcersGZw+dxbloTLm5i6JMp1yM1VAqkb/FKDL71LGO7NZ3pcEaY5TsTTPsRw6e/F9b7v9Dhl7a7XbyBUKoi2fnbteQO+VdpUrR8qTgJFm6FLSTUvTOWboVgl4+gL+7jd+B898+esYgYlyLidl9oXGMlrwsbW8DaPDIyLKsry8ApemH+zIGwa27dqJsfExVEplJFTg80LkNQs51iao925wpjorKqvsmwzsJFFTNY7lwPVaIiym6zHabkvmpx27CN+lNWuUkrp6bqAUzOU3IrjVBfNeYhxHCb/55GPw2m1sLQ3BdkPovoeKwfK6YpfLCCHV3k0LWi6HtpZghWQ3PUGtbKHyyoO46e2vx93vejs8sqzztKuOUGTykygHr7O1JhYKOfzdk0fwOx/7GK6//9WoRhrqbhujlQIiiur4gUwt0N+e+vzcxwLH88bGRbSI1yOrKWyHeGxlRCEKbgOlC6cxEYeYGh3Bz77/p/CVL34GPgl5Yp8XIDI8xHqg9OtTQNcjAjoZE9RZZ49diaX4YR2t9jJcfxVRzPlrP+0rK00EtdapqlWq3JKOhF5dfq5e1X/t5Of2A3QJWFPOAe+xIAqEDMdri/tL0Kb2/1233Squd8OFAmIa5VAzgS5s4rbGQgx1JVrK65yKgiLYw8FAJQjVXWNfzD30cAjl5ABuvf7NcIwdaNdtlPJToEc5BTsKJUZg7dT9Js3QZQyOTTiyapVAgShF9cihdvLXTYxPNsua1/fhB18m156hb/SZvds3ENCfRzBX69GAC34AoA96/aAM/vkEdJFaNSmHASwtLaKQy0nPa6hcRqtRhyPCFyFsym0GvpSmZYw4lUPN5cvQzBJafiSgbRXzUpZcbTcVSztvywwrs03BCV6jLMmR6KRrcBINpZB9NGWY0aAgjW0hVyzI33LOu2TnEbRcKbuKCAetVOmoxtJ2LocWBzcLBRG18Gm24nrIG3Q0tGQ8Tuw3S0UsLcyjUCri2InjeOrYUezdv1eCE4pqsKAudo+i/8Ch3vTnOBbg5oNGLPx89ljzubwatdGB1UZNSFR33HGnvD/7icVSWfrbzOD5ehHtSElxshxlY0X8Ic3QRZBEZLRVds5HLgTsqgtcquJP//WvYPXYSQybDtqtBmba8ygVR1EZGcX01BZYsYaZ02exsDorlqA7p7djbGwMhXJJlWa5f+QDcD6eM8Op21po0CSFPIlsoeSJ4lEjWYpOW9w9spmVKA895vleJAGSsKuUl0Uir/Pozs6kEqDpM3L+U2IcfxVqwD8eeRSu28ZEsQzLC2H6NDQpwGB7hS/XdQFQPZ8T2dbZRg3VyMe+W2/Codffj6/OnMCBN96Hm9/4AKp6DGtkWKxCnYhKcTpiI4eaoePTjx3Gf/jkJ+GPj8Oe3gqzpIxmotUFxG4Lruej7fpoy8y6jfGpaUxNb5WfmW6yb85ysqgLui5abgu5Vh3l2TO4ecs4fvWXfwmh38Li0gwOP/UIYjNAK2hAz1MDgfcHT26sDE8imhjxqqOiYVMAndl521uVdZ+MdsMMZHzZ85UVrIyFiT2vElJJYgZk2VTL1U/ZDFrjBwG6zKlzREzJzalxO/op0KpWSHG6ZOT33HkHbE3DaKmMyHVTQId4Pjg5trBCNFucNmnDsnUB9CiiD2A2rta7pd1WqbQxXjQs97AMoz2Fu295B4r2PniNIkxNaULTRgCaB11nhs5V1AGYoUvUyZ1k1JcO16d30yBw3OjkyVB/Ohe6vlw/CIwkk+ktt20wO35tLPRBPXL6Mg+6JK/t+UHH4FpJcb3v38noNgkiLnteBkM565k9Lh9bUwHD+rEN9TMXF84ts9yYCUmIQ1Jq3ckeJ0e7+L9Ux5R7QzrjSQMKE3bkwIj5N0wetI6Hd/YeAuTpzLGaj02NHFS6IdewUqRSPWUunlzERRSE/XCWickAZ1EqnWnOsr7A0NFmOZSvSd3KBMSlhMrFkyAZoURAX1Jjat9++GFZjCtDFbQbDRTYw+MYHc1cBKQ1WbBZSs98z9mrplRpu9VCuVhCq9nE+OiYtBEuLc0JCWtyaho3HjqEleqq2IyqAEFlN5cButp1AcGscsF9FNAl4SoVkyKgO/SIPzePX/6+96JCEW4CqaWjaUQY3jqJn/+t/x1f+sQn8fSjh+HOLcNbWMGNO/bixj37UVtaUXP1XD7Sr4zcp64YpaCnToWyblHpdOrclc7Pq/PWdfNSG59lTWpucj2kyJXSI3K05vn0giWgn5y7iCOnj2BLfhS668NOQuwsTSBoNFBxCsKe1lj21yKcdudQLE/gjgfuw21vfQt+799/EIeXL+K3/uyPMH3XIdTMGEHBhhvGGC6OYHW1DdglPPTUCXzwzz+KGT/A5A03oh4laLR9tJaXMMTZZ7+Npu/j3te9Drfc9UpYpTI+/9Wv4tzFGakMtFptNOtNBFRFi6jGxrJBjJzXwKv3TuPnfux92LplQqY1a94yPv+Vz+H8wnnkhwuipqg59BhQ460JSaEMDDn+RmZ3LpSsvN6k1XBd1n3NYL+dVqFeOraVZtIy7ka+QqZvIsyOaxqbvZJ6/fp1J8MJ1ZbKRN6V0hyDYpbJ2cbi4uw2G5KZ33XrrcgxGDZNRORJ6AYMgnZCNr8L33cRRTRiIZ9AtCs715hqLWfjct3VbrP1snds7bLj87yOrYVFmN44bj/4FgwVboTX4DjJKDSCtog8UFaPgM7MhqxI9rZYDuNBzPSpU9LJJuXyQT1sOe7rgHgQsPRCZIanm5XOXxhAv5aSe//o9jsB6JtVBi4D/2sE9ExYQgLINOgleGdfsiBzIUrTSvX5RH91czHLsCNbxClUhKCUpDiPmt1IqXhdmpUqK08ZtRUAT+AblJ1lkKDegp8hM7+aLvKgBHXJalLRkU72x+CBpDX2ETVFWuN7yziWkI8yA0kqtplot1si9Xr02FEh8OQLebjNFiwuzMzCGRwwu66UEbAvmQZV3E+SoyiMwwyd2S1bDsVcHrZjo9ZuIEhCjI6N46abb0bbc+Hk8ghZimQjUe1V2kfvahClDTE1tJKy30UWoNO/1yRDz3nAxa/8I37n/f9axtVYHva0EGdqC/jQRz+Mof37cfzBb+DRL30NzbOXMBYZmLZKGDVyKOoWfI+tOaV/zhJ39r+qAqjARwE5k4U0+BBbXbWgquPK7Vf2lmq1UQQu9Q6WcHiyGKUTWqa3ZFYdyDLzTJSEx5XEsuPnz2C5vorlxgLKsLGtNArHi+AEMUpOTj6trcVYij1MXLcHb3rvu/Hgt76Jz3/lyzhXXcLwvt341f/wQYzcdRBNM0A7p6PmB6gUhlFvBqi1E/zpf/sUvvzEkwgKJST5IhZWamg3WpjI5/GKXVtw28EDeO1bXwdy755ZjfGhj3wEj504AS+KYdGS17CkshE1XSTNFvK6gamRUWytFPAv3/N23LBrGpaZoN5agZUDzs6ewWPHn0BoAa4Wi0MgS/Qy1iXBqpoeQeLBT2pw/SqarVUhglHelEQ4mThI2EdOj6gEWpcDelbz6F2Tn833mcpkv9dsDugqO86ycwXokRLGkUpchID3lG0JoDuaLvr9zNAp76vRcCZpyoheEHIML1AthE6JXQWNCtDXErd718h+GfoLC+hRHqY3goN7Xo2J4dsRtkahRWMwNAdRokoxOhXh5OTb0kNPpI+eDeKr2+Ryk/fu6ekP6EqistOeWdd/HwRmKsbvz5B//gE9LRU+m6u487drioMbvsOgY/BcZujrgXyjz14D6lK5ufoMPdJ0BKL1nAGPOh4dqgz13CnVSvKdzI8TABQgszRDKUgyhAms2bar6roCdMnGlV2JAnEpb6sZb/6FCJewfyZKsF2XKKqrsX+qyoxdN721ymNKqUpYw0I669l2yX7VvSHlYgpcmAaOP30cl+YuifAFR6O8VhtmFGOoVBLJTfbWh8dGsUrP7yiS19EJjO5irA5QqpMZVs6y01n4nJDQ6s06ypUhsYllj58jbCzPGrSI7Eg3p0XtjgRsepxT33MeJ1bdaaiiRJ0VoNvLTRz/0kP4g//pN2G0XIyMj2C+uYJ//mv/I+584+uAsTG0T1/A5z76Vzj14MM4NLwFW/U8wrkVlHW7I+tJIOfMuzI3UWAqx0eETThG5XRULRXrmkqUgboWRE2MyYS4YKdjszTK4NKUV7PMWZ64LlvPgpqMo5AtzBmg1yMfR44/Ja5s1DGnL9iO/BhGWFoOItTpQFYpY2T/LjzwEz+C//gHv4+LSwtYrdYwND2NrYcO4p//6r+BddMutIw26naCGvXCc2U0WzG+9chRfOjDH8MCeRbFCtwwwpbJLTi4ey9ee+cdeODG7WistpEboYLgCr76xGP42Kc/jSbbUUNDmJtfkODSjoB8omFLuYI7Dx7C6++9D3cc2oGiBbTrVTg5HY3mMgoVC+2oic999YuYq60gytniUU8SHeMeTi2ZnDeXsTMX1easkN88v6XmrjX2j5VtKLNUI52CSMO+NEPnNZ+qvaXX+VUtf1m4OaBi3w/QJWCTjFoBL/vogkjsoVOEhufCtnD3rbcJUbXADJ1qqCKZ68GNVmXeXkY+mV12hK+yyoPClwzUe/fzxZehRw6sYAg7Jm7Hzun7kXhTovFumyU5yabNKLkl+lEEdMg8etpDSeUBVdlSnZGNsuRBgJ6kpb7e1/ceqIEZfk9G2zQYAAAgAElEQVSx7dl//qCS+qDnWXK/NkDvZJ1XeUc8V4C+Uel9o4t3DegLSKosSj0uL7kr0t3GJXeqY4eG1clws5J41ucVxzUpZ7MXrTJnkQlNQZlLkk97Vco9ptm1Ek5RACvgnzLEO69LXytby3gkAzApjytSmnxxu5npU4tdooSuhGh2rJi5W5HK4Hv3UUkwq2NBVnqr1UShkMdD33hISri5nCPFZr/dFvJcsVCQbTk/cxEjE+O4ND8nGTb79WKrKp7QiZTZQ9fD6NAwoiCU92T/eXF5SQRdrj94EOOTE6LSRrU4imyogDYtY6eblZ0vNQWcBTJylyuHtBTQHYJIzcdn/+xj+Os//C9w4gTF0TJ+5ld+ATvvuQWupUOj/rmVx+N/+3l87S8+hUo1wE6rhHwjwDBBke0Exl/SDknSkasEcSqIpEWBVAS1mOOyBOaUea0pUpY614y66LKmgJvMbKVUyfuT422KZ5Cd0zXXLRf8dSNrWZbOQQqrVMAnvvQ3Evrt2b4TRTqAtX1480syUrhz1x7c95M/hice+Qb+7NOfQMvS0I5iFJw8EtvB+376p/HAe94J7KigqjXRcmK0ZP7ZgdtO8PG//DQefvJpoFjG9j37ccMNN+C2gzdimM55UYQhugNGAVwNWPE8/PHH/wLfevJJzNXrKAwPY3JyChMjYziwcxcO7tqNvZNTGMsXxFxEiwMUipZk18PDOWmRBnETdbeKR48fxtn5S5hvNoG8IxwAzdIQ0UGMxK/IRZK0sFqfRZTJuLIioqsvzl+z/NxtmWV949RoXNqyadvmKmnuWROlj3J1J1DvXXe6JXdua1Zq7wI6t5tgTgVCkhtLtoNX3HKrmD2VKNzkK2EZAnnTm0eYKB0ICeo7bZrumpWV21Ofxs7l9SIEdBtWWMRo4QCu3/MW6OE2hO1R5OyKzCJaDAtJmmDMLmMOVIyjdntasJPShCIkbFbyfqEA/eo+fxBgD3r+uwfQ1wD1JmS8jUru1wLozLxoKsH/05CwUxPuhAZZ8t7xVuwu3MKfIONWMmTV45asLwV0ychTQF8TbKT4mwUBLBEJjyM1kmE/W8h0/Ezp4Wf99W7gIvPsAuji0rompOmAO7Mh0xQXL27HQ1//upjDEIhJbgp9H7ZFdcZQMuqF5SUESYSnThwX45NSuYzJyUkMDw1JqX1ydExGmhSgBxIY8Gtufl6qFbt278be6/arPjhZvHSYWw/oadyVtQgoialCLgXoPgFdMh4NTqSh4mv4vV/6dTzymS8IoegDv/c7KO/fjmiqiFocCCt7x+g0sNTA4c9+GU9+5isIzi9gysxjKldC1Gx3j08PJsipo2NY5CmgjkpKX1yCIZqbUNiKSl0EdAtaRNMaBdwK0Ospn4IERuuyPnpv0tfLW+39Pc8rfdrPzl3EcruOysgQxocqOH/saRlh+7F/+sOwbz6Ev/rP/xHfOHccfjkHrVKC7tiYuzCLytgkPvCf/hPGb70BYSnGMhqICmzFJNACDV4rxsc//je49zVvwsi2HbALjpD8/FoVk/kcRvIOmqtLQvTzqYoXhnjwkUdhV4YwsW07xqYmaSkArxUgbLVgxTHKpoESBYiSSIEQlR4NjmY1kS9oWKnOYrG6gMTRMbOyhKNnz6JBVjzPKTs7Nicn2mg1OZpGAtyKqKN1+UspXyXlqlyecPSGg90w/mrykbSu1s+KYiCgK46M8jBPIV2VzYUAyDG9SKYy7rz5ZhhRjCKrW6n0q+fXUG0zoFGAzgcrchuX0FOM64k+XnyATkGMsAAHW3HrwXfCinfDawyhVBiT8k0uz6SllmboHK9JS+6p4Yti5So/685St66XPgjQlVnA2gy/90ANKpmvdzvbDNg3u+AGvf+g7b+2DF25QPUjhgyqUDwXGfpVZecpMKSFtyw/Wrcva7Xc1d3ZzeLZG7UT5bq0BhLTsqkQ5NJMWslhqvEzpSam8NdgQCCmHKr/LZl5WkaWG1SIbCo1ldf0lGSz8jxHWOTN0hExWSQI6MwiqfqVMeXT95YqQPpFglJvhpFlLWpXKaOset7Li0s4+tRTAuCchefvyKwtlgtin1pvNrBSq+KRw4/jiaeeRK3ZQHmogjvvvBPTFGUZG8fEyKiQ80r5gmi025aFfM7B0tKSZOQs1998263Q2W9nUMNjpg562kfv/sSDwW1nB1rG5sQQhfrg7Cyqdgad05y6jz//P/8Qn/vzj+MD/8u/xYE3vgYo6qiWElRDD8P5CsLlJkbNPLDcxLG/+yKe/NKDaJ+fR7Rax67xKVhxVmHpMcQTYI4RJmzpEdArqXAVz5WbmrUoL3Np90UVRcyV3UkBn4lGojL79cMmneyxV8N93SLA19TbbSQ5C8dmTuPgLYfw5BNPSGn7J3/+F3H87z+Lo6eexjfPPYVWqQCMVYTh/rsf/CB+/Zd+Fa+47wH8xK//OjBSQM1soaG3YBTYptGQNEPEHpXYinJenr64BDOfw/RoEbWVVZRiqpVFyJcKErxZuTzmllaQLw+BrrJWroBLc/OYnp5WbSK2tqIAekRRFEqWJkh0A75miX55bfUShiqWCMLMLc1IJWV2dRkrno9ziws4v7QAL/GRK9EXIEC1toCV6gxMi60L8hHSayTlI2RjA2ppTu/ZNeX17H7qvXefJax3TIP6v0e/kjtJrfwnLRWCuiSX6YRCwgkWyr7mcPuhQ1ItKlmqDURyYctdQd2/JMJFWWuKa0mHd5GuKd02DfGui3UvQkA34cR5xO1h3HXLe5HT9qFdG0K5OC6Sf4z4egFdSu7Sy0q122Wh7AL6sy95K5rtcwXozxbMefm9DOjd/nN2Ow7snWcseClvd93yNiq5Xxbh9ywKcmukoNMts/dafSrXpKwMngFtVv5WpDqV4cs6n2boayzqswi+w57vBgQZ4Augpw5WYlTBwMBQto0C6Go0XBmmsK9PI5N0UipkeTJdj3qzv6wRI5rsmo6jR57E6vKytAM4jkdXQ5qM6LaOKkehGnW4YYBPfvpvsFKvio53sVSSfdqzezduvvEQxodHxYiGDF2COt/XsS3U6zSS8KV/ftcr74ZpO0phLC3bbwjoDHbiBE4akBDAgxTQfTlWCtBH4eAjv/cHuGf/jdi3dw+06WFgqozzaMDVga32GBqLiygGQIkqkxcXMfPoETzzzUdx/shxFOk7TgW9GFImpmY8AZ79TJLbQp0q/Ca0aEh8IeQaIm9Hr4rWhTxYbg+HAc6mi7OWB+h0Z+OssZ0ad64FkwzQefxkrj5l/ctEQ4/BR9v3RdVu4rpdeOrUCfyTt7wJ2269HX/5G/8r2vUGZlbpyd5G+bo9uODV8bO/+G9w2/0P4Hd/8Vfwrvf9CPa/+c1omiHajo+ASnZODIvHtO7DSRzEgQnNzEtPXM/ZME3a7tZQpNqgY2CpVYdZKKBUKGN5qYqhoTE06m35mdvOYM2xGQRaMMg9iCmcwrlxktwseMgro/e4BccOEYU1rFQXUPObojlvlCqYb9Rwfmke87VFNP0VtIOqEOE8fxW62RalODXuoKxYmaRw1pwcEZni6dyzGWEsJYtlgfWAWfLNYD4zDVrjtrbBH/cD9IitgQ5pTVWLyVJP5c5ESIbqcLcePCh2xwXDFFEZmjTVmwvwsIRYc2UETzgxQnDNhNJSYaL0+lGEuRcxoGsxfWHz8Gp53Hvne5HX96NdraBS2iKWjlQJiikwQPEG7iSbTjK21ts17e7kemCW2K4nY7/sXMn7XAugq5s1u542+vxBMaO49/T5o8EZepYBDfqkjZ9XGfrmj36fzwt3wJj6wDn2XsDdLOJcD/QdwE8BfYOlNP3VBhl6NmaSxf2MEVOwFPDr6fNK7YKglPa1Veqt5rTlIexnUWVeA+hrApLUQ1qNTqmsQo20qbeQMj37bSTZpRrv8vq0b65bmaxommXGnJBWgM7FIzC6c9tZpUUFJ0qZjeMzVIx76GtfUz+TrMaaV0CZzQRW0UHDa2O5uoqm28Yf/99/AsOxZRTNsi1xWztw3QHc+8p7MFKuSKbut10MUaglDFEuFOByLrlNLesIr7r3XhGW0WnOQjKeqMZl1+haxhh5BaIpJ1msytCVCpnynuZok9kKUDbzSBZWoG2ZBtwaakaAOcPD0PAE2iurmCxUYPkR9CbHXDm8HAOnzuPSM2fwqY9+HLlYEezyEVAME+Ri9SUM91S7nV4Ramo/Fa3Sqe2eZo6JA01K8grwOz10moSIj1ba183Y/OnJ5XkQVy0y2pNIxHYC8fsmMNLJLYFnxAhtHZFt4Aff84N45tgx/Nc/+VMcmN6BS7Mzoj4YDuVxNmrgtje9Gj/z736Xw8v4qz/+E7z7p/4FomIRyxTfKmnQbMrfRjBIrmr6KJlFGfVdXqljdOdWtFwXKysL2DIxDD3wEAQuXANwiiUsL66gUhqCFukwdQtLi0si1iMBSUR9dTLPE1FVpKkPE6kg0RDqBXnfobKJRm0ecdQQ1vbs4qx4zlepRJiz0Ug8nJ49jaOnD2N24Sxg+SgUDflbNQLIuXLhuKZBUzpGmI5BdKtcar3vWtxc3bqXXZMqGO8ZSews55sDpyKpiTMDQurQp1MvWQ9cqC+8mjRgpFKWvvnNNxyA12wgx+AnpOiTh2p9HrB5hsknUPstnB8RSlPJXjdbz9rKPduVrkMbl+izMbduRVLdhuvQZl1p6Zrc1gjOYVvDUGE7JoYOYfvEHbCT7fAaORRzo9Ify+e5oCmBeiXIz9GA9KRzQEfKlen6usEceO/pvhxwGQlubp23/lLZ6PWMtjuIPuDauuz1sphcPaAKpvSLBq7gWr9WUtyAin1/QJeAoH/Jf6NyfO/vskGjjXd17cG5LNIWcO8O8gu4puNh6RXVOcAKZLvArd4r48NvfqAzFmyK+Gmymp1zNQLXuQp6GOBybqXPq25y+byUCS+ZOm98TReGvQQkGcu9M66Wltx1DW67iUe+/W0kUYjhSgWNel3Y+wT0RkBB0QRe4GN+aRHHn3kax0+cwNLqijxfKpVw/XUHcOP1N2BsdFTG1WRkjcpl7Knm8zKX3my1UCyWRMzl1ttuF4CXzK2Hf59l6p2jlbL+s59VsNNVVhNiNMvlYtmpFiM6fJGxznE/ng87USIxWRmTfUoEsZLtDTW481V89TNfxGP/8BDKYYLhKEHe81GiLGxgoJCw4pBPpTtdiJ2LWKh6COMA+XxBJRJSHVRler65YQRCsltutTAyPolW00ccashbRfitQIKRSr4Ar9EQ/f/5hXlYeQexaaEZBMIgv9Suoj1mYfehA3jdA6/F3//FX6F1aRmnDh9FjpUFx8FsfQV+2cJM0sZv/Zc/wNYH7kIQNDFfW8YwCYgmbV41JGkkyu3jUad3uWSeJP1ynczGq9RPSqMgFfFh8JRFmB3NgE4Qlt1DWdlb9Yyz1wrLgI5rdEFjb7yxhFp9SdTO7LyNpcYqKpPDcDUPT555EkdOPoal5hwCrSXObqZZoNmYBLYiQsTJEWF8p4kOs/R0nZTdEZ95dbXzLqLXeDZGKqjQM26pALbf+sogggmdSvxSDioMOR5kqkdr3o/vJVwPShRTaImtB4PfB4oDw+tUM6QClrNM2KYO29Cxb/d2FGwdxRxFrCLUqkuIQ4rz1KFbrDCnWgidY77JarYBvm2sK9YFcWWv3bMOPu+A7uko5aZRye/Gwb0PAO4k4nYFtj4C301EpYsZOokTqsyjhuyV9FZakslIcs8a0NXoz5U8Ni6nq5N7pY/1gC5gnomFbPImg3rYg54ftG39L/j+r1aXd3dkaqO/HvT+z6YHv1EGr0bEruyx/vXqlbJEpHh7efm/S9ZR7PNs0VA3d8ay7Q/o2bPrgxPprtO8oU+NJiv3r5fIld9zBj3tOWbhhSJxpeNxqh6AZr2Gw48/hij0USmX0Ww0ZJyNyUlxuCJAvrS8LPPntCRdWlnGuQsXsLi0iB07dmD7tu3YvnWrSL4ybyKYCzcgDDFGydV2C61WSzzGh0dGcfvtt4sjGQk+KmBdG/ysCWIHjB31rRARyDVCl9pP8bfnQsxRVJGSNZDTHMnYzz/2JL7xd3+PuSefhFWvYXu5iKTqwWwXULRL0M1Y9MY1g+x+pdDG8Tu3xSxdBy1y1Gw/J27oLxEq1rxpQHfyqNfbCAMF6IkfI2y74tleKShlu2KlKGNzPh3sbBvNKIY9PYo3/rMfwhce/Apmj57CyumLuOf6W/DtLz8oXtlz3iIcZwjNHHD7W1+DH/mlnwOmK1gJGghyGpxiEUmQ3oNZFSkFtV5gu7K749n/FZdd2tLyeLFq4bk1NBuL4pRGJgSLJbGRwE3amKvO4eTs05hZPY9WUkegteGFIYLQQcTSDGVSTZbZmZkqENLZDtOUSl0WlChAZzCaai9EdM3rBuW999ggQJfKCu1LO2OmKtARNQnRWE/nzFMJZLm81MSqJJLEIYPGMSKgZIgZjm3Y4qBms8LFCCHycd3eHcg7GhxyJxMPtdqiSJq7fgua0Z3SGnQGNqxAp2vQ2td+xwDdQOQbyFsTsDCFe25/O7zqEMx4HIlP4g0JJwRwlnv4xRJXFnG8cIC+eW/8ZUB/GdD7UQoVMPQ+1lQXJOnuD+h8ba+WdHYtStZ+BYDO919eXMCxo08Jm72Yz8NzSfbigqnBMA24FGshSY463WEg+uyNZhOe54m/+cjIiAQCZLqTjEdA5zgfSXWjIyPwfU905llmHxoawu133CHOcBIsS8TWDTfWZuxrSYobLWj9W2asXLABwYdyZpSKR5otaezFssRuUxudinOnEVw4hy9+4uNw52fQXFhG3qjAMfOIYh9BqFjtvheCFeacVYIek8RkyzQEpwq4/OvSAoxEYz1ipUM3EUQJ/IBSuYr5b2hkgbfRbK4iV7LRilzkR4cw32pgodXEK1/7Otxw1yvwJ3/9Cezesx/33nQHduw+ADQC/Mr7flRNMORyWHSbOHT/XXjfz/0LlG/cC5RN1BMPoaPD4bRCkyz9dNTxsgrSoCmZQRDS/3nCBlsIds5AzBG06pz0hRMqfJohQi2AmTdxdvYsnj73NBbql6TPr+diBHDhRxG8gLLKtAQP5fwRzMVwhSVr6uqmgXO3yiCySZKlM3VnoJWVKXsBPAuEB7UswygbFRVCE3WdZYac7Zjs0SWlsURDy11D7j3RIUAkBFHLtGCbtoA6R9JEtpfvEXo4sH838jYrAOQYNNGor0hA6IckX36XAXocGrC0YcTuCN74wHtQX8ijYG6D37JRcCqioa2UmSgHmMm98hymupGZxFdPv3yzk7hRhDMoQ98MzNXv10q/Dro9NsrQVTdo8yxzUAY+6PlB2zQog+73etXmfTlD71ej2aiq0PldllkOmKPNSu5SFUirUBIosByZ5qfd4r/K0NXPKtuYuXgBZ0+floUyxxElTwEXz107nVF38jm4nieldjqmUQaWZisceaN8KrXbmRMR1LPvWXYsD1dE7lJ66GEoRLq77rpbMphsG9cCuuqPd9tU63p8gy7YNc/TmIlVACVYonT60oqL+K8nKDgOVmZmUEQIu5IDdB9f+z/+N4Qrc8glMU4/c1bsaWkqw20qFSpSGfRbGsq5cfhNHUbMHropyoAEdLaQdZbepaLNDFIXfX1OBrS8FnJ5E4YZws5TG6YumuaTO6dx+NRxjO/ZhX/yg+/GXL0BV7Nxz5vfCWgFoNYGvARYaeFf/ciPIfQj+HEMZ6SCX/7tD2DrG+5DbXEGlZ2TCGwNS82qaObHLufo11aW1mepz+qQPss/DqhHUHLgR3XML51Hy1+ClU+gWSGaQR21dh0nz5/CmZnTcKMW7JIBzSGNLJC6a6LnEND3nkpyNDfxXXheW35W/WOxDOopu2fZOi9hHZZJQaBUqa9HTS0D9EGk4yBUn6Nah5wb54g0KzDkzqzPe+kgaMKyHdhOTsYyKcDE7NzUDCm3S9tOHJMiGVkztRg3XLcbtkmzlTZ8t45mYxWkxrD/zgi5d0qr3+F/CWToOpKI9oNlBK0K3nD/e9BeqaBkbRdAz9sEdJa8WGonsGcld7mF1Yl8gQB9s5L7s6i4X8amV0vuy4DeL8e9kh76la5B34mS+0bb3ynbXyGg8z2yTD/LQrKSe28wqNafTPgmVarTNTzz9Akszs1J9iOl9iQW61BmFo5BowsStpQVKnXUeUsRrLnYMUOnIYs82M+mNC1BLH2+PDoEEvdc1xPpWP79Pfe8SoKN7nb3hBuykc8NoDOYEVKacAgyIE9UUSD9WUtC5PQYZtRAsHQe0fI5fOojH8K2YRuaW8fOLdNoN1u4cGEGzWaAnDOEhbkW5mdbKDhTsLVRJEEOkaez0i6LNclOZHzznIRhIseuTC/y0EXCXrLuYbV2EaWKhqmtFaw2FxDoPt78zrejsm0rHnricdTDGM0oh+//oZ9BuTgtmuuou8BSDe//4R8VkppdLOAN7/ge/Piv/TLHG1B163BGy0KEpJQq95oa+KJCuK5X/EKU3BlIBB5lhC24URVzK+fgJitwyhoCvYWlxiJOnH4aC6sLqLZq0C3AdDSEMScLQuiWgcSwhVisBHwieGzfNBuibS7t8TRTzvroUuHJeuo8/5wy0VXvnfcGATwD8YxQ1m99YJk/a1Px8wXM03567+dnfBmOgdq0P84XYDt5UG2SyaVUSYTYyv0goLMVEEmZ/Ybr9sCgm5zXgO/W4LbrcByKL/mZjMUVLWEvCUAXpnBURNQexqvueAeS9iSK1nYgKEPn2IXoSmfayVLkSnee/XNmh5mhwuWa7OuP0tVk6OsjvLXAPpjU1rsNG2XoMtLS53QOysAHPT/oSrm2DJ1Kauyqbr4Hg97/u72HnoF3dh7WALwwptVittmD57dfyT3r62Uw2Qvo/J6z4oefeByNWi31PY9EXIZz6LZhIEcpyiAQq1bmQiRiMfNgCZ6mLMzOOxCcEgZZ2SbgMwCwCg7ypSI8P0Cj0RAhm3vvvVfK76x+yaKqDkLPXna/z4KQzfa/3/VDQI/ESjMdL0z5A5m2LoVjqquLmBgtIGe4QOMSLjz1EP6/T34YuyYLWL7wDG7aswOR52L20iIMs4yt2w6g2SK738TU5A3Ysf0WhH4OvqsjCBJJMJTDlZp+MDRbWP7sketmhKERByur5/HwI1/E8JAG31/Ezt0T2L1/O2aW5nHq0izqYYSFehOhOYZ3vPtfoVzcjoJTYsNZAP1d3/sutNse9l1/A37ttz6A6f17sNSqYWzXdqzUVqQlsmXLNiyvLCFv0uNi87v8WteHfusH9RuSIBaL00awhKXmRfhmDcj5WHEXMLN0EcdOHYNPkKQ/i80JpVBkXtkKopKgS4lUEuIMTaosvgB6XTJ1Amqmkq+KEKlaYsp8j2HAC1kNcTqEOiGrpT313vtm4/2gz4EhwS35JZJVk8mf3pMyfdHpo0OCXSZwlmULoHNWnyOBUiXrHT0V0iG7/BFypobr9u0UZbx2axVh0EQYtJFzOAVCPYN+d//arX7xA3o65sEI2IgncXDvq1E09iKnbUHOHEe7EUqvTtkTKm3fDP6ykvsLCeiXZ+mDWc4vA3p/0tp/D4C+GajL1XOFgL4e2HrL2Rnjd82Sl7KYCegPf/vb8DyOxsTSwqLRivTHLVN83nO2LQI0LJlzQaTkK6Vneb13JCk5sp9m3dn+UDiGJLrKyLAsoqurq9JfvO+++wTYZQyH2f064mdKQUwDhf6k0v6AzlTZVBleKszT6aNK6z5BLm+hUZ+HW5/B1hEDT37zc/j65z+Bg3smUJ95BgcmyjDCABdnlwCjhMlt12OlpqPeLmD3/rux7zXvBBKCrZKclrKsotCrwlJ+BHB9yaDRXgZyAU49/lV8/jMfw43XTeKmA9MYKgJf+4fPC+h7cYwzFy9hz/U34viFJvbe+QO485VvQ063oDsl1M7N4Pve8U684U1vxfd+/w/gllfejZVmHUz18pWSBFor1RXs3LYDKyvLYpzS7/H8AjpgwRBTlVX3EqrBPFxzFU2s4tziKZyePYWG15RCKq8VIVJKSTtSLHuq0BHQdSYGqufMiQy31UAc+mLQxoqSAGu6jPReOxEsuLENyykin8/LNZdl6Twm6/kr648TgzLL1OC5LbSb/ExWrTRVxZJeOnkgWfVDk7FDfpEsmcvnYDolaGYRMXkc6QRKRqoTIR5EKDg69u7ehihoodlYQRy2hVSZz1loey25166UVv0SAHQVcxHQHW0rdk7dibHijbAxhZKzBdXlFmyZY80AXcnrqR1TJffvBKB3b5KXAf3lDL0/Ka53Ebm85H9lgN5bcu/N9IWY08O/EFCThU8pz/FbAvo3vvFQCsyxeLrTFpVZpS3ZOYG9Oy7E19BUhS8mwDNDl6yHfUGZn1bzrYoFbqDteRgbH5PfraysSCBw//33S8ZEoBWDlp6DkE0GqLR68MDnwAoPF0Tut/ipp4p7KRmPc/9kYCdxC767gLERA1/99EfwyNc/i0P7pjB74hHcvnMcOfIM5lcQII/Rqf1YqAKtsIIbbn0tbrjttYiNChKrhMS0RVQu1knOpdWlBr+tIWfnRTOjXp2FrTfx2Le+gIcf/DR+4G33YebkIzDDOo48+o/YuX0rCsUKLl6ax/jUdhy92Iax7T78wA//D/AaLka3bAcaHt733h/G+3/6Z3H/a1+PuufyJKI8PIynjh/Fdfv2S7WF50z29xqnZAZV8Ppn6AnyloWmu4Kl5gzq8SJa5gqW3Es4fuFJPHP+aQxPjkolJwzUNSRGL4YppDHO5kcijESmOKcTArRbdbQbdZCVyJEvIbr3XEFdQCdcWmiGJuxCRcYreV2rao0iuvEapVPgptUfxCjkTDQbVdRrVUS+D5PGRVRmjAIV/FpmOjZK7XXVkjJNSxwFrVwZkU4fBE59qDFRRcrkGBtL7gHKRQd7dm1Newzl/zsAACAASURBVOcrQOzBMBI4jnJApKriSwrQ+0eIagwk8i2U7F3IaTtwy4E3A94oLG0UoZfOUgqgMzvfGNAzQmL2Wb0LZ6aRu3lJ73JCBd8ney9mLr0/Z9+r53kWuyzmjSKoQRn6831DDorQB5FGNupDdUapOrPRz03JfSMCWT9AlEyxd8Syh+XbC3zrj0Hv9g9imffbfxW+D2a5Z593GThJOa9bcu93/WTv0cmOU2IZS9vdzDxFyWznE8hImeu2cfz4cSwvLWF8fFzEclgeHxqqoNVqpGIpiindEdFJx5+y611K8nGMiclJKc/Pzs5i69atcNttlMtlWfQYJJTLJezatQvDIyMIqRQmmbp6CP2tp2AjnfQBq9mg9SNrMSiL2a5Ye6xxpI/z10o73LZ86FEVZ459E48+9DnMXziGIhrYVgL2bJtGk6Ntl1ZQcw14KGPHvjtx3+vfhdLoHgR6CZHuIDR0RHqEyAhlTp1CNJHvwDbZlvAQuKuIvEUEjRksnj+MpbNPwF06A629jIIeYve2bVhcXBahl7GJrXhmPsTWV7wbB+54PbZNbYNPUxaXJC1LxrISw4Lm2B2tAR5DmclPZXP5M2fQlRXsxo9B9/8gQCcg8txmrReee1V9ARr1KoYqOazULqEZL6OtV3F+9SSOnnsCc40Z6HkOr3HNFvos9FiXbRf3Qmk1JoiMSC2htBr12nCbdYQst3OMjdlyxnxfU0ZXeuexbmOllaAyMoEiR/jSdZvBJL/ntipzl40f5F1w7KzVrKHdbEp71zF1Kf+HYQroMkqnEjcCuii66YbqoefLMJwRhJxll2xeVRrEeyTyEYUutk6OqRE+0MGPRkFq5FH+ptNG6E+KXr9urMGgTIRqzS4+j2Nr/S8oLmghIs9EztiGvLYTN1/3JpjxJMxkFIHLE6pICyLx2gF0bn1mG5nOovew3J9LQO8lI60H9u8GQB90w2dkk/XAmi3+KhN8YQE9A7WXGqD3brdkEetK7lcD6KyQpIi+VkAiPWFsWZHVTnlWLsRUfvvyl76EU6dOYeeunXjTW94ot5KiqXUBXRnNsF9oqcxH02TW3A8CHD5yGF/68pdF2e79P/lTqJTKaUYei9FHZWhIPovjcMxwNgLz7HoSK9o+j37XZ8bizzzmCejKaIdgTlMbNm5NkSu1jBC27qKxfBYXTh1Bffk8nKSBhx/8e+RsDav1NoxcBQcO3YmJrddheGIfdlx3B6KkhCDJIYAhpjERR2fZ/tM5daMjDjlay3MQwNA8WHoL1fmTOPKtL+Dow1/CZDFGWJvDni0TKOdzuHhhFp4fw86V0dBGcNfb/yUmd9+GoWIFgUdQYIvCQJjQZEWX7Vdz2AoIRT2PlY90qioQF7nnD9B5HgmM2aQFqza8HuT8enUEcV08zWv+AmZWz+DE7JM4v3gKba0Fp+zAo+iKGBRx5JGg3g1IyEUIZI6d1x1Htl147Sa8VlOydYI6pYVJxOShYHImmT6VFeXYOGjHNkrDYzKRIWI0kkGray4LRvoBOoVhqBPQbDakWsUCOLN0ZtqxVKiUfj+BnH4FdCHk++cLRTmHsCoC6MqHgQGCSlI5Z55EHqYnRxSYixUvQV0BulLH41nt+A1uuJlZtaH3yRcxoPMCpgyeASOaQtHcjUP7Xo+CsQNaOITA5VgCe0Tc8QzQs7HDrOTOfofa3ecjQ++Njl4G9BQ7UhELpaz2wgF6LyBm378UMvTOtvaIfzw3gA4Zo0mv/g0XBC7A2YJMFbdmo4kHH3wQy8vLuPGmG7H3wF7JlDIAV4Kb3TEojq0R1Mlep7Qr9eXPnTuHhx95RERm3vK6N4g/Ov9Ggt9U2Y7ZOVm8XPwlF+skIWsRfK0xzuW7MBDQhXyk/OaV5zx7/wRzGsSYiHXKi3LGmdlXBDNpIXJXELlVJHEd//jwl1BrLOPS3AKGxyZx1z2vxtZt+xEmedjOGIAiothCFNOvnX1RkriUZzeBt5AbQ7XWxMrqIqK4jeEhG5VCIj371bmTePDzn8Lc+aexY3oMXruNerOFbTt2Y3R8GpO7bsb4vvtgFaahUQIvAnK5grxvOwjF/CTWU/vcFNCpQy+gzg4I3emYTT6PgM7MnNcA10ECGa8nfs/zHSYttLGIRjCPi0tn8MyFp3Bu4SQaURWJk0B3qIsmV7/ynJcqigJ0mdGm9C3NXixDlAuTMJB+tsrSPWGKWxRoMYz0syPhfkSUSGbZnnOBdgn5YkWus4zhzm3jI9vWzcMdgjOVdFsC6IHrSqldydYoYUiaD/EalP45FewYVNGUKAX0xCjK6GTM2XUh1DHYoCgNxwl9TIwPQV8H5spXMCN3K9X3zR4vOUCnhCINBCJ3GCVzD67f9RqMFq9DEpQVoBuZFjRL7koOUI3iZraV1wbovV28zTKk9b/vLjLXXnK/1rG1/vnNYGGJQT3K3kAp+6wXsuS+PkhbD+q9SnEblewHVRie75J7b7l9o5K7jJOnFY5nn6EPJv5QupQLHees+f5c+Jhp83ej46MyNy2GEqmetbJ+VZ7ufHARZ6YjqmBBIGIm7I3ToW2kMgSL0qKh8nJWYjcUW1KSmSYZxEqcuzNr2/VqV3rzgwC93/Wd0QUUoJNZnJXwmaET0A0EBHjauYrveQBHD5AzOCPsIggbCO0ADb8uAY5h2pic2grDyKPVimHoRTjWkLJtlhFZLvRZphVIlliv+sKy5nJEcRrdiODQIEVrA2ENrdVZfPnzf4vZi2eQz+dw8OZbcOfdr4JmOmj4JqzSTkRxHkGbGb6JUr4Iip0Q0HXbWlNSJ+FKAD3i/0om9/kGdJasCaK8bhjUcfKBwMbfR0YLcXkVT194HE8+/Rhml84hMFpIrBiBFsANfNHyJ2AJoDNYFAIjj6PKUDl+Ry6GSBlT79534bttxL4nJXBmyawyqfuYx1iZmJBprlkOdLsAy1GEuIzAyW3j3w9qtypxpUQY7oHnwXPbwq6XkTMJculWmLVkFWVBRgUtW0bXTJssdwK62nbRJhCBI36prHxstAxdSu1ZuZ0TWwwMVRaaiBfEdw2ghzCtAFpsw60VUbb3Yff0Pdg6djNir4Q4oJhF1gNhhv78Afr6TKB3cd3sueei5P4yoMtlreL4DXrgvce+FxCz719KgN67j1mG/vwCumrwc/EhKGcLMzMYZu1eQHcuRYDL+tnKZkQZu/B3XMQpOGNw1tynApgpjGUqydFxrWg5shgyQJB+pUh38ntdxpKoIseNULPDGeKm5zub3x0UlW76PJdd1ZKjpacCdfXe0t/WTKquQ+doF0uw7M3GPnJGIv8HsQutYEGzGVWxP6oMVDyPa5KFYmEEkc8ViNbNdNYjGJHwxHKqK1yE1eWaOJRRm50D6p7fhu+3gMSFDg/0I2MQ0GiswMrZ8CkephmY2LINscbsl0QqC5EfispY3i7A9wP4YQS7UBDAI3AL+LAczJKvZOnKYpb+8VEfg6VBLbUrOfQERmbqBM0sGJSKjd3AbHAU3z72FRx7+jAizYNTpilrKNcWQznyAVgxyUJE0QtgpUP0yxOETNTJZJfKEAVmRDYuBVUg9AO5dhlEsHJBIKewC4lp/DmhexmvSfbUewibWSDff/+JKEpARiZAfE++AhIRyb5nkzcVuGEljF8kffJ/+Uzdhm7Q1Idbr6y8WcEhoJsMGrUQw8OFHjBXJXeVnWfy5d9NgK4x0nNhG0U0VnKo2PswPXw7dm+5UwBdTwpqSkRWQmYBGaALF1e5XTGWuoaS+yBzk94o7/KL49oz9GudQx90Qw66oQdl6IMy3Oe75K76ZV3SyPrt5ShVb+VgfQY/aPtfiAw926b12y5ZwDVm6JufP3XMGs2WAG0unxdwFsGYQJVN1VwwMwYlUp1OesmPWW+bwM8FtVAuScmdq5/FTM1tKwlYln7Tc6QISGoRlFEy7ltGGswcsnqcsrIMvd9gY7/rMwNtRhFGQrnOMJVllSaCzKj7sQbDyskizGyP2tr8Wyv1hPCiWAIUy6GkJ+D5rhwfZus5u4g44kiSAcrIkjNAslMceUJ4IpN5uFwRhzAvIsNHh2aasG0Llm2o2nK7RqcULM+ex8j4GLRSBe2WC93O4cLsHIaGhkUylBK1lDF1TFtU4iip6hQKaJGMmOrd83oxqR+eAjrPb0CiXh8DkkH3/6D1g1UXXjPZSBivB15HzNgbWMCXT/w3HJ99BEvLcyIBS/GYlss5cxr7DMGjuXoK6FnrVIE5AZqAmtodkiAqlZY0M05DALaCKFpEe16eZ4q5ENCZpTNbJyGQAYHKdtcmBr2/22g/+dchS+UEab5HKjvLXnoU+D26DSz5W/IlkyUca5MQkZUA9thJKOWNoIhvAugmDWtilEoMJtMMXbL2tNwuf6/cQwXLNnm8tEruJJckDRTzQ6gt2qjY+zGSvxH7d7wSiU+N5SFEdE6SyF6ZsqiS+wsH6BIZ9skQrpXl/jKg98/QMxb+ZqD+Ygf0XjDfqORuGF3p3KspuWfGj2vVgxWKMoMjWYjldi7IqtzelrIpBWQKxTyCwEtVutIedMo8l/J1mqHz9QR0Zugsu9v5nLiziWJcoLSslYBMGllzbWT5NAzEgjUbpetaYHYzdCGy9bvD+oAVwSDQHNlPIyFtjUQqLp7KI56SrCy5s/SeUJqTEp9sB0SBZPS2ZiKnFeC7VOyKwO6eH3viAgbDQMCetlNW/fNI9WSVcYgqr3JxpvlKJGQpfoYlX1GUSD829FzYWoJSwUEYkBUPKROzS2s4eeiOiaZbRSFvi0McDVk4V67k6BMYFPiRDF3Jg0o9IgN0ZRSOMDUv6QcIg0C73/M8r9k9SGDnNcyZb15DJxcO4wsnPobl+Ly0GyyLym0hPM+HoVso5stCAFSArqoMymBL8RDUVWCnAmFKS0BU+FI5aVnlNSNVLWTgaUjvXNepPUBOA61ulf47Hxlxr5fr1G/fFKArC10Cuho9Uy5r7OdLPz0t92feCZmDoDJoIbaTOyKGxIoMB18yc/JILTNBLsd610aALjeoVGe+qwA9jOsoF0dQW9RQtvegZO7H9bvvB/xRFKwxsAKjLgSCvzpxqmdBU4a0v5Hqr6oFca0r1to+yuVLx6AIth+gS6kltffrjQY3e8/LF2xl/9qP6Dto+wbdrNf6+n5jW9IfFuToE/L0WZDX+6lvVHLvHau77HkSbER4aPOSfb8MXd4vteTdbA8yPene53v74kqXvP+j9+/X/KW4NT2/gM6smeNkkoUYJO8kotPO7zkHa1vq+EnfPJsLZ58yve14/fiBr8bQ4kjK76Zji8wr54ppfELiKv8uYFZDW9KcDZ2lYIJRBvIZT6DnAGSf2e/o9cvQCdShxh4tVwJm5+pLAF2sQTUYNjXq1cw4MyxSkDhvzD6po1koGWW0G5wHTkSWlICeCJ3cFI1xyoqGEfkDiuHM0025UNumoxZ95duKb0BrMY2z94Zk7AxyqMQXB758FQp5VFdXYTo55IpFLK7UUR4to9FeRYFBgefDb1ETwIZpsB9MOjgJcd12hWSwHb6AOkesCvS7Bvvf/4otoR5ZX5eBCi8J/p6mK6lfBYncCGHaJJcnOHfxFB468gU83XgYQa6WlpBV24WBHpMuJQLHDDyz0U2nlUT5k5woPhjAqHtAVEVEJ19l26yIUGKYgCnjmanRDzNzvr+IZvcAetY752s3SgTWX2fCRxdyYepQqGvCcBeTH8nWIyHlCdlOhWNKWFkkD/gZSjVO2gWk79NELOGonJJ8tW0qNUrY1QF8Jqaqf55Kfj8XPfT1O9bjYHiZfWqv+EPKCViztv3xQ2/sO3jS74KiD2xisP/G00qjgTJ0bwqvvvuHELcmYUajiAMK3vPCaEPTxRMRCSUS4xwSGVFRbEkFqGpt7y2jd7/feOHliek3DNufWLHWnGWjDKt3QdoQ0GWb+88hbrrgpeXMjorSAPvYjd5nEB71W1Az8lT/sbXekrjagq4hTirEkF5BGwF6/5YA5z77A/ogsCXwrN3+tWonvccn+z77Xy2p2dfGHID1gYDaf3W+r1QpLntN7/HZ6Fit3df0mup7gpWhCf9EmeyszZYzolvv+2ZrQBo6y7Wrruv0S1i+qtQuwZQsXtn+8n5VQbDafzV/3C8i7H/+xUIjHbjLfOWzbUmHgjj2lfpdy4dK8J9NRmuIA74DQTGtBKb0Zinjahqq1XrHSpVVjixjy/a3275W10HGWFaGKYlqR/QsSBn4ZoYjqp+qurByTHpW095jrc5BV7k/e09R9OtzkfcHdAK2miLSNU8sUHX4yuwlsYHEgWUPoel68JMAVjFG7FQxu3wcTxz/Go6dexxRPkRoZOItaWDdObuZLkDP+tZpuWRuZpkbXzeIzO6NdLVYs3c9RyB9ui/89L/9eyq9KmlU94M6t11b5e712SskplYNtmtYlWC5nZm5ZcRixGKnPfS8o7J3de7Wb2v2m8FJwWY7srGOSHYvpi0vcSzNtFW62yC8g3WbpF0roMdkuZPooeeRuEVo3iTuve37Yfg7YcYTSHxG1QwkW9B1WqhmgJ5HTGBnUMCLJLtpZIHp7r76vrvorj8wdIq6WkDPorXs4/oBeu+N1f2e25pd9Bufsr43JMuK6e5t/P6D4IyM0f5/M6jHzsu132OzUrnK7tP+64AMu9/7S+9r3eszABy093JZrSEUrQ/ulOLU2vdPASEVdkk7z2oJ24DU17sN659/fgE9Xe8GArq6BrIqQu/2bgTolx3TDNA7WUEK6Fn/PBNgEovPlHLH/1PA6xKENj5bg66/Qee4t0Kz/l7qfS77nGzhy/4nkZAgTjBnBthb1r2S62yQcNOg7R/0/KDj03f9SDgJwCkiAnobGm1PWTKWS9xBEpPJXUG97SGxY1iVELO1o3ji6a/g1KWH0Y5rkJrMoEVk0E58p54XUmav2qJq7XaC0w4AZyt8ttap/4k7dBdRZDi2niIBc8uIYOsRDI5K2mRGqOBFBWvdJED92L9CO+jQ9AV0vr24y76AgB7pLKUnMHVHAF33p3Db9W9BUT8AK55C4tuqFGioC04OeGIiiZihswzDQ9rjXZshXHokXgyAvjnYPjeA3ntJPLsS+wsL6OsXQNF2ZgbzHAH6+vcftNg9W0BX7y+3cgrgCqA6GejLgK4ym5QrqmQKVC4vBNbvAKBvtOCtDzJ7wZx/L8YzqclHBuKZ0Uev0NRLH9DZgFCAzrW1o2gmlzgJkxYi/m/qSJwIK+4snjrzEI6c/Dqq3nnYFR0etdmvPsEchFfP7/MpqTq16+upFHWrPJdXj7o7S0APIk/IlBSosfREwJxfBHNDi3oAnWX973pAj6EAnRk6AT0PI5jCvq33YrJ8ewroORGw0AxXSkIqoleA3puhyzUoWrpp6auTpq8ti66/QmROto/+ZL8I+0oy9PUZT/ZzttA9Vxl6Z/87gcyVlKJeOEDfKFPP+u/XAugqwc4yabXzm1UFNlodBmXo6jW97997zAhS3Qj/5Qw9LVW+iAA9I3JtBr4ZRyTru2biJFmGTiIhz2u31J5eEYPGY57VfXj1uDUoaO2foTMYzcxdSNxSfXRVk6JNqQYvDJAfKqDqLeHw09/CsbPfRj2cQ2TW4aMlLPOXLKCvyZrXrNRXdELYpvGCtrjNOZYunApm6VaanZPtzt9nZfwM0Lutuq4+wxV94AZ/9CLL0GOEGvsvZDdagJeDFU9jonQIe6YfgJ1sQeLnRDJQ01n64t9yfI0+6rl0BpWM1s1L7r0ljo0O2gsF6C+X3C8H2ucS0DcD8kEL3pUCevf915bcXwb0tIf+Ii25Z2OPvS2Fbj9RXZNZVt47x5wBeKYFvv46utJK2JX+3dUu6IOu736fz9n6TEJ7TY+XbU3O5VMgJQc0g1WcnDmOI888jIXGeej5ELHpoeFWe5iUV7sH39nX9fIb1m7J2vL6hlupRXD9Bixbk0zcMSlVnmXnIUw9gU3afsrzWg/oKhC6ksRr82P0IgN0GqKqeUQZP6LRQTKFXLITN+17KxxsReIVoHMOVPdlxk9l6AaSyBFAJ/OdgN7JfHtK7ryYVZlv8x46ZSH7Zej9bogrydDXv34tsKcjeNdAilvXYehyCbKKRd/7ZW2PeKM/HbRgXEkPfdM+eufMZCXslBjUZ+58/TaqPnT3t+u3d5CF4iBAV9dQ7/v33oTM3JRNaG9Asdkxe7mH/sL30NX5U5MvWc88y8aze7E3K+ffCFM7/dro/s/ek+f8+e6RD4K7Qfdnf0BPaZCy/ijCohD72Mako5zhwixEOPLMI3jq1KOoegsIzTbcqAk/cWXOPopVQvbSfGQkuJ6t76zFvZXdbAFYzyCL4IcNGVFzOPXAEfV00sLUOYfOMnwqOpPJH2cV5M6icm3H7sUF6EjEjef/b+/MmuO4rjv+n15mwWAjNooiKVK0JKrsmLZSccqVh1QlKfvBL4krfk6lKt8qqeQD5AOknHLZD7LlWKadkLYkkqIYkhI3ECBALLP0TC+p/zl9Zu40MDOQgAgLMVWoAdA93bfvdN/f2Y92qWFtyRAVLCFtzuPPvvV3qOIC0nZdKjWBEZiS7sDC97TzVDV9TXJOdVJ2M7kfJaDv1NIPxoducWnDffXDH7dx8SzjFozhJRH0nLuZoXv/OyCgjzK5HwTQR5ncT4F+tDV0F+i2RhQ1coO9+cldAaC3rhQeIbuHjzfQreww08zYxpO59OzelgjME7+Bz5/fxq37/41HK3dRqsXwKhm2o220WGUwZJS8lkk9ni+tJaACiQPwHLo7rbu98Od8cYuRpI0e0H2PFQi1xGvoMw+9hECqMOZpaiIXWKT8ECHhS07kEQM6exRpC0mfeXxdHxUsorM5je9/5yeo4iLS9iT8rCJ5i4NAr0iOpKSGFIDuureOItD74P3/AfqXMfONA/bo7Vp4c9RrV995L23LHpn9aejFKHf3nAcF9L5wMuhDPwX60Qe6K1jy2ZCuXVIkRqN/qY0zit3S0lx/upnc3WfKNd8fa6BL/rWWIGWRHulSJ21JYyR+C3Gwhf/4xb9jq/sM2/EKEj+CX2EXuAydOEXUiSRv+3gDXUu89uGtTb+Gw7wfgM3aKEAzzzcPtJa7NHdh/npJfOpaJCev254z3PWh79e68bUD3V3s7aHovef9fIOwhKi9henaLKKtEH53Cdfe/hGmwm/Aj+fhpSyvx0nROria9qpF/9XkrmcxDX0wXsWia/sFZ9xxSCOJQm1887GNA+NeTO6jrp83jQAhv4Di/BS1gx3b87Q1K31o59rr+N2Fbpg2XVzIBj+ToZT3KR72eff6d5qcDwboo9KubFzuIjw4T1paVn8GE4EZrKmfd9O6+hGwUsKgxPKP2jxilJ/V3d47H4VR6eA1WqBxv09XmxwnjBW/352Cl+bGjps/+9xu1hYruyw5vPIcapS7urGcdJ8hUe5SMtPJUvmSCkreSnNw7ovzZeZzLn4sXWq93Xk9rKS3V4F0t/3GrRF7+Y5GnX+/xx9pchcjeypFUtixrN2NsdVsYGp+AmuNZ/jV736GR6u3kVUaSIMGEq8t+ejSF1y62qn2ebyBzlRoBlMbxF2gu2DQgE/LV9eYgy4q1QS+xwYyKhZZ4xlq63SfszCNzk+ei5S3wi0mwn3Z+77IFbvncxL2A3md51DvBSfeLA9+HFijx+Whjwa69vwl0DvRJiardXQbIbzOIr755g8xW72KIFmEl/Ch0042YmKXaPYwr9qjZR6PO9CHmctHQt7JQ7eFw91/3GIwDOju/3cD+gC887KLp0A/BfphAJ2wdgE+uLCxWldZatH3GnwwAifXyMdZb8YLRAfTzfCwgC5wYl37Soj1zS1kfgnzC/N4svEIv735SyxvPEQzWUUaNpAFLSQeG9oY0JnDrX3Dj2vWmhaPcYFuMHc0dF6jQDEXPKVwkgXGdlEpd3Oga3MZBtlRyAmlPjzT2fqFryxrrSDq7oflPe4dEaBrAwX2dIjjTUyUK0jaBPoCrpz7SyxNXUOYnsuBTnEi96HLjNBERHPf8Qd6T8vZJZCtuEANQHoI0IufGa2BDJoniibyolAwsF0UMSvE8FUKq5xq6Kca+v40dAO6mc95vxZ94CwOw/K33GZtQNlxjvsR9K+qhi4FZQKiKsFmawvVyTK8agm/++g3uP7HXyOrRMjCCFnQRuZ3kKCDOO1KSV+bZwngPrZIJ9DN5G4R/05tCdMUDejSVIYW3by6otdFJehI9hWDuq25DN8V6AywtPXVNPR+2RoRGPeN87xMbq8SnKi2h6Wh09sQgGV603RLQvxL3SrQnsVrM9/DpbPfRzk7Dy+ZzMeoVXnUcsCiCMcf6JL2VDC596wNBcDv0OIPxOROqXR47radczdfOMdpfY1PNfRTDf0wNPRRtf55zzYajR58zE9uncP2IviOM5mPs4KN+/y49Xy/xx/1eelJF5aw2drAmfkpdNHEhx99gFsP/ogIDTS6myhVMmReLD9pRphH8k7litemddgLPstxF3VktrtBcaadcz2269EYLa0eR/bEUn5cOiR6bLvaRTmIpIiMtBzmdUnVU09+WJZam0e57YNPNNB9hg/AYw9GbDEkA0FWQ9aawXT4Lbx7+a9QyS7CS6byVnMGdPV5qAewXydNTfGDpV+1WUte7zkPxnLN0oftQzegH57JXYE+zPw+zuR+CvRTH7rePIfjQ7fCMS44LQ2N79TOqY1TM3cD3Hoa5hi4jAPyfoE7jm37Pf5IoJeAbhYjC2MEEzE+++IjvH/9P7HVXcPE3AQ2W5vwwkC6pbBENkGepmwbyyJfXW2Nm47u5z3u+g53u7Rn0SH0cvKtUFReXkdKpzK1WVu+EugsJON5GQI/RlBqC9DVCs8gQ0a2ewjo1mEXtrx0tHgn8ufkBJvcCfSyTpLfQBZHqPqTSJqTCOMr+O7VH6GKS/CS6RzooT+w+wAAECJJREFUnAq2qNNesicB6P3CDvl95TZyGDCj7LLd6igX7Dau5jF+QZAeR73narfArmHauRYE6t+euwVNuQ/saVBcP19dzMKnQXHaR3ofQXFu7IiBnBHsVrqVvbvdnHLrnmja+uj2yIOWq93gM/752p9Rdb/HH/V5Zv/GpQz1qQpufXEdH978ORrpMuKwje3uNvxqBYnUOmc3vRJS9oJP2eu8Cd9jMxcqpKPbfx4usMedPW+YIqQtmtzVdM1ubgQ6E6xFO2dZVz8TqAcMhkOLPf96ajfbAVMrD/1AuubZS4GuvSJONNBTNogvxQjCJuL2NuqVGSSNSSTbr+PPv/1j1EqXc6DTFHKygb6blj5Scz8Ik7skng2ai12Ajza5E+inPvTTKPfD09AJZoLchbh7z1ar7Pmgkb32w/vbcs5Hd1M8+UBPfA8vGs/w+49+gfvLNzGxEKNd2sLL1gZqU7OIOvSHslELi3lRQ99GCQ34XlNgl6SsBd8H1ziEHrXtWilOC+uo67Pfm0HrTxDA7N1OoMcC9CDMEDDH3I/hp2yf2+0FwCvQfQV63lZYRINXBegZS76WEoRhB1FrG1PVWXSbZUQb0/iLP/0Jatm78OI5sEyhmMkkyt1aMqopaKCwypcwuTNdI2FzkK+YtiZJGxa66Pi7h0nFrqm/J7nJjZRr3/kvup9K9r3PDDm+BGEWqsO4i9foB8j8X7tVOtNB7WZy75/vJGroKpn3r70YZGUJJzo3CvOvlramUcb99qG7WTjET1mAkQFJtfwx3/CYykHaPlVT9na7j/pH79ez7+9HiTKfq57J3Uzvg21oNXTKXF95G9U8bWo/ubjUvglzBrcZnPk/M7Fz7vh/vlvXNF6TfYYCwajXUTa5aykU9w5wk6Fs/bC1xVIJuV6qVST2EjS9CD//4Kd4tnYX1ZkY6+1HaCWbqE5PIC0F0nEtS9mz3IDeRAnsfNkWX3IsJvdx1SiOGsad8chtakAvVhUlG7TPecYudF4Xnt9FGGYIQ/rIE5TStsQRaWywmtwJ9HIYCtDdGA9zDruVTQ9iZnau905QnFgFdEmTtdwtk+4klto4Sv/y67/JrMGB1U3mA8Xf+ZDxwXJfLiC4FoTlKjodmm9Y+9ZH1i0h7ZQwWZvDwuS3cWXpb5E2F9DtsE8vZKKk/3yaSutLP/SRZAmazSbSNEOtOtGrzUxzW8IO9rkGyu06Vv08x1diS0Tfk9+Zk8rx8Viu5O+a7AbrPfvwvRCbW1uyf602gShqS0StmfR47RyDNKAJAvld54kpNSyOk6LVbmNychIvX76UfdpRB2fOnEGz2dJiF4EvuZ8cI4N8XnvtNaytredNI0oyJ61WS46xtbWFqakp+ZtzbwuXpepwceMc8O+o3ZHxcH9+B/y/7T9Rr0m+LudjenpKjsuITY59dnYW29vbsn/Z92U/u16Z0zwnm/NADal3sxS6kYnJOe33CR4GtFE3fd62emge+G7ugkF/qwb32I8LF30A+jno5g/rCWOFiOpRQOwffzCnnVHueg3Dg+pGAn0PUB82//J/zr/Tv7z/Zbn5qgoKkw1631POCMk0kR1UGJLt7vWY/1CPosKS6UXywb6QtNcFzsZg96Hd01aDfRyI93qeo7wf10HtYy9fpDNUTjiDhilo+rK+0E1ZqYUo+TGiuIGEvvBqBz+78VOsR8+x1VhHJ2nADzOUwgwsiR0nVLSqSJJcKEopGMUoSWAyI91T9h8+oFjtQ5xp08x7rVRzAjKmK8iQJW0gayPwmabGojFcQzkHKijKve70s2cwnK6HITLhT2/F2HGR+4W7n5v1+1kepvDaM2sCX14AakBR5F0xWPpc+qHzIbJyivZg8UK5uFsgijy2Rf+w9KNWmPIBrIQVIPEQd9hHNsBM5V38yRv/iM3ndcyfmcXkxATWVtcF/LVqFSsrz5F5GQgffZVQrdREIifQeDoFmErxnOQ4TgS8HIsfBNhutgToBnAexcBm0r1J8TyWSf/cFkUdBD6hmcj1W6tFq0JllacMeCqEeAJD2UYYdtlRGAJjyZXNtQmOsdVqo9luoVqrybkq1aoIG1NT0+h0WGJQe92yGpFdH8/FcbhgZVCQ+x1ZIBFvOB6Hgky73eqlWFCSnJjgOaO8D7Qn23VR72uMHHPajUWAsQWU46AgZcKR66MswvVoAt15/PL7dRD47na17gzf3gfVKKC72rHN0Y5nJdfS7ThiMjZBZI9r4W4CkwK9qKEXJXlX4nfSEwXoBP9gJazRQLfgIOW4tEYeMf7dhCS39rrdy8PKtu5xao7lbgQ6u233I7EdDZ2tpcH1JcFEvS6paY3WBoIan+0Aa5tPcefxH/D7R/+F7WxDFBEeJwzZ991DkjIOIZaAQr7HMc3t/c6UKmQS6Mdy6gqQdfLPLcI9T1Vj97QsjeAjQhgwqr2LIGBUO7V2zipbeKuFIpdnJbrdFBxpD21Bx4Wpcn3qX3UWyTYpJ5t/H9r73IQIfbb72LXf7Ylj4/E8D98I+m8f/lCGaz2EeQADIBdz3hDFxckGT5M3r5b7UcKpltlZzRegc7Gv4k1888I/YLr8DqJ2E0mni3ptUrZ3ogj1+gRanTZqE1U5BuEUBmoR4EOvwOpgYqIucJqZmRHNdnJySjRdApJAJ1SpdVIL5fipsVJbNusCAcnr4zG4nf/n8Qlcaug8HqHG7fV6Xc5PgYLXbv49HnNzcxPT09NybMKw0+VNkUmlJpu3re1t1Go1+RJEYCiHCMJQtPXpmZlcM6aAkohmzgctSxKZc0Kc7xwHFzgzNfJ4HB//5nn5rtpzDd1uLOdrtWiV0KhMWg04t9xHBQRK+hBtm9s5TzwXrQhckHmNhDi3Gdx1IcglWOdudRdoaqZHT0P/+oFuWq0L/VOg6/fgFn8xAdvtV2755Jy7YovTr7pIHpfPiXm3Jw7RlG7hVly4udB7aEdd1KcmkSBBM9pAUE3hlbv47P4n+O3Hv8JK+gSdoCXPt1g880IoaUYlRdcVAp0/Jw/ojmXIotx7PnSN12L3tBI6CLwOQr+LcsiqcF2Usg5kjsRlrG6bwwC6ZXC5QOdY+lUud2rofcCzhktBQ//X3/xAZoVAFTCXSgIyvptGaw9I0YfMD1LAIBy4rRyUEZbKSFhnOY7hdy/gO1f+CTOVq+hGbaTdBDNTs0iTFK0Ga+iG6OZSo55bI7YJa0JmZkZNw9R219fXsbCwgEePHmNxcUmAe2ZuDq2og5XVFTFjc1++COWnT5/K/u6CYqUjeS7CrV6fxNMnyzh//oJozjwHgckX/1bNV83vhN/du3exuLgo556bm8PK6irm5ufQjiJsbGzI/gT62bNnBdgioFTKWH/5UqwM1NR5PJ53ZWUViwsL8sXFnY6Mx8ztdm7OP6+JAsiLFy9kXJcuXZLvZm1tTUz+PAeFDQoGfKBFMOpSCFINna9arYrNzQ0RRvT8dZljXsPLF2vy3RHonCuem+8UEvgy4a6onfcfgKNmcv96gZ6mvG+Hm9xdi4j67NU0/6po6K47z01HMzeEuXSKwpCtNUUN/7jAei/jJNDlR1WY3Deuzgwpi02TuxeI0oMgRaXuo51s4P7nt/Hp/Y/wZP0holoDKaud5SDnekJwSyYRjyDWV9a+Vw3d4o1OhobuxpsXa7gr0Jlr7pViVIJEgE4tnYBHFsm6d9hA79ec70NctfRBk7v+PWh218ZmtLr03QLiQ+ftRHgQzBZ4YkAvFo93oU7ttFINxdwj8Gd0oFfW0rq8eaJzOOP/AI/vpXjvu9dw+eIl3L19D9NT05iZmsb7v3wf5y9eEH8PH2yCmkB/8OCBaMPz8wu5KbgkgCZUl5ef49KlyyJ0XHzjDTz4/As8/PxhDlGtgMQX9yf8qE2bGZnnICAJX8L+rbfexp3bd3HlyjcEfsvLywI2y38lKAlZgpCgv379ukCQczM/P4/7Dx7g8puXBeIUBmhB6MYxLly4IKAVrXx2Bnc+/VSuzeTJy5ffxK1bt/H2W2/h7t1P0Wm35Xo4Lp6T0OW73HBpKoICt3GOz507J//n/NCycO/e/8q1ECp8qClsNFsURmpy3RwvfeiffPKxXMPq6iree+89mReOlxo6P2OWCH6G83z+/HkB/2iTex5IMqaW+ajF7eB96IcHdBFyCrUSXnWgC6rStJeGxnvXNa8XBUY33sCdz70A8rjto0DXCmXqyDCoM9TRk85pYbWC7dY2wECuiQxfLN/DjY8/xLOVh/AmErSDJrJQAzMJAtPEPRb5ogVN1hAFumh9EvzYN/Eeb5N7Pme9TmsW6c4HUUuNlzJCPEUlSFEOySgqOW0g1fiitFQ+VA1dcWXxN3mAaiGIdqdCbf/Jge7EsJT++YO/lqPYgu6a3M2/xe1F7Vz+J0CnqbijC38KhF6YV91JBehvzP49NpZruPrO2zi7sIRnT55jqj4tPvQbN25IUEY7Ui14aemsmNwfPXokmiL/Vl+yJ2AlnDY2NkVz53jm5uexuraOJ0+fCHRNG6CZmQCk1k6IW3AfYU3wUtvlsd555ypu/M8f8Prr5+X6uc2CEwyk3JfmfB7n1q1bch5qr4Thk6dPRUNvNJsiEIipHcihHGF9/SXevvoOPrt3T4QT868T6Ldv38Gbly+L5tyNotwFoEF0nHczjz979kzGqi4C9YOb62BhYRGrqy/EakCY0+TOba12S0zu5jJZWlrEvXufCdB5PdeuXcPjx49VWKhUe8e1hZfXyGNyvsyXb7fQgKYuUc79bk27+XjHaVgnAeiuyb0IlVcd6Ga9M8WA87Fbv3JXEDKovwpAh1RqyzV0AXqe50zXGSuVZzHK9TK6aOPJ6kPcvn8Tnz+7iyjZgF/L0PE6SL0+0AltMb/7an7XdMC+yd1iRnQ973e6PG7CkI7XgK5QdLVd6x1CDT0MMlQpEPl0BbdEOyfouT8Lox2myV1j8iyoVwMa6MY0Drnrp1OCLedxHhRXBLobcGVAN8BzUR8FdAbp9cw8aQY/Y+S4tpwj0C9M/xgXF78nZuV2s4Uz0/MilbaaLe2U5PnSxo8gogm5Uq726jYT3DQt86I5RkKUmi9/CDf6psvVmmj4Axeea7YWKGfpMLyJ+Tn5bBCIhssCN/TR8/gcg1kpzJ9nJm+avWmmtnQazkvEyH2vJCZ3atgUJPg0aRS8h5cvNzC3MC/70QRPkzuPwfNRMJms12XuGJhkfnMew3z3VueacDffOgUdszjQdE+gE8CUwBkQI99bQr+6ziOPd+bMbB40pz52zvvKyorMwxIFjTwQzvz4dg9YgF5xYe2B+xToSBKtuOWajF2J2oRMg9SrZnLn/dpzMTAQMP+xeTA3hAuUVwvouohbX2+NmiZo2dccaHbamJitYaO9hpt3ruPOg5toxuvwqzFSwtznom61JGj9yAMk5bAa3W5Al7UmDwI9WUBXc/RgeKZWJQ28NNfQE4lyR8qI94761kseuql/yEDX1FnljbqcFeaqZPe5lmvv1ptdBLIUCavgOUD/P2xVgorLTHpK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png;base64,iVBORw0KGgoAAAANSUhEUgAAAfQAAAF3CAYAAABT8rn8AAAAAXNSR0IArs4c6QAAIABJREFUeF7svfmTXNd1Jvi9/WW+3GrDTgAkSIIUJUqUOCSttWW37bbdM+6I6YiJmPlp5qf5hybGPdMR3R12u8duybItyxItyxIlURQpiotAghtAYi0UqlCVVbm/feI7973Ml4mqSrAKIAAxk1FELbm8d++55zvLd87Rvvuzc2mapig+NE1D/sW/8fvig79TXzE0A4CWQBt/i7Gf81fr2fto4H98aEhSfpf9lP+98HmT1zZ2HUiQIkbKz8+uWd618P1ur9dSDVqqj65GPpf3O/qUNE3kd/J7ffw6+ayJ2y5cnrovTdMLbza6V/XLFLqW4KbFG1vtnX8YrvmU/dvt7eT6dr6JqVeiyXqN1oXbma95ksmO/C7bl3x/8jcel6ypHzcup5nscB/zPcrEargz6trU/m33mJTtyefoemH/tnkDfcra7SZ/ai12l6LdV0TJV3H95d0yeeC/u10/1y2VM8ALSYcrJN/lwsULHF5j9pzCz3L/e5af8fMxeR+3Jg17v4Bc9naTQa5fcT2L8qvOzn4kWK17voB7uX+ln9Rju9dP6m/TNOV+Wq0Wrrcv4Ue/+TtcbZ5DveFBN2IMei2USw4MTUeSAGmiqy+RlQSJFiJNI2h6nH0q12D3M3Jr+7j9s3bV/xRNjRpI7n60DvKbGBoiAAHckoZaw4JhhgjCLVh2AssG/MEAhuZCA0Hsk39kqAIIruQ/5dgqiy9rzn89r4xyuSTfm6Yh9+0P+rBMC2msw9DLcOwytBmgzwB97wqZx2gG6Lupghmg77Y6M0C/04CeA33uhBmGIUZev99H01/BX//4P2Gl9RHmF6qwTKDX24TrWNA1goSJOKKBSFAn5CRIEN0ngJ5kgO7DcSGAbloRwqgF04rvO0CvVDyUSq4AumHosoczQJ/QLTMPnRbuzEPfDXJmHvrMQ7+fPfQ8WpkkCfhFeSao8/seNvEX3/8zXNk4pwDdBrqdJixTRX0Mg94fAV1DmtB0v/8AXdMCAfBaw4btJAijrSGgB74PHc4976Fz5XNAT5N4COiBP4BpmDMPfRiimoXcZ4A+kU6ahdzpic1C7rkc3O8h92IoPvfSc5CPrB5+8Mq3cfbCa3BcTQC9P2jBNDQBfEnnwJRoMLM4CUPATHHeFyH3VDx0ArphRqjWLThugiTtQjdCmFaCMAjueUCXVG8B0JM4gq7T2DIQBj4M3ZgB+gzQR7A189B3z4HOPPSZh34/e+h5Dj2XYwJ1HMfigcf2AGeXf4Wfv/bPAuS2Q07TALZjIAwDAXFds+Rf9cWcLnPnBMpE0Qckf75PHsEuIbK959AVoOt6BGgDVGomyh55AD1oBkE+QRSE0DX7nvbQFc8KqFYrcF0HcRQK74ZciBmgz0LuNx2dGaDPAH1GitsZUaZ66HzpXolxBULcTqS2aVStaaQ4ubyMnJqH2sOQxLYUie1jLbiI7//kO1i7sQzb1WDYMdyShTD0xTcEmD8nEPKNmEiPkWaALu+Nuw3oyodVj5xqnRPMIhhGjDjpCaBXqiS/9QHx2mNEYQ7od47Utyu/RlGtdyXF8RmGrqFWq8JxbERhIK8ioBPcyXWYkeLy7Z+F3Gch91nIfcZy30Xr3hKgT0PdHf+elwdkPO1tqnymvXXRg92O5c7rjyIS2RQI8MGfBYztEH1rA3/3/F/j2vWLsJwUmhnCtDVEcQBdcu2Zd56wVOVeA3RFyB1nubOCahzQw6iDStWSPHoO6LoRZYBoQROj5JN/3ArLXcDb0IeAzrx57qHPAH3moc889EkZmAH6DND3DOi3I9S837K1Yvrs5rJay7IwGAwkJ05AJ8Cr/LgGzYkRl3v4++f/O65e+0i88yjtIdUDhLEP01Lhdikt5mUmjLvfSx66KjEeAXpWKixLQpY7CWRktnfhVUzUGw40nZGHgZToJXEoHIG8iPqThvS9AjrvmPt6RwA9Yb2fnkrdoiwjTTpAfhbrieGebKXu1Tp0hi0kYJPVLOdhLBWqElt21zr07XNseUlOsaj99tehyzXfxTr0rDR/eBaK0ceh/3Ef16FPrVPfcw12vmS711Hv/vnT69B3e71UeWjGroAut7ePOvRp1z9WP7wHD3W3HgOTCnrSg5UUcEE/bafQcx0mWiA7Z8X3KdqDO9WB7w4Ue6+jl6JRuaadDYvd1j82AoRWB9c2LuF7P/gOUn2AKO3CLutIdQI3c+ZSmDoMuWuZl848urry/YXcp5V17rZ2qbYboPOqWYseIE77UrrWmHPhOAmCsANoIRzbQhTxObfDMPv45sCw8jw7X8QdrrZaE0WGi+MI1axkTcETjbGs14qwFWlj3cY69BmgjzfyGBkGM0CfAfqtHPIZoOertJfGKvc3oO8HzNWqKRtjb4Ce6CEGWhvdsIm//8dvIUy76IVN1OZcdAdtGJaBWNhwmeEgxk8CJKxlI9mMfvA9CujijBGsQ8RJH04J4qE7Tooo7iIFAd2U9MO9DOhJEqOSN5UR9J4B+o5aNa9Dn3notwI82z9n5qHvfe0ylbx7v8FdUwIzD30G6PsB9AiDpA2znOJ7z38H1zcuYRBvob7kodm+AcsxETPMLsitqO4EdC0DdDFHSMrah4e7fw89nWDbZ/A8BPRIAN12U9TqNlyXtzJAigCWqSGO6RXfnceteOgE9KKHzjr0mYe+w37NAH3/jWVmgL5fZTDz0O9/D31nUtt0wCrU/H9cURq2zd4bJKVahAB9uBUDL7/2U7z06xdgejFMN8Ug6Upbb8HzbQGd5Wspknsa0AnWIZLUl3avZLqXSoxXBwLobLs9LeXycbfk4zz/VgCdYfgc0KVDRAHQxVtnYH4WclfLPgP0GaBPy5FP+/u0Xu7TD/gM0O9vQN+d1DYV0CeHYEwXmPFn7KMOPNViwIyRGgGW1z7CX33nz1FbctD2N1Cq2fCjAVKJEGnQbvLQVS/3RFjmezMoVMpg7yQUlUPfzUNX7V8J6Gz7WvYMlMu6lKwR0MkDKBa9fdyl3+/zbwXQeX3FkDsby+Qe+gzQJ3ZgBugzQJ8G2NP+PgP03Yez/PaT4vYB6KPpSnvEBvpnMh1rx9fv3pglgWEBg6iNEB385bf+M+AMsDlYQ32hgvagDd00hlkNgvoo5K6GVt0PgC7euBGiVNbheQYsOxWQTxJfuq7t3RzZ47ZlL7sVQCd4E9Clj3vmoYsRImTomYc+tgMzQJ8B+jTAnvb3GaDPAH23aWm7eqD3AKDrJtAPWjDdGD/6+T/ig8tvIXUCWCUNHb8jxDjlinOopmJeM4eusZpJSxHfBx56DuhkulcqprS5JaBH0UD6oueV7PuD54//6lsBdBocRUCnh/4JA7oKoWxbtjYck8pFzOSkwNL8uGUfUlZxG8an3hIpTsI7N9d5yqYUxlVKKD8PU0k53Kxs7X4en/ppAHR1EkehT9XLffQ79ZfR7/KfVTA2e91Y5HQk89PWr+gffXyW+7CO4pa06bbvPyXkO71sbR8euiiLvYecyQYbG8+8zSpMDWnrgB92Ybgh3v3oDfzTz/4ec4cq6IYtDKI+DMsaikfRQ9dSVbZ29z30/KbzkuBM9kRcaXQopjvbvdpOikrVhMsppPARBH1p2nJXPfRhHT3L1RRBLx/ZzbOlAD2btMaIiAB6Nnb5TnjonEWez0PPhUua+g/lNGcdssNdlo9hU4NcD+xjNW8XoI+uW5YzW9CsRlVK1DNbaod57bmikHaKWR2+rnNM4UQ4rDD7PT8l9/o89OkKeVwhfdJ16OzypCSskIsugNEIrHZWnJOKvmigTevlbkxRB9MU6p2ehz4t5K1PzIIuTkUvgvo46BfAXeZxKyZ0Ds4jkMnrpEUF3WQQq6M/mue9HSpPlb/hvPtbwvSxJ92K6pn2+VS4RWNo8iqmvX7aVU+Tn90+e+Rc7PQpqq1rzJC0M8Ba6xL+/Fv/QQB9bWsFbrUkldxs/8r/VNu4CFoaAimJZeznzu5zt7KS21/D9PvbeYVE6iShPPGcTM8SEC3LhB90hdle8oBKTYfjxki1PtIkgAGe4L1f/7T92+3vPGvkAcjQm1TVn+dd7vi6nHA8P9eQ+2BNupE1BmI/ftsykSbJ7SXF3Qzo6mAXbHQhn6kLzABdlLACSt7QXh+3A9CHwlpsLJMpmZsay8wA/aatmgxXzQB9fImmKay7DegqB1t8FLzebQ2j3MDNzq+cFUavRmN4FaBnJzxrfJJHrYogo2RHNdPY6TENEKf9fZpu2e/rFaDv/Njv++8uP7sTKm8F0HVYiNMQmt1Ds3cV3/nBf0Wgd9GN2jBd/k38RNDw42AWAXME0AjoBCJS4ffROnXa+Zi+f3nb1kkZUjJomgaCsC+A7pZSVOqAW04AvYck9mGkd7NTHPGPI2kLgJ41lcnxkvphrlHPAD0eB3TTVIZArMHQy3DsMrTv/uxcOrmoFML8S4HauNDm1gQ3eAboo/WZeejjcyqG0HAHO8XNPHTVkbGovIsRhmke+vaAPh5yV0p1u/A2fQzV6EIAnC/LjPYioBc99uL13AuAPi0CMw1wfhsAPeGwFbuPTriKn/7qebx38QyMMj33WMrSCNg8ZxISFu+cLVOLgL53D3fa+u4X0DmQJop8JOjLPHQF6DE0Y5AB+t320HcHdMoXAZ2GCb3yMQ99Bujj4qEiB1k4aeahb3t2pnkYMw99d2U2TWHdfQ99stNX5vWNRc52ylUTwfOQeTEuN8rtFluTFvO94jDcAx76fgF9yiiAm5yhaQA1+fdPzkMfINC2cPbDX+Off/59VBfK6AZdaJy3LXuVD2eJBNABTmyLIcXq+whZTzsf09ZrJFPbe+iqdz1r0Qcw7RDlSgqvCuimjzjuw0jvbUBnqL1eq0ounYBumaakdeV7g1GTmYc+lJEZoE9nuc8AffdJTPd3Dp2qeDLknnnjNzGwt/fQczLM9JD7aB2HEYUZoE/Dqyl12rcn5B6Q/OaGiI0uljc+wnf/6dswPR2drP0r4zDcXwFwtnxl/XZKQCd/6u61flVRqd1D7uo5ibDa6ZUT0Cs1DYblIybLfcjBmboVt/0JKoe+u4fOkam1akWiYGxTa8vAnFS+nwH6xJbMAH0G6GM53czd+vSQ4gjo23jow9z5JIhP/CxDIvJDdXPIfcQQzxnIeUhevUaln+/vHPr+SGnTMeLOeugaDM1Gb9CB7aWIjR5a/hp++MI/otlbRz/sQDc1AR21l7ECdQF0jmQloI/2dvrd3PyM2+uhK3JmJl2qBiNNYRiqTC3Veih5Cap1HZYTIQp7GaDv5cr3/5pbAXTWn7NTHOUsB3R+Mmfam7oyZmY59GwvZoA+A/QZoBcBvZg73wnMMw9eFm4c0EdU2O1C7iOWe77m90LI/U4D8rQI1zRYuNOAbpo22p0WyjUTkdZHL2ritbdexjvn3pK2sODUNaZVdLKwi4DO73MPfdpd7Pz32wboeepHxFalUqVwLeEcePab59S1juTP63NmAdDvFsddKOFTPXTPK0sdOnu6E9AdmzPdlbdu5A7IjBSnBGwG6DNA/9QDeoGdPipT28Uzn6AMFD308bK1cZb79mVrd5/lPm24y3RAvp9Z7hps28Fmq4lqvYQQffTjFs5dfBe/+NVPkBohYvY910NAJxObLVMVkOdf09dnd7C/PYCe98NXk+EUmCtAj6MEtmNK3XkYteF6BHQLtkOA7E7ps7d3Q+VWXnkrgF6pePDKpU8O0Gm5jdeh71y2lnFxZdHzsrVpFQ9FgSmGQpWfoGrg85BQke1brA3faXFngD4d0KcJ5v0+nOW3HdCnkb62CYJmv1KgLh0m8+YrkldXVR3FKpjMPC44u5Mh9hz0xsFv0kOfZOvLGS80fpn292myut3rVR38Xktn86hD0XjZ/pqnXdt2cjj9Nex7oXqq76jjprD2NM1A32co2kGQ9KHbMS4sn8OPfvp9BEkXsAjmITjIRXq/s3d6VjOt/t3986fdw/4BPZOpoYdeAPSUhLgUmp5K//Yk7QF6F/OLLsoVDf3+JmyDLJi97v+0u5tizDCMnnBtC03LZE1HQ2MOHFgaq00vniAtb2h2Oz30GaD/dpetTRPZGaDf2yz3jwfoN3vmKndKwzmXhBzQVT58hLfDlldZyLNYSnf3AX2sXG4M5PYD6Dkp634GdB1REglZPUoDGday2ryKV9/4hQxsSU0fMAKkGoGH4XcCjprDPgL0vQPi7QH0wsS6oYfOHvSUT+5NDMMk+YyA3sPcgi2A7vstWNLLfe/XP00/7vZ3eug5oOcGHUFadYpTw+5ngJ6Vn808dOU9TDswRXbyXoRzBui/LYC+fZhdZGjCix3OYx7KV+aRD/XiveWh7wzmlPg7C+jTztR213brYex9eujZNumGgUFAFjhXI0Q32MTFqx/glddeQGL0kBo+Uj1AIl56BuYJWe8CSfuIcOxv2tooqrEToPMa1R4T0NkdLkEbjXkHXlVHGLRh6nl3tmk7dfv/Pgno/ISM5iYfxu1ZXFyYeeh5OHAyZDe5JbOQ+yzkvl2o87eJ5X5rHvrOOXNNz43C0XPU+Sp66HcP0D+Omr0ZPLOQ8V67VQ57qe/soU+7vv0C+tCbm/ZB2/xd2o4mMUpeGe1OD6ZlIkx8xOkAm93r+P4P/waR1kJqDpDoZIkT0MkYZxfYrAaafdL34eFOczim3daIZJ/J55iHrnLpSRLBtEhAU4BerZuo1thKtQuDDP4p7YenXcNe/05Aj9NIOsXlD3roQ4MZwMLC/AzQZ4C+XY5ze7GbeeijUqrJqA6VzTRAvNfr0Kdd/80d4ArhR8ntFb2oUV59lEPPfYm7E3K/VWW6vZe+T0AXL2rUWGWS43Mr13a3AT2KQnjVCrq9ASzLQhAxvB6g46/j+X/5W7T61wCzj8TgbHR2jgMSyU0biqUtXeN278e/a9h5H/PQhc8x2Ut/AtDJEYjjMAP0AeK0Ba+iodawoWm+dL7bz/Xfyh7v9Jwc0FUaIztbonOU/mar9Lm5xgzQZ4A+A/TxkZa7N+CYJEt9ujz0ybUp/JyVpan1mPTQ85TO3QX0Ww9PK7U6DqAEJ3Y922sOdXwe+XaA/nGub3vS3q5wOPXad/OACSRRFMAplRCR76bpMigkho/N9jW89d4r+ODiG0jNHlK9j4QlbGSOi9d7rwD6TXFXIKVnzhy6Dl03EYaBALqm+wjjLZS8FPU5G6YZA4l/TwI6DXECeqNRnwH6DNBngD4DdOVZ35qHXgS07QA998ByD70oX/cPoG8Xcr/TgD5t/aex+Hf3AHc3VKelHFXIPQJ0HYbhIIoSGAy7x32s3PgIsdbCD1/4G6RmVzx0yaFDv0cBPZdhDgniF6fA5YDuZ4AeCKA7pVjy6LbNSWWDuwroNJ+Kw1kkSaBrYA96Anq9XvvkAV3KxmQwg5qiNhxHOizyL45XLhTySw5qB1JRXo2Q/z1jVY4JqXwohYydjDikQlEK1HXk9IJc6PPJbuP5Ql16+eav44eOwh/qfdXvhkPlJ6x8HshiqPaTHZ+a543GPYzcoBlnIW+nGrL136uDUhjxl7/7Jz1tTeqb5UPHgeiTAnROApgsxiqu9M0e0jh47r+Xe3EsaSbzGUuWjvXugLKddy4nLHNni2Vro+seyVdGOhKPKAf2YTbwJo94tC6ZYSD+3ugatvNQpwHe/jzgDND2mkMfhtzVnY176EoqqJh3exTLzj6+hz48dRMfMdoruaYd748CAvhBhJJbRX8QwC2VEERdXLl2DgePVfAXf/1nGaD3xEPn/POYIfdUTfriGNX9hKz3l0Mvhtzze2bqh/Joyr+GYSEIRoAeRAT0BI05B47DPuh9aCzHuwsPNdqI5XSqTI0MPuoDIwd0XZc+7kP8yU/ZcHvVN7etUxwvRsrWikn9bOpSfryHQppNTObv9Rx4hTJpQuMG7DoMYpuyF76WZRRQIRPmSlQ+i8CuvlfqIsnm9pLlyLhSPiGOfYk1GAm7+apDt10OlQcyJ54M8xz5dCsShooGQJ4HycfEFowMtfIj9m+mAiSAtfOB213K+OmyMnmZQ6ZUxxUu92fyc/Nrye9574h+p1nuuyl0AXLpabAzoOfrfCszqz9+Dj1XHmPVodsMq5j0gGXTlNxOYVlPAyxlyBZLxMaBZffXKwVy86MA3kNS3OhZQ/kSQ5hNO3bud09vQ+1hprTkxGQef5LAMnTk9bTbAdqu1y9p+73LLl8tBk+me4qydkv58FTbwWAa6auRQbXdQucs9Z3vYff9K3Y5Kzoqhe9v6smvZC//P3dCNywgtRBHQCxWIIlaHfhJEz9+8bu4tn4e/XgTdtkUTnuUaNDNMph/11KfAfg7BofTAH+4PlKHXgR16nRDVKMYVVqEKO5J6ZpbAryqgXKZM9570DTe1Z1/TMpUznLnABY6gvw7wZzrSrmp12rSGU7p+e1k5A4Ben5Ax2FXkWTUDHT1kO+HIxZ5jniYJwF93IMuqJHs2+z9MkAHBlk/aFOAXI36y78nI1M1nlE1lKMvArtkwOJbAfRs4cYAO2P5FggN44Cv2l8WJ0x9soCuFP3OdcJqOUcRiL0J9Kce0IvG0tBg26mUbVLRJtDFGNurQlf7t3dAz1u37v75k0p1ZDDSaGZoc+fSvTwCwQ5joyhK5pWnKUyekTwgMGGYjORzBEJjUrpvQFcRjO2AXD7xFghbO0dAlBE9AuTt10g1ZtnH/ucOlLLsb/7aZciOwIToKA78MJHE6ppZcx4kLQyidbz74a9x5r1XpM97bIRERwRJCt0sIQwCaAkB/c55uNP2YKhfBdALhkWaz2ln2J0GZ4wo7gvT3XZSVKomyh4Zft27CuhxEsKyLZmeRmUtU9WGgF6HY1vDKNbNEqTkhvt2W+ah5x76zYA+At0c0FVIflzI6WGpsXxFrL4FQB8+P1EhHyk9UJ65AnRDTQeSLVYKU5iEQ2BXf+HnKw+9GHIf93CUh36PAnoe7p9QPLnXpiYkFZTF8NuRaMwAfX8s9wnh3SYasr1nlitffYxwdrNRNd1Dv5uAzjO2y7StMTDJzpwcNSWI/LMuRn0xwjBKYY0ZnEPAGl+j/fjn+fvvBujT1n8aoO9sJudysU+DTvRnFqHaEdTzq8gBX/2s/D5GOi0kMXVFBn56jH7QRNdfQz9Zx/d/9G2Y5RgdvwXDsRBSl+u2hLL1NLjLHjp1fj7GtxgpyHLpggVcGIa21Vx0y47hVUx4HrGCHjqJkXf+sZ2HXgT0NElgGLoAOnGnXqvDtsxPGtAnBTILA2XeytArz3PrhVz70KLcNty+0wIXwEjCeJESS/FUMuVSCEPSQ89tBgF12fxMnAXQR1nQnUPu9yqg53Xk42pN1kIMnMnGMjerv2kKa5qYf7o9dMpS7mFlaY0iiWAs1TEJ7CpdosLN+/DQ7qaHnk972lFI8q5Xo1ynNtbmUoOWENBzgzqPGo3ecLzO+OZ1ypJO08R06t93AvVppLadz4/a7+09zKJBvVuOe5yVf9NNDB2i/P0mh+tMOkfFv4s5g1Sjw6ILoDPnbJomUj1Gd7CBrd4K6osW/uu3/iMMN8JGZw1WyZY8eqqZCIIBLP3O1nFP99BzjgJTl9sDujLcmHrlXPQeDCtC2TNRqZBJfncBPUlZI8+a+BhFQOc+ENAtM29Nu52k32YPXcJobNovXnCm0IZDTxRZaeiVFwhwkkPntYjHHBU2IrM0dz1+xeek0BJlUAiI5W9LLZCl9SgQmT+QZZyL1wkYwgspegj3k4eelc0M9Vx2p1JuVAT0naIeUxTGVDWYj8AcPfF2k+Lu7Rw6jUVlUBYgaDwELWA1krnJ8PT9DegFIMl8voIkZJ6TMp6VUh2PhhDI03gS0HMPXRk6ozrjouEzCullZtEtSOruT7n9gJ55wTuG7ZUeG47z3uHydjW4qVOH8lU442Oeev7G2+kAboih6spj6mpDAJ1GamewgVZvFQuHy/jO9/4Sm73r2OytwyqZ0ExmzTWEUQADTF3uN06y897sF9A1TeWnxZAkNyDlBLkAZc9ArWZC1xhyv3se+naAnsSR7EOj3pCcek4cveMhd8n/GNt7KCqUnuWRs++HZLgMQiWnrbORAUPnymIcV4zFjS4KjbI0RRlmbabFkhdAT9QhyUJ7iRyo7Bci/HkoRhM+H0VTBed3I8Xdqx46V5lszvF1GuU4sz7cQ2WbPbGwzKIw9nEeP90eOhUFCTVFz2BChscAPSfR5bKuiHH3rYcuCJ0D9jbe4DaANcx5yhHWAQL6RJXJiPmfA14O5tm/wyWmfO8S8r8FmJ+MYk0C+zSW+rSPGAOkbdjmU2an7FwFJMueG/STjtCkJz4yqiavlykTgl6aqL7ncr96gn6wJaBeW7Dw6zMv4s13XoGfsnwthm7RQ08RJxESEuP2o0CmLODugK6MEHV+1KAudRbzaJm6tzhWgG6YqQB6kg5QKhuoNywYOgE9mLaNt+Xv24Xc6RQbJpvfjDx0Ajqb/Mw15gqEuE/CQ98B0NUZV4uqvHFlSeYh8TyvrkhqBHQaBbkXk5/Wm0OUmc1boPGT1JCF+AXQs1yKSs7J8xg/yBsNaCRKsExN/mWonYsUQs9CNfdfyJ33TobqToCeRxuKCjG3m3IjJgtr7FFkZ4C+C6lpjCSXG5JFj51+Dl+/M0t4Wkrk7pLiCuz2bBLb5BllTlApsuK5VqkgRYrNqxRGBM0hoEt4fhLMi4YDoUSd5b0+ppHipoXcbyYE7mAdb1s6Nt2Snuqhi4Nys+82phS29diVUUkgZ/MVaSrDyWQS3UwRxj0MorYMZ+kEG/jb7/0VjFKCXtSGbmflVogRhyxbu3OPWwN0fn4ecs/PEo1n5s8NRFEsZDPTIkl6IGz3UtlEvW7CNAno/p27gcI7TwP0JI5hmmTmx0NAJ03/k/XQ9dwyKpYQ5dZjlsuVWuERoA+Bk7N1ZTRf0aoqAnsxpJdb56PUgUV3AAAgAElEQVQDLmSaJMu/ibudlcQwryM4pQBdwlIZkBPMh19S7kZSnWJpzgD948v1pxvQx+uoR2BWXMc8dMR/c/BRoC7euYT7dmYJ3+uAnnvXYwzrAghLTjYDdEUXyCsvFKiPWueOQu1DoibJrmNgVJh7rU7sbQH0fLe2C7tPW//xdEoxLVCQgZuMnUn52PncTQf0nBS3y9kdruHEc7gXSSrhXQK6MK25qoYmk9fCpI/OoInaYgn/z3/+v1Cq6djq34BmxYgQqBJgGgEfX23c8iumAzqrLHJAz43jUVSWEUwCOuXItg3ECQG9D7dkoDFnwTTb9wSgR1EkOfS7D+hDUtBolOBoIrrKo9NLj6MYhmHCsR0EfiB5Da/qoR/20O11UavV0e8PJOxTLnlotTool8siZPyXBIyB34dtm8IElFo9WpURa/dMMBcRRD50E3BKtghlECq2oPjw9OSzmnODtbOxJj1+NT2AptOCUwxPCpCEPwoNY3LpmywP4u8Zetr+oQyTaWVrEh3YpbEFr8VxHPkI3/fl2nhP/EqiBI5dRhRGSjlmNfP5c1zXhe+zrE+udBTa/Rgh92kKbTLcdrtz6LudfMWO3l9jman3t2tMVINlWEgi9kPIa7pVPSm/lEwZ8P0AFa+Gra02Sm5FOnJVq3Vsbq5LCQ3z8Ht9TPMgp92f6rEwnnIqvma31xPMy6UqWq02bNtCv99DrV5Bq7UlHa6onLrdruyRaVqwTEfCn/2+L+WUtmUgiQN5bRxThhPYti26IQh9eT09q1x2FUGuWDvPBifFNMbNqzjt/qete94oSoBu27K6Ysh/G0CX9qqqvSz1Vn5G+V7Uh2EYwrJsUKHzs3j/PL/8PYG2+Pnb3J3oVwVYmryW8sD34oOvDwIVTs6BMY/oUC6Z7IjoYWvcHwJfJM83bROWayFKQ1xa/ghLR+bwzvnf4Jev/RTN7gqOnFjEytplmaGexCpdmst88RpvJuVOW+2P+3fVx0QewsUqAnpuSOe9SaiLE8SJL2x3x9VQ9lJ4Hu8/15Ef9/OnPz9fg+3WR2Ap5XVn65fxwchsL5VKgpWffA69UNCfC7wqA6OiVX4I8wFKqlgvp2Mw8DEYDKAbOlzPxcAfoFZryO8ZAiqVPPR7PsplAnsLruuA9H4CsO1QyGP4fl+UZRpScRoy+o8grptstaPJcwjoLNqnFRn5IWqVGiI/gqVbCAZKkbDmMkE0rOctbsDkdt0tQM+Vdn4o81K6NE4kXEZg53MU8KdyKPNDPVz7ncyOYSe8HcySKUm+Tzeg69CTfDgH5ZBrqAy0XHFSIfuDAJVKDd1uH6bhIAgi1KoN9PptGCYP9N0H9J1AfBqgD3ohHNuF49iI4gCGoXgbSRqj3++jWq0iDCLEMQFNgTqBjHKr6yk6nQ2Uy7YYRCyDys8f5bZWq2Jzszk0SHNRHBHJGCbOI3p7k99pKnk6oBc7wU0AuqbqilXaIZGe4vJ+AvKRyIXrlgTkqQ/5Nyry/HzzPOeAvMPdoeyWh70maAhwzfkavrZSqYhBNdJbo9SEaiCXIg4HmJuri7PAz/V5jSnQ3NqE5drY6myituBhbWsZ333+24iNLpxKCj9qAQbBXEVc7h1Az1NgOV+KLH7VAIjpGwI62e62o6FcTuB5A2j63Qd0gUdpLpNIqdpdAvQ83M6wdt6kImt2kWXN6D0ScLnrFFhagjys4jlrmoB5SC/UpjcZIgoZArIxEMDl4Sfz0pCew1QWbonWfCiEjJLjIg5jsfrpKet8HoAwjuQrThQD0yuVYekGKqUS1q5fR0LPXdOxtLSErV5n2Hov96omQ+/5YbobgM7PzK13rl1+2CU8lln0wdBzZ05I1eDzwXUfs/CH7vMolTEMb+4K+DurvU81oLO1JNjJietNwg29rDCr+lCeL2WdhqrnVUS2qVwGfQXwlGMybncLuU8DnNvhoRdttkkAnwbolu7CEDlT1SokygqoZ7yAIAjhOiU502EQYzAIM0a1Dp0lJlpfyEqUcQXiNfl+c3NTQKZerw+XIJfV0TWpUZ67N7bZPSA8jUW9k1GfuYWjUtmxpi4qksD9J4jT2OEa0+vm0aSDwgcjN4ZuyX3nZ1wmngUBej2WU2nD6NxOcsDmLox4Ug48z5NoJs98t9uTiCeBYdSXYhx80yRC2TVg6CmWl6/Kc+cXFuFVqli70YRbLuPS8lXYngXYEf7ir/4jzDInsa3Baxjo9FtipN1zgM61F12nOFM8c1wDGldJSqMqgGUDpXKMatWHpvenHbM9//1WPfQc0CkzRUBngOoTzKErVmGu1PMDl+dVuaQUXhWWUaEnCq7rKKAe+L4Ifsw8jsFwEVmHzGs4iMKsFV7W2GXg90RZmpYO3++JN1AplwXUqDQitpF0XBiWLTN7NcOEZZtSpB8MBlB9DQPUvJJ056Iwc2RgqTqveO5ZqJ33kCtJVe4wUgh3A9AZRuMBz40hbjwVA6/XMnVYFktO6AElQ1ILAYZeEL+Up56zPovejApljnKUe/NwZoBuwyBLOI0RJ9ynEAYrf6TngWoUQeXs2CVYloM4opJnaJXhZw7GmOhw9TFVx34BvZiK2clL3+mSKGeO5aK91QJtdkYoaHB3Oi2USq4AxMZGE65bFs+cqQbWO/N885xTueqmj7JniXznXmocJRKGJphvbm4VAH28ARTlWlWx7GJwTokw3Qqg72zU5CxrUcejr0JDnZzURwM8ikOJHKrwuzK880hk/hkE9Dzknqcfdr67FCWXulSVqFJPEMR55h3HldQlgX1kfIxHM0jItJhyRATHteEHoRifnI1eLjfgelWsbWzAcE2U6za+9Xd/gc3+NXT8VdQWLbS7TWkbe28BOg3LAhEajOhmXUslesTSNU5fo6yGqNeZcr03Ad113E+a5T5i4OW14PxXAboiSzBHQ8XFA87wd8hG+ULC0LC1tSlhNR5mKjmCuqFT0TGPnWLQp2fjwbTUTFseDsclsYGGgY+SS++Ir2WfXnaCY1MEE5FEglQNPC3kkm1ioVHBxQ/fx+JcBcGgg6X5Oja3eghRhW55w9wTryUvVeHBKirMuwHoXKucrCKrWjA8bEvHwG/DsemZs9sTwYKpCRpDJLzQoCpngJ6zYScO9Rhh52bVsZuHpnyjcYX6acqh53XUJokbZPwmgXibjmMKL4MyG0ahhEF1jb2jKwjDWMLuXDkaokIa+5ggXnz67QL0jwvmQ7+Y6awwwPxCA+32FhaX5nDjxio8ryT3PTc3LznzbqcPBpUcuyI8Akae/aCHgd+E4zJ0rgYskfdBtjXPtGXaWTh5nI+iIiKqZI6h/TsJ6JMs+PHPmgboyqCjDtINetu8H3IIeuItlkrkBsWwLUeiEfzKP49ywZB5p9PZ5fZSBD4jHCo3r8qClQPCNaQeoF6gHsiJicphURwcQ4vhlVOcP/cOjh9/QPGGdBM31rdw+MgJXLu+gSBKodsGbM/Aq2d+gVfPvIDU7MB0fQyirjz/7gF6PlUtz6FLp/kM0JWHziogyp3Qsw3+jukg7kcK2/YxvxBB03OjZx8HcYeXflwPXch7WcidgP4Js9yLgJ41jsi8PqXoE1QrHm7cWFPhcoeh9L70p6Ww8vswGsA0SKjxYVsl6LotzrTnVYXsQe+mXC6JcoxiH5alieJkDp3sdF1TJDFpX8ge7oYjX7wy5tDjKIBlpChZwBuvvQTEPWysXUWjVsZGs49nvvrvUK4cEG+Clm0O4tyIewHQc4KbOqQqYiCEuCRBFPahGyFMldGQ9aLoOg4JFczFWaJI1SEf1d+PmLnFsqCZh77dCuwaciYnBKakbyiTNDLZvIKg3uu3BOAacwytx4hCkhsJcgEa9XkppwkjGrFuPmJnT9pkv4A+GaGZBPbdPFiecZI6S64l0bBLlz6CV6Hc8fzyfK2D3jY5MZUKu1658AcJel2S4lR0qVIzZb3onXONCECUY4aj+T2NfNVHIiOYZuFTJcOqfGo/dfzTFn1y/8fXYxLQ5ZQWSK6MmtEjVOVI5OwQ3Hu9rpxfetGMWvCs5u87SYrbNYKgJbL+iruhqgaE7MYUSJwM9UE2yCurrMjzyTpMI8ZW8wpe+MkPxNDodLooe1WUvTq+/vU/gGaUEMY6/DiCXTaw3lnGd/7xL2BXAvSjG4DBIS5q4t7dyaHvAujCNCPtjyRD5bHT8FEtYOkcJrDsARaX4nsG0JX1mgo+Eo8I6Cxh+0RD7iMPjYdbWUD60OujaZjgww/PSX6RgL65uSEXWK3SWwkw6LdlqsygH8KmYCe0qkw8+OApIcVRUGjZNpvruLZyBVE8EDINDQEqUB2h3DwMG1FiwPUaWDpwFG65Kt5qvVbBpYvnsHrtIxxY8PDE6eM4dmQB3fY6rq918cprq5hfeghzc3PyWQR1sXZ15TUUH3fDQ+c95KE3Xhu/51e73cbq9Svo+xtIJWIRi9dDa58KlEow8CM8+uhjkkcaAXqxDjoH9H3UQX+qPXQCOhUjS34ChFFfytDCqIeV61ewvHwZpx97RPKgDGUy2rq+3sTxBx4U2QaYZnKRyv7s7XE7AX07L31XQJeGUD7CoIery5fF6F67sYJGoyZA5lU8XFteQb0+h+PHT+LI4ePCSu52SMCy5Xmra5dh2RqazU1cunQZ6zeaotcOHz6KU6cehuswwpSX+eWM5VyGCeiKQb7TY2qEaRrps/D3yTpiZWRsQ4obtiClh64JkHS7HVy/voKtrRHJj9Eavp7pB14n+QNHjx4VfUZvfWo6QKNByPC9JpUG58+fx+XLlwW4Dx8+ggMHDuLA0oEsf5zNt2AvroSGRgIkA/zixR/g4VPH8MQTj2NubhEXL1zE+x9cgG5U8OBDjyOBg43WFrxGCbB9/Ldv/7+IjS30ojVoJmd5Kx7DvQrousYKglTI1hIZ1nnvoTDiDbOLAwcZlbg3PPQioJMLQZb7JwroKhxQ6HSVh9rz8hKSQoIBVpav4MjhRTz6yEnEQQ9JPIBj6+j3u0LLr1TmsLraRnOzh0tXVrG51cGDDz2ESpWKgR6Ai431daxcuwKvbOGBB5YwP88b5kFm2YGJGxsBLl9pIkwczC8ekkMx8DsolwxsrF/BhfNv4+QDi1i9/iFqFRPrNy5jbuEoNjbLOHTkMzhw4ASg2QgZYiIRz6LlSZBUU9lkzGs2kpXtKGXQC6vcs3yZumUV7lK/UoMP5LlDbTOq2STDVF4jYTJlman3Gn82Q2fMtxKwmSNjmI4Ace3aMj54/yye+R+egG3R6NEk9M7ev71uHxcvLOPCxWt4+ukvy0QsVvzKIA0BD0UWEf4DJyjJoJqcrZ17GaoUS+VPRvW++U95Q5R8//ne8sU+z5n3NOrglN1T3s5PBufQetag542Bhp2e8mRNnvfPmbkT3a+yCooRISpf22LjkeKgj7yPwUj1q8EU6r7VfhTXP/u8oUIf7a2UZQpLWEcYkPjG6gqyZZmbYxh0gEsXL+PChQ/x4EMPoNEooddvottrY/nqKk4//CQW50/CtmsIk9FajINSfh+5scWf83TJKG0i7F0VZM2uf3Qe5f5YijkcoJJNO5TnZ/cqDZiyd866Bo46Oo4aEw2lUrgB6vWUAcdKsbJyBe+8cxZf+tJTeO21V5EiwuXLF/Dk5z+Lxx9/DBcvXhKv/MjREzhy+CRjSBj0WRqayNSra9cu4MqVj+CVHTzy8CNi2J8/dwkXL17Dl7/yjUx2R7MaBESzZjJkLI+6g43OnVrL4rSz4urm96xY6OqRGwn0sOn1Zy2ph+Qq5oqVLEqHTC3KmluysRP34Gb54UvJG2J57mZzHe+/fxah38WJ40extDgn6cdqtYYba+u4fHVZWrAeOXYc8wsHsnAx+THF/VcDpnJdwbNXdiysLF/GysoyXMfE8RPHhBj30YcX8dbb7+JfffMPoBu2pHkUSZbRIhLpmAJp4+VfPo/Dhxo4d+48Dh44LOBnW2WsN7v45jf/CF7tIC5fvY6Fw4dgloH/72//E7b6VxHgBmCFMm5VJCJRpZpjD9EFkwNuizqwcBazhpWTPXJU46GbK3uHUit6ebuyNbWnusaIj0pBqlQvydncuwi62cPBQ5SR7pDEeLNxmMtH/m+BK5HFPLYnZY5KQXNjZ7Q+I30oKaPhWytOE0Pu3EN66ORH3VYPfewYTE4dk4CLan0pt6lpLPfOHlJch363jTTq481Xf46HTyyhXo4R+xsI/U2USjY2t/rwqkdw9p01LB0+Da9+GHa1BrfmwKt5kgsq2R7WltehJzFaG1excvVdLC0CrhNifp6lLSE2miXoxkEcOPQYDh5+AIYVwB/cQOBfx4UP30SlDNRrJjqd65hbcGE6Id5++yxOn/oS3nv3Bp760p/AsJYwiGwJ4pUqOvygI96va3kwNZbfUDma0C3e9QC9oINSxZNcYcrQoulAZ04xYF7GgFNyhbRDO5YHkdYhCXn80oSlzrxOOQNCrqMa7ypsYdlG9XksY6XXzXKnrc0WGo26GBPvnT2DoNNEa/MyHnqwjjRpwbESqc3v9XRcWW7hd77yb1CdP4Ru34fr1QSAqpUFtJo+bFsHrJZiKEc2kpBeAhmu17B0qIp+2EWYxggibmUJllESjxQc+aezCiFFa+sGypUyDLuCINIQcdgG82qIxXMrlyz4fgdg2JGksNRA30+Q6i48twonNZGyBjcdKCXJAyfyTu/VzliqSomqfswZyCSqaoLeD72ZklsSghDTODR8RFFzrdkLWVqUjgwCOVgaZz/rgO5C10w1MSqOslGQifA+/CiAXXJhuy467a5UVUiZZAws1uexvtZCubqE7mAL1bkeNluX0ah76LQG8LsW2lsdvPTLf8azX34Uaxu/Qbu9isMHTuDCuQ7++Pf+T2y1gdJ8CSFrUSkLmooMMYSv2lgyHEjSJ0ua2N+ZoxSpoKg8dfHs+CBL2aCC0iJ4ZRsr16/ixZdewtHjJ3D6iSdhOh7CGMIyl3w/yx2RoFR2MZCoQoKqV0Wv00USxrKW/W4PtmWJUukPelJialgGeoMu4jQWsqvJXg/9Dt5/9x3hA3zld34H3/veP+DQ4UXMzVfw0i9/isWluoTfyZomuHjeEvo95o/nweoM247wq5f/GYG/CtPwsbJ8CbXqPA4sncK1lQ6+8o0/glWqwLBZwaL2nManntJ7IXmO98VyNwOW7fLW0B/QyDfE+KUXnNvIAi5p1jXMNOX6u51NyfMnsSEhZ8OgnLKKpin1ypZZQuAbQMLJVzXoJJrG7AfekWsKIuaQ2cJWVZ3kRjqfR2H1I+oCphQ6iMMuLn/0Nt5645d48vFT6JNUhkgIvUFiQrOr+OIzX4flNqDrnjgRnEZnSs6b28axpn3ECJDQw9RS2GzZGvbx/e/9dzBQGUVt6T1Rqc7Dqywh1Wp4+tlvwA+Y8mQY18T1a5dw8vhB/OVf/t84dITXP0Dka6hXF9DaIruePCWgMXcYpz/zDFZv9LF45BQGSYQL1z/AP/3sb+HjGsp1HXHK6GAoeo9mDUnIis2vw7AtDBhFtUxxkmjApezxwV4ajMOy3JhazjQQpgkGUvVhwMzGifa7fVTckhj9UhCRIYvCmvyHfCZ8brAXjYpi053iqzMLQeuhUhugWqN+IOdFkeUoMHSgSCqmIaCMx/z1ucGnDC1pmJYPDhmC5cipUCTIm41J9SncU0YKFKcspqxoED0m5YtMn9xulvvugB6PAJ0EFfrrsoYqXyv2WRRic+0qksEG1q99gKNLFqL+dehpS0LmcWqhUjuOi1dizC09BtM7gLlDRzDAAF6jIqzN+doi2ut9xATOYBPt5nksX/kVTp6cFwC6cSNAt7+EWuM0GvMPwXYd2A5LNvrYap7Hh+fegGOkOHH8ELZa67hw6QNU5iw88vBJrF5ZxmYzRWP+KTx8+mvoBg76ZImW2dyihXrFBWttw74DLS2xEIn0JxilWMo51jabqHgeXOb6qDBTDSXbRRQn6JAMxeH1MoRGlfiZLK8juJGpktBr5ntSgRPMyHqm9cjnK6/YdavotAfitbC0T5rvMHMYh2ht3EDcb+Pi+dfRqPUw6C/DMUOk7J6XNtDcAn7n6/8jvPpBtAc+nHIF/oAlgjV0NyOUyhYCrIlBVnGWkIYGKhUPza3rsMsROv4W3GpZcmlp4olBg5AKNUQatRCHHdTrZQwCKhoDieYgipUyIDHM82w0N1ZQq5AQaciapLoj4B/GBgbdECXNhk6LWaOHy5wcc1zMB/JkcXgCWf5UGoG8R6nsqCYY/MzAh+1mYxwzbkFMZZI32dCQ1fFK0/6M0a8OMw2thKMlUhKVqDBi2RcZNqGxdFKXvesGA1RqdfR6AzimI/cfdPrwLBebzR7s8iLCtIf6Yg+d7jK8cgndrQhaNI/Ij7G5dRlvnf0XnP6sg/X1C/BKc1hb1vDcF/43HDh0Gu20jYhGnOwZOziommUaQPQiuCaSWjI0IYlxdjUNvCRRVQwM99Pr67c3cPBADZsbK/j5L36KQ0eP4NraOp780nMoVxdgWGWpIrENC5HvIxxwjKQBy3PQH/TBnga0pDynDM8tiWfIhjm9bkfWkDXJbtkV2eceCW8ljVG2LVy9dAnvv/cuVldXUKt6OHHyCN544xV86eknsbm1Icq83e7jic99CfPzRxHFNhy7rljtYQev/uqf0WmdR9kN0Ouuw9RLMI0lXFnu4k///f8Oq1yDWTLVCGTmiTULeuIgJXk2JAiTV2LJ/XF6mJIfxRth0ymmOxTJzJMz2G63xAiwTBrUiRg6fp/cExflMrkNTWhGC/PzNNbZq7yKsF9Fp6OMTbekQbdb8KMBNLMq18P0rJXNdidvIGbDlwSwuJZpAt9vwzZCrC6/j5/9yz/g4JyLoLeBcslEEEYYJBY0p45nvvoHKFUOwrbnoGt0EAz4/T6SOIRpa4CpurRpNuC5LtKej/b6Cn74/LewME8juC/pyZQGsdlAbe5BPPnUVzE3f1Q4HFvNVSwtVPCTH30XrfZVLCzpwsUp2Q2ce/8CHjh2Qs5byXNx8dI1/P4f/nvYpQNIjAbYIPXC6gf4hx/9FaxaC5o9kFQCiYwaGwZ1uhLpIpHZcizJvfs0QuJIvhiNtQxDSojBFGHIXvARLMeGWXIQ6UA/ZMUSOQcmHMtG2PNhyFTMHQB9G+99AkF3/lGnMzlAta70L7vIKUAn/4DXm0Vl8hkgguAEaBWhEeONhti2gK5APa9qKMQihuEGmeRAQ4hnSeaaq4525ZIra3oXAJ3eZlZ/yguShmzKs1RhTPZ4SbFx/QoWaxbefuPnsLGFejlCFKxj0G+JwBvmPCz3QbT7ZRw+/gTcxgJCPYJmGlJKMd9YQthN0NtsourGGHQv45e/+A4++7kHsbq2Ad2cQ8l7GPX5h1CuHRTB140mdG0L3//ef8M3v/YcKk4NZ8+8ixtrWzAtG6ZLsEzw9OdPor01wNvvdPDFZ/4EhruEhJajNYAfbMFAKB3mLFRhGp54zAHzpegi1iPQdJZewTGPkCH/gox73j+lgyx1AgjtMQ4IIEwT2GWVGAKjoqJo0DtX3Y5U6F2tY2uLB6YswkUhowfnllgJEKLX3oLfbuLsmRdRKbeRxusoOVRyZLg30OnaeOqZ30epdgCsjnY9TzX4gIOgD+nqFWtbolhtvYGtjZ6kNwwzhuH60O0E61sbcEo1UWpRaMDSLHglViPQqu9Jwx5Nt6DbZehmSXgMVFC0dnWdHmEs3cDEwyaZjxEHGjKaLd6iJAM0eqIEL4Zh6a0TWyjsGkI/Vk0WHJJbIvQHXVWWQ+/RJQGSz1MHMApZFsS8JT1ukhpHFQtMfeSTu1RGhHukQ5dyqhgGGzoQU6NAuB2srHDKZWx2uyhXq2i3uxLZLbESIwHqXkU8+z6jEukAptNGGLZhmy66rRhGMieA3uut4sbGu/j1m3+Lr3/jKWw1W2g3NZw88hU0Fk7CbnhIJJrAlsQEc9WOMwf0lC02oUhVrOWmsRbHvGdTmjQZeoIo6GK+7iIK2jh/7m3pQLfZbqMXxPj6v/4jGHZVDCgplzMtGGkqhiUV7/Xmhtwf98JmY5F+H912B65ND9yAxy6NXFdG4ziJizYd+zywVSXXvM8Rmik2NlYALUAQtLC2elVAlvngs2ffQ6U6h8OHT2J+4RCq9UX0fUUQlHGRiPHmGz/HyvIbMPUOTJIKdRemvoQg8vC5L34dtleH7TnZfAbqFBta4kBLmGpi2Jyeu2LG0y6hd8y9J7GOIM0KG0YDms0NWcfFxQVJTZG0WPYciVqFvinnrOSa6PTWMPBXZYAHZTAKWJq4CK9UlwyNH/SR6pswXR09X8kp5YaTHznfnkaERgOfDaxilfbpD9rwXMDvXsePvv83MJIOtHggjV0SGgKWh3LjEL76u3+CcvUAoJWRRBpsiVIx2MRzkSClAZKE6NMZCnzUHRftjRW88OO/h2n0YZmUlwROqY4oKaE6dxIPP/olNOaOiJyTO9SoOfju3/03PPzwUbQ7NxD6IZav3MChA4fF2Dl27DDanSZKnodOL8Xjn3sGiVGFN19Hc7CCv/n+f0HirKLrN+FV5qQUk3thsGdGEArpj6CssROgnkqUy7QUIbBPQmAUw3NcVEplAXY+fxCFsMol+aKupBFJj9VhOTMbwxQ89Ny7HRsDf8soXnii3kfJ66PWMMSwY+SFKTMpQZW+6rb0TFAeepb6u8OAzohiEdCLqZxh8HsiEsBrNHSmoMvQvvuzc+lk7oMCmH9NDblL2Qg9yu0BnUHjeNCGHnfR27yCc++8jONHqvB7q4ijrrRqbXcTPPaZ38OZs6v4/DO/h0hzUG5U0RkMYJhU/A6MxESnuYGFmo711fdw8eIrWFqq4jdvn8NDD38RSwc/i0SvwvFqqM056PQu4urltzBXN5D4AVYuraO9EWJh/jhq9SW0e110OyMiGgQAACAASURBVCtIw4s4cugIOv05HD3+RZjlg/SLYNqsUXTkALjsQhCY6LTZZchApeZBt2P0wh6skie5YI0M8yDMxrGyLtRATCYzwUnPhgxmjfYZcqdClYYcVOACMCrEqv7NQzbKK2PdPsNY9EgZYiaYk+VPY8lvb+HVV36EkrMJU2+jWjbR70VI43l0ByU895V/i1JtEQm9EUYLaDUPQkSDVDyWWOtJzX+1dAi9biRhMMsB+oHKkRlEORJLQoYeVe98eiOGEQBJBAsWHNuDH6dodwaSByxLqaGOIOhLyJ3gJJ3+pEsWw2/sFaDKXSK2+JQ0NvkK7A+tWLuUSXqJjEoQqFXFgWpvSftH+guE7MsciTUr5XzCN3AVUzqIRYHR2WX4T9LlmVznvAf5lw0/6K1p9HgIErEoHemN4LgIkhTlWkOiCyR9lkwbQa+HsK8af6RUVLGPMFQdDctOHeFAh4k6gr6PINhEq3MRPf9DnHnrRXzhc0+i245wfTnAl7/2hzArNSm1lBaW0gSDA0t4zYqwSK9BJkUZykjm4SWgM/TO9ei013D82CLCwRbef/dNCeMuLDbws1+8hLnFw/jis19HqbIAjamd1IBtGoj8AZKA3oiNhFEHerH9PurVKkqOLaBOw7HX7Ur4X3LB0rwJsFlKk/3OMS2JVFy99CHCaBONhoWPLr6Nt868jodPncK5Dy7g+PHTEl4/deoJhJGG+tyCGASGxU1mDtjFO2+/iuUrr+HwwRIefuiYMOHff28Nl6928NzX/hi2V4NVZjtnpY30NPfQaQgOEMe+GHLMEVM+WMudl8Z2Ou2xUKZq8BLIZ3MO9XpzHfXaApKYDHwaj/SOgCBqCsnRtih/Jgw0YFmekHt7gw3EaRO6rcF2a2JEaCyrlQgPIwgECK6rje4gkjUb9DtI4x60uIUXf/I9RP11iRrS8yZvJ9Rs2N4cnvvaH8ApzyNOVKqNbQrq1bqAZafXY34FZTbfSRNs0cGxbfRba3jn7V/CdSIcP7aAMr3ryyt48aUz+Prv/js8cOKz0PWypBQqnoWf/fR5lGxlbF+7viLtex84+pBUJLRbTVy+fB6HDs/j2InjOP/RVTx8+knY5QUsHTuI2OriBz/5K7x/+RcSmbLsqpCYBWyYR2dkRw4dc0EaNEtHP/DhZ2kw6jJGlQj88SCAoxlweKZNA/0oQJ+d6tjsU1IibNHNuG/edVTt/0Smfi9QnglSH06ph/ocG52xLSzxhtev9A17IeRz4m8GdHKrqK6YNpgcDjTi4kzz0CX7l7Ucz+eh54BOLstdAPQRSWPkoatwFwkN7MTKIDVz3w0PePfMi0jDTXguFW4LKbro9mMcP/ksLl/1ceTE51FffAC2p0DCskvodgaouhUEvTZcc4CzZ36G+YVEcoVh4uH4g1+QUHs/MqDbFryqjvXme/jw/Ks4dXwJb73xJuKehdOnnkKjdgydXoxByF7wHfjt9yUUBOMI1jcNPPrEc6gvLKHXZ0tKHXHYFmVvppaUKCmiUYpE88EA8VqTobl5lAwD/XZbnsEDSHy/sdFGub6A1LAF3MXzZE1eSs+EgJ6DTS4AOZjnU57Vc1i3ypBztVKS1retVlNyqksL80gCHy/8y3cRR8uIw3V4rgF/QKVyCHEyj8ee+Coqcwdhebbku9jykADGUB4BiEMYopAIWYWWsglQCtNKEKabsN0EfsgmPlS+FZhmVbwj1QM/hM2wdMQgMdMKI7qc5IOka1ok10o2MwGp3WnDsCw0GnMI4wQ31psolT05vAwz8x5ZimjREWTfZSo7GjHiiao8k3xRaYrHzVrbEKVyWboM+gHB3ZMcMxt2SIjZdhXxMJ8PX2j6IaMLea9+V/gZFdeBY7K/tvL06GH1Qu61rr6SGDZbedKADX3YjgHNUTm/TquLaoVhdgOdrQCuVUMcBJI3P3ashnMfvoKVlfO4euUjfOELT+HXv3oT/8v/+n9gkNjCJyCgU3kkEnpXzGiG2aWqIzPy6IWqCVKWpCJYsqmjgzkC6bkzUpb55OcexSuv/BIHjxzD9fUOvvbNP4ZTXhC2MitIHMuQNJgWB3BLZSSmB026uPliXIX+QLxBlcNT0Q8y8rm2AT18pyQ9H7hGJacEPWS4egtHjlbw3ge/llKgc+fexvLVFTz2yJM4dvRxDAYmGo2jwpdZOngAtHp1k13jeuhs9qChh82N97B8+SxuXL+MXjfEkSOfxec+/3WYpSXYDLmXGU5XOXQdFrSI0YoY5Qpz5i3x+uh90ygmj4J/49wHeuLlUkkqbwjunOHNahsa0+wRwFQCm6j0uzq2NvsSunddC9CZAmIjHDZvqSGJbbRbPWkbSiKfXQoQRAO0e6yKMQWcLTbXETlm2+lUOCWWU4VXqctZ6GytIeyv4+Wf/xCdzaswtUjSc32fHrcGq1zHV775h1hYOoqy14BtOvB7fUnDsOMmw/8RuROWC81y5Cy01ldRdlK0mpfx4bk3cfHCWTH8Tz3yGdTmjqI+/yDm5o/DcRsSxbDMGH/+X/4MX3zyYbz/wTuYXzyAxaUjOLh4FL1uT84eeTHNrRVcuHgBBw+fgGlXsXToQSwdOQBvQce7H72MH73416gvuLKntdqcRM9WV1clbNyYm5O9aHVaMB1bNf/JyJSSE87OMSNdBrlHnO8RR+gOVIrSq1UZr8RWqyXG+R176ANYdgeNeVs6x9FDZ3TylgFdbuv2ADrlWnFCTEnbkfisZqKMyJafgIfOfDDBSLG9BdB5CRmbmbqT3m0S9BENtmChD79zDW/8+gUcPdyA318FtC3opgU/qGF+8THc2NTwhaf/FfxYg1OuIUlJVumhQSs1DdHavILXf/0vePDBOt597z088eQ3oFtLsFx+1ZQAaV30B2TWXkG7eQVmCsxXDsE2aohCG7X6AkzXwvraRRjRGjabmzCdY7i43MPTz/4+Fg4ewfrGNSRJF5WShl6rCVvTMF9vyBJvEVARwmvU4Hhz0g0rDfqolZlLitBptcVCr88dxEYnQGqyrI6hJF08SiqbIaCL1zFiGgt7mHlCxUiQkCq9XNbgb23eEE92fq4uXiwt9MgP8MpLP4JpsnxtE55DQNeRxgfQH1Tx9W/+z/AaB2C4Om40r8Et0WFm7b8h5BQSUgzDQ3tTw+FDD0r5YLfPHGJbunip82RBSyvQNE/IQ6q1bp/xadRcD1vNphxYdV2qYRBDtJVqBY25Bq6vrkpFg1cpi3fd6Xaks1i1voBWlwYE35tKi12rmOMnoNPr7UqNszR+yoCO4kZgVfW9bMyiiWHS7fmiRL1KA0FAoNewsHAQGxtbIyb7kHWb8bRTtoAMkEQ9IAoE1NUoH0I2CT8mbK+Bdi9AY2FBPrfd2oBjQrwb29Fx7cY1NOaX0GvHOHroFDqtEJ1WH/VKVchqgb+Ffq+Jfn8Dus7hOn1srK/g0OEldPshFg49DM2sSJgZKZtgsKZdyh8kbM36dtbMSkqGClAYy64okiRmiLWDreYlnHnjJTz1+dN44YXnMTfXEGZyubaEr3/zf4LrLUEzGEky4XA8Y+wD0UDIfhstdmuzpbyz12tL+LpRZ9/5joAnG5s0GvPwfRrgKaq1ebD5IM+kYzkYtFs4uFRDGDdx+cpZnDg5j/Pn38Fms4XHTn8Bly5sYK7xABYXH4TO62YVxqALm81khIRoIvI3sbH+Llqbl6CnvuSOLesgvOoxlGtHYJaq0B0DUaomUjFvqaeqRpfkV6YlSHBj50SkJGUN5PxQNrqdFlzHEuawkPhlGI1Q1YWQFIoc0RMsSyTBtjy02h0xEujpkitA45DkOK4LDayNjatI0EGtUUWqs0dGjDTqIZUyWhpZ7FTpQtNdbGzyDJXRaDQkNdJvX8fLL/4Q69fPA/EAhmZIykqzyyjVFvDc176JcqUhUSxGhCiP7c2W1OMvLR1BqrlYW+/Aj3VUazXMVV1cvvgewgFD5xvw+xtY31iDV1mAadcxv/QwUq2KWuOAEBzXrl8S0K97mpBfFw4dlpRIvxPigWMPYGP9OubnKjj/4TvCrTDNCvoDDQ+ceALVuTpSq4+1rfP49j/8B3h1Ns1h9I2ck4wEzLazEuFSrXzprXN9+DPTNPJgcxtDh8kz3+mjWvbES2UfebLAGKIPeNZ6XTjlkkSGxolw2/PKPzbw65wn0sb8oiuOTpywrweNeXZ8pEHIzo5817yqIhvPnUVS80qX/XjoKrWqSgkpk+xVUPHKEmmSLO0nCugEHkn3qnIKuTAhxZGUosqSGJaLOSVNjxH2m7C0Hs7+5iWkSQemQaVxXcCpuaXhxMkvYXU9walHn0alfgi6VUEUq/7DJFOYWogLH72F1evnoOvswa7h1CPPIcEcDGsRdqkhZIwEbNxwHUjX0dq4hE7zBtau3RDlcfjIUXh1ev9dqWE/88orOLB4FEdPPAWvcQKl2lEMgkSs73rVxuu/+inSoIMkZLgsENYhCVOWY0K3XTz06Odw5coyEr+Dg4sNIPJx/doKNN3GoaMPwaksQbPr0OyK5I1VB6dIATqjrJn3lc+FVmBOUFeEQ99vwTLZRKaLy5c/QqvdxOHDB0XRfPD++zh6+CjOvvUKGvUBDL2LSpkhU4ZVF7HZcvHcV/4UbmUe/aiNt975NVw3BNI+HEtDu6V6Mc/NHcGNtRjPPvNNdDp9nDt/FrrVxmCwgc3NVcw1FmGbcwhDC7X6QZx46CHUF2gc9fDGr15C5HfgD1gREIiFL2Qr2xZv/LNPfgHnP/pQGgQtLMwJYFORsN3kgUMnUW48Aqd0AJZRRhxGwi+wLCruLQHBXncLa6uraN7oSDnN0tJBsWLXN1ZxfeUKKlVHGg/5AUOoZTTmD2IwIBvewUMPPSb7wGjRsKgtm4SmFPsA//Ljv0OjaqLM0YoMRTNyI92vyNDVYJfnhfD39DPPwbQNnH3rdXQ66wgGLfhBV5ScV5nH+vUBnv7iV1Ep0+hLUHaBbncDy1cv4J2zb+HwwcNo1KtYXbmM04+fxOtv/Aym7eCRx5+B7c7DK8/BstlBjcabRC/F0GNHKym1ESY8ZY8pKBv+IMKg10TgX8Urv3wezzz9Gbzx2i9Qr9m4eOkiSt6c5GK7Axu1OZYyLUrjJjqx/e4mui2SIYHG/AFcW1lFo15Bp0sQfhhPP/1FnDnzGywvX5NqjXp9Hr0uu2uxrOxxAfWBT0Z9CWk0wObmCl5++SdwSwkOH2mg29nC0uISPnj/ApCWceLE4yi58zj54GPwI3pebVi2JXntX7z4czhWiDReQa9zDUnEsPAcXOcw4rSGZ7/6b2C4FTLOJOojjZZIQktpmTItwn1PsbW5jvPn3sXq9avQ0kBk0e+3cezoIVz46Dxq1Qqee+5Z8Xxef/11McKPHDuMfkCv24RtzePokUdw5PApcSLo5duOJdwNDoihvNCw3tpaFbDrdm+gIqFv8llI8OpIXbels8yWHlZVPFu3tISV1U2cPPkQFhfq8Ltr+NlPvoeN1Q9hkYPD3DO9bcuDZpVw+rNfQJ956E5HoiYlWSe2ua7h+PFHsLB0EjHK8CNL9ualF3+MtdULqFVS9DurMLQ+wtBHo3EQg9DEl7/6J/Cqh4Ssyntvrl9F1dNw7cp7gBHi9bNnpE32w6ceR3O9iTQO8c7Z3+Azn3kUp049gk6Lte4NlL0jUilzcfkc/GQdr/7meURJE4YeodfvSM7cLjkSrSI4s8/IwvycpF6uXL4sX0EUolKrwHIdtLtdtDY30SjV8MCRozh69IjkzT84fw6Xrl6BVXKxdOQQWv0OmMZWuDKC7F0GVN46rmu+OC4LiyXYLuvp+xJ5pNFGQCf/QgF63pRrPDV6JwCd8pYDuhpN+0l66GoEeVYXOfLSlfJUOT8SGhh2N2m5pgN0NpeRhFt4842XcPRwCX7/PLrdTUCroeQdQaV2En5Yxhe+9A202pF0fWP5CXNQcdzDu+/8Gp6n4cJHZ/G5z30RurGEufmHYDkMk9MvTGC7tAaX0d68gDOv/xT/9g9/F0vzS+i023DKDja2rmN18woOLS3gUOMgLl1Yw0uvfoBHPvMsKnPHoZssJUsRBx28/qsX8JVnP4fTp44oRi2Dl66FDz/8EC+98gb82MHDj5zGgXkPfrcJx0gwxx7UrR4++HAZhx54HIY7L19kiwuZmJ6FTmVN/pzqta4luiJ/UImz3AohW8PANEP85s2X4ToaTp9+SPpBs0xrfn4BXrmKM795C2fefAkldxOD/ipchyU2ZRg4hna3iue+/KeozB2QFMF7597AsWMeDh7wxKvqdduS8w4CE//0T6/iic88i61WD2s3ruKLTz+ERsNEyWYOr4HVlS5ef/099H0DDz36OMqNCjaa1/Hayz/Bs09/Fg8/eESUsW2yM5iN8x9dwEsvvwrT9fDAiQfhVavodVsoOToW5spot1bx7vtXsXT8d+CWj6Nkz8lIW7INLNNHGF1Ht3sdVy6dw7Gjx3Bg8QQGvQTLy6tiHCwdmMPRI4sol5lXt9BqD0hhQAIXH360jObWACdPnka9sSi5Y2Vk5g0wGN5iOVMf77zzS5x66CCOH14SGU1CGiVMT5jo+xp+884F3Gh28dTTz8pevf76y5hruHj0kWNioNzYbGFz08drv/oAzzz9FRxYXEIcd7C2/gHOnn0Vn/3MaRw7fBytZiCeO9v19nrrWDhgwnQsnHn7IirVQ5hfOAzPW4CmkVjISI5idDPFwrsiB0FmVxuWaLfWVhet5jVsNt/HU58/jldf+TGa61fgDzbx/xP3nk+SndeZ5y9vXpfelq/qqmpXbdEObdHoBtBoAIQjCJKSqJBmRtJ82Yjdf2Qj9tNE7H6YndFIwyFFA4IEgQbQaLgG0EB778t7l97ezJuZG+fNahAyI2pIaQkEiQABRmVl5n3Pe855nt8Ti8fo7Bpk/aZdJLq2kC/A5NQKi4vL6iIVCVn0dkXo7+1Uu2bRZ/T19fDe+6dYWJhl+45trKys0NnVrWBFMuKfmVlQO+aRkZ3E4p3qQuHzm7z3/i/p6Aize9cOZU/MZldVpyw6BKE9ivVQdue3bj5k957DROO9aiLkuhpTU1MsLkzR2xNgaDBANCy9gaNEnZMTeW7cmuHI8Rfx+oLIIeJKNy0KaM3E8PiViLDsyMpLomlXuX3rqvr9RzYN0tudoFEX5oUQKL3qZ926cRPTsti1a7d6bbNzU9hBcV+IqE9EWD4G+rfS2zusurJqzaFSKTIw0E0ut8Lly+fUJW3TxkHl4JibXyKdlZVPgETMIhY28dttDYR8F+UCXG8EuHzlLkPDG9m8aT1OeZWPz/yS9Oo4Qb+uvm/SmNRbOq7HYOfu/Vg+H36faGd0GrWqurgU82XK5RYdXRsZ3rAb9CjLKykuXjxLR9LPnsfWUy2vEAnKTtpQ676PPj7Ppi0H2LnrMAsLaXU5sUwZ/S9y/+5FMoVldu7fTanqsDSfUh18wGfT2RFnYWGaudkldmw7QGdyA/msl9V0nvHph2wY6SLRJXvuolLuR6MBrt26yc9/+SaVusPJ555jy8hmNbmrFIvqPJQv0uj4GJevXyWdz9LZ28P69Rs4sGc/C7Nz1J0aneJFBh6MPuT+xBi5ShErElDqd/frgr5WXdYW6b9XGrtHNDsFEh1+5VyQDl1WLSpiVRX0Rx36NyibqgFrW9faBX0tnvvvXSP+5Tt0mUwqa7Mo3BF3kKnoqjLd+Dcp6Irv+w9oSl9TgeSfKeO/Kn+qhjfbip61HbrWtlqVSrJlVV/gekW6llFSKzN4mimatUkFOPBoASqOzsC6XcwvVjhw6Dl0I9Ieh4la3tsik13m/v1rhEIWhUKa9etHiEeGKFcMQuFe5SuuNQS/WWJx4Qbp1EMO7N7M6N1bTI1Pq8JQKOcw5MPzlnGqJfya+JdjdPRu5sHEKrv2P0MDGbWJsKpMPjXD3NQtnNIiuqeqRq0CDqk6ctvsZNf+Z9VINxrUGL9/nVx6nqXFBVVINm/dy4PxFEOb9hLvXk/ZAX8grJSk8sA6dcnltdX40mdItyPiND+FbIp4zEcht8T9e5eJx2zyhVUq5YLa14kad3R0UpGd+nr6scw6mcwdpqduEgzIQyseaYtIZAu7976g1gK1ZplCaYHx8YusLI8SDUtwjeyZJV7WT80Nc+ToC2qKUCpnuXbtI2zTgUYJlIpVFP5BvFaMA0efll2K8umWs4ssz48xN3UX23DRWhJE4mU5lSYc62Tz9j1KJR+LJ7l3/xbplRmWF8ZJRAw2juzh5rjLvgOvEvL10KprCpTRauUYHfuCQnGWgb4k9+7cx+uJUC6Kqjmi1NNz8/K9KdJws+zatR3bjmD5oqAFmJ1Pc+/+NEePncSrS9qUdA1CiWpf8WVCImKkVrNCKjXOw/tXMEUToLkUs2llh5L3wfbHZbHC8We+1dZKJOJ4jQZ371xlauK2mkLoVoSQFOTIAIPrZGWRZXL6OqadJRhqMTs9STFbY6h/NzMTyypKtLNTduqXCUZ8dHYN4wskkPygnY8dVF1dva5RqdYJRSI4NRHFSWcu2dXiNdcwvCbzc0vcuv4V+/etY2nhDrnMDLnsHF6tHYOpeQMMb9hD0yOCuBjzCzkVitLX24Gh19WaJuATpEBZ7X5rIkiqlAmFQ2ritnlkKysrqywtp9SFSN5DyVnYu+8gyUS3WoGcO/8pA8MxBXAaH52iq7OPSrGiNA+aJhqJBRoth0QiQXfvAA8fznHixPewzA48RJQFczU1yfTkNebmrmKZEqIkI9gomYwIzrp4RmxTgQiG31Bni+xoZdImI3c5TOWSJSsJWSPJNEuemc/OnlaWSoHeyAW3KG4Qp8bmzSN0dfVg2X4lBJ2bn2J24Z76XkQiPfj8XWieKE8cOYntCyu7m2RHZLILnD//EZGITNiqTIw9IBIKs7SS49hT36ZQLHHlwsdsGO6kXFxlcN0AO7bvZXxyBcPq5MbNcTUt2rB+iLqT4rOzp1hdHkX3OGpSVixV1Ah948hOOnsGVMpZw60qvcXczLi65HckupSvvFDSee31vyCVFQaDRTozS6GwqHQ0Pksmf3IBEKeMrKHgmZOv09k9jGWJU0XWeGVuXv8C0yv7/wyrpQIr6RwbhkcI+gNcvnSeZDKCZXpIxLuUtuDA4ydwHeHKyw6/ysdn38Zr52i6GSK2aA9SqujqtsWm7VvwByQ0q8Xq0hLL8/OqqIcCQXr6epicm2F0coJXvvsddcmXdUZmNUWlUGRidAzbNJXOwuuzuHDzKr5khIah0ZA+RSbBSiTXUvZgEUGKOPB3HsB7ZOpUwfa18Ae9mJZ0qFLQq2vci7b7RI3cVZe+xrNQMLV2AW7zI/6+KE757dV//qnwq7aeoN0Gt2FJ/7OCLqLgf3Uf+r+koLeH/aLQXqOdrRV0eTNE8Skfruy0tJa0UBUqpRQL8xNkVh4QttNUy0uqGLc8Pmx/Nx5PjGhsiOH1O9UXMV8s4AsYXLl6XgkXUqkVhoaG6Ez24rOSai/uDybbwiytRq2+yuzsZWqVRTJLUwx0dVMQkIrho6evn1RuhdsPrtDVHaNeLOLzhQgnBphdKbF115MEIz1omo9Wo6b885NjV8iuPsDTLGB45UCRTskmFOunWA+Ty5ew9Qq51DTdST/1WoVKVWx3YXS7h/7hXXQPbMNxdfzBMMVSQXWxorb1eCVUBSyvrb7U0VBIgSLEFjY9eZt0alKNoLO5ZdX1tFo6vb2D5POOeuBKhTK0ijSa0+RyU/ikQyBAasXG9q3n0JHXsAMJGq0qpeoi42NfsbR0n0hAFOYVdVlqNH04boSjx15SU4RyJcuVK2cwtRJao9i24q0VdI+VZP+Tz4BY58Q/7pRYmR9l4sFldEpKxRsMWFRrDTp6BinVDAoVmbSYLC3OkYgaaI0c1NNoVpiyNsiGkWOs63kMrWFjm15WV8ZYXr1GqTSN42RJrWSIR4YpFjwMD28nEomSL6YYH7+BzxCrna728HgDpDIOvkAHaEG27dhHMJxs2+pESb4mqFP7dynorSr53LwqzpXCIjpVCumltcyBJtFEH07Dx7adB0h2DSjQjMCGRFtx9tN3icUSrKYbDA5uZ6BvI93dXeRzs9x78AW50l1K5UW6OztZmssz1LuXgZ4RZqcXmJ4ZQzeKBMM25WpD7TvFm71371FC0R4aTQOn3sQXkOIuXUR77C6aB7k+B3xBnEqNhbkxquVpFmZvUizM4dYyqgOTZ7ZS1Uh0bCDRtR3L7qZa0wkGQkQiQp8q8NW599GaeSVQlWmQHCwiTkx2duLVDQaHNrCaynLj5h2CAQkyKqr416efPklnRw9zcwukcwtky1PKL59ZcRjZuIuhgU3Mzc3z4OEtPN4qxfIS8URIWSaLhRabNh5hy+ajNN2Y6v6z+UkmJi4xOXEey6jQrJcI+KPkMhq61cnzL/0xVjCKHjDbjAJlDRPrXVtIKPtbueyLnqBek4K+yGefvkt9bVVVKmSUm0Nyx8OR9qpA7Ht+X5h8YYWKM688xT5/AtOMyxKC48deJhzuou6KTgJu3znP9MwtHCetLvmOsnnadHQO0Te4W10W7t35Co2CGntHwyG6utYxPZPBDvSTyzfZtm0vQ0PrlLXsq3OnWV4UMW6FWrWgiJi6FcYfSlKquCpS2rakUC5jeCUtskwoGMb2JajW/Lz23b+kVLXVnr1STVMoLPDRB7/EMsQ6V1bTJzHRlipw/JlvM7R+u3JF+P22urzOTt2hVl3BqVcpSiX22mxYP6IsinduX1MXI9NsEgyE0Qiycf1uRjYeYG52WekVzl34gLmlGwTsJkbdxalUCXfEGdy8gfnVZa7duEa1VGbj0DCdkRgrCwvKPSE2uER3J3UR+rbqnDt/Xq1mQ/4gGwbWUS20feyaaCFMnZuj90kM9YrBiIYh2iwlplEWuXZB13AVqe4fTkjNWAAAIABJREFUy8X+RXN3Tx3NW20X9IC4e6TzrtKUS5HCiz0atz+ia36zoK+RGf+VC7rogWTkrvQHf5iCvibqkoKutSMj276j9q1G4D+yU2opu1T71mzqLebmxhm/f56EP4frrFCqlrF9ISpVL339W1ledjl0+Fm1iypWylTrBW7dvq7Uv8LDlk4hHEhgGUFV5DTdVoptj15hdfUBDx9+hs+oUlhdpiPcSW/HCJmUQ4cgXr0ad8duUa9naVSXsH06mh0h73jp37CbwfW7FBlNF/JdLcP0+BXmZy+jNXNYehvA4bMj+MP95GpRRT8L2Q7L83eJhzVaTYdypU69YYPeQUfPNoY3P07D48cfCivylm2LylZS4jR8VkD5uzMrq8QjYXxmi8zKJLduncPrLVGtZqiqna1LzdHYtnUfphlVxLeF2XmlKTCsJTRvVq0lPPgo5oVq1c8TR7+vLjstb52qs8LY2JcszN0kYAkLoNSmIjV9VOpRjj71CroVolYrcOnie2iNDPpaQdeaQRoEaVkJ9h87iScQUOAMr9sivTDFg1tfoDcztOoCyzBoaSaJriEKVQOMEIYdZHzsPhF/E5M8nvqKWiqUzW584Y0c2vMSpies7sLXr35M0zNFqTJFobCkhHixsJC1LPbtO05DHiLD5cMzv2CoxyKXWSIS78H0xZmYSrFpy146ugUwFCMQSqjgHtk3thXy7cAMUXK3hENeL7K8MMbi7D3q5WW14xQEaSFfoatnmGLFYHjTbmXdqdZqZHMrtFoVLl/6TEGG/IFB1q3bpoqeptVZXnnA4spNPPoCjrOK37ax9Tg4cXZsOUhqNc/ly1/hD7ikMosq8teyw0CAvfuepKd/M2iyI/Uo8plHLD5uXbkdpKBL/rXhFZCJgVPOMj97k/GHFykUZvB6BHXcHtXn8i62v5dNW45h2T1YvoS6CHmoUq+luXD+NJXCLGF/jVolq1ZBumGrCVLdhVA4wcpqll27HycSTTA5OU06leXg/kNqSvTOO6eIxC2WMnfp6u4kYHXTcGy2b3lcdUx37l4hnZ0hW5gkGJELSk1NMkSs+fKLf0Wz3qlwpIXKFBMTF7lz+2NMvazWXD4rRKlkKV3Mi6/+WbtDl4hVsfGtdejepnToopdpTwNkVO/W8pQKi3zy0Ts41YzytAu3W1TtUvzkdwuGEhiGX30nRkdv0mou0miU8BoCnQnRakU58ex36EgOq0ljvVHggzO/QNMzLC2O4zoVoqEYTrHF08+8hsfsUv3a8uI97tz8HN0jhD1NnQ+Food1w4+T7NjI4NCIWg01m3k+/fTXTE1co9UsoOEot4Euz3O4k3C0S03tpHEYH7uN62QoFuV3ETdFGLcZ4bXX/xJ0Eb2J0FYcAnN88P4b6B4hVoqWReA/BuWKhyeOvci27Y8rLVI45OPUr3+CU1khm55UFlKnGWVgcCsb1m/GMDVmZ0e5cfM8Xr2qRJnRSBdN1+a5Z15nfGyaru4o41M3uHz9feJhH26mRigQoSYKf7/F/alxCqUi5XyeiC/Agcf2kF9NEfT7lGq9a7AfbJ170xPcvHtXuZjC/iA7No7glS+h277Q6AGL8cU5gr1JaqaHpqkpT7vcAqXBEGai/KlG8b9HQfd4qkggpRR0cfWogr5GrfxNQZcO/Jto7LYQXMnZpNz9K3ToioC4Fjcu2pQ/UEGXB+mbBb29R1f+3DVeeMP14LP8a/7nMrYpCEKNlZU5pseu0MiPEgnU1V7bMC2cuof+vi2srDTYuu0Atl9GqTZXb15QQrT5hUUSiR56ezcRlodT1KDS5QrV3S1j2FVmZq5x5/ZHJCI6YdNiZmyRdV2PUS0bbNq8R3nDb967RqORxu/NYBgNygKQ8AYJxId5bO/TyndtGiZuNc3i7A1mJr9E9+QxtLryFxt6CJc4iYEDCpYRDda4fuVDGs5iW0WuCzI0TrESIBAdZvsuUeOHVadSFe+10bbgiFhF0LaGZpBPp4kGfYr2Nj56hfGxK5hmhUJxWYFOvF6LXLbJLpkiBHvwNE0Fdrl+7VO85jymnadUWlF7WFq9eFq9HDz8Ov5AEo/Ys9w042PnmJm6is+oqS5G1Kluy0/ZiXL06Vex/DFct8SF8+/QcpYx3AJyh9FaAdxWiIaZ5PHjz+EJhtWh0ao2KazOc+fKh9haHo+7qgIj5HM0/B1EOzcT71pPMJrk0oUvqBbm0Oor+LQcHtNL1ZckXwny8sm/wq8nadXrvPfej4nEMxTLE+pgMfQAtUoMnz3Ant3HVffvC3k59fYP6Y5UyWeXSHT0Ywc7mV8ssWvfMaLJQdWhhCKdymfdLujKyb1WzMU+KN52SK9Os7pwj5nJawStGq1GRY0Ckx0DFCsWGzbvpat3I6FwlHwhzbVr5/F4KkxOLrBtxwn6+0cUkKfqZBkbv8TY5Hk83mVarYICtnTG19Gshnhs+yEa9RaXLn2JaTmUyuKWEC2FTaPhY/vOQ6zfuFtNGhq0vfpe3dsm4okFy+ulWi4rtLAgQUXT0XBSXL/6CdnshGCI1PpFKbOrXkxfL3v2vQiehPouhkIhqtUUtPJcuXyGzOpDAlaJWjWnxrc+XwTTjqDrASWqqzpNJqfmiEQSyoolfv89u3erEJE3fv4z+gbiTM5eUdGpseA6pibSHD10kt6eHm7evqhsbJa/Al5HrZeisX5Syzp//L3/A8sYVKP8mrvI+ORFrlx6V3XoUtBFae7Ww6DF+NYrP2h36DJyF7uoQJwk4U516EYbDiQEX49Dyy2ogv7xh29TlucAeS9kWuFQcxpEYp3s3nuYjg7Rl9Q488GvCPky1Os5kNjmpkS3Rnj25Hfp7t6sfMiLyxO8fepHxOJ18nnR/7hE/HFE9vPqq/8Oj92j/NbV8gxvvvFfSMbE6y/ccNmDJnGbCR7ff4Jk15DKiZfv87kv3mVx4S6ap6QcHdVqjaoja8NupTPo6JDRfZoPP/iVEruViuk25VDz4bbCPPfCnxBNbsL0SXhVhXR6htOnfo6nKejegvp+C9JY1OmHjzzPyNbdakolEzkp6HLxKxfn1YVUt4bYvfc46/oHFdgqk5vn9Jlf4tFEs1Sju2sdTtnDt1/+M+ZmF0h2hLh5+xyXr58mGrTxlLwK/LVcynF7YlSNxwfXDwl9iKkHD9kzsk1Z04Q+WCwXaVk6d6fGqRkQ7+5WzotyrkhvLImkf/u8uiroms9gcnkeszOCY3poWJriuwi8xysFXTp0icdWU+/ftUMX/ZKM3D0ExIpoSVNa+QcF/dHY/RtwmbUk0X+tgv5I5f7Ngi7alj9Ah/6ooMvNRr5EbbX7Nwu6plmKtCN7SeW/ltu0x1W3zkp2hsmbnzDY62clM6UAHYYhFoI4fruPZivA+o1bsfw2H519n56BXqam59m67XFsowPbF1X7L69IqyXCkqrqfBYWbvPwwRd0xiyq2QJhGaXVIow9XOLbr/8pIvV998NfEwo0MGqL6pacq9dpmVGaRicHj7ykHmzL8CkB3+rSbcYefIxlFJQytVwoYXij5Mt+Rva+qoRfhifN9cunMT0ZmUarG13dtWgg3XEH+w6+gO6Logskpik+7vZoVJjlHrFHedtuAOGwNOpZbt34DKe6QNVZolBcUYexaYXVbnHvnhNERDxYbuE3TT47+xZ4p/AFCwrnKOsCr9ZPq9nLgYOvYfuTyn7WbOUYGz3H1PhlLL2i9oyiGHebfkq1GEeOv6ogJDKKvvDl27jleSxZM8hqqSkdeYi6mWTvk89BOKYOQU9do7A6x5VzbxEyiooEKCPcktOi4vrYvvckgegAHt3P+S/P4m2kCOgFzOYyFbdEK9bJwip896X/nYDRRaNa5xe/+H/p6MlTqkyo0BPxv68sGmzdcpxNmw7Skn2u6XL2kzcIeOZp1HI0lZjMh9Pw8/ihEwSj/XiMkOq8VKzuI260Sghr5ybL+k06t1x6Abc6x+UL79LToZFNzbUdGlYEw+4mEOpjw6a9SgxWdUq8995bStewvJxj155vkUgMqO6m2SozOXmNsfHLhCIu0aitViKVQp2Qr4tdO/bhVCt89PG7FIrzbB4ZVilZDcF71kyGN+xiy7aDtLSAoru5ivXfVlxblkHQJzQ4we5KX+pRgqlaRbrtMxTyk3g8ObV+UfG6LT8+fz9PHPsjGi15TkJtN4CTBrJcvPAeS/O3sI0CzWZFaRBsfwyPFiTZMaj0IaYZIpsrqWhj+f7J6Fq0H/Ja3nv3HUVajMVbKjTJ0hNoLT/PP/uy8rBfuvIF4xO30K0KVSePR1CeVoxcxuDVV/6KRGwEx3EVoGVq6irnvniTgE/ocxLYJNjLJPVmiOdf+hPVoT/yoX/dobfkXDGUfkUJTHGUc6ZSXOLjj35NsbCsJmUCKhJniVjIBAKz9/GjilFedVqcfvcXhKwUjXpGUR3rDUEXBzlx4rt090jHailQzkcfv4FuppVY0yvunbqJpx7lmRPfxxcfwmOIvmGe//qf/0+6kmKBk6Q0k0Cgl3zRz/NSgONCZZNRdp0vzp0inR5D85QVRrkhlkzCCve6b9+TxKJx6rUCp999Q11yhNehK5W/juMGOPjEiwyu34s/GFN46kx6lvff+RmeZlF16Oqc9fqo1rwcPHyS/oHN+P1B7t27yd1b55WDxOsp4NTEMjrEvsefIZnsUDnhjpvl40/foUk746FYqBENdfPSCz9oA770Bp9+/g4z89cJ2BqaOGpkOh20uT05SrgroSaqkUCA9PwSQ8kuYj4/lUKJcCyCN2Dz/uef4O9K0CnK9mqD3HKa/miCiOkj6vMrclxDh7GlWazuKDVLo2F7VUHXmk3VYJhST4C6pGL+HgVdzjqx8j4q6LImErW7qmdtj91v0iq/Bsj863bojwq6XFBk5C4dunqG//8fuUtBb/9ywiBXoSKqoD9KeBLaj0/t3iS+TiAPAg5xHMF3VjCaBR5c/ICuGBTK8xQraeX9q1RgoH8Xc3NZDhw6RqFa4sH4bVxhoJtBevu2EAkN02i2Ea6yMRKinPgHTatGLjvN9OQlAmaTYwcOMn53klJGJgd++gcHuTd+lyu3zzGyoRtvPqWsZhWhYXmDVD1xDhx6GdPsVd5T3Dyry3e4feMdLLOgxuGVQoVwoIdUzmZk/+vodhDLm+Hm1dP49KzqsMWzK0ANvF0UKj6OHPs2pj+mULCyC2wJGVlGwJqFW2tienUMYYh7HLXPPX/+XaLRFrncJKVyGl8giNcbIZ83OXzwZaKRTTRqOk2nypfnfk1TmyAYKaoLgFi13FoHrtvJocPfUwVdMqdBxEvnmBy7rNYR0omqTGlPiFItzsGjL2MF4grhefmrt3FL89itPApx0AhQawRw9AR7nnwBTyQuKhgszaSwOsMXZ35ExCoRNEpKOOi2TLIlnX1PvIYR6FFCQynoRjNFyCxgNRepCj3QDrCc9vDKyf8Nn9aFzPHfeee/k+jKkC+P4jWEJBcmtexj165vMbBuD7oZoFLLcu7zN4l4Z7F1h0rNS6VmoplxHtt3HMPXofbRjisK9zZeV+AiovIW61w7LU7Qnm0aoKmtcvnC2wTtAgWBfmgeXNcg2bFZMfH3HzyJLyBirRSjo3fIZhfo799If/9+JZ4TgaA4EpaXx5lfeEAi4SORCKsJ0q/ffJv9+w6zbctWrl79StkB5cB8OHqHrs5uJYKr1S26ezezc/cxWlpQXawkFMewLOUJl5G7LUkkgrMVYZym06g7lHIpzn91BseZx7IqKpBIzje5DBtWD8ef+gGG1U2TgFLQQp5GI8Wnn/yc5cW7BIOC5RU/fkhpKSpVnfUbdhEIduIXL7PXp2xtyY44waA8y3K50BgbvU+lvMpQf4SRTeu5cuk246PTvPryaywvLvLe6bfo7UtQKMmeuoTtC6gO2K0HOXni+3R3b1EFvdksMDt3m08//ZlSudMoQ1Pog91UHJvn1gq6gJGUh+XRyB1bZSHIRV7AOzI6lQ5V9DiffPyOAvqoVEdbVPYCxAnjNYIcPHJC7cudusa7v/4JdmseGhk0RfwzFG72qadfo7trkyLpLSyN8tkXb1GsjCkRod7y4pZ1QuYgh4++gh1fhyaXOXeen/z4PxGPNFUkdMMVVG8C2z/M89/6AZFoLxWnQosCpz/4Gauph9RrWWVLk5WSZXdhmUmOHn2OaFgcH2Xef/fnFHJTis+ugFBND9W6j22PHWXLjicVc8FtlJW74f1TP0NrldSFSPErvGLl1Dl46Fl6+tbj84c49c4vqVVXcWurWEZZcRtyBT/Dw7sIBkNKC9H0lBmduEW1llLrzUSsj7pj0d+1neEhof7pXL3+OansKHUnh183yeRzmPEw10bv0btxkNmFebriSbILS6zv7KErvLZHD/oxI0E+v3aJ+GCv7HgQNV01W2Qw3oG/pSHxT1LQjaDFXG6VesikZntUQZdJiGCLZTQvzbQ0yjXv71PQRZNRwecXuqWGaQueWj4jCYpa+wH/bEFv0/F+n5H7GsJyLaOgXdCFFPcHLOjt0JF2h96OFG1HhrbD5wUSofB5yMhYHj5JspEs84raz6bGr1FKj2H6ytTdfDvNqWHQ3bmFTKZOT98Q6XwGzW4yt7TEuqEthMPriIY34tR1jKBBuSbJX0HFnAZhHGdYnLtNw8ny4Po11vcPEgnESaVX8Vguz750hKaV5fynH6Kt1mhWmngkVKNpUGnFeWzvc0TCG9EwVfeXTT/g6uVf4LcFNKNRLTrEwgMspg027H5NASGCdp7rl0/hVmfUJUA47V49itfoYSkFx5/9nkI6tmQ+KCKelmAGhd0ttqGGCiwwPEKQk65riQ8//CmdnTJ+WqQmXYsuftcATjXCoYOvEgltUh1RJZfl8qX3qTXvYwcF8JJRXWepFKZe7+TJJ/8EQ4IexM9MkYmxr1SH7jdrau8oByRalLwTY/+RF9F9MbULvnrhFM3KPL5WQY5OVdCrdT8Vb4I9x16AcEJhT+V6Us3P8dnp/05M3h9dxswNNCNEuuhl655vEYwN4zXDnPv8Y2qFKYzGEiE9jddqUjB8FKphnj7456qg6x6dL754C39YLnhjaIaARkLUqj3EYzvZNHIEwwpSrmX55MMfkzDnlLhL1OboERWus23nE1jBbkVI8+gBVdDb6Fe51IlSXPZVYluT916Y4lU8jTlmJr5kcfay6hTrjqS2eQgEBvBoCcLRQYaGR7hx45rSCExPP+DgweOgdROJ9aDrIqBqkcnMMzF+j3wuTSadUsl3u3fuUhAgETkdO75XTVHOfPRL1q3rJpOWkCIRdwVIdqxn976ncVs+FagjPATdFPFke4cuWFoBCRne9kRHqG4iUjn76Snc+iIBf51qdbld0Ani0TrUyiWRHKHmCjJXojHl95Iu9qcUS9N4ZE0iCmWJcnVtXDegxrQ+f6dSVcv0IJsTrK2p8JgC3qhWBZaTV46OxYl7LM5OMjQ4xLqBQUYfPmD7thG2bNnA2bMfMz071fbUe2QtZuHWbZ5//nU11ZBxa61eYn7hPp989Hck49LdVmi4GrbZoxTd33r1T9XIXdCvj0RxMtHSJdRIdbYiyBXqo4OnVVKwKhEstgu6XLLk9RfbnvBAgpMvfKe9Cis3+dXP/pa4ncEjBd3U24FBjs3xp75N51pBz+RmOPv5L6m7M+2O2pUOPYhPG+DJY9/BiPfiMcRWNsrHH/0Ev1VS2hRZEzWbIRqtTo4cfYVwpEfZFJutPKfe/THV6jw1J0MiGiOTLqNpsttPcPLZ7+Cz/VRKad58428IBSQcptimNzah3vKzYfN+du59GtMKomkumfQc77/zU+UwkQtRm6QowlSNfY8/zfoN25XL40c/+m8E/WK3ytNqpNV5/PKrf47li6vJqLy/dbcE3hqrmTnlpsms1pmeyNGsx9g2slfRHKem7jE6cVnx7pMJm3K9SFlv8eXNq/RuHFIT03g4wtS9B2ztGyRq+Wk4NcpOBUdvcWd6nEhfF5Y/gO2xcTIlekNR9Gpddd4CmLKjQeZyKxSMJjVbo+HzKuuiLoK4hojxpJB6VEFv/M4duuRMVLD9GgFRuf+9gt5OPlP96poe7Gv861r08G9G7n9/5P+/onL/ZkEXd4hcuqVDF8FfQzImhIj59c/7h1K/9pTif4nl/s+p3OWFt60QYpNox4MqzeHXAS0yNhBsp1CPhFMtilQByaNY5LViCq2S4taVj+np0THNKktLk4QCYWwzgWXHWVjKUa65dK/rYzVXpG/dZpLJDWieBA3NomlJd18h4EvSckWkUMNnumRWH1DMzGJ6XLWbzqeLPH3iKfxRnSu3P+fq/U/ojoZIuAEapRZmOEampFFtCS71SRLJzUqB2XRFOTvG1StvEQm6qqCXciUigR5mFpvse+Yvael+DM8KN6+8h7e1pEZfQoDS9TC1Zoy5RYcTz/8JVkCU+BIIIuNZ2aNLsIu8ZvFfy8airjr0lpvlnbf/hnhCRmIlWsovaVB3RUEfZ/++V7DNAXQtQNMtcO3qGYrF22jeFUyzrGJKC0WfOkwOH/0emtFeTYhlZWrsAtNjlwnb8rNqSpjn0WMUqgn2HvoWXkuiG+tcu3yKZnWeAHlMsV80paAHqBBvd+jhhAT3KriJp57i3Id/R8LvYCOHhUQmhkgVNPY9+R3VoUthvXzxHK3qPEZjGV9rGY9eJytgYE8n+x97HUvrwjYDXL/xGbo1Q7E0Rs0VAp6BzxymkPfx+P4X8IVk0tHg9Lv/g6Euh2xqBn9IQnnizC1V2L3vKXoHRtRrqNbUFXNNKa6+/soKIoRD0XnI5MDQW1SLU1QLk3z1+a/YtD5JJrWgsJ/VqsaOnQe5eOU+L7zwGu+cOk1f74CyHu7acxg70Ecw3IEjnG1JoWuVVOflVNPMzkwoJKwEzBzcf4RkIsqnn73HwuJ9Yh2a8jRLglvTFaxpmHhiiF17n8ZxLYLRbkqO4FZdDFNX/mCBDQlnXYJpZKIjdlCZ6nxw+pdUyrOqoNdqq4pRrnllB51k976X6et/jFLZsxYzKyS1ZT47+yaalqNWkwtAE483SLkqoq0wT594Dd2IY5gS09sGhciKol4vq/yE5eVpUaxQSM3RKK7gNzQuX7nGY4/tUt7i8fFRLlw8pwRpwZBAVmzF+RfqWLEEr377T7HtBD6/0OnSStT54Zmf0JkwoVlW+27b6iKTh29/9y/UZMsMyPe5TXcTFKohGgMJRVGXhQaapwrNInVnVRX0UrFd0MVLXChWlI7E9MU4/szLEhyLU/dy6q2/I+RdhEZaIUdF9yFTgePHX6OjU0buPrL5BT797JcEQ0XKpWWajovPG8UthTjx3Pfxd/RSa1WV0PTi+ffRyCkHRSTShesG6erZxbYdT6gLk2kblMtLvP32DxX0yq3nVIcudEF/QNLQunj2xGvKMiv0wvdO/QStlcF1s3g8NbWCaXkjDK7fzZ59zyoanQDFBBbz/rtS0IUXX1Rnsra2Q9/x2FEe232QWq3BD3/414SDYlBxKBdnVThTyxtW4rmWYJ+bUCzn6eyOMzM3qqYqpjdGoxZg0/BB9u87yuzMJHPzD7j74ByJpKQepmX+TdmA+wvTaGE/La2deVBYWmGkux83V6Kvo1O5RIqeOvfnJil5m0STHegNnWqmwLpIEn/TQ8z2K7iT621xe3oMbzJEzeel4f9Nh667LQy3LSKry2j69yjo0liKIE46dMsnHbqkWbZH7spZ8nV8qtDiHkW1rkW8qWLfznj45h9tW/c3bWuP/ukjCv2abe3R/2/tr3IuPerQVUEXiJKc22ux5f9YKdA250s4kKyp/kXhLP98QX8UJtJmkD/yq7fVxO0fJiElbQ+fwqes/WZrad+tBsVcipmJm1jetNpj6s00XhyqZYe+gY2spOp09m3m0o1Rtj52iEiyD7dpEBESknQsVotKrYmn5idoBAnZXrIrY3QmXTVanhy7zeaNm9m6ZR/Ts0vcHxsl72TIO4vEQxp+GYNVGviC/ThumHTB5sCh55U4zLR16m6KmZkbzExfwW/V8TYdFSrgM4Kk8iZdm5+nf3gE3EVuXHoP25sBZW8TMIWHSj2oCHTd/TuJxPsJRkU9nCIswARRL4vwSTaiEmxQd7Alj1krqYIeCjfw+WtUa3k1frXtLgp5P/v3vUR3107yhRJNLaUEbLp4+p0VtWYQzjZ6jGI9wM4DL5Do2UiuWMbURahygYXxa/QldArZBSQ6TDOSrKTDHH/mj5XPXHbBV6++jVOcwGyl0FsNLG8cpxak2ohz+OlXMKIdahUi4Rjl/Dy3LnxAT0QnuzhORyKmkKJ1LczgtsPEezfgtQOc/eR9muUFwmaRgCeN4xZp2EEWUy1eOPkf8fvWkck4FMurjI59xoaNIWamrqv89USkn9RKld27nlTK9XqrxefnPsDna9vkWi0RfJnYvh56ejcpgIl05qISl9KtQl/WYn1FVCVdnmIbmirbiWopi+WpMX7vKrOTt+lImOoAt4REpro3uRQE8HjjLC1W2PnYEwTCwsiPkkj0YXr8jD8cY6AvJJpnpqc/Z3T0EpvWb2B4YDsTD0vcuzdNJBbmyo3P2La7QymeAzKyXC1SrZl0925h05ZDJLvW09SEDdBeDKjLsloTiGWrfYkWwa+oRkr5DJcvfkKtuojHk8erldXrzRdb+AJ9HH7idXSzG3+gW+3rfbaIAvOcOvU/FAcibEviV0Xtj2Us39JiHDgk64UuJZDz6raaEJiyw22UCQS8FPIrhIIGy3P3mX5wHl1rsmXr46ykK8zOr7KaShMImqyuzqo9u0hcSpKvbkYolAxefOnPMO0eAsEQjrPIwvxdvvriXdU9CssglUopemEm3+Tl1/4Cw5dUti6FSJX4YeU7r9Goy8jUVKz2VkvQq8J0z/DRh2+RWZ1Voji5NOu6j7or9MKICsTp7BoilanGxCCcAAAgAElEQVRw+t2f4RRu0tfjJ18qqQvg0rLLyZN/TDwxgqV+/xZXrn3K8spN/L46jVoJp1gjFuxVJMh1mzdTcorcu3OZbGZBoYH7B4YoFCFf1Ni+4ziJ5BCd3f0KfiPP9scf/kIlI5Zy80rN7pGcRj1J3Q1w8rnXCYejVMo5Tr39d+pzDQU9Smgq0CdNTyjG/eaRw2hen2zwSK1M8t6pH6u9uAjt2rGwItLU2bPvGXr7NqmEww9OnxKQLG5dqJkZQkIuTNd4/MCzOBVb8TjE6ZDNpwmEddLpVYIiknVMupIbSMY7WFmZZnTsIqvZO7QaGYK6h0K1SD1kc+7OdXpGNuBKmFCjRXk5zYA8H5aczcLdqFKzPNyafog3EUJXfnWNVrlG0gzgq7foiyYoFwrUaLBcKZAT254UdBEX6drayL0ldwhVTVxxIv3OBV2Kbh2vIbZFj8oFkBVfo1WCVk01n23u7JrKXdFPv1mcv+ZPtn3la4X3H4ad/abYPyro7f+ljZ8RfUfbySL44mg0okBIkh6psgnU8742iGrHwXxjty91VS7hsk4UqqH929PWfltBf5TzrXgySr7fLuZf/1iVEdz+u6//++ubTotCoUC1vMzkg3P0dYCTH8enOxTyWRKJXqKJ9aQKXlbzmvJyS0EXepwj0XohHxWPJJDZNEsWRkMnKJd8Z5nVJQFVFIjHLAzd4sH9BZZXS3T2raPiVpmcf4DfdFjfYVFI5cgXZOTUgVOPcfzpV6gLvalZxh9qMDZ+hYmxK6rz9xuSzdvEp9ssZzR2Hfv3hERkU5jk+qX3sb1ZxVSWD6PZMqnISFdPMLL9CcLxASVkyavDTdKU6iqYQIROEvip8ribcplZ5uMP36CryyRfmCEckwOpRTjSx/hYkWNHXyfgH1JWP1+0zNlP38So5zBbZeJ+UwExGt4A5WaAnYdewONPSgCnEqtN37/E3OhlYmYFT6tIKB5kbqlMsznE0WPfU4enWGE+/fRHJON1PPUl6uUiQbuLSsVHvZVgy2NHCXf24QjUw9v233955pcMJIM0y2kSsRjFaot0GY6c/A7eoABaNL747AzNygI+svi1rPJ6VloBcmWbA/tfp7NrG14zqjz3o2PnWJi/zuN7B+hOBLlx9SbDgyPcvTvFusFN3BsdY/2mIXzBBoVikdSqBLn4iCfW09+3Gb9YaSTTWJJ1HpGdVGCQJEOJEFFsUE2aZhW36dAS5XjDZXF6nLnJO5jeAl4tR6uVVmyDSDxOSYQWng6yOYMd25/CCiaJdXewsJAhHhggHrYVNKdWG2di6n0OHdzA5Ng4hQxMPGiwZeSwGjM+nLzO9NIFBtdFKaWyCntr2kl6+rYyOLwHw05Sqcko0VARrr95/dKdim6lbZmRDHeZkJz/8gx1ZxndKx7kgiroEuspl4/9B1/B9ver74488MvLM6pASKywU5ZpSYqgT7pw0SUYePQ4Tz37GqGw6B4shXvN53ME/NIRyzhcrHEeFuYmcEoLBI2MIprdvD1LS4vgtmz8wYjKQsjnF9E88j7KmgPqrtjXQjz3wp8Ri4+0OR2eNJPjV/j87ClCfoiGvYq/Hgp3sJqRydYPMO1OdCuu7KESbWkYLSxdunLhXASpOfLZ5zC9Dq1Gjg9Ov6nEgrFogNTqilpXSXFu4ePEyW9TFvYKtupqw/4lfLZDtlBUK5qFBYfjT32Xnp5dBAIdrKwuUamucPX6aXp7/YT8GssLC0QDnUzPLLJt7161VigV0mzdsklZUldW8qQydbp6Rti87RC2L65gNuLwyaQm+OiDNyjlplWDIBMJ4WgGQwOUKoaaXqTS8n57efutvyMcbNBqSKFuUCoJljTIyJbD7Nz1lGJ0yBqkXFzmvXd/hM+q4tbTlCt5YY6RydY5euxVhoZ3KK3OT3/6Y3y2i+6VhqOgCmy0Y5hUpsXhgy8qUp7reujoTDI1+wCf3yLgC9GoCzEyQSIaZXziBjOz11hYuaImiV7HxQ4GcAImZ29ewepKqIwLrd6kspxiW/cAEc3AW29Qcco0A17O3b5KeLAbr4gSWhr1QpX+UJxASyNu+lSuutjjp9NL1EMGNZ/+dUGXi6zs0E3Z8krmvOoVf1eVuxR0OSMaa3AZWT21C7pcBtVg6uuCLmdHGy7T/mmPADG/KdK/vaD//ZG5Kugy/ZQQJlcIlYJZDrULemOtoK/Z2do/9xvFXDXM7bNMnGQC2VGBLr8tPvXfuqBXHUfxh29cfI9kpE5Az1LOL7Y7Eo/FwPAuLl2fpGfdLsxAF4nuQXyBCCvpNPHOGLlKlnAoQr2oQ7WB5aljeYtcPP8mWzYLhrPA1NQ0XZ0beTg2TyCapKuvl3MXP2Hzhi5yC3fpjCZoIUrwHsanShw4dELFokYSQRqtLDMzt5ievI6p1zBEHV2r4zd8LGc1Nu75LnYwqUa2o3e+IOyXjierPKdiXclXDFYzTQ49+TK+UJcCt7StNpKkVVO7SYEwyE7Ukl2EWyWzOs3lS2fo6RbIy4KiGC0uLZNIrmNmusQrL/8HfHYf9WaDTGmCL8+dIuitEbZaxAMW2WyOfLlFquThqZf+lJoWxA5G8TTrLE7eZPbhZSICZBEMZK2A2wqSyYY5fLStiJeJwJ3bZ3Brc8rWVCnkCPu7qVZ91JpxNmw9SLR7AI8p6wOHamGBT999g8HOEK1qFlPS0zQfc6kyu594AY8doanrKg3MaGXxe3IE1aFik63EcNxONm06rnzTkk5Vqxfw+XOKJSA52QKwOPnMs7g1iXztIJuvsH7TJuYWZRf9ntoP6nqMgL+LUKhfTW+koAvJrd5YE7ioEZqMrwTVqONpig2qSUMXEFEF22vSrFYpZVdZmLlPeuUhsZin7e/WG8Q7O2nhZ2GxTk/PDpIdWwkJUteQNZJNNeclFgxjGSXe/MV/4sTJQR4+/Ir0yirrercxNdYkHBqgq7ePLy9+yOAmm2x2hqDhU/bDYllrq+k37yccG1DWtUAoTlnSz9bATfJMtAu6EBpFleJSq2b44jMBqSwTCAjzP6u60kbLouJYnHzhz3GbYcKRXmWPyuUEnONy/epZSrkZ9XmYkimAj0pNp9EKceDISXz+DvD6icY6WF1dIRL2o3lqqjvv6gzz+Wcf4tPL6M0lFuemVZBKpiBggpDi3n/11Vm1fqAlxUhG3ybZXI1C0eLZ5/6Eru4dirDm8ztMT93g4lcfYht1ggHBxhYVXTCTdXn5tf+A5e/CsCR2tX3wSRETHoQk8GkqMEiO9IryYYvH+sMzbyl4lSWaK1fywSXpr0Ys0c+LL3+fikznsfjFz/8biUgOt56iUqsRifWyuFTj8JFXGB4+gG3HWFlZIhzxkMk95PPP31bkxAP7HqevU3DGScamF+js7qHlVtSK5fqNq6rB6O7dxND6ndSafiUuFB1BMhlief4+ly+cIZ+ZJBrSFKpWgm+qNR+W3cH3/+gvSGdy+H06P//pXxOPahQL8pl5aTV1SmWdjZv2s2vvCeVMqFbk9Wd5843/SkS2LJ6SwmRHY52kMzXVzfcNbEE3Arz11puYhqP8/ppHshKKWKFOKhWTbdueYOvW/aRWcwqx29kdVZcTYQWUCy40fCpeV2BOi0u3SefvYAvIptxQO+w0NS6P38ff00E4HqOSy1NcXGHXug1EvRZaTVYGLnrUz6kvPmJg5wgtUzQTHoqrWTZ09hLVbSWMq1cdWoaXO9Nj1IPtgt70SUiEV63KlA9dFXRoKL3W7/iHTHpartKFKC+6EIZNicgWsXBtraBL1f0N+fTfsqBLgJAUdEEnS0EXjYN61tX94Z8q6HKWSUEX9Iu4SP7gHbo8ax4qpVUyS3eZn7rKri2djD+8TjIeoSqo1HAvN+/Ns+vxEzS0kKJ32f4wpUpZjcQFOBOQTPKaWKiaUBPryiwTY18wOBhiduaBmhxUqwZeI0SXcJp1nZkFuVXPE7VLKu1ndbVJJLqBbN7g4JFnkRwoX9Agm58llZ5kZekhhlaj6Yj318Fv+knndTbt/W57DVCe586NT/EbJZUeJR+GZBrbwR5GJzM8+60/Vt1nxWmp27oUdEm2kpF33XHULlWo3TouheyiIk8JCrMiHW1Ao1wpE4t3s7hYZce2JzD0DpVcpfsdlYeuu0XcUpqwT1fRkC09RK6qs/GxJzFDXWimH63lkp5/yMOb51iXlICPVeqittfDpNN+jjz5Kv5AB8urs0xPX8KpzBLy1WgJrawpnWKUdE5n/5HnMUOicvdQqqygNQtc+PSU6tBFF+E6jgqEWUhV2P3Ec/iinWiWzcULn+ERha0njyUQGtdL0emg3ujm6LE/UjtEwc6UqxkMM83M9CVSK3fo7QpTzpeZnpxXdK50tkgq2050O3RkP+WKHPJhOjqHSSYGVfZ3ueIoFrc/aLUFm6qgt2/1qqBLWpmkxuriuqgS8gWol0pQLyuU7YN751U+dzY3raIVJcUvlhzg2vUZNZKtVPzEO3uoNIv4/SGo+eWj5MvP32FgQKdUucHk5FVi4QiFTIt9u16hXDJIJDs5/fGvqHvmWL+hCydfVRhTSZ2LyQ59z1OEo/3kiqJLMZT6ut2htxnS7eCeRwW9Ts1Jc+7zd6mWF4lGNCW0kthVUXTnCvDUiT/CayQUZaxcqZJMBMhm5vjqi9Pk0lPEQyjGfrNlYfmTeLxRdu05ij/YSTAiojgPpZJEw9qqoAvaVjr1ixc+xxJ8ck5oddLt2XitOHseP6a4EIJpPv/Vx4RDMi4WLrZgU02WVxt85/X/SFfvDqpOjVx+hsWFh9y7fUGhlWUtJAVd7IaFEjz/4g+wA91YvqTKF2/vLAXuJDnoMqnwYVvCjBBiWZpCbp4LX36kwDLlUhafbarR/uTUPAODmzlw6GmleZAAnzd+/reE/RkabqadMx5MsrrqcuDgiwwP71fiXJVyJwQ4Z4Zbtz7HdfLKUz01tkCl4sUf7sZVJMw6iXiYRDxCNJZQZ03LGySaXKemcq7sQ70u2dQEVy9+RD4zrXb+Ab+GafmZnZcYz3U8c+IVDEMyw5v89Cd/ray18rtEQn6aTS+5fIsNGx/nsd1Pqa7bNFDfgR/98P8mFpGRcJFyuUg80c3ySpl9+5+lt2+zQhnfvHlNjedtS1ZMC5i2l3jHALlCky0jBxkYGFGES/WgSOpYw+XG9Ts4lRYbBrcxPDREPjfHVxfeZWn1Ft5Wma5QB6lcnpIJ1yZHiQ/1UW3UaVSquLkiG5PddPiCCIRNVOp6xM/PT7/N0K6tNHWv4m+k5pbY3LuOuBVQ/54acNsWl+7egJhfjdybMkXS2yNvKehtNoYU9N8jH/1rLnsNy9fEHxTccH2toAsW+9Fc/J8o6ArA8htm+79s5P6PO3RhkXjViL3doUvU9KOCriKif2tBl4RGKaNe5RD7g3boSs/i9ZJNz+Mzity4dIYNAyFKuUVs01AqznShSa0VYOO2g7j4FclM0pEkozmdXiYUMmkJolEebN2gnFvmwd0vCYfLNNyUehiEJS0BGBcv3WHf/ifp6Orlxz//CQf3b6WSG1UZ0ZOTOQKhAQoli01b9mAHgiQ6IlScFItLo8zN3lNBBKZHXM0t/JaPxdUG/Vuep7t/I251kasXzrS7Fo+AQExqdQ9NLcLETFb5aeXALFZcDF0yumVf48FpllRxt3Ubp1QmIKP4aoGpiZusLI9h+xxlyZGkL+Vtr4m/tYuhwR0qOe7mvcvMztwnEdTJp+axve0Aj4bHx+xymb1PvEhH/yaFGJVddHZpgitfnmHnxi5mpu/QO9zNjdujDA0epG9gh+o6Gg2HT8/+gp3b+0mvTuAzTfLZOgG/TDByvPTan1FteFWHK3n2tcoK17/6mGTIwNsoq9Q0XyjOSrbG+u37iXevw2tZfHb2Q5q1VcJWDZ+noLjmGN1MTlc5+dy/x+fvVQhXUdoKPaxamWXPjnXcuXGFhZkVdu86xNj4MoPDI6orEJGR4DtFpu3zJxVpy+sNKnSq5fMTiobJ5CRy9lFBf5Qz3x6fiZWt4fVQq9UJ2n7q5bKawKRXprl78xyRiAhO8jhuSXmS5aKQzWkcfuIl6vWgGp9bUhDLFQxC2LrOf/nP/xeHD61nafkCiYRX7Xk7YkNMT9TYueOIov3dH7uOFcxTrqyiubInsxQIJhDqZePmx0kkB9XoWjNsWirLXZ4U2aZLQW//rVxMvNSoOatcuSTBLJPEol4abl5lfsuzky/CkWOvqkCPs59fVixz02jQ3RXmv//N/0N30ocu+FERqNbF3udH06McPPSMSmoTN4GgUgVyIXtwiX4V+tqtm5dZXp6lVUvjqc0TC/mJJYeUcPCpEy8r+t1HH73PlpFB9dyI6FCSw6RTHRtL8dIrf67EhIK2lRjSyclb3Lt1SSm0w37pOlq4DZ18qckzJ7+nxu26GVOdr7wWFXveFMqfjI8FQuOq36vVKJFJTXPh/Cd4tZp6vbK66+7uUVG1YuU6cKg9qhYo0s9/9rd0xMRBUFZArEZLVlxe9u17lg3r91Ove+nsipPOTPPOqb9h+/Z+5Xe/8OV5Dux9EtOUnPmI4u6LiE1EeH6/ocR+kvon1kPRQkjCnKRA1mtFtUM/feqnuI44IAqK+RCLd+C4PspVjaeeeUlNFAJ+g5/+3V+rrtvrcQj4TCpll3zRw+aR/WzbcUTZU5XroJziV2/+LfGovDeOypkXSNDyapkdO4+ybccBBbCS4J3zX35EX29YoWcDQYta08OmzY8xPZ1h794jrBvcyGoqpZLo7t27z+1b90mtFti/9wn6+3rQPBV+/fYPqTcWsI0mZt3AcZsYnVHOXDxHx3A/uXKRgGlRzxXYkOwm6QtiKqhaC9fUeOfsh3RvHsZjGmrSmZpfZGPPgPKhC05d1zR0v83FOzdoBE3q0qHb7Q5doWFF6b7WoQts6Hfv0Ncs154ahuWqDt32y3Je0K9y7go75X/Soa+lZP5DMdw3C/tvmxs88p9LQW80RKfymw697srI/7cVdA2PRzI52h261Jw/eEGXY6pSyWBpJZZn75BZHmWoP0k+myEYjjM6tUz/8A4iyUEMO6ZCB2SfnEgkFRs8GQso+L+l2fgtUxW1S5fOMDwUJJ+fVolasjYYGt5KV/ewEiaJj3nz1q3cunmehZnLdHdK3rOtxoa5gka17iWe7GRow4DarUxO3WH04TWlCg/aBra6WXqZmiuxac9LxDsHVM77zStnCdntlDQhh8mhVHUt5pdLHH7yRaKJfiVkqcm+VqD8HpeajApNr2K5FzI5QrbAbMqklqd4cP8yGzYk2/nLLaFd1ensWkezYZKI96lOP5NfZWV5lu64n+zqvBrZi1q1Uvcys1jk4PGXiXSsQzf9tNw6ldwSl8+dYcemHpaWxik4abbv3MONG/8fe2/+JNeVnYl9b8uXe9ZehcJGEADBnWyS3ZTU6h63RnJrHBrZMZqQHBpN2DG/2b/4L3GE7bDnB0VImrFHe6tX9bCbvXJnk+K+giB2oFD7knu+1fGd+27my6qszEKBaFDoyo7qAiu3++67937nfOec71wTZb58fgJXrl7E8XvGceH8O5I4R+nMVpNyoPO4fLWKf/V7fwQ/ZntU0sQGblz9GB+/+xqcqImia8K2TPiRjY26jzOP/hoK4zMi3PHySz8XrXdm2OetlghXmNkxXLpSw2/8xr9BuXJM2oeaVoh33v4Jjh0pYfHaWXbOhB0X0KwDjz72m1hc2UJkWsgXc6LyZDsO3OyYZFG3PaDVZp9sF4VSER3q1UufAYZwdDtCRV9Jz3ODtegxsnZGmAgrDtCoLuPS+XfQaa+hUARq9Q0USmVcvb6Khx/5MnL5Q5iculekYHNldtXqoMU2k4aB5372XWTdGsYmGqLrXswXUS7M4cSxp3Hx/LIYBlNzJVxbegfLK1fEkGP1bYyClI3RQ545dFLKMyem5rC5taU0rBOpSQFz/k868/kIvDWcP/cmrl56X3nDtidtUN0shWmyUrPMjmBbNU+Szf74j/8Ar//iOdy4dg6uE6BRW0E+z+6C9Ko7Is7zW7/9eyiWZiSRip3AcmyTGpENaCDnGnj++R9LW1sj3EImWgEYOirM4Mkv/Qu8+8F5AeqTJ4/h3Xdeg9dmlUJHBHVKpSnxRO+7/0sChEfuOYHJmTw++vANfPzBG/CbWxgv5+A6bBDkY6Pq4X/8d/+LMFsMQUQROSzJjZKKgiiIkMuPYX19HaViBuNjLhavf4of/uBbMMAmNWykROWvGGPjU1hbr+EP//DfiyAS80b/5q/+E8ZKHrJuCC+kNDLr2cdw5szTOHXyiyiXp7FVXcXG5lVcufYmJiccrK0s4Nrlq1LClXWnhP1wMnmUC440VBmrsLe3JcZYveljYvYo1jaqyBbYcKWFbMbHN/7mz+GYbeSy7Cu/jrbnY3r2JC5dXcX//B/+VwmNsDnKf/l//1QlCmaYCBhLC1vK0x675xGceeBLmJyehefXRfr1Jz/6toQcGHpwHAsOW09HrrA+X3r6a2KcLd5YwM9++n3ce88Mlm58ApttmcF2x3ncf/8XcP78denFPn/4KH7x2muYmppFqTiB6lYLjz78BCrlIjxvE8/+6B9g2VUUcza8DbYgVbT4D155DofPnECWyRBBgGvnPsUX738IBcbQQ6pihvBtAx9duQBQEZNz0vIQNts4OX8ULjtzSn51JID+8eULaHKMWQtRlhLStOQUoJMNo+EnzcD2+5AyVpaS02Hy5SwjoDPRl5S7ALrUXKqkOJULlmSddz30VMrbyKS43T10Ajq75JFyZ3Lc3gGdRjzLFAnod9pDNwBPKAUfUWcdhr+BD956CcePziAMPNSabWw1Qtx732PSU7w0Nptsai7YDELfA7tLkuJl69GsY6JRW8b5T9+CYWxgcoKZtlcxPl4R+rtUmsaZ+5+QpJX33v8YkxM5dBrs2eyj1XYwd+i0eDPnLy4IAOULWYQx2xauYWtzQVqDmlR5Y1JcxsXiagv3PfF1GE4efmMFS9c+wUTZRnVjBWFAsymDyuRRLCzVMDV3Suit6el5NBptuA6t447EcEkd55wCmrUmStk8OmxrGjZw/ty7oupEo8K2AqkXHqsw2zzC0uI6biyu4F///u/j3bffkPr12vqydG+iKtTY1BHEdgUbdQNr1Q4efuQJeO2WeNAfvP0KJooWymULG40lmLaNLzz+FXz66XXYdh5Hjh7G668/h1KJ8nJtoVzzBXpIZayueTh6/EG5F+WxkshOLi9eQNTehNfYQM6OxYtinBt2Hvc99BQ86hE4GZz75EPkHB9hZ0O8O8amefVURjt65EmcOv0EfJ8ecw0vPv8dHDtSho0WKvkiKgU2PgmxtNxCsTIDJ5fDjaVFEToRtbXQxszcUZw8/RDGJ2fFa9iq1pEjWAkK8rBWh4BOziRRGsSm9BiPqQXArNagDb9dlRaT58+/J1nuVIHrBL60ZP21X/sdkemcnDyOgHRZhl2+WsiwhND38I/f+2v8zm8/idde/56oghF0KsU5PPH47yDwyDpl8YNnv425o1k0Wmz2ESDrlnFo/hRgFHHjRgP54rTQw6btyuuVh55UkiSxNAXorJffwMbaZWmHyWS38YqLza01uLmSqL1VG2xyUsG581fxb//tH0g/dnqzP/3Rd3FodhzrG8si6ZrPj0n1SK0e4JHHnsb45CFMca3WW5J7EFHRLOjAMkN8/NF7uHjxHGYnsuhsXcTkeAmfnF/AqTOP4fEnfwNtL8BLLz4na5b66uy/zpaQ2WwZxcphyRewnAk88vjjuL58AevrC6hvriBo1aSFLUNGnU4keQAPP/4bKI3NoViZlQS9wGcdNfUa6ArQmMuj1aKxkJGa4utXz+GtN19GIWei1aqiUMhia2tLhFW4bx577CnMzh2RvXP24/eAaFPmgwli7IOeZ3a/M4m5mTO478zD8Pwmnnnm7zAza+LS5fclb+FrX/0alhaq6HQsqQ7Y3KxivFKQMdVrm/j47Mc4efp+fPHXf1M6HRbK1IGwsbxyA7XNJbz2ys+RtZn9HyKbt7Gyys6E81jfauPXv/xb0oiFGfEfvv+GlMAyEz7w6TFy/YzDsMqYOXQKDz70iDRSqm4t4pOP3pTQZbOxhnyWAkEhypU5mM445uZP4sjRExJa+kCYkIY0kSmXXVy/cRWTM7OYP3RcGBD2FZicmhMFvmYrwAvP/0K66D1w5iEJJ1y48AHOnX8HG5uXYYQeJrLj8tqVTg3nlq6gaQYojRexvrIM0/fxxQcfhtFhdRBrRQ14BtA2Ynx4+bzMid9oSQOXB+49hbjjixIc7yeNgtVGFZfXlpRKHD10oWa4HQjqai9LUva+H8wwZ/UGAd0TQM8VIpg28y46ihWTj1ftU3VSWjcpbhs3sJ+kOE2507mhh07KnYDu+Yzh78VDp3fPMNTngHLnPY5ME4YZAl4VYXsDFz95F0bs4ciRebz97ns4cfohTM/fAz/KoFSZliYDpmFjY20DU5OT8NttqWuXPtYWRQmqqNcW8fHHr+PLX35MunVtba2jWCzj4YefxMsvv4XXXnsXZ+57RKztp5+6VwF6y4SVqYhC1suvvonDR4/j5Ol78fwLP8bhw1OSCDRWzqG2uQ6v2cDUxCQ6kYNX378iyTolFxgv2Xj4zAmsry7Co/eWLwv1ffHKCrYaESrjc7j3xH0C6JVSBV7oIXACtLw2Cm4ZsRehmCugurGOYt7B8uIlvPXmi3js0VPIZGI0mltot9s4ffo+TExMS/vUF55/Be+/9y4Oz03g0OwEDs2wGQlje9NSU37u4jJef/ND/N7v/RtpI+nAxycfvonG5iKeeOJ+XLp+VoJRbqaEp578dREpeOaZZ9Bs1VApF/DFLz2Bi5cuY27+GDa32tL0Y3Wthfn5ezE9O42zZ98Ur+ChMycQtKsABYME0JuYntnB4G4AACAASURBVD2KV9/4QMIM7OLlOCZOHJtB0N6QphPFYkbEvmqNCO+8cxWnTz+GYqmCQt7Ayy9/B+VCAK+5giNzc5ifuRezMydED98LTXSiAPlCUTxcxrC5LliWePHyAjo+MDk9j5m5w0IZy9aXjGrp5CAZ1ypPle12gaybh9dqC60ZdpqixW/ELbz++ovSeeree4/jw7NncWj+OA4fOSN5BlSRq4yNodZYxlilhE4rgNdq4uqVj3H58rv46lcfkhrrdrONfHYCleIxfHruGj76+CxKlQym5limNi6GX6PRwfj4YXi+g0uX1zAxeQT3nXlEOq5xLrWHrg4zXRLKamzWpW8g8DbxwbuvolyycGR+UtpZ5oo89I/DyU3i9TfelzV69OhRAdfFhUs4PDcm3qSTsaSMMuOqJLyzZy9Jnkc2V8GTTz4txiH7z0sJD6sCgra08X3uuZ/i0QdPwGC5XOzDyY3j8LHTOH95Ac+/8BKe+MKj+PjDd/C1rz6NlaXrmJ2dQa3Wxr2nHsVzL7wJ06ng0S88judf/TGmpoq45/CsZO23alUJU9BrnJiax7M/fRnHTtwvhhpbEtOMIaA7JtkIR+4vDRIK1Hzw/ptYXroiDaAefOAklpevS004pWhbbU+0+F9+5TU8/oWncP7Ti9J2t1lfEd0FqtmxZIvytJcursCxJvDEE0/DdQ385V//KebmWAnQALu3PXjmYZTyM5iZOQaDhrnnwbUMNOtbOHnPMck4Zpno+x+dw7mLV/Hf/PbXYTlZXL50EStLC1JVMFUpotNmbJ75AhlERlbkkd9+92OcOXM/rl29gIcfOqWkXMMOOq0m3GwBplXEpxcXERl5fOnpX8dLL/9M4vDsxV4qKGEeGk+Li+uYmjmGC1dWsbJaV21vpyZR21rFm6+/CNcOcOa+Y6g3N3D9xjU0mm0cPnKPnFmF4oR0a/vJT17C4499CfccP6UU+swYr776M8wfpoHSwUS5iPpqFeXKGGoEwIKNb//4+9hqbqBR28K//t3/FsemZxE0mgLodBzqPKeLBXzrB/9VShkr2RweOHkaX3joYQRt9lEIUK1WURwvI7AMfOOZ7yFyLYjnJh66pIZL/Fzx4bcC6OpMYLtUy1GAni+y2xvBPA3oqnStB+j9sXNtT9wqoKc99L0BuioLF0A3LWScPXjow2ME9C1VLfpuZWuKolAnqCrA57So5AYCupQdxAFcI0DQqmJ18QqWFq5Ia858sYTZIzyUSsgWuYiyIiZB9S052AzG25j9SQqbC46JHKQ6l7GyfBmbmwt45OFTyOUtbKyv4tVXXsfp0w+j2YhE0nBx4Zoopt1z/CjGJ+dx7foaLl1ZQnlsGkePHZe410cfvycJKhRwYBjbpm40RcCjEH5sYzNgRreNDLPrjQCuSeqVFAhjtKTcWYvOTkFZFEs0DA6jUhqXWWDDithVtcZmRErHgkHxiCBA6LUk+Wh97TpuLLAUqoaT9x7F/Q/cJyVv165fx43rS7h8aUkoyrmZcUxPVVCvb+HCxUvYqLZFSOPe048hX5iQBhs510XQqWNjdQHLC5ewVV3EV3/raYxPlLC5sYHqZhWv/+KfcOjQPG7cWMbY+DjKY+Nshy6dmZg9QFUzilAUC5NSM3nl2icwTU807m2qsAmJRwEQU7SnWYtP6pZ+sW2byLpJyRHaiCN6vxXEcR5r676UJT300BnE8SbOfvJzTI4H2Fq/iIwZo1VnHDyD0tgMmr6HLfG+yvDrBjJ2AROTM9Jx79R9D+ONtz7AzKF7pOyRiUOMNdK7EWBPGDrJjZVexFTrow1uiIdOL4tKXwS+VmsLH334LvzQQ75Qwvzh49KwhZn41MtnFj1lU0nrUk+Ad5Lr7vLlDxFFm5gYL2B6ahYXzy9gcz3AWGUG5XIJrU4Vjc4yYHTw0MNsRLSG5SWyDKRIj2Bu7h6Uy6y6cBNxqp4novYSQY1rnyVLG8i7hgrRsOGQ38DRY/MoV8ZRa3n44ONLmJ2/Rw5rlrXUq2uobq4g9ptSw8zESianMfnNZu+CiBnytsiK0mg8PH9EOj9RnoeJO6Tem40arly+iKuXPsbJw2WUWFlR93FlYUXuwZGjx+FmbKyvLWFp4SIefvAMirkcLly8Kl7o/FEyYScQIMSlhbMwjA5ssh1MeIvogZMRYD6/Ay+yUJmYw+yho5icmhX1Ml45VfOUqIw65Leqa9I/fG3thlD8XIdkFLJJm2LRZqCoE5s5mTwE2bjLl3bD7XZNJKndLLXuDXTaFiYnjuPE8ZMolbN45dVnYZobyOVDbG6s4vqVRTz28K/j4sVryI8xAbMmin35jAOHveBhIl+qoFiZwqFj9+Knz7+M3//v/0Cam5z98COMlcpynWyzbDE3gQIpkY3IyCA2Odc8HJmI2kE5b6PN8AYL7bJFeIGFRjsW1uLw0aP45NyHMA1ftDuYU8EwjPoA7tcM2gGTgQsyf6dPsWPhFq5fYSnlIi5d+BD33DuHBx5k46EyOp6Paq2Fj85eEtnthx56CqXitOyzqakJLC5exYWLH4oeAfMTMpYJOzbhBR5Ks2N4/+JHqEcNrG4uSf3+iaPzyLJsOQgR6/l3c/AQY3FjA8vLyzg+dwiuYYpQkmszoZd7MpJadh8R1ppVbDZraLChlZtBJkv5YvZVUgJRFHC5lQfXAnUowriOXCHG2AT7A1A/vwE3a0szIKXnPhjQ6WHv96GDBaGUYloi+cqznfuaXznaQ1d4yiGwA6Jj7yGGfnsBPYYvajwhMvztsaZ5GWurS4iiUOJOY1MzsLN5KSOzbZcNsgTQSbHTU2cmsCrr8aTelTen2dzE1sYKatVVeJJxzphUjIXr1/DYo0+hmJuA17awtcEa+C1R42GiHYU8GF+bmJxFsUyaPpTSDp80bKcJr91AHPoC6IwTx5zEMdZ4M++qDXhtgCAd+KLyI5IR+RJCMwMrU5BDslxk45mCNHkIqCaUIfDR8yKgsxbdEKAj4xAFHSlLoaIYM3YJMOz21WzW5KAaK0/CtcpoNdsCLFkuwDiAH4bIZEuojM/CsktCo7G9ZzbD+etIzSwP9UZjDQtLF8STzLkmTt57HM1aHaXCGOp1X5LPLl5dkIx/NtcgwFCByrHzqBSnpetWtb4icbxOqyrtcRlHFN+XIiCmK72+5XCOmFTFeWEtM1XV6AVbqFcNjI8fxdyhk5JcRq/VtLbw7W//33jqiSNwbeWhVDeaQgGCEpU2gzSkpCz41RBj5Smsrm3g2sISnnz6yzCtPC5fXcVv/cvfQ6dDBigHw+BBwDpmbdkzfqZ6DkiTFsbpTWrpk+Vpo9OqSc+BK1cuirAKD3smU7IcyKTGv8GyRDZxjKQbmpSRmdRVWBG1Q7a8ZX02G19Vt3iteUxNzqFcYVleHa3OOsKYB0dTuoEFrPXNjWNq6ijGx2fFYxYjyOkJ46iDhZuYiXTqgKGXzvmp04hduop2cxOOo/Qb234opWfliWkxeCRRs8UqkE34LSZkhWh4HXh+KJnp9ABZs02lslJpHBMTUzLHBHTBGIKtALsv9d0ri5dhh1vChHZCfh+QLZQxPjElgM5Wo8s3LqOYc2VNt5oeLLeAyZkjyBYm0Ak9tKMtOTz9RhMB68moHWDwO5kU6CKTZ5/wMRTHxoWJIbUoG4aIzBng+CThjMbvMja3uOeb8t+dtko4FUVLg812XDEIqNFOb4peJw1g7m/mbXB+WBpGff+JymEcmjuCanUF2ZyPb337z/DUFx9AdWsDfjvC9cubmJqZhUchlyyV6xitacNv8V4bcPg9ZD0qk1heq+HhR59EqTSJpYVlaZVc36xKK1A/YDc6C4aTlTwXy83BtCk1FcKIPLRqZLNUn/BsVnXhoyNRKE9hanpWas69Th2d5pbswchT/RlouLBElvPMngvF0hhmZ2fRrlfRqK7Dho+Fa58CRgPN1oYYBpzLI8dO4Njx+9FqOWLUZDJlmbNSOYe19UWsrV1Hq1WTeWBuDSt+eNJlyi7e+eQdXFu7Ch9taZRVyDnYXF4WQ40ATNU1Vrs4+YJ0SfNY3UOXjM1z1AKT+yIJinQKTKA0XoEXh4htzil1EQj41CBgqIwOBnsz7P8hwmcGmwTVJX5OQGcMnUZLJkOlU8Xw3U5Ap1tMZ0cDOvMl+L+9AzpLZ53PB6AH0g0pkJIt3thOoy7UcBhHyNBioa6tywQsggk3M3cO4ZcHtYPAyEjTFmYmMsmDtBC1gFvNpixw2/SwsnIR8/MlfPj+W8jYGRyZuwcXPlnE0SOnpMSkVuOi7kh/4XJlAoViWSx/9nDmpDJDt91im0l6zb54cox3mBkHcS4ni89kzNz3YPiBgDHHz78bDhvI5JHJF5Fl33MrK94cNzU7adESZba18hK5kYWykMx9LiZ6Gb7XFHChJ1Grr6PTaaJQzGFibBIZoygdvZrtmsSTmGDn0JJ1C7CcHGwrL01mMk4ODl2yOJC4Mz/P96n01sIH7/9CGjvMTo+JElOnGaLZsjA5fQxWtoKAnizjOSyTMzPSsCPvjkmfe+rMk+7k2PiZbLnIlp+2lREDzHEKomLEDUggYLeygJS2wYM7g/HSEayucgM5OHb8ODxvCzHWcO3aq1haeA9PPX4KUxNjmJ+9R7plNTpJ3D3DuGIL08USrly8IBm0Vxdu4NOLV6Vl6ptvn8Uf/tF/EB17gwpvBtttakBXcqFSl06dd06+dAJUoMxqAMbFGbdk/JXenWWTYp9ArlAWyVgmi3E98p7xPhEc2aqTAN1obMhP4HnwPZoMjvTHLhYrSlAobKPtqS5n1ZpqpkLNgkKeDVAm4bpFAXPK8tJwU3FCcUdTgC5+qpRHths1UTBjqMpr12T/MOZv2hkBFK5rZuRnpLlLAJ9ruVmH57URWswPYElfEoMj02CYKBRKKJcrkjDYA3SVh0D2iR3gmtV1dOpLYuxGhoMsry9fkjwiJghm2R63voXG1ia8DrtaFVCsTMLNlxGbDLfw0GaWfR1es4WAii9+CJuyyU5G8i7cQhG2y3MgL7kOIiYTAw5/myaaXgduzpWksUa9JuwBr4v3j3uW3QRFhMcy5TqYOKRlNdkSluEEMoTsfmhRYc3IwDHzKLC5T5ENa5potVbw0ivfw1Z1Af/+T/4dtjaamJs6JXO81lwQBjBDaWvGegJ2KGvg/MXLOPvpRWncxHvACozHHv8SvFaMyDOwurgu94NsAtUMTY4rk5XfykP3xfju1LfE+xdlQItqaS4Mm/eTbaXzNK/EgPGaNXhkCqROn/PnCltiZYswaKQxSTSfh99iFQ67NJq4dvksfvGLH+PQoYqIq9BTrDbaKJfnMVY5IYBO3QfmK1l2JO1+6TDVapu4fm0BpWJRSghNpto4ET44/x5ef+9V5CoOgpjztinjIWvBPebzTOO9zebkh4nF8DwYYSjAzPUuHq+ErLnQFIPkZBy4hZxo4dPJ8sNA7iENNBrbmgG+eVjXSqYK0N1cgLFJnsudBNBN1etCfIDtHrryzLk/9vvQwjI0YAjo1HBPe+iqzHZYHbr20D8ngM6DKqC4RxhKdiM7SBHIPCqdkX5jzCRjqfpDnrY8wgJSc4ZQPVxJbXY/igPEBukrtXHFb/Fi6UZVry5icsLGyy99D7/79a/g+JHDWF+uIu9M4uWX3pUYIzccrfOQliLfb5KLZDMZWxI0VEM5pc5FWpVDkTVqGuiYtCYh45fGAUmWpupiBrRprLgZaZvKDWnGltDrbELC5B/2l2AWLh8EGIIEFyjbzdKroUBNs1EXECceC2hwo/MQZbZ/aRYxDaGgI+EPdn5irMoPY3TaPsqlCekfzYNQxYBC8ZSDiPRpB+tr17C5dgVnTk1JHG56fEwOnaXFjpTbzR9/ACQwfYNzrDoLmbEDx8iLYdLyaEjwOQKk7rbHg5ETxHCICYvtTklt0ciJAzVOMxZhkKBN+tiVlpYrK2wTa6PdvoGFhTfw2MNHUMlbeOeNt3D+3A2J3ze8GNlSCdkxV+LHNhv6VNfwhScfx9jkJM6evyCx+48+uYbf/MrvolI5mgB6TmhIFecipcXx0jN31N/E6ueY1L9Zg8v2hUzCop4610M2n5ckNa4T0oJqk9NYoUFGn8NHbPA3G5i0JH6ecfLSdlJ9D1lfWt58P5PMWjBMTzVfMFh7TAMsJ6+VDEjRWFfjVXF0XUJDD11JKjPDn3Xb7BjIMCOpWgIZl2GGxiYNFovtY205BCVPmOwPvcnQh1PIw+O1cu3zOihBHMWyH7JZNolQHjqfIwBKS0fSopyDoAUzaoonHJm2eOeGnREKnwYSy/hI/DLnJCZrxCxcxxUVRv528y42GytiZDKNxmI9LX+kWkjlPUipkmPDyjiyH9lpjj3mXYvNYkw0GO5wuM6YTEXPnAlNKsZJQ4uvEXEs+URqXvNe0fAK5HrYpVEFZGlU+rBNBxmnCNsoyDJhDs6HH/0C5fEIDz50D86fO4d33v4Ia0sdONksopwHN2vKvmfttQMTE+PjGJ+cEiPq8sIS6K4wH+CRR74ExyzAiFw0q0zo5dpRfTBYhhmzE6PMbShJwQTDrM3dy3sSIiAzYbmwMmz75kr9O++h1GtEgeQg0BtWkU3qLJjU2hK2wLTZwU5Vcri2JTLT77z5Mo7OM3zURGncwUZ1HfUGxX+A+8/8JmxrAmFIw5xNZVQb3GKJSYCbuHLpOmZmKPjD8zlGaHm4tnoZP/zZ92DnY0RWSwwAywilrlrtf8ALWR7IjWfJvXQlzZzXRoOCvqrSJqGWAhPWmJ/AtUijTf478GS9cj3KuLhuk5DuzQOrYrtMM0JAuW7XEw+dGe9RxPOW++GXA+ik3NOArnqi7AXQ1V5UHrozumztdlLuXMiRpQDdDCn34YiPysxg6dtGNoSUtHRz4wEaqY1P8OfRZNpoq+IdRHEDpsW2gY54fkboykKhWEW7dR3Xr70hIg1LVLXKFFHOzWJy+jReeP1TPPbUlzF7iPRVU9SMmH3JMgCWGLETmkj+JdmVPOwZs+cP2QWzkFMeCQXykwNJdNlBazRGTA1s5rEnBzK3pwVL2jCKNy7GKze1uoE8LIUKJqDz4GO8LwjFEuUmpwdMMOBiy5Kmi+i1sEzMRzvsiPGTybFvcUYJbxB0YuX7K7I5kvwEXieTAa24jYvn3kQpT3r0HMq5jCRx2dYczl/awlNf/joCOyMWONkpixvJcODEOUmCaBOUCDqqu4xk7IdRJMlevAZKR0qyaNK/mDKHquaXIBLAYNJSNg/PMzE/fxiXL3+CH/7w7/Enf/w7ePufnocdhVi8toaiOy9tc9uBjWq7A98i4G6hYGxhsuJgY2sNm7UtTM8fkkPvyrU13Hf/k9IGk9nj7IctBoYcGWR0fHXwSQ4GjSlV5y1dzQTg1fzHNBgDrkZmZtvCPqg5ZAyXsVweeDQAPfG8o0Q/nJ8ZsiMUm5tIrWgsRgIPN/G6YzIMitpTLhnpe/VDT5QgSqudWda67E7Z6gQopUkggM7kDh7ioS+HNBPUxECgoSgg4cg+4QGqkv2ZIRzJHuIXswxeGC5+WpItyPezoxvH0Ol0xEPjuiQAci6ItHKGCogweSiSMsKYHhdBSpgL1buaAEM7g3NKw9ULuRdMGI4DM8N4MKVhDWTNDK8cDveahGfoNbGs0Va2C5PyxCXiMjPkR66AH26SeOAeUR6eTeDn9fJOh7xPHLPaX/wucQ0k/srrIDVNe10xR6T7M3YeCDPiWDhOiG9+6z/jzINM6lvGp+fO4fix05gaPwFYGXiWUhqkdrlLMO54whS0O20x1vOVCs5duoovPv0VSaLLOmPIOhVYcVacFwaPwpgnGJcnw3h0Xph3pDL57TiGwyoD8WJ5ppAZzIpR1GYXPrlWQ0o7JVNFjAFKxLI7G2PRljgTZAEp7sPn+drNlVU895P/igdOz+HT82+jUAG2ahuS/Hrteg3/6nf/J0RhCW6G+u6sPWig3dkSxUAymos3NjB/6AgC+R+lpj104hq++8N/wOrWNRgZD7A6aDa3xNDnHuHZTMMy5P0Vx4flZ8pRovMjKqvSUlry1yUMRtCXBiViNMeyVgUdkk5oSiRqv6S7kk+lI+iHVVhOG2MTtnRdi+OWEv7SSTcppTalTffZeuj0zDWgC8bsCdCV4I3E0IlXNLxHSb/efkBngwUCtQUrdmCJPq30bxMgRMZAaFC9h7ESesBcBIZsfCk7chgN8hEZjB2R9szAQg5GmJd6xUZtEU3Ksp77GU6dGEOjuirZ5OP5Q6i18njvYhNf+srXMXtoBg2WzZCydpg9y8J+Jhpk1cYPYxmnik7y4I/Bfh0BW6DyYGVXOXqjkcC0gk4m6uUsKU/zgo4sSHoX/J/FJDgerpbKIRA/nx6wZBNz8dI6pNqcsiLFa0+8SybS0KJjIkljvSFCMjz0PHp9JpkN5Y1JwgTpYoIRPWtJ1CMcEVApxOGjsbGM999+HjOTDBmsgwqLiLKwrSNYWA7x6Jd+G0auCDLWETW5mWHMo5fNPGjAZCT9CKHBSJoyxKS5mbJ9JbQQSRMNxUDQ0+KBRdlaeqjFHL15Nu8Ihd4eG8vipRefkTaULFkruVmp8a4UjmNm5jS8yMUWD9pyBpNjLqKtRVRXr2F5fRH5cg7FsTI+PPsp5o+ewqnTj8O0xmAYecgFiM6axGxEn105B8qAUqmJTLTpUVwq5s46dSZp8aBhUpU2XGjY8S0EXnrAPERbwnxwnhluIDizFShPKyWhDGmcQa+RYSHSwpJkSQA0MsKkKIRSgCNrgylESR298ju1d87jmx6YJ7E3xnAJ6Ewl01rQTcoqU9+Zlrup9hVBhGBOipjUbCvyEmOT41OHqHizAn6mGJJyGJM9k9A1gVngX+aK8fuMSzkeoOVxHxqSb0DKneWkORrHSbyaIE3lO46J+SMtvyPxb86+xf0fMp5KBki1uqVwUWSFQs0rBkj6wirRPHa/Zfc1k/dSMVu9ZlDqdRyvVAnwHxy0qMz1gJ1I7odqTwCqW55t0XPMIPIt6bGwsHAe7773EtxcE2HUwJXLl/E//P4fYW3Fk9JNj2GDOEQx46LMEFS9jutXL2N5dVEM7OLEGC5cuYp/+fX/Dvn8JFwCulVB1i6hVW8in2NM2IfHRDDunmR9cJzSEdDrqPCidJrjmcN8Fs43vdVIqHUx83g2sROdJGkpBkmalhCMWR7M5h+MzdPgoVTr4hJ+/qPvo5yPsL5+CXNHS8K2Tc8ewXvvXsYf/uH/hlLxKAKfBg8z1NviobtZiiXF2FhTgjgcbydsIbI9mNkAz738A/zTey8CThvZAg0mXwwe6RwmjhJXahKyIniLt63YTv4IsHPsvA45a1TpFhkeOgoci51xBB9owJHN0g7Xfjz0OCKlz8S+LRhWUwA9m+eZTEBPFpEc5z3p1dsF6MVCXih3ArowgKoJ+RDpV1Ufz3NYkuLuPKCHAhIcshXaMEJufommK1lO0lE26SgCuqKWHMbPqJLFLj0xEDgmAtKcJuOyPIzZeCMHMyzKxqeAw5VLr8OIL8GMV7CxchWTpTE4KKM4fh/ePN/BfY9/GcVyXhZeocRM31A6mUk7OlKlURI/kZIn1QKWThnduZrHnE0LTmTDZp/mxPMmtcpiycCi9e1JWEAdx8wMtWCGPLhI8fLGKSudr5ekXXEdLQHzTKaEwFc5QEIZSg/1UGLRXqONyQJjxNy4JgOLEsKgSAa1gElD8jCQWgCh83l4iT8lG4JUZ96M8crz30Mxtykqd1G7BtsowrSOYaOWxX2PfAVWsQK7SBaAzS88mXvbz4gOs5VlHkMobIXYlSQdLCW8wxBKp0lpU3pFdH15GLH5tuphbJCarq+glM+Jqt7MzBTOnn0LFz59Ew+cYcJfG04cY22phuUFUpvTOHzPGWQrZWyy7r3ZhL+0ha2VVRw6Oo2TZ07gyvXLePPd9/DAQ0+gNMaOXrMK0E1XZbkTeqQdrQZ0xZSw9a9Shkq8VSE66b0TONUBJI1YeRnsLU+VPElmZMyTKNMRvpiHs4qrZaSlIYGa7AQPKdaXMuZIYKO6GQ8pgrG6Q2rd063jYUYmhmOl7CxDGgwRbAd0mpZNvyWAmqWxIYc1y3W5UyKJ8SrPWRmdvPkMVwnDJTcKkmBI4BSaICYbxT3EA5UGC7NvFd0uRg9LZMg+SYWJ8gxpzjFRiemoLba9pLcgSV20dtnMiGyZoK9K8mHTIualkMsgDc86e5aiBgaswJR9IcEhzi/XMqlwAW1FJdODVt0JlS6nF3cSdsuSNs0cIythyE7x/lDfWtmYCesi+4KesfiAiE1qTXB+m6KGx33C8RDQ+Zq11av40Y+/iQcfnoeTCTA1NY0fP/sCTp14Avc/9EWYxXJST93E4pUruHbxvJT2HT1+CPecOo7nX30BxfExHDt5GuPjh+CYZKyykvvC3vYlCtJQeIe5LQxZJVKALN+i3gVzWmj4C98gYlRMpiWwcy75XpXUqSoE6NUrFoLGJ4182pNcOW0aT5x7aQQF1Dc38eoLP8X8dB6t5iJawTKCuCM9EK5dr+O3vvYnyOcOS4ManiVuPhAPneuQOTm1DZofDgrjFUQmDfo2jEwHn1x+Bz/8+XcQsClPhgZcgLbXlPwZlVHOCgPeC+bZ0KlRoS+uCQk/0pAjgCfXTkCnAUKXXgxC2xKnQAE6w2S3AuiMkVN6l4YdBZwov2uLBCwBnYZ/1/e/zYDuug40oJP93Tug258nQOexwxvNw4g1lLyjtPxJEdJaI5jT/0ukO7mESMFwAdNrUgUHiNmCUDY9Ny7j1K40EyCgh35Nukq9/fYz+NpXH8Uc+zkvLGF++jie+dE/IcidwNFTj8IlDYoApXJBmhK0mh1MT8+iXqOwBuMsKglHjnVNuZMWyzI2a8IgQEsdnmJjJE9TQgohZc4ECORkYcxH4oQK0GmQsXyGNnZfrgAAIABJREFUQCBtMhNAl8MmZk9celLMvuW/eUiRvrKQcW0BTdOHJADSUzMcC5ZLY4hGB5kGW+qrVfRcxWC5WcRDl7GEaG6u4dKn7+DUibLE00JmBiOHxcUAH5xdxn0P/RpyYxNwyxm5V/TqmaGf4RxzTKTZuSG5EeW38py4IYmPbDqjaDOCAQ/xQA4kWuM0jHI2s59Jd1I0p4QbNy4g6/p48fnv4fS9h/Dgfadxz5F74XdcXL26ilo7EK3oTtxBIVvE4cJhHD90FJ9c+Bivvv4y2n5Tso+n545Ih61sngZPVkrXEpI5kYIloJPKZFyV9za5P+rmJdQ2QYxVFMp4FA+BsX+J7ynq2TQz8BmThgcnQ6CLRUo2CExYjHfK8wxvRMKqcNXSW2GCYs7Nos0cDXEEVGhEcigE0DgIWnEKzLmY1R1U60IRrIBbcOWwZKmjLB16N8zMFWlhW6oTfNLcyqcWI0s84IC5GAywsiub+j4FmJwPpdbFA1TWjIC4SsoTw0YMW+Xhcz3w8KHRIGCdrDHeczbpIQXNz2QPdxoHbDZTa9aFRRIlP6omwoLLqgHSn0QhyVEg5c76dmlBI6Ar2epiRHHvqPImJ8frYziK47dUu2bOpTBSlnQelL1Az1vVOcm10SjmtVhOHh1WKUgDGd4DFqpQEIga9CYa9XWcv/AeLl15H1/+8hdlzdx74n7EQR4/f+F12IWy0MekxacqFRw9NCtsz3vvv4XX33oNs4dn8Gu/+WWsV2si7sLYfKcZwTKywtZR84D3mWAW8z4wzMhhMuObBg/7fQdSZyIxY9LoVJbjfGeyWVHNpFmlgjAMAan7z3i0hFIclX8UsGrIzUjjE76m3WjgzddfgR23cerUIfjRJnKFDK7fWMbSUgOPPPw1lMuHUSxOodWmo8PyRpZWUgK6hK2NDjY3mxibnoKV4T1qIzAa2Gwt4vvP/j1a4QY6URWh0ZS9wYRDKfOMLPjsuRFbEtNnfT0nnSyCOvNVLoewNsTxjo8sWR2xDwl0rBNnMEJ56GLE7Zty14DONVQVGWICeoGALg1akvCV4syUvlOq55kwIbdQtqbOY6VhS0AvFPKiFie5RrL3yJglMljJdyf+ejfzvuehq/01knK/1W5rw+rQk4hukr+beHGcMCknSmjrRCFLYszSmEJdklDQCa2tKEndj51eUNJRS5xd1o6yFO6ayCxGIWs1iWUUFHBw+OgDyOWZgVwUT4efQ++E36KyYXWdYa/fuwo1Kg1h5c/pWnt90zX5o2KZ/EytOJy8NZHvFCc/SeJRr9Ofm1xlEsLRHQi0vaha9/Hl3ax4YYXUtzAGJQkVYvoOzsIUoRXEsqGuX7uEjfUbQjkKFdz2USpOivLa1Mw87AwTcQh6ctIoj4AHZiKbqteajF5ptwwuJVFWjQopJLS8wg5VU8yFHASMu22iurmMRn0T5899jHKphMmJGalIyOUoUxqj7bXgeSFuXFkXpoAtQ1njXSgWkCvkRUiI1QqW1PV2iavuHHeV1/SYuqpP6dGrtaivpjeT6j6piLa+Jp2Jru+98oh1CE7T6Pq3SlDUQKkPiqT1sGzi5B5315r+dpXZqn6SEE2yL9Sn9I9SszL6GvT+UUFwtT5lrSRrJomYbBubvqYkbq3XvEpdS3aq+gyZvdQhpFesfG93Gaubr17b28/ClKTeL/MjhoxuVZmMo9vCMlHlTMajBtL9Rj3o7m9hGjQBlryHjIO6JyrkILOShE7572p1U8pEV1eZqHlNEsIYC54YnxY5WW5gKZ/yfWyur2NzY132CYV0ZudmJP7M9VgoFuGyJI2ltjRIhOGgd63OFzkhkjnRa0ue0OPTl56MW79Wra+Uolj3atVZIGdksgglYZihEN9Hs86ubA28+cZrCIJWUrpnoFQqi5rl7MwxlCuTEnIkUNDhoOEqGfS2g0a9jY2NLSnta3ttuAVqBjTRCjfx4xe+j2sr5xBaDfioIjKYW0KDjCNSYSVpYyzrRJ3daqxdflldZbKU1XmvLkzf3t4q7zUV3XHDR/1BG8aSw9SWcjXquRfLvKc0VNtJ189kjSSKcdLDXdYI1yURYPAZO+rr5T4bLF3soFAoyDmnP4v7Vs93d/ftMFxU4nG3Dp1s2KgY+u0H9F5hfvcgSA4EuYHpE3HbDHV9TZH1VIkTanMqQNOT02w2RH2oXq+j3aHlpRKAmNE6PXFIkrKoZ63ibYpu1J+jhAuSA1wnDaXGpzfLbjdPj2m357mphz2GXb8S80m8jtSH6LnQiSS7f77yyphdzoOKnqPK/g1kgY2Pj4uhIw0xbBWXF+87uScSp5fb10tKSa85vcy7IJ+6P71Fmv5MRU0ztlyrbkn2Nktk6BGrMAdpOnUoqY+y0GHfcHrZliX3kKUskhXruqIQNvyhrn/YY+T9G1EFm75/g9d3zxAY9Pyw7xeDgkA85EBRuRS7P7Thl94/+tXD1p56TQ/Q0+McNObBzysQ1ft00PWPuIHdPX8zr0uPRV/j9jHrv3MvMNO6VqthY2NDfvM5rq18gUI0bWHC1AHsi5IjP4trkXtIVQtk5fX95X8q7i9baYiHOeoejPIQhYVKjAZhQiW5MZDqHSY8Lty4LuPmD7+LYx0bG8PE+CQKbGQgpZEcJysDWJ1CsHOk3G+LgD57WObHck14cRuR1cbr77yINz54CRE7Txo1RGZLvHRZMcx0lkQ2xZhp9mnU/bstz2tNBwlQEdA7Ii5TLJPd1IDuJ2yZciIlx0UAPclpSpJp9zc+1TmQbbS5VkqlUt/ZynvCud/1kYxfxdDpod/1gK68Pi5Gin9wEfKHdIabdZHNZJF1iiKZx42nynGYwNUDdA3mcnjdhYBOQOCcUK+dG1MS/9jJLDmIuMG5qPijDQR9QChqLOX9bjub9gboPHDUK1WWtSo3YtkX6/+VkAkziTtyD2mO8nVqTFSOKknSmh4z/y7lWRJyUPHfUQbNAaCr+dsN1IbOn3gZvTneO5gnBsEvAdD3Oj79urSEJ9e6ymlgm12Wi7LLmwI/uo1ck/R8leeqgF3/8PNoWKr6d8b3FbjqPfZZADrHNeyhwVgSj6WCRo1BgzjDi9qIlwoBhoJorORojLhicPAz1Byoz2ACFg2XerWOibEp+XqGRgOKe2UjXFk8h+89+3cI7TpCs47IbCMyPHUWa0BHAuiJ0uj+APEW3zUA0JkQVywxpEl6n81uhgG6Kn/dv4feA3Q6TgR0zjPXFuf8VxDQSdWo+uj0gaS8DnWz1UJWQEHA4obk35yMjSzrOUN6fSy10Ytdlbnoz7vbPXRt8HDxdOeGMavEKieg67lJe2760GOS0i156PQvkxitOggVrc+DisBOcRed9aoOBN4fbSqwlIytaHsgrseq799wD/XAQ79VD13r4ouzddPAzvu4f4Zi+3eOOt53G992ZiAN6NwX6UcaDAPWrbOMMXEalPeqso21YcnP1v/m5+oDW61PRd0O89BHXdMoQOd4tBGhjGbFiGkjhYayHpN+XrXLZZ0/35vIWMt71L9piPAsbTVacCzFhAUsHiaguzEawTr+6ht/Bg9b4qGHRksAXWTCk6Rnod3l+pnvsX/51FHzM/T5FKDH1G43KVIUoVA04bJ0jV47AV3KplXuhmQaStVK2kPfL+WuAD2MfAFzgjqNK30fpJx7GMN293noqt5b1ewlNGwC5j1ru0eZp+kp2WikvJhZK8k02kNJ6PXkv3Vywt3qofMM1puem5QPKcMSIRHVC1t8KSm7SmKoKdr9VgFdRFm6SVcqDiuph0ntcEea7ygPSA4T8TBUqaN49vL33v1LG3aj6EoVwxp+JAz38FUi0rDH3U65a0C/eTBXHvovC9D3CuZpo1UbDGlATLNU1HOg8JMG9HQoSoM699SgfSPsFoWlpJxuxCIcssBGrfE0gOuP0dcgnjUTfFN7W+8f2YXMqk/YMxVq6+lkiLJbxxeVyqmpKamUYPJizNiz1cJ3fvC3WNm8gk7MVscthEZH5QkkIMTkZXWuEND3C4i3BOeSPCk7WDLr2xJHz7ghCiUT2SwTYHkeJoCeCBPJe6SkWAP69tyZmxmTAnRiGAGdtLtmfzQrMvT8ufsBXXniKsEnSfrhdCXiEhq8NO0kCYYRa4CTtnyJUdBNKBNhCpVtePcCuqqL1myGtg5lsycWorbou5s9EXkQhaJU0phs0NTZtBfKXSUeq8OieyAmICkZnnKg9ChhlTalHrzPzJpnmZQerz6E+VmiQJgYJIO32QGg36qHLpnjqcfNAbsSVRoWQx+dA3BzYLh9fNvBTBuv+jeBWfoyyBmSZGAnbB6XIiteNOWu11w6Zp32frfPk/JQu5lwA5foKINyFKBr8E6zDnqPqE2UJDUmrJfai6xSkSeTOL/eyXofqtJKCoAt3VjC4cOHEVFyO04A3WzjrQ9fxVvvv4xOtCFxdQJ6Ioad0lLgnVclhHfk0QV0joPja8F22BfdRC7HhFOe/TTIFGirtCyV2dkD9F4OyM1fgwJ0MhQa0HXYUztZB4CuM2cTml0DFa1o0rl91DqztUW6oJc4lE6mU5ug93P3xdBVaCJ9AOmDjNeuY9FCfyex9e2x9G6Wd7Kabw7QU0pM3exi5qQrOlJKV5LEIeXFq6IRaUoibXcpJdmR2nw+ND2qE0noRehEpANAHzwDnyWg3xyYK4P7lwnog8angW77wbn972lgVt61CtH5ger3oP+7C4gJMGqDZBBTo9bzqKTF4QbLXpLi0qC+YxzSHGvATwLoTIDTzystAsk579oC1HQ/ND+vygqNEJZroB3WUOus4B+++18kyz00mwLoLD+WvhVKRzBhAJRg2B15JIDO+xfFHURxE1YC6Pk8NT+oWdBRJaoiKJZ4LEn1irKBbg3QKVBGo4aNrphISUCXslbq/A9JCJf5uns9dJ3ZnnjoKfpdWdW9mLpanCpmI0ItCaD3LHV1g7RFrrzXu9VDp+KcI4uIDw1+0vDAMLqLajugp2m87WzZzQK6iHykDokk10g2O+l8aocnYp1K3KSrmMdjIERshtKRTAM6P0snIBHQh2+KAw/9dgD6bl6F/nvv+TsD6OnxaUM17bVu92bTOSTpGLg2KrnOdCxbSZyq8JBmtjQgpkFL/02zg7sB2igPfVQMPT329Hj09VKZMg3o3XuUotz1NevQluzRpFb8+vUFzMzMSImV4RjIFjKodzaQK5v4f/70f0dkMTGOgE4vPVBy2ImOpGJK77yHLh35KP4VNmBnAuQLrFJgp0MmqBHQlYqkEidSjIoubdx/Qpy4mqp3hBF1AZ15TL/igK4ENxQdrLZFjzLX9d9pC7BLBCuBCpZQ9MVBt1tct9dD18IB+7FQb71srT+RaT9jSFPgXaNRe+spr13fo/TBmS57Su5cYvlLQZbqeS8WQu+nJyLBv1FD3B+aVDP8QOzlS+x2oOsww27Pj4qhj6KM0xb+TsAbXrbJGVDNiNSaHvX+Qc9r/fa93PtBgLyNcd/xMYO84jSgp2Pog8Yw/P2j1+8oQNzLdQ97zajPH+ll3eIAbubztxsqsmZ2IwhS+673Pn2+qjfx7FpeWsb09DQ83xMZ38gI4Mct+Gjgtbeexzsfvopc2cBWcxVe1JZ+5hSVEtVBEcoioN+hh7R1VkmL7O0QsK+C2YKbjaVJFLvosSOiqIUlvUSUb6fCgOkza39XwJ4XHRRLqmxaMymaAZLzdJiXfnd66Aq0ewdvKkFOJkRlKKpHP1gTHA4A/da202cL6HLEJCA+DND1mA8Afa+APggY5VAehcipk+pWAH3w9/cnxQ0D9N3GPwpQRz2/v4O4965Rn38zgLufsdzM53/WgM5rr21Vld4DdT1EwS2E6UToRDV8eul9/OSFf4SdC1D3NqSJCwWqpFGViFIpvfZbO4H2M2saDtKAHiCMWqIQ5+ZiFIsW8gUyhO2eWiPzPbqArr+3F4K4+ZFQ1c+TVtgHgK7hmSUj2zLb+zx0HQdXAZC+OVeArtuKDgb92x1Dv/Me+vAY3tBFKhKg/a+4Wcp9Z/wsrbqXNERIeQv9HvsBoO8F0HcDw18WoO/+/XsD9GHjHwWoo56/+UO4/x2jPv9mAHc/Y7nZz9/x+t0yzPfgofPaqRdBmpjKjPxvZs1nCw5a/hYa3hr+9lt/AS+uohPXJY4uQnEmO/ypmvZYQmp36MEGX7GukGFrqbYAupOJuoAexwR0soAE8ySBs6u+mWYP93MNCtDTHnpPoyBp8fWr5aEnGdLdOvSEBEnR7zpeLsDc56kr5Z8DQNd6nPtZkJ8FoKcNLZ1sozaKkilN+iomtLvWU1aFoewopXTOd3v8c6fch90VCUyklOIGUerp9w+mr/d+3/fjoadDDju/f2+A3vWFBtS5jwLUvV/d4FeO+nwlDbz7YzTgDk8IG/3+4Vc47P3y3C0BOkRYZ21tXfpe8MH+ANSEr7fWkC0Bf/vN/4TlzSsIrRYiy5N6dekMGQawHUeartxRQBehG/YyIK3OfhptmJYngF4osmS3kwA6+zEkgJ7kYKmktH5hrZtbb9TV8AXQyXJwraUBfeS9v/sodw3o/XHzNP2uJqUXN09SFWXeDwCd83YnAb1fezwxx3oazl3N7mTLpzoeqcQJNoRRzQ0OAH1wDH0YGMoeuInT9FYA/U5R7jd3wO589XBA1+Wxu0/iqKRM9Y27r9+Rh/qICxz2fgGQpLvgjo/Zk4fOhik+lpeXMTMzJ30TRGwnY6LR3kChYuOnL34f7519HbHdlharnagtLZebHcaq2RP+zgI6BW5YfsvEN9NSmu4w2igUTJTKVLNLAF26bunOW9qBoLPRL6x1c+uNIYdgIKDrePpwa1GyaJJua3eF9Gsa0AclxSUx9PSmSUtNHnjoCaDfxKnet8JU/+z04+Yo98FNXPqbMvR/QX9nJQJ6mnm52QP5858UNwxQhMdImuwocE4YjiGKbYO95L0dQ/sB9O1a1P3fz+8dLsyx/fq3j3+UB32rgDg8qVE377lVD313QN9LWdqwu7f9/dvn61YBnXX47ANRKo0h6+ZFjIrqnWzU4uRCfHr5Xfz4+e/DN+sIrQ7aIf9uo9ZsIJvLIQ6YFLff82dv63bXV0lNudIZMK0Ils0EazaSaUmWe7niwpBWy1QL1IBO6l2v2UQ5bt/jpzETdmPoshuS8uADQE8pvSkPPbF9d3joPY/9wEOX1gt90q03t0UI6P2H0WcP6P0jUqUjyd+kXevww+CfO+X+WQL67l7y3u76rQL6naDcDwB9ePMrxrwHPvboobPFbafjScOScmlMMtc9vwU3b6Llb6IdruPvv/P/oRFsIDBbaIUNZIsutuo15PJ5RD7r0O8soEvTGYty4FSMayGMmwLolTHS4CzpJainAV3r52sPfb95SEpYhklxupHUrzigqwz3/iz3/hK23oZOgDyVHHdTgN5tz9pfKqMa0Q967PSWBr3qjifFfQ4BPZ3ukM5l7CXQ9RCdQhXDHj0Q2c0L6kna6tems4F74ZvefU8//9mUrakr6AfM/lK0ndeoqnllfNq+2eGhD26csnNOhsdx9XcPYgBGJcmnPfRBBsHNeOi7MRDDVsDQGHL3wna//lFa2mr/7pdyH25ISYbBiH7bo0Im2+Wu0+uM/x4N6EmVVreEKt3VEvDDjlx/vdrC5Pi0tPJkw5exyQI2qosojJn487/8j6h6K/CNBlphHblyFpu1TeQLeUQevdQ7COhg61sF6BnXFED3gzryeROVcfaxIJgrCVj1IzJxPY/iFin3NKBzfZMt0GfOSGP0dsTQVW+OqNv8XTc67t0inbWs6hZVmpMudmID1Ftpn7pdy70Hov0e+vY9lxyWCeXevyG31aF3KfqdB79SuhqQWNJ1U9MdrLYvWvXf2z3cvflKCQDccvtUHUPf74a6PZS7XN2uTHr68FX1rHKLdsTR069L5VAMmODtQHEzgG6PSIoaRQmnh9PTUdD3Iw3I20CHBqbcf1Xe12cQdB2GbWWaiRxyekyjAFkLpPSPsyfFOwowBiXFpQ2KUUpx6UNtIKCPUBkbOf8jnKthgC7zLwoju+/a9PfvLBtT6zcRFe1+yCCWS7YERbESqWT1YrUGbkXcZJTB0Nd4KSUPqxYcz78A2WweH773Cc7c97B0QGRrVov5bmjCzvl44/2X8NxrP0DsdhDZbTT8KvKVvLS0zto5mKLYNvgxEtRu5sDc8VpD4s9qjZNyhwB7x6shkwkwPVNEjKbE1IV2p+68nm4Zs1bO2+8gVAx9fKIiYlhaalv3DtB/231ybkMM/c4CuhK2jwf2Q1eH3NCkECZZCSCkAW07QOtDcRdATxkkfROfUFa9DZ3+Dm3Va0Dcm4e0/cZ+NsIydzopbr+bQSU1KuOQ85kCr7Rb39uBu37R5wfQ08DcH98fdH1y/YMAXQLrvXXbA/vtn6mN7N3vwV4BfTCdrw5L/Rjkoe8V0Ad9frLDh/p3wwBdmL1bBHT2GhhmDg8C9N65xPvETOreJ/SZoTpsmEygBvT0uSYGxS1Ip44G9N7a2GGQCKCHyLpZnP3oIk6eOAPbyqHVbsPJmPDjJkzXw8WFD/H9n34DsdtC1VuFUzCkJl2aP8G9g4AORCFblaqOdKYlvZ4E0J2Mj+mZAmBoQCcToevQk77oIlG9//NLqc+FAui6ZwAZLa3Myb8NvT93n4d+AOhyYGyrVdSUDX+PsnDvfJb7/jfEAaDvDdDTHvH2A2hUyGcvgL4bmPPOfhaAvtvn3yqgd2mgIYfySA+9W5M8eB1vNyjS+1EJjvUDunYA5fc2QOfflC5m4ihS1vpzAOhuJotLF67j0OwRuJmiSElbjgk/agCZDur+Kr71zF+h5q1gtX4d44fK2KyvqU51vvm5AXTDjGHbBjy/Lk1aJiazsGxmudNDJ6CzdC1ppiNtYG8d0Em5j42XpYmUbialW9seAHoqhrg9HjpouykP58BDvwUD/7Zkue8V4g8AfTSgpwE83Xio6y2PmOxRgD6IEu8xAoN7pN8M5Z4e3nZg/ywAfZSHNYqypxT3sMegc6g3Z5py30kTiN+dAvSud7yNclfdCPfH8KU9/d2uod8AUd/T/ZuMhY1EMlhaWEWxMIZivgLfZ425KZnucDowXA8/euF7eP/8P6ERrqM44aLaXIfruogDhmTvFOWuwuHaQ2fo2LIMkYA1zTYq4xm4bgCYBHQvRbn3ytVGrZ/hqyOCYzObvijysxrQOb+6sdSBh97VdT+g3A889K4vM/TQu5sp9/64/E7KfRRjuFdA39WLHioGM7o5y3a6vs9YUPCyZ8p75+F668159gro28FTgaJqDyVqDNtuhEBnqrOq3LkUE9ejv3cXVdqLYTyKwRsF6EwKJiDWthqIQwNj5UlFY9PTDVuIbQ9mNsBHF97EP/7kH2DmPUmOC8yOgCfbV99JQOdYaZBIMy6w3bIpErAGa9FLJgoF0kzbAF2mXAnKjDL4RgG6m7FQKheUyl7SZY3vkXCErUIBuz4OKPf+qTnw0D8PwjJ7OXYGv+bAQx/tofdrtfcD2KBwzfaZHgXo218/jH7fTwx9+4GZ/m8VLri9gD7U+1ZpUSM99EGgqN6kckCU6mG/n60Bna+KdDLagJygm4mB72enpT9/ZwxdjZn3xO8EAupTEzMqt8Uy4AVtGE6IyO5go7WIv/7mnyNym9hqLUscPYoDmDGbY91BDz0GHNsBS9c4HgI6O6/FcRO5PFCusHFLG2C2u06KE1bkswH0XNYRYRk+tgM6vfahBtcBoB8A+s4D+CAp7m720NOAPohy355/cSuAPgzM+zzrrtc+2kMf5vl/VpT7KJZiGBDuBdAHe+fbAD39JTpMm3jpw0D9zgJ6t8+fGDZLN5YxOz0Hk4mapgkv6MDMQFqn+lYD337mr3Fj8wLa0SYM10eEEAa11O8ooMfIZFwEfoAgDOA4rDogoLeQcZmw5iQxdF26JhbWZwbohbwrdeiaZtetn9nC+gDQD2Loyu5PRHYOKHd9Sg6PM/6qAXqf1zus+UOS1LbdS0ivrz4cGqBUN/z5/QF6f/z/1jz0UWV7Q71aaU402kPvrsLtZV8CZf1a4N1o+DBQT3nsdxTQJVTAxFvAsSxcv3YNczOHYJu29GX1AiUDS3qdWu4/e+UHePujl2AXfHSwBcOKEUc0Be6kh05AzyDwI5GxdTJMdvMRUenODTAx6QJGK1WLHn+mgF4sZJEvZIVap4euAZ2U+yB2rG897sdD18o1aQu7R72wQ41qjqFrYhWNlJYKuJ116AdZ7nKDh2S5j6LZPu9Z7sPqkKXcsKvvvr+ytVExsFHPjxKWGQV4u3++up7e9ffockNQiBnOBkyzl9TZZ5gkZWuDkuJ2A/SdlHgvbqtBPG0w7mR7+uvhR609uYa0FPMepGu3ObJ9lPug8Y8yKHZ2+9vG4g0D7OGqw8nW3D1hTe6ihEj7jYLtdei71aUrz7033p117qPvwF5eIeVyyU//fJpslipgVMi6uHD+U5w8cS82N7YwPjaJVqcDJ5vBRn0N2bKN5a3L+M9/8x8BtwmnGKDjM/mMAHpnAV2dgToezmJGH4bRkRr02bkiIjQky900qRAXyaTzPdx71IEf9tBVEpyjnfR5hJnpiaHNpYYblPuoQz8A9M93Hbo+DvRiSR9qo8BIHc6fb8r9ANDVgdFHlx8AupoTBZldxTx9+O227gfF8PukhAecnsP20F6o+qE6GAmgb1PBGBhP3540p688rWuze6x+L7C9+2t2A3TpaQ6KssTIOAYWr1/H7Mw0Oi0PpeIY2h0ftuuiHbQQmG34Rg1/8df/F1rRKux8B37MdqXDpadHJe3d2pUpg1XlklAkhoYFAT2QpDi2Up2eyYmHblgeDNF0v3lA390gijE9NX4A6PomUmfuV11YZhCgp72pUQv+AND3TpkOmstfhoeuQCWVoZ4I5xx46AotZ+6DAAAgAElEQVTW0rT3UAAeJI3LA33IJtmLUTxsj40G9J3fvz3DXa4yNUjtE/KdcdzPMdwOUB8G6GFkwLLZ8auDVr0K2zLhOi4cJ4cgMGDaDmLLQLW1jsK4hb/77p/hwvV3kC2HUtZGg2CYOsvtB/QocWo0oHNFaQ+9JZS7xUx924PB1q9kpClCQxUamf/hJ6ymzbczHGpdRQeAnp6+A0BP6nzvYmGZX3UPPUWo9s49JkWLGNzoLPe7nXKXeUgmaVAC3bD1I8bAiBP5dgP60Hbk2zLc05ZHwtsIP6GAvV9wpuv0jEKcURa/lpwdQLnTQw8jU1TO2u0qbDNCdXMDkxOT0sUsihhLd2A6NqrtTdF1/8U7z+LZ576JsRkLDW8TMG2Jw+/2uL2ArkIJykO3Eg+dq4INYzqIjRbKZQuZbAjboeyrhyjyQfFDFVTWgL77+PX6GQToDDdNTY4deOgHHrqaAS39Kv5bsnG3U+6jNsSBh/759tB7NLLyRuW+pyj3UdKvvyqAvls2/D8HQN9BuSc3Xeu2d7NDdtSqJ2Cugw8D69T3LzqTNgoGxdCpchfFNizLRKezhaxrYXHhGubn5lVb0oBerEufFpEdIDDrWG9exF/85f+J8TkTW41VGE7m8wfoMRukeEK55/Ih8kUDGZcx8LYAutTPs5d8qLQEhjXn0YnJ29eh9tAPAD1lyh146P3dtnqHf0/w4ADQNRAOPthGeWCjnr/dlHvv+3dS7jpDekdzlpSW+90O6CzLS+PcdmAf3jxGeei3QrmPgstRlLvuRNBzUtKcDPOvemKvO8VnSE+wQ1jqPds88s8iC353yt1GDEcam7BLWdY1cO3yRRyaPYSMU0S7FcM08/CjGHbWQN1bhV1s4M//6v9AaK2j3ln/HAC6pty1h06vmzF00ustOJkOShUb2RyZ9hbCsAPHUU1ZwoAZjf1VCnthGnRIlB765ETlwEM/8NB7HrpkUQ6h3Edt6AMP/fPtoacBvQvOKcpdyL/t3dZ+RQF9kJc+DNDFvxU99N1556EGXbJ0hoH6ZwnoO2PpCtCHUe6j9v8eGPduhvuOazFsGKYLz+vAyUSwzAA3rl3G5PgkysUp1Gr0ZpklbiIyAwRWHchu4tnnv4GzF3+B2O4g5PjvKOVOQFfNVigDLnOc8tBNq4Wx8QxyBSq5NfsAnW1X1XuGnyHb5+0uB3S9HXSxW698QLXnoxW0vY5YTyB9dBI67JrUC6bJDUoWSZeKVrdKUZbJP1UVqN3LOJGdraX20mVQOtNYJaCobMjkQ7rjS0C2b9epa1FJLup3b/MnpUembrCgyRtVgDokKtP9DA6X7TuliawBRMmb6DXasQGLtFCkGtSGqjIjKXcCbF0uIxsqmeFtXypkUjJgnZbVncXkPfr69HdTCpOfx/HwPep7gEAMWQN8XuiqhKkSDyn1HanbpHqopYyVrjJYGtm6OtCqtWT3vqgIV7e9pBq/mth0UtGoftbDPXTm6KZnZvDx2I3xJuU5uvaZBzHX7WBASHnkyaR0ZVy7lDuf2K19ql6zqXWvldW6y7e/sU86XNOdyaT5RzrRcreky0HvHw4YuhSvt7/UVuktxJEMiZ6L1PvS79kN0PUZYO7WLTEZ+Kjv783u4CsdDeiDddz1QSXlTts+uvvfcs4pQJdx7KhzV/3Ud6yv3Tj+XW7W7lnaFkwri2ariULBRhi0sbx4HZVSBRPjc9jabMOy8pLpXm/XkKuYqHrX8PGF1/Cj576J/JiNdshY9fYR9gY4imEcvr5GrT6FL+o8TwvcEFMoJEPJ1ybGJ3IiA0uNd16j7aimLGHAWPvO5jrpbx00fq4pVc4W/fI99G7SQGqUvRusWpfeUh16ommsJpTWju4xy8+lvi5LBVSte++hygzUIuZzghLCfsjS4CZP/i03TMebJQmmd9BTpciMXaUl3AVzdT09I0KDgN48vWxINQDe1KQ3dQoAu5BMIFfl0gJi+kctYWbo6rQWNQSTtcXyW4NpanHrjZsceHxNJmItaIyWA/jJ2ZCJDORDPqeSZRjKatmAb6lvdcIYefYciAwEbApg9o9NDtU4Fvgxo2QsyeRz83WvQyQrbQRUhVLGLbKB+qymo95X6ajfDYe3zECGt8sw0KEdRcIuimAltKfcxuSEVNHB5Nb20KX3guTEo3cqZlh3jrXRpu61rCg9lzQQ5R6oa+AVmlx3Q5pDjAJ0MQB3cfHSOQ5yb/V9S5lrYbI+0kDWw7P0QTegDl3mqqf60APU7oRBKcWlPic9VpnvXtliNzbf5zGlTNBkKfbT+L3e6PxWDaA9L2QvDMhwQN8OVGnDgR2ydOmZnt/u830n604jme/rOQw9Q+JmDIoRZcjD2zd3tcB3n6O+FTAAsAXQtzkv3flKjBz+N2G9L3FOC1ClLNxBBkF6LnY+T2BSXcLCwEO5XMTa6gpqtTqOHT0JrxPBC2K4uSxqrU3Y2Qhmto0bqxfwV3//ZzBzHgK7iVjKwRILP9nX3aLEXZP6eo7gfkE97VwR1BWuhQpTECCOqTfvY2wih1yeHnpDdN4zGdpREbyOB8fKDq2j13Ku/M0H9dmpAsdHqVRAPscP26ce/36EZX65gK5EBtQiGgTo+sKTmy9ODA/pHqArzy8BdHFAEtGbBMzpESpQ5zxaMJGVDEf1fao/rZrgHqjL19CKMygLSBBTNIs6SHYCet/2TA5sjkt70Rp8CGhsn6cNAgEgAfTEkxUgSqxv+ZUkwSRephUZyBKUATQygJcAthsZKPkAf/P+EWzTz2fCGEUP4Pt920JgKo85TIBOfxPHQw9bzxeBofs6wQHFcASGKQYFb0PeV8ZL1eXnA5MtZRRUs0BkGsj5KqmLBkbEdoVRDCvpKd01jBKjS2yzNFvRjXemN7MymHrGUuLZJkaRrKjk31wn/NH3gffSgt2d40EHwyhAV97FYB9bLUVS4sl18N+J/reG2UizFX0eZg+Qe2MaBujqVf0eshpXn5Z7F8yT8Sb95DW1IduOBmYXsXtcRu/zd+rBpz32/QH6oPH3/rYroCcVT5rj0DKsMp4hYK6NRsUA0ilJX/PNMARGIgyzO6SM8jCVdzjc6OnZs4kbkAa51PvT86TZKmHDeEZy76aT5j4jQOf4IwJ6GKBULGB9fR21agPz80cRsMKLa8w20erUYGUjGBkPm/UlfPf7f4et9hJ8exOR1UnoQw3qPU5r9/n7rABduw7Kk5CyNAF1nqo+LNNHZZyAzqYtTaUgl+Gh5IuHbpnZoQ7BboDO+0JAp5b73QXoPQK526ggTWnLBHfBdbv3rMPHCcWeeJoK0Hs0VA8wU2Au5x1ZgYzQLYrnTgBdvk97Xmrh8ODVQN4FdgH0cIeHnt6eQkknYN4FnqSuVADdpMGhvOGdHnraalUSGvKTfAEB0008dHrEGtAzsYGib4C/uSHouTczCtj5KfSSCbwE9JAeehcQFWArQFfjoY2gPGc9Dz0PnYYHGQKOhx43X0fA5mfUXAViE1RNjNV/C6AH6sBs26ThezOlv6PnoW/zznvEYsohVvOTnl+h1VPevRBiXaNAAboGf14nTbrhMdTdVazUbA45j8Ur782lykjvLs3EQEtFfBIgvXkP/QDQxfhLgPFmAT0tVLbdgBtu0B0AOlc3AT2KQuRzWVSrVTTqLUxMTMt5aVoZ+IEvIjImM8WtFgKjiedefBZnL74Fj4Bustf4dg89cSs+g7K73cytHpenz6EeoDOb3TACmIaH8hjlWS1J/KPGu2WHMMxgT4BOA1f3OtceOmVdNaBnXR6cd5OHnvKEex6GkL1y0vXdT7lwIgK9aEVhxPRCNXXFeKSsi55YgbbwJNKUeErdlodCtWfE01QgQEDXYJ6i3Ql44pkn9Jb21AXQlYcty097YqkVJICeUMI9z1wd4n0eepcaTnnnQof1QE90kxMA42cS0LMRo4Axmo4Cbj6c2EA+SAG6UO4x/IQWdyIFvHx/RPlCMYQSKNSxcQ2Ems1QEehuvJ3XQqo8x1vBdgZsSkTKPQH0ekblf5YZhgLA/yagk5InNdqxGCIwEXU9jF628faYuvw3/29gbkE/5Z7Ot+D3JvIPPSc6uU5luMQjImD93tr2gyEVLBl4ZqgjSlespv6tPUi5rtTQDgBd7aNtMfTb6aFzZ+sY7s1Q7drsVdKtt/LoN9qHfdIgSlzOugEx9F+Wh64BnfOYcRy0Wi00Gy1kswVk3DxMw0bL68BwYhhOgMhqw8r4eOf91/HzV55BkKkqD73rRugZ6DlktzK7Q+dTEbypfCvlxMUR6XZVd24aPkoVVwDdYMc1tGGYpBkDxBSYQWaoFn0a0Hn/NLgzhk4Pne1T70JAT+juhL7USQr0oGOKE0iMk4BK9OBkJj8EmUjR4LIZdYKRqWh7gYgk6Up56Qn9mZyiciCbjnq/QHYC6rzLqTi6eNZ8j5kkoBCIdDJUEqPXYNOliBNGSCc9pRPPuiStESUxdB0WUBnL2qNUdHuysLXZoJPrCKjioXPkceLxKnAgoGdDAw6vijF0kx60+i1WIt8XKA+dcW0d4x9EHKdtV7059LUQ0POhYihoTPC1/FwdQ+frCypcJDF03h83VJ4UDQBmuEawVDij++E7t7Yc8prJSQ9SBtdLKlPeco8mltkTAZbUmxJAV98SwSbdOuRUHuah0RBkWly68KlLFur7n4C3BncNWINI1kEx8PTE7EiK45NCmydz1jUI+JcDyj29pvpYM5k3vVYUoN88mCdr71cc0BXlHkgtOncivc9220MUGiiWxiiqho7vwclaiC0fMcHb8XDl6jn844++gZa1JiDf/0g5MbfZQ5e4eerLmW3AMKqm3BF3UCxnUCw5sGyCfEc1ajEC5czFPGWHa9Gza5r0W08AnSBPQGfOgWPzgNrnIvrcxtAlsY40hAZ2eueWiBPEEbOpdCYhn/dUb1r+FkDnocp2fYp2VwYX0SWZZH2wdj3O5ACUbGyCGQElAXShvpNSFuVXdz1pea0AubSgUhQ8PzNpQN8D4X7ySI8p7Yn1aFqVFCfmgnifGsx1pnsPzDVwdRNgxKOPu7Q6AVIDNgMJBHp2Giagk1IXAE2mhIZAJiQToPjfHRiZLHA9zq4B0rfrDFhxBFdyCCL5bl4DvX8COil1vo8Azt/8b34X6X5ufUnEk43Q35xhkFGhjs5eqDqZ+S5j0P+8vuHJqBWiJ9fYzQdOQgqcf2WQ7PYYRbnSIEk3l9ChCj0meb9mObrrMxVqSH3xAaAnd/aX6KGzFjidZb0bOzB4fYym3Ievn1TIcNcVmDLpdkmKu5MeugB6FMKxTelWRvbN8wLUqk1MTs7AZ602z1fbQBC3YecieFEDW9Vl/ODn38aN2nlEdhrQ++G1P4Y+yAzew8Tt8hI5IXQOlj7zaNzHDCGQcvcRRx0Uig6KZQcZl+/oIIrJKKhrVWHb4YBOr5yGThrQCfKVSgmWeIB3DaAn3YIEyDmBKhFO1Ubzh4CeSQBdpfn3PHSCOpvSJ14s45MpQNfJJmpBJAdFApq987sXa1cefDoLXgNCkhnNmy9ArrK1+VsAOEyysRPA2U6g6TGl11QfoHcj44mX1aXYu35XOsiaihATRmLY7OaXAOqOsjUBdAWwOpNdgCY2xEvXHmw65pzeMhJ80Fn62gtM3q+uk56NqnRQ86G8f/6bBgR/MyGOlyR0v6G+V4uxqHH0uoVtL59TW7tngHXnNvFKhU9JBpyuXhBDT6IVsVpGSXgj8alSoZFeUuJ+AF1R7oq1SXvm6X/rzGtZhYnxlF4TfZ7jAeWu7vgdAvRBXvrwpLYDQBfKPQqRcS102i04tgPWZ6+ubGJu9jB8P0Qm6yKIA7S9BvJlB/X2usTNX33r53jzkxeltap66HKUnguxc/5T56J+zz4xXVypiB5G4jglJcg9yl0Ber5gC+2ezfF1bYQRDRAmxJlJ+9fdDQ0N4gR0euaUydU0PAGdSdF3EaATcBJ6kIDO01863eijW1Pu6Vq/JH7OGIaQzarOUhKOepxkUluoksL6taDU4avtQB64Ii6hS9rotApo6UWlS52UjSH13AT0JAmHHfW6MfmUF6lP+FEWOglbDagJpG/LtEqbCNsXs6LsRU1KAEx5g7wmua6U1rAq09LfoJgA+V4ZfCzJbzq7XlIDkkQ5llUJqOu0leR1fD0BM7BiyVbXDAU/Tu6iUOq9mnQBfINevcrkV78BW8+fjE8BtIyou0dSwina090F0HUFgwZ0Zu2T6FFJf+rqhc/hd4tBQ0BP37SdJ8Nwyj2Z84R+0XeqmwOQJMB1Dbik5r/H1gxWOTtIiksxGNJvW907/bvLZHwGWe5pD73HkPS+/wDQd85Fb07UvQmjAK7roN1qwnUzCLwQSzdWMX/oKNi8JZcvoO21pBZ9bLKAzeoy3IKJD86/gWdf+Q5Cm4CumMr+ZOT+UjvtmKnEk8Qr3q93m+S0R8xo72775PtSWe4E9FyegJ5BLk81uY7Uo7OU2qKBLv3cRwM6S9U4VwR0/tYe+i8d0G9v+1QuCFXHKMX6ZgjPb8K2TWQyql4vCEJYliPJFbyRYRhJD1rJZBWPJxAPUf676+H0KPeQLirlIU0KAwSwbAZz6S0l5RadNnIZF3EYIuh4ODQzi3azhZWlJYyPj0kSAxG+3mqg7XfglgqwXQc+66fZf6fWxnipIlZXq92WG8ab1e50EEYqbsKm9fw7H7zWKFTj5YKwDQP1ek2WxKFD81hcXITrZoWi4fW6HBtBMtKNBMyE6gHCOMD/z957P9txXeeCX+dw8s24yJkkQIBgjiJFUqYsmbKeRInKtsfjiZ75Zaam3lRNvTc/zB8wVe+9sT1jy5ZtWpGSSJliBLNAIhGBBAiAyMDN6eTO3VNr7e5zz724ACgqkJJ5qoB770ndvffu/a3wrW+ZBRNz1VlYpoUkThB4PlRNQxBF/D0CxGSYugnf8/h7FaqFpDHXFfiJD11VIYcxTFmD02gyOJcqFUzMzECxDBi2DdcP0FOpYOziCJb19kONJcxU5yAVTAZMjUJvgbBCLdtmo2e2WYecN+GGATRVhZK+R4MMAzLCtgNFimGbJhRq4NBowrQtPr+5Wg2FQhFRGCEIQhiqDl3VEPg+f4+h6fCDAJEixHMsReP5k8JI1HrGIWSDauSBduAiUWWYpoEkCOHUG9AlBZViifN7NF5E5jFNk+eLfqc5o/VHPz3PQ6lUQqvV4nlst9soFotwXReySjrWHmzL4rEnq902LbRbLf4uypXR90qKgjrNsyLz+PghlcRQl6rLhdvmvRSxtruaUmVGCBuiGbd76bI18bk0QpVloVLOAP0Qn8+MYTIOBdk0O6YQwEhjJfw9C8vWsn7P78dJuhJgLrx/5+/lbiDPjpG9V2TV0jr0bvpEJyZH2TFRZ78gEpLZcJw7XxhyX3wd3QbdpaS0haTVpcbgagZ9d4JuSdLbVQZW1MFfCiiZQczfyYtg3qCn57iUjdYnOUKLPs9OUFczlsXX0HmdHAG6JwMfpqHBc9t8v7htF+OjU1i5Yg0kSQPtweR20RYuaxFieHCDBtrxLP7me/83jKKERqOOQjEHx2lC0xW02y0UCnlWoes4Op3z7KhkpZyZy6fMrjR87OpR6o8cos41ZyRnihRHCIM2e+i5ggqdKndkaqNKziSR4iLGpSsBOq2/rAY9W8vZnmDb5m8/5P7bAHQCbVUlFmGMMCIlHnBpgOPWYec0Xo8MapGEMCCvnSDB5BZ2lJchaym7yWkh8wJMQ8WeT63vFKiGLgRYXI83U9rEdUVBOWdDkxXUZucQ+QFKuQLiIGKVtUI+j4sjF9E/0A8jR+IILbRDF6C6St9DY7aGspZD3rB53dCiJTCKSNs4jmGYJnK5HJrNJqsp0UNVqJmBwhs/W3gRWXppuiAGg0g+X+CNyHFcYQFTQSeViGl03ZIAezJqdBmRQS/F0KCgOjML0zAxtGwZmp6LRrMFlUJgbgAtoYpxCZqmQyFQCjz4SQAXHgp5G3HLgymrKJl5NGo1eEGIQk8F1KKg4ThQdB3tZgs5zYTXaGGgUEaj3UJcsOCT8ZDIMFQNXhjA930GOLtSQlON0XAdKFHCr4dBAL/ZRlk10VsqwA1bmJqdQi6X53nyQ7rhE/hBCNvOYXZmjq8pb+X4mr22y+p4mqLyPCaazABuUG9m14ccJTANA34SwktC+HIC2dI5skK1sjnNQN4wEbVd1OZqbKzQ+RMoVyoVniOar3w+z/NENyPNSXZjEjjT9dExqcY7in1Uq3PIWTaX7yRhhLydYwYsvYfWQaPZhJ0nQ1BHy3XSSgxhnFqaeZkN4WNAzzbjxV7yx4A+D1O/DkBngyc1+rqNisURke75EJFPAkSZAd3QVYSBD13X4Ls+piZmMTS4gpXUiGZEZqLMgE4JQh9e2GRA//GLj2GmNSbkYzUZQegyoHueA9u24PtZfj2Lf6UEafbQu0P078ekXPgecf5phJOMnJQPJcQFIi4pJkAnDz2XV6GbCVRFELPnAZ3cust76IsBPTOWLdofbfO3H3L/zQI6GZcK51kUmYCbQvA+6wJHqKHWGIGVixncaXOUQJ50HnGQRxIWhFyf7CPhvLvwYlKXlL1yLq0i7ytwAerTm7PQdBwQZBB4EKC35qroK5XRqjVQKZbZy2tVGyjkcgiDEPl8DrVmA07gIFElaDkDqqVjYnoSZ46fxCd33AWLrFBuUEA5Wwlt2rQB5IsFzFWrDAyklkRgQN4lgQd5gQRu5KETANCDANwwDAYP3xfAmLPoPAL2si3D4nAxedqcHDdlTIY1rs3qz5WQ+CECL2DQcOIIK1av4ZsLfgTFjWBIKhsUZF86SYg2KSEVNISRh5JmI2y0EbZcFHN5SArJMkZQczaaFHkwTTRrDSzvHURzahYVM8de9YRDXrXN5WgSnZOu8nk7NbLAA9RNCXapADOROcxNC5mIcfFcE77XRmllDy5Mj6Bc6WFjqNFq8U8CdFoXB946gBXDK7Bq+UrkzRynBdgmJnAPAzhxAE3XoAQxJD+EnsjQNRWRnKARegh1GSDxBo3G1GdjQgki5DWD5yNWNFBageaExp6MJQJw27a5ppY2rp6eHvbG2UgzqNezxgIaspygULDRqNewbHAIqixjbma2I29LRgd9z1ytyi0kFV1DrdWEZhq8Nsg4oQoYuqZLHx8D+kcJ0BcbFR1uzpJzNz+bvwse+mJA7/bOMwDqXp/dHjqtUjKUiRRHuWdNU3kPqs01USr0QFVMDruzo0UVWooAdD9qw0UVe957BbsPvcYgTuBNTp1KBDpugqIgjKhMJs0BCu3K+aqnXwOgCzVSAebZdaWFsOyhx5ELw5S5bM20yHmg95ObI8jAIsL1MaB3irFofgKfQheGELqXImhGAC8cw9TcMYSYgGnHbM3YZh9UDCEJ+hB5vYgCFbJKE05594x0JJLgZMBR3tQu5nF+9CJq7QYKvWU0XYe9bQrJEngXDJMB4uLZC9iy+VoYskaxbPSWK5gcnxAhVl98hjzi0ZlxzNarkHUF9Ml1xWXIySZ7i/QPqoIgjhASUcQ0oWrUwEDmvwk0KCxOCkPT09OYmpzEnbfdxiHaarXGRokI2asM7r2VHrSaTSiSIohkRMCLRQ6YAN1VIhyZOcPnta5vGUqmjXq1jpNnz6Lmu7j+hhtY2jSvGNCcCGaiIAoitAIfsA20lQCuEcC0DXizdS4527RiDY4fPYYDBw/hpjtuhydJsIoFOjQTAHOyjrykozU5i1JPBTMxhZ0VyE2Pz80s5nluZT+CVrCxd/QUin09sCMZShhzxMKCArsdQVGB/ReOwNeBvv4+RHEMSSVruIB6vQHX9eA5PsqFEmzdErn3WBARDUWDVbDRTkRuioyRnKxBozK+KIRsanClGJGtMbC7EXnVCgqaCVvRoIUxe98TjTrsskiZcDokjlEoFPjnW2+9hZUrV2J4WKRCyNAql8t8Dfv27cPU5ASu3bwRk+OjDOjlQpHXlEUhdpYoiDktQGmEtufCjyOu+ac1YloWIi9EWclB4ScXP/5tAHr3VS8VkmcC4eWaD/0WQu5X9vuuHnK/ut84z5H5MELugmmzEJC6Q+7dqZClPPSMWEZsbQI4jloFMdyWR/FA5OwykkR0hJsH9ABB5MKVazhTO4KfPvMDWJaBVrsO3ZDZUGYPmPPbIgU0nzfvBnQuM+piRF19tBcYJqk6KLmPfM1E4E35VFx5RGXSiQ9FpTSiwqF3TeP4IUuSC1XlK8G5SPlkIfdsLdNzmYc+r0z6y507v/uDlK39Rj10ZkgHiCLiClOYknLfMXSTNuBzGJveDy8+Cc2ksIcB2xiAqWyAGq+FFKwG4jySpJ2WvKV5oozZTGQtKcHJc6dwZuQ8xmcnYZVyODt6EYVKSRDcohBrV65CyS6gNlvFPXfeg8QLETge+iu9nBMV+jYJ3NjH6NQ4Tl04g0iOsXbjOmxeuQ7xaBM9RhFBFKLtexwFUE0DfhQiTEjLOICsUCiZrjNisCAm6Plz5/Du0SNYOTyM9WvXcZ64Uunh3DsBxujIKAM9AXkpX4QqKWjXGiA9xbxlM2DMBE28fvYg8r1FbOgfZs83CWO0fR+nJ8YRJDGu23Qt+qwSpLk2bEljhrtLjMu8gdH2DI5Nn8HAcD82DK2A5kVIGi5iL8S58xdx4uwZfOKhT0GncLiiYo48c81CRbPRHJuGWcxhzozghB7KiYZyvgA3IYbrFKxQQnl4AI+9/hzKQ/24ZmAFllX6EEYRnOk5VHwZvf09+OnuF1BZPcTASSkKWdNw7vwF7Nv3FuIwxl133oVyvgxT0TnCYCk6nHoLAUUzchaQ0/kmdGdr6LUKXDbXbFAjiDxcJca014LRUwR0BU67DckLYZOCleOj0WrCHKgg0UVonG64LG8+MzODZ555BrfddhuuvfbaDpGlVquhWgzI5AoAACAASURBVK3i7Nmz6OvtwYmjRziicdstt2Kwv58jPRR6J6OL5pHOjVITz7/0IsamJmAXCzwv11x3Le67/R4kMx70rJ5wwT39bwvQF3uy3eD+MaBffrP/VUPuDEdXCLlfDdCJG8IZ8tCHqpDxFTMvJPJiNOouenuGOJIqJLOFBnpMe37iw5MbGPVO4ifPfI/B23GbMC1F9BxXE7huG4qaGbsZES4D9Czk/qsCOsVrhXcu+puzWhknUFnFE0TWDmGYVFevwyDFy8RHkhAHRhibl/fP00ZUWWlzGkLuBnSqef+tstx/s4AeIJbaSLgzGBGgFJ5Yw3bhRu9hdGYXQvk4YnmKLTZV6oUpXYucuh2WvA2a3CcK/clDz1IrDOjEbk447GoULDT8Fpp+G4kh4/U9b6B/eBC9g/3IF/JQZQUXz13A2wfexgP3fhL9pR6oUOA0Wkgi0byhZ6AH7dDD+MwEfFKq05gFhqJiYcC3UFHzDOBO6EOikBNijgQQoOuWyWUbFEKgkC/dIEQcIRZ64Hmoz1WxZtUqDum2HRcEGIODQwj9AKqsYmp8An3lCmzNhN92QKx6AnQC+umwgccP7IRetHDPlh1YXu5D4PoIEmA2cBFSmVgiY7jYC//iLOxEhaWbcOMQdSnEGycO4uD4cTz6za/ADBI0RiaxbmA5CkYOtXoDM40GzEoJ50ZHMTy8AkcOvo3bt+6A0vJRlg14SoyZMuDLEXJuDL/lcLnaYF8/cqGEk2MX8Ox7B9EzPIhNPcvAZy3LWN07iP5Iw9joCGp2jFrs8RiR4UO3x9TMLJy2iy3XbcU7h97GmhWrYSkGEjdET67IeXIi75GnO9Gqore3F0nDQa+VhxrGaNB5l3KYbNaQXzGAyWaVw/9EvrNlFZLjI5cosPMWpsImqn6L54WIb3SD0vxQuP3ZZ5/FzTffzPl0ugkp9E4RFCLH0TEG+gbg1pvwybjQdI5Q0NzYholGvS5IgBTQkyWcvXgBy1evZLW8Z154ntfFp+78JIptFSaVBPwb9dCvFpKmcf8wAf1yeWRx3lf30Bef+6Xz/OF76ItlGBYT4i5HiqO1TfcseRdh4MJQFW7SwpU2iYbRkUkML1sjarVZ74MIiOTECVKZrzUx4p7E6/t2YmT0PAMl8afCkMLcCpqtOofwl/bQM6BPm3N9EAeX705Bqs5Ixx0PnYBaolQwlUZ7DOjFkgnDoLSwx0YHpRkYH69wbE4jLwJ0SsFmHnoSk0jab7EO/TcL6NQPt87kNgUVBD4RhUKYeQdechxjs68iUN5GiFGu/ZOTXljSduTVW2DLN0OThgRJgRuqZGqxpBcsSqkiJWIglywVgRIjVBM89fwzWLtpHVasW41iuYSpqWk0602cfPcElvUN4cyJUwgcH0N9g/jaV7+G0dERnvB3TryLk+dPAzShSoLBFUP41O33Ij4zB8MXHc8SRULdbfPmXWs3kS+XsPfgW+jt68O1W67DunXrGAwOHTrEHh6BdqVQRH9vH2699VYGDsqdHzx4EI1aA7W5OWxYsx4lO895fook6MQ1iKhDGdA2Yrwy+jbmvDru2rwNRcXE3jd248SZs2jQYjQM3Lz9Jty0aQu0ORe5SIEmq5xfr0kBntn/Go41LyBXyaGimLhz643seZ9/7yzuvOtu9A4N4uLsDJ5/+SWsWr0Gs2NT+Mw993P4vk+z0ZAD/Ov5vZh2azCbAeamptFOQtx3zydwy4brcHr8Il66eAzN0ENvqMKZqaLlOPjEjltw+6rNmBobw+n6JMvA0vgQG/bgocMYn5hCq9Xm/P/dd9yNbdduRXVyBm/vO4CikcPG1etQMG1mrj/7i5dxxx13oCBpbDCogWgUQez8PUcPo6XFODl+ESPTE8zSv2XrNly3ej2klofRyRE899ZrUPIiL043H+XIt2/fzt71E088gbVr13K+fGpqirkQ9913H6655hpcvHgRr7z4Mm7ZfjPWLF/F7PvXXn4FJ4+fYGNr9cpVeOCBB9g4IGOPmP7rN23CyfNn8MwLz2HZyhXYvu46rEYFVqbJ+2/QQ/9dAXQO+i5Q4svCwFfazhe2/1163/9wAV1UAFw+5E4G1ZUAnVsiKxI8twmbiMdhwFFAU8/h5HtnsXLFeibGEaCzJ0x5aXbAYgb0Ue8Uzk2cwGuvvwxNp/3fQxA6yBcMBnRKk/2mAb0Tck+Z7mI0yLWIoBJuRA50Q0KpbMGyqFqKNN0Fb+CXAfSsIiTz0HM5C3FEeiq/N4DuI0wanGdWpDy32yOWu5X34SenMT67B258DFDnOK9iqIPIaVthStdBi6+FFFeo+CmtXRTicFxvTMxF9tAjhEoMyVThUIhHCvHkM09h09bNGFixjI9rGTYOHDiAg4cP4xN33I0VlQEGktf378P1W7fimlVrcOrMaRw6ewwr1q3C9q1bcPidw3j3zAncdt0ObCutgdzwIakKcqUipqqz2HNwP+pOC6vWr8Oajeuw78BbHN69bst1GFw2hLm5OSZf9ff34+K5czh08CBuueUWmKaFYqGEn/zkJ9h67RYmgr391iEONa8cHMaGlWuR1y20anVIYQKpz8JjB55FpCX49LbbkJNUvHfmDHqXDcHuKeH8xASeev45PPLgH2GzVEI5oVRABKLsJUUbrxzZi7cmjuEzn/8MNDfk/PiFk+cwMzaJ++++l9ntnqbg+z/4IfqKFaweXI5btt6AXrMAf6oG35bw/eOvYLQ+iXuvvQGrVqzEi4f3ojYziwc378CyNavw9/t34vz4KD61fju2rtuI1w/tR3ViCp+67iZcs34jvvv8zxDpMu68+25MTk7ilVdew/ZtN2Dr1utx8vh7eO2l1/DoF78MQ1ZxcPd+9OTLuHHrNm6qMj4zicee+CG++pWvYDhXhuyEUPyIQ/eBKuHJnc/inXOn8MWvP4pSXwUv7nwBoevg/nvvZX23nS88j6FlA5w+aXku9r61H03PwcOf/2P2xv+f//xfUCoU8Im770FfTw+eff45Zqvfesft7GE/8fgTuHvHbRjo7efPE/BTCodSK7v37oHXcvDIZz4Hp9WGS4Zqzsarr7yGi2NjePCP/hBlLY8B11gC0LMynPlyse7yM5FSpLKPtHwz2/KWkH79qJet/UqAzsUsQhCq+9GBJ9oKCJAWIWlXZXVatnZ5F6vbw74E0DuHvXId8pWdxyvVeV/N7RTCUZc8OiVqKf8gY7Cnh+LwMoOXEDP/oICedXCjvLnntpCzLWa6U2TRtgo4evQEVq1clwK68KgJPOkfKU5FmoMJ9wxa8Sx++Pj3ONzu+HV4QQvlnjyarRob0Z3SvoTmkhRE542gK7UvvtroiWK6kM9HRCVE6J0lXVP1UJJm9YMWA3q5YsOyKOvZ5hw6AzoLi11u/sX9mXno3YBOZFnihQlA/2Bldx8oh84hiC7lJrZdOjV7UdqATEiXzg98d2XkvDCIUM2iy89ushgh50tE7oW8cE2PoJkeGq0RzNbOoVofgWXrKBV7kLcHoSuDkKIeJGEZcUg6uqkwi+idkrZSFcqxkRTDl0LoOQNN32FQf/alF7Dxus3oWzaAvG2joJs4evwYXtz/Jr711a8j1wqZqf03z/0Et99+O27qX4Uf//hxVHZsRP/yIQxKJhCEeP3QPqzoXYYbe9ahVytwLSMR7zTLxC/2vIFQirHjtpsRIIIXB3j8p4/jka98GZKmMCt7amYazXYTjtPC6NgYLNvCbbfegZMnT+H0yTO49+5PoJIvw6u1cfDN/ahYRdx03XYoQQKSFC5ZeYzHdfz43BuIpABfvfETmDh7AfbaIYxVZ9CcqyEyVTz7zn7cuPoafKF0DYZiG1WaKMp9ew6OjJ7G7tMH8LkvPoyg1oRl2Xj71Emcfe80Hn3ws6z4JPUU8Tf/5a/xhbsexLWr13N+ngwMrR2iCQ8/Of46zJKJezZcD7OUx7G4hp9874f4j5/9BhJFxt+++xqD36PrbmYy3IgZ4tv/+B38r1/7c6pDxE9+8Szs/jLuuP1OPPWvT2F4aBgb1q6HRqQ33cTzTz+Pof5B3HnL7dj57PMY7l+GNStXo1Iqo+G18J//4a/wP/53/y1KRJBsBjChQTMtRLaBx595Coql44677gCR3avVGfz06Sfx6Ucexkh7FrteeBn/80NfQVm10UCI3UcP4Z2zJ/GVP/kG59J//IMf4OZtN2DLxs2Q4xhnzp3Da3vfxFf+9JscifjBY9/FAztuQ19fP1xLQa5SxNi5C5ianUFs63j16Rfwf/7JX0Jph9CKebz5xh60J6u44aabIZfyTPYzawGM8HIs99Q3STUWFt6HtPFkgN5dJ555klkOfv7+7aghd9WhK5SCuEIdujiD9DhddehLAfFSpLYrAmLaP502umyzW/z+7pD74vA3kZIUJialao2XeNCX39IzL+yK8dLFhsAl358KkVzBSb9iyF1M4RUfVw7Zp4B+yfE77aJSPUdxCNE+NRXbSj/DPxYJ9yw1Z9m+3/2TfietjazCiOefas6J+Et6IQR2ROhVqMRT6cwxlxQnMXddq4cTaIUzeOGln+PixGmYRXLRHGiWjEarnuqGCClwKZG5IqRbGoxFna8cJLns+IrCOxExEH3QCdCJiJTeT8xfJUOE4q+kGKegp9ekVljwgwZMU0cUCDybf3RPKI1DxGmDjJ9DRgRV11AEkNMJqTrd1YyPJV//IKS43yygS6z1S+UJiUSSei0omg9VD+C4VdTqMyLnrJkwjSI0tQApsVkONomIDEXFXNmGs5DlTi+Qt05144pJAiPkscd45qUXsH7zRgytHOaytbjZxkytij2n38VDD34KxnQTWtHG//v6z3Hd1i24o7ISP/vZkxgpcrYFfW3AhIIJt4Fbtt2IWwY3oyzbvKiIDa+aOnbtfROxAtx0+y1QbZ1JY3/3nW/ji49+kb9j1+43UKqUMVebQ09/BdV6Df39A1i7dh327RVksD/8gz/EzNgUVg+txItPPQ89lHH79ptRVG3IPgmp6BhPGnhq4i203Bq+dcN9iNoOnj6yB7Nug/uk55b140BjHDtWbsKXjY0Y9A1MUsirkEMjDHBy4jz2vLcfX/76lxE1HbQDH3tPHsPM5Ay+9eDnmBE/I4X4529/B1+8+T5sHF6NVhzC1Azu5hZoCR4/9CJkQ8bdG7ZCyVt4z/Two3/+Lv7D/V/m0sHvjR5i/sDXVt/EhLWxHhV/9Z2/w//0yDfZOj0wchwt+Ni+/QY89eS/ot1si9K0RBbsdsNmQL924zXYvetNrFq+CtdvuR6e4+K98yfxyv7X8JUvPoKyr6KQGDCgoeG4CG0Tr+59k/PXN+7YDpu8iMDBd370z7j/S5/FKJp454238B8f/nPMnBxBcdUynJ4Zx4+e/zkeevizTHj74WPfxSduug3Dvf3cU2l6bhav7HkDD33hc/A0CT9/4kn88R33Yd2Gddh5ZD8OHDsCLUpQGegDynm8vWsv/q+v/vdQGwEiQ8f+PfuRzLm4+ZbbEJdyUBWN+9YTmfFKj4yYdAmIMqBnKv9LC8tkYMzm9hLCMr/zgN4FWUsZFFeBy/lS1/exoy5psHS6RS79BVcD5Kt1a7taDl4Eay9FtHlB6vlOBRmBjh2yDNA7ipjz6YFfBtCzlKwwyER3THpO/Eu4socchUzylK6XAJ4eQdyGhzk44Rz2v/0GDh3dDdkOEaAF1ZLghR5X13B5cgboVOWSKXly06wlL/99zCbrSQpAZzZ9F6uevXShtkk8GAqJC0CXUenRAclBENVh6BqikFoid3Ng5smsbPBQSZ8urleIhSUM6OShzwP6+zrdS9/0kQT0AHzB1JKOQhmS4kHVIv697dTZkpHZiyAQ1xBHOuKILBtq2kKqaUIycHHZWsZOD6WIGeqkGkZktadfeJYBffX6tdycJG46mJiZxjtjZ/HAffchV/MAS8e333gWq9eswc3FZXj33aMYKwKrN6zFzYNrkTg+zsyMY7AyAHs2hB1prBhGuVLywHfteYNJczfeejPqTpPLyr79T/+AR7/2KLsU3//hD/CFLz2CfDGPWrOG1157FQODQ7jrrnuw6/VdGB+fxMOf+SPoVDceyfjFzleRkw3cdeNtKGk5+E2HQ9B1I8S/HH0RsprgCxtvghJG+Lvnn8Ddn/ok1g4tx1zk4m9ffgo3rNiIL+eEhz5N6ke2iVYc4fzMKHYd3YP7HryXhWFyxQKOjJ7DmZNn8OC226DJGoKihaef+Fc8fMPdWNEziGYUMPnL8GMEaoLnTrwJ1VJx75YbEWsKzhk+vvedf8L/9uCXeO4ee283W+bfuO4uxI6HqR4N/+n/+2v85Ze+yXKRT+x6DshpuOO2O7Bvzz70VXpx4/YdLPYzemEUmqKjlCtyyd5LL7zIHIAHPvkAk0qqrRq+/YN/wKNf+AL6pRwDuhrLaDk+XE3G6/v3IlfMY/v1W2ErVDrj49vf/0d89puP4Ex7Ci/8/Fn874/8BTV/wrTfwq7Db2GiWcVXv/kNuI02Hvu7v8fnH/g0lpV7WYluZGxUAPrnH0Zi63jiR49jx6r1WLtuHXa+s4/70T9wz72ApmD3sbfxzhv78X988c9hegkSy8KxI8egOTFu2HETGooQsCnHKhsBHwN6app3uawEoFf10D8G9A8V0LN1K4xOIjDOAzr9TunFcrnCIEZRL/LaSdyK3k/iMpHaRMufwdjMOTz/8s/gS3WEMjlhIjwf8r1BYXahaCj/2gE9C7mThy7K5ETUQhgOfFTqS5G4rOXe02tAkgnQG9A1UnoUxsZCD33+fiateFUTr4s+6FgA6KQ294EfHz1Apw49siAkyaEgG8Djuj9S44liUugSC4VqGqlVKoE5tVTl5qAsISdo/1muMJPzo9kgD123dcw1agzoVIv8wks7sWr9Gmy69hrEQYCybmPPW/txfPIiPvvpT2NIslB1m3hs74tYsXIF7l2+GSMjF7GvdgF9Q4O4edk6+I0Wl0OVcyUMS0WoXsLCIVS6RuVwu/ftYRDfuv16mAUbQRzgn773GB7+/MMs/fmzp36GBx/6A+QLBfihh3/9+VPo6enF5//43+HEiZPY/cZubLluC9avWstkvbmxaaxdthI3XHM9JD+CW2shZ5jw8jK+/87LKBQsfHJoI8KWg3959Wl84qEHsaynD+fnpvC93S9h24oN+HJlC1ZqZcxIEQJTh4sEo9UpvLL/VTz8+c+ibOUxOTeDN44cZgGZP7z1EygVSnhuzy4cOfgOPn/7J7FmcDlki2qsRV9zyt1///WnUKgU8MCNt3PJ2gW0ORT9lw/+O67fpkgH5Z2/fuN9aFXrmM3L+Ou//1v811/8KgYH+vDE688g31fmsq8Xd76I8dFxbL9+O7Zccx176u2mw6H3Vq2Js2fOsmjFDdtu4Br+selxvH5gF/7sm9/ECqsHcd2DFisccm/GEZ5/9RXotoFbbroRJcNArTGHv/3u3+PL/803UdcjPP3MM1hfHMStO25GZGp48rln0Ao8fO7hhxG0XOx6/mXcs+0mbFq5FjlFx6G3D2PX/r14+CuPcDTisX/8Jzxy/0Molop46e198OQEd99+O6vwEVfgzDvH8e8f+TNYgYxIVXHyxGlofoItW7fBMzXUqlUMGLmPAf1XCbl/DOgfGUDPPPT5lCxYv4FSUkT4pUqeKCRxJpP3bpJ/jbU26s4kAjTx059/n39PNB+JRnsp5foztrNQZOsAekrN/1U99DghNy8Fcwq3E5YsAHSZ9TIoHWyYCSoVUtr0EcaNNId+dUDPSu8o/E54Rs4I/SPC3+8doEdRlmOhQfPZiyICnIjKxHCcNodo6B+xJSnMzvXqnPejAAYJy3RruQt9Xn5NSlh3vd5qQLdN+HGAvW/tQ//QAFauWcUlXr12EQcOH8LFxixuvekmDCk2mr6LZ08eQG9/L+4YWs/SnTtPH0a1VUfZSeBUGyivHMKGNRuwuXcVJJesMA1+6HMZx9tH34Fqqli1dnV6/Dqee/F5fOKT97KRcfTYu2i121waxS1FDQMrV63Gjh072MI9fOgwRi6MMLCuHl6BoimY3cM9A6x0RspvBHINJcRTx9+EZWq4a2AtSBj2pXffwsW5KWgRkBvsQ7WoYW3PED5tr8WglMMMQgSkRa8qqDkN7D78Jg69fRC2ZuBbf/ansAZ68ePHf4zp986jXCpjePNGTIyM474tNzExTqfa6igWam9qgp2HdsEqmNi+fjNHQOaUCC+/sBOfveEO9PX34+l39jBz/JMbtsFpthCUTPz0qZ/hobvvQ6VSwhtH9sOJPSaeOW0Hhw8expnTp5mYaGgm19XfeftdWLdmHRr1BnY+/wLX7NOGsHrdapwcPY3PPvQQ+rUCwpoDHSoM00abhGHePsTjv3HDepRtm0k2333iB7j/cw+hvH4YZ0Yv4MC+/RgdH0fvskG4QYBcPo8/uP8BGJGM5x5/EndedyPWD62Ereo4duw43j1zEnc+cB/kvI3nfv5z3LpxC4ZXDOPtkdN48+A++K6LnsF+hIaC2YsT+F++9KdQ3RhNz8fp02chORE2XXMtrIE+Llu0whjqksymebv945C78HiWzKF/DOgfKqAvTAkIjlT2HO1lBOi9vX0crePeHNR9TScRMYnV4mKlhbozxR3XyEMfmzkLGFQc7CLiErdMHU4AOjkTorOiSDYw/P4KOfTLAXpHAS5OuLcI87uMiAFdN0k4rEHio8K5zBrFiFW6QOiG8vJUBUBjwj1LVIXD7awaqhCW/Z556DG1z5ToH92wFPIQ3jalZDgs47lQVAJ9MaHzjUrEdJKy3GUBneA+CliljUKvFO6+OHoRhm2iUCrCbbZR0GwupfJNoUVuE4EpZ+G4O80SpGtU0lWXcCaqcxOSvBMzqMoFC8V8EZYnQ/JjBmUShTEtAyNjI9BMHYVyERHX1ZuYmJpggHdch5+jhS7JCnvmdj6P6ZkZBnj6m0JS1CAm05jPmzaXrukUevID5HQhATvh1FAtAKauYg1yiFwPTlHHqdGL3KY019+Dc1ETRcnADX4RtgNMBQ5CU4diUT26Dy9xoesKVMh8fR4tUuoK5MXw3AB2b4VFd8go8JpC051Y2yqFwlQJdclhS5rV16j5Sc7A+bPnsLLQw3NGSnK0kIeMAiKS0h3sxZFj72Ll4DK2jM1KDifPnmTBHUMTjWjIYPA8n7kElWKF9eg9R+TiZqZmuBSMwlfFnhLOjp7F8qFlUN0IVqLBkDTW649J1tdzUaqU0Go2uKSmXCni+Nn3UBruRZzXMFafQWIpcOMAqmHgyJGjTOrZvHo9BnNlNEenMZzr4XJASn+02w5m2w2UBgcQGxqmJyaRjySUS0UkJROTtVnMzE7DKuSR6y0jarkYSExY0BBLMhr1FkKq4ac5LhXE2nY9KJmG9GVibx8D+seAfrmw7IedQ58Hb0G4W9wGhwSaqE8DeaS8YzNRLu1dIQsdEiesouXP4sh7b+Gd9/YhUlxQl4mABFy406PoO86thCgUTk1lFnjoHwzROYMe0zEEGY4JcRJ1sBT6AsTQIpEc2h+5bFoJOIdu2gnCqMGOJzhavJgUt5AYx9VXKa+A8uYZoBOu/J4BOllXakehZ74F6sJSDrpwymOwChF3MBPqQGKgBNEg2/Sy5wUhNWGQpfI0zdDZYyeAp4mUFZnDt7Zssldt9pZQn5uD0vSQKxcxo1P+JsBArLOHXs9JzNouBBIsTUMzDrirUFG2uIRMI6BzqH4yh0azwUIpVHfZbDVR7q2IYwc+d/eia6DzodzS9PQcA5bMzT5EZy6yZKnhBxEyStSohdYHNWgJIpaptXSdc8qzbhN+xYAqS9AmGtxgJrd6CDA0mIqGWbcNvyfHOu5rGypMN8Y0AbquQrUtlr9lpRpq7qJoaLZbSHSNw2NevQ2PwIZKUbwAFTPPzPl8oYg4DKFJCndrcyUfiq6iNlcVymgq3QYSQgJV6v9LIXqyxrmzmgy7kGejht7jBS682GNjiwCdcspOi5oy5FIZ1gShH7L+fOCH3OGMvHPRdY8qLCRols5MZ6/WQl41YakmWi0yMmQ2sqhZxPjEGHRVgZUzYZVs1L0Wpp0ajo2cYnEeo2RjZnYOJ949jgfuvR9b129mAyFPTYCaASyKDJFWPDXVsW00AhdtxChQ6UmQYGZ6ij1yYvnTve34LneBq+SK8CeqLBFsWBYM3ULgkuxlgkgj5boWiroO5SrMqI8B/WNA/6gCenZeAtjTKqZOVRR1UWswgJMRTpE6AkpqxkUPFpFJ2pCNEKNTp9HwpvHCaz+DGzcQKT4iKUTEBL5MJS71zlndW6wJEXL/1QCdWO6itRadF3WgE8cTgE5dK6nfhQNIHufQLZu23xbXqTP7/pcEdNonuQMjHeb3y0MXbUyzlqhZm1RSjmNPLev8x/Wm1PyEmIgiZ04ePAF9tjiy0gmOwHS3miRKBYF3GMDzyYM2hbVEoRDq2SbprIpm95YReC6ztykfXtUj1hYv+hLaTgvmyn64gQ9/uoZyoYBIE6ICaiDRquQFW2vUUCwW2HskgCdgNywiUUhsSBBgDQ8v43plK2eh0WjBtvLwPBHqJSU5Ep4hBTsiCvou6SEnlIsQPbzZQhV/0xKOVAktHYIL4MsoF0uoJj6qbRJ5sBCpCupEyvQirPJ05BIV9dhnMCFFO2oHq1KHI1/IzXInOjI2NGqF6HHXN9IiJy15WzfZYKByMWKYC8pIjJbfRt9AH6amp9kQaNbrKFcqaLZafAO7rTZ3Mau3moLzQA1OdIP5BmRUKbrE80LXTsel6AS3onUcFAtFBnI+H2pNSmkXrk0U9cWO2+aoC2mnu02HSltRMHMcliPLmgwjZpVaJvLFHE6dOYVcOQ8/DpGvFHCxOo6jE6dwYXoMG9dtYInd4f4hhA0HuUSDHWtIWh76SWnP8dD2PBT7+zHnUD3aswAAIABJREFUtjDntlEpFqG2PFaH86QI1XaDG/fQOdE8FnMFFDWTCXZsPHKjnRgBad7n84iiADL9+xjQP3jZ2sch9w815N5deSH4jKL1rXhe4vuYxLIoWkf7A4Ef3ctkAJiWBterI1fScer8EeiFGD988h9Rc6chGSQQRjKxQuIlMxZEuH1ee4DB/gPG3CkaHEaiuZfAFREuJ0CnenfaR6jvBpWnkT4KATp56MR2J0An/ha/b8HxF4bcMweTHBChQqnxXkt744cC6L9RpTj2YbMcAvlslDinARK9z0U+Jmt6Tz9p0MmjTMVkOK8mtH0zlvtib11YjpeyiEXpA5VHkdwouG82PUcNSoiH0dZEUYNNfwNo60LCk16n+teA3WYJSiSsRvHgqsjO+uJ3pJGCVDK5cy7inVQaQYz9TlVs19oU552VaIhFzJo56YIGtwT1aKjiBDlfnIejATG1ZqUQuiKjrYF7l/c4ojyKpFkDLukTHAOhCCDKWDJVYv5dPN2p++SzJaOCOxZ2WcQksyuRbr44dQr103vpGPSgUjV60N9k2NDrdEx6P4sAcdokHcBF0ySO0n3Dpr9n7+NzzjwDcV4UkqNzJHDnd3Mb3YQ1CUg9kI5Jf9NxAyWCY4QsPkSfI8INjZUWSayvzj9jqn0VJTmRJCNQJPhkSJJBmQBWmECh/Bj1zpETXhc8rhQWZMNDEedE7FwyNFgOVmavg/KAKgmjpPnAy3lhv4qHTkZv59ERsMjGO9OEuHw/9GxdC0dILIrFDlGmJsaCJWn6gDbwpWRbF19jNyAsVRbG83eZ5ix0aTTO84VZl47glfu1U7/6hdFAvosXMe0vNy88JmmDmMu952pla93e3cLwdTryVylUv1rInR2j9OSWKlvLyn67r/uXKVtbKofeteB4DZC2xqZNm4SBnTpr5AA5bguyFELRI2a5myXgF/tfwLEzh5npnqhC+qVrJ5zf/9Krmgf7K83SfElndp1M3GNA9xjQ5/ehdBckTElr3sl5JG4XAXo+L6NU0SErPny/zaWnVwJ0wfMSjZ/oYRg6GzaijI+akl35vK/46gdhuf/GAV3K2uPRpkLgRvl0+pmVsWQbPgF5BuaZoD3lINKSBtogOzr+mYUowvRdmDoPEankIUEfPWhDpv1OTwHJU8VtoJOeOynGqwLQGZDIKU8BnSLWGaALoFj4EBO62IjMYCi1BLssvDS4mH5Jtll1A3uK+ZS+ofNgKWUJBkkCJ2CFNGoHSoAeKzLLqhKgFPyEz50Ah4EtbdZD76Njcn+QFLBpnTAAEyBHBETiOPRQ+XoFINODywYZMMXxGdDTz9PrHUDnFNg8oM/3I6H5uXTcxLenB1nQonL+DhDzSoAtzodGia6G2rTyPKVNJwjEQ1IO7IC5AOFYiuBRJEZOIyCxAF4G9ZjavYpxFMcgjoGEgKIt1NiH0kAJGYAJxFIRvQOo/zoNhJYS3WJqLkG97GmAmKdA5yrAna6bulSlgcPL3rsfZUBf6tzmPbSrS59+DOiXlut1g+SvWof+UQD0M2fOYs2aNcLY6wJ0z21DJQZ54mK2OQbFDnDw2Js4+O5uuOQBq6mH3uVsdBya1Agml+T9eOgLIwlCEIjqz0UO/XKALlqjXgro1HeCAL2VAnr3rbvQgVwM6KZppKIyv5eAHiGW/NRrTWX92EOn3T8TKsg89BTQWbc9nQCuTRNGAIfaiWSQehLZBHaYsamHKTzeFC5oU027unC/XgK0dCMWgEMbv/ACCdDIxhAgIQwAhpwUOAS2LJxMfj11Z5YCdVrcpGIvFuRSoDZvm3b5zx2oYyBmT0+CQjYOQQM1s6AyIPYCBTAz8ETkXQtQm/dSU+KHJHUAnTu2SYCriu8zyVBgg0acIb1O30fHpQETOC88dHoQmNLnyYNlA6DLQydLiF6nkFb2/u7wWXZbLDRaL2/CskceywyQJIeeRQloDuk86Vg0vUz2UwlwxVzSOAjAjRHxphGL88o8/Dgj36S1tXS+7KGTZy7Gio+VCIOFrlEYCAk8EcKAEZJuNRDoZGJQmZ8AcZ+YrZw6Sb1LHsArazl/1AE9E5/KFN8yr/pqYNR9f3T/vhjkfxse+uJjLGbUX87a+nV46FcC8KuN4UfdQ6e5HBkZxeDgoEirpLKtqqrC91wYuoq2U4Mb1xCpLZyfOo5Xd7+ANpGQ5YCdKBE9FI8sIpNFtcQOdHU3txsPOmV1dP9fDdBpT1BIvpVapnrIF0jT3YCiBQh8qsDixtZdj6UBPYtcEaALUZnfW0BPPXQBS2k5WmZ1ZSF3hq5UxJ526RTkaSijFPzZQ099vfR3hpp0fDMg52/OVgeD8zygsg+VySCmQMWTlXqgHe4Dh4szQBc2ooC1ri9Op7mzkLpmvRMx5ry4sAKXBnTxrZ2PMqlAPJcenRe8iFoLYBdtCklwR9TuUchKhOqFt8+MTpZLFKFqGnMBVMKEovpyeoVC9fTIUaSJ/xZXR68TGNH76UZLaw+6zkh8vuPBC9El8TcbH2kYPLtB6d2ZgdW5qiW2z8575g0fKhdRSZuAalrVzIigSAQBKqCmSmpk1PDrDJ7zr1PumjT/aSwEwKYpBmbSpmtJFgYDr7jUu842mGxNkYdO4jAM6KoYZysgQE/QNkV43QoIxCliIjx0EflIIFHk57IRinSWl5R+FYv7akpxv+mQe7Y50jqnDTsLtWes3iuHvBeGQj+MkPsH5FPNL9AljPjLgf+lzy/s1vbLeObZd/0uAPr09Eyn9joDdFonpPtu6aQPMQNoLpx4Do1wEjt/8TSm6mMsaU335/z9Jvay9G5MgTwta7vKoHenbrLUEMUpqWztEg+dtxgKuQvLnThY3DKV1eISlMo6l7CFgbNEr4BLAZ1OejGgk0Hzexhy5+xCB6CEt0w3eRr/7eSzMlTOwpPzgyZxTfo8E07oEIi/eWtNmw+kkWHh96e4KLzm9Jj8LdmCofcI4BAt/1KwllPPMr0PeUOnPEiKMekn0iJ4+qwI/Xf73t2eOkcEFtmXnejBYquz8yXz2sUMyZwjphxPWmpBJSEceRCmgtAKzqIHwhAigqG4IgJ9VYSSFRGqtlJAbxKZDkDRE+PVMATs2IEAvswjZkDvGs8OkKezypGM1Julc10A7KltIgwWcYHd9kpmyHR+dvKJ4r0KAXpEBongCtA50VkSoFNum36SkUdhcOIWZE3NyKMmdjpdLwN6tjWkoC7OJl0/qYfQqXdNrzW1h0R6g1I1oTAMXFWkEPK+APiGLQA87wsjwVWFh04heDYeObLQvUKW2PY/woCenW0WRejOp78fYPuwQ+4fFUD/IGBO4/tRB3Q6R+qcSPlzak+cATrvW0SQVTU0W1UoZoC6O4HEbOO1vTtx8uIx+InLEtrzqczsXuV4mbhruZytu2zsyqsuM0AJYLPmLJcCukiPLQb0OHFg59AB9DjyUoO6+5iXB3S65sxDJ4Pm9xDQ04YB6S4+T7rJPNa0+UG24S/wTlMnMw2Rs3eeght7rSRDyLXt8wDeIZV1AIhYNQIu2FtK54V+CrGPRHiiAvp43VAfDfH94jMyNSfIgKary5EwD+YBNwsLdW/dnENNDQlxDuIEMm+7s0y6rYAUfbLvoW5TmedIJ0jELoZyqu3nFILwyCmHTKFl8kqJlkXnLHLPGoeRCewoVJ0j3goIwAVwl4jcCaBuiLB6LgVCItcxmLEBId5Ln8tAk4Rt6IOUw6fnKTRN88vjmeafM0NAXGfGE5i/OTKg735f9zzRtWoRGSQymgYR/oS3S3NnM6CLc6Dn27ogBNITFI6nyIMAdLHHZMfIroPHhs6KRCG61oUcizQM/aNtxVdE1IEMCLoGR6MxTlD0BKBXcxLI5ix4AtCdFNApBE/vS1Sag99dQOeQY2a4pqS4zFsncM/IQJfbZj9sQO8YkouQfXHK7nLnn7JRLosi3de3hKmW2dvzt3oXCS5LZVwJon4XAJ0qkaiyp6+vLy3xSvdc2mcTBUHYRqw6qHuTkHMujpw6gL2HdqEdtYRa3PzGKPZHvjNJovX9AfqS3nmaQyeCtQB0AoV0NFN1OpJ0TSISliHiNCmXtmGaCZPiSDUuIaJcavrPz9FCQOfXU22PDNCpJv/3FNCpW1DqwqWCMrSzEkiJG60b0Du+QMenFV63qEMnYM7IUcRiYNDtUi3qeOipRi/9zYDP7xMh18yMoN87gM4gITZwAnRBKkt1fjNAT09toSee0r4zYYR0KS7EZgJ05jyL9ZTxJdOQ73yUvotZt8DjT7gWm/sFpVwAInRRXr7zf8id2uETY1SmPuoUUcgAXUYkU+MamcGOrjnvi5EnACcjpkLllwBqhvAkCfAJiOj9TO4i8yEDuBTA6f2d0L0uvo/+pgXNAE+59C5vWNyk2RjMZ8TmwXs+cpLaM2yQkIeuhSpfO0UQmLhI6oAE6NQjgIwyAnQ1QVMjQBcjSt4xXSeTBKkFIoWLs45d6SQKFn6Hm8ljQO8hQ4W+nz5Ln2trwjsgjz8DdKorzwB9Lk/fT4Auwvn0fjJdLAJ04hv8jgN6FmZnYy0MufyQx1jXOwJAVwKkjwqg87pKQX0xgepK5//rBPSlvPQrGwQffQ+dronKTS9cuIBly5Z1AJ2eV6lHehBzH3QvrqLuTwFGC1ONETz7ylNoBw1QLw6OkgpP55cG9MWGGXvmqeFJpDhJEfrtAszT718S0EmavAXTjFGqGDAtcha9XwrQ6V4hljvl0IWxG0L5VWjuHz2WO9Vyi040ZCmRnjv/ZDa7IL4Jg1WUpgmRfmJn0WdEWF5iKykWwMz5zjRXy2CTQKKacykW5V1cliZYzPSgDZkEQOjBjOa0JEsAlFhEwrNN3U9mN3PdVVrClUBJa8IZAOiIKQp3Sh4ysM88vjSEL04hhkTfx2AxXzbFZWGpdZEJKFDomkP4qQGUxRNUohGQ/Zh6zBQmIg9d/JMgEzmLS7QEoLOHnhCwpzAqaWk5lvCyyXOlQzR1YeQsAHSZyuNEZILGk0v9OqUF4nNEuiOw49C9lKCuS5y7JiCk8yGvnpX5UxIazQENNI03zVennI4NLkHio0f2fo56pMaAQmWHkcLM8yYBehqeIyC3AgG8RMCja29qIgrBFQGph05j7jOgZxwDcUz6OzsuF1DyQbvmPBbXI3L3Ys4pZ5+F3Olacr4wLhqWiBRxRCAhg0YYmuSh03WHuiiro2XAnn8svo/mmzz77vXMjSK6DQ7yVGQR4uc1yxEaMSedUkIm4c1316IoDJ2fIOOnRq+scIkjP1jzgAxNStuIDoVsZLM6V1qgw2V7NJckwRBDUxWokgzf89F2HS5GJeGMvGlBjsSx2Nyh+63r/kgFnDvREZGeSo1zfn8a4VqUaskiAnS93PaByaFZ6aRYR+L6CDTEdQlCpPCnMhdChNDoVWEw0h4ijDjxk0ZODcV30R7QMfK6IzqkfJbdrx1IEJPEX3+ZDVtE9YTeRid6l6X53mfZHH00ldhawuZIG0un64WvPfs9dWbYkeni7yxVNreUcTNveCwuKeyOcYpTomOScXfq1CmsWLGioyPBGh6KitAJkC9YLCrT9GcQay14UgM/efoHaPo1as+CRO7m/YirFl46Hf/KIfd5QBdAPi9Oxjpxor61UzqbDVDK50pkxCQapqnCQ4/aLPtKOXQrRwuFNst5QyC94oXpQ3ZQU4hLQ+7kof/6AV0VTW9+9trJ5HIs0ixUsdhK7LAESS6PLBsStGeCmchndzxNgdSduuVL+qEnCsJQBYnXByGpq1H4o4lEakNWIoyMXEBf3wA01eLWqYhNRIGOKEwbtNCNpYg6wkRSkMgUGhFt71TE0KjTTeghzsk4Fddg5i0Y0y56jQJYvEbTUA8DSLLKLUn77TKkdgC35SBfKqLtuQCpoSUBIl2GZqiYmZpEb6UEp9mEKStQ/ZgFQ0gyte62YeZyLMRCYiI9hSLkMEJAQgpsDCRwIh+SrnBLVy/2uad330A/nIaLqOGjIlswFZ37qTcaNShxCCtvIbQUVBsN9JV6UZtrQFJ0FOw8/FodPX09aCLC2ckx9AwLNmltYhoDPb1oNZosYkPkKDNnsQStTYpNfoiCkYMcKvD9EImuQlNVqEHMynhKJYew7aLkJCjk8phIHDTaLaws9rJYhNJTwEy7ziExyVS4XI6VzyQNZhBDdwJotokpPcKJiRFUm02MnDuPe3fchvX9yxHVHd6xI1VHsVCCOzvHqn+uEqHUW0Z1agp2pYi6GrHsq+3GKBk5zNYbyFs51rdv1eostUu9yR1TRt13sHL5Cpw5/h5WVPqh+GS4JDDyeZytTkI2DeR1E0YkIReSrLCH0BZCMHStNL9eEiLSJKh5E9XJKQwqNnKaznPrxhHsEknYRgiabVimzbKxzOr3A/T292GuWRPKeK02ent7Mdeso5jLw52rQ5cUWKaFOAhhKzpr33s5Fa7vQXECDFpFuDN1VhnU+ko4MzmKfF8Pr0O6p8p2Hl6N7g9ALZDiHXkwHoaH+lGfnEXc8jBc6ofb9lD1HFQGB1Bvt9jwoqYzywYG0Z6YRlHWUNQMeC0HhmVjutVEkDOhWzYbvEnbAxwXhVIOrhrADdqISXRJM2ApBmqui7Bow9NlNAIHyweXYXZ0lAH01d270D/Yj+3btyOoN1EhOV6ocHwPkSpDKeZFaswNYUDhVsQBHSuXZ3VEw7ZY/W+u1UCxUka9UYdhGnBaLc7BkjhTGEUYGBpEc7aOfGSwJPCkW4cvRSyDrBOIeh5kP4SRJLAqFbRDD61QiBPR/k1SvnFI2tqa6IJFUahWE3pvAb4KyKaOoNlCOZCgBhEkasGsSQh1hdvoDvb38zXIrQixG8CybRiWiXqzwX0aSGyJztMPiEyVGg0p7HZSdLT1ZxygJSD5ak/xuksdj4Xv7YrtkSPBQJb9W1xnf7WjzL9+KeBnplGaHLvEIBGKjkQAo5A7KT3Sg+qwq9UqTN0URFQlgRM20Q6qiJQ2WlEVJ84eweFjb8EJGpCYkBsiTJt1UdtSUnCjfUtWiL3bnUOfv/YFAMtWuZB4Jc+c9hoSDhOkzYwknF5r6vmyc6Ro7EkTHlHInbCJAL1Y1hFFLpTUcewapQVluGxcEo/H93kcysVip5Usa7lfpcLlirOTRhKoTa0ikyiX9mEDuowwUvhC/aCZAnoDiVyHrLYwMvYeosQRDeGtCmyzH6rUD0QlxEEOcUwD4rJREcuqAHXWCQZURNBInnVuCupgDseMJqxyHuZ4C/lQhU85T0WDlS9CpXfXHeQlgxXCSMqVSr9IcU21Dcw6DUg5DZIqIWdQU3sXRVIHa7RgUhc4IolxORPRvhV4ro/IC1h/nbxFkvcjVTQ38mBXCphr19GOXG6OcuDoQWzatBnrlq+DHigoxjpvEG3PwfDyQbitBiWaUA3baLTbKOfKSCKSJBTkNzJcuPlMMYfY1BCbKm9M4+Nj0DWN+3oz8WSuynSBt4+8w5vkn/zJn+DMuyfRb1SgkZeuE0kjhuSkG1DRQuz6GEgMhJ6PWfhQDR19dgHTs7NoKTEiW0FiSJhtV3HiwlncuPV6rM5X0BqdhEmbtqnhaH0S414TOrU7HZ3CtoHVGLYr0BOFb8Za2+P+6roXCHDWIvhJALdeh5wzUDUSvPnGbtyz8XpsXrUeThCgUW0gbvrorZRxfvwCysN9iPMW/vH7/wJDN/GNLz0KqeXDqzYgRQkU00AjCVHqqSByfcQtF7oTolgqsdY8gYgchDzmZ6dH4WsJVm5YAwsy8q2Iwdgs5tGKfLx74SzsXB7rl61iCVzJULht7g9+9ENWyPuDTz/E6nqGaaJRr7OXaqkGGwwEyFoiYXZ8ktvfGqU8JoIGFF2D6cUYLlQQN1w2YBw5hl4uYLQ2A6OQg6qRkr8EndIxcQKfwttqiL1nDmDNhtUoySb6zCJqI1OwjRwKvb04dvY0jp49jWtv2I7p2hx6ikUM58scvQjn6hjq6WOPGqYJ37bg+CHMQEZB1ZH4HtphG44VQjIpqkWqiDF0n7ZFBWHOQj0JuPXtxPQk2nNV6JqKltvG6tWrWLJYIUB1QhQ0C1GcwA1DhNxmmL5BZlW/qNlGzrTQbrfR29eHhtNkJT/yqCWVKhgSTExO4PiJYxgZGcFf/MVfMMGKeh9YkgE7MGAaFlpSCD1vQiJwoPuBiIm0wfk+g0miKehdtgwTk1MoFEvI50jVsIm246CnXOH7FYaC41Mj2HP0EO64924M5Iqwqg4qhgUvDrDv6GG8efxt3P3JezF+4SJ67RJ2rL2OWxzPVufQ09OD6dkZDA4NsdHbclocXs2AJQ0GpFyd1EPnEMz7J3V1b/AZoF+p6DFzyuYBfT6NebVw/mIwWRrQ5+vAl/LwMx4AScAS4JBCGnnsNN86SV5T1CYimVcfTkQGahuh7OC980fx5luvI5QcDotH8BEELuejCS/IwGWVUIm8524Q78RfOmlbEWITnjgZBgTmQnWUPtlVNpzl6jkaLKLC3YBOpLgYLRTLGgN6Qm25Uy5VNlZpXCR1ZYUhR2F1WrOKrKBSLvH5017LgE4e/mIb5P3aWN2ArpBD9mF76BzhoxyLBt+LoBsEyG0k8ixkYwIXJ/ai4Z6AqjuwLAL1IdjqJujSWkjhSkhRHoio7I1C4xpiWeF8MIfEpQgyQlRyGs46U/j7wy9gsl1DbsZDv1lCrlBB0Spg+5rNWF7sQ0HSETU9WLIOWzPhtz24UQClnENsyGi0GyiU8pitzaJVr2G4r489LV230Gq0OXRFnkJIkqNRBIUWK+WmudZSg02g0qxDs3W0Aoc9QApnnjx9AhdOn8Xt227FmqFVaMw0UDLziBwXE5OjkG0Vii7zoqC2g7JiQJE0BK2QpWhLy3txfuwiTMPkJjSnL57HrNfEucY0e2X33XYH1gwOQ3Z9vPL8Tqxavhyj0xMY3rIRq5atglWNYas2AzTdXHLNYW+joQqxlaJDaYUELoXOyZKNYgawNkKUVw7gX555HAMrh/D6K6/gzm07sHXZKvQXy4g1Ca8e3o8LUYtbtV67cj0GtTw2FYa4Za0bRWg6LiwrB3gRzIA6GAVoqxG3m+0vFtGKPJyoTmDXrjfwrU9/Hs5MHZKqYbB/iNuQ0tj2Lu/H2cmLeGXvbqh5C34cY8OK1Vim59GbKzFYelGENmnoSxJ7eH25ItSGi2KpjItOlZup2JKKWruOPaePoB652LBxPXKqhj7VghLE6K30YKo+h13vHIJumti+djPfkJEp48c/fxJbt24FNaIgrfvrt22D57p498i7SPwA11+zhdeVRAAnKTBlFXndQsNpIcyrMG0T7kwNiUdSsODX3GqD2/dSS9Z64KLqtVFrtZhYVFRNKHNtuEqA//DD/4Q7//BerOsZxpY1m7jVLq1r6kz33R//GLf9wf3Y+fqrvKF89cuPomLnkJdVFBIFzlxdSFtaOfiUDnAC6BFFEQxESoK5qImaFbDhYGoKCpIGveajKJlQZQMhheRtDX/33e9g5ca1GBsfw59/7Vs4f/IkBktlJh1SgyMK4oVNj3vVl+wCa+I30lbDMjW/oEY39SrsYgFt34Hn+1y33GjUUWvWsW7tejRiB3/113+FO+64AytXrODvHuwZROwAhmzAaTbYsI8MCQ23ydGFIKAyI5vbChOHo6dYwsTsHNS8jZrnoOG0USmVULBsjJ05j9JAH45OX8TOXa/im1//OtxqHcuNAsJGm+/fF994DfbqIbyxby+8WgN/8fU/RU42YGsWj69tWWhSBMnO8fyTQU1RABGn7ERiuzZ7ChkvLF17v3s5fx3pHCzpoc9/y1KA/sscY4EBsYQHnumF8PlcJmVAXjp5qBQRK5fLnRIuVh4hCWenCdWU4KONpjcLPS9hZOosdr72DNywCajUszyEHzjMDBfNuqiUTEQ4fhlA5zI19tIJ0GleMkDvVqxcCOhhGHBLb+qJHiW0tlSuRQeuDugE2CpJjwcBpxiokRMZNjQmv1ZAZw/9Qwf0GFESQlEMBJ4idLwTF1BJy/csRqZfRSAfRYhx7najSr2wleuR17bDlK6Hhv401025cLVD8BIGlgB0JXIxpbTwo7N70LdmBbYUl8EKVYyMT2J8ZAJhvYUbN2/F9as2oDo5w4DcW6gADRdmIYdz7TkoOR1vvbkbD3zqflycHsPw8iHIXoBmtQE7V0DQ8lipjZqDkGa3pGuAbeAChcAH+hFHASzKFwUeJifHUeyvQCvamK7PIF+2EfsB4mYIOZBhaTaUWIYBEjAgzfgEzXaDQ7jUQMVtB1ASDXk1h3ypgAvVMZjlHDeUoVDfuXNn4WsS3p46z97O/TtuRWu2iq3XX49Tx4+jxy6g6bQ4RG0qJpajhNiLMRk7GOjrhzHnsDb6sdkxvvnsRoCyaSPWqN1qiz0nAsCRyXE4SoRWLsacU8OzP30Sj37mc9jQOwRNkeEoCS46NSgr+1Gt1TGsl9Djq5zyIBU2KU/hagLxCFEQoK9cZl14T6fwtYc1pV6MTYxjWvbxvR/9EP/DN/4rGNTRzbLRmJpDv2RzrnesPQOtksPpkQu47sbtuDAzhdr4NLb1roAta5hs1aFTu0LdRNtpw09ibFq9Fv7oDGYmp1EYHoTjeUCzzZGY/ROnCFFx644dKBgmorYHgxpK1FpwwwBJbwG6YUKte6xBX9cCOFLAXke91mCji8aP1sGBvfuQN2zcfsPNDNJBw4GRyMipBod8L85NomrHsMo5FBIV7UaLOR2bV62DPzKNdrWOxNLRDD30LV8GBxHmfAfBTB2bUICa1/Dvf/Kf8fC3voRKrFNcHa16C2uXr2bd/nYU4pxXx9qVm9FwZhD5AQOkJStM4ssrOixV5/UWtENeD1IkwSMjOa+haYTwywomWtR5UGZPNZlsYJlehtqMOIp1ujGJqKCjMNCDkfPnMaDb/z977wEnV32ToQCIAAAgAElEQVSfe3/nzMyZ3rYXrVa9dySBCkWAQDRjwGBcACfgmsRJ3tybm9z3Jjd5896b3DjdThzbsSmmY3pHBRBqSKj3vrvaXW3f6e2cmbmf3//MSCuhQgDHTuLxR95ldsqp/+dXnt/zMLqqDjOZRve46U7F8IfCuIsOHOkC3iwUxKDGoan2hc/npu1kB1WjmxhOJ1VbzJTyZEGMeQzllneo/Rj2oFcRCMWRsDZchc/mQEcnn4WQy08pmUbyuFLYTbqUo8oToS3WwVA2wdj6ZqozEOvpJ9zUQIoCfakE1VV1JAtJquwBSmaGpJHlte0b2bRzG3/6zT8kX0jgNEuKc+EuQCBQxfZoG55QgAZbiKFonwqkE7GEunfS8QR1kWqGevvx6h68LrcK+hWfZuSo7CmUrGTn50/RLiQsI3nn6aHf88P0yOz844L5uQH7zO0/F6BLUiMtDclIh4eHVaAmwK6MWsocl1RK9Nzd5Epp+qNd+CI6idwQ765fRVdfmwL0ks0quQugK92IyiST2GlXiEunQqXK8Sz3r4W3VHZTq2TolhFLhfUqrx8J6PLflpKYJJsWoMsJzGEU4vgCdktcxi4TTmcqXZ6doVcAXY7BSECX//70AJ1fkpK7os9YgJ7POtCdbgrFDCVHH5rnKJ39ayjqe8iXTpA3UmilarzaHPyOS/DZF6Db6rEroRTRl3GosruMMMl5kuftJROvVqSnEOUHm1+jafwYrho7kwZvFTmzSH8qwRNvvci48eNZOn0enW0dJAqG8h53RbMEqyP81dMPMXfRAjIn+5gzZxbPrnldBSFhh0v1dBfOvZQmfzXhjE2VTU3pP7p0Bmx5Vm5ez7W33kQqlYR0Bo/dzrYPtjBj7kySGLy/+wPa+tpVf33cqPEsWbAEj5htak40p51Vq1bSd7JLqvjUN9Qza/osJjaMpSDZeTyHS1zidIgX0qw9spu23m4cZpH65gY6k0OMH93KVZNm0z/Qz0vb1pEysvgLGmYmx4LLLmXa2Em4hot0dfdwOD3IgrnzCA/nVbXhtd3vM3bCeMb5qi3Geski3mkRv+pv7t+zl+N9nfSSoGFsE7G+fm666hpqdZ+ySV2/ayubDu4hHRCpwwCXtk7jyolzCSVKlDImBbdOvJjD5nOwcuO7RM0MvclhCh4HQbuTa1qnMW5UC8eTg7y4+i1mzpnNlu3bcbg9jA7V8qUF15CNJ7CPCvPqujV09ZykKzpA/eRxzJ0ynZmeOhxGia0dR1QfWUvn6e4+SV63M3vqdC4dPVlVZdKZnLKlrff6SdkMnt+7kX2dR4k4XfR1dxOurmLmhMlcPmW2KnOvPbyHTDbPgtGTaWkdxbrjOzh8sp1DBw8S8AdoGTWaJZctJjowzAtPP4tbc9JS20RjuIaZE6ZQH6omE02qUnyxzs9TbZs52t9JfVFnqHeA7myc+XPmcsOMhaqXLYD+7EsvMDw0hCPkp1Djp9rh4cvTlpDLJHlwxxvYwx4KXcMUkznqm5q5ZtGVVJkONJeLRzesZPLsmYTE8U13snH3Nvbt3UvAtDF30lQWzJzDqKoGnDkbHs2tSo0pM0fWDceHu3j+7VcwnEW8YZ8CKAkUPnfNzYRyTnqGBnj90Afsaj+kSsxXzF3ALQuWErG7GOgfULyOpzes5mQsSj6ZY+7oydy9+DqmNzaTGJQK1EkKDpOX1rzB1MsX0jButKW5n82z8tmXWDhnLuMnjmfNpvXs6TpOqphnaHiIFVddzR3zr+d4x1Fqa0bhwokjkyeZz7Av2sk7W9ZTXxXheHcHRshNa10Dv75kBY58gbRu4/m3XmfP4UPK3Gj05DEM9/Vz42VXMHrCODZ1H2XVu2+zYNwU3n97LW6Xi1uuXcHlU+eQLZo8tXE1/qowl0+fq6ouT7/yPPsPHVTnWSovt1x7PQunzVOuiH0nuqkKhMqWn6dBu0IQPM0v+rcH9I86lvdJM3QB9IrI0MDAAHV1dSpbF2KY2CTLnmezaQIRqdolOdFzHH9EB91g574tvL9tPSVNMVxPEdikB64kvcWCE/tHBnQptQugWzbdFwN0K0t3CDblxcRKCI4GeTOmGO7hKuF1SW1AxudONz0uBOhOh1Nl6FJy//QAXdxKpdMrpLhfdA/dkq23Su5Zy2JPEQ/s/djc7XT1v0fK3IWmR3E4bLidjXi0GbhtM9BL09FKESCjmLGqh645yqNUNhxiCVo00c0cRkDjR1tep3FMCwvrxuPOySmwM2wzWH18BzmKLJ4yi6OHjzJUyrNkwaW4+1Oqt/rdN39GpL6GRpuLyZMmYlZ7FGHNlTU5tu+wahVcNWshYwteAhm5Ok2VfbQXkzyz9k3mXrWEuvo69KxBvLePnVu2sOSqy3HVhjjSfYyGMfWKeLdm7XpsORu3Lr6OvFHknb3b6O/r5d4VN9PV0c7Bvk7FCL1x1lLchlMx/ZUlqF7kSF87bx/dTe3oZsZW15HMpnn+vZW0NjZzy7SFyof9zbZdlDxORrmCdB1tY+e+PXzxs3cRSjrYd+gIO2Pd3HDtddQN5FWp/YdrXmLWJXOZ2zQOp6oKyLC1TtRZZPX6tQScboLVQaomNrBq4zvsO7Cfbz7wVcJ2F5vWb1C97gXXXEnUXqStvZPYsR4WtExmgquGGlcQTXrMmkGfPcVDLz5JQ2szoyaOVZWNnqPH0ToGuPaKq0i4bfzdD/6Jq5ddzajRrdhcOuteW8UVLVOYPX06PbY0R3o6VCl62MjSS5adGzbz6wuW01LbyA9fe46i3cZl46fhFQJYMcehfQe4Zc5imv1VKPfdtEGNw0W/meSxPWuJFrMsm30Jbt1Jx1AfR/fs544FV9LcNIqH336dYDjMrZdcQVvHMZ7ftgZnrZ/l11xLOpXmqcee4orFS2lpaKa34yTFtMGY+mbVZmgK1+HVdBJimVvSGAzAd/etpDPaxxdmLaUuXMWW3uO0dbRz7zU3o+ULvLz6TVW6nTthCsGGWlYd3cXOjZv5X5/5NUIBL7/7yHeoam3kzkXX4rXpvL1pIz6c3D7vCnyhEN955QlmLpzH3Maxyulpe9cRxk4YhyttsPL5l/HZXdyy7HrqHSFVaRJ6mOZz05+L8erq1xg1polQfZiMZrB9325O9vbz7a/+BtmuYVauWk2xxsO0S2YrT/onfvwgi6bNZlxTC5Gqan7w8IPMWHoZgUiVImCG8dCAD39Ow12w4/O6KbkLPPTiEyT8dr54xwN0ml3k40me+t6P+K+/+W1FWNzbfpRiXRBvbZj+/j7e+NkLfPGam1g4ZS65VJFC2lR9f/G4f69rP8+++gKfveJqahrrOJju59UXXuL3b/kiYxua1X11oP0Yl16ygHBdFZsO7+Sd1av4L19+gIb6UTy9611Wv/MOX7vpc4yqqlNmPP/7j/6E73z7D2kZN5YH33udTMHgS8tuIpfLsLPzCE1jWtRxPLb3IBtXvs2XPnsnjcEa6oNV5BMZNd1wWsnRmo6oDGBZZsPnB/SKwti5MmvVGT5LuOpCfe9KBj1yPO9Cn/9p9dAtt8QcsVhM2SQLyAuoVTL0fD6LN+gmX0zT3d+Ow13E6bNxcqCdN1e/op4X1ThN5Kjt4iRtKGKbCog0WQvP30NXnuOSOAqYq1K7tGgraqMiblPhL5ydoVcAXVfb7nDasAtB14iiu0oK0N0uyfCNjwToUmIfCeiqp/6Je+jW5FexIGp2vxSAbo2RyMbIQdNdNtWjKGlRbM4BOnt2kDNP4vbY8PvDeF2N6LZWtEIzGA2UigLgMVWOETAvKYKEyJ6Cs1REF/JDIoZW4+af179My4SxLGqYhCtdwuX2kfbaebtjF8d7O7lu3iIOHz1CWzbK8iuXEezLoOkOHt26huaxo1nUME5JFfbYcyTNLMGCnZNdPWw/sJ/PX/cZpph+qrMaLlNTmUlvwMbbh3ZwPDHA8uuW48mabH33PcIeLzNmz8Be5SOaidJ7sl2x6AfyBsNdg1zdMhvd6+OFo9uZOGE8V4VbKObybBhoY8eW7Xz7yjsI5V0UnC4SRho9rLFx3wfs7mln6eVLGeOvIm0zeWLbu1RFInx28nxOdnZijo6oHnjmWDdet4dXNr3LlZddwSxvC4ePHOf94Q5uuf4G6k5m8Ls8/PWrTzB/ySKmVjcRLjmVEpoUNTttGR5+8nFuveZ6Zs+cRjQfZV/nEd76YAPX33gDVS4v77/9Hq11TTS2jpbGJUc7TnBw536unLGQS+rGEzIcJAZi9BeTZCb6+ckzj7Bg3FSmT56iwKSrq5P33lrN7XffpVoBz//sOe6/4XYC0rfVbOzatVtlQ3MumYuhl8iXTAb7B5S8a2cpw9rX3uIv7vo6ib4h3jlxQOkGXDN1nrJj7cwneezhR/jt275Ec6CGVNaglDVo8gQZtmX5l52riZay3LxwKV63m75imjeef4m75l3J5ImT+ZvnH1O99y8sXs72nVvZ1LefO7/yZY62HcXn9hIfitPT0c30iVPYsWkr1b4wl1+yiIjux0xkcRWl5O7G69Q5khvikY6NyIL2wMRFNAYibE338KMnfsq377lf2bL+y5M/5YarrmGypxqn38O7/Ud58bnn+PM7v4Y35OV/v/Mko6ZP5Lqp84k4g7z1wToObdvNH9/1NVLZLH/63IPc+vnP0VjUlUBGtz3LcCpO4kQ3IYebdavf5at338doXx1ZIeTZQA946R3u49FHfsK37ruH6towcS3PKxvfZeOxA3zzq79DZ2cHbzz7Ir/+ubuY0jyOwdQQH+zawfZD+/j1+77GroO72Lh6Lb9779eo04Popoblw+SgIOzwfAmvV6fkNtl4eAcPrX6Zr/zOt9QkxaHtuzDae/naF+9RPfiOxACxgIPjgz0UTIP3V65h8egpLJt5GTXuGsyspCg2+siwsmMPq99exR/d/euMrm2hnRx/+aO/5NeuvJHpk6bw988+QqSmmjsuX45X87K7eIL/852/4Js33cmUGTNY3b6P9zdv5r/ecR91WoR+Ujzx6E+5ffZSZs+cx58+8yMmTJvC/MZxNFU1cLDUR1IsiRNpMgMx1r7yFr//jW/jMTWceVQAJ2OylRFBy2nPAmI1rqlURz4eoAvgfhRAP7sU/m8J6AJkQgwU7oqs8QLmwnJXPWXNrnrouXwWp1tDDCliqQFyJembG2QLCd5a8yqJzDDpvDxXRBPdBmWqIiYTFUOvjwbolQz9w4CuBh/L86nlWcbyOJzDfhrQHc4S2VwUh24SqfLiFVKwVBk/QoZeGdMTUpyIysj+W7LMp5U//9XtkPIo92lA/4X30BWpX0UqUlJ36tJTF3JLGps9Q2fXUVxuTZHNfN4qXM6qMsPdT9H0WMIzDINmUBQwlwxdAXplbM3EVTQwgnb+auUTtEwYx9Xj5qBnSjicbpJakVX7N9He1c6XV9zK0Y42tvd3cPUVV1A/ZOJ0u/jeOy8we94cLqtpZaC3j5d2bcAdDqjStdfrY8+Jdr500+2MTzqpTqJYwIP5DJnWCIdzQzy+8hXu/PydMBhn5bMvcP+X71FjaFuP7GXXvh00VQdViTPlcXPy8Al+/4Z7cQWDfOvRf+Duz9/FzKjG2OZRvJ/r5enHnuYPr/w8VaYHV1UNg0aCtJ5i69FdDBWyLL70MuwDCTEF52dHtqhRobumXqp6wQ+teUWx4S9pGEvOyLO9r51lS5cxw9lId3cvGwbbWHH1tdR0JGisruXPX/wpC65YwjhvFXVOHySzxMws+cYQP37sEe68/mb8ugPNUaAvF+XpdatY8dlbCDpcPPr9HzOpfhSZTI6UU8MdCpOIpVhx2TKm+hvR4wZ6toR7dBWbtU5eeec1VkyZz5iqekVsy5UK/POPfsTyW2/GjHh54fGn+JMvfoOAaSdTLLDzwF4OtR/nuptvIJVPsXr1KsXk18I+EmEX7XsO8rW51zK2sZlndm5A93m4dtIcdIfOoF7kn7/3T/zP+76FLWXgCVeRHI5T7/QSd5o8dPA9Us4iN89brOarEz6NF554miXVY5k5bSZvHtmpzvvipons2r2dNw5txNMUsYhfOUOKvzRU1XHDsut4/90NBJ0eLpk6mypXUNYoShmDYjqvGN6DviLf37uSuqoI99RMV1a93bVO/uwf/5Zv3Xc/NrvG3/z4+/yP3/k9aqMmBiUOe/M8+uhP+X8/82VcPjf/8+WfcP0dn6Em66A6EKYrHePlx57hO1/5XRLJFH/+2mMsu+E6ZoUa6Ovv4/H3VylOyLjqekqpLO1H2rj3trtp8daiFTSyGkoqd3C4n+efeIz/9sBXcTog5S6qts6bB3Zy+9330XainR1r1vHH93wV4ik1j37w5AmefPcNvvi1+9mwbj3uVJFfW3ojNYaOLV2gIDITPh/CbrHlLEGRuDGE3hTiD/75r1ly83WMHj2Gpx9+mLuXLGdsTb0aWfvpK89xIDOIuy6sFkFnKs94Z4gvXv0Z8n0ZqoLV2DxODiZ6WT/cxv59e/kft95DNpWkzWPw3MsvsGz8DCZNnMDf/uwRrrzyChY2jpNRGIaw89cP/xX3X30LY1sm8GrbVjZv3sL/d9e3KJl54g4bP3viSW6aNJ8p06bxo7WvYZSK/N6K+zgycISHN7zGkb4TTB09njpPkH0bt3LPrXcysX40o0J15GNpBeiieWAZ5VpCRhUMVxn6xwR0xae7oHkspwhoI3vxlTl+FRCU7W4/Cph8HJZ7RfJV+ufyEFCXcU7Fcnc6FfM7lxf1qgIOl5D8MiSyQ+QKSWy6qfroQ/E+oskhipqJ5pRjJwQ1pVRV7nWfH9At8pw1pnZuQK+Q4kaKy1R661JyrwC6nQqg2x0mkWovPp+MT8tIacUCvKIPWqm/WG6fQoqT4zwyQ5e2w79LQJfZ9MoFax12i9V56hRIDUUJyYhouMhpyc+yoLgiJgh5QuTGXFCSnxWvdPmkPHYkADCt/rlSPZN5dJlFl1vHVKNrUT3PT3atwVMTZsW0S9Vomt3pYTge42cvPs28GdMZL4xZh8bLOzeyfNky5rjrGBjs54frXmXu/HlM1oK0HzvOgN/GxFnTqXZ6ae84wQtr1/CNL9xHa9SGpy9NwOYiaSuSHVPFMTPG02+/wfyF80m2d5MfGOaqRYsxSyYb921XUekVC+epjKk9lWTjqvXcf9nNOP1+vrdtJfPmzmG5pxnyBuuTXax5czV/dsOv4U9pOEIR+rIxCkGTvV2HeG/XVu6+8y6a7T4Gc0m+t+4VRo8ZzY0tM+jpOMHrezdz+52fo6HoUj31ZzasYvHCJcz1jeZE50le2L+Zz992B1PSLoZ7+3l4y2ouWbqIqZFGHImcIjrtOnoQ25g6nnn5BWa2TuDKhQswskkOdh/j5W3rufWLd6mRsHdeep3ZrRO5dOEiYkWTdKFI0RCxFzt1hotQQZcWGUPOHIerEjy/8kVmB5u4duES0qah2NxPPPUkd9//awyS58mfPMJfPPA76GmTRD7H/mNHOHayk+tvvoGj7UfYs2c3N994EyWfi/3JPta89Dr3z7qKpqo6Xju6g2gqwReWXk82lSZX7eN7f/cP/P7nfx1v0YkjEMCQ0bmMQSHs5uFD6ziZHubuK69TBJyU38FTD/2Uz0yaz/y5l/Dg2tfxeH3cOmsRu3dtZ8vAIZbeeDVet5eSiPjkTDyai4DTy1svvU5DqIa5U2YyuqaJ9GCcbDRJ0OXH7/bS7cjy4+PvkU+n+IO5KyjEknTV6/zZ9/+O37z/qzjcLv7x8Qf53E23MNNXq0avXu/ex9r31vL/LP8cjbU1/NFD3+Vzn7+LWsNJ0OOnPTHMq089x198+TfJZrP8n9ee4MrrrmZedQur315Nt8fgmptuwIeN9kNHePPVN/mN+75KuOAmHUvjqa1SM9jtXW0899ij/M499+JyaST1Ahvb9rO2/RDX3PZZUtE0K594jt+66Q4ua53JzuO7aRvqY93RPSy//VaOHT3KyT1H+cbVt1NX8oj3BoWijaLbhSEKeVmZatEoOHP0FuK8cWCrGiGcNHUyP3voUb7/+3+GGU8QjUf5+0d+xAP//Q+II/2RIm+9+DwzAvUsm7qAJk8N+VQed8hPVynF+4kutmx+n28vuxWPrnPSAz9+6mGumTiLmTNn8IPXniYYDvLAlZ9lIDdIr6vIP/zg7/nK5TcyZ9ocXju+jb279/Iby+9Q2XXapfPDH36fz85czKJFS/jeyuewOR3cMe9yduzdyZudO/nCnb9GBB8pBvnu//pLvnb3vQrQq/UApbTxkQH9XKSyCwGtyvRH+J2f67UXA+wLke7Ual32o68Q60Z+hxIwKosTnW875f2q3Ox0Kp5FX18f48ePR8bYBNBLSs2xqGbRizbRPEiQysXIK/tUg+6+dla/+xa5UgaXVyqyAuqa8lJ3ezyYZtne8Qyi4ZmkOKXZXgb1M3roJQ1NE0yR2bOKhWq5H17OfktSXREVxIKBzWbidJWUYpzLbaOuLkiplJEBuhHfbskXlZFOgXZR5tg1TWlQyATJ6QqJohp+grE1Of7SsnGgaXbLKObnLSxzYUAXVQFLJQ45KPJT/S6gL70RXYnJWGBelnpTpRF5nYFmy2Ev5qxO/CmWuwXoonKlWO7FPDG3yZNHNuGpjbC0dTqZ/jg9/cMcP34cp73EorlzqNG9DKXjvLr7fZZceinjCx7Vr3tm53ssXbqUCbYAB/ftZzjoYPqCeThzBbZ8sJW9J45z72fvYnzGRThVImj3ECvkSdT7OJ6PciITZdXqVYRLdj5z9bW0NjTSO9DLod4Ouno7ufHaK+ns7aErlWLre1v4b3d+jaLDwY82v0UymeAbi66nkM2yJdpJf3cfX5hyOZGCZLF2iiKZ6EhxMjPAugM71eiUaK+ni3me27OB2poa7pq5hJMdnbzdsZdrViwnktc4fOgQq3Zs4orLLueyhqm0n+hmVcdebrz2OsbEbBw9cIjn97/PpVcsZVZDKwFTI+R0EzdzZGq8rP9gM46syZQxYwh5dXYe2svLm9fywLe+oZS1Dm7fpcbKpk2fgRYKksrmcBUc1LtD1BTcFOM5jJxJyl+kuybDw889ypRIE1csXCxDpuzbvY/uw21cd9ONZLxOHv/po/zm575MWMRkCgY7d+1ieGCQ61Zcx+p1axgYHmT58uWq5L6tt43Na9Zy/9xrmDFpKk9+8A447Nyx6Boy6QwDdoNHH3qE373jXjW33RONEfGHCJc0YnaTH2x7i2ND3Xzxmhuoralmw6HddBw8wl1zr6C5qZmH3n4dj8/HbfMuZ7C/h8fXvsSMxfMYO3qMmqdPDMUIuv0YiSxtB45CtkBr/SjVgvA7ZN69hBJELJYY1E0eOfQeHpeD35y7XPWOD7mzfO/xB/n6l+8jWBXitU1rObhvH19ZcasSN3q1fZc6f9+47HrG1jXynZ/+iNvuuJ1x3molaHR4sJd3Xn6TP77zAaXf8J1XHmPOgnmMd4XY9P5GUvVeli6/muRAPxvfWcfuHbv5L9/8bSZWtZBPG0ogKWHm6I318+7bK5k1dgyTp02gP5/giTdfpiuf4r//1p/IEBE/+Ju/Y8Wli9VopExYPPLUY2qS5JrlNzAYH+Tv/+Kv+ePf+C8ESi7seRkvExGhiHKdkzE2pcftKZDxwoFkP3/38A8JRkJcNmMOdyy6mlIiw4nODn628lWuve8uXJEQHV3tvPfKG1xSN4b7b7mbwnBWCnT4ggHakoOs7TnMlg+28O0b76Kmppou3eQv//47fHHxtcyYNoX1Hft4Y9VbfP1zX6CmsZ6nN69i946d3L1gGQvmzufVfZvZs2s3///dv00iNYzp8/Pdf/w77lhwFQsWXsqfP/0gVbU1fH3ZbWzc9T7PH9zAsttuUoS7gfZu3nj6BX7z3geY3DQGW9rEY3Oev+SuaFenE57/yIAuPXPJzvv7+xk9erTK0AXkVUSiPKiF5FYga6RI56JlQDdVdv72upXEM8NounClCipLT2dTiimvCgwXYbmfq4euSHEXBXRN9dgFw8yCZNRFHM4iZjGtAL22NiAEnI8M6MLhcbt0BbzWfP4nBXRLKU/Jb4tltmb/BQO6REVyN8oJLQ/JWwP9ZYnXyu8q3CnLwapGnLxH6DtF7HJepIxVztALkvFLhi6yjaUCzlKeAdL8ePsqxYJuJagyxcZRrfhCQRpHNTC6pUmpWvXEB3lz1/tq5tTdF1fFLAHlZcuWsWTUFI4dOcJrO95nIB1nVE099XX1dPX1sWLRlTRnHFSZMk7mZjibJhlx0VNKk9FtPPvcs4wKRlhx5VVKoMOgwEA+ybrN68nlk2hOB6HaetoOdfD1u76CUCqPpYfo6Gyn44Od+DxuTL/O/JmXMD3UQp0eYaBvWD1vI0OMFG8d2MZgIoYnU1DjZgPFDM1VtayYNFepVz2zex0DmQSBvI2aQFC5zs6fMZcJ4VFEUxme376O5HCMloSNSDBEX1Bj+pxZjPfXELbpxAaH8FaH6S1mONHfw6Fdewm4XArUaupr6EvFuP322xWRC7PAqtWr6RoYwBkREaAiY/y1zB8zlfHhRqVpanh1bLVeum19PPz8Y0rlL2sYij/gTJncNmMxrfXNtCWGWLXxPZZefjkOr0fNZXccOEwobjBj8mSc9SHeXLuG7p6TxIt5nM01eLFz4+hZNNfU8+quTep9iybOVOzavkKade+8x11LriVk9+D2+gm4vJSiSWK2HC+3bWfbkX20BiNqfAq/mxp/iOunXqJu7Nd2b8bl9nDlhJlIDXn90W30JAaJD8fUZSwKgUsWLqI+Usv4UWN55IcP4nO6aW0cxdRxk2isqcOBHV04H0E3D697Fb/Pw/VjZftyHCLBW+vf4Y5l1yntBap8vLLydWL9g+TEinVcLcf2HeTPbr2POleAf/rZYyy87DLGRRrUqNyJxDB7P9jBlxddp3qV3335CdPewRgAACAASURBVOYvWsBVk2dx4PABXtq2lp74kLoGJo0Zz+F9B/nCrXfRGmxQvW0Fs24HtoibI13HePq5J9EDOt7qgCIX+v1Bli9eRnXBTWwoymOvPs/JoT7GNI/Cpzm557Y7lQqhL+Bnz7GjPPjSczh9PkLeEJPqW1k8fhbjq5rwIkIYNoYzQ2RcRZIBJw89+6QSpvnS7XcSytsUHyMYCPD9xx5ke/dRfLURXLpOUNOZVtXE8gWX49Zc2A2I6B41orh1oINdB/Zx+1XL8VeF6LJneePVV1gQauaqxYvpMKK8teFd2o8fZfeRgyy+5Xp2f7Cde5dcz8K5l/DWni1s+2Abv3Xbl6gOhjke7WflG2+yaNx0Ro0Zo1jukXCY2y+5guOdbfzjymewV/uVHW5TpJZU7yDXLbmKKS3jqfGFyMZS5yXFWaqWFxZmuVgp/N9Lhq7Ew8oiP7W1teU5bOWWpLJnScAE0POFNGnJ0IspSnZD/Vz3/jt09XVgqJHmIppuI2tk0ZQX+dkchA8Ly5ydoVsCM8JOF2OhMqnuVIZeKZ9bwjKlorzG0l2X7ZOyuykSsC4BdD82TQDd0kKxsvIzM3RFlZDZebulElnJ0D89QC87a4q75i88Q5dM224J3FsZeTkrV4SECmGgkpGLiLgF5JXpSyUxW1DQXe6hOylKiR9N9NuU9KsRGybQWsM+ZwLTbqMmqZHrFZlZn1IQy0mm77RjZjNUj2rgeKqfwcEB3NE0s2fNZJgc8WgMb9xQZdW0z6kyGFk8hdAhEoaTmlpxD+eUnKiMr8RzWYywh5SjREopExXwin65aGSLip3HqUa2egZ7cbsdVEWqCAWq6Gzrprm2haFoFFfYz8BQP+GAX/WYkqkkY0eNId0TJ6j5yAynCfp8qkXhqvbTZSbpiw7hL2kqM8s6SmoOWzsZpaW1hS5bhp7oIFW6F49I3mZS2As29FSJptGtdJEhOjBIa9GDy6nTUUop7eoGm4eQ3aUi67BIjNpMHF63aj84NI2Az0NNbQ29g/1KyUxEOKZPnUanzKlrReLSu8oY1BXdtHiqCBR14pkMvZpJxltiKNfLe1vXMffSS3H5/JTsDnwZmO9r5uSRdhwNVfSmEzS2tihxFdOlUUxkaDF1yOUVWWswk1B9d3d1CHtNkEIig783rVTVciEP+VKBKpdfLQBio9pzolsp1uVjKVIyEyvVneEk/sYqEo0+elLD2NIZEiJHa7cxqrqOVm+EdCZLWy6miFqNmkj8QqnaxYG2w3R2nGD2jFkYmTyNtfX0d/fidbiVkEomlhKNTiKBIE6bNW8u6nsll4OMTIqVCjTrsu82Bj0lOro7md44mmwmzYnkIO6akJIMjmsGJ8wEO9dt5DeW3IQjIT3eEt5gkFpPkEwmS97lYKinn2nhRsUlGXIWGIwOEi5oShhp2GHQGx+kmM9TG65W8qnjm8dgxnLkUiJRbAchq0XctMVO4qr1kbOb9A71cnjvfnymxuKJc2i2h9Q8ftxr41h/t/quplCEsb5qkr0DSlbT9Lno1HLKYc7MmIRKLsa5qvAbdjLxFIaZwynEIp+TuLNINJ8hkUpQH6lGT+fVvL7Mv8v9JsS4QE0Et1NXIkCOeBZ3SRZJH2YqSxhdkR+HHEWO93QxacxY0kWDYYepZGCrojmqAwH6yVAM6mRtAiIuTqQHeeonj/LVa29lyrjxpERbX/Tp43l1XeSFhFUo4CvYVcuj326o2fKGguh5e+i3FzgW71atlppgGDJ5dCE+2t14NFGdFIGm0/LX5ZzMkr9VevkfH9AVy12UKC+A+hcrqV/s759WyV35n5um0hGQkTXJzi3ZVdkHORdW2d0oZEjn4hjFFEUth81ZYNvuzRw4tpdENopUyOWfiE9J4qYsTi+QoVtKbOJHXhlXs9o2VhIp2ff5AN1ycpOStmaTMTORCJcMvaTc4Zw6CtDtDim5W4ZEFwN0ydArgG61Qipz8hcL287zd+FllCXXVXYuMrS/0JK7gLOm3D7KpXXpZ+hlKUQ56ALg2XJfXV5XllGoSPNJHi5mFjKLKCfGJmV5uxoJ0kXDu1AgKEYi7iL7tRia7mRMIYArpUw21WiVHvSo+exYIkaosVqVFg8ePoAxEGX+nNkYWpGgZHFFh/L1HRY9YY/b0myXMpKRxed0UYxnRP/A8rwW9o/XBaINXjAJ+EUXPU2paOJ26wwmo2qmtqWlmVhPr9K0LmSK+D1BCgWJBkvqPaJOl7MbZPMZZTQS8PhJRlOEXCGCdh847Rwb7sQVsnSk89kcAd2lxvBSHss4IWBAIZ0lk8uo7oYsOkPJOFm/k6aGJor9KUVe6y9l1WlodYWUZGkmoNPQ0ED+RD8Bp+h3p0F3UHJoSlgmY+bVBZSMxdSFKSVPCgX0Qol8JkssnSTSVE+/lMZsDoJZDW8eJTBS0J0MuG3EtSxePzz16ENcNvMSJo2dSDydVW2LSMaOz+PnRDaO3eMmaHeRSqXUnLqc8WrdQ3xgELtLwxPykyjklfBKvJCzlN1ydhqr64gK4dDIYeTz2HUdmwzu5wtUFZ0khmP4Gmqt/t7AsDJxSUQcDAtBswRuu12ZwgQcLsViFhU6rS5M3jApDiZV+aw/F+VIZxu7duzk1ls+g9/rJegNqKyskDNxO3RMYdKbReUu5bBbPvUSDNpEdMNWwlC64+XA0ufEMA1CmlP1j1OOIlsP76Fh/Gil7b5uxxaWzprHbdMXErZ7SJQKqqUh+v8ScOghP0WjgDtfUkIyhsuuMn2n/F7Ik3OB0+dSrk9mJq9A0VG0k06J6pUTh+ZUegPRYppDQydoy/RS8tiIDQ/Rc/gYi8fN4JZLryZUcJEYjivXPRFJSkjrq1DAHE5Q4wsoJTd0JwkVpzspZk10w0atM6DukWTBUEIx+VwKXzhAomSocTC1PhsmVV6/EmoRHfK6xgaiRopYKqGOXTGbozFUpYSGhBVvpLIKcN1iBiNqjqmE6q8KN0Uc+ESkaXK4luGBPvJejcdefZaCX6d29CjWbfxAjVH+0T3fxEikaOvvVrPSZA0VoOYKeSKRCJl4Ukn/uuuryWez0DNMKBhg0JbH5nXhcblJRmNqQiTg9qLbnPSePKlkbc8nLCOgruawKmKw51Bau9BS/+8B0CvCMpZdaFGV2oUoV9F1r5iUCMiqPnopRyaXIF9IUrDl0FxFDh3fz469WxiIiR8DSttd6FUFyewvAugVIZoKoAuGqIqAcgySq0nwptJDr5iClTvgpwDdTkFm5sWt0lFUBG4B9poaH7pLWO4XB3SpUFQA3QpiPgVAV14AFs/BAvRfeA9dxk3KJQ5FeLPmq61QRw6ugLgYcsvPCvGg4rgmovxSrhFzDGE+CqDL+zWhCKAXS7gLsrDlSTkMusLiPa3RkHTgy0m0aFMLs0N3ovvcSiVKkj7R8U6kYpipNI01NWrWWxPHHbGJsmlq6j1p5NX4lIwBucSlqiBemqJeZFdStgXpjyjRAxRTOhYdVopC4UhI7Z5Ivwp4uJxOJaJiy5hkE5LZNTM0GFPMTyFSyGIiFAIpMalsvFjCkBGdvOUDLuQxT3NEfZ5kApI5yCSEmHEQdKt9K8RTSu1KgFaEaGSEZDibUtrskmF5DdGFh7SjpMxZauwekqkUUZuhsiGRfpURMZF+FalM+Q7lOuV2YJim0idX5iJ+N/F4jIZAWGncS/bu8nnJ2IvougtnpqgyYumwaD4vUY9GtJAiGLKz+Z13mNs8gbGNrQzFEjRW1RM93qMUxuK6hlks4k0XFMnJ9DpIiKKYGMmIn7LMmGowZGaUQYzL71UBkhbNWO0YhziJ2cjbhA4DmsOuzqXfkBnUEklbQQVDjrx0hU1SXo2MsGk1CMliHE8r//RMMk1JrpXaCOlslmIsbZmFkFMGO/v37+eKpZdbwUw0phbyVDxJVdjS0pdeqSxkIgWq+l1lspBcUyLrK/K6cndKtUic0sT0QcxGBrJxdh7ZT19imLqmBiUOM3/qdCJ5mzJjsTvdZJUEsYtMLq9AVN3gKoCQY1fA63FjpGVyRC4dQynBOXS7MmeR4MnIiRSaB5fXj03MWeS77SY92SHeb9tNX3KApuoqxlU3sKh1Gs5UQZHiZExP9itj5lR/X9ZWp8gvZ7N47E5FekpkMmrbivmCcq4SrX05D8Km1z0u1YKKx6JU1dfS09+HN+C3FjsJDiWLEw+EfA5DCQZAU2MjfSdPotus4+nyiASnVL+kLykXhJN82RBE1ulg2M9gX7/SdM+bWfyNEdZu20RXvB+710d1dTOjI42MFSVD3au+x+aQ0SoPJzq6qI1ESCQTKpgt6nYVePh0F9VFB5l4QmXwYvoj/dyhwUE1EirnWO6lVDKpZGDL8FDhSp36b8VQLxtKWWtZ2cZlhNvaxXI3Ubb8JI+fd4Yu17o1c22th1J2ryjGyXmuALqArPjmiKtZLp9Qkq8FpMRu0hc9qQRmugc60VziwGhgd9kx5VxdBNClVC6ZykilOMvl8kKALuehXHIvZ+gWoJcUoEub1OEoUV3jxe2WxObigC5Jw9mArsRxRnYIPsaJtD7Dqkr/4kvu6kqv7NHI0QMJOyrRUkXcsDyioBjv1j9hF9ps8TLL3alAXRkC2sol90IBT6lAUjfpqXcqQpWvN0uw6MLjC+HTfaQHhvH5xC2tQMLMYHNLP94SIpBvKKUyZGIJnHad6tp6RdoaTCSUt3aVZKXDMaXXLVm7mLOoxcTutFz5jAJBl1tpjjtFDtZpI5ZNkJfyksehMjPR99Zx4HUF0G2SCeaVwE7OXlQFB7uUoUoGMSOlokS7YcPn9KE7vGqhFH14iVal+iAAmsymFFCJFjyGiUBJTSRCyTSVEYeUnwORkHLwkkzc43ATjlQpxzKJnoXcEwqHiRZzSnpUzFlkkc75RL3OAemc0jLPuSygzQ3ECVRF6CNLNBWn1hdQ2aUnVyQZjyuimgChCnCUTaodzaWTczlV9SFdjKMZOapMHaepkcmZNNc0YQwkMIs2ciI4YZh40qYCSdNrJ5FNUTQMwl4vRiqFzalh+l1KIlX5HecLSshFdNOzaXHMc6jyb0rOg92Blisoe1ef6PAbOdXj8moOC/BEU9pRIp5NUkxnabJ7lVWqzPAXdQeG26nkgSVIcnvcagY5W8ir1kt9XR25TFYpYIkGgCBMdCiqFjP5XlW+LF/miulq08gKz0OzE7TrFCTTdIj2vEFKvjToUnyNlrEt7N2zWwnPtERqOHH0mAL/sC+Iu+hU2v7SGpBxKFNKsJL92zWcMuMrBkLK/rFIbW21qij19PcQqg6pdoAzW2I4niQX8GFIwBpN4bTZcDnsZEpZjAAkcwmawhGy/cPU2H0qAMi7dOxCSsqZSvVO3iMqbnaPji7VKZuN+MAQDf6wCgyzZkGNHOZ1h5L8NcRxzqFT7fLSe6JLeWULK9/ldWMUTIZiw0SqqhRLOJ1KKTc2iTzlOErgKMGqVzgV2Qx2t9wvcmmKc4xNyeqKkUxATFuGh/FHpAKQwx7QiZspdK+bWDpGya5jdwaIaF4yHf00ByNkUmk6uk7QOLZFBeNi0DMci1Lyu7D5dJX9+3UXjbq0veK4vT6SKliS8Vu74g4Miqqfw0EgFFBsbutRVhw/RWqWKmEZ0MsWr/9aQFcKmcLy/gSPfytAt0hbUn0UF80uRYyT36UNJuVsaTtVAF0y4Gw+gSmA7pTEJsW6Le/S0XOcouqrZ3F6nORNUbVUnskjjsCZPXQB9EoPXUC9wma/OKCfLrmLk5msvVKmV4CeS6mfAugej7DfpW1czkPP00MXQPd5farkLg/Z908O6JYdrDWGaFd8jE+p5G7NTlQIHpZ9apm6X1nA1DVtaf+eJjJYG2K9sgzip8zmKz6zZb3gClFOsnisTF7ICJotrjJ4Bean3NYkb1BUOZylAr35ONE6t+qBhTI2AjYPuZxJLp0h7PVQMAuUlLmLpqLzrJwwWwFdtA6k/O32Yys4SCQzat5WMnrDZpJLJmh0BzHSWVV2k4VKDFPcXo8VNeVNbIm0Kp9nJfMvZOkdHuDIscN4dZ15c+bgdfswsoZyUevv7CPiCar3izRsMpfEJRmbS6MnG1OlP0fSwIOLWCxJ0B9SiohyU6bFSEbK+fEo1aEwPuyqbCzWrXIj5cT+MuBXNqAy21sQ+UUxdJFRK5tGKp9VJKpsIqXsO6X/6NPdimQnIClz7sFwiFTfkPo5bGZV5F2l+3B6PByN9xFprEXLmZQSaTzZglrohcSWpUDR6VCOa6VCSWW4MpsgwVO6mKJKeAI9w2qcy+XxMSzfoXnwBoL0ZBKKhOYpm7EU3HaV2aXFvtbhxGu3HL60kI+0kVOZkWTJUvbMp7IKTCSIMT3i7JYirLT3M2hZE4/ThdMleuDyejeGkSdpZrB7XRQc4sFewpcpWp7yTst3PStETIdTuaZlMmmlSSAVAwkK5ViL2YkEZNIvlOMjQCRZiRKWEJclEZ80rTEWp9utqgdix+rDgZlIKeMY0bQX7kbJryuTm+HYMGOamhnu7lHkL7cuWtfCoQhAylRBUiKbVp8ngZNMecg/aTP4Hbq6/voH+1XVQUBKblZ3wMNAbz/1/gj9wyK+FEaTgCmdV4Cl2yCTS+Gs8tB18gT1wZDiR4jFcMYwybgEmIv4xDDILCrXNJkv7k9G0dxOlVVXB4LkB2J4dbfS0DecGiUJHGSJzRl4bA7l7ieWtnLOZPGV4+Pxe9X2JzNp1RqQv0kwZ2Rz6jWiCpjKZtT5kuqGKC2m5TozrXMqwj25aFKR9LxOB7FMEndjhLb+LgJVQQaHB6ivryOZymAUHAScPryZIk6jqKpADpdT8TXkWOVjCQXSCckcxZ7VJ0FkGpIZqrxB5QEvpX6xSk2mU/j8fpXcSVAirRNpy410ZqkYelnO7zZlKKVK7x8zQ//5A7rFyD7/2Nqp+sM5w4pKhi4/K2X3trY2xo4de8qgRABdgmpRAxXAzeaT5EzRNrAAXf69t/ltjncdoaDlSRtJnG47eTm+kvV8CNCtAEoeMm6m9EpOyb1armsqhhJuw4d66CNwp6wTrxzXTCtD1+Q6U4Beorrag9efPRPQRxAaVGghQbyM7elO/H6fUp+0AL3s9qbEZT7u40xAV7j7SXroRSngS+lCGIqqr12OjpQtnQXQQnYQBqM1bidlDDkB8s8yprcEkyQLPz22ppIX9U+UeCx5u8rrzxzak/flVTlbggn5n5IDlIOouBIlBdBDmTi2sE+5hIlHtvR0XQ5dVmwGCwPs3LWby2ZchW7zYXe6SA8P0hzQGR7qxVMtUbuBvxgmk8wrslrRlsWpSZaYB9OhVOz6hgaUWYpEYicGenDWBPFKiTuaVnPnmaYAB3rbVbYuYJvv6mf21BnkpeRe1HCkDMW2lp679BT7Y8Mq2xlKx2gf7iUwpgmPU6dV85MbiCpgDPrDylhF8QjKpk1K50iEdUqWL7xVh6w4Mo+49suZgpollfCrEniVL0gpq8tTEjCoC7D8+dIbtZSurOfle+Q4G2Vuigq/iiX1PqW/VH6t5RIpwZxsoHynfEZJiUTIf9mV+IaVx0jPUXrQKgMpX/CqJ3vqPRbtwqrZWJ9VUJ91+uoQz2l1Ncpn2s78uzynpGzLO618HsrFItVOsGJ65e+tqz6bdQQrCl+qIFe5ceV7R9yPlQW78lSF+HOuW9Ya4bWIQbI9yhtaFk/VNpHSovW7fIMVoJZfJx7X5YzPocZWyuGzummsHSnrXSklsjJclOdfpR1UgRPxMLKARVpI6pzLdaOOm3VfW8qY1vcrTrG8SKyCZRsqX1cqWctA+bmKG2jlOFfOgVQOxNxHAEwRxdRnWvt89sPa7/I6cGplsfbEqm6U/66Ojlwn5WunfM7l8+VzZe/l+pS/y76oNUEBqHWElLJkybrOrWvC+jLr+rb2uXL9W9erdZ7ktZYrZ+VIl6dt1atP32/nW6rVGVDn0SLHfZTH+exJP8p7z/uaERfsGZ9fni+3njs7Az79aRfrDkggKyRdCWolkJWk4dixY4qnIMGYutbUMlVS6m+CFaIrkjGEsBoHp3AtDFJGlAcf+xHhOj9pcWATxrnuoGBYN7jKUivKayo4soBZgj4LfConV5200wvDKevayjV4xt1cboOMuO5OEdkE4FM0t0j1K6l62RbClZ3ayoK+Ui2VMyyBqdfnxiU8pJLMxVuZtXX8Ptr5P/c5lOvZSpI/MSlOrFVOrWxq4atYAcqXCNgK+cAa2LfuD7mjKmx2SyBGoh6rFFKZQZfxADXQUQZ0S4DfAvTyQxiKZZ8hWXrlXEm+rugllYXFLosUGLYiedkOh0TCUn0VAC2RS6XJahkyVVmefeFFbrviC/jtVdhsOsVUnAZHgYBfp6+YpVRy0eBoZqBnGC3gwuUp4bElSCdj+MONdHb3UV1braL0dDaNtyZEj7i0lYq0ugIMJaM8sXUNWrVfEalEpWucI4BbvisYVBdlg+4n5PEqtTpXwKtKeycH+th9YC+NU8azau9Wpo6fyA3jZqnXisWpuHs5bW5rpRoJKqoEUw5sLnLHKZbth9fTj7xGnB1gjgyWT90ipxbnkTeG9RWf5FK29LErWtinA5cPeVWOKIOda8dGSmGqy3REL/NCgCyvPQXs5zliF3v/uT2pz7W4VOZWJQawAMkKnyuAXQa6CuCVt2fk94/8rlO/X0Qp7FzvOf1cZaEsn8typnnufTrX9sk+jThv5ziGF/7+i1+m59zn8jE6Fehc4GPOty+n3qIA/eM9PorSW+WTR5bGz/f7x9qKiwL6GStLZQE+9eTFSvYjAb0iA9ve3q6846UCogLVU4Buya+WbAUy+RRpI0FBOFS6qeRgX3jtGWWxKiIzIuagOTTLi+EUoFubVQFz+anK+WeA+dn31oVXoLMV9tSaVbnOtSRNLfJE8pQNriZ9u3JyK+uTvF8VkXQHPr8HXapUZwB6OQn+WCevsoZa0xKfmBR3TkC3DmlZ31YAvczmU8exkqGXQVpl09YcotXbsH5a2bm1gVaGbhEUTo+yWWUTK3exMikB9FMDIBL5CgtSonKnpkqAQ7GoIghJ+VGXcZRUBvwldkf3suqdd/i9r/whuahqO1Pj8+KI9pLNJUgKGzueY1LtFJLRrCKDpbPD+B0ZHJKZllykcwVaWlpUD1lkXB1uJ6lknIDXS16IMTVhdpw8Rt24Fto7O6j3BRnrDKAVbGR9HqKxBFoyR9jlJRWLMW7yRJL2IvsPHlQ9bRHE2ZcZYO2qNfzBirupKTnVmJY02YUt8CtAP5VDj4gSRi60Hw00Kjfqf1RAH7kYnfr9PxGgn73/qoJ1kfz4lwHQLwTgFwPUi+LEzxnQZfukalmxUBXyYE9PjyLnKpGVMqDLNINItCo8KAN6Ki/agFlsrgIFe5YtOzdw4NgexX63lUuAFWEZq2pzGqwroP5pAfrZ14FVEUjS0CwBdqpcnhEMqkwtWJXGCqDLdJNk6KK9IMx72T5LYOaXFtCtznnlYQnWVyLwSoZuFUlHArRVdqi435SzeZkvLM9ontrhyo6firasz5f/l5KG2NXKDar+LEAurjxaid7YIKMnjKWjq5O29jbajh8jJb7F1TXMXDQDo7HAw48/xrLZ13N8fxeJZJapY8Zw6cRWqqoDnDQSbN+5jyVTF+Nzh8naS+zZu52QbjJx/FhWv7OBabPmKsMHsW8s6Hbe37iBeeMn0dzYyJCRZsOOD2jv7cLucxOsibB88eX44nmS8QQvb1rHrHnzOLZjL/lokhmTpijb0iEjo+bTR4drae/tZijkUJriv3vV7TTYvaoXHoxUkcvKxXFmlFnJzq1je+EM4lcZ+oczx/9IgH529eFDoH7R62PEPf2hDPyXP0M/tR6Vt/2MDOtU8nF+2LsYoJ/dYrkogI54wUeRbh35eZ9qZn7qwJxeH85dcv9kGbq8W3rnkp2rlK6s3SHH1e+TKYlyyV05olntWQH0rJFRJXfTlqXkNCg6cnT3t7Hq3TcoaDnsoheg5sutaq56lE9GJQNWzdwyy73cNDvVDjldlvz4NUIB8vqmEnZ75rSegCq9W6mlaveI9ohmU+PKAugO4cyU+/oWp0Bt+L/msvnQaytY+Sln6GeaAFr67dKvK2fsH1o4rMhECuXqQhpRFjkNSBYh48wdHtELUVrG1gV5OucvV/a1EqbMNbrsRNMJ3lyzUklBjhs3lvqaGkxhmIc0Ttr7eOjxR1mx8GYmtc4gmsiwb9tWptZX0zKmgd5iinff28BNS24g7K8hSZGNG9dR5bEze8Y01q7fhMvv55LLFioCWOdwP2vfWMl9V9+kZi2f3rQGX2M1c6fPpL2jg2PdJ3CjsXTSTKpravjbJx9UClSLpswmpHt4+cWXmTJlKldfcw0njrcTdvuVdvnafTtYOGMOM7QIE6saVXlf3LTsupvirwC90uX+VYZ+Vsn9QiVnaw28WMD3HwPQz1Wd+DRK7v9WgP5zAfMRIKhW6ZFjc6d66J8c0BW3ojyiJt8h0wyi6y7e4KcBXcBZRjoFqC1AF4EZ05ajaM9h2NJkiwleeO1naqRN99jLrmtWD7kC6BZ5z+pRq4RPZnI/Qcn9QkgrgF5bL2IzloucqigLJ6Us9iL8Ffl+MWfxiFaBx6XAXQUZQq795QX0MjHh1N6fVkY6lSGUM/bT1nUWUNtE020kMUD1Q8oN/nJv5cwTYgUIFtFB7FatL1WArmIISx++aBdAL5LTiipz3rBlIzNmTbcM5kVmNJmk6CvR6xjitZVvcdXsq5k+cS7pfIG1q1YxsTrMmPHNnMgPsX7TJr5ww50UDRuJUomdO3dS4/UwYUwrZqnAc6+8xO33fhG738Oqte8qRvZtsxYzFB3m4U0rufTaZYytb1Js3Wgizq4t27j1ymvp7u/lX157hnvvu4/RepBsPMUHB/YqadBZLROoCWRtdwAAIABJREFUi1QrNvirK98iXFXDVfMX4RvKUuPwkk2m1by73eUZ4fVTvq5/1UMfEYmPuF7Oc3f+R+6hnwvIRh6GM9kXHz5A/9576LLAnzeoUbt7YUraRTP0SlXwY+RYiqx5EaW3sz/2bGC/2PZddLN+ziX3SpVQtrsi/yrPDQ4OKq8EazrKqrWeGuMSJnkZ0ItaHtOWUWBudxd5Y80r9Ax0oXs0RTa28r1y0KnmzS1AV0Cu2O0Vn/ORpLjKmnDx7PjsNlzleKrrSktTUyeugTnL310ycjGiUpokoi8hGh+iSWAvA7pIdVtVA9lkeY8ah/vly9Ctg2VdG+XMu0IMKEdPwkRXcntKi/20CYso9YherkV8sxjtZwJ6xdauMk4wokSkAN2qDKhCviK/FtXHKEAXMC/maD95gk1bN3HzZ26mproKp91OOpEgUUhyIt/L1p07Wb7wOpz4KDlcHN63j2DBYOLUsXSag6x8ZxX33/EljFyRRBG2b9tNnT/MhNZWdLeN5954mepJrTS0trBm5WpWLFzKNHct3T09PLjhTSZcMpu+ji7MdJYa0QhPZbjr5tuI5VI8/d7r3H7rrdRnNIy8wboThxQL/+r6yfh0L8eKSR57+hl+98sPUIqmqfYG0URcJp0nEoqQyMlQ2JmPX5XcR96wvwL0C4H6fwZAP9/+fyoZ+ohS/kXB8xwv+NcA+rmy9F92QK/MnsuuSy9daQ24XGoWvaG+TmlmSNaqgFgIzgIiZUDP5EUtLqv66ALonqCDzdvWs+/QLqUWly/ksdkrA9KVoOB0hl7J0j9Jhj7y+J5RwRCk09JU1RTQdUPtm6pEFKwxX/ndsk0VgSSH0kwQprtsrZKRVUQ5GW+V1fuXpeQ+YmztFJO9zHS3VcbSFNRaQGtJuYpFqii/WcP4tpKbUrHCfJcZPaG3WSIc1kibvKdCmBs5IyilGa2coVsMd5Whl5n3AuiGvai8nw+1H2Xjlo3c/JmbrPk/08QlYhsujc70AKvffpu7VtyF0+bB6Quy84OtRNvbuP7mq+kqDPD4zx7j61+4B59bJEZtrFm9nnpfHfPnzCGVGcD0lHhs9avMXjCftl0HuOvqGwmnUfPWD739Gpdet4ympiZs+QJ6tkgpnVdjO6YTHn71aW657npmeGpxuFw8tu1dnEU7X5hwKTazRFfIzo59e5kdblFmHCJfKsp1SvYzGsfpdf8K0E8PlpVLFL8C9HOBy7n66f9ZAH0kqJ+uGn46GfrHAfLKFXoxLfaRn302oJwdqHys7fg5Z+gV6Vc55gJgIl4lhDhhujc2NqiKamW8VhHFZBHXSuSkh55NKLU4AfVcSSSCdQ4c2c37W9crb/SMkbaUFU+NCUqW/28J6Bki1QVcLvMsQLfIfRVAF3VHkV92i6iMYt5bGfppQP9YZ+7Umz69Hrr0KtScmMU6r4wwKReb8qy5rnsYGOgnHBJzDJO8GcXtLZJI9TE0NEhj/Th0Zwgjp1EwHegOsaQTMXwRGtBGGLKI4o8l/6hIYDL0L9IxlTleBejlsoom87NWyT1ZyJIy08q7WKK5K69YqiRXT544gScUIGUr8NOfPs43v/R13E4vDn+Qt99ahdc0uWTRLBL+LM+8+ASLZ85g0oTJtPUOsWnDLkaFxrD0skWkMj3Ywg5+vPJFpZx20/zLqbf7qBWzDTReWfc2WiTApHmzlbZ4tr0P3RTt8yCxbIpHX3icB750Dw0ZTQnTrDp5iGj/MF+ft1wZfXRHHKxe9x7XTprHuLpmegYHcetulaELWx8lHXlmH/Rfk6GLXO2FxtYuRqr7ZR9bs7a/XEG6yFjVhUDwfLdcZU75fH+/WAZ17r+fZuue/vuHx/IkfpUxmUp8fy7AHrldPw9At2ip5TjqY4ytVaZVzgW459r2s0HsYsf3QkvlR8nQK5Kl5/uci90fF/p+OaP/GkA/12eNHEs8F+BfLCA4zQw/69M/Yg/9Yp8v50cArJLBVmRghSSXSMSVIJMAn/LnEoaY6JZIn7lkkBejlmwMm14gW0gqtnvGjPPKGy+QNzOYGBTtoshgtVWssv2ZgG4JkY4st585tnaxOfoLXj9aBrcnTTiiKxlwSRalnStZuczUS2Yu2bjP61EZuvADlPLBKVMaK5P/pI9PGdDlgFlz4Vo52hNBGJvKuu3Y7aJqFiUc8lKyiTLTELonT2//UU6e7Gbq5Pm49SoKhgsz78TpCCpZV1HmcYo+tAjfq8zesMbbFKBbFqsi+1ARODlNipPZ+NMl90wpjyfs43DbEfbu20MiHiOTStJQW8uSy68ga9N4Z/V73HrNjWrOreRysX/PPoLYGD2+kVyNyYYP1mBLRZU2c8EZoGT6mNm6QJmJOD1ZiiEbP333dWUesmLaAsaGGwh6/AwPDtM/PKw800/kEhjZPL7hHJObxzJp+jRsusbrq17jthU30FByKxnSdT1HiQ3HuHXypcpkZn96gK17drNw4kxaahrI5w0C/qAy3hBtYDFkKZMQzlhYK6B+sQXnV4B+4dvpYjfcf0ZAPw2qVpn05wnoF+yBl7kiH3dB/CiAfjEdgY8/hW5ttZTcP8mjsn0fhTR3TsA/H6vvUwZ06RdXsvXKT8EF8UOw2y0tBQF5JbMj63fJJF/IkkgPYXeVyJXSaArY46zb9C7dPZ3KdS1fylFU4mW/AEC3ZXF50kQirtOALhLMZwG6sPklQ/93CuhycCVDl/loIbzZyWYzhEJuzGKMAoPYnUmOte/g2LGjXLZwOUF/ExT8GDkdhxaCkotioYRTFyZjxZxFBCMtU3oL0EWhRzJ063aoALrSDVMyvFYP3eYRDU+NZE7sGg1lbiEMd7GP9PqCFO0eujpOMm30eCXBmS6VSMYS1Oru/8vem/9Ill5XYuftL17skXtVZWVlrV1dvVLN5iaK5EgkRUqWSEMzliEIMzJgA7YH0MCQYfi/8PxiwJ7BWBp7jIEkDLiOKJLN5toLm129VHWtWZVVuS8RGfvbF+Pe773MyKzMjOqq3mhWANnZWZkR8eK9733n3nPPPReSEaJlNeGggdWbb8PudXH6iedhKGMoRJNIfIo9+qhHLbxw5SIK+TzPTafs3KAhKPUtHBudxPzmGtYNUkPqqPRjTOTKyOXzaLVbaHcaODo2Bt2LmDqvSwGXEabMMvyeA6tSxvzyEsqT49DIztUO2Rxno9sGDRWhTk4yytmbzTwCdHFOHmXoOyvjYTP0e7PjrHFUvMe7Zwg4R90WMO73/KweuTdoyN5vGOAemmGJFXJoBfOwgE7osQbsCd8lMvOnz1S97/K52Z+LXuZ7W8/2e7kPA9Dp+MgljpiOzPo1+zdiaGk2OgE6HRvZJtN3TmDJECxy0e7VoeVo6l0fkh4ihIOb89fwyi9/AbOgw4ntDxHQPWh6H7WRHLPJNP9DS79Thk7/T1k7ZegE6Fngkq2pvWv7AZfAdov3w7etpTaVQrlOk75SyoQpd1EXDwOKWMjyj0aN1iHrLUhqE1dvvoS5uZv4xHNfwkhlFro6Ct+hOVkVgOvqUgrojpi2JvsiQ+eRdkQTi0EsZMdIDzE4VdhI0j0mjGUSnoQVkFOcpkA3tNRVTvxtGCSQ9SKSADyvXJEUtMkfGhLGdAsdbxO9UhuJ0cZLP/hPoArAb//eH0MKq0CzDE3Oo26v4NryTSy7bTzz1NN4rDwFp9HmejjZahZo7CoNiBnNQTJ0qE0HuYCkgDLcPi2GCjMGUhBxcKIW81BzphgVavuYsMroeS6cignX8TAWajw2cslpQbdyPAmMrFYfAfq9lPQjQN+9RTwIoB8EpOLfH74P/X4A/bBjGAbohwHy/WToh22yDOhso/vgD2EZ+uCP/URbO+t+J8ga/LddrN37nKHvBXQB2DKL4xoN8tSfYKCjR0jTCGNq56JSa4Qo8dHs1mHkZKbcaTALzUhv9xr49ne/AY3+XXIRsxnZh5Ghe1DUHmo1C7qhIk5BnL4Lyp1oeEG5iwxdMBF8zWhiOInnHsrLXayb95ByJxMAuhikRKdBKaLnj1vqeSKayoBON61pxvDCTegWTTnaxOVrP8Xi4gLOnPw4jk4+jkLuKEIvD0RlSEmeHeKIco/Z5s/bodwZ0FUg1gWgp050mfWrkrapUBJPPuKapfM0LIUy8zBAt9WGLss8jpTU9U4oQ5d1hJ22mEFOVoExUFNpAMYmpGMRYn0L3/v7f8sDWz7/5f8SpnIE2BpFuTiFuY1buL16FzA1PPXEkygrJprrmzBVAwXN5KEbpENvmAn6cYio76EAFRNk3yqraPaEg12pWILne3B8D7FKQ0tCjBXLUDf7kA0NG3nAcT2ckAoM6CuxDa2Q4+EWyiNAP7AP/VGGvgMWDwPovHHcY87yCNA/KoB+UJa+H+B/GICeUe5ZPzpl7ZShswWsJkTQlKHzBDaqNdPESwRod7egmuAMXUxfIwbTw7f/8zfR8zqINB/RhwboPiS5i1qNFOyUYFKGTor9CGHkMqBTMisAnWroxCzztAqG4eyzPqTI/b0EdAo0RDRFWbS87dueAbrGoEkfUNV8BPEmzEIbTnAXl67+GM1mA5XiLE6deA4jlVOI/TIQVYA4z7Q60RhUd2dFPNfQKZylgS0E6EYK6KLuQkNCmHYX7enpAAmqsYQMkjSkJWeaPJuapnRFnodGo4VCdYIHWIAmZlkmXBJkBAHyYYJA6mIhmoNRsfHai3+P0LfxzPNfwIkjz6G/SMdYQlhQYYcev6apG/BoAlACFGWDRzhSqxpN1OoZEuK8Dsk0oPsx8i0PCc2zLpoIpYTr4WEUwg1J6CHBQ8xWsKVeBEVXsaIH8AIfkx6VMhJsqgFiYh0iGmzyKEPfcYLKukAeUe57874HAfTDatg7xlFppvA+iOKGUe7DctvDMvj3IkPf4+k07HD2+X066OABnrnfU/YC+1DR3PucoR8kiqPrSmNwSSxH7VwE+CSKo8mXtB3TUK8YIbp2C7IWwY9tBIkDSYsQywFefe0l3Ji/gsSMPlRAT9DByIjFgE44SF7tlKFngE7YlwE6l0FTYusjDuhEtZNbjnDAYS6f55ZrbBxD9IOiUJ5ah1lsYbP5Dt5654fwAxcqxvH4uc9gauxxIKohITo7IrCkmgu1MOwH6ARqJlvsxVKYTm3iZjcGN9640ulRAWLoOZMrdXa/x+YuNCO8YBjQdBPdgNT5EgpSBM9zIBctxDRH3Akgmy7cWhtb9g1cfvXbaDbWcGz2KXzuU38CuXUEqjqOjdiDquvIhxLPPu7IEfK5HIoOzRRIeE4yHQPNzXZ0IK4WoMcSanUXepDAySnwKbazyfVNQ5I3RDt+ECHq9lEkQ3pFRluPoWsayp6YoOYUVISqBNmPHlHuh7StPcrQHy5DzwDi3uxc7EyZSddgBn8QzX1vQDG8hj5MFDdc9HlwY979APqwGrrQWD/4Qwy0evDnDz5zvyz9wwb0jOon4KYHUe1US6fjovHD9DMpwHWdWroS7uPmXnSeYhii57Y5Iyf/9iC2oeQAP+pjfXMFL/zs+4iN8EMF9ChuYXS0wNauxFTrZEmbhAzoVEP/NQV0ytA9SATopDikKjQDug5FMhBFPmTFBpRNaNYaltZexcW3v8uT2KS4hicvfB7TU88C4Th/xWERSayLmoNC2fkO5U7tcCJDN8VQxzSIoLo3D2jJnKGopiIlsH0P+WKex00SzUOtXgTocUAGNzJ8GgwPGSN5C+vrq7BqZS4dSE4XqtVH11zG5ZsvYuHGLxD6Diqjp/H5T/0JktYEisUTaJKOIJZRiBSEUQLfMrgVRWs5qJh5nsWtmgb8KOCZyralQgpijPWAkmZiM+wjXy4hdFzImoo+IniBGNQS9Poo03fK3JUYJs2e7nvwPA8omZzNaxw8/WZm6DRlicbmirmpAzV03jruP0M/rHHkg1G5H7SjD7qc7fkbHllM3tgP07YmxovuiyjpSRGs2MEZ+GDXzYOJ4nau22HP3z+gGBQ97g+KQ2vsQ9B02PX/KAL6ILA/EKBv0w77jfc8+G7ZT3SX/RuZyVBWTpavBOgE8L7vodVqMaDnchZfwDi1RRVyyxA2dQdFDqAECBIXuimLsapyzO3EvuYgkgMOLDPLV8rtxf8LPdWg9YyoOe/cS5l1+IOEVJIUIAzbAtBzVDYgQBfeKWHoQtMExZ6nQTQm1dBJ+yVGidPjI0e50wljLCFgVnzEic81A0lSoSllaAq1eKno9ZowDBuFchsbzZdw+fq30PMuoTZiwe6rCP0qzpz4HM6d+l0EzhTsbgGmPgpVMxFGNsKwD0n2eToPpa+BB4Q+RXmKGGRMQcTAxct6Dzl25khvYNPYZmRFrZ9K5iPVcWyubqFaGWF1fKu9jIkJYLP9NhJrCa9c/BY6rTvI5fLw3QLGa0/gqbNfxEjlNLbaLkwyfIk0uA5NBdKRM4sM2k7fRi5v8fuTeC+WJQQEwIkMI1RA9f5ICXgmOG3OnK+I8orYrGnuMi+/dC51Nsd7e/5zOr5zTzNlpnBnochQr+7Dx6cOez65PO3KEgZ+3O74fJ/Gp4qxifuMTx0AdHFsu2u9uw9YDPUZzDAHN6Zhfch7g6nDNob9AetgMB88pntfV6izFUU9sJV47/Pvef80CBpcLzvvI/p5xRoSoJ6xHYOvwwHVIYA/bKOkeumDPz+7rw9OcYcCekaDDjvQfX7P7/qwbcTvUXa+c312PNnv5yPde39vuxqk13zwVdLNKTvmHf54YH3sfv/DA4qEHeOOHTvKQE9GK5qmwHb6yOdzcH2bfd3bnS2olADznHQbhUIO9a06fvLyD1D3l+Ghz7PRfd+FQnVrYkR7XVSrFe6wyi6TGLdMe2s6xIusdznVe7CLIIEGYzkwjATVWh4m2dGGXUhyAFUDfM+BqmqolkknIBK97T71iHrzVURsUftwj/dMFMc3OvUMxqJPXFYlqOTck6gIPAWhL8HQ81BkD5rWgRvOYWntR7i9+APY3nWQPwptDjJGMTX2PGaOfg457QnEwSRx06x2Jx0B0ReS5EGlIjmNpIsBVTKhGya80BG9sJSx8AKjTWhwE99N6+1enjIiN0a1NIZux+UFFcUOHH8NI1Mu3GgOSxu/wM35l9Dtr/FF8ewc8sY0Tp/4JCZHL6BSmIXvkKWfAU0twPcVuA5dLAOlchn9fpeZAgJtAdnZKFj+MJDYBvdgqeuhKt1txHzwDP3XedpaBujbY3V33ZiifVE89mbv4l+zZfLhA/rBG8owlTYFHIcNCNkvs931mul9k4H6zv2RAfrA0I6053zbOpu4LRE9i/O5z0SzYVvV0Hnth77Awfd29rT7AfRhx/jr8Pv7bV3b+1l2A/rOtczuEPH7wSh98G92B8r7ZeiH98knPEp1YmJcsKe6xk5xrkuJkAnXJ0CU0GhuQnhoCQc5y6IuoB4uXnkVlxdfgy/3YZgaHI9YYIlLtb1+D4ViAUHg7wJxBj9i9ghHmCSPhDnaAzwEoHugPLNSyyFnSQijDiefipogpI4peQfQ2VtFJTV8zOp3TScv948UoIv55ZxhUlZJ9J9EB0zCADKmDxEEDnK5AEGwgpX1X2G98Sq8cA6Ktg5ZteF4ZEhjQYqmMVp5DqdnvoyR8tMI/Ro8R4euW9yoL5EFbEplxJEPVaE2NANBRBluuvzSHXob0LczswM29ESGLpmIghie70DTY+SLgKQ10XGuY2PrTVy5+UO44SoUzWPaJPBUeI6GonUEY5Wn8Kln/xy9psUud4ZWBmDC9wmoFZiWiSDwuCyQSKQvGLx46SY4ZCE9AvRDTlCaoT8C9IPP0QcJ6A8C6nsB990FBY8AncPV++xD32+VfBCAfvDxJTykpVwuMchRQkU15yD0oZsaPN+FYSqob20wzqiaBD90uV5NgHh3fQ7/+Mo3GdBpmpnt9hEnMTRD5fq8ZtDridHdWVYusvT3CtBjkBmJqkao1ExYeRlRLDJ0hXxQAvqdzjM36DsBOuEW99x/NAFdTLWhrFxWNAQhCct80aaWI0AjkO/C9Vaxtv425u+8glb3OnSjDTPnArLN1AR1gdfXFSiYwTNP/DFmj38WiCYRh2XEocntb8TMUZ97QvrvyEOSBHzx6H13AF3UA8WmMADi99RX0wAgof51BUEK5onUhW7ZCJN1XL/9UyyuXkSzexO66UEzaMGpLPTrdT1IMFErPIknTv4pasUnkTNq8F0Fvq9BVSzIkg4/IOqFavkhEplYDCEa3KlZUrRIlOUhwp1DrAG3A8v3kXIfVkPc24U7qPr9oCj332RAZ50Jd3bs5n73u277Uv4PmaFnYelBQDx0/eyjjB/2nEEWgQVUh1Cmw17rYX//AIndu3rKsJLX4IvtB5zDPt/7DeiD73/v8SUsJCbqmWrq9EWtxTF3RSnwAhc5S2NAj5MAuq4giNw0W5fQ8Rr4Tz/8D+gGWzByOhzX5gSPwJ1agGkvEu5sAtCphMmsXpql07mjlrcHp9xJUE0iPh/lqoFCkYzQeoxRNHwtCoMU0GtQFI0V/AToFLywCc1HLkOPqYZJdLPCJ4/s+hLJRyL1IKltyGoTHXsOW63r2KxfQb+/BEnqQFGIBiFvdsq6Y+StCrodCY6Tx9T4M5gYfxql/BnUSmfg2haDOvW1k/ELCQ14Ul3ii+yc3nsP5beziPZSKdsQk1KuMQK3g3xBRi4fYXXjKtbq76Brz6PRvgk/2kCuQCyEA8/vb5seRNQqpqgoW2chu0/g7OwXcOL4BSAuoNMiT+Ice9Irqs6UD9WBdgA9mx5HRXPajDNLnP3v8w87Qx+2ITwC9Pun6w6uoT845Z4B+mB2fNA1ez8B/aDsfOj6OYCmH/Y8cbdQ8P4I0A/L0oedxw8K0PfP0sVsdM9zUSwW02lsDhRVhqzI8EMPuqGg02shisjEBax4J3An6UYg2/jHl7+Bpfo8tzjT3/uhj5xl8nfy9yCP9fcT0BXql48dlCo6SmViBPoM6IoaI+H311EpVRnQwyDcBehkdPbRotxjGbpW4Kw8jD3OyE0rgB+vY7N5GfX2O1jbfAN95y6ieAv5nMRTzkI/ROgnDNAkhsgX6GIaCGMNcWxB18YxNfEkThz/OAz1OOKgjMjLISIhnKTC0MkXmAzwY9D0Oe6F32U9eVDGO3jz02ZANY4OFLWPzcZtzC+8gbX6ZYTYgGG5iNGBptP7kP0sORylY/54AECCyC/Ckh+DLh/D5NgZnJh+GqXCCYR+jm1sJcmALKtpDT2bGpfVzEU9nT3v04l0+0H6hw3ow9KJD3M4y6MausjMswx9ELCz/x/cSN8PQGejjH2Ecdm6GVbDfhCafjBDF3Mu7j+o2ruehwHe/Rz/sHvkYX5P2dy7eRzWh/5hUO5733P38VEtOUSz2cTIyAgDum33YebIYyThhI1AnMqhfmBzAkhsJwE6fSWahzdvvYI3r73GrdF0I7hE0+d0hAnt25FwnSOBMWfluzN0TkKpDv6A64cmiJKuKwxtFIoqKjUDkuSwGRrV0EnsRaI4AnTCAQJ0mpEu5rWH0A0qHXykauiAphgsWovQg2L02QWubd/E4tqrWG+8DUXbgiT3oBDdHAGBo0COLVQKU6hVJ6HIKlZWF+AETZiWDD8i2kRGtXYC4yOPY6z2NHLqLHTpCCIvL9TtIEDPZuhmGTqxBUKwsSP0ymjITCC1WxVLxxXHywjjTbx9+WU0O3eRyFvQTAflqoyN+h02zPEDB4VCgXslXUfQKBo5yXU85M0RdJoJDHUcp2efx8mZTyKnH4Fnm/A8BVauzAwCi+LSITbi+2CG/tGl3IdtJo8A/f7B5P3I0D8KgC7uuXvV6rR27hcQ313tPFuVqe/3A27Ie4OJ/db6/R7/sPvkQX//bgB9WB/6hw3o+1HuBG40pOvIkaMM6ETBFwrUZhwzoJPBDLWo2U4HrteDQv4tnMz5iFUXa73beOFn30PP7oq6e0C+IAqr1ynhG6TchcRqh3J/eEBPuNfcc7solFT2dKcZ6RmgM+CngE7zTQI/2B6pSnNJWIQdvbuAbd+kL8W8h/ZyJwFDHBMtQm5mfdjBMjZaV7BWfwuN9lU4wTKDealoQld0OB1C9DxOHLuAT338d/HkzHNo+T1869t/j6tzL8EqB5D1PlxWrucQhhVM1D6GyZGPYbL2MejyBAJXQxKR+E6QvZwBp1Z6IlNgyUOqzBwE9EEwF/9P9f3b8z9BdQS4OXcJidQHlC6ipIXJo3ksLl9DLi+h2drgxUb+8p22g/Gxozg+fRKeF+DmjWuolCZQtKahSpMo5E5hcvQJlAsnIKGIwOeBeamSUogId+roFDWyA/2B9/uHnaEPq+F9FNrWfpNr6B8VQD+I8n83gLh/wHMYFD4C9MGzc5jK/KCz+H5T7ocfnxA1kgX4sWPHGeA6nQ5KpRI3k5E4jixgZRXo9Vv8pRnUSUVT6gjQHdio4xv/8HdotrZgFXIM6ER4snKdsw0RcGctaxmgC++Kh83QEx6R6jod5IsKA7qsOIhioQ0jQKfEr1wq88AyAnTaL7lHfhvQCQ8ervfxXbWt7TcRhhYBf8GFJHcQoYnltStodefR9e7CDdZgFcggpY04CvDcx57Hyz+7iMhTMVaZxn/9J/8CR8Zn4Dk0CK2Im7ffwd9983/HmcdrWFh/C127AUnNoVScgameQqdRQME4i3OnPonR6jTsfsCvWygWeZwo9cKTLoz60gngiZbn/n3+Egp8aoeg72RyQ6ILitw03YUsr8Fx17HV3ICVV/H25Vdx/sI0StUYit6DG2zgnSu/wmZ9Ffl8EXGowbGBmenH8PHnPonv/cN3YPdD1MqncOHc72B85Cm4vQICtwDTGEFM1rcM6HThCNAzyl1EZsQ2DLug2aaYRevbrSBZdPc+iuKGZRbvd4Z+KCWajng8DNCz3ukdseTAVLCUrT3sdhpGyQ4bn3r4+duj6djhXfIqAAAgAElEQVRHIHYYZc58VEq5HwSow45/0JBnN6CmQe/gydlRYYqPlfb17m1be1c1/IETNAzQ7/097UN0Xz2YBuF+MvRhAe2wgGXY84fdX4Pncj/AHvb8Yb8fBuji+Qe3rQ2Ozx12fPf+ntTePlPjNHiqUqFas8qDqcxcjkGZqXWJvNGFjimMSRRHbGeEUOqhn2zitbdewuUrl1AsF9Bz+jAtA91+Fyq3waXl2Gytphn6tr0MC63vn2UbPJ+UqimShCCwYeSoF52U7gkDOnmyUPZOo64VxiUqF1Obp8Ak1ptlJmgfJUBXtT5008FWZwFusI6us4xOb4UHqnQ6LZSLFTz1xLO49MZV2B0P5WIVf/Dlr2J0ZARVZQpeZHHd5Jdv/QNitY5G9xbm7lwjsgL1zRDPPPkVJOEEcuoMKqXjMHUaryp630k8wXGQKFcIMOcTlwG6uFB001PyTvU2iviyDJnoEQl1yLLL0WAup2H+7jWMTZg8FS6R63jrnRew1b4Lz++xyj2JTPiegkrxGI5OncbM9Gn4rgYprnB/OtX8I78M3yGGQec+fMIdblvjue6kdN/pPZe5fn4wpAg3od3mHdnPtL8yyD8C9H16zdMxunxuMnDa3S+9bVdwyK43DBA/ioB+ELjv+zEHRGUfFUA/CGjvpeUfAfowwB72+/cK0O+ndW4/QBeTyULYfRflchWapguTGYPsuoWAmCxgg9CG63e3AZ1o91DqoxdRR9Jl/PJXr8Iq5tiRU1IAx3ehEquaBqGUoYvQhDfjnT33oQCd2t4lhCEdb8w1dMuiEMdBHFPLmsTZOQN5CuiCV6ZAhQBd2KQPS+iGXcP3LENHEsJ1ukw3uH4TUGz4MVEjDTJaRafdxOyJE8jnTPQ6TVSrFtZWbmF19TZsu4F/8Wf/IyRnFuOjJwC1i9tLl7DWuI3vfO87yOVr6HRkfOr5P0bBmoGujMFzBV1hmhpkOYDr9aFqBoN5Qm0J2xk69fqJ/kzKxOnksYOdTKP5hEEB/UzqxHwuguf22E61VLagmzHCuIFrt36GuTsvwfbnoRgdKBqZCIjAgWxnaW67HI/hk89+HbXSWVjmJNy+Cd8tQpVGIKME3xf1fLrEieyLMbD8lQnkKEM/nHLP2JD9shcSevBN8gjQHwF6etfvBb1hAclHKUPfC+T7HfvuzyeC9UcZ+rAt/+DfvxeAfj9gLhKrLMEaZKZE33mvazOgm2YOrutD06nt14dKw04QCED3OsLPXaWxoxEiuY+Wu4Jmbx0//umLbJtJg6xsjxzmEs7QaeCVcDfOkiZhLLMNog8N6Aoisnk1IpSrOiyLsm8SxlHrmoRKucpCOMIBAnb2/UxIiEd4kglKPyKUuzBoU2HlDNgetakFPEwliIkyoZm3bShKgGrVRH3zDm7degvLy+9AVvqQJRt/8Wd/icemvoYwLMKPO+jYdeTLJn7y85/DKoxCUWpoNVUUrCkgKaDfczlayxd0duMhQCeKZgfQBd1OwC6AME6zeCGiIHqHFgIpJ9n0L3aQhD2UyzlWQ7Y7m9hqLWFh+RLqrWsIklXIegOa2Yes+ghDyogBVSY3+DxifxRqeAaPnfo8Tp54BnJSRb+rI4mK0NUKq9zJ7o/b1hjEB8CcKHgu8xweoZETGGXhO/SM8ACmn2lKHG9wjwD9NxbQGQT39KEPgt4wSvjDBvRskx8mitv/98ONZYYGNA+OhSLjO8Qn4iFf+p7XH0ZpP8j7PSygU/kye+wH7IeXDCjhErXydquLUqmCnJlHEEQMxo7rctsasZt+0NsGdFkhxjXkDH2rvwhJD/CjF19Ap9eGWcih1W1BNTTIKs0jp/bowbKBEMXtmJc8DOVOai0ZCWXjeohiSUXOomOjsq4HWUowOjqazkAXFtUiQxc1dJGhH87Q3s81fe8y9FiFiiJyRh59uwNJIQMVl/vQ8yWy6duAbvax1bqFO3fewPLSFURRB5UyCQUM/Nk//ZeQ7MdQtk7Aj122jtV0A1fm5lBvONC0Knw/hyTOI47IlpWy8ASaToIGomrIxIayZgJv+t1eQBeUDZu7JMF26wM9n14nSWzIUpcp91Z7AwtL17l9rdVdgJ6zURtT0XfWELFZAGX4IkMnUJepJ16agNuawpHxZ3HqxDMYHzkDJFV4toEoINvaHCviRbfEgCBugOaki37YgwA9pEiCfbvp4lObhPhZU4SN4CNA32MkJFYFB+H/f6+hZ4B+UHb76wLo7z47z675oFHTvXfSBwm497P5vtu/+ajX0DNAPyhLvx9AD6OAAZ00SjmzwMpvwoG+IyxdKRkKwv42oBOYEwMcoIdmfxFGXsKvLr6GOwvz0C0THbsDjcaZKuRYStnw+wfonO0nIVQthFWQYOUpiSR/FPJaiTE2Npa5pKSBRFryJWbgowfoMtx+hGK+zJNzNIMK1S6CpAnd6sJ278INF3D12s/Q7S1hYryEyPexvrqB2emT+O/++V8h7I+jkp9BvbWOrXYTChn0G3ncvrOKIDSgahV4rooo1KCqFmff4iJRdJPSF5yNpzV0ztCp149HmnCtnQCcMnOibWgxkC1fFHvw/Do6nZvY2LyB5dWbrHCH3GEzGT9ssa87uRNRHyQBBFm/0oPMEOjBVq/BGGK/gmppBidnnsXE2Hko0giSsABFLoKGuu2Y39DFz5zh6LtwGjrMy53eJwiofUNiFSh9p5/F++sC3B9l6L+xGTqXlQY0GHsBbNhwmQ87Qz9s3nkGfgdn7w9vLDNMtPawAcF7+fyPYoZO9e/Bx15gP3w4C1HngknttHswzTwMPccJE9XQbZfU4oQpIe/Fnt+FH1FyJTJgP+qgG6xB1kOsrC0zqNP2GpJpGY/MEEHf+wnocZiwgykBei6fsCiOvEs46IgDjI+PC8Y/lfJklHvWuvzRytATQisHpaIFn1xwdBlBRNT5ImJlFe3eNVy6+gMYpoPA6wKRiqJxBGdOPI9PP/dVTI3O0qA2BsgfvPB9zM3PYeb0LM49fgGr6w02mrGsMQB5yCiyRWwc6ogjsmClcXWUqZO4QNS3dzL0DNCFspya/GkRkEGMolIw4GOruYmN+lXcvvN9SOoat92NTeq4ffc2+7kzta4AmkpDZuj9DCgyUf0UDJDRTMBZfhgEcG0aFlPD+Mg5jNUeRyk/i1J+BsX8UUShgSQxkSQ0Kc4A0jnxABnKUJ8kjYbdfVMM3iB0Q/C4VCD1Ok74Z7pxTJ2MDB5R7r/JKncuxRxCuf86APqDZeeChXlYp7hHgD7IEA7Ulvdktdt70mD9mYjjAUDfL0sfBujEfFK5s9uxoWkmVIX2SwlmzoLjOULIrFBXuQs/EIBOYE7JmRe2EUhN2EELiibj+y98H33XhlW04AYeE9s8C+t9zNBDj3RZCVQtgGklyBcAw6SW6B1AJ3ASWiemk4UoO/Uiec8B/Vu/uLxzHTh7JCEXaXep15uy4axwn9arqB7MRX0CIQea0oGVl9DtteGHXbS6K1ivX4cTLKG+dR2Fcogo7CHwApw//SyeufAFnJ39BCrSCVy68Q58bwtPPHGW9+SrN9/BnaU7uHT1MpaWVzB76jweO/dxFAvT0NVJVo4HngEZFhSZLjztZBF7ugsB3I7KnX1b2KmH2sZo4Dy1EthQ9QB+2Maduzdwa/51jE0EaPducavdiVNl3Ji7hIkpGsUXIvCppdEC4hyDeuCHkOUQRk6Covq8yMI4JmYHskStagYCv8DGMkfGL2Bi7DGMj57hmnqSFICYXou86Q0OSNjjjsVyaR1q180iNizTNOC6fa7/U7RK36m8QbUhMrrJW2UkMTVeaulriro6GTKQCFCIhuixT28+/+vBPfA7gcXg5LJd8fiu7JCPeLDDJf1TZqV2OfkNmJAwL5695qABULZh77PJ8N9ntTAhNNn2yWfWhp4jmJBtyp09l8X78E3E/f/0OJiyzdrCdqUgAz+Id3kYQcu7b1vbe0yDm+h+wsnDAF0c+c6GvvP8neuxM+go/bfBEhFfroFruU/b3eC52+/4iG3LHvv9ftjzh5WwD8+QRXa4a1zdAZ/pICXysIan4Rn64a8wnHJ/mPW336jVwSua3dC7ehe3BWWUJglAz8Ru4moNrsn9AT0zU0kQJQHXy0kURz3bsiT8PiwrL/zYQRQ2/ZdsXQnQu9wW5hMFH7Qg6w4a7TWMTY7hG9/+BrY6TdTGaui51OIWil70rDqT7hkcAGd96CyK2+cxuC3t3vJ2pgtCgu/SIBZA00OYOQJ0OnZihAOurY+PjQpVe+b4t82minMw6LJ40D4z7N931dC/+cpL6fmnUCbNfGHw8BEJlA0LhR4BBFMdIAs+h+efy3IfMhpQ1C6uXKfBKwvwwnXY7iZKZTLad6EppPxO+Ot3v/BV/N5vfQUqDFxdvYb//N1vIwh7mJoaw1e++lVuxm92N/E3//e/g+vRBS5hpHoWp098BuX8k/DsMhRUYegF7k8kcRi1YicMYOLksCgOKiTOgEmBSL7r4LqGpNiIpS20Oncwf/dtLC3ewdNPPc+1ddtbQa7gIYjWceLECL7/g+9ibHQEjc0mivkSdE3HV7/6JVy8+HPcun2Jo0TNlAHFQr5Y4eyZ6kDNVh+GVkEhdwShX8IT5z+PqfEnYRpH4PQUJLE4r8QJqSoFDqSGJHCn2ewCjMg9j5SR9BkD30bOUliU5/ltlEoq5u9ex63bV/GZT38OcUSsRQGIygBrDTQhBtTI8IduOFEuADEE1POeARmL8qgYsANJAicHl3d6ozJg7l32adybgqtYnOSItyMU4oCUotMDAT0bTpMt2Z3IVQDt4CMNSLbBWjyXjl/XJIRxBySWoc9q932YBs1CjrkNhlgVSB47TnH/aUxtjcSa0I/CvEIEQXuiEQ4S90D2QbHNsLtu399n52Z3DrENcLQqBm1Vh7zHfoA4rIaete5l14+/77JTTUFv+70p+0j737eDxPv78PceH71WykUeEPAd+srpvXJ/777fX9H771bJ75yPDNgGBFT7BG+09wwD9YOPL0uSDn6FQxkEnjb4cKIqclPja54eJH2awVudxpoWClQ6pK6gGKaRQ79vM9hWqhXYbo+1PULXQ6YvOo9CpZ+zEuWgvWnWtsX3myIxotAx0H63uLiE2eMneG+kBFBVxNAWeg9iRcs1EwvL1zkTdgNKIDu8J4aJh1whhys3ruDarRtQTRV24EDWaJgLlSfT7DhOeEALgTmlrHz25QRxBt4DIJ7NB6GAQFwD2jeyjqKs/VWG41D5NUI+r/KMkrFRC8WiAqffgGWpKBZz6TuJsyxed0cInZ2Pg9bI8IAwTW0Yo2VI33z5tXTNpG+U0EcV873piwBdZO0xg7gk05Q0B4lEoN7AVuMibsz9Al5YR89eg57zUSppaDbrsMw8okCBIlnQ1Dxmjp/E0SNHeRD96toSbt68Bs+3mTabmTnOG6uZV3Dr1g0xG1ey4DomKkUa1HIBo9XzGK2e4iw3DGn6GbWGEYCp6aYspusQqNMwFynRGNgZ+CMHkuywRzv1zXtBXcwqjy3cvHUNMyeLOHLMwN3Fi4iTDu7Mz6HX6UNXilASDWNjE/jDP/gyLr7xE7z2qx8hjJsoVgvoOAHKtRGe0UsZcxTJ2FjvotMELHMaI+XHMDP9HEaqpyElRUgJ1eFFWx0tVhpMQEp9Alqy9U1imQFdGBD4qFbzaLVXESVtqLoHVXPwztXXsLB4A5/+zOegyGPQlSlo0lEkYQmhL0YGypoDWSE/egJ0WrnECqSgzmsrgETAL1yO+U+2DRb2gHoG9DvbjtiEOVt8TwB9QODEVFRGS6XLfJu5yGbJi+ybZxoHCSxTYg8EWQtQb6zzNLzpY4+zkFJVTKG1kMkESQB6HNP5ziGm50vePYC+valTwEOc38B++3D50N7bVmwm2zvoPsECdTIMAjxfuvR4MjYkO7x3C+jbm3j6Aruevy3cTOnCdIVkBj07AdBeBuVg+Lr3+EQNNQveDq6VH/SaMhSJruX9sEz7vAazWNkExPQu2L4G6dnZNiIZhD3xWtldQKD+YA96BdLQPAygDzemOuzYBKBvw5eAnGw9pALcXM5ikI6jBPT/nk8dRp4YghK4bN5CTC7dW7KiIohC3nMpyaHnUVBJoM9cWkzdRYItk1SF3NkREpOqyFhZWsbRqaNQZRWBR4NMtNQRNEZMHUKyi2ZnGVAduEETnt/h0aVB6FLNExtbG/jpKz+HUTDR7rehWzoiZm9jwUOmgE5HQnsHPUIG9DRx2QZ0AbyciLAWS5iWsUY9Ftk2fV76oomakhTByhGgBwzo5RKN2N5CoaAhb5FlXJacUHCQtSkTS0hn7PDr/+4B/aeLiXD7ycRZdLJF/3RGTQq6gEaVkg0fXQJXUNjSXbxz/W+w1X4HW82GAGWJRuI1MTpaQXNrE2Hgch84AZ4Q8Cis/HYdMSuWBsD7gaiJhKHP6kSKn4hCpqAvXyizsKzTdiGhhNnjH8PMsWdQsmahq0fh2RXOtojioJuTj5FZFgJ1lYOJOJYQ+gTqNHg+YtFCEHbh+luYPlHhyWqKsQE/WkKrM4fXL76EyJcxc/RJfOEz/xWKxjRq5WkUFAtvXv8pLr3zU6ysX8L88iVUp3KwShaSSEexMI6pyXMIXAvtLRmmdhRxUMWxI0+gUjmW0u001J4ckmh8nswOSIpCi4vYBFpiCjsL0ZKKSfmvBHDdBnKFEIpmY6t1h33n19bnMXvyHJ5+8vOQknFE7ihCrwhVptYPC5LislOfrIjIWQA6sRaC6ufMlOgs4ZMoFOHb29S9W0Bm0LDzm3Q7GwChh8vQM+oz2+Dp54zNy7LzAUEhj0OUEQcRCnkZXXcBuunjzbd+iVarj8986itQ5BKXN9gLgAIYBnQCKAqoDAZ0ktAQqAxm6I8AndZDljl/cIDOkHmAJ/z+oPQeAPq2KDUd3pEWc3a932DQOvAL3vR54/91BnRR8hgsv+yKMZOEExXS7ZD6PJfL8V+zMFiSeCiKQmKjVPgVp/M0stNEf2cYBicvTD0HAQM6M1+KjIiMWXiIioSNtXWM1EZg6iYCjyaVaewEapg6oIRoddcQK310emvc5kzUu5VT4Lg9JOQtIif49ve+AzWnotVrwbBMRIkoCWSfiXZWAnNOBgj1DgD0zEmOjo2OVQA6BS40UCZixoLOB8cxCJEzqUTtMqDXqgYCr41y2YBJQvF9AT11sDuk5Lf3fjgoMNtFuX/rxQ7NDRswPRG92gTMtBHyHFfOcOnfCNSFQtz1qJ4xj8vX/y8oep0d0ciPd2N9E+12AydmJ9FsLWNyMo/l1TmEUR+NLY/3iWJBQbcToVjMI/Aj0Bg5z+vx9Jlu10OxMAJFKqBQKOPW/A3UxkowTBqvGsK1DaiYwMyRT+L8mS8jsI9zjVpSBgGdLqDCPumuQ5GiCY2iPfIFVkKO6qK4jyBusAo/ltdwd/k1bG5dBaQW1tfrePapj+MPv/TPYeEMVEzBwDha3TY8v4liKUaITaw1ruBvv/N/wI06cOwQmlLC7Imn8diZT8FUj2NrU+NJbKXCDPfRey5lBBT1kV2tC02noJEiWIrcJMSRoNCYJk1owZAvcA85K4SZ97Fev4Fr11/B2sYcvKAJRTXx1BOfx2jtcZStx5AENYSeBVUVAQ7R7YJSHAR0uvkILAWgZ051B+cI6a1+z56VbmfUepGutHcP6Gktazvt3AGRLP8RW03GHu0GdKLcCaOp97PVv4liJcYPXvgW2u0ufv9Lf8pmP6FnAJIudApcPKOInc430e4iYhDlmh3K/RGgf3CAviMO2llg95OViCUnDc3QD32tdFiS2NoH3n/fnTOjRXb+kmGCPC8eWEfx8Bm6mNT44AEFDUHZvv0GPndKKqdgRuVAgQFUHiRcIEqdfiY3N9q/6N+jmCakUc2bMmuiox3+d/oi4Rtl56DsPE0dCAxlVWXzF5p/3mw0YOgGCvkSQiqVyipcVwxbkbQYzc4qzFKCuflLCJMeikUNhiGh2dyEWTChmRp+9LMX0eg0WOkuazRSlVqbSYku9C4CzMW+w31QMvbN0LNzSgyGEF+nrqQ04TMMEYbENJDjG718xMdBAvGxsRxGqtRq3UOtloeqCJvabL3uZOjvF6D/yE1Y4MY1Roq6iJoU2Qx9DkXRuQ5N0QjXqGWJs0uqcfvBGhrN17C0fBm///tfxe3bt7C8chdPPDGLlfVrmDpiwvGXcGfhLYRxG307hGkApWIBjXoPhiEiMKqdU8BXqeSwueGgVJiAodUwPX0CW60NtHsbnE3TNJ0o0NGsRyjnT+PxM3+AsfLvIgnH0gAkYc92Enoxw0ARWBRB02iz9uD6DXjhJg+MkRQxiGVx5W2sblxHu7sEMxejXt/E6VMz+OIX/gjTk0/Cbuc5gJgon0EYyTBpri1srG/eRWUM+I/f+te4vfQWAzQtXOo9v3D+0zg5/dtorOVRNJ6CgmNw+gYbJlD9R1ZtRGhA1WhREJ0jhCCiv12lPQJxRHWoLio1HX17BZtbN7Gw/BbuLr6BMNlCqaLAD2I4/RyefuJLeOr8V2Dps+hsqbD7FPEmbMpAdXjRw5EJ8WgDiMS1Zpd5Ub/f/yHSdt6wsj1jQPVGAQFRRtkN+kCAvqsCOQjo2RGlgD7Y7pfW0RnQqXShu+j611EeCfDt7/6/6PX6+Nxnv4bR6hnEQQVSYonPwHeyEFEKwVw6tCE16NmmhDndECnHI8r9/czQRYC1rUN+V9m5EGzRpr9LiblnIQ8TxdEaHnzsQONgiLtXrDmwNqWHBfTD++gPV+Gnge5DA/rgZx0oKBOfp6qcjYqyK+1RmcmVAGjRYST6xqMkgeeHMEyL7631jU3uwyY6nbJymr9Bvhu6SmZgIsulmjvT85qKXq/LA0yqlREEIanHyekt5jnnigE4YQuK6ePipV8ggo1jx0ahyhHq9XXUxmvwIx9zd27i4qU3kCuacAMXAZmJ0a0vUfAn9gvRO57ykXsAPQNeWlOZHog5w5gSWUG3cyCTgrmoWFDSSOVSG6MjJkZp6hocjI4WIHMHU8Y+DlLu7xegv9jdAXQGdaophqJmzi1RZF4i+qeFilzMcw3JVD+0IaOHRmMJp8/MYGHxOmxvA+cvTKLZmYNmdPDyq99F115hVTjR4VQfoajSsX1WcItM0odtg09ArxfANErwXRmlUhWnz5zhfsSl5buoN5rI52oo5McQ+SYCZxKf+q3/lr3eCcZFdkuiuAzQ6UQSZUNxaBON1hxWNy9hqzWHnr3MLXZmjoCxzyUEy9J41vqxozOIAw2urWBzxcNXvvjPcOHcJ7C4sA7LLKBWq+LNNy/i6EwF86sX8fKvvgfH3+B58KtrKyhYk/j4M3+EI+OfRuycghzPwLMLSBIZFondpSbckCbRBVDlPGsWRNYoxk1Sgk7Zue+3YLsbmL97EQvLb8Is2IiSdfTdVVgFEpMAUVhCpXgOUyPPY6zyFIq5k9AUmu6TZp+0gqlusw3oHOakgE7XmDQIgjK7N84fqI8O0I7ZX+4AeqbYfLeiOJHl7ypSbwP8dt4vjmwb0LP/TwV1VMZROvBxE/lKF9/8zt9wfe/sqU/g3OnPQkmmICXlVGdBxxcI5T/V1fk+I6os6wzI8pJHgP7BUO6sk97uPrhfinEbgO8D0A8TBYqe4L35dVZ4GgC5ASOo3WuV1MwPU8POyksPWENn6+eBe/QgTvbAfydR5mBAkYm2stcUmffWVpPrxzRCOgM07p6g2rSUsC+GYeYQJYDj+bDyRfhBhLm5W5iZmYGmkSYoQRT6UGUJhkZBWMz1dV01OOOlfZdo/WazhYmJKQZ0mVlVBT2nB1mPESsumvYKLtP8c8nG8eMTMFUJdr+DUq2ETr+Dvt/HD3/8AxiWjp5LLW5ijgd5rrMFazakRXDlIte5R8Owc04lEiezml8ktfz5KaghMSSVckNSZUcwdAp2+qhVdQZ0RSb6vQiJAT2rk9P1GvQhobP68MZIu53ifrqQiA0uHRzC7T2Cbqc6dBzRZk/1A9H3LUokFJWFXKNGYGF0pIL5hYucIUn6Olrda6iNxdwWtrR0gwOEIPCZ+vbdiMG8Uq6hWLJYYEeAurVF/u8BosRBoWTC9x0EQQLf0/Ds01/AkYkn0NyK0Wy48FxyCorYwOXcqS8jiaosfqMvWTKEKI4jyhCOR2P1iH5p8EjXpbVfodG6Bttb5ojR7quoVSdQq1XQam7h3Nkz8Dwf71y+xgp9ErH9T//qf4ECE//m//xrdsX72h99Ha+++ktMn5iGlpPw+ls/xfziRchaD0HcRb8XYHrqGTz3zNehJ+ehy6cQ+SMMqqpGc37b8MINdrCTUWCxWuY9T9SULBOt04fnb+HylZdgu0to929h8pgKWd1ia1oSJRKgnzv7LDZWJXi9CRwdex6nZj6DWnmGb3SihURQRjcftcul9BwPinHS7Iic7LIWLqGY3EmaBxb2gBdyFsUKQA/TRfkgKnfaTAdVxoMgnoUYmcp4oO0ua6/kUgL1qTah5O4g0Zbwje/+W46g8+Y0Pv/ZP4WGE0A0InQWLM9mGY6wX+Qe7keAvi2CGmw7+0Bq6ALQM6Hddt57vzXphwZ0IXrKBndkajAhg9rp7NiG+D3T5uh5lEA8DOV9WNskA84e06jd2PzwgC7oYPrEqR6AJ0NmJS6JBbtzc3N8HMeOHWNwjsKQuy8oyzY0RQxTMS2GJsf1UShV0LMdvPHmW/ycaqWMgpVDEokpmZqigOZqxSHt4apQxBuitLu8vIKjx44jjBJIispBAtHnsezDRx9X517H+tZdRLLNjG6tlIeV03l+usfiuAQv/uxHcAMSPu9k6LSvCk912jOEWp3PLeuX9gZUmd/7DvlD54eeRiK7kErQ9PyY2Gp6egyDyqdxH9WKhpEa9dN7KaCTyn4A0LkxPgP19wPQf3NLIA4AACAASURBVH4lEb2Yg9RXCuDQ0rY12vToY4dMLSegLD6ADA1OW0W1UmTAKVZtRPIi5u78HF17AfX6XY7MDMNCrxNgbGQaebMG0yjjY88+j8nJcRQsDc3eGi5dfh2vv/kT1Ns3Uaom0AxBw+eMArqtIsbKz+O5Z/4LlAvHcWtugdsYHr/wLDbXI1aqSxIp81NA5x56AhgfsupC1rro2fNYWLmIxdWLcLwl6DkXlmmhaB1HfbODL/yTz+Lq1be51W5rq86RWOCTz6uCf/WXf4Vex8G//+t/j/HxMXz961/D3/7df8Tp02dRrR3BZmMdb7z9M874Z2ansLm5hfUVG7Mzz+HCud9DTp+BlIwiiShyIwtbKmlEKBXL6HXJ6U1YuArveWqxIzqqA9erY2nlMo7N5GD7C4iwgXrzGgdKskbuScCZ0xfQ7+ahJ2dxZOx51IoXePKbLOkwTYuDE9GjnlHuQuFOgM7RuWQw8S7qaFmGOpCrpxnAdmS7vaPQ32SU+4Nm6MQQDESo2yzAToYgsvOBOnrGJaSRNqvAlTpylSX0g6v4xnf/DYNE4JTxtT/8H6DhJBCNI0ks0crIRkRi2l22mT/K0NMQ7UMD9H3e/36yTdqPh1Duh2fo2wL7gXcTrYQMcpn6Wdwce0SjtMUTjftwNewdrcj+H3g4oO/Prd3P6RPvnbJVDOgyYh4mlX2JgVdvvPEmgy0lOyXK0gWKscAtZ+o87lQ3aNypDNv1UaxU0e708PIrrzLlfvTIFMZGa0QnIiCzGNAccSWlv2UOEKiriV7z7t0FHJs+zjbftBnangfVUBFILrreFl567QWEcg8xT8r0MT1JQuQxbLUaMCwDiRLh9Tdew1p9je22bZvKqxSYiHIxUe98TskunD5/6ia3i+cY6Gxg7RgL+BSuo5MiPwhDBATqbNJJWi0aGEbg3kOlrDKgK5KL8fESYxCfYyFpF3stA3rGiu5lKPeEbPcR3O4Wxf3i9US42KRRw3bbGtmMaqxCDyNq8He5txlKB2HcYr92RYn4otQ3l7i/e3XzCu4uv45iKYJuUh8hEHgJuu0I504/jy/+kz/BkfJj6Dr0sfIo52gqGbDYuInrN1/DL375DdjRDYRSB9Uxop1ZQ4F2Q8Xs1FcQe7P4xMe+BqdH7UgGCyoCEidwwCV60EkZqSrUAkbDWGxoRghZdfD6xRfR6ixiZFxHtWbg7sINzEwfx8T4DAxDRYQWNuq3cXfhMjbry1zPNg1qM8vjr/7l/4q3r1zBCz/8Rxg5is66UDSixCM897Evsuf84sIat0vValPotG1MTBzFlSs34bohnnzy45gYP4la5TiSsIjWVgxNrkBTqcTQR6lU5AXtej1W+1NtXVYoA29C1qjfchUbW1exsPwGGs2bLObL9jFaVL/17JdwfPJ3EPQnEbmT0JVxbtcikwaiiQSgU4bOU2kEoMvkJ0CLbCBD3/Z72IlYY24PNKCy5a6oH3G3QkrpqwMR7nbPeVafytYmtx2IGlz2JTYqAlUy60lNYphCFBuUAFnmw7ZbROi5rDZNb0rKECxThxcuQc3fxs27P8SVmy9yG83acoDf/73/BpZ6HmPVCwj8HDMn1G1BmzMPftCJ1bmX7sxEcfSdo/q0GMHHPpA1DXMZu59NVZAN9wqutk/dPmKtwbY1LoEd8ka7xH7p5rB93Ok85ofN0DNzjKxenb2+MHsiMyQhChLlpNTFkd9bmD9ln3+/trvsuUTxEv3LgXZALo0yG5FQzZVeYu/v6f2Esnrnsff1RR4qglk61qw+TJs8AQABAcvlqHZM/GEQsG8E/Zth0GhkHXbP5u/Z58w+c/Y5D18Dh2/m2XEd9hrDxm8evkbFPHKipY1cHoqmo9enzJZ8LAwGaBKYvvnmm7D7fTz7zDM4dXIWTr+PMPBRLZcQuH0+dyHFBbT36jn0XR+37yxg/u4dPmfnzpzF7Mw0yMU1ClzoCl07CRK1fbkhisUi+n3SVBloNBooFEtIyNxM0WD7Plq9JjpOC7eXrmOrvwI9HyNIOpwVmxK1B+sYnRjlWSCKIWF5dRGvvPYy/9zrt1kiRNeT2AUyGqO9K6POOVCjtjlZYdyII0rkAiZOMlMmUuMTmPtRBDfwGdAJ4CVZgybn0Ot2YBhkApbAdep4/DwlcDYDOkAun7T+RdfODqCn7eD3+G08LKD//I3UTEtQ60T/ij50+lK4Vk5WdqrhwAvX0LHn0ezcQrNzB7azhpGagaWlm9B0GsbSgW7QlXURBH2uLRSsErqdADl9AqdnP45nn/hdnJ/+FBvEbLRbfDFp+EmzM4//8Lf/G7zkNrx4AcdmLKxv9PjT2V0dlvo4EM7g6fN/iImRC+wYF4Y0iYduNar1EM2hMxDTYqPRdZYls5jO8erYrN9GoSQxIFM7QbO1iULehOP00eqsYXNrDs32XfhhXdS2FQpmyCHOwF/+9/8z3rl2Fd/7x++wmE5Se9AMB45DH7GA0yeeR7V0AqO1U6hVTmJxYRNWLo9rN65is76C6kgVsqJjfHQWY9WzQFSDoRxhkGUKK6JRsD1uYcvlyeBfYp/5dneBB9u0urexXr+CTv8uVL3H9fNEskGeBrRX6uoUJmufxPlTX8LU6G+h21LYXKVQKLGg8V5AJwclh12Ysgx9EMS2Nz4eFys2ZcqEaeFTNE0UGRdkNOr/323Ist0bTRtkRhfuAfSdJUtvIGxvdxyTBKhTMYL+m5UNhCCTQD7dYHkoDVF4fVjFLhL9On7087/GyuZbPNBBTsZw9uTn8OyFP0bgVNHtkB9CHuVyDY7jw3E8Xnvcw7oHEh8B+rtTuQ8D9MFpgbtFarsBbT9AF2uDArkd4B0EX40Utaw/2QlrDhLC7W2J4+AsEsEpZWHbj8xdjDI6WUbfdtLWKmGgYrN6W0GxkIecCiezY6K/F0ZRYojSMFGeeM8Hr6GL179X/ZJ9lmGATi6URs6Eouro9qi/m8aAjjI4b9S38Mabb8O2HcRRiFqlgtmZ45hIhW6ea8NUxLGTEE7RTdSbXdycv4uV9Q14BIwQIugT08cwO30URUuH7/S5nq5TAEBBmRfAcW0UikW0222+52XVQBAnePPS29jqNiGTKC7qINFsFGsE9FvwvQ5MunZxhFK1hHwxh9poBfXmBn72i5+g0yNLWKLK0zq6Iq4NgbvYdESxgQR7zEkrCpKI9riIAz0KCDPgJ0dQAvQgjmhOGpcCKInM6SXYFIzo1N5Ho7gbOHf2GHQtwOhoHgBl6Jkwbi+gZ81xB4ds99PxsaeGfoODZAHmmVMctR1QzZyclAI2jVGMFsxCG31/DvOLr3Im3rMXMDqmYGurxxfb7kWYGJ9Go95gAVytmkeSUC3cg20H8B0d05NP43c+/XWcOfEJeJ6EspGHhzZ6/ir+3d/8ayi6y32GR6fHcHv+BvcgKqoB35NYKT45+jSeOv97kOMpGNoRxFEevk81c5Md5CggCX3yBwYDYxBtod1bhKp3MHnEYjc7SH30elvodNewUZ9H315Ht79BHmMwcmKaG7Vp+H4MQyviz//8L3Dzxi28+OMfcrBCo/LI6s91E/Q7YLObnDbNjnBT488gcE0cnz6Nvm3j1vxVpn5a7TZGalOYHD/Ng1t0dRRSkoOmUWBCk+B63GmgGT68sIHFpcu4s/Am2t27kNU2ErmJCE3ISo/ta4mWF8wE9TxWoEQncWz8k5g99mmY+jjXyy2rwBktA3qcS/vQaSET5UxT8aiPkq6zMDngjS0VtGf+aJQFRwFtTCJbpYjbc1woJG4xTa5zUfQqwHbAjGEA0Fktmv7+ng1dLL504xP0epalc+RPdTZF2abMxMCdbPSgB5U6FtRVbLRfxo9/8f9AyTV53ZKXvmdX8cXP/wWb7kRBAYpUFmZEHlk2SlySCMlJb7tPdPs+zxiyRxl6KhzbAZ6dnv0dMNnjsjfAYgxm7Rm47LAG9wfotAmLtSAAUjgs+kz1lktlDr5p481MTLIhRiSy2mt9O7j+mH6NSNglAJ2C0wxe6d6iVIFasIjNIdaH/p8Ap97YQj5v4djRIwC1RVGgy8pnspoW7mb0M73/XpZg99adAfmHB+imqcPxXLge0ciAmS8hV8hjabWB1y++ic1GU4jhooiBq1oq4cL58zg+fQy6SiVr6qKJ4XgB6s0O7q6sY2VtEw7ZZDNgkx9IjJFKCadPzuDo+AjkJOR6OnNfssrAT91JdK56vR6fX8PMY2F5GY1Wi9Xqo0dq6ActrDbmoeZCSJoLxC5GSyU4PRrYQkEAUKoU0LPbePvym9hq1ZFjc5kQUSLa66hnXoA6ZdiibJgBOpfvaPOJEhZv0/HQuiOjHC8IEZChDA1/IdqdBXIydIXMzxzoWgJNCxEGLZyYGUWxIKNWoz03m9WxX4b+fgD6j0kUJ1pABKgLD3dBeUZQtACd/iK0XAulERv19lu4fO0FdJ151EYB21mH0w8wWj2BjVUX5899nO1SSfxVrWmob91EGJEJgM+UZ2DncXTiSVx47LOYGD+Obo+y52V2/bk9fxMnZk+yqp48ypeWFrG6cQelqsEK8qXlVahSFUcnn8J49SkcnXyOFe6+m0fgEX2aZ9tVTUlB0idzAQey3kQsrUJSqSxwGVvNO7DdBtY35pCgxQBJLXTklU4UMAEsARdtIGQd+tu//VmsrKzgxo3r0KgnUqLWM+obp4lnRQbowC3g2OQzDOiIKqiUjoJmqhiGya0ZnV4PVq7EjnntpgNDLyNnluF7tBBUKCplzTbCpIl2dxFLK5ewun6V7WjJWpdKAqR47/c3OZOnxEThHs+yqBF708ipp1HOn4GujKBUKuPIERKxUAZDgE6UOznFEboKFkXQTSrTQNlWJvLiNGvhnrUEge/xv9GgGgHoDgOdlS/Ap1pX2jvPNGPmrrRPhp5lWTub/E4Pe1YnZxMY2kxTNyamyFLlP4E5sRlx6h+tKDZUpQ4nuIlrt7+HpfXXoJpt9Ow+KsVpbG3ImJ76BNvvHp18HE5fh+9SuaaGJMqzuFI1xLz6wcejDP3+M3RmU9IugcFzyOWX9CsD1e1yzTb1nnbSpBnqfhk6K6ANYxuw6bXoZxJiNRpbKBWLKBZKvEGTiQnbk1KgKQnzkyxb3pudiwQtYeaJAGnby4voWBJikaqZSwYKT/4iv3HK1BcWFtHYanJtmAAq8mye5UCfVXh1iKyegSAIhgA6V6IOfQwv6xz+AsMzdBpTrSNXKKHbd3H91l0srqwjIPkQdSN5ZMZFoEzlUxdx4KNcLOLk7AmcmJ6CBh95y0Sr08fcnUU0ew50qwjXj7BRr/O1MHUdOUNFyTIwNVrF5GgVhibz9QljCYqm8R5IzAdd11a7g6NHj+PK9es4cmyaTWKssonV+l28M/c6YsWGYcXQ1AQjhQJn6KyJIUG3HKPbb+Hu4jyarTqCiIa0iPY6rqUTmJPqPmX7iEVmyl2SmXaXKHCkYCQRgSOzS6yGl5k49xORpfvchy5DlWi+iA9NozY7ctPrYHKigIlxYgOpl+2DBvQXl0UNPeMg0n5D0UsfwQ/a0HMeZL2Frc51XL/1Y279Ko9EmJ2dwNrqCpxehErxBJr1EL/z2d9H4HloNBex2bgGN7iDnrvKIrecCYSehsi3oMk0RU3murzjdLlHu1KewuzMM5gcP4vAzWGr0cabl15DoSJh9nQFt+5c4Zu53fR59vjk2LMo5p5E3jwFKS7D7qr8vWBRewXQ7W1Cz3UxOhViae1l3F15GT13joexaIYL29lALkftEYRtBqJQRuALCoum9+iGzDWYsfESOp0OfB+wcjkG4SCgOpAJjS56KPMUuNmZJzE2cgaWcRSWcQyKNAqnpyGfH4dtkxDE4pueFP3UsmdZqRUsMyEuJLUPRaeMs82e8p6/BlnrYGNzDovL19FsryKOaQIRLTIydiDFaR6BW8V49bdw7uTnoCSTuD23xufpmWeeSU1qhNUpYqopEmRTwztRQVTDTp3i0twk07rSwqbKIfWQEj1GwSy1nETEJvgi88lZRfTcCAmzOSJL20u5M4gfSLkLVoCS9B1gEJuhMG8Ikc8TbcWNI2nPqxC00fpUVbom1yBrC7h46VsIsMxsjGGqqJaPo7GZoLGhcvB4/uwnWFvgu0WY2hHI8Qh6/QAqxTmPAH2AJUnZkvtUue9oHnay9AzI6UUpa6a1SOuArmeWxXJdOqZpgzuAtB+gc0uUIQYx0WtRgEoZOGVym5ub7Pc9NjrGWST9nv4+y9CzjD1DzHsp9wSkAWEWirQmqUMmMU7kriA6m2RuySKtzvLqGg+Nov7parWKWqWEWslEzhTHlK3ZHcZpt/PdfsgtjunBM/TDw4FhKnmwyG1xeQWr63U0uzZaXYeD9FgiMKckQ+PPS33ieSvH4On2e8zQlfI6jk/WMDkxCj1XQMf2EJALo6JjeX0DN+duM6BXykWMlEuoFHIo5w2U8yZ0BcI2lVzh4pgtsDWdmBhgZXUNj58/i2abbMYVzN2ZQ9/roNFZRcfdgFmkLLmLOHIAlwKMPCrVEirVImfpne4WFpbuYO7WdabdiYkUSZjM/u4y0bdC1scCPU5WqIZOojc/gNOz+TtLjCQJppWDblkgF7y+78L2PQ74ZFmHKllIQjLcoWCO3Ex7KBVlnJwdRz5PiRIN3/ogKXfO0DOlsWjVEHVKAnRS9PV5zmujeQdXb7zENfSxSRWFcgzX7UCTyYUtj6NTZ9Buujh16ixct407C2/j1vyrkPV1YaKSJodxAJFBeyaazTZqowaDW7vlsm2prk7gqQufhWVS/7CJV375CjRDwvknjmNl7Q4mJmu4ffs2T0ILA8qKP4mjU8+gUpyB3dX4S1cKfIPFSReRtI5CpY+3r3wXN+Z/Ai23BddfwdHpMqK4izDos7jNc8VkO1XJcV2HO6ISanHyEJEJQgjQOHQSyrku0WkJNEXnmbeEj0TPV0qTUJQyxkfOYqz6GCbHnkS/k0M+dwydNp3aHLe5UE1Ko4UlyygWK6ysJ6Edtb0pegexXGclvuuv4u7i21wS6Nl1vhb8ftvuZhb6PR1F6zSOjH4cM0c/gbwxza19BIBTU5PpZqHuZOjcuiasX0Uvdib6Sq87ezmL/lKWAlF9iUQllIVEIbedcERL3syaCTdUCfa3a5iDs4tom8qy9v0pdw7pWPQmevCFXzL9TBtzEJIOIM8ZOQUwpIgnhl/Yq9MNtAlFuYYguY6fv/J3iOVNDoqeffZJyFIZb75xB806VeNHcGL6KZw99Unk9BNIgjHI0SSiyECk+I8APcWTXYD6AIC+N0Onnwl4LcvaBrxBQCcAHKTE9wP07O/ptej/6e8J3CnAbjabTAWPjoyiXC7zWsvmq9NrZTT4ftm5yNBpHZPwljofxPpjlzNZBUlPyNSEasvUU00eGCur66y9oIydXtN3ezg5M4lKyeKAgh5iSIkQVNHx0Do+7HGYCp9B59C2tYf7PV1iYa2agxcBd5fXsL7ZhFWqoVCpoe/4uDW/wJ0ypEuiTHx8ZASlvIXAd+F0tvDYyaPIWwb/vazraHQ83FlaxfL6Jgvs6HqQEv7k8WN4/OxxlHJAt2kj8hyYeQuRqqLebmF5eQmPP/44CnkDr/7yTdSojq+oHGyQgt0NezwmVTZ9aLkQPa8By1SQOB5MXYWuKxibGEG+YLKT6frmKn71+ivoO4KOJ/U2AbqSArowiRSTMil5ITCn3cezHfTaXTh07FGEUqkEq1CAVSpyJbzr2ui5DmfrJDxGpPM8DHYfDbtQVRea6uHJJ2ZZJCeRKG5fQBeJ47DRPg9QQ7+WAnrWuiayn8ztjgQEQehgZXUeaxu3Ua4qmD01zkK2xcXbmBibZMJ2YmIczdYGenaDafit9m10encQJRvssU0UPJnH9LtAPgfkrRqPIyUxGAsjfJHlyrKFI1OzmJw4jlrlGG5cX4Ghj+LI1GlsbXUxPjGKdmcDK2u3sFnfRLk8iWr1GMZHTsEyxxGHFkI/garKMM0YfXcF9dZ13L7zKov6zHyAbm8N586dxMbGEhy7jTAiqo5ci2ShfCa6zgvgeRHyVoFrPKSepzqPoG4og6SZ5DG3MRIVHYUSq9a3Gu7/x957xliSZtlhJyJevIh43qTPrCzvuquqvRnfM5xZy+USawYLgtgfgiRKkPSThEBi/4hagqQAilhIBCSK5FIGNEuzs7scjO8x7Wa62lRXl8/KzMrMykr7/IuIF1Y494tXld3T1d2zM4tdAcpBTnWZdC8ivnvvucfAzk/CH9ooOou48MjnMT35CEZeCUlYkYAWrgfyZkmgfRIOTYsRgiME8S5avVtCgGt1b0pB7/TWYOYD5C0eOGRgBvIQclJx7AkY2jQOLzyHYv4kAreGQn4BlfKkcBj4M3FHJv7t74ttFaY790fUe/IKStGmDIdTMx3S1K889AoOs+DpCeApcwgeVjzQImCU0i+ZxD61QxwXdJnWxydZNqH/OOTOqZ/7RjYWyvuAh+p4H0okoFItCcxOjwI21tTuc2UwGnmIIsoXf4Sd1iu4fedVcfCbmALOnD2FJLbxo9euI6c30O/omJ87i/NnX0DJOok4mIGRLCJJCoiNMDPXeHDs/v+Q+8eH3B/EKx9I2RurHNJUii4PRU5qB/fMfLVZ7MaQ+MOmWrmPMjb+uGATluUum80Cr5VjO0JwHDcO44+5z1q/z9HIcMixPC+TXRJ2HdtcM1yEw7oXhOJ6Rr///sBFq92TAsWGnEWfE/vI62GiZqFeJbxaFSRhvJ8dNx7jAv+wov7nW9C5t+bgo4EK3YEfIqHctVTEbpshUDflHOQkPfI5fSaYbNRxaG4OzXoVphZhplHAyBtg4AfoeyE2d9tY5w49TKTxkTVLEmN2soFHTx3HRLWIwO0J94C7+n4cYbu1j69//Wu4cOECjh89jqWlZWmi1BkcwLRzSIwA3eEudHuEnruL7f07mJluYLJShZEmcL0BCkX6fGjCgUoQ4u1L5Hn1JKJVpnSebyabtpz4yCsbTCq1Dkzo/ghuf4iRN5IzqdFswKQXvW1LkAyLuRuOEInSJy8GZKakYxJR7CGfD5AmPTz91FnkTQ4hHJzUWXuf5S7StbFE+MMxlj9FQb+Webmz/yCcmSXhZMYyvIEJXQWBK8xoyrWMPJO8yJL2kM8luLO2JLrwwXAfO3uryFsBwriNFD2kYH5tjEKR+2QDIy+W0BWRDsQU+9sY9EZo1GdRq04gbzq4fXtVJGgMOzlx7Ck0aidgmfNo7fnImTZq9RLubFzHfmcT7qiDUZAK5H/i6BOyu/a9kcTq2U6IVvc23r78XXgj5qtPIm9H2Nm5gzNnj+OdS28AyThtiyQzRrKqbp2Wt7puixc89cvFIskW1Ib3Ua5Y4glPIokYCsQafI+yBeVwNz15DO19Gu/Uoad1nH/0cyg5i0iiOuKgjGjkoGAzJzfBKNxFrZGDU0qkCbp5+1Ws33sbqbaLYiXEqdOz2N1fw35rS1LqdO6rNZLEyMKv4fDCM6iXT8PSjyAe1RH6RbhDXscI5WoRtVo1IzsSch+nrfHmYueYSLgJGZ2EPk0SUygP4q5JAktSYfJWa2XoeiryDBZ07sR4Ow7cEfo+SSNkozNzPlGGCxnZRaYkMWzO4NixbO1+qef156pDOTCReKQMKwjBBQLDTUw2EYaestbNR8jlKRvpo9ffhevfxrVb/w6tzttoTOgSg0tuAbkL5SrQJSoCE4ZRw7EjT+DI/FPQwwVY2lHY2lEMBwZMO5/Fuz5wybrvHcbG5j5RMOMVjG0jM2b1WLP8UdDnB/19huj+2F8d3IrKKuN9iOx7/v4gO/s9n0l90AMC2vsLruJHHMxjfjAhjz+RIq29d0p8QIpT8h/1e/W1lIRO/XtViAmL12o1FAqOkq9xGsrCPIS0JvpjBYAKOS2DOQ+2V0oLzHveQBBFsmNlo8AdrJ0Rl9gwNOo1KexjCRnJTmw+x7fbGN5Wkku+EZlU4R1sJFnMyR9iIen2hxi6vhRymqVQliW5FkTjQkotDYHaA3cf1bIjEHy5XJKmQhwwNcquH2SFy+tz8GVVL9h72fUfcJN8vAn94Mr0wCsnlzjTzx+4aQ7oAWTVKT+b5SBMdGzukGfURrvnotvnmc/XXcm9iNzFYQAnb+Lw4gKOH5lHIRdjOOji7tYu1u/toOsGQM6ClsvLeUCkNA5G0NMQ9XIBC9MNzE02UHIsYYsPtRTb7Rb+7u/+PdSbTXziE5/CzPSskIVp9MWVAPPQu/0dtHpbqE062Gqt49KVi6jXSzi2sIBaqSCF2bZoe90VZLlUtnHtxhXst3cRJgHCRBV1esbze+LPw2GVQwPnjTyjWgn/Ubbmj0S+xvslb9HNlGoqTXbnXhjAJ79KUtwYbeVITggl3GFAKR0jrzt47rlzwnQnDK/QUMXSUJ4fYy36z2BClwjdBzJf7Y9+sCJePLR8JbzMSUihEcSiGDjvwLFt9PstFCuJTJDNyVSm3XZ3CStrr6Pb21J+vpRgJfTr5QvHgu1DExMTdij89YHvt/rpckjDOmyzgeef+RQ++fhnpBjcWr6Ny5ev4OaNFYRhDo8/9inkjCYW5h9BnBQQhnzoEhQqJvz4Hnb32kiDGdRKx2Q6lr2Y3kIQb+LV17+C84/P49r11/DM82exu7+C7Z3baHXWMPLaqFcKoqukix2NZHjmFAs1ccjj1E2iIBnv9P/mBG8xVUe4BS58do9WEa4Xw85XBbanb/hzz34enVaAZmMRg14KK9dEt50g8CzMTp9G0ZlCFCgiSM5koSK7fYSd/VvY2HoHp85OYOCtyT59MNxCq7OJO2u35QbsdQcivaIcjYiEgTkU8kcw03wMzdopuIMctrb2pQiWygXMzM6h4HB6qAs5TtkXMoWY0hEflmHKDezk8yjaNnQ2X46FiYkGCqWChBvknTzubd+TDmvuZgAAIABJREFUfHjf9aSgU61CBvqI7NdRgF6fKUiukFw0riK0HBKmoakFwX2XwTEZhdO/OBBqDtwhSX5knXNaIHSVIBiF6HX7aDabogCIkw6aUwYMe1/0+Ktrb2KNjY+1Bz03hG0AlpEijX1Zj1CwYeSZpkQeBBuTQyhbx1DWT+DRIy9goXYB2xsMr7GRt0pImfoXMWbVRM7iYcNmy0feJDmUuzZShDTo/PmSLOmNhYvkyD9t/KU60z90h/r+M/79FChlpfz+twfs6Qcd/sHCO57AH+iwP6jh+LDd7v1/L05r2TUW8w3VxLFQsBBTV8wiVyoVYFs8T7jLItQpsgmEGpvAWA5StlRjcpIq7tnnEj/vWKbm3tBF3+V9ppAxtgMRSZsapJhXK2U4DhUveWlOCRWr2p2pIyRsg/wLTmo6vJGrtMkGQ0KIIvpyLw+GvkzoVNiwuHCK5YTO4j6e5lng5qYb6HVbIn8l873ZqKFYcsTKlOdQJrZTzUp2qccouth/ZDGdqr6PG6MPJrqNi/t7inyW7vsAVco+RzYB3o8vZc4E+TBcH9K8glaoORPuKMLq2l2srW+i7wWIYSLV80h1Tru2OLZRfkouDRFFNvTcpfPn84ZdPHH+LFx3iN0WPTMsFCt17LY62Nndl6hVGsggDmHlIDataeDC1BKRsB05dQLtKMBWr4ff+bu/C6tUQarn8Ou/9hs4c/IEyraJyO1i9dYVuMM9hMkAkTaCUTDwnZdfRN7OYWaCqGQOh2amkQQjJIGHStmRBDYOYO9cvYRSrQQ3cOH6vEaOFPDA49ozB6eg+B1jlQ7vOUXIVcZTRELHBZ1DC22lA74OJGlJdK9qSMVAzUzl+6zV8rhw/phM60nSV8OTNI683lx5ckWpHAbHJ+QHP38fsVKRYp7ZnI/tq//gmzdTiZWUeMmxh7uo8ORUtEz14tBIpt4E+t4SdttX0O7dwsBblchRWpmO4+V4A0lHZ3Aa92VXrNzA1Pt971r+WUrIogTbrGN6Yh6njp/DI6cew6y9iG13H+9cuo57m3uIIjJMdTQbh3Hm7HOARu0fO6YAxVqCXt9FMpoQh7RgxPjRGPnCADB2sLz2Co6eLKPXX0OqU87wCobePdmvTzRL8HsDsR8c+ZweTJSKDVTKEyjYNWExirFOpByHOt02BgOOfYncGIVSEROzM9LJklC3t9MX57fHL3xCktfOnHoCwz6nvApaeyMMekC5OCt/F44onzAwM1sWAiFJepzIe+4yBv4drKxdRN+9i07vLgbDlrT3LG5sMohq8PsNfAsm5oXZfmj2KcxOnZXdcb/nYhQMhYlPZIHIgWnW5OcT8hkzoHUXSANEoxAx3Z0KBUzUqnBMZvjakoRHNZsfjuCUCxi49Lp3MOj1UHIKSDIpG/t/PwikmHd7LoajCEHESERVAmlW8aCgK1mckoGq6ZD+AWyMFE8llcOBEzqRoUhidT1UayYKJR8RtrC5+wZW118TLkcQ7ULPBzCYohdrCm3gVG1qiLUQI95iOeHNIJ8rQ4saSIYTODbzFJ44/QIa5WNwh/QucGCYReTyRUSxIW5X7MB54NM+WBV0pVUl+1VjKl6q2Pii9PwQovFHsYw/iuX8sAd9/Ock8zy8GD8o4mPehfzbbKWmish7894/6usd/HsR/VCzK5a63NGwYKRyPV2iZKORHIyEokt8XqTQmrKz5N46TCJoNHUi5M0iz9eXLHFBQnmg8tPmxHWs3euj7/nwI+qAuQvNwyYUqtGxLFADBQu8mZPGoVwqoVRkrDE5IGSe85qJsYL8CPwzsp4T8bFQUyyLNos6k74I+XLApvSTRY1Fnnv0fn8o/069bgnOnDyOQa8t6Fm5UhRHNNtm2BL5JmQ907PhgXJk7Co7LuZ8IMbxqz9pQT/odCbXMnNPVI6PyqyJ0yiLEN/5jSjNOZGOUO7za7eW0R/yOUth5B3hw/TdEEOPTpSUpqosdK4ieZb7Hs+NGI5Ni+0ElsEzpgDdzMMq8MzI497OrrxezUYD/V4HSThCyTExUSuBFl5p6GOyXsPM4jwGOQ3bwyH+4e/9r9hqd8Fj+Pz58/jSC5+FHnooaCE623eAWMl6EzNBvmzhxddehmYksE3I5H/qyFGYvLaBj0rJBvX1Xuji4tsXoTH8KyZPiTGnjOwmfBLL/SKcMd66lLFlRVGuTabQuO+lQZNquTeIRKoBTyF5qqCzGc3nUnhuC426gwsXjso+PU1Z0DnpKbRGqYrGjQCX1e8bct/3AH7o+XG/oB+wr/6333g3ld3lONhE9gEsityrMkWGFP19GFYXUbqJndZlrNz5ETqDVaRaF6lB0gEvOOEqvk608VMCft/lvlU4/8ooRBjV2Tt/r3FPMkDRcRCN8tCiIo4tPo7Hzn0K89Mn4VgNvPnmNSno9focur0IjcYCdveGMHJFVCoTGLpEFUxYJm32cjLZkaBAIxw/uAur2EVncBNhclf85jc2r8OySXJz4Zg23E6IaqmJdquHE8fP4PnnPoOZ6UOYthbkhW9HPVg5W8hb7PJ6va5MHqVyEaWCjW68jVQPUdUaaIU93LpxB2FgYPteH7PTJ0VmRxOdYV+HNzBg55sw9CKSmDpHxgO20Zy0USiHsjtf2XgN92iOUuyJ2Y5dSGSHV63SNtZGrxPA94CpSTovTWC6cQGWcQiF/CHkDabOlVVyG7gS4fdJF7qSZINHIbtsNm/KWEYm9SiUQ7lZrWJ2ahLVYhGORe0/JFGPhS3vcErhnjxCv99HpVgS8gi7V15nNjxDb4Re3xOmbH/IlYtKW89x+S/Rg4ogx3tEdvNy5sRwCiZczxWok1wKQUNimnf00W7fRXPSEt/9vruMVu8mOoNbGIWbosm39ACOTHWQqZyFm+6BzEFOtAhDzxfWK1HpnG4jDh34bhG2NYvjR5/CsSPPwbFOYtjPw/PIh3Bgm1WYucIDf2862XH/loWIKPSK/6/Y+GoX9/C3v0gFXRX1cXLeGDr/6Qq6WGhS4kU/LE7mRG3EKGR0n+HOr8nD03Esme7kII15rhDhMlX6HYmYWUEXMw9Zw6TokKDEBovQPpEfTtLUnPM+SWJxHxO+h9h6qvOHZxfNTKrVihRTTpf8msqRMLP95LXTgRG5MMoPTkhYnMZ4bSX4KNZkYh8FsUKg+iTQcrpVQVAs2vz605MNzM3NCCJGspjr9mU6J9I18pXVqdwx48ZP1jbZdC6K4R9n+n+cie3jFHTJIyebV9fgMdM8jUWCxz0yf8ZWb4hWZwBvFMN2yshZDnqDEXb3Ouj22LzQgtuXZp4Nku/xNRhJ01+0LaQhz5AIQZxIQc/bRUFRXH+EYqkoEH0UeNCTEJWiJbv0qWYNRULuZLqXHKy1W/jf/uX/jevLdxidiLyZx2/81b+Ce6u3cOH4IrSwD5NmZckQPmOnSxZefesiQkZPJyPUSw5OHzsGJpjGvgvHUu6mcRpgZWMVe51djBKSGUmoVM2jSSdASgsjxoUrqaE6n8aYSjYd81JlpN3x0oRFnkgH73ciOIo/SoJlipHfwWSziPPnj4Ky2iiiU93DCjrv2XFA1UPa8g8jRcp6alzMs0n9D797NWV8p56S+KSKhjiDGbS38yT4wi4O0HVvYmnlFSytvIpcvo9R2EK5ZiLvaOh094SFzELOh4xv3GWK4+PY2VGSEsee4tTn8aQdwbS7oLGS19dEqpZLm8jrE3jk1DN44bO/hMnCIt65fQNLyxtYW9/GkSOnMTW9gDhhrB8x1Ro0rQgrbyuXuIjdoykFi6S8Ur2HN975I/jRLey1b8gelg98Gpvo7HmYaRxDwapieXkFzz77PL7w+b8kcCEh+JEfYqG2gKtr13DjxnV5XU6ePImji0eQYycbt3HrzjsIoiEq1bJAx/fu7WLQi4T8R+1z0V5ADpNIowqSqCh+7nFEKJCvEqdAFt0UPXdNDHvc8Da6wxuYXdSxtPIOmpM57O5GaNR1jHwNUcDAmKKgAPShT0ZTsIwFaDHhcBNhQD094TVKK0YoFAuwrDLMXB1xxKLMLpFSMw9xTPmZLjc32aszkxMoWnygSEwLMRj2RUrCe5y7JM/jDRqhUq5g2Kd0hR+r4lfDOMXQDbDX6aPddYUwR8mL0gQ+SDM7WNCJFARRT/KOrXwRw4GHnZ0dmYoZG+sURugMlnBz+RVs7b4jhd0phaCSLYwGcAizKyqAAFoxq3fO4bITMZnxcQBTZ069LoxVyvxSo4IoLSBnN1CrncXZk78iCXUGCvD6CZJRHrZRFoQq8APp6MklEO1+hiyIoY+QtXhOPrCG/aBH8s+6oBOi/vG3H4fcD0L7ylBjvGP/6Qo6ZZskt3K3zd0yiwSnXHXoZXtDwpc8RHOGFDlO6oTD+W3IeSH7yEyTnlU9MXZJKEEayt7RzDtZAIimimtvAN93kaahwL8sOJxGlQaSRE5bJkdhMNMURvgZ6uCVa8IGQSy1ucdWEzebEe7PyWRnw8Cf5S412ZFaxUnYsMn9K/MYiDKEyHMuQSLNyvTUBKanm7I6YuFzh33xtxC9+5jPoICojGPAb4M+CB8M8Ywn9ofdQ8o+5MBGXBwWx5wLBfH3+gMhJZq2BT8YYUTbXO7DSfzlOedUMApTkajtt7pY39jC9k4LumGhWmtgMHQRiXSQVrccmDz5AfjfDI4t0HjHdeEHEfJOAaZTlB0zURpOvXTsrJZJCPbQbe2hVrZx9tQJzEw1MYgDuJaJG5t38U/++b/EVqsNp1KVM4YT+luvvYTPP/c4pqoWChabuAG6fhe5koW3b1wVjXkcDuCYGk4sHoZDshtXAg4jWQOkRoL2oI2llVvwwiFsJw/PHYie3mLRoYKHhf19ttRyMiu7SpXzHlEyqwYSMaTRiECSe0AjIWZkUPrIc4bE4T5mpis49+hhUugQRR2pc2rlrLzfH0DudOB8r7nST4KQje8jhSxkhf2bry+lLK56WoQO5riS0MFISg96rgPkthGka7h+6ztY3biIrd2bOH5iFr3+PuYOTWNqZgK3bl8X57VCkQepC9eTM1UKtawaDsYei2OZpQhaOk0I+mB+SBwAlWIRltHE1uYAllHFYxeexdPPfAJzlcPgduf1d9/C17/+IvJWEQuLx3D65NMwdU6qTTFscQdAr80oOxJTDATxXaze+zaW1r+GWL+GRG+Lb/vuvQjzU+cw7Jg4eeRx2PkSlpeX8Mijp7GwMI033vwhBsM2kpQ+x0p2EIY+hi51zz6KpQLm5+cwOTWNq9dvotvriGadBVpY2nEeTn4Ks1OPwO2WYBnzqJWPo1yYl+lcuANyYEUqvjWiC9wu0twWet41vH3lq2jOxOi76/BHwGAI1GuCJsE2m0BcxtzMSUR+BV63Jla4jeox6CgjSdh9E8YbYBQOMHQHKBbrKBZmkDOYz0uyH6e0QOQdNF1g5z0/M41mTTFGOZGyc6S1I73Pg3AkH0PoLWeSAJKx2uMYOdkj0VDGwChIsNvuYXe/Bz9IxL5RrGM+pKBHyQAJmLZUVNN+zG52AC/YxF77KpbXX8Ze5yqcIgk6Q+iGgqiGgwhNkhNHI2mOUibXWTWMYhOD4Ui6yZKVg5n4yGsKhRAZnWMiSA243IPrC4gGJ3Dy8Gfw6KknUS/NIxjm4PZSmFpBkvU48REDFothPQWHc+7XqUnlNTT5IH0I5v4XpaD/WUHu4sOQTeYscpykedCxOBLJGu9wx1MyozMJu/M9R+gkioQFLRAmbxWBQRUMzZldIN+Q/u2UlkaCVg0GnjQRVJ2MQqJ19PN2xLOAhYeNA2F3h1yIiJwefsoMbs8KOg9l3tPkP4i8LIrR6/UFVqd/OYs44f6cacmEzgLPOE+ywrmLIvzKz11kloA3kDRJpn6xqE9M1qVx4U8QZR4OY/RBQePjYztzVnyIdev43nkY0/m+H9i4ORtD7geaBvVMMYmMA5oO2yGsnkpW+drde3BHKXpDrkfI4TYE6eLPS59yK+/Isy5rEB2CPvBalUsF8aTotlvQYzZPBdSbk3BKZQw8X9YjJMcSBXC9oaAXlZKDzv4uhr2WhHktzM+g1KzDtXO4fncD//D3/hd4bAalaOo4d+oE1m5dweJECWeOzmKqUZSzchgN5Rm+tnIbbjCA73UExj955CgmuTI0dBRsE64/EHb7dmsbN25fx9AfiGucN+gj4BSf5TjUKvRbV28HOQrjKJ6x/FGcNDNbXzaARJGEX0BOjcaBIRTnvCTyMDtbwyNnFxEEbTnL7kPuYuSlCrrK1WCT+bMq6NmE/t23WNBNaCy0CW9C3rARNL0PLbcPzdzCrdUfYGnlJYTJLqr1PGbnJnD79m3MLcwgZ2u4vXJDCmC5bMrkR9Y5izkbZsowpf8cT+ok20nyF5OvyDx05cXkuSkPvV6CN4yRRBqKpRpOnTqDJ558WggavZ6HP/mTb6HT9WBZFSClR/AT4gpGWZttTmDYoyuaCctictA2Xnnj97E/+CFC7bqY21RKVbR3DBya+ixiv4qjiydRrVSkQanVC2IB+9qPXkQQdVEqs9j2kKQkT0VCiON+jMQt7nqZ3V4uzWE49GE7tIYk091Gp+XB0BrIYQa59BCMZA7TzXOYbB4XWJcMeu7P6SM+GHRQa5qo1GNZDVy5+U3cXPk+Kg0fRp5M2wRT0wYqpUns7bhwBySx2SgXZ5DXZ1G2TmGiegaN2lEYWkn2XmpHPkCUDtHu7KNUaqBcmpfdvXj0ixvWSIoniS6NehWLh+ZRLRcQjTzk9BS2xCSyAx4J05s3Ox2WSKTZ2d1FvdmQg5w8T2rZWdB5GLCgb+20MfRCgUhp//jQHbqeiMTEH3nK0tNk4RxiFG7hzt3XcX3pRRjWjmTHTxB697oSOFMuNrC/68JmE6W3xbKSRB5Npze7hdBP4eTyqPEB7mzBNiJMThTRaFYQJDF22x20XR9p0EBueAKaN4XpiWN45PRzmJw4iWBkiUbdcaoy1TBAJaaZj8GCTniZBV3d02xouFf/OBDpB03SP+0OnXvnh4B1GU9hbPiiDo6DkLsUl59qh84Qkyw1ikxgeu8nqezPXZdZA9kOPW8KMY5oR55OXZnXkJGmyGe76CiN5TVNudcmhYjmQqIFJ8EukWLueyHcgSfFh7wXssljjfdxIK8Cd+pstgu2LU0q4X1lW0wGvZrOiQiIE6KsFEmKo2eDktBxP97t9WVK5xTOBDEGhNDjnC5mnNhZzMeBKGzhvUFPnh9yBNgA9+g7rqVStGq1CqoVNtE8utV1EFKgGv7k9WLROyhi+ChW+8HiLnv/Ax8tg1N2M4ybBpL9mAzGhoVuZ/z3/Bm3tnews99GkLD4RfLz1hsTKJWq8PwQ3U5f1g38WcfXjMMMG7G52WlB8fa2d8SQhcYzTqEkE3qfbm8BY7CBETM18mz4ItSqJcxOT8CWPTzRPcCqleHMVrC805GC7kYx7u3vSVM2P9XAdNXB3aUrOHfyEGYny1J32LgTqr+8dAN7nR0YRggtDnDmxAnMT07CJhoXBqJDd4MhOsMONu6tYej3hQXPQpNEIzgkxFlEixxBh8Y784O/Hqj08p8KllfXUYhzouNXHBI2OiTQ0o52fq6B06cXMBzuiORYMd3ppcH/jTNTVEH/qfLQlVDlADFOg/b9t2+lzIROOTFnedkqHrUPGG3c3X4L65tvwiqQ+bmFJ5+6AN/3cPXKdTilPHY66xh4+9m+nVCFLzByPk+t9ng7lXmZPEACFTMnzYkXrmnaQj4bDtl9D+RBJVOUL9qAfs3VJjodD4uHzmDQ1zDopzhy+Bzu3dtXkAkskYodmj+DcmFOJG+e30GndwuXrn8Fw+Amctae7H4YpDJVewJB/xDikYPFw5SyJfLvt3dXcWf9qjDhYfQlMU7IYxr3bJw6eMAoZjLXUpw24qCWycRG8HwPpRJ953UszJwT9vmhmU9g2CmjaB1ByZmDO6R1qUIwPL8Py2YxdOGHO1hdfxN37v4ItQkmAO/AD3aRaj4effQReG6Eu+st0dlPTRxBqTCJ6YmzSP055PU52dVzL0/YM0qGsmNONFf2RoVCDbY1JVA9/w0LMWWG1NJznzQ5UcehxXmUS+QysKAncAi7ByOsLt3C7NSU3MylWk30qD+8eBGPPnZBvNAZiCOpeLJ31LHfHeDedkuINoTcWdAfukNnAQh12AUbmh5g5c67uHrjZSFaNqZCOOWuuPrF6KJUzOPOnXXUq/N4/NwnsX6njbu7qwjKW9CsCGlgI3ZNVOxJHJo+jLmJSRRMDbdvXkKntYEji1O4cOGskPquXbuBvd02jEEBzx/6S9ha8rC146NcO4LjZz+JuSMXEBkldP0YZqEoB4gq6JwixU1e7V3vF/SH79H/rCf0j1PQVeG+P7ZlHtY/C8h93CxkWdGc1ONE4FbP4+6Z3gHk45CcZQoMXrAtcR0TaJw52IQwubDTiNOkYq1JaRBjM/2QErW+cBYMjax1i3wsJOJLqiZsDhSjwBU0gGeBTP8mGwhFwmORF8idkx8ra2aiJYU1M9tgP6YmrvHUlcmLNANr6ySlutJEkAzHUVWR9QxZGxBalB25riJBOaUbhiZwe6/bxhNPPCYF/T7kfp/trohrJKjdPxYP6Pc/qEl7P2nugwv6eyVsEpCi6aKlZgPR7vWwu9cSUhwVOolmo1RpoFypyarh9vIq1u7clWJTrzfgDV3lEkmCKPkqOR1Tk015fYeDgQxIGxt3MaROnc0DaWIW1146Or0uGs2mDBV8qY4dPYwjh+fAyz/g2mTkwWzWsLKzjd//V/8GbXeI9qAP3UhRsg188dPP4e1XXsShyTIsPcSx44soNSpITQOXbl7H+r07qFZNxKGHE4ePYKpeR+L7GPS7uLe9iVHoCWdt4PfR7bd42si5lkYBLEOXtDhed+GBjPPR1ah+YCWl9uu8f8YSziz8RMWpStaEgqKZDa9rERbmmzhxbAa9/j3kcjwHM5a7RPAqDpkQ46QGZtGqD2nLP0qHPvbvUJC7Bu0Hb90imKC+iLLPgUaavT6EZnTxze/8W3Eve/b5U3jr0kt44fOfwvr6Ku6srmLgtdAa3oVTzinCBEX3LgsymYQpOp02ikVO/GN2+9gxWX33ZAozNS2kbrhSFhYlyVC5PG/0FK024WKyKS14ro7HL3wGpcIirr27iWef+SLW7mzi6LFDuHL1Klr7A8zNLeLw4lH5mnutO1hbfwe3Vl5D3h7h0KEp7Gx3cfbkZ/HcE7+C29d8WBYt/bpSTNudLbzz7g+xu7+KyemC6O0HLk1xMtvR7AUfy37lPhDZflm0zqaVCANe0uPCPB45/WlhnweDabR3LNi5Q8Jwp20s/d1LJUfgQj0XodvbFgvcTn8db176NooV7qN8PPHUafG5p2nPGxffxs52G4cXT+OJx59Da28ALa7D79WRw7SgE/SGJ5OTrnL033dH+5hfmJZJ08pPAklBNW5yBAXi/JbXNUw0alhYnJP0uTCTlVh6isgb4pXvfg/nH3kETt5CaWYG3d0d/NFXv4oXvvRFVOpNOE5JIFEWdNJJSYo7WNAZwXhwQlfkpYwUx1WPVlb7Kn0IL9iCG6xDM+gMRevgm9jYvIap6Rpmpqdx+Z3rmGwexhc+90u4eX0DF6+8jKB2F8WaDn2QQ7gf4/jkSXz++RdwavE4EgR45Z3v4vuvfhulah6ffO4ZuJ0B3r14Cb3tHmqejf7rm5jOz6HlGtgZGlg8/2l84Vf/OiZOnMNmz0VsWQhzGmKdYl11hLIoKMY0D2oGA/3FL+gHIfef3Q6dEzp9KhQJjsWDE7rsvzOmMImTZLtTPkYYnPtUnhUssmkUIpdZn3KWCFnMIxqIDNDu9+H6vkx+UkwjwNQt5A1LZIM8B6UeG5S90TuCayJVmDktsdjy6zUbdcV8z5MboiyKx17DvJqcumXK5fSc8UGIMFDrTnhf7dMVN8DMK8UGf042xfwZkoAOl/xYmrToYnPaqFdgW5SI0qeC97iiX6jwo+w9Q3Xe46z4ExZ0QTbHcHtWiNSErkh+4sKQt0ShwomZryXxCTYoXGk4xSrWN/exubWP3d09QUOkOJHETAWKQQe2vJzr0gzxiQpGQoB2ONkS6TBM0eznbUsiV3vDITTThF0sCvrBk8Ep8N9ybTlCvVbF/PysXIv2oIfNThvLm5v44299E13PhSNGUgG02MWv//LP4cabr8LGCP3WFk6dPorZxQVYlRKury5jbXNVArgCv48jc1T7lOD3Bxj2u+j02kKI1Wgyo8diejbyBygRYaXMMY4w0WgIt0PIrRnkrrQBY3WIKvRUbElCm1hS89pztapIdCzqXGtQmSG8Ai3G/FwTJ47PotPekGHt4ISuzt6soIuXxXu9Ct5f1z+yoMv3fkC69v03l2SIGH8g4ZEk4d54BN1wsddaQbESw/M3MTljwQt28Pall+H5bYRJD7FOSUkPszzsOwwqsEXDbpm0JXXFVKLb2Zd9rWXxHmPYCPdTMYIRNc8OolDtzwhDc6fLnS0PBHaDLOZhyH1bA9MTZ7A4/wSa1ZNAXIXvcsdWEku/m7cu4+bSm1g4XMK5CwvY3ruJixdfEjiIlqxPPfZ5vPitN/DzX/xNlJxJkZnFaRdefAN3ty9j4+4KXI9pZgE0vut854PM7GVKxShP4H6c8AqbH/7Ka0wjnlgaEHGO0/No1hdh5WbRbznotyqYapzH3NR5lAoz8rHKPYokq0gagW5vF93enkzWhZKGStWUMBrdILmkj1tL17G2tiYP1+zMvEhpBgMXnf0Y9cIZHD30JMqFWfT7vpDB7EIqDPnbq+9iYXFa/ty2JrG4cAa16owcUvy8zCXOJxoqpQKOHl9Eo1mShixvpHBMHXGvC4OwBB/qnV05HIy5Wbi7OzAKDhLdQASGVxRUdrEX4t5uCzt7Xdmhj0lxDy/opoSkkDzDKTxKW8r6Nu28bGfOAAAgAElEQVRgY/MGVlau4eSpY2g2G3jn7XcRjCI88cTTmJ9dEDb86ta7sGc6KNkRrn3nbbSubeNM8wR+7Zf+KnIzU0DZwG7nDv79t76CdtDHl774JQR7Ht7+3hswe8Dl//hN/NbxC3Dv7GHb03F3lMNerob/7nf/EbTpQ+jxMMzpCHI6EoP3bAqd15irBiFBKJZpxpb7wB77wx/Ij96ffRQEK2a579Mvq4/J7scMEleHfDa9HZzWD0DuHySb+vCvrwkjmcWcwSWKjc4XhXB2Rh7ijpzTDxPyEgrO6OyWl6LOCZoHO2FwKhMiJNja20a73xPDmVw+LwS4cqkKO++gvdeBbdrodwaSsKbIScF9GFRJItVExUOZkrWxbIxfj8WdVsKSHyA57LpM3QwRYaIaCyCfK5e5xNnf8XtQjPdEiHDKGERBrsJsFkk/iwJ/zliGEsLLM9OTAsUThuf3IIY6hiHZDyyWPAM+TnjLR13/Mfo1vr4PCrqMTAKzS5Y3z1jdQLVex8qdDdHYv/PudQQxNfiZeQoDWELK7Xj2cm2pQnHijLTITyXWqTp3/8pAyq5UBZUhKZK/clXCZiFWwYnY2tlGf9AX+9ZeryPNAc8ovibcs4c0bOH1yJvoBz7sCvMuRjASHz/3uedw883XUM6niP0ekniEMxfOoTxRx5WlJQxoPZ4PkdNjmKmm+m2BCzPXU3JfcgmCxBc0lLp5LR7ByYkoW67b5OSUkN7GsdCCzfA+IqFP7uFxFIVSUShgJ1udZKtIdb9xwIukoD//LDM0fDGYiZK+GpC5XpZlkjAx7+vQH+yiP3hEf8+K5QMaPrE6ljMgm9C/8/pSqkgPaj+goAcWHEI1hFHo5T5Cb7iC7mAJd7ffFvlXorVFUqXlCItzN13EyCNBqAx/SPZzBfOzR2BbBfT7XYwCMv4Gkk/OYlkq5WDmE3FAo6kIHxaiQ/RtLzJBhzILHhAhPds5BZVRKR7C3NSjmJ08jXr5EMzcJIKgKHt6Ws7GKUl8+9hv38LdravCaOT3ceTQ4zgy9zQuX1rFhfNPoNEooT/kjuUO3rryFQz9uyKfI+FKxZIqwpjo5uWw5LFJtmoeaUz/dj6UPFBYtBiKTh0s4LqBxHIyGGRh5oKwpy1jEXpCA5gmcnoFOT488kCHCCidKxGqZgND9ylOAczhZcev5GXXb7wrjHPlYhdgFFBuxtCSAqqlGeQxi6I1J9Gg1KazIWJ6HPkOQ39XXPyCMBVS3MLcKTQbc2oHqIXCCjWCRExl5hZn0JioIggGyCFCiYgQ9XG8AfsDfOVf/xvstdt45lOfwvlnnoZWLYslpB/RulYV9P7Ax+bOPvZafZGtGaaNgxP6j8nWxJLWUZOPxntjH2HS5ReWbt6XHZ4JM8dAng6mZybQnCih1dpE3k5RrUbo9q9g89plrLx4GTNhFc1REY7hwG5UcOHnPoluU8ewquOttZuYWzgMvZtCa8W49+Yqrv3Bf8Lc7XVMsjbXprGZWNjQi/gv/od/gNzRE/AqFXRzGgJTE7hdQhx4MLOg0zJXWHbcgT58h/7/xYKuIPqsNHyYbAaarMk41dHznJLBsQ69PxjC92n4kkHjGctcYnc5wVkMNGHjaot6gqclXfuISLKAUDfN1LxyuSKQ+3AwxM7WrkDtcUh405aJmoxtaVUybTsPZJHI2ZaCxFOaFCkeCGVsNJ4Zm6RwIuV9u7F5D3t7ezKJ5/OWQM25vA3+DHQs5HQrrPYxOz1zwWODUik48jmJOrVaexgOeyLp4g6djUu9VpGdcJ7Z2jTH8ZRHOJtz8m1IGvywt48u6GMfgrGF04ONvHADqLemAggGWl0W1j5W7qyhUq1ja6cFp1iH6wXSlLEBUPa1ivcitq3MCafShZyfmHa4NKVKRAqXLzrQLBvD0Uheq96gjw6Jha19bO/tot3rylmu4kc5bDDCVBc0Q91eGmyniIAyRB3oegOYRfpC+LD0CF/45JPYXr4Gk+mSCREgF9WJhgwTd+5tIUxGkgWS42CU6llBJ+SiCjpJrBHp1Gkg5zuterlvd3Ia8nx4EzrZWXL/qmz2sbQxI8ilvM+USkEV+jGCrdAWvkWxivTlHp0Fnfyj5599ArrG2HBmu/cyV07WU1XQOQwK0121AQdZkj92K3ysgi5rnGxK//brt1OxPRTXLj4AGXwowSSuwNVeuIG+ewO3136ArdbriPUNJHoqdq78lnju0wPcMibgDxykUQ3V4gJe+Owv48Sxs/DJfOzsYn1jCUtLl7C5tSz2nabtw7R7MqXSVYxWquyGKQ3hAx5KdCL9gFMxVKFrXcFqol6dxUR9XrzSkRxCo35S3NAIB9ESdHdvDUNvVx6oKMjh8KGzKFrTEuhQKCXwgnVs7b8JP7qDqze/L3AvC6ltU+7FPVogphJ845kg6hu5puQZ8J0XOdPdJwO5SWlcYhpVICmLHrxaPIpq6SgmaqcQ+DZCnx9HrgCdiZS7F1mYieSrc/dnC4NW8svlgFI3Jdn1dO9jASaJzfN7GI3U9+vkK9CiCvx+TjTWgo5oZBr3kbOGsIvkBnDiJdJB2J3Z0QXVdSc+jCRBSaOESMfU/CSm5prCftfjEQo0UpEEnATxzi7+p7/397G+uYkv//Zv43Nf/k2p8+zKaZvBwk3ZWqvdl4Le6XlINU5YjsjWHm4swwaSDCnu9D2xFw5C5hxTN1yUkJ0kNmUad90OJqZs1CaoX76HgGl07VWsv/kS+ldvI77ewhONM9A3QyzfvAO/YOK53/plLP7K88idmcOuFePKrWUcrR9GvqMhWOnh//pbv4Nz+ztoJgm8Qh1rkYEtu4Iv/62/DefUGYwaNWHhjnJcCajZzEo0Keg5KeiE88iB+PMt6AcL8PhEGAcuPQg/+egJ/f2fh4fJR03oSrPNe07toPmsEpLmHp3T3riJk5wA7rxzukzlhMBFEpkT3Zcc8OISKNbLZIeHUog7nY40yyOaDHDFoZuwbfJrFGEu5pklKAlrt4rC5CRF+JNkLq6r+AnGRZ5TMqdDFlVO55cuX0WpUhXrVtFm067UcqS47+zuiTyOkyQleOo+PrDzZoFKE8zPzkiDPRwy7MmXc4dDEU1V2LgQZqYFs0j8RiqamTtZsUXl9J69fVDz95GvfyZbVEXnQMhWpm/ntYn5/JuWGGAxq3yv1UG1PoG9/Q6S1JDpnWsT/ozKAtdQJkFEbunmx2uLRPzMLSJzGuD6ngSV3Gu3sdtuY3t7Wwo612cs/sJL4GIvJPFZyTxp1MTPLYFNgtokSCLOrRoiA3DjALkClVIeimaMZ8+fwqi9Ba+1hZJFRDSCz1wHM48+8zUsTSS/MqHzHOIXos+GSCC5RSaxMkCi0Y7VFWgeoQeuE00hY6h7gERfiXll40WNPpsOdUPJPSRozzgSMuNgjB/5iOZI5ELwOiQJeDs/8/Rj0OEjjnpCrn7/hK5OEmFVqKn9Q5wmP7qgq8heTeq3Du07b67wRwIS3ug8mNSkDnBq7CHGHm7cfgleuITdzttIc+uoNn10h0PFVMwBwy4DVypoVI9ieyPEzMRZmYo//Ymfw7AfoVqpIm8Y6Hv7WL1zFZff/RHWNm6JXEvLETZJJYqTnaQfBujzwUgZWEK0iDQLvvCRQCNkvxsaw02KYgfrOCexuPAMGtXj0FP6ljtI5eegt28e3W5PdJgCwmkDDEereOvyn6DrvQvDbAurmiRAmcZ1vitOxAOiioJcBGHl3k46oZy8VkLEyVHOwddhAguz5zE7eQ5JWMOwy2m+gmqJUrWSsNs54UuNpCuTnkfeNuGFPZFq86CiVzTZpobOvF4F9zCcxPMGAhmRmc41AAs7ofGRF8AxKwhcA2lcgm1V5fv2gw5gdGEV+A2HouE19KrszxXLnZd5JG4sxogHrY7GTB2zhyZRKuehxz4smn7w1PRHSHd28S/+93+GG0tL+G/+5t/E4lNPiilIrkhSDSU/KTq9AXZ226JDH5FLSDMeajTfV9Dfs0NnehofZJ+kIzLdee+ZiEbU23N6JzRbw2jkirNfsTJCqT6Abu5g/d6buPX69zA/iqDf3sP2S8to9ByUOkxAstHJaag9fQa/+Y//DuLDVewWU+hmCS9+/Vt4avE8jK0RvvNP/jn0iz9CvLtHmxokk/NwTp7FL/znfwPawiG4JQddShZNHuTcfGkwuUuNWdRFrIqYu+CH1/P7k+4HT2E/O8j9/cVAMXdVOpl6+/CCfvDjP+gQeQggKDtUTm20RWURZ1HngSWN6TgbXPaUikfD6VgkZTYLel4KOmHc0PfhuUOBsLkKEiZ6ttscx646JChKApqJ7mCAzsBDxw3FLpQTFgskn1VxGKThSRyJFzgnaPq887BmtDN11dKEW3QpjGX3yz1or6/Y32xE+DUIS3OVQMRAOAF8+rNVgpR3QsaeJyYpKg7ZFqe4ZrOGMPDQbu9hOOhn+nuS9BzZS0uioPgikF2uoNKDbz/J66+Kg9LCj904xzR6fr9sTtpdPjN8FvPoDjzRnFOatnR7FcMhJakGNELMjKa1+NwaInMjMdHI5+FFEWKih44D3bYw8Dxs3NvE5s421na2MIpUkyJ2suQpSDPABi+WzzXGreUOFPMfuvDxLE+YtCADXMwVHx8qk3tqastDnFyYxFzVwur1d1C1KaPLoUsnSf4slgPdZPM2UBM68y1kBhojZzzjuLflCiBCFLoIvB6S0RC5JJR3uhHS4W581rPZ4z1CdGfMuXjAl1GNwphUOa4Q4gPAKFWmtVGpo2l4+kmmPTLwiwhPW521WUBLZjGkOGty3RXR9mFvH17QKZtTKPL9Cf07b62k7DoTMTtRIQUssJo+RBjvwAtW8erFP4QfrSLRVD53qZyg2++DNr1laxIMzzl1/DHMzZzCres7OHfmExKU0qjOSrhJqUi5VIwocRHFQ7Tb9+D5XelqJ5ozMu2GaYTeoItWbw+bO6u4cfttLK+9K0ltNLjhblsnMUlIL9yPccI1ALMAQ59Go/w4ji18DrPNZ+APbPhuKnu6MO4hZ7lCtFrbvIhhsITLV7+JQoWFfIBSsSR6UkrIVAiEmsolPlURIIXRzjfxamf3byk5Xq8H1Gq6WLqGXlXiS8+e+AKMZBa9Ni9wRVzHKOuSlCaDTmiqASAznw8QBOKnFlcRUohIqDxnBfsQdeAkQzieshGSBvlnnN5lm0fLTM0W21vKDlWd8YXlzsxgTuIiKcnX5WtS9iWMVcaGUpsa0GQnhV4w0JiqYHK6ikIuhZOEKAvLCMBuC9//6tfwh3/8J/idf/D3UZqeQsxM42JR9LmU7W3t7ElBp/WrwWtiOuLn/qGkOC2iMRQ8JqeF/PmV4RDT8sIge1CMRKyFGxMarMIAu53LWN98A5vb70Lv7uIRs4z4xh5WvtFGpQPMpQ1Ui3PYDhNEixP4z/7jP0Ur3Ebp2AJaGOLO0hJW376BTxw7j+D2PSx/4wfobOxiqOUxe/YxTJ29gENPPIX9FOgSIcnrwnLni83zwUwM5MiwVv5J7IP/3Av6eLJ+AJNn5imk33zMgv5B07lCih5+2PAubnd6CkZUDDUF1XJ9xiIgzPNM1kbZI2F12rPmdNGg03q1Uq+JBLS1syMStlNHD2O6UUHCLO4ohFF2uE9TD14uJ8YonBDpA9AaeHj71h2MiOiYlDPS5tgSAh6bA/4a+L6cA3SOE3/3nLJcJgQu0aiRhrubW4IECLLgKxkbIfcxssQJXQxgxgWdTVzmYW/nDAktCoMRyuUCpme4O6+IuRXd4tiYcD/LM4YTKQ9eFg5FjlOowvu5Cz9JQb+PqB6w15ZY5EwWRx29O6KZDH+NsLHJRMxA8i+2d/ZRKjD8xITt2CiVKyhXqjJht3o9SUHL2Q7inAE3jrHb7WBjZwdbe3tSWIM4REguENcpGVtYqQW4+stUFIJg8aDKgns4k8o9pbz68zyPSJxEhMiIEXGajvqoFTVMVkx84dkLeOOlF2EmoXAuOoMBdNtBJNfOQ4FxqjrJvTmZ0LMMFPX6GjScCmWVGse+Kuj+ADkiAVwr8+zMWwpZohEV12m6LgWd75zOqVyQ5jKbp8fw+/0mmaoXNpm6IQEvJEg++fg56LSppbOdT9vurKDTnGrsG/izLuiZwZX2jYvXUx6kaaKgTRVAQs3inkDS93Yv4vK1b4nxSd4KBVYyc3mUCg1US1Mw4zJMlPD8c5/FZGMB63f2cfzoo5gozcuLz2ADSkf6/bbYrVKrHsWcuALU7Gm0ejGKxaa4mg39Fpwyb3kPF298G9/87r9HlO4h1Xpin0fPbr5wYuSR0F07gcd8cN0GwgXUChdw/NCXMFk9Bz2pq1Qy0weMfURYxXd+8P/AC1cRJttoNC30em3p7MUYQC4oJxrqydXvQ2lwgHpdmQ+02z35PUla7DC3trqCIujIIxnNYqbxDE4d+RJymIc3sFAuTgp0SNkGJ2qGFZSKdXHkS2MGPujQTHZZ7G5T6Q7pLMVrwK+vOngWeWETSo76YMCDirsoHkxsbAbI5xzEAfX73PWxKyerow8/7KBQVOYYhlHOvNwVekG/AJKGivmq3NDdUVckQPOHJjBRLaCYhKizY6VObxRh/dK7+Ee/93v4H//x/wx7cgJpyUF7yImKCUeqoNMukrnKdqGKXJ7NFItd5vP9EOtXog18oMlRoHmIL9Aqd1sq/jZMSJTrS0O2sv4G1jffhh9sIUq6mHZMHEIewyvb2HxphEk/h2Q9j0HLgDW5gOd+46/g+f/+vwSawLXObczNH0KIPlobG1i9eBnn5k+jhiZ6+wEGAVBoziJ1qhimOvZ9HzEJQGTFsoNmQSesx+aMEGaiJqOEcraP2WH/eBf+00/oY6e4905544Q0pbf+qAk9iw1Rk977psWPKuicYqmOIXQp+vGsmHP3TLiVn288+XAfSaknJ1uGfBCuLFbKMil5nS4qto1Hjh0VbwJQ9kinDt6urX1gojnuhMVO1ZpoIAgSvPjGVfQDQu2pZJLTRlqZzakGgmls/Pd85x9XymUZJEjE4722tLwuOnOytivVmkyaZNePJ3JOrmpFpYqkwNHj1yhJBXkMM/c00TlnazKam5DxXi4WReJVLBRU5LBki6uMdIlYJX0/e1NFXk3rH5fDoGyIpbN/MKEfKOijkKmLDVmBraxv4q1LV+D5tEUOMTMzJ03Q5OQkqpSkhqEQnMlU517cJaM7l8Nur4c729tY3bqHrXYLQyE75aBzohu7J7KQM7SEO3tGOxcLYmJDGbJMpbJSUe+ycyZ/RzPg9ZiQaKIfutBtHYkeImdGWJipoGrFeOHp8/jhd7+BmOopi4hmBINudFzRhgNUSwnytCiXgk471+xuzgq6H3lCwuZePnC7SLmuTELkSWYW7j39SrLd+AGLXomRBsRHYNyIstgTYRoTTse/smHjMGabeZi6jscuPCIFHaDqa+99O3TFFhSm+89yQh8nrv2nH76d5vMKDhYf5FwkB6gf3UbPu4qbK9/AfvcmNJ2m93X0OyYc8xAePfkCHGMSg70h5qYW8PhjT6qxH7TxpBucmi6D0EO1UhBWNaHtqlOEG7fR6eyhWpmRUBVddxBrQyTUvls9dNwVXLz8dfzwza8hZw2Uqm589lEqRh03LCE9+HqAQiUnVqu9dg5T9cdw+uhnMNO8AMeqIwiH2G8vI0hW8c6V72Dg3cX0TAUePZrps6wl0o2RCKL8oxVzmVM1fc+ps56bWxDjm42NTSFRHDt2XC7KytpV9EebYoWK4Aia5adx6vAvwkgWMOgaqJSZFMZQh00MXUr4iqhWJsSxLY0LwnQM4iy+lQEjhrKCJWOe/03SHT+G34c7DOSdjVfOoM2tLjaDxWIohYaxqWT9UwvOA1HPuaJDJxlREkz1oqwpuKfn5zfMQMF9iS1BFy2vjdQIcfjYLGabZeS8AZwgQCVMYOom/J09/B//4vfx3/6dvw0wx1iL0e4PUDAJcQPtbl8sI5mpzAldMyxJL3uYsYw6t1IhTtENjGuM4XAg94mRG8Ew6YOwhyBZg57fR6e/hEuXfyApcZOTFblXZxtVPHX6OO69cweX/ngF8SowvMk99zQeeeJz+I3/+m/AevYUQnuIixtvYa21jF/8zGfQ6W7g8ssvYdABjp/+eeTtebGFpcseLYXJ1mcT5BSYNkdil5LZyY5KDg02lVRkMJ3t4+/A/iwK+s+K5f6ng9wJWzsiKxOW+4jWoty28k1NZCyGXOkQFWJBZ06AOMQJJBvJ9FZiEQ5C1G0H0+UydtfWsLt2B1XHxuLCHLa2NjFzZBE7O1uIDA077X1ceOpJDFIDr1y7g27AqS+WxleZoGiSuMapnFPdyPME+ubEzmJDrTr9FMhoL5TqsjJig0wi3u7+vhDVbKcgk6uUSfFtyHboGdVZihT/nDaieRUIw5Ud3dSCwMs06SRs6RJBzD06izrLDQu6QM60Hs1seMfF/GdX0BWi4I1CFMs1WYUtLa+JpJS681GY4MknnkLE171WFWTy3vYuVjc2ZDofJTFI19sbDLC2vY3le5toeR50hrsUCojZnES0yR2qn9+2pUFRjZIvUkU2RzQUkk/OVQg5D8IsJOmXMc05JEECu+DASwPYFRvIJ7DtFMcWmshFPTyyOI13X38ZsTeQAjviFJ0VdEpvbdOVgs4zigWdbDAFCChIjZI1nQU9duH1W4iGPZhJwAWbnD9B5i0gZD25b8eKDOVgSN8ENqG8vsL7kBWJ2q/LWotpgSHJcITqbZi6hgvnz1LcKHK14XD3/g5dsQrku/uzK+h/9KOXU9sqK5cx4sH6EKm+hY77Fva7b+HW6veQaB15mSabxzAaNNEoXcDTF34dXlfH7uYGTp04gsXFBbRa2zh0aAb9/h6GbgeTU1WBf7vdXbz62vdx4+YVmUAJRzWaNTx69imcOPoMOp0hclaEasnEjruEVy5+DdeWXoEf7YrOkrAsnec4CNEilmgJC7ph6hgZHsJsvy0607iOaFTFwtTjePzCJ9Fud3Dl6huA3oJViNDr72BubhY3rt1GtVyTfRu17jmTBDJXpk3umg2N+nKS2PJYXFwUSH55eVmalfPnnpSivLR8Cf3gusB8/VYNRfMsLpz5VRTzx+H28ygW6jIN0+GM0DfZrvzOfS+RCZ27bTI/xVqUkFPM3O+ROKbxe2K0n6wBYMg0QlMaMuwdu4K8yY6fcPemgvQCNlEs9IYw4jWDky8Z75oUzShiEpUtEz99ydm4UU/qDUPpzr3EE7TgxKlFTFXL8Dq7iDsdTDlF5GkdOXTx1a9/Hb/21/4aenGIfhqh2qgjDRiNmMfQC7B5bw/7GcOdqU08KOkBLwNE5rA0dloSuJGHJcGEHP0IaK3bkvWKYTE7YBnb7XfRGdzAcLQG0xzAMEaoVYrodTpo76d49plTmJudxHDHx/XvraMwmMKj05/Ecxe+CKc6C8zPCxLhFxJ8++K38f0ffgOTkxaef/oM9jZu4Matu6gf/gzmjzyDkj2FJHJgajVEPh0L2ag8sMGl57K4fUm4EKfMnBwJsUG04+PtwD6woMtk9fCP/7AJWYCDA17y753q1JQukPcBmdqDaT1TKsuFeO9U+JNAvn3Xk+IkhkZkRWeTgrL7Vd7X43020S+6c7GwSZQqIznJEqYv9mCImUoVc7Uabrz5Bn703e8iGg5w9PAClpdv4/Cxo7h++5bYhY7SBL/1238dhYk5fPPiNbjce2hUiKgAIU6KLOYTzYbsNTkhE27n90GODr+mhGtwLeMn8IYj2QtTr02P7nK1Kgz6TqcrhV0VdHWNUinoynGN3b+ZhqIqZsjHKBhJAzE1NYlGrSLNBdm17mCAwPdk1UCfCiIEwkAnYYzd8Psm84OT+odef2kqxkK1jNkt07lCjVg8hGxMidqVG9ja3kdzYhYnTz4ihLhHHz0hHiC7e12srN8RiD01c0gtEzudNlbubWJpYx0ec8CJUmR+3gzIEaJcFKGQ2etKgyL3GzkRWciNThfIkeznyaWRCT2zghbXSYNM/xLK1TJiPUK1WUQCFzpczE8W4Le3cGphEqvX35UJnemddKHTzDz8OBVTLkOjzJZktJxE78qELtO5IduIQrkgEukoGGDY3cWouw89cJFPSWZLkJLRP0ZF5AKPE/nk1ZNwGTaidB2kvTBRVNWDqUwMDuxs0JhpQYdC09Bw/txp4aDpeoDhYDfLQ89ka3LujUF8aR9+NqS4sb32v375P6RTzcOI/RoGvQFKlQCGdQ83V/8Yl699HaVKLPakC/PHceTQY/j+i0v4y7/wX8HrTqNWnoSZ68DIDUXDvbWzjN39ZQRRS4xZOAXSgY1Q+2iU7aiZ6kb/b/ZDCTOMKzLJU5JA2F1iXOWQ5MI6lIsmBwX5DUK+pDMQOy5KTmSFju3dBLMzeXTaAQp2GVpSFC34yePn8YMfvIqTJ05Lx7i5eRePPPIo1tY20Gn3cWj+CJZureLR88fRmEzxymvfQqPRxM7WEI3KaSG6keX61NPn0RvewfWb78hu95d+/svQ4mlcvfYOjp428OKLX5NwlJNHP4nJ+nk0q6eBqA53oIsTmtxZ4uOrWLj3HYfAvTinwZxMy3xBJKyCefJZFKQydmC3y1AZxfAlgkD43R0OsyQw5bo3Zk4qUgyhvEReI7EpJPydKgiWBx9DE/gl6ZzE7HSGUjIytTlZR61SgpZEiHwPNep2+XFyI3IiJbMbojNlY0CUgN9jFGrodqm91FEo1lBwysImVM+KmmLvTx/KZkPc1+J8hN5wB42qiZ2dm/j+K1/B8sabiPMdaM4QIbpwnBS1ch5PnT8n5IW3f/Q6/CHT5HTYlSncXR/g0aOfxhc+8auYqTJspw4vcHHpyjtoTk/j8NwJdCMiCOu4dfN13LjxEnRtC240RGhOwC4dxtOP/yKqpdPwBjW09zUszp9BZ78na42yk7DBCRMAACAASURBVBe5SzwKYOkWtJghECZyhBRTHxFh9wO75oMH8riIH/z78X9LHh2JmNlM++MF/0GMozprsr3k/QIgVN7MROSDPvrgn70vDz0zOlHzzIe/jVnJMndnhhqcYhmbSydHObDHtDs56A62DZnNKffQwkJXemxO02beRLlaQqe1h727G5ir1/Hk6VNw93axevUK8pQN5QyRlNG45NKVqyg1GqhNTOCzX/wiQsPBK+8sI2KSnoiplFSJWQYSxpLp36cmJlFrNuTeHbDoVsvw4xidnX1013bg5GxhaodIUJucwNpdoniz4hd/6uRpcURbWVlFq9vFyTNnsLO/J652Fs1wOttYnJ3CnY27opsnSbBWqSEOIkzVm7D1HKrMg3csieD1Axch3eX4/Fl5ccVTz4m6DuMVyfgeEr37Q96keMXqCnJSZBQs1Uf3I2GFWZ5Hp0vdvi0SUKqFmnXGMAPXry2j1RmiNRiQAo1cpYBuPMK1tVXc2FjFvttHkqf7m1JQC1yuaNMZFqsjGXH9xyFBuehxAOP0TiJSahhw2UDx+ycZMM+I1QKKlYrs602nhBCWXDtgCNNwYec8ODkfjubBSn04iDFTr+H6O5fR2d8XgjVteCXuVNJAyakayffFgS7PEJlCQRj5nALJf2B+h5aM0N/fQn9nA8mwDSvl7h0IRE2UeRdkLn7ynInPAPPQGeMcIgqZN6FieYmainqDLPmRL6lzLOwjf4izZ06IJbXj6LAsmvjsZ4NaIAMov1HR4Wdnsbq0D38GP+z6Z+3AgbtDg/b7L/6zdLJxBLZ2RKaPnNlBp/8ulta+is2dS+KuUy5XcerEYyg6M3j1lZv43Ke/jDScRa1aQ5SsYDBcxebWbWxu3cTQvwcj7yKX90SjzSlRouyoR0u5gyA0Yws5S00mnB75rh72sR5+fCRIvN2BDvbBAakKY6lSEiY7A1l8nykdOYGlJxpzOLx4Cu0W2fiOsO2tfAlzs4dx9eoNDAc+nnryOSzf3sCJU3Owyy1876U/ke550NNwdP7TmGgcExvEcxeOYThaxqXLr8FzQzz/zC+gbJ/FxsY6Fo+lePF7X0XBnhJiWq10DOcf+Sy8gY0kVDC4SN1Eu5pFl0pXrgoume0SgMCHgZ7LodpDjZN9uN/i70UTmtkTjkMvJHtepIYPrAtFj5uxivla8eDk1x0fpnwtxzwBTp0Fi10td0C8Celgp3Z+JCnz4/h7Fdaj9kx85xSkSCQRlleui4qAqAFfd12zUXCYv05TinHcnvpVHVrjLGkDsRHAz7VRsGIM3HX8hz/4p2i3lwRuNwshNrZvo1AxUajYwmN47PyjGLlDvPryyxgNgVJFR2fIaamGL77wZXzu0b8seoXbW8u4tXQZb739hhxcn/7kCzh/9hkslGdwe/ctfPVr/yf2e5dhFmjnyg6+jkbtERw9/Ek41glUSyeRRmVs3m2hWq6ozj+KkUsMOLkiKJpNAkMcsUZm+IEFXR7T992344J8sKCnCX3IH35of1BD8ACWpYMVEwwfzpIef/zDiFdyRT6E9zb+XqUpJHwuCVoqnIcFXe3MFct57KDFrzX+90q2pr6/MSOXn2Nc0Lv9jkh9GHs5W6vi7NHD0DwXbmtPXOXkrKOGtFrD3soKSvUmIk1DaW5e+sTv/uBdSdjzAg+tTgsDlw2mKUFDVR6+liUJfvwRDcdGc3ZGitQgDLB55y7sEd1UEpjFArw4RLlZR2NyElvbu5ienEbgelheWsbRw0dlYie7+8jx42j1uvB7+zhSc2BEAXq+j2Ktga19OpTlZTXj5G0U+c5CUKC/vA3TJhScIEzpFaHY9OOd/MFrdPA1e1hBZ4aAlvD5HRd0Qsws7Mo1nLcFlUNc2fkeY4CZmFbEoOdibXUD97b34XEQsGxEpo5dt4el7btY3rmHHbcHtvmGYykSIgl9GYucBi45fu1URxRw+MgyG3RdjGUI17NhYmGnZlznKoTBOdk7i62sMwwLbsy1RiyTtqUPUMgNUNCHWUEPYKUxDk3PYOXGLezc25KUNBIQZV2oExXgf2sC+1v/L3tvAiVXelYJ3rdHvFhzV2qXSiqpSqXaVKtrs8sLNpRdxjbYTUO3h6GHZpqZgUM3PX043dMcmB5gmIYeGmgGjA2GNqbb2MYGirLLdpVr33ftqpRSUu4ZGfuLt8653/9eZmQqlekq2yznEHWyMiVFRrz34n///Zb73ZuzYOds6CQVW5ZY7TJcZqVEJz2uuYj2/AV4tRmYQVsEtGgPLbWMfu5CFpGSvS7tIbWnqvHkdMSNY26mCZNqmyRJxrwHOrju8EHkcwrMScYj+TsIuxQOlyCO4lSsEIm2Ju+NjUZk0ntmo3Bbbt2+21/7/Yd+KykXtqLk0NyEMoszmJh8GlNzTyHBEhbmFrF9+25ceeVhyTYvXpzDNdfcCt+joxlg5S5gevY1vDFxDLPzZxGDGujMsDlT3ETeVUpQXFRi4hHTaYw9an4RMPJCDBHAX0MGESapBiGs8IKLhKQQEFRGwJLunt1XSpm50WAvx8XiYgPtlo+CW0WlNILhoW1S4ibbfvu2PcI6J0jTeOD6645gfr6OctVAu3cKjz35gJpH1Sq4cs89GBm8Qgg/w6MuFhvH8PA3HxBAP7DvFhy84l4lWpGcwVNPfx3l4hZMnJ5H3h7H2++6Hw1OjqEizmtqbl2M4ZUNp7AdyW5VFR727zNbvmwD5aapypVKD5vnz3PnNSCQZ5sjx3BEWjLdOLMMSvV8gUKBLFb2MLmJ2rKRskXArFrMcDiOJepaCrCX55c5MypCQwwulLQlX4+fJUuXQoCJQ8zOzqBcqqJQKMuGQXIbb3CeB8VhLJvnraoO6p5RIxaM82OjhZ45iV4whacffQgnX34WureEKk19mosweMOaEfKDBSQlA5WtVYS6hwszZzFYdbFz524cfW0CnbaB6w+/HYcP3YKLU3M4fvIoZhYnMTs/LaM61eoYXHcUo2Nb4Pl1HDv1LCJtGtUBGum0xDq13dIxNLQPWjKMg1feDjdPh7zt0JMikpC+zw6MJA8DeSCkN7Ap2WBi+Yh1xZCVLFXW7EoJe23JdNWf0/noDSruq8hR/Rl6dq8o1cEVEtVa4F67GazqlRPkZMO6/JbB5/N9s6CSa5F9aK4/X8qsSgBK2OHMvtN1K2znUM2hZ8eXBex8DtcfdcwXl2pibEK/7Iqbw95t4yhwCoNkMccC6kscKucmgIXzFzE4OoZG14PtUrDKx8TELM5PTssGSacz6qe/8uKL6LXb2DW+FTcc4hhpiNHRUREwQc7G1OKi9OLn5hcQdnwMDw/DLhWgsQ3gWBjfPorjx9/A2OAIzp+ZQKvWQLNWx6GDV2Fhbl4CGDufw5ZyCdr8NGqz0/Cp910q4dz8AipbxuBWqqJvznaY7GEUmRksY2C4ArfMWW5WzSLonDDpU+pc+0ls3HIhoCsSWFa65evKn1JiHIluhWIZ7Rb5TATfPCYmJnH69ARMt4yObiOmoZTXxrGzb+Dk+bOoeR1ENFWxqOCoAgP+T+5cOV5Njln1ORwx0ZESPIM+ZruWBUuAPIcC+/O2A5OWuWnWrEx8IvgR9wBX+A9mCugFqw1X78ChBgrVRZMYe7Ztx+z5i5icmEBE2d0olMyZ42jkKLkFW/El3JyI4LASE3Lv0g1EPFaOQuoUhOqhuziFxswk4k4djsEZfVXbSW/e5XshE46RkbRUCY73ANc1JySYpZP74bLFILoJPSAJcOSGayQ7NzlDB7Zh6NzH0UdVlfmuA/onH/r1pFzcBtfYIxtbz1/E/PxJeP45lMs2eh2gVBzE6NhWUfuhJCmN6y9cnIXXm8PUzJNotc+i3lhAELZhO4k4jzFy4okQEIQEoSsxFkq5ctNXFnI62k26ran5ziwrVZmN2ghY6pA5cp2gTVGVnmwoCuBDbN++T8hn8/OL2DK2DRcvzGBhoa7c3BIbR268DcXCoLznyDDNUXzpi5MtTmchKrd1e/OYWXwJx048ix07dqBc3IqxwWsF2Fk50E0Pjc4ZPPb4VyVZGKzswnVXv1eyeZLt3ph4HYbuCsPf1Adw/eE7RKNeS1xYZlH1XFPxi8xbW76LUqES9+c5cbPMrkH/n7OfuZh4/tJX19QIULnkKsBNS6FihpGOkWSjbwrc0/L3Gv9kjlpwU1cBQyDtD35n2M/XrddragAmZbOqzV31KdlbHN+yAyRVso3CoI2BmQIBVhU4A78OoMuwv4bEXML00pN44cWv4OyJY7A6HsYMG/NHT2E4seAaBs5OTaKwfRDBqI1gEMBgAqsMjI9XZAM/8fopTE7MolreLm0hbtJTM+ehWwF0WxNRjRgOlhps0TjIl1ie7SDQFsWEppofRBJo6HZ6ihDXScRBL2dvwcH9t6Ho7kLe3oqctQWR78okAT9ry6TgkQ/bYdqyUj25XEa8Xsld+SgrktDlHhmgZtWZ1a+vepby+fQFEf0/X65klz1nM0DPgmdhevdVjlRwGYjEr4x3phnM2uevff9sfctaJ/hz3esa2s0lAfUtwxw75Bgm7ShVG6pIsDVNzPIe374FjXYgvdRuN8Rzz76CgcqQGKJ4nZbI8iaeh2MvvYznH3sCB3bvwc3X34h77rlHAOWN6SlcmJ+TUSyCyvTFadxx151Sci4MVLDUbqK2VBcg9ttddBaW4C21ULs4g4N792GgXJF/W1hcRG9xAd3Jszh17ChOTF3AFGfOR4Zx1/e+D1dcd1iyfrr7kc3Pz8jJmShWCqgMlOGWXeSZRXYoc3ppRLURkK+slayHrsbjMmGZzMGLf9PudlGuDoq18cJSA0uNDuYWKEkKlLdswxuNJs4tLOLkxBlMXDyPOlXCaC1K9UaD/Xe2BFQmKaV2ycwVoIca0CMPgqNpPChWbxwH+WIRbrkspW+DIkDcW4Qvw+FlJTLDkjN5NonGCmIIiyAuGXobrtGFnbRhk7yWxNi5ZRyNhRomTp2WccQsAaEwF+WzS2UXlUpJFPp4YMy62SGn7C1BPfR9GZhw2SJpzmHx4gTCZk0AXUaGpYKZts04x55W1gjqXPNKAlZpB3Dd82cmmS4rLyTKiZsfCdQJjhw5DNtkyEJKIfkaXQk6RKJY9MQopat4NxLsblKc27jknsYf/Rn6//fgLySjg3uR1/ci6jmiRatp7FG0hbXXbuiIAl36vGHcgFPu4MLMcRw/8Qo63kU4ziwAynUqyViSPLiR8ztPnCxxgpkqsac+sOIHzsVoY/v4flEvY8QuX5YjTGwRvNcNFIslAXSCXrPZkrEPMs352krdCBgcHBYPYxqzLC7W0Wp6AqLsF5HZLbPuGuUmi2jU2xgaGpEedM8LUCiURFWu0TmFhdo5jI2NoZAfETMVlstFvc3swco3cP7CKekXhb0cRgevkWMolFvo+XU0G3xPXj8KvFRRyA9JZYAVAfY5VwBd1TgzQGd2vgy2KScju2H5eXO0JgPrLAPMskClOazIGysZYsq+FIF+yrBnrQ1Vls82ZlUSZbSdmYtkC1neJa3DMuNSlQVhdMr7ZJUU/rWBKKSYB1sKKnuX0T9Goqo+lwZ0WQ9dnVkWrGnGIl49/nk89+wDKFoOzj5/FON+Dhceex3vvfIIXn/yBdDeAWN5jL/rEMbetgfNagsz3nm0uzMw9ACtxhI6rQTbx3dg9659mJuZxclTRwVoSMDv9jhGB9jU708sydJ6URd2IcHO7TsxfaaGualZFEuWTBaMjNDZr4OF+RAldxdGBq/F2Mh12L3zVuga1xkDMFdKmZ1WU/rrVAvLAHdtL11IiH3979U/K1OkjbTgl1W1+t2glnd09ovVJpFlwf3f1/68HkhcwpdbE1lkQWa2drJAgBk5JUN7virrsvLT3zbixrdeEJNtlhKoMMzO5eR5VFXzOk3kc6a4/glfRkvg+V1UKhWZxCC4jG7ZKvKidAyrtzvwwghDQ8MIez3UZucwUiph58gopk+9gae+/jC+8sUv4fDBq3HvO96BW++4A+0wQCcO0WP1qljEX3/xy3jb296GLbt2IDI1LDTqODPxBsaGh9FdasAJgU/8p9/EP/+Rj2Pb4Ag6tTq6rTa++Gefh9+oI5ifQ6O5hKRSQmXPTtz8vvdg5Mp9mPE60IsuigNVyRiV+h0FKMjitlEdrGCgVIIj9+Dl5/37KyrrBX3iACdkTTJKYvEYoEa5qJuJMrGJmDojhiVM9/Mzc7DcIqpDI6jHCf7qhRfx0htv4PQbZ0QgxnJyymY11ePPtAUUYitdimw0LGDAz3ZdqSDE2mK5LL9PYJeeO0GQ3vGqRidAzjFWis2QdMh2UY89eCm5t5E3uwLoOa0NBx6sqAdO4A6Vywg6HiZOn0G70ZRKoyQMlKiuuMi5jvitk+Qr5GISHqWnT8UuQ5nLaDGKto64s4T6zHn4jUXYDMQpMKMIRqmxj5J4zdYpq8h8iNTRGp4M361AZz/bhJu3kM+buOH6a6AlbPz1pMIYCaCTH8bAiMmOqgqIK0Bazr9sNP9WSu6/8aWfTnZuPQTXuBJe04ap0aWIPbK29Efy9hgSCviT92A20A7P4PjpJ3Bx9hRMq4XQvwjT9GU2Xd3QCijoZEYd92p1CDmngGKhIjao5dIASqUqioUScnYZ9QUyBfOqVKcr4wKVrTPTZMbURT7nys8khvH1mbHy35kldjzKoHJhkNnKOdJoWaSEQQRL+5mgC4MLZvUEUR4jNcJJODPtEKazhF5QS8srLixtTFzTZKPWOrByFNppyu/6nglL2yK4F0ZzyLkaFheWMFAdgWnksVRry3gatd1ZDVglqau299TCkptWJvW6ug+eAQSvS/9mmt3g8u+IZAOUcYjlkm9ackvrqNTJVnwV5V3dHxyIoH9Coox6bwnA0rEMgjczcWEopz158ZJmCzDV/RfjnJ4CdGZIShwsbSlI1pqRANNzXjNjqxs1TM88hosXXsH05DScRoRv/N6foXzRx+3lvbh47AzKQ4OY1Ou486c+jJt+/L14IziJr734AM5PvgbD9CQad10d+/dS438bps5fwOmTx8QneWRkQDyZZ2ZoJ6tLr5VjVU2vh9GtZbznXffhjWM1nDx6Cpw8nJo6jcoAzylAr0v1sS3oNKsYGrgG11/3XuzceQO8Hvty1Bw30Kw1kKfoJGewswh/DXlt3cw8e46QJZX73eUeMqu8hiOx8lylbrhRzTwLKLLfWQvq0s7ZpIe+th3Ec6UmebtDq2QXjlNIuRqJ/D3BnpkNH9n67W8XSLbDgJKTukIK5f3MFloPUchpEAvlSkGAzw96UoUQJr0fIp+ndwOJum3x3naHBsSmM/F9VPMuSmxfeT7MTg+FWMMv/JufQ3upgYMHDuL93/9B7Dp4QMrJZtHF2Mgo/v3P/GtUiiV84Ac/LD10fnHD5Txx3O3hm3/5IJYmp/CTH/8f4c3XcOqV1/Hys8/j9ddexbbhERhRgIu1GYzsuwIH7rwNb//oR7BkAEenzmPHwSsxOT0tM9mFPEfWEuUwZ+golwqiYqdU0y/9ADYD8vSOUoQzNvTIMKdZDCslorCnKj9O3kWt1WJEi4BVTs6lD40ID+GpYyfwB1/9Ks4uLgq50XXVWCv3XI6YcSRRaQyo0b0seFAqgLq4EOa2jEB3c3DZH8/TBlmBOYnMLHezDC9aFOI/r2avpZaQynGysmeArntdOGYHBauDnMYMvSsCMHkaSJHICx0XJiextFiTETnhH1k6ykPUvNCRs7m38ZXVBIPKzjWp7LCqyRYONdx1vy0TPF59AYnfBu2lUsaw2kP7GJ2KzJ6qscnor5rayFpQCcfyDB3UHGAQWi7lceP1hxBHnoytsezOSnXPb4u6JyM3BehMfLmFsAW9cYr+pjP03/yLH0t2jB9G0TyMoFOGibyUGIKgJZaFXouqSi40M0Su4GGu8TIWG2cQogE3n2B0yBXCAcGbQE12cz5XRLE4gIJVFrs+Xbxf2c9gX1W5+ahlaCNvsxxO0NNkDlxcjaRsq0Cdfyfzv+Imo0q1KstRLGvTTtDp0rI1Lx7MBGn+Pvv1JGYxo1YyrYm4umVOZRz3YX+52aRneCznRvGadrstmbalDwGc0aYTWNKGF8xIO4GZh22WkYQVGQPr9RaRyxuykbFywP6x1+XIArkDLM+mvrfLm3Ya6aXnkZHd+jOXy93M/WVXeb5oJVMwQ5W5+/vnqnfJwIrShqqkpHpAfQQ7uUYFxHE/IKlsnH0tfidRbgUEFCkuqyhQeS6JeNNnQYoi+1F7PhPqUdr0fWQ4ydDV50/ZRgPTiPwlPPXU07h1/7X45X/2r+CcqmFsOsAWs4jASnA8mMb3/ocfw7UfvwcPnHgQj772EEJvBqbjo6f7YupWLQ4ib7ioz9bgtdrYvmUY+/ftQXOphmPHTpH3hGLJRb5YwFJzSdSzDl1zA6679j40674o/j3++IM4fux5mcs14hxsk5nfABbmNBy86m7cc8/9cEsj6PbIptYQegn0rgOd/fQ+0O0H56zHvR6wM6eiqEkm33k5UF8L6CvgyNayk05QZGIyK9ken9cP6CtB3wqAUKhpowd/J+uD9//MTZKufbk8VSBTTksQLPNcsupAf4VhZX2qUiZ7r8ywSbpi+yrv0piDyl6q58wNz+u2RZzE7/ZkuiUJqBvhyphSJ+ihGfmoDFZBLZrO4hJMP8BIvoAitd6XmviLP/0zPPXNx2RcbO/BA/jgP/oYQs5ND1ZRm5nDH/7H/xetxSV84KMfwf5rroKvxShVy5idmpKy/UNf/DJ++sd+AlGtgace+gbmJy8gaHawZXgEDRLjKFWUBHj3Rz+Mq+6+HVfedTsmuy0cm7qA0tgozk9Nwc25Yu1JghwNkRgs8Iu8FEpcZ6Ss/lZJdv022tCzUrYCdAXmVuoEKAx/7r2WjRZZ2iTqUao5l8d8p4OXjx3DY68fxcMnTqItgilUReP9nMDvqconEyCKTqlRM1OCWOpKsKxu53KIOaWwbQwyyMNWXFZFYjuQlU0mYanBi3KvU71+tQ8phTVlOcqSu6cY7mS6611YiSeA7jKhCQJUi2XMTE1jampK9jSujepQFQYNfSg4pkVS9uYoLyNUEYPie6bBI/dIS4sl6w/aS2gvzqLbWEDOoMSLAiRpf/Xfx2L4o9jusvaFUKzWunwuFNGhCJYOFFwHA5UCbr3lBmiUeY09mKZi4GeAzkmE7zqgf+Jr/yShtWfFvhlGtBU5YwAWNcWNEPkcSUCK/MbMhjaqc/WjcAq+jJPxwF3NVKMYPskCzLTzypo0VDajzFAJblmZNev/CtOagiUdlpQZoesyisYPmhmLODhxttDk/CiH/JX3MsEjy9RZ1rXzOmpL89g6vg0LCwsos8fFueleIAuUY2cEbi7OxcUaxsdH0GwqZyFuRLQ7ZBZAVzky8r0e50U5qlUWiVbZFK0YfrSA6oBSPnLskjDhLZO941A2IL5OrbYoJW5uTuz3K4U3FbqozZTfM5GcDORWl3L6N88sEuwve2aZj5CTaIKQjsGpICcjZmViJyq6zDK4DIhXNlYGIiS9qbK/eqyANjccZugrPfiMOJdWE2JWcyrwexQJITAFojXPrFFVBDhxoAhwqu2QkcV4Kej/1EPYmUOpZGOpXYfe8vDop/8Mj/zuZ3DAy8HtBkjyGmaKXXz/f/xJVO/ZiU987VOYWDiG4UKCXrCExNXgUZs7tGElXKgGbFgYHx7Brm3jqNVmMT11TubxyTAuVwsy0nZmYhr5YgmWsx9X7LsWt910GBMTR/HYIw/hqv1XYvr8POan27jqytvwzUdewZaxA/jQh/8ptm7bh7ZHxqoFxyxB9wvQYwLRpWX3tYHZpaCuevwbubXJrPLy5MIKaGcgzM8n++zXe15/RWf1GlFrJQs4NgL1/j6+4mgoC2AlClRUfujdroB5PxM+K8FnoJT9bpah027TcgsiI+3kbAwNDYgaGINB3+ug1WjI/DZ72TmqUzou/DbHhApihrHUaMAuuvADXwAtTxYypxHYSouBiungmYcfxZ9/7vMyD73UbuHn/5//G85ABYFl4I9+/5M4/9zL6DXbuPLaQ/ixn/wJNDnCqcU4NzGB3/3N38YPf+gjmHj1KI498zzGCmV0F5dQMNg3VRahHnkapTx+6F/8T3B3bYW9Yxz2+Ag8x4KnAc12V8rUjmbAtR0U7RxtnURT3vM9JFR7ZKHmMmNrG30+BKsgvW0J5jQNov8Cs3VWjQTQmWQUS2hGEXqWhY5h4OFnn8Of//Vf48TsLLqlioA8d0OO6TG6sqgcSrGqIISVUxLO7O1QBpa8gHypBLdUEl13jraxP5KRcleyb1W2FuBOE7CsCsggUu3vFNmh17oPU+8hZ3pwTTqt0V3Ng0FAtyxEno+x4VFpp509examZYhU7fj2rUrNTupvgYA6eTHM1GWIkUGG8LNUcsPaGnUDEq+F+vw0mgtTKFjq75cf5GCkJFBu1oJXaUsk2yGz5ElczXnfhz3Ypo6hwRLuuvNWWAaBnE6RnLqiSVFbdEyU5kA6XimyzN+FDP0zT/5QYibjeOdt/yvatSpyZlnGSOh05NjU+WZ0xozEQ6J3kBjN1NtVSbBaLJGLnY5SVyMRjSx2mYte7g+ujDypJkwqU8hoKiFgqM1Fgb4SpBBWpdiMqnG3bAIyy/bSilLaKeonFimgzIBUAoRl4YwVxu3y68n8Nm1QqRetJBnVsVOoRWVe8vd6WwkEZP8eszdO4l0Ggoocpc4v/X5JKS07toxZvDJ/utGGevl/UwHCyvlmmZcC5dWl2HSIdNUxUZN6vTnmvhKgfDbr1WRV4KVG8vhQYM4MXX2ePFdDGdfYFC1SAUcur5yoqDtgJBHyrAZRZ9kKkDditE+fxlN/8t/w2ue+jPaF89h99U5su/MA7vnZj+K3v/FHeHH2JWzdU4U/d0F6V4Gme9R9LgAAIABJREFUo90OUcgNQQ/ziLoOrMSFreewY9s45hfOww+XYDpd7No7gpEtZZw8cxSnJy4gVyhCM7ei1Uqwe8dO3Pc934fJM+dQm13C/l0H8Rdf/ApuvuEusb3tNBNs2bIHu3cfhElRH9MBJfUR5aHFqk++3mNtibv/OYoctCHJvE+6db1XXwkU39r62ViHXt2TlyfsqXshJURd5gAyMM82/GycjU9nf9fKm2h3Fe9GrCqTWIxaWGYt5130Wi3YHHclqHAf4K1FOWI/ojeoclprttCgp3mjDiuM4EQxgloD7flFvPzUs3jyscfRZh/VzeNf/OzPYOe9b8fv/uov44lHHqWpMboce62W8HO/+PMYvOVGfPn3fxff+MbX0VhcRJG+690etI4HO4zh6hZs7lFJLONZHROwRwbxL3/x36N49+0I20vQhqroUL7ZpmwwtSgicQEj257KfgUSxcIItXoNuaKaoe+vwvRX67IAf73Ly8oGAZ3Bs4gnc2KGuuKiVKxY3j3K01ZKqPkxtKKOR1+bwG9/+tM4T4Z/3kWL65gZSUbOpBIie+4U8SLIR4BbqaA4MAi7VBLhGZLgxGUwnYxZfWz9+29qM5r2+bPnrawo8WOjnh0cK0DBCWFrbYBOnDHBXJexQVY2rthzBV5+6SXU63VJmkgsZKWAtyAzX1W2j0Rkhpm6KLjFlI6me15OJpIo0WsjRk6P0Vicw/zFCZSozElyXfroX+2S5KfZuFQV0tFqfj4SnPJ3fA9520K308TOHeO4+QgVShlEMDjiBBIJxB0BdLp4KlDPZkUV8bi/8rq20rfZ/bdq++fL/vHj9yVmsg333vZTCJrjcPSKOB6xkc/MnCMCwuIlmGk9JDoPikCgNrKsoKwyMQK56ltfCuYZkGdjW/wztZ4JkqrkkQF6quYvoKASTF6BDNTTBSOYsW73adX6UhvKyhhRPyNYjpGgTMDSV45DziNWqm4K0HkNuunsuHQ/FJDFFiCbOV9/ZRxtBdjX629mbYP+Y3qr2zEjvDQDXgbdFIAvYTutB8wqir88yzoF8nWbrCloS0CQfpYC6EJ/ESlXXts4ZCmPfU/Vk2dlh587ZYDpw25EumTM9WQJeTdGVfPgT5yCd+w49O4Szi+ew3yuheO5RZzwJ9GyG4iiJobYi2pyVTgo5EexZWSvjAkOlPZg787DyDtVaRdUyg4uLh7DC69+BbXmhFjKLjU4nTEDt1RBrcE1SM6Eiyv3HMLhA0ewZ+sBlPQhXLgwh9mLdezZeQB5u4pCjjr8rpAdWYmi9SS3ko1K5hsBuogNpYI9l1sBG9/QZMln98VbW0NrN4S1r7Lx+/cHkJd//ywzW87i0ooDQaPT9YT0xtJr4PnQokiycan5tjsKuIlcXR/e9BwmTpzC6aPHceHsebSWGpiauCBgSRMWinzwrnWpUEeN+a6HkpOTjZhiJlQ/235gPwa2j+PrTz4ue1e+G6KSdzHfbuDgDYdRGK7i+VdeQrvbRhwEqDh5GARiP4RFdTL6QxAsOb5J4ZtqBafnL+Jt73k3rrnnDoxdcwBbbzkiW0SdlT+WnslmTyAyqJQNqNWa6Hoetm4dEWOj9TbxDNSzity6wSLlVKUvy/khiNuYLj10CZeQsG2Zz+FCrYHqWBlPn5nGH3zhz3FyagrT9YZosgW2K6NnakSWkws+NN1EoVyBWyqrDD/virMixwd9XYPPzDVTfuQUULZNqF18OUKVnYWtweVZ61RnPVs2bM9pnnh35OwQeZuuaZ0U0APkmFmy4gIDO3fsxMnjJ9DpskVqwy0q9jx5ASzjE9AtjTPhJNiphIqObwrQyaRnktoVkp2txWjW5rE4fQ4FzVsG9JU0cOVqK9v0lAWfGoNl5yXSHD73MVNaQ3v37MAN114lU5YGR1lZdqdKXUhv9C5CEvAEJ7I9OptOWc2fkji5T0Rqozv7EkD/1DfuTvLmbtx540/CivbBSmhqwvbAEnIcuaU2oAC6EkJh5CNZeEyrUvY/WFbIsug+gFnOqlV5dV3AWzaNV4eclaX7AX05A12O8voBSM1bXj6DTHsdfVcknYZL35DgmgJyCkRqQSoDejkOeX0CFgOatPkvB5sGAwR1ef6aykOqFazOfXkFp8HJJlnPt7w38/gZkKiS0spjnexcmOuXvvB6uffq1/kWDkb6Vhx1Y3auxhR5/bSE7m6ujAYKWVGMWCiq0BHbWkoANxcbKFRd9JwuvHgefuM8po6/gHPPPo6Fi2dQGM6hZrfx/NICqldaMIsaOks+p9dQ4l5fz+Pqfbfh1lvuRbG4A7o+BtfcBh9sF9loYQ4tfxLffOa/4+nnH0DO5fv70pIh6cotchoiQbetodvQcdN19+LeOz+AnDEEK6mg2wDGh3cj6GpIWNbXXMQBS4Z5KTuHpo8os15b51JtCOgy47sxqe1bA/TLk+o2+/Q2/vw3ydDTe0Pxqdd/ZCSiflGZrKRJBa7B6gCai4tSVq0WaSCkI6k3oJH0kCug/upRPP/Yk3jkwYdw9sQpWLGGIsvAYQSvxfKsA5viTLqGiGYwDBppykLmTkyWfAsVm+xrG7PNRcSWjdAyRERly8AINCpGjo1jemkeoanB1xLUO00MDA4Kczzp+aqUTZNpYaSrnpnIkTD7ZVvP62Jg51ZMNmuY7Daw76brcdf3vhfv+dD9MLaNI2o1odEFTtdk3rsyMiTksIXaohD5CMQZqK/to29c4eE2pDy1tWyeXY5P+baH5CBZFha8ELUoxqf+7PP44jcegVGpgjDaiTVEpiMCLFIeTy1ic/ScGByCy/YlSWD0uTANqQZ41B9IFSPZ9rBoBd0P6H3bjJImThOXrEoqe2e6VhjYaxxD6wmg56wQJjrQog7MJIAtlQeDtpqiFTA7OycaHJw1JxGORi2JmZNt2kx82FQWNULpyRNvxMKVXACxSE1kfM2kCZZBy+8aGrMXYIV1+d3lx6rgRG3/yxl06uEubp8yVZDIqCUDDwYLVx/chwP7dyPvcMCP/Vq2EvoB3ReiMGfRV0u+qjddm6lLeLRJhWwdQL89cc3dOHL1j2LQvQFaUBZsiqJF5F16pKuMSx2AUtUhaSyJyykYkpSV2sJlr86bcvkeV7+3GtDTTYxi+pqjyvXL/d8+YO8rna+oYfWhkmQ4KtBYF6pEbnXtZrPyZ1YElFtRf2yWaVtnmU8WTa1XRudiSwF9ObBYib6yudDVYPudAnOe8ZsA9MtQmTfajDcDg+V/56ijZOfKu14WISsYiQ2/x9HBvHxGFsmHboheOI9WZ1q0jqnExutzsnYMT7/wdVw4/yqi9izyURt5O8aSV0NSNtAsRIjzHEOLUHWA9iSwdwDwph1sHTqIW267F3uuOAJL345mL4+FWiwZhhexrNnG2YtP4PNf/D2Uipr0ZYv5Qen7h9o8vICTFAOoLbBsN4R77rxfhGqK9jZocQU2qlicIVGngLI7CIRUS1NciJ7eRWSslOzWXrPNAJ0390bDqBv/fjb29tbX1LcF6N9CQNLPkM9G2bKevEaCacQxLqrvBUCrCziuuPud+MrX8Vef+wJOvfwaoraHsOMJqLqWA4fqaswSqfAmExaKJU/CZ0xlSWZllALlWCm9s+MEi/QJoC/kwCC8JEKXTHZuyfUWCraDut8WTgUHlpudtjCpmaFrYSy2rlRGU6NNHDlSmu4k1lqxjkbQliy3S2SruHSbwWynCbNcxH0/+BG87yPfD2PPLkTtOqK8Jc9rRYFUJpI259BXr5p+UN8Y0NW0jBBYSSRO/yOpJ2LOqhuoBxGccg6/9dkv4Qtf+wY6poMmM/lCCbHpoBtwjFMdQK7gYmBwCEVq2VOjnVof1LFnr9c0JDMPeN1li6T392pAFwBaA+hqZSqP8kszYLbp2jIl5ZihlN1NdKEzs034M8RwhRe8VCwjCEN0OSdPi2tTE0CPDDLeNZgJR9wCODp76ay6RVJyF2Mqy5bvYs6jazD1BL12C63FKSStmdWAnqHBmvPIPiGy0jOCMaVfpS/PamHYw003XoutW4bhsgpJDgDJfrR/lgyd/ugE9HDZoS4D9WwUeAUD+zFq43v7EkD/9CNvS3LGThzc+WHs2nIH4p4rQt1BWBcjBU02ZuVzLIAu5VJmp7yQvNhpBt+3KDPWs1yEZaBLQXw5I2FgYIoSl5SulyMUdelWSg7rZR/pSWaVg+Xsevmypz/0A3pfeTD99awUqN4wK11ngL7ehcyCk2wT5lwmr8UGx5iFo5etJHzLsLnOExmdcxqy/1iz7HydjH2dU9poZEm94UYLKmuFMENnqS6TtOXWwpaEjShUhBmOb4gDnL6AcxdewskzT2OpNYX5xRmMbh1EaHqYW5yE11sE4g6MqCvkusJACe3YRz3qINIS+F1g26CG7kyC0TyQC4ewOOOhPLgFe/cfweHr3o2tw9ehB44E5WQaI8YMarWX8V//8D+j5BhYmq5htLQLF2bOITfaRW7AgGba6IU6avUQW7YexDve8QPYMXYjOp0C8sY4gpaDqjsibGrardI2087p8AnoDGYu89hoQ5aGxybrYmNAT6//Zqh8uYNLq6MbqU9umCHIprfxm4uyFqU4U6VHEepI1eRI4BKgpN85UaLr48IzL+DBz38Zrz3zPMJ6W+osBHISyZiVs3zO16IEJzOvdpeSMJxvVr4FMqKZzmOzp6yHEWzNQMtrIm8UYOQc1OmBkHME+Jkhd5pNNOMuXKcE3VZjTpz0Cb2eBARGrIRU+FlwTFL6x+Lpbsjxi8mMDtS9jkioepQuCn2UR4YR2QaGdm7Fff/oB3Ho+94D5A3Eji6gv1CvwzVZS1jh9qy93hux3GUMjkpnqUa+kow0JeMmt8TTTLQSHccvTuOXfuu/4NjFGWzZdxBznR5aYQwjV4BHBU+y7nOO2MdWBgflZ+EH+L5IqJLdLtrs7PemBF/xiue6ohrgpVvrSpu4v6m3pkhI8RXOnzs2RYToWNaDga6As0mimzDJIRMNuRynIFwZUez5HkzbQJiQFEgcAiyqyuk+chmgy/iaGo2kvj5H6Ng+pg4TQd332vCb8+jMTywDev9Ol3Uss/L68i1Ekl86MURiEIVrud4QBbjrzttQLjoipy2ATq15k5NRnT5A7++hpwS5VNtjGb3WzLtvhBCXAPpnHr0rsbSt2DZ4Lw7tezdiPw8tYj+lA8d0oSclGd8SmCAY613JigXUBXh5g62UeNUGlJUQ1isn9n2qZD7HJCysJhVdfhO7dPNYKbn3/dsySvWttDRSXP3aGYEtM7nYCJyzjzstrUtlgA2WtRl9f488y/6z48iCmre6A6/+aDPXnhVA7ye+rXwOaYi0HORkr6Ii+oyjsMGuv+qf+pZ92ppQEu2psY6Un3lNmEWlyoBknSaUWKuj5Z3Gq8e/gedfehCztTOoDBdlUsEP28LboJc7Z9qZuVKk4sLMHDQ6Mzk2rj18CF69hplzEyjqGoK2j6I7hHqD8+gGdKuKAwfvxI03vAc5axxabMhNXp87CXjncOy5x2C0AwQLEXLBCF458SqC4Sa2Hx7FXHMOHktkxSKWOgm277oBR47chz077oSJrWgv0GRjFCUHaC359JKDTulIMcO4/Oe5MSAz3l1/Dnm9m3u9T2izktyGm8G3CejqtPsrXJe+m1iRptaa/JnXQ+lI6LCpStPxgHoLZ599EQ98/kt48dGnENY7qJo5AXOS0BKWVkMK+lCQhGOkMTqdDrroYagwgp7viza6RrliEoBiBQYslcP3UTRyko3TLYuucG3fUzPWnH0XWyKqCFI5LhY2vOvkkGPGXW8ip7F1tNLU4vbN0nnML5LSyLAX0S0lFkJJWM6x81w104AXB4jzNrqWhoO334T7f+xHsO3GaxCYgF4siI0pM+p+Ilz/Vdzo8yUxD3x9qtHxZ3FDsxAaJrrkJ8DAoh/h137vk3j+9Fk0Yh1RvgStWMH0Yl2qCk6pjEKljHK1CjtPK5QEvTAUoxpxIUvnxxX/ITWCYek5Svu+GaFZ1oK6D5YzcQmClMhNP0CurBofFltvDoGPpXJPAN0iY50Koxx5o2OjlZNJqdGxMczOz6LVacGi97xuoZdQN5+EQGboPeTImGeGTqqhyLoqgRkCOteeAnSKpXmIuktYPH8UFql16S28LqhzJDgrfaejbHJfU4s/ZbmTiPfed98rbHuW3OOwI2Bukw4SrAZ09VKqXSxKdct4eek+stn9fQmgf/axdyR6PIxq7mbcct19QMjbKCf9BksrA2F1uXIs1Q+D3qXsgaoDUSzpzPR9JTvMyggrH29awl7FeOQnngLjMsqsyFjKSfcFCKuBiX/iWBQjtCwguAyIpYsue62VTZbWpRlzXQHQcv9eKgkpUU+OOWODpwYraXlZ+APLffc+MuAyezxltC8HPX2kCAmINtpyN/+3dYsD0h7pvxZrs/U+SBd/782y8JXnq5+yEgfPl6N5LP2xh06egZJGzNzfvG4gIG05PZi5BrrhaRw/8zBOvvEYWr1pzDamECc+4h6jc5bnHRmTKQ+OYvuufTj9xkW02j3ceO0N2L9nDyaOH8VLzz4lKk+doAXPDoCcgXyhiFqNan0DGBs6ANcYR9WuIKjNwp8/h2pSx/6hIRx/5GUMYQzeRQenpqYwVa2hcrCM4V15+E4HHGBuRjE6UQkHr34nbrn5oxgoHkKnnoMR5lEpFFSvzuqh2+FkREF87S/32DhDV4Shja7+piV7UeR7a4to7d3y5gOG9L7YYP0wI8+kmjNtdwIzx9zC+RqC0xN48DN/iq8/8FVYQYKtpSEY3RD+UhMGfcop/WpydDYnwN30KRKUoFSuYLBSFTU33+uhFwcA+8mikR5Ivzun6SjTMjhMUMm5AuoyQmY7UoLl/PjrjfPw+bxqFYEfoN1uoeQUkTc4UttCCXnZ3eizLeO3liW9ZBGh4QiUS29nTgOpIILBB6sCLhUg5T7U0Aw8eCZQp4vkUAm33/cevO9jH0H1qivFmjRIx74y0qBs9+nGsFYYaBXYU5WRwBUFIjBDd7PYNEFZE67hegT81aNP4o///C/RtfKI8mXMdgJobpk6ZnCKZZRGhpArFqTczgClQ0976lsburjBSWDCgEa+OOhL/fhEvsTYxDIyB1e1D8gBrgC7ALoErSuPbLka8OFoLRRydNUjIaYDPekqYhvbCEK400VbhKJCe/ZeganZaYihj21AM2z4rBQngJ0Cel4Ancx5Vi5CpXonq4htYDVLbhHVSfb2G5h+40WY9C5fOezVxyq7nTr6Vfcp+RQMegIfESsGBnD/+9+HXrcBN2cg6rXEioAmLRsBeiREucvfv28e0B9/RxL7FRTMQ7jzlg/BiAdgaUUEXgxLLyuf7aycLomsj0Qn41tFpMvksazPvmzwsWrp9Y2eZRE9LxNHC7p9Y2spXKRXTs0xpiWK5ZfrO3kZK+P4WP+GuvbirPxZuZ2pqFE9FDtbrUGW/QlQ2Zur7U6N0PWV4+WcMxIYx+7S18qekwU4q36Hr5lun9nIXnoE6sbdaEu/PKjL9U811i99Vr/P7ncP0DWZBmBMx5K7kv4V4mEa0LDsZdrMgmro+ucxvfA8Xj76IM6ce0qsUS2XmgcMIR04Wh6RTzUpB1ddeyPuuvXdeOL1Z/G1hx7C+979bkydncC5E8eQI7u300FlrIiavohaWEeu5CKIDfR6FGx2YUdl7B7Zid78PJKlReQ7Tbz/xrvwyX/3ORxyhxGc0uGZNi5sCzBXruP+j38Pum4Tz597FknJxnTdg5kbx769d+Odd38M4/mr4Pka/A69j3WUCtzwezA0ErlUy2i9x0bVJtkoZPm8tc9frc+3DujZ8W4UDmxKypNAVzl+qT5pytzPTs1gZgcFeGGMvGbK9+b0HJYmJvFrP/tv0JtbRNTtoWjlKWslpXcr0lAiwzxKENA+OCa/wZQMmKXlTq+LXtDBmF1BzMxfEjEyu+kKFosTVsl2kOMUQi/ASKmKXrsD3/NRLtKy2UfTiFArmzi9OA1HqgimWEjT8tTVbZhUyhRZLDaQLBGO0glySYxGr4N64KGb0yULp747vcFlfEzTkTdM1JuLtCqSTD3JWfAMYLbXAkou7n3/+/D+j/8w9L07pSzPEj6102NDZf6ipMYrmwV86TYhu0gq4U7JYYegQm8F7kqUpaa6JjTJzJeiBD/1f/wCAreMs4sNOEOj8HQH9cU6BnZfgYEtW6AXcugl1Jvnl8ihCZjzSzhGIqwSC5eAoM5roXzHhSItBDmxUk73U9WC6dvTRIo2A8UU6NOqFLPxnNZAMadK00nUFTIZjVQIluQwOBQHg4Fmq4ODV1+FmdlZkdplJSbRLATS+s166D5yBnvvBHTlBqnyx5TwlygzIhIouUb0qI3zp16QEr88LWOWr+n5y+fQd48uS1cTv3wPod+FbWr40P33od2YRyFnIuq14Vgaco4hs/Zi0CJja+QNKJVPXhhO/mz0eNOA/idPvj0JvDxs7MG9d/xjmPE26GEVcWDCpBMPbfNSu8/sINTYGp21+NmxvHF5pu7KhnZJMUPh6KYp6obbDWIpG6ge1CWkgj4P7stst+lf9/fNs+NU77sCuP1/n4Fz3+Jdrn30lyDX26iz88m+v9XNXB36hqS2byFz28y+79IFtXK8yqRBJl6RkMcgC5VypBlOJdBNMo1rKA8CR08+hsef/gIWGycQxLMYGC5idHQbTrw+gTuO3IvzpxdwYO/1ePjhJ3H3O9+OIzffgJnWJM5dPI6F2bM49fpL0NodWL0QwRJv8P2YbJ5F1/Zx8OZrRc7zxddexez0HHaMbMWRa0jyBJ775jPoXmyjWnPQe3IR7uvANd1xRFYOJ3ZGOFtt4/YP3om3/cDd+MLTX4JXDOEMFvDMCy+iaA9g15aDuPXQO7Bj7BDKhR2IQqrNhRgc2IKgy/WfBWyXrrKV4LH/31bWgLQ9Nljim93QqysxG+4N6/4jA66NHhvNQTPv4kjTUq0us9msXnDTpy1oYCTSS2Z2yky612rKiFiJdpmnLuCvPvUZPPnAV+G32issaXHGorKkygT5Ffe4QXPDzjQviFwsNZNxHoHbObd8SzdhkddAoyP2hNO+u87nsaqddqOyTIwbfccCpkwfc2EXXsiggJu9LkEE2dv5RMcg7YATQ0CePXNmfIHGocsIHS3GnN9BT8bjuTvSbUz9nOUFdJQThnVmgcz+Pw1MCi6isosP/vRP4Mp77wJGB9DtNqBVCpiuL2Js61b0vB5sCmqlZigEeZb7+f4Bte6TCIWY5D6asPiwmHlrFmbbHuJCEf/6l34Nr16cRliqoKWbWApCaPkChsa3olwZQGhwbE31/1WgoPaulXxaS8l2qSNcxuxezhXI8+b5qXYsddTl7NOqJe1VmSSpfULdI9TnV94TAfSkgeGiBxNt+TthjYuue9/7aZpUc1ihoRNmu9NBp9OWPcakZXaoxHNZ6mapnV8kxZk6S/hKq12smzOFy74BaM6fB605nDt9DJVySbJ2jxK4joOYjnoiEc5p/JWHGlHNmCOqWquRYW8C73r7XdBCnk+Egm2i22qKpovJYI2TNTRpSTyAJFo9kJYAg5W19sdv6i5eAx/aHz95dxIHLsxoO+6+9WPI6/uhhYMA7SJJ/khYVqQsqozwI+GcuZQ5KLzC7YgFnrdGCpIL823O0Uokm1WAl5nyKzvkxqSelWrB5S7i5gHHm7r8f++evGEPjzdgqlTHhS4RfTZCR3DXfXR7iyiUNUzNHsdXvv45LCydQWXQgGkH2LOXY2Ym5qbquPbAbZidbOLWI+/A7OwituwYQ0gxH6eJKK7hd37jVzCUs1HwNfSmG3jXjfegtjiDsNTGZPciSnu2IC5bODs3iVp9AXoUYqgygNnpRVhxEWWMovVqA/NfmcaumRxu9Hag1m7iCXMa1g2jeO+P/iDGbtyHRjnCg88/hPf9wPdgqTmLbzz4l2jMLGEoP4r33ftRDFavwvDwIZy94GF4aId4aQsgX4LKWUB4OcBMK0CbrIhNAf1vcUXJxm/biJl56yb0KEa32RTylFHMwadqV97B/Pw09g6PI5xZwFOf/TIe+uSfwJquozU9LyqOWTqgZvJXfOQFhCmUwtGj/i+WfhMIkBUI4iyj6gYszZDskQEAAV2IbGR/rzOxyffqmsBF3UMt8dGjhXMq8clyPUG8TOtduv7FuvTz+do8NwF0LUZPT9BIIvSQwItD+eLf898jlv85Spc54XFv4rFEibwORXSCvI3ZvI47PnwfPvS//Dh6BKORCoxyEdOL88jnXVgU1VkD6BytC+idkERwWbLt+eJcpjlFdBMLnmngwadfw2/80WfQdHJoWTYaJMnpBvLVAQyMjsItFMHf8k0N0SpOb7onZhLbTOjSykumEZ8tdQHsrDqqMZxRo6vLSRA5UjR/SlKXNgH0zKqF6n4NDBVbKaCvKI1k9VApQFITpeeJ5TNBnQTLxcVFxcWw8+hRdllksOn3rkbWOAO+AuhsGRCUlRW3BNAyGy+yVwhbC5g8cxwFSihHEQKviwIZ/gGJkSrAyyoOfE81rJYGPawGpQIyBcfA2++8XQCdRLm8ZYiFr4z2maw3BOiFLQTEU8OXL/bPV8yxvjM3svbHT92VxEEBerANt1z7AQwWDkMLh6CFORnLAFheJ6Cz15wBOpnvLHVngN43n/0tZd3ZwRPQ+zPaN39SGaCvBd4VlvwGGfCq2fbL5PCbVhDe/DH/ffqNDQFF5s+9lENAFSIHupTAuCn70IwODKcNzWzi4Ue/jGefe1Sy7isP7BcPbQL6lx74E2wd34LDV92MMyfPY2xkB3L5PAqUg+1Mo9WZwvyFM3jxkYeB+TaWXp/GaFxFcMETqd8r7yyiUWyhdHAruhUDF7oL6CRdIdMU8zZCP0HQ0TFa2o1it4oLD59F69l57GhU4ZirP46pAAAgAElEQVQa2tu72H33Nbjpvd8HjI1i/PrD+PU/+B186B+/H5bVwyPf+Dxeee5JDBeryBmDuP22+7F9+00YrF6DRjuBKaSctVMOKxn4xgRP1dP7+/qQXItGSpoOl2IwfiAZDjdd03XQi3pYatZRorRoq4PJF1/Hr/+rf4tocg5jiYMBm6QwbmxphtjXayUYS782BXTJmhNNGOu2bsCh9rimI2coUZX+rJ4BAAGffV6++HJ/NAv80wvOvva05qGBED2asqQjSfzdspnDoO2iGOnIhVCZsriHKUK+rycysx6SDxBH6Ia++qLbF3UTqU1F6WQhq6kSNveqbOyJ5Bnf1HHOa6G8exs+8CMfw/f8z/9MWPBerwOrXFRZfxqQZG1PKcfTjpSZbhKjZGto1hswcwUZ4WonJjzLwM//p0/g0deOIRkaRi3R0aLcaqmM4sgIitUBGDSZ4pw2OQerU9BVXWNqmS/LT6Wfz0rsmpGJ+Ss8Ws6VbwToSmud4EtZVBNNDLgK0Pm4RA9UbiPqqdMrhBLgAXbt3IlzZ88pW1MnhyBVKmTopOvM7gnsqQRsmqGrCnI2062sooldUpr3FjB97qRqKwjBLRChmEi4A4kY6aw8KNW8Uslg5k+pWS3uYahaxG1HroMWcQwxRM400Ot0VKD5Nwnon37yzkSLikh6Yzi0713YNXY7EAzAiAuyUakMnWQnfhHQSRyj8k5OEXpSAoJc+jXgt2l2u0oB7q0Ban+G/qY3RmE+ykd92V/d9Bze9Jv+/fqFjQBdbl4SJFnyikvQ4rzomsuNySkAvQnNXMJS8xyefvbrIvd61933olodw8JCF+Pbh/D66YdRHXQwMjCOWqMhVpws079y9Dm89trT6DSnsXTuHO4+eAM6J+Yx+fBpfO+hd+Obf/pNjG4p4ERvAs4BYOTWETQrGqa1JiJXF5OPgutCC3W0lgJce9VtePdt70cyrePpLz6NiUdOoFufx/3/9B7sum4/9J1XA8VRJPkhfOXpx3HNkQMYMAy8MfsEnnn8Kyg5Jk6foL3u1RgcPoBbbv8ADG0Qltwn65Hi+ls2633maY90Ezz/bq+/zV5/05K77aBLWVSd4GoppTLJamLJUJxSEWg0cfSJZ/A7v/Sr0OaaiGYWsb0wAL/egskMXxjDSrBFka/UFzNT9m5VD5uuW5xaMGUOnV8mN+aQpVsVGPX/rmT3BPM17Yz+2510i5oZYSn0VGCRZtMMGkimq5g5uJEGO6BGuliEKUCngBnbSszANT215A3QY8kWoWS+JM7RtIT96ZgysKYugYCAdKJkSX0dcIaGMO+1YZRd/O//589j643XoBv5yA1XoZUKovdOAF+Wr06XkmqVUdfBwlKtBiNfkHJ7K7Hx8sR5/NJ/+QTqho26YaGhmwjyLgojIygMDasZc+mBp5bHa9jpyzSw1EWwH9D7V7K0mrJgVqNgE3vWWcldtUJ5b7CsrFoezPZVf5vSqLbeRtlpwqQ6XJqN86wyCJWfU/4FAZ2yr9dfex1OnjwJihIZtq18z9MyPoGcXyy1G+zDsw2QetErQFcVRIruiHVv4iEX1bA4PYF2qynTERxp4xdn1pmxC4druWpElUvyNJjqM4SkRgGrLj3s2DaKw1ftF6EZLeRcPccePVUxYsldC9AL/gYydAK6kZTgtwexZ+ttOHTFuwB/EKbMh/PSqnGkZR1zkUNlhs6yO3sXKwpqa3vY/PPmJe+NpSs323D+AdC/uwHCZoAemTQdYCZVgJG40CPaiZJbQ/JHC26hhzCpo9VZkPEewyrC83gzlJAvs3x5ApG+iJ4fYPLiJF567QXUW3OYXTyLatGA7jUxBBvFmgb9jR5e/ux5XJMfhj5lwMxFWBifh3MtULpxGxbKEeqlCHHZxFKjJhu6FZuoFkexd+chXL3/ZuwcOQjLc3Hh6EWcevVl1OaO4YabjmDvDe9EMyhgtmthy859si2fm3wN48M6XnjmITQWL2DXjp144KuPw8wNozSwC/e+/fuxdWifBDGXe2zGUlcZ+uWb6Jut/2/309/s9TcCdG7RTr6ApaUl2bhK+bw4YzFT5wy4CIGHMV7+6tfxiV/7DRFxSZbaGC9WMTt9FqO5IbXJMhvnmkkza+mXM4OKWVbXJROX3jizc5qE0KmMQSQBkuZBaddX1l3KSWA2rQY9Vl/bjPVCLCLgktS22GmiHVIgS0feyiFnWkLek3kfZuekh0imqgBZHLxIXktfXmnyJ5I1MyMniEtJXovRjgLJ5lme96lDZWjqi313TUPb8+EUi8I3KI8N4/s//sM48qP/BJ2LZ+FuG5Xfoe+4gEh6nbIWBM87NCK0aCqQK6AV65jthvi9//5FfPXZl2CNjmOqFyJ0i7CGhlAYGRUJV4rDUBJVxtCEI3Vp4JNxOxSHSmXK/d9UGtTHK1oG9MzKOeU20aArlcuViSaZz2ZZPIJjdFG0GjKqJnXa9OX4uWZtEpGLj+nKZqFWq+GG667HG2fOSLbOqgclaCUQk967qgDwuwJ0VkSydjCPVvX8RbAgBXQ3WUC3Po252RlEoY+cxYRVOalFYZCaU6kyfWYbSxtYAjqlX60khBZ5uPrgFdizY1z05JOgJ8EnyZo8fmborF6wh75ScleOlKpB9J2r0ml/+MTbElOvwGuUMVK5Brde90Fo/gBsrYI45CJSfRFObCodPJ4w2eWOHAj7FiI409e/3myTWN6EZKpjPXOQlW1qMz/YDNDXAk/25w2PRSLQjbfEb/lcvt2d9e/o728E6DENEEjwkI3BgR5bMBMCOgM5qjWRibwAy4lgsRJvUO6yCdMuoFIdx8WZY8hXp/HNJ7+Il155EbEeINQ8FKsmakuTGKnkcOP+KzAc53DqoZcRn+hh4oEexprAPmcPukYXL5nTqL4NGLp5O6adDmpuD0GBRJoWSm4RWi9B0RlA2DMR+jZ27jyEW4/cg91b98NOgOkTJ/DZ//o5bL/iCG6+6z4M77gGrW4ssq7jAwNSDpyfOyWqdYVKFcdPvI56N0An0HH11TfDoVRynLnqZR/iyg262fpZYQW/tQrVt7tsNgbszV5dUZnIGOeGm6OsaqcLi1m1QWEhDc/80Wfxx7/5O+iyX57oGCmWUZudwY6xreg0adHcx55mSZ0AToV+jitRGc4kv5zmLNxAFWEuK1uTfCWaBYSbtLSekeqyVgaFaLJHRlTLQF1ANWcKl6ITc/7ZQiFfEECXYCJU5Dj+rPrH6QRv6rQmvdjsP5Zm5e8TKWVnoN4IPLSTEG2E6OqxeIhHzNYtlS0GPhXNElj5nBAIB7Zvxc/84r9D9V13Aa0agqINz2RrQyU+rBQwwDCFWp6IdkJgmUjyBcx5IZ45cQa/+ok/wFyoIS4PopYYsIZGUBgdg1kuCxFOSu1CcGPQlBLQUrTOVm5W2Vj2617F4U3d1tPeukCq9NCZoWejxv2Azs+PvQJfAF3XSCLjqFoPrkFAZ9tuNaDLn4WVrnTzGcRxTHTvnj3iusapAs7U8Hxi6tknKZCz3A4+X3W7OSuetVxUZr46Q89HC9DCBs6dfUMc8GjbG/g0VeGaomwrSXU8UVWqF7xiK1pMyWI4nDIJPTFl2TJShUVdisCTSQfxCY/o+6AA3e8DdM1QgK4kk76DgP4HT96eWEYV7ZqLSm4f3n7bx4BeFY4+gFiMbtnzSGevha+ZEiFkVIeAnkrDrgH0b6mHnc15b3BCmwP6yqbTL5m4fBNv2APX5Gba6PEdkUbdbF/8O/zvGy02Zg3MMtQ6SDc9ijekJTAGggbHUbQAftxBvmSjEzYl+2U69urRx/Dk03+KeusczJyO0kAeQdKGbvbQac9jfCiPO6+9Fkath/kXJjH91AKaLwLODKDNAGERmBgDhu60MXJ4B6aSGup2VyRiyaLdOjqO+XOzMBMHsU+9bxe5/CAGh8Zx5ZWHcPjKI8gHgzj68gROnZvGqbMzGB6/Anff/R7s3noFmktNJJ5P9RCMbBtDa2EGbiWPxXYNsUVrWaBkD0PLxtb6TCguXX+XuWn77G//NpbBtwPohLgeS5+mKX1zzmAbQYQ8wXyhjtrxM/jkr/waZo+dhl7vYPvQCM6dP4NBd0AsMGVEzLSltM6vnMbxRUMIdg6V+BNN5sFFKzwrn6fENWHna4nMI8tek+pr82eCeSbU0r9/KDb2ylWWErjBLLmLAAFszYabzysHSWqjRwm0gADBQCIdXUr76Krsql5QZZcrzonM4hXYAB5iNKl0GHpoEdQNlalza2XuOzI0igvnp+DkcygNDeD1yVO4/u478b99+vekKhryniE9IZWaJZjnIg1m6pvqGzF8x0bPsnFieh6f/ou/xgNPP4+4OoLFSINWHkRhbBy5gSGZdyeBj1KubBdwlJDcABHgWeZup3ZN6b65cv2Wob6PBU8ddzUFJfP/8p1iKXw1lttJJKDUKg1tOLveQ0Kddi2AbZM4xjn0ptgoKzKk+myyS8uf2cMWDXaO0VECtlAQ3QGSHalm51mmtDI4t87s2ATV2yLxPiewU9ufwKtIcSooUp+mGnVz0UDeCHD61El4Xlfse7vdjoCwqOSzZZJdi9T6WuTyZR4/Fj91hD3cfdetqBRzMqrGMTaHIj+UzaUFLYO3hKS4NsJYkeK+a4D+ySduS3IWDRJsUNP9XXf+EDR/EHl9CJHPi6jOgtq4Ctx4msoeVS1kFe8KAzAzuE/76XJzSWR5+Ud2kS/3jG8N0NVKePOATt3/TQD9H0hxl/3wVAys+seKZao0+1nqUlGtMvNJjADtXg2VYRtz9Tfw3MuPYq52FjOzJ2HbTfjBInQbUpLygjYKRWmNYrAA3HRgG8bsMmZePY/OmTaSixpmXongdIEW75nry4h35oEyMOcvwBoyYbg6FhY6cB3ACHU4mosktBD6fA8emYGde/bi+kN3Y9/4nRh19+NiYwZWroBTp88hjiwMFsewe8sVsOI8eq0Alm4hiALoOfZQAzR6dQwMDSLsMDtQqonpdpRWJ9NC5bLOwPqAzixgo5L73zbLfbMeOnvK7INHNEtpNsVulDPcZx9/Fl//7Ofx3Je/goFIh+NF4lo2UK2i2W4Kq7yQd5F0WZ7X1ey2bqpSN790UzJ1zqyTGc5SWhZcs+DOmXMZ4yeQUI61z49++ZMgyKb7T9Y777/bCe4UR/ElCwMcy5aSftZ/Z1WAYCKEuzRDI9rwM8kY+UwI5JOVgCMb+GJ0q/zSzWIezbCHJb+LRtRDW4vg6bHoyYsuekoKHt+yBWemzkJ3XDhbBnH7h74P7/vpf46kaKDpaGC/n3slAT0f6bDkkHX4FglvOuoJ8MTxk/i/fvf3UdNtaANjuNBixr8bxeEx8URvh6GM2xm5HBJTk/n+HP00ZAwt426n0xepoNeKW2Uq+9o32sZEj0DKUbPUgVwJZwrgkeHOqIU9aRaWSR7zUkCnNXcMl+5qSQsUmEljgGVAzz5Di0GI15XXyFEQKCSDnQqjiZyPZyvTGx6HhRA2TV0QwEEEdtj1iGx6CtSwHK/aMOqeIqD7KBg9lPMmjh8/JkDu5Cy0Wg04VIWR4ERVn/k5k6BIO275LteMzoAsAnh45713oZC3kOMYYK8rWhVcNwGDEY4uJoGoYRLQNbLcZWxNldzfug7FpVuz9ofP3JF4bQ1Fewf8Vhl33PRBlOyd0IMyHLMsTjcq5OKJKTnATGyF3xVp4PKg2L8hre2xL2+AG2To/faBlwL2Zvafm8+5k6Dyd/mx2Ya+WUn32z23zTgQVHBiVkM/a66FnJuTCLvjtRFxPjOvodGdxeioizPTz+ORJz+P0+eew9CYhWZzBpYB5BxTns9ZzXyBVoQebYYxUgH2by9jvDIEb76Nil7G3tEDmHh9EsdfOo3i+Fa4h/Zg2l/C8ZMvIUh62HtgTNQMz08vSCtMMqvExlB5FJMTFzE4OCT9espHDg7uxzvv/DEMDlyBwdIAap0aSm4FrZaHiiOde9hxCUHHkIDAMGlYAfhUCDMTufnpcS2bObM6GfNcufFly9Uo67maJ6ICX7U2l4Oft/hBfSfXx3oB8UaHJXe9ZaLeaGB4aAhBs42SYaNxZhK/8i9/DpPPvoItiYVqpKMQaqKgRiGNkFmPScUuAyW6pSWKtU5SHbN0MtoZeTHjp/Tqcm98zcGI6kHabF2eK0jjpuzPDANWYq3VgT//noAu23sfGY8bvzDsWYGKKJSkp18rQZlYahIEbVNpdaStA8nu0yIq/50SqqGhSVbuGQnacSAA36IoDSIwXCiWKmg3W0xHYZYLOLU4jfL+nfiBn/px3PbDH8GC34JWcUWgxggSdBfrGBsaR3dxCUmxhJmuh8JwEf/Dv/0POMGq0tAozjW6MKsj2LH/ajFhIf5Tm53gpzmmCNnQnY5VEBmLk/I0RWQYkKu+r0GhniRBp9NFTF4DfcV1svAJwBry9An1PSQhaYDEBqmRi/1qQkK1aOCTEsdMPhRAp/mKZfhwc4m4q2lBU2bI+ZByffpdJQmQMvtApYyEcrQ99rht7KaV6okTMAtFtK08eryZWOaOfeQovar5yMUUJ+oJwOf0BHlbh+vYKObzcPM5OI4Dh01wvw1LB5aWanjuhedg2QYC9tLzDtqd1nKGTkBfBvP0Z8qek4DndRu4//7v5a0g4O5YhlQ/GCTJlIAsG5IGewiiDmKZHOuJwEwmwPUWb/9Lfk371NO3J0nowEyGEXeruO7gu7Bt+BrEXkG80TUS4ySKVIpBqjTCP6ueghKm2BzQ+4Fn5eeVMs7lTuhvAtA3ztG/U5f6rb3Od3LDfitHsOEcOmdBOZHDGddeCJ/lSScP3TKk1G7lYiy1L8At+Zi48DyefeEB1NunMTN3FANDpmi3x7EFx8nB63mijV4s5+B16+i2YgyUANcEqsU8Ii9AtTiAreO7MD21gMnJiygMjeGq2+7A2Qvnceylp2AbPm6++ZBow79+6gRmFnqU8satt9yM0eoWvPrSq7hwflJKg16UIJerYnjwJuy/4iZce+hw2lAyMDs1j6JdQdEehBG5GK7u5sQzvHaIbi+Bky8hiBLUG3UUXI6tZeRPcjIU2chitmc76NHj+xJAX7FK/PsO6F4UoFwui+55mapeTQ9f+29fwKd++dcxElsodUIU/QROEMOMuH8wyhJBbSG5Vay8WKKyP04+tElMIDkuJcixB7nMWE8LpkJQkrqshpDynunun5XU+8E9K5fKU9KabtZfT9OUZTAXYl5GrEuzcCFesXzOKkBarRPxGWbshgaeP1+HoCiz8WKzqkbusoCBBDqy4kmM68YhOnGQjrjFaPO8XReNdl1K8PlqFecaC1hygB23Xouf/tVfROmK7UjKeSx12vK6JcdF0GQ2WUBgOpjuBDjXbuPf/cZ/xql2B16xgrblYnD7bhhOCYadE5CVcyCI2QYiPUZImdogUj7qBF1dfWffudfzhOlNURfq35uOg0p1EI5bQBAqn3H2xW0Z9wpFVEcp2DHJSslnMTNi5qAE9AB63BF7VNtgr5ol9wgI2jJPLxWPNYCuUD5G0XUR9npilkNA3751G869MQE4ecz5Mcx8ntN+MEMPeq8JJ+qgbMYom8AwzVJMoOgYcG1TwFZ8zIllqVwvy/n1Zh0vvPgCoiREL+gh5zro9roS1PBzVxMBlBVWwK4Ccpbjffh+G+977zth0Nsh6gnDXSpvKfDLPU6OQZIBuqcAXSqaG3PI3uyerX3iqVsSx6wg6LgwwmFsH7keN1x9L3pNGzm9iiRkhMwDTNmOogi0UraQbGODd5XyVF/Z+tKMcmNCQAbo65Pevr0Mncf9Dxn6xktmI0DXOTQSKfEETS8hTvIIYgu9yKeOFgynhUK5hanZF/D001/A6dNPoVKO4HcXMDpcwVK9Cbs8ghtvfRt6gYcnnn4CS41FVKsF0agOem3xGuaNQ1nKXCEHp1xErd3CUsdD3i3gqiuuRWtuEVOnjqNgAtccGoeVN3Di/HnM1gC2c6/7/9l7D3A777tM8P16Of3crnp11dxkW+4tcWKT3iZDCYRNGGAgLBtghiUMCwsMw/AEFgaemTADIRAgLFkCSSaBkJ44dty7HVkukiyr337618s+7+87R75WVGwpwA6z53muryzdctr3f3/lLZdfi5JewuOPPo4o8mRkvmnHJuSahT1PHIGal+BaNQReAkOxEQ5YPDRRcqqYbE5jYmwj5jZfgsmJrdDVMUSBBUWpwKaRh9eFxn0bwSVOkCSU7UAAnR9JzPCitRdtcT0UBwLHgMP1xCu9codf/50s+M6nQ+dpkEYxmtU6Os8fQbLUxi+976eQLaxiPDdQDjPYYQojKRzNKAmjtzv37gQn6r0JKHJYsoNPksLTXzdk/C0rP04Ih+5ww1bi5J58FGcqCqrhjnzt55Ok2eGotRi2Dol0w+/hU1kQ3wprU7E1HdqrksBG9noxVC7Wii8a1eQIkhgcCwsLn50uO3Vq5oeuc/x6WURR6iYzqAwRw1u4/1WB+cRDrlsIklD062a1jJ6a4VjYE1B/98/+JN7xUz+OSEnRp4mMpqJULqPf7cItNxBmOlYj4JN33oVP3vVNvBDHaGkGnOmNmJ7dhiAiUHN5IX6OsqLguD1REpk+VAwHESdivi8s7zyNJNvb6/eQ+h4QEnxUoFLD2PQMSrVGQYRM6JCWS/Y8AZLTdbGM4UpZhp58FXVJzua4Xc0YaETiYV/IcMw/t7RUjFjE5vUUQD+JKXkGmyY8QYAsokbcwvTEJJYXFhmPhIge9Wwv4wBa7MFFhDFbxfq6g/GSgbKWwVZSODrrmMLXjsx3TopSrnMoqlN1eP4Ae/Z+C61uG0EcwCpZCKNQuA3yGg5xrshCH60VOIrn/j/Ga15zk4zV+cE1dOHIXYTYFBP+AtATduh5AGXYoY+c587z8v/2Dv0j912TV0oTGLRVWJiCrazH6275PgR9E0Zeg5KSvcwRCh+F1CkFaaFYoA9NIV4eS+/swH76h3T2kXJRDZ6vjryo0F8ylPtOPa//bH7O2QCDTkt53BZbR9OegGrU4IVAEIfItT6gLqNSbeNvPvF7CAbPw8jasPJAqvqmW8XhEwu44rbbsPOaq3Bi+QT+7kt/i+NLxzFGtqgOhP4AJccWq8eUJ4NJgUuCgFnH7PDot93XMGG50IMOLaXgOhyJA12KL0xIFruamnByCwvHFzE7N4ODCydwy1uug1Gy8MKBw1heKCYCSEjQcpCnOjRFRxKTRW3wx2Jmaguuu+o2zG2+GkpSRxq6sExmNDN8hJncWgFKvOAFoIpK3jCoBhm9Rws4GY3b/0cH9KKDypF6Aawog+0n+PWf/gAOP/ot1BMVdhCjkmkwIu4zc5GBMXvcpvSMgDdktXNITWvUIAoRgHGoJDQR0E3ZmwqIj3TlI7OY4e6aLGi5G6cBc/796OqWkfpwh7q2QyfQFmzvAsxH2eTSlatAwB09i0ruhiiRSlJEYYg4JgBHsGDC0k0BGikGWMCR5c8pDaVLQxnNyQJBQLW4X6Gm4FjQRzDsbAkNPgG3bMGzNKwwBHjLenzwwx9CVi9Bb1RkbE/mfL0+hlXPR5qX4WsKfv0P/xRPLC7gaJ5jVdUxtmUHyo3JQgdOpzZOR5gIRy6UxsfGHIoccT+E3+2j12kh63eF4CXBJZR7sctkfKphwKo1UB8bh12uCqAnIk0tmN7sYmWSwaJWaq+CZ6Uphuy6ucPWMkaierBUT+RqlkHPdpLWaJ1cPCejDn3tGoWmMtyfUw6Zxykqjot6pYqAk4gghGo5CHwPSuSjZmnY0CxjQ6OMhgU49IVnIZGFohVXRDZXrBQ4XZGVcVrI0diVH3jheRw+dhh+7MN0LFkNCQdc3mGFNHF0/Y7snhWN8cAKrrnmSgF3KdvypFhX8Dkf6usFaV4C6My+4Lvg7Pj1SoFE+cj91+aV0hh6qxxvziDpV/G2178Xcd+FntegpoxTJaAPiRND4pOQ4fgGF6eecwP6+YB5cV6ctf8fPiFnJt6d7fsL53HJjHulz9v/NF9/rg7dNRIEng9oFaGheHEGu6SjVOF4ah6PPPhZPHz3Z3DxxjrCpRPQ+yGcWEN/voeBkuG2H/seHPRO4KmDe7Hir8KoGRjEPQy8LqqVsuxRyWq1LEeSrvpJKLIfrWQjCzPESx5mylWUtBhx2EKUkq8sUewwTReKb0EdKKgkFlwCrwvsOXoIm66bgVk3sLRwDINuKp2ErdcQ0G3WKMM0XIjiSTXQ7XiIQgUzk1txzeWvwa6d18M1xtDvsvquQNMc6dB5eDPgw9CZgcDkzljAnhvZouj85wXoBFlqxDU/RrLYxmNf/gZ+5wO/hG31KTRVA8FyS+JPDU5XVA0V3ZQPl106T35mm3PWSiYzI1G5W5ZQVPayhfebzQ6eUavDIkD2vSyaYqabceXzIiFxFFpycuYhBK3hcTwE9LX7eIk/FbXZi7p3Aju/RzTlHJPrEKkZ9+Cc5lHOyI42pic3YjTopzAsPNiTMiFM3O2GgM6vP3mTPPHCLYWfKbnyDA0LvY7o0OnosApP9upqxcWACW2I8a9/7t/ghne9U0glmRJjOfZQao7jWKcDyxhDKwZ+7rd/BwfDAAvsZmsNjM9uQ6aa0DJmtlMGyFAVFpw0wPHhJ4FMPVonVsQvPw48gB9KJtGkLKQd24btOtAJ6G4Juu2SUic55NDoKWGiO+gW3jKMtSXoiXkL++CRoQxfL6bfBTAVH6bah6MHMHUCPMfwxeS3KHiKk1g+n4SUIqibX8diy2VBSFkhaBjVQjToomRqmKxVsGlqHBvHa9KVp70Wwu4K6q4hYM68ctGkF6y4k5wIoYAJjmVYXF3Cnmeegs9unwErnKZwaiEF49r1cJGSyL8lmNeqLi65dIcEsOhsRCJfplDcnws3WAQRBaCnww6dCoZ/EED/44euzy29jLBvwFGn4Nou5z4AACAASURBVLcdvOX2H4SaNKFndShJ4f5VuOcVxvocH3D+XzA9C9edM91OBdRXCuwjQDn9zxky7l/B7197P0cEjCJT/f+bt3OR3s41cr3QR3VWQM9zOLoixBXVJB0lRT/sw62QktvF/NE9+Mrf/gV2z63DetvEXZ/6O0yrVeidDM8/dgD1LZMYf/0cjpkrWAiWkJYzlGZcdKK2HBTVaglZwMxhDY5RQpaq6PlhIZXjwRUmEpGqxhHyuIMsG0AvAXbFQaIYCLsZqlENTerbjvcxVW/ghaWD0GYsrFYDDPQBHEfFoMeOEGjWm3KmNRsziGINC4sdbJ67GN0uo1IpiXHg6vRrmMIl2y/F9i1XIknGoWlVAfOQ+d40W7Fs6cpJGNQZo3kyse+fF6DzgHW4Tuj5aD/9PH7xR34SDT+H3h5gXbmOQbtVmMGotIY1BMyrCr3RFZhB0S1JJAddtWjyksbopyE8mnAI06HoZCl64iHODzrFndxTE6QpLxM7zhe79LUBdmsBnYArgD7s1Nmdk6zGq19078PdPWFFDGLUHKlrFDryNIJPNzlGegpcKaD7QF2xJbjF0AkxhUaeY0sCOgsRGqAUw8yhdnu4x5cVjaqINvzQ8gLa8JDQ9YBmNGTAG4pMB+DamNqxBT/3X/4TsH4ccFVEFROrSoxerMAxq3jk2UX8hz/6QxzNErTKJbibZlGb2YSQDne5Lsx4SzrlBEHQQ6uzjHa/hTQIgQGJXdwtq7B0eswrosUuO7b4pxumIUQ4Anicc/qWI2IWuqoj41SKJDIS/1hksZPmmkQ1kNGvhJI1kgRPAroHR2eHzj26L3t1TmlkbT8EdFK2pMUarUOGlqwGeRMZR/y6FCATzTH0l+ZRSjysa5SxYXICk/UyXOYHRD5yvwclYr56DI3vMpGOF2ZAzL2PM+r/ufIqJgMsKr3Qw0OPPwyP368BURYLH6jAiRHbsujsJXCG7wM1w/TUmNhYx7EPy9GFTEfSHZUfazv0/B8D0P/00RvzlILJqAxHnUTQcfHam/4lSto66FlDAF1JjUKCICN3sj6Lz0WlWYj1Xw6gnx7Mzw6mZ2fJXzigF9Xg/w/oZ3r9zgromQY10YTh7tQ0xGoPvWgBtptgZfkFPPzNryNrtfDOV92Og/c8gc/+t7/EztIGYMGHf6yDbBI4vHUJ6183C3PaxrHgGDzbQ+KS/VtYYOsJUFIsaJGJeEAtq4lyqYFKtQHDLqNUHYMfDuB5S1jpHkcnaUG3edQaSFcyNNouaqsaJvsGglYbC/4yxnZNojcDtA0PuqVD0xVMjjUxNzeHOM4wObkZx+cHePzxg3jDm9+NViuGqtiwNBOHDzyHZ/c8hkbFxO5dt2DjhltRKW+SIA125Nyhs0vn5U55i66bpwd06QR50JydVHquguxcBd25CsK1P/+V7tAFAL0IWnuAD//ab+Gxz30N06mBKc2BP1hFTSnJyNIwWJAZKCk6yomCUpShxMjtwocSsVokfhFAPebc5wk8YYBn8CLuWIvwFQKnaNUpaWOhMJS1CaCfYeQ+coobdeYnPeJ5gjGgRZhwCizKq0hoI+mJPuvIBFA9PRdTGDLTKbVjUWBpBkqGhYqio5IoMNnjnAaw+dyyQ+e/yccI2IeaeRLIFMtGJ/DRzgL4So7AVEAedJgPQ150FaGp4l3/64/iqu97B7BxHIGdY0mLkRhlqLmFP//kHfirO7+OZduAPzaGypY5wKkWXTL3T4MAiuchj3zhfPT6LSRRX540MyNpzELZtVAru6hVXJQcE6ZO1YYCnTpvDlNkzE5vegVhmsMLWeQksJt19Olhz4AYgi5XTJqJNCOLnvtvE0oaQU092FoAdwjohupBkb06caWQAfIsZpElI/fhGoUjd7q2UdfNyQdf99gLsGPrNgRLx3FRw8K4paDK8Ba+uKEHjdarai78GyaeqTSe0YqkPBr0iJu8SNF4rbIYGQK3muPuB+5FPxwgyiJ57zEn/mSxOAr5Ee8BFof0Kogwu3k91q+fQpIGKJUtdPtdOI4jxZww/aUW4Pj9H6FD//PHb8mDQQpTqcPI60g8Bzfsfgsa1sUwsiaQ6jJyVyVlje9csvOKXQIt9Fi5vNwO/fSytbMfWecG9AvZob+4uznXwflP9e/nOpDPdaBf6P0+O6DTUask+0S9nCDMVxHmyxgbs9FuHcM3v/RFXLf9MuxorMOn/8uf4cFPfxVzRhP5fBfbmjPYs/ItzF8aY+q76nBnq1jR2vBKPvq0+UiBKt3l2kBDc4Cegcy3MD4xh23br8DWi+jMNItu5kn1PchW8OSzD+Oex76JVqeNqlFFMyihf/9RNOZzfO/lt+Ler30VXbOHAwBm3tREus7CkreK2ngVM9PjmJmeQavdw+W7bkS9vgWtloZyeQ5x5MI0KqhZZcRJCweeexxPPXkPjh5ewuW73opNGy/Dhg0bZV+ekBSlGJIiJ/s57hEV8nxHI3eSagoJqHiXy8V+/gXluV7/s71/RlIt3gNJ3FrDAufZOLoVY9AXTVlGnuniWBbE2HPHPfjdn/8VOKs+5owqou4SpmkMAOp8XSGNWTrNYhTYUQ47zlAuHL4FvFi8EdD5wfE2rVIp6WLnNwiDgkTIborkNbrIjfzcCe5pwS4f7ajlfg7vuDzjQye0EZCvtYdN+Xu4xyRwDXXm/F2UKAl5DRlWYxohFcQ2HuKWYsAxTLiGJQWKS55FnMk4Xk5FoYoX3biwo6ULHFqHjsh4MoqVMGoBbqNSFjnbwqCDDiIBdhrJaI6FlX4H5bExKPUyfvlP/wi4YjvmV47C3rIBy9y5hwZ+/ff+CI8ePoyo3oAyvQ7uuo3oRDR1MjFYbSNotRC1V5GFnri1EeCcko2m62JzqYGSoqLk2phoNjA9OYZGvSIWqHwUjmNLR8sOXNEL6Wac5Wh3+1ju9bH3yGG0Ah9dn+wHBZntIDNshJmKkIBuOwABM/VhqyFKhg9HJdud7HZ2z8XKtnj9X5QhqmTIi5ywCGexTB1amsIm7PgBrtt1ObLVRWyrm3BSyuFymCpXQCTgJaIFz5KoCEZhNz56D2uaeMDLB18rYbUH0C0DmqnjG/fchX4wwCD05INSQSFOn7TOG1psCK+DcrkY2+Y2YWbdhAB6peai02kPAZ379KHp0OlG7jLlPrtPyys9v5U/f/RVud+PUbbHxE1Lz22MlS7BzZf/MLy2BUOjoT6rI7cYt6u9wjAkK0sFKCSL4SX0ygF7dMid+W6f3VhmlEv78kf+L/lNcvG//MP0dI+PVezZbmsP1FGlzq8fHcTs4i7s9vImHGc62NdSFM7Woa0FjpNflxtIA3a4BmIlgGIk0J0MYdRDGnuokVBDOVOU4sRje/Anv/FB9J7bj6s2b0awMA+/3MfhGWD7OyaxaPaBaQsDJ8SJVQ87NlbhHeui0oGMzafdOSwtZLjtbe/FhouvQ16dRGvgYbziIs378JIWFjtH8czBp3DshYOwBsB2jOPxD38e+p5F7Han4HWW4E8keDSOUHuzjXi7BWuLi2ePncBYw0Cl1ECnFcKxpnDFpa/Fq697J8K4Cg1NsY6NwxiU3hp6gqWlQzh0+AU89tjT2LBxCy69ZBc2bpyFqtrwvQTITTh2DYm4LQ4Bfcg/EStlWuOKh/bZ85DPBtiyxbsA4yOOzKlD5juIo2cO6vhn2Y0X8faFYQvHjraBHnOoAdScEvJBCNUPYZWq+M33vR/PfvNBlLsxJkMV61QHcbSCKVQwaTPoqRAySUczlKNpQ9YwndQKt8GiYCgIY0WMhPxZVRAmtNqlbpu2KHIPhRBJA5oxzRbJmEjDyCKnlKjw8Sq6afb3sm/PZCJAAOEHu35+JUmWumtLIdEO/YJJbuqI0xRhwD15Kq51ZZgoKVT+FPtbWRtnOcxhRvhQkCfFwShdjQWS53twLPrfKWItykdnwZCRfJgnyBxTSG5SiFg6VmMfx8O25I8xcW3ANQ6Ne3QD7/23P4WL3/+jSOIuTpQAv1TDgXYbv/zB38NCL4Yzvh5mcwNq0xvw/LHjaPdaCHq0XmbITdGhV10bM5OTYupj9ge4ol7B9vExbN60EbVqGVkcI5ZRNaQII/NdqMdSlIgn5HDiQB91HasBbW0VnOj38NziIva1OlhKcoROBYnpwEsK0hxJcVo6QFWjx0MKI/eQBn1YQ2MYzyBnoWiwOIa3EhIV6VVQjLDdCp+1GMHiMWwul3Dd7BZMWQbKOiWDqXj6J3HRbOqMrs0SxEkoLm3FxoCRzTpUBpSPJInCTi0AVZTZmopB4OEvP/FxbJ7bjGPzx6FwUiGafO7ZE/F2L6SpVF5qaC0t41W33IhavYQsi0Sum6RctRWGMSTGCtt9KHEjw50fubjj8RwYOg6eNwi89PxX/uyhV+Whn6BkN0DugJppaDgX45bLfxJxvwJdIztQBRPZBNC1ljTneVovstFV+vcWoPSKAf1lxJeeyylOHs5ZMPVCDry1z/GZdv+vBNBHP2/tIS0v+AXdXt73nwkYRnjwcsat3wbqUujpBRM8jxHT91/PRF+eJoHIyNw0Qp3v7V4LX/rIH+ChL/4t9H4bwRJQ3gTUbrWh76xiIe8jKCsISwznGqBpOqj5BjYnY/D39ZEv6BivbceeQ11sv/F23P7uf4Xaxo1YbS1Ad3IYpQyZEcJPu8g8H+VAg+u5+P03/RiaRzzsUEpY7h1GOqHiabODxts2wrq2gefDZ5GXWb8rSGMFFXcCfl9H1dmMf/HWHwHiJprVWTjmOKIghR/0oakZdINZyDkOHT4q3bhtOShXGrDMMjKSSDMDqmLJZ5psyCEiDBlexCRKFR7Tcm2t9SM95b1wrg781PCRV/JWIgGMHe4oG1wiP+lulgEWR+LScirSqSaOLlabJH250pnShQ848tCj+PAHfwfLzx5Exctkhz6t2nJ4r0MdNcN+iRPZ2r6fv5duaaP95NrN1wjc2SHRF537a+7YR2lmBHYDChoCjyoU+pmTjT4ssIVdzcfBkSdBRYCXpQABielXhcKFbGcvjWW0Hlk6ekqCru8jiH2RU00oVZQV7v9tMb7h93K/zo5S0ifjCLoMK4sULv5cSVNLU/GXp1VpSi+ChL7fxZqAo2MapYgUzjYQcCTN7zV1dBHjhN/FUh4iNDRkho6AUx/TwWWvuhk/+MFfRdpw0JpwsGjp+MrjT+L3P/YJeImJ+vQcgtxBpJpoD6gyISO/BTX30SwZmG5W4apUM+mY27gF126dw3h/BeM6ZF8u8bBJLG5sZJZbBiez5ASkyNNEOmWyPUcz2UwxYFbHMFA0dPIUC1GMo2GM/Z0e9s6v4OByC2q5Iu8py1JRtjnh8KAmPZjs1rl/J6FSVTAwmfFeFHN8/zmJCkO8ecki1xBlPtS4jxlbw7ZqCVsdBxOWCe7WuQoWGRpXIroqpD7+pJS7e10RQOcUTzJVRIQ+WnORic4pWqHR53vHj0J8/ktfgG7r6PS7AubidincMU7WuHvnai0RHXvkBbjlphtRqTrCctd0rlnoDmcImMumXYrXQrP+IqCTbMccjGESzSu5cF/ytacA+kcfuCVPokzIFQR0JdVQ1rfilit+Ano6BZWDFB46WbnYm2ud4seltf9pAP1sRL4RV+JMr8fpCoqX/t25FQJnf63PDuj8XWvB+lTgPrXBOxVATpKK1jzQFzt0alRSuYiKaMhMDCtY5ClqDAMBxqsqlg89DX2wjGcf/Aaee/AuRKvzSPshKht1DGYNeHUFquti1R/AE/MxF1Zq4TUX3YT6ceAL//mTuGX6KgxOhGj5Kg4PIrzjp9+PuVffAv2SncIPHsQthHkfucHfq8CNNVg9A4///qfwjQ9/AlM+7WR7WC31YF81jrkfuB73LNyLpLIIp1lU0N4gQMktC0kuix3cfP1bMDm2E6Y6DtecQKU8Lv9OuU6ShojCDM3qRiHMBWEswK5rdMojoBfkmZHvsxS8J1/I4jUv5lOcgJ35NfyHBnQCHn+7bxQjb/6ZQD4CdLqk0QiFISZ0MqPmnHGiVZKe+jH++td+Ew997svQBxHKJGlFMSYUB3aeYabcFCZ7ocktTKOHtMA1sabF3669Ckb78FH2uJDXhiNwAfWEvtg0dGH3TOMS7nt1YRbLx9CgRo0zmUCI85y4+Q1T0mjLSt30UMLEzn6AFJ3IR4edI3LUlDLGS1V5HkxJ6FLEl72lxOjTprhkQrXpbEc1ZaGt17mnTTMkYSQmKHkYI+kzrCaXONaG6UKLUkSMlYWGqluWDp6AJGGcugpPz7CKCCcyH6tZjMw20fJ9ONUGPFPHf/zoH6JyxUXwJ0s4EIf4yN9/CZ+//1H4qoP6+jkcbg3QW+0A9GwoWTAzH1sm6hgzFdhxhNnxCey+6FKMV5tIOy1sKmnQw4GYyDBdjKsNYh7BnZ9lIF7oMIvM8CFjinLBTNXh5yoS3URiGEgsB5HtopOrONTu40irgyf378eK15NUuGrTheEk8INV0OWerm0IinyQkJ2tWpDhNJIm6VfP0LMgRLNWQr+7DCsNcd2OWWyplmD1umiwC2YuuhRxhe+6aRmwHI7Ti45a5CvScA4BWarGAtBzqb4Yb2qK/S/fb2ES4Yk9T+LA4YPSvKu0yOX7n053UpfTPCYuDHfCQPgcN990I0olS1juNMcioJNHQ0DXVLov8LcxilWYGSdBnQAv1sTfQQ6X8if3vyrn4WMbLmI/hZab0JN1uPnyH0PV3CL7j8Jkfzhy17pDQK9+RwC9OMvOc2Q+OiQvoEN/JR386YD9XIA+OsPXTi/+MQF97VTgJDlnTZDE6UbuawuIYrz04hP8kj9L+EEx5lINOiiTHZzAcBRoJh2UlrG8+DQevf+LiHtHoXiLSHuLqBo5dMpIqhoOaT0x0hirTaLV8qHbDcxuvhgrxwd46zVvgH3Awx//zG/iKm0DomM99IIE5rpp9KZreN9f/BGwfgIrKWMvPDg16sfZUQbI+zGqvgH94AD/7d/9BnrPHkQc9ZFOArveeT12fPc1+OxDn4burmKpdQS1uim7Rc+PYXJ/mNlQ8jJci6lgJHVNYNvcLlx00S5MTswUuvPERtgrQ1OqMAwy21mVK2JYoWoKdKZk0WxCDpPhTHmYg4BhoIsCjt5fTAQ7tXj7hwT0UQfLcy1gZzEEdLq1mcMOXUBVU4Q8xm4ZtPrNNdh+iva39uFD7/95dJ89iKbpws1UGEmEpuKKNG28VhO7zpNALk5sw9G7ADxHo6cvV0c7cbKRJaqUu1CVz1YmueNRmghTmRKjoiAoyGrcbzPQhaEjsuPnlnA4BeP3JzygScBTmDiWCvjytfTjGN28JwVNw6ijUa7BUHUZuzOdzCP73FCQT1bR2LEZ63ddhKnZDRhr1sWrW/LZGchBV5UwFm2+EsR44alncezZAzjy9D6knYFkrNMel2CfewHKZPAPi44oT0SH3jdynECIpTSAZ6hohQHK45M41u/iF/7zb2PnO9+MwMrxQp7hl//4Y/jWYhsD3UZ5wyyO9j0xnSlNjqGkATOugVLQx3pTx+UbNuCyjZvQtEtIvAjxoCu+EPQ0542OafwgWLPIpG5dLPOHXI8X/d4LQqdwAIT1aCGnljsjwdFAyh26asJTFTyxfx8OLB3H8d4yUhdQqypCNUTAkJI8RwklMS4bkeGkpx25BfJwYgKaytS7AJvqZeye24QJU0XaWoZBjTpfdxZTuibXnGHqMG1yWFjDFWN3sQUSjkMRIjOkUBbBOvRJ0E2ELGhkCJ5gcXUZX73zDlguH1dhxsMtvPjV0xQoCgTQaXbD9dNNN1wHxzEQJ4F06AT8EaCz+y8And09370+0oxWugR2RkxfaIf+UvxU/uSB1+Qc+emqjjTMYSo2Mm8M1136XkzVLkEW8wI0gIyUFl4d/QKAuUPnblAdPUnnN3L/HwXQz9Sln+vAPXUN8YrXEuc9innpN54K5i/3fp8NYBjGYiiFh7tm2NI5DSIPRokWxV0stp7F3fd8Cifmn0DJHqBkBUj8NiyV31cETnhVC/0ggRs6MNIydu68AZdeehO+/KUHsNndiCv0DfjYz34Qlw4cKEutwnRkqobexhLe85e/j8PREu499C0cPrIPuR5DdzWUyi62bt6O3XO7MJ7XgCUf2YlldNpLcDe62O8dwt3HH8WeI49j/UQJy4tHUW/oqFQtsY11XQfLS20szHMUSpcqjiPrqFXWodlYh8nJDdi2dSe2rL8C/ZUqLG1Kpgp5RjOawkVK1TJoOg8R+jbHxUEi+3KTy1KABYP4hXNPu0ar/I84cl+7Q6feWsbIshsGrOEOncBplF1JDCPJS09zNMwS4mNLuOPPP4Gvf+hP4BCoNAc2G4NcQd1wRHdesmwZ344AnftznWl8IqEiUAxNdk5WncUfpEMf1j8EbY5CJR2MWnCZBBX+EaEK0WTzyOYqgPebLPiSZqKsGmJkw+5cuADDwoSP02fhhkRY62EYIkpIqsrQRAXjbk0Anr7nvSxG4OoYY1d4/ZWYuWwHrJkxGc2zIAjUHIlFKYYqgSGjlDbu7NmJ8yPreBirNIAgwfJTz+K5R5/E8uFjCDp96H0fjV6MRqbJaoDPFVkCfS3DohpjMQ/RUXN0WDiXSmgjxVt/5D14ywd+BnzUy6UK3v2rv4V53UZUrcLduAED0xTJX73iImuvoBH62Fkt45rpaVzUbKLK4mZAyRjlaQZ6vB4tY+hvXhgkCcYMDcTkz9KpF3Gi7OIZlyvPW8rnMBc9OnkJNGIS8oNqIFFUvvMR2RoO91bw9NJhHOwtYEX1EZUUhEYmFrJ25kIX0vWo4B31d4UhjUW2/+oytjbruGrrrIC5GfvQ0gDxoI+y7cK1Cokd9+ScFvJDoDmNEIS8/oYk1JOj88K9jesXJrqahimmRoxh5ZSR8ttPf+6z0Cxq7jmVFjYmYk6GIl9scSPKEdMUDbeEG669BpatISa5zuDePJUdejHUGKbwSazsCNCDIaizQ79AQD9lXad89IHvEtEHn4I8zuGaVQStEnbv+D6sH78SSkKvagtKxtEBAZ1DUQK6K49SSHEXsEM/Vx752fDsXPtzORzOQRo6147+1N9/KrC/EmA89/j9O4Tep/kxZxu7nzpFWPv/Z+zORcubiQ4ziWPopiN7qEHUg1tXEObz2HfoPtzz0KcQZcdgWD2omo+ETFvxyzYQctzrllArjSM+EWLz2Hbs2vVqbNh4Gf775+6E3tPwvVe+Fn/9K78Le88hKPOLmF7fwLPto7j+h9+A7OJxPK2v4vnBcSTpAJU69ecxuoM+bKuEDRMbkXczNPUy0raHwaAFa8zEcrqMY8kCKDzW6GZmGciVAG5ZxxW7L0KcBnjkkWekeyQ/IM9c5KmLKDQw6JN042LjhllsXn8FXnPde5BHTcRCmiMz2JERHosdsXjUiiCGYm/OtsECcjJ/mfFKg4t/WkCnVItngpDihoDOrnZEimOR5tQqaEW87ou/r+kuVr/1HP7gF/49Bo/uRSPIihSwXEVdt8XTXYxMhrG64uXBrosFgZDiiv02zxHuo0c79KF25uS7V8b/ulawxcVCdWQEVez2AwNYNorumasA6pNJfnOho6paKDFLXfzEqZEuOnNOGiiNY4EScCfMLjMaoAYH66oTMoFYCdowKnVMXLoNt7zr7fCbDpLximSTi8mM+J5rSA0NHTWR3e9JFr0ULcVkQE/YgeryvKh+DD3iQW8DvQGeuPd+PPHlb8A9uoo6CW1khEMTohUL3RU1QUtLsZgG6GlAh6E2FRfrrroMH/ivvwff1bBcruHt/+4/YsmtwVw/DWNmAqFjFnkfwQBGt40rm03cvn0brmg0ANqlriwLu53+6Bwvu2N16LYByzSLlcFwZMLds2HoiKJQOnZyhThk4q6axDCCOl0SO94AYRAi8UKoSS4+88yU5+vFfPesbKKrpzjQX8SjJw5g7+pxrGoJ0rIJxXSQhxr01JARe6FJpzkNJ+EkMSYoMb2x08Z1mzbi6tnNyLurSL0uLFtFFPiol6oo2Y4AOhP4itgEvl94P0MEkV+EoAxH7oWxTFEycpVMcypDY5JiIm6UmRjyq/jS17+MjtcTLTpJEuzSaTLDRDZ284UDC9B0Srj+6t0wLU1spRnuwueQgE7Cc54NSYScfhHQ8wBp7iNJfRnBF67QL48H9e3H+kjSsWaC+if3v56LUJEzEJerzhi6SyZ2zb0NmyavgQEGtNjSXRSmMmRqCiUTOT3e13hRv/Lu89x55GeFuJexfv5OAvrZdulnup+nstzPViD8w8H5ad4KawwuTi18TnefTwvsYq7AsWQovuq5msFP2qiO5ejHL+DRvV/AY3s/j1hZQMebl82VxV0sjy6lAl2tYKw5g+0bduLAw/uw++LrsW37bpilcTz+zPNwFRuv2noZDt1xLz72f/wKyvFA2M7urILZ11+JF7AArxZgoFBrmkAzCpMINgq6acB1q9AyC+2ltmhtHRJdBsvQSoBWVdDrZtADoGK74rJNotvWHRsRhh6efnYJtRrQHm6YRH4Gd/i+N6BpFixlHN9183tRc+ZQdtZDzetQshp0rVTokrMQKn8BQVspxpq0sFNyuwB0ArxcT/80I3eecwLoQ5Y7x54F8BY7dF5eBFy68q36fZRcF0aQwgkyHLrvMfz6T/wMml6EJolFfoSaYmLaqaCS67CHgDbyRufPKuRuRXfOc5ePOmLXLe3fi4u3kVe6gKSY8hSyNcL5SBfDz76iYKmkwGNXREtWP0BCZjM94mGjbNry+PjzJCqVqwU1O5l4FmTkW+jS4VXskpxrfTK8mxXM3nQVttxyNZxLNqPjqFRNSlfO30P2NWNHc02T8Xh0UtJUHMzch0tim3hwZTIlSLxAioV6qYJmuSr3NT22hOc+9WXEzx5GcPA4bC8WAh5b5L6awbNUvNBdRegYWI5DGhdH3gAAIABJREFUxFUX8WQN/9f//VHom6fxeM/HD//uR3FYtTBx0RzyuiuST5KttEEfuybG8a5rrkNpeRmTYYgNjiUrkdDrwXAsNKcmoDpMcdOHSYGjGNqCmU5CGAGdRwVNciRKt2ByDv3NC4c4vz9Af7mFoNODHmfCjicnJUh5cZno6Qnmcw/7+8vY21rAC702uuyGLbtgQWQ67ITALu8S0aHHGj3pYpGkba9WcNX4BDZYdH3sIUt8wNYKi3mrDNe2YZrG0PMzLe6f7KwTDPy+dOiSojvs0IvxN0NlaNVLrgBd7sTIH6lWgPojTz6GfYcOIFUon0yl+KE9LLXl4utO8mieY6pSxXVXXSmj9pCAbhQyOZLi6EkhZa1IIvn7EwF0+rkLoHOHXoyqzvPoPw2gf+TeN1JMhyxjLq2KemkSnQUVF296PTZPXQdbmxlK1obDMOk0eAGyYxer+xcr6mE3fC4QXXvvz5VHfp6P9Nvu05l+zivp0E9fsJy9qli7gz6VkMb/Z8V7YbeXUdWc5heMHstalr6wMU8J0uEIbnQ7FdRZ0BG8GK9IIgqUAF60gHIzQmvwNO55+JN4/th9cBsJen5LXKRMaxz9vgZDm8R0cwuuu/RGTFWm8am/+BvcevNtuOSKq5HrJha6bZSoEWu3sMF1cN8nPo47Pv9JXHTFJhzuH4ayqYSu0UOsdWFXOPLM4PtFjoduFmAxoGqDKz7TQBzFsg+kJTcLbKoFxxsMdbCxNB+gVteF0NLt82IsAEDnW5yjOcpgoIMunom0sazCKZp2Jftg145bcfklr0Wjuh1JUEcaudBVW/Z6MlIXQC8kS4VMjZUHO3UekIUf2plu55oAXQjLXcJI1nTo7IxG+0t23MIHJoHMUAXQ6c6l9UNgqYuDdz2MX33f+7HOMNFgROwgwLjiYHO5IVGpbqKI8xrZ5lLHrHmbjk4MyuR8g7aqQ0fOYbMi92G4RyWpbpS8NszwKjr/4f62ZQMBuyKaxPg+fJkkZCjBQtlwhFkuhLjhfWAOuZdE6IlrfARS6MaqU4gNFcuJj8rceux+02ux7tpd8KqmBKR4JAwydUsIWyyCVPngjZMNFiS8bkYH/SiVja8d2dA2ozp1A2mciAc5P3PvO6lYmOmlOPi1e7H/q/chOjSPspdAJXGOygJLx0F/EYpZRkfJ0bU1dGoWfvsTfw5n1zZ8/un9+MWPfwnPBinmdl8CpWygH/clF3xCVfADr74V016A9WmGmu9BHXRRdg1MrhuHWXOFGxCL960mYC3vNQFrMsSLAopd7+hc4N+LMmCUCQ8FYRzDZspenAmgB60O0pBdMT3jE3G2Oz5YwaoSwnMNzKcRnllYwKHVVclwj0olubbcSIchlR0JtgR0mviEMP0uXr/rUuwwLGirK6hRR64DAyWBUy7D0S35/ULMJd9iSF4jo51FBcOe2KFLLSLKBn5NEeNLxxxbIVeGKx1AMRSkVOnkEQ4cOYhHnnxUgmzoIDcIfCFi8iaKhqEd7YZGA9deebmcHVTA6EPdO3foYjLFbPqXAHoR0FIAejjs0M9XunxaQH9LrvLJUwciTXC0BvyWBRtbcPvNPwg9WQ8lLRVZPdwnyGc+rMKf+lyqq9N1tS/5u/PDo9OCzLkmBKf7dwLWmfbcchCddSfw7U/oqQfz2Q/kk9ZDZ0ykO/v3j3KjzvdJHPnYn7lCPF1BMnq+0pzjUBtMJCKY+8ECGhMZgvgQvnn/X+GFY/djEB2GasUI4gjT67bj+HGmU63H//KDP4uka2HK3IB939qHhYV5XHXtboytG8Nyd0H28DEtYJeP4FsP3YnWsX3QNB+DZAW+4SGtcKzvo2oZCPqMemSuevEhAyT+RzfRDzgyM9CcGBed6mB1RfbAlPHs3LYdPDaeP3QEiwttqfg5KgsjZhdTakP2a4RqrQov8OF5MUyLYiYyWXO4VhlZYCALq5hdfz2u2/12bJq+AXk8hsg3kaeaFAWK+DaHMkWQdDV2jQord01+zll1l+eo9s73lZeDiYA+lHCJXF40wAVoEdAFsHgE6ir6aYSq7QKrfZRg48M//Qt48st3oJLGsMMYTcXCeqeGscwQwlwp06RDDpiXTamXrkiHy/hQ1kSqqSO1DaxkgRDVRpPQQt9djKyZrsmigCxx7phpz8rXTsnFNVwOf5qZ5LYpxDlK27jX5V5yZJrDDp0dOHPr+VrqhlnojcMAfh5i3BkTmVinYWH2dTfi4nfeDmXzpOyvmYbGVDhJDBMuFa9X6q8LgOe1KbtyciGGsjV2euL5TlDk6JVeDLw/0iIOdf3DBDkrzWD3A2xSHOT7TmDv338DR775CIxeIOQ+/qx+HGE+6SLRHRzPQ7THHPzob/yfuOK734ivHV/Ej3/o/4G6YSvcpotas4T26jymyg7eet01qHb7uNgto+4HqGYpaiUDTt2GXjUR2cyCB7S48Hsf3V50zRy2amu8OgjmvAnAF9Amen1DM6msB92gMu7X/T563WV0vGWoTo5eOkAnDeAbKiLLQTtKceDYIvYuLGClrMGoVBGvMFylJmuu7qCH8hjlfh1cun4c20o2dugmyp4PJfTFBEZvVKG7DlYXVrBj63Z0ux1hojPHnMlpNt8TYhrjC4mN+3RRuImfPZcmOXRFh6PZSKJEyJVOlbp5H7nO593D57/yBSR5IqN3LwygUcZHoE5ZFNDEBti+fh02Tk+i2awh5Ron8IqJBqsOvkspC5UnKxeHVap/RiEtNKIpOvTzB3R1qKQZvS7KR+57R84oN1XrSFC9q48h7NqwsBG3Xvf9sLNtUNKKBBEUmeiFFKe4EdDPfqS8HEA/34ED78HJ5KRTOstTz8EzjctZmZ7tPp592rDGPusMB++5OqzCg6p4Bk53P84F6KosYc7/tvb3n+6nnB3Q6cPNwIYEphUgjE9AN5bR6u7FvQ/+DZ4//BBm1pdw+Ngq5rZuwKaNl+PRR05g/czVeN3t70ZZXQ//RIZGaQwp/Q6sGINkGYrlQTV6ePzJu/D00/djdfUQVM2DbvPfu1CsHHbVFtOLYCXDjtkp0ZceOzoP19Kw69LLUClVcGx+AU/s3YeZzeux47JL0O/3sG/PU/CWethQdXH1VVeir4R4dM8eHDkcolwCyuWGZLunaQ7HdYS5ykPBtDWRqlHjyuq+2wcmxiz4DJsxGogGTUzWr8CNV78Lm6avRRbVYWr1Ij5VvKQZqxjKBc3uRTykc3YVHAec/2t4oYDOUepoHC1TiaGfOYFUAF1cy4qxskv2eCeA2Q7xn378Z3H8kSdRjiOMaQYmzBIaMFGNVXGDk+5cTo0cqakjtDUZIw/UTCRwjMFVqy6aWzfCaVQw1mii7JYkInN1cQlLR47LGLd1bB5VzYIaxIhaPQH2MbciY2zaelZ0R7pgsuAVFnfUlIeBFGa1ckU04IE/gKNa0in3/QEisGt2kes6lgd96Osm0LjpMmx6401QrpjFoXyALlJMTk/DX2rBSVW4lDfRNlTXEBuaWLTy2qxTi01CW8GhlsM+yVIpLNjlkmzFF1vlpGtkoDOchLFJIiHN7AWY6qQonehh4Z7H8fQd96J3YhEVJokFIeaDFhdC6Fg6lhom3vDTP4Ibf/h78aUjJ/BLf/11+JVxTExWYSoxylqKa7dvwZXTU2gGEcajFBOajvGSA7dsIi8pCMwUPT0S2ZabuDDSgoktzZq8oYbn0ehvh6C+1kBsBOh01SNnhH7w7Hi5kkgSHwNvFYNgBYOohUHSQz/yEPNNb5URJhqOL3TwXHsFe9I28moFqk+ZGsnXKtI8FaUMwi6u374RmwwVm8iID0IYWQbDsaE1atBsB/NHj2NudovstlmM8Pn0Q09G8GSRR7TsDX1hu1ONI4luLAj5XlcNKIlSmNvkiQB5L+xCc3Tp0r/+zTtwdOGYNCN8PYvCrMguIdxoeYZdW+cwPVZHrVYWfTrXdZx6Fix3kuIKvBxFqCoqx+6jLp2APpLVnd8ZXsyq1oQQ/fF9351ThanpLeRpCFtrIh2UZJR4/RXvRFm9HIgrchjJCy7VXKH7K37QaKt1+jt0VrBcQ2w8v4czdFw7TzB/uaB/5vv2zx/QR6/f6fTpdPjKDe6llzA2oUI3VnFi/hHsP3gP9h34JsJ4CbatYHHBx9vf9k6MN3bg7//2Ydxy0zuxfmYXzHwS05UdWDixjDDvYGzGgp8cR6u3X5jxd979GShaF4rpw3QJDr5cWG6JOdnAymKCRlnDtddcL6Phhx56WADhhquvQ90tY9++/Th47CjKzTpmts4iCAMsHjmOcKWDaqZi8+x6HOnPi80oY5/5kWWmMNYl9pTkGsTo9VdRqhY6U4YSkSzU9xJUKyp8P0Oz5mLpRA7X2Iq3fNf7sH32VnjtMkxlAnnKkR6ZwxxVcsTmQ1VJkuNOnfs25i0XWtXzuV0QoEtBPAT04f5cCF1DuZcAva5gkMZQbcpZM1T6KTp7nsdv/ut/A2N+Fc04xRg9zRUDpVRFTbXgakXkKUfbAcf1iNCm4fl4DeMXbcHmyy/Bpp3bUJkZB8o2Eumaiv00dyGM+uQIl0VB2vXw7CNPYP9j34K3uIq8HyAbBALo46qN6URD3OtLRpmh2WKXSiAVD/Usl06367dRUUtwXRetfkdKaKdUQgsJDuUhbnjX27HjDbegN1nCfImjbVWKGHHMCzJUckOkZgzcYFhK6pgIHXZriujx9ZE3e1YYyvBDiowsQ6/XE206c94Ls5lRApdSTC0qOvorq9iU2tjhjAPPHcOjn/0i9t79ALJWH3WzhFanhR4ihHYJxysqLvqXr8N3/8q/xecOH8V/+Mzd6Ogu5taPw048XLJuDLddfikqgwGaWY4JRcdEqYxyrQq4GlI9Qhc+PDMREHYDYw2gnx7MR3/7kknmGotdlTI88qlIMpOBE2WFPQRJC/NLBxHGHXhBfxgnTIMyB71OjBf8Pu5YfR4dU4WtVRD7JJJqsC1Ot3xUlAi37tqGsdTHeBShzAmybsIqlaGUqzJ5O3roMDasXyd7axb1zA0giBNUxQBmCLIE9ILUXTwa/jvJcJSq6xqXFAkylXt/H2bJQC/q4+4H7sbTzz1TRMPK5KWYprFLL6rgGDdeuQuNigvHMWUKkKZ0i+P1zowL4uWL1uSSgUJV0BDQ04zrOO62zrdDP1kjnlyLKB994PvzJGnDsFeRJYH4uatJDZYyhcu2vgETzk2S/8xdoLgPk6UrA/hin1B0F68snOXkG0MA/ZWYr770yBsdZqPP5yKtnWtacLoD9VwdclHSnu+xyjFMoekc3U69j+f6/S9mbZ8PHLzI+DzTd49WDqO92aga5P3krkt1dCy3DmNmvYUUJ/Dgw5/Bk3u+Bj84gampmkSrTk1uxs3XvwkrCym++LkH8APf9xMYa8xCVxtI4xJWV1qYWldCuRLhzrs/iQce+Rw0qwXd6WEQLsB0OcJMxN99YsLF1tmtiLwI+597Hq5bxtS6dSJdev7gIXi9AaYbYygpBnrttjBUV30feYlxiIxs0eCwKG15sG0dR/0E5THAdRqIIxX0+VAU6lpHblM+dIP70WLfJQeHosI2HWFHp3kE29IQejbGqjtw/VXvwJb1NwLRNLRssrh2RNPOaS2DjQZQNI7l+IsI6O4FAfpoQnU+rz6/R8xWhparMoLniHs4YpZ4UV1BPw5hV8tg2H3Fy/H05+7Ah37qFzELG40gRA1AebizdhkdmxfJaV1Kw8oWmjtnMXvTbmy6epeQuVJDwbLXQ4tZtaYmgD56f41yxMVVLVdFfpb1fBhBgqTdx77H9+DRe+7HyvF5zOQWplZDNFLKi4oELVXXJEOdrPcgGsAVAmaRZS2cK0uXKNRBHOK4EmLT227D5e94vWjLD/SWsKzEsCeaMlbvd7rYND4DRzXAx2WYJmCbSC1ddu689A0amwynlHIKjKw+SdLg7j7PEfqBEMf8gYc4igTgeaOZz6qTI04i1PsZZjIT07EG78AxPP6VO/HUXfejmZmIOgP0Ex++ZuCwnWLiNVfjf//Yh/CpfQfwS3/zFaSVMeyYGcOWmoOrN0/j4vGG7JsbioqtU+vhmnaxi9Iyiaf1tQiZQ9c2CypTBNPTTIjWAPbovcXnUFq5IbAVzocEKeaZGUj4BKsGVDbrygBx1sGxE88ijFrwvY68JobqwtarYqV8IolwZ/sgnuuuwnLq8ANCrSExx/C72D5VxzWzUyiHXZTCASqaiopbge1WkRlU1ShYmD+BZqMuHTmvT3bCBPGTjm5pjCimTIwe9lyNsLsupqLsoi3NxmAwEJdL3dGg0IIWEY4tHsXjTz2BZ/c/B90y5X1FVj8n0hK+xIM7iXH7zTfAMSiV49lQmB2RO8NJNnMdSIo76cbJClEAnSsA6tEJ6EPzm/O6gAv5XZENMZyZfPTBH8zDaBmWS0D3oadVmBiDkTewefJmzE28FUrSIMWoWLpJR0HyxJC1S8eo8wb0UUze+Q3d1wL6+YC5XH9rduSnA89zAerIC/i8Xg8+c3ItfTsZbfTzzvX7qXO8oNtJo4XT/5TRyP20HTrfvI4OL1qGUxrgmf134/6H/w69/hEoGjsmHZGv4O1v/n6sn7qY1yj2PLEfN11/K0zDAXQLmW1LqEFZi3DowMO4796/xWpvP5RyH162hHWzYzDNDO3lZbSXgHWTDnZuvwRBkOH5gwfQG3QRE3iY8EvWGwveMEM5Bxyav4gDGJBXAK+ggMBlGEc/l8znyNLQHvhg4mDJrUt3HgaxjNp1uj6lHqo1F+12Czt37hTZ0f7nDmFyfL0cZosrh2RHZ5lV2HoT9cosrr3yjbh482sRBw2kARMLq1ByvQhiUUgYGkChn4OYX/zTAjpPhFHwCi/vEZgT2Pn3EQE9CeFUylC9CKVegi9+6KP47G/9AS5zx2B7LYzDRrM8BttxMAiCwhmsZEGbquNNP/QD0DdMQFs/jr6lYCHooZtGsv90qiUMPA+aocGwTNlXS6HIfTd9z6PkpKacsi8zyQtNd5Tiwa98DXd+/FOYnu9jmr75li1kOSZx5VEEF4bs/ElUKtsVtALS4HJYkw3M99vo5TGqV12Em3/+fejW7ReLGp02oxl020S9OYZqoyEpXSMiFPF6ZO16UqPMwrZwOZfiYRReIx2+aSGPYmG184PgTrOawC9843uuBqdSgs7Jw0oP6+wKpqwy5p98Gk98+S7sv/NBqC26zSno5gkOGxHsq7bjg1/4BD6+dy9+6W++hNqmOczVXbz6kq24ZKwMo7uKactEw3QwMzFTEM1UFbROicjZ1hKoZuGTnvkJtCHBb+0JcLrALb42QgEZHdc8OwSQ2JlbiGKOpE1oZHorHuK8jfnFfYjiFjxvFZHvQ81NWFpFityWouDpvIO7DzyHUHOQqDbS3BC5XzWLccvFW7HBzmAHbbgIUXVsVMoE7zLiVEcUpxiQsW8wRInZIpl0ybyuaO7CDl269JTrhRS6QfJGIb0bFeaW6aLb7UK3NViuiUHcw4mlYzh0/BBWOyvY/8J+qIZecCdSThDI9i86cDVL8cbXvkrkddS950LIY6Ggif5coEUa3uKMLuRzow7dR5L5w+fvzCqXs5/tBPRR2FOBIcpHH3hP7oULKFVayBIPCmNUtQmoSRlN9wpcMfceyUYHDyECT1roZ6EWT5IC8wIAfdihny9tX+SEL33rvVJgX/v1p5NmnQtQC0A/M6iefQeffxugn/r15/r9BaCfL6hzQlBoMl9Oh/6SC16IMblUw04lR887hG/c82ksrj6Due3rEMUhXnj+BJrVzXjz678PelZFozolnYpNQhTH16UMx8J5OC5QDvt48r6v4pmn7kZu9xGW+ogsH5fs3okyU6cOHcfBp46Lf3it1hRw7vQ6MOhXTdktB0d24ctMEpUTJrCGfDOfn5sq+sxBTklmUYFuJolZKU1Iak2kiYKVpZaAeaVSgmHQNa4Dw2DFTYlbittvezVqlWl87Sv3olaexs6LLsZ9D96Jgd9BpVxCGCQI/Ry33vQ2vPr674HfrcLMN0NJxqBkTqFOUWLhAyhqr/CIJiFKiuLzu3EHfiG3EZgLxew0gE5NdMDCzbZghimM+S4+/IFfw/6/uxMXmTWYQUdCWNxaFX6WYjnoQ2mWMXvtFdh87RWYvHynMMV7loLQ0pDRZ9s0ZGzJ97ZtGTKKFue3ofubPE0knFFGttrGZLUhu3NvpS2GN2OlqrixJYfm8cTHPonu08/DW+1gslwTHTw7eTNL0dDKxQhUM7GaeogdE1HNxv72AupzG3Db+96D+JrtWKbPD4N3GItqOSLRsksl1KemZB+eDq1iRS9PRJf06GJqpNiaaJRFcMU7Pkx3E1LesGMX1j5lX/QETBIMen20223RcDNtzi2VwKVLQrWIQi2/BaXVR3xkCX//+3+K9t4XMKa66AY+5q0M0dZJ/M5XP42P730Kv/KZr2By+05cNF7B6y6/COu0BNnyCeyanUXdLUHRODnjFIQJJQQiInIikaYENf7dt9++/UwpgLzw5JMzSpq6BKpB6ZWGNGH+N4HPFFJirniIshaWVvcjyTrw/RUJWcliutHRHc5BT1GxXNFx13PP4OggQmKWBdAVL8KWcgmvuWQbyv4KnKQH2+CKq4RSuSGRO2lEEycSD2MEoYdGoy4sd/6ZTnG0XyUpjh8jQCcTni/SCNAL0bouK5paoww/HuDwiUM4eOQAFlfnUW1WsP/gAQRxKIx1SRelKoT5AIzz1TW87tU3QRF9OSfWnMBxnK/K10jje3KCXYBvIV0rdugpQ1oU+rmfP6AX/hZDGSFdPT/6wHvzvn8c1XoHWTpA5pfgGhNAaMPOt+OWK98PJR6XjqLQ7tEGjBUYfYDoQXxhgH4heeSjEdeFjtxfOZCf7J+HaT3nD+jF/uT8O3Qee//QgH6q3O7kyiQDoihBuaqhFxzGnmfugVmOsG3nLNodH4vzHrZtvg5jtVmsLHhipcmwH0MPYBgeesoJHIj24oWDjyI5cBBGv4WLtk/DHjdwx/77cLA3wLq5MibrTeSLHlZfWIYa0VPcRV8zoJsqSulARok9Q8GAshomNWUKHD+GFiZwHAXdOEdcA3qitlRgmy7C5YEYWgR+iot3XoZ1MxvQ63YxP38MUTyQfXeWeTJGk0yKFJjbPIeZyZ146onDCAYm3vGO78XT+/bi+UPPIAhb0PUMQRBg3dQcdl9yG2bGdqNmXQolnoKS1oaAzgubXXpXTJmgWkOLivOD5QsBdCnlhuN2keGcAdC5R2cP4qYK4n3H8es/9L/B3L+I6UhFOYsxbleF+NbiVGOyjp23XIedt96A6o7NWNZT2aEPdMCqlFFvNOHYDpIgQjjw0KxUxW5UMXWxlo1JwqMDWcLnPZHwi7A/QDIIxJedOmcEsawGJjMN/uNP4/hDT2LfY99CstTBuGKhnukw+zzQfZThyn490g0MSjqO8P8myrj6zbfhkne+CXvDFpTJRiHZyoB6rYZatS4jVo5WwygWMhQPfzLVOWot9NgELe4miOFsbIaj6NHoc1gjc5fOG7s2fvD30GWtN+gj7PsIV/tiP8u+QLMNhAw58n2UUgUbtRL2fuZruOsv/jsaoYZur49uxUB70sXvfPlT+Pz8MfzcX30GzS1zuG3XDly9YRy1oIMJXcHW9TOyNorEVpUqAFNY3ZL7niTQYzZkCUKLWfQvLeiLsKAXz7ST/dao9j/ZoUeA7hUdaeogowkZmGXAyecAYbqKle4BZGoPQdxC3+shiHjW0S3Rhqfo8KsunlyYx+MnFjFQGdVqwAwzXLtuPXZPj8H1luFgANvNUalVYFoV5ClNAejnQDvgBK02I5ub4uTmBwOUmMBI3ocoFhMZudNkRvCbVq68mLlHF8a6Iux1u2Ti0NHncej4C2j3V9Dur2JiehzH549jpc0Jg1/wakADGarCDFQcG6+5+VpWg9KhF4A9BGf6tpAoKNyC4tom/4YATM+LOOG67kIBffjzclrbnuzQ35UPvAVU6gHyLEDs6yiZY8hDE2q4Abfd8DNyIBWpO5p0GiJfUxnwx8qUrdGZWbpnJ8VdWB75mQD9TF3xS0gdw/NzbX9/Op34y2O5nz+g8zC4EEDXuLC6oA69GPmfrUM/M6Ar4oPM9UumtuFHSyjXNDmc2p0AjfomdFaYJlaCa5eRxgOoaMPQOzhy9FF849FP42j+FGzbx3hYBHvsvnwnKtMl3LnvfiynPRxfBqYagNXXkZAJbNUQqzpW8giOa0DvrxSaZLLtVRtIdXGdqmSQtLco7sOnVKRuYyUeSLdp2TYUFiLsCEJejyau2vVq3H7169BPO/j8338Sx088jU2bm1hYPCIVvGFaOH4sxKYNm2AoTZw46uOH3vuTGBufxue/8HfY+/TDaI6VpeFZONHCttndeNsb/hVcfQuUZFwAXUxl5IKnjI2sXFb0NMQYOquchSQ6YhUPh3fFy8Wd99B3++W8B176Li3WXTRbKbY2Ra54wXIvxsYstgnmHDkGgY9qrqG75wB+/nt+COsGCkr9ADWomKiMIXZN+GUDszdciWve/noYGyfwfGcZadWBO9lEbXwcGgM8GAea5qi4ZVg09PE8sRSVHTjlXhwhssPj46KOO45hKBoiz0d7aQVhbyB56Jyy2F6EKe5/ByEWHnwMd33qc+g/dwg7y5PYoJcRtTvEW/RAUmUDx5UAe6MWLnrzq3Hzu/8Fgskq2mULq4wIVRXMrKOt75QUZfygUmL0PPNQ5vugaLqHbHDBPfLbXyzI114r/Jkk0tEmlIYkI7a7PK40lfdgtuphZX4BPX8Ao2QDliaBLezYZ6wK7Pke/usH/j2c+QEGrQ6yqouVqo7f/fpn8EDYw8/80Z+htnEDfuCNt2GDa8Dut3DppvVwDQ1hGEG1XAlRyWmMlBUFkZXlsITmzcAZpp2dPAwL4FkPJ8KOAAAgAElEQVTzX/n/0fFwCqCzu0zzQWFCoziSMsg8A04B4oSkuFV0BkcB3UeQdDHwe/ACsv/J/KZFrYbAsXAsjPHN/YfRSlWEDAeDitdsm8OsraKWdGHnPuyyiVK1As10kcYatMQQuRznc/MLJzAxwTzyCINBD/VGVbCJAS0surh2ISGW4F5wtjgWV8V8igJVNtFUsjyx53G0+y1YJROt/5e894Czq67Th59zzz3n9jY105KZ9EBCCQSkSkCQIkUEREFX0HUFKzbW7q6uZXVRsYPiiijq6lIEEUVEkN5CS0hIm/Spt5dzT3s/z/fcMzMZJ3NDWPb9v+//5pPPtFtO/T3f8nyfpzAunvHlahm79uyRYCqkhxFUg6hWDCHSpRMxHH/U4VCoHys8EI9TwDYlK4UB3tuSqTcAPcBgnn14tgE8gRlXNCqaZegz4IuUsTySHQOzSUB/+PWuZ+noK1YFEHB48sMImB1YtfzN6MocgeIoDQUiSETD0jMMBGmjytfFJkg9MwLmbNKr0/zIpwOH3DxTetwzv79X7jqQhwfmr6RkzqhrsuQ50/Y1364D4w9M1AimfH7zz/r7Z0wl5M10/GcLaOSaomYxFY9cEr0MuK4Bx+a8ZRgqS2tqHPU6I+c84nEb0XAeGzc8gKef+gPGyusQaMniiKOWwyoCa599UW60cFzFeHUUxRoQiwn3BAFLRzCYgK2oKLs11HSS1WyELAdOmR7dPSiPBRCoRJAOJRBRKP1YRNnKo21eGzaNbBcikJbUUDRy0EOeuAzfO4IMuiLH4l0XfhRD23eimN2O++7/BbrnxuEETbyw4XlamiOciMI0LQTVBJYsWIXVJ5wHqxqFZaq47bZbsHPnTpxw/AkoFmrYtnUYq444EYcefKwnk0x1OJYT/THPadwFuQrEHIVtEE+9Ta5//izZIQvQXqdWxpjpIOY6oJS479bm32o+aUlU35gV+qjUEFiRYV8CFMfRKKbB8jZLxALkDMC8zF06fraJeDgMp1xB2HKRW7MWH37z29FaA7oCUSQNFenWVuxGDavOPx1HX3w2NlXHkQs6aJ3Xg2QmLdug0w0tSNMMb0yU4MiRJ5YuJTZpfJ7/1b9Sef+L6YnjSu+5kMujXCqhXjOgWw7SBKlSDe1aBI/cehceu/l2dNUC6LV1ZEwVMYXB3zgSsTnYZOQw3BbCa955ETpfdxTGIgpGa1VE0ilkMhkkEokGGdL7dG7rbPbG/oiXTrIcg0rDkPYBM2O+lt8TyPl3PcSpCS87p2wqmdARPYTieBb1chX58awQ5kIEGZrB2KaI0aSg4anb/oQHf/hLhAp1xJMJbDSyuP6lx/DU2A588Otfw2HHvAZnnbwalbERLOruRl97GwIkcDGIYFNUp/AKHQC9Y0jbz0iYbPEYyqUy6qYl28vt5Lnh9vHnMAPfxjZzAoHnIkJlOfq8VyriecDn8noVaV7HEkKcEnRQrmVRKI3CckviMEbQYtZcKpVQKjGIUxCMRFFwaHoTw2ODI9iwJ0spSSi1Mt547OFImwWk7TKiAReZljZCNOpOAJFoHAonGUzao2p47rnncfTRR2Hb4BaZP0/EI8jls9i6dRMeeuRBKcNTXMpyLCTTSfQP9KOzsxOdfR3QkgHsHt2F7Tu3Y3R8VPwoxDNdggFXjs2u3XvkPFKcivedjHo6QGdLGsesPATUmfMeU9uXXpVDfB0mNAi85E2Ie6I8V4SikRzLpuE+UMwnXE4x1PLe1wsemOlPVZpUfvLISbJ2eAuIVzLw7FJDUKwWHLr4LMxtPw7VsTbAoG4uBT8I6GNQVErZU+mHns+TwNSsj70v4JkN0Pf1nl75ZN+P2XrQHqB7c4X7esyeoTfG5qbMAcpRbKIffyDA2+yYHeh7NuMQNAN0yahcGwGXmRTFGijqQUDSYLuK1xt1KwjHTajaOLZvfwgbNtyH0eHnUDW3I9Xu4rAjD0O1GsLTz7wokXBAtcXcJB4FyHFh1dKxQ3BUej0r4tZk6iRTUekNCFSBmNmFlsA8rH9sEE6JL6igzhZSCDjl7GOwbtsGRDtiKJhZuDSJCZjQI41goZZCxn0tLn/T1Yg5YRRGBvGHO74HVS3giCNW4PkXn8F4ZRwFI49QJox8pY6u3uU4+aQLkNTnifDStm07YJku5s4dQCFfwc4dQ0in2jHQv0i49RIRyH8CmMeC5cOTU24I/Ii4y6QG6iS4sWfXqMTI6wKysFCvitx9qZ7tdQ1PlkwpndpYWhpe1g0mNvm4dB2jbGrDsjIgMqlegEvCsny+YyNBQChXoRQr2PnQ4/jsu9+LdujIOBrmJuagUKvhoNNPxPI3rEaxI4piPAitI41gNIxENCYe4L5OObNUEebxZmY8i9km95+ffRBQCCBUhCMz2a7WEKjV0aKH4RTKqGzagRduvQfjjz6HRU4Uer6MDMKyP3lYGI8HMd6TwOlXvwel+W3IRgII6LoojiWTSUQikYmAQ84Ny+r7cS/LiJziZeN8Pn+mnSorQWzjcFyOQM6+Ob9PU1cdQHZsDJmWFlTyeYzs3I3C6LjowOvRCAyd2aoJXVFReHEQT1z/X0KQ68i0Ykgx8I1H7sSmQBUf/JfP4cRTT8Uxq1YBponejk60JdN0EhEDJHG3I2mUbmKOg3A0AgpBFSslDA+PoL+3X1oL3G6Clt8i4M883vydD/Z+csWf5ffiJEYuBANP5rp1BDSOf9VRqmZRKI/J76QczbNOKdZyGWWO8jGL1UOoMsgIJ/Hk9hxe3D0GkyY3joFzjl2OeC2LeL2IlmgE6XQnXEUX/wchKLK0JngVxMaXNmHe3LnoaG/D7t078PObfoa/3HuPZOQRjhm6BPKEl50rDiKxiEwstHalcfbFp2O0OIKR0VFpgwiaiIG6IuRH1un37BmSaketWvMQQwDdRXd7G1atWCbz6LPhxySge8+TCg3bSWYRCBYBjrHOCuhetcrHMj9g9wxoqIw4iYHKDQ1An5gtZ9YtUbqOgNmChb0nYVHvatjFHqCeQIRlTKMKVcuKm5TlRuBMIfVMvwH254aYejBmYlPPFiD8nwDoBxrAHCgIv5qvm84nmBXQuVA0yo2cC+aokcaxFZJwbGqqmwgnNRSMPYhmaqjaW/DQo7/EC+v+CE0fRyxuCzB1zmlHqaJgz3BOnJt4gZpmFSGtoVxG6OL4jq3AYvZKaVfNEAEKz+ozBLXYjmMPPh0/+/avMTxYkAia7dZMF3DVp96O+596COHWMHbmBhFtCaBo5BGOeEUmp5JCZ+RUvPF170F3shu14V146O6fYfC5R7GkuxuDmzZgODeEUcNE3+FdMOJROKk5mL/kaJx09Llw6jS2YAVBF2Uojr3xa7ViIhJm2XYmMPcrO/4camMERZjDU0Jscb7yQHyCL9EwsWB1RWUAPiEd6wemkwGqaKF7UaZk8j64c0EikLOkzlCcxhg+mDNU8EfZ+BkRlVrbDjCSxfN3/RnXfurz6NGiCFYstCbakOnpxnnvvRz6gi5sMMaRXNgneuhuMAA9oHrubWQHEyAbEqwSCIpV5uz1NX/xI5gw02f2SzDhfHetVEItVxCxkQgCiFdtjD+xFht/fz/s57Yglq0hDR2RWBTba0WMJlT0nHYMjrrsTdidUjGqWOiY04VQJCJgThDmg5n1/j64LQRpP2v1wZw/M/jg+/qLOL9yP/wZdTktdJOzLLh1C5VcAbVCyWtxaArylZI41nU6IWy65V78+hs/EH0FszWGT9zyY1S703jfpz6Js954Hub19AofgZa1MT0Ml9tFtTmLyoyeGmaNFQR4oK7TzAQBDG7dhkQ8Ifsu2baiyDbzK9sOqVRq4njw78zMeQ64z8ylTNO7bjlP7VI0SfUCeA/QxydIXyq9zml3W62iUipJds3pATEPjmfw/FAFz+8YQcGoIxPTcPoRSxAqjSBczaGnpQWRaFoA3YSKqlGDbRpSzajV62hta8e6F9bhtltvwTPPrEGFYkHBgBDldu8ZknG2rp5W4dxU61WYVI1Tgc657Vh95gkomyVRgqwzMGM1KMDpGE/xj602Bj4kMjIYYZWJxjw8nvO6u7Bi0cB+AzqvKx+YhQhqFsWVkgTzWR+iLLk3+dXP0GcA9Nc2UgKhdXj1fLm5dRlXm5NaieULzoBmDgD1pJT4jGoFQT0v87l1m6SehudrE4GX/b1J/Odx52cquXvrk1cRaAbofnQ002d7ij/NM4TZtnsqAP5/GdhnIgZOPc4zHj9xRVLkAg/aAQTsgMhISmZDUEYNFWccSqSAvLEJazf+BRs2/QV1axvCkTI4rlklpy0oPCeoIR2JdAsMWlcWspJdsBdIswcuPmSayqirHoRF8QqzLoQqzU4gWOrA5ed/EJ+/6ivYum7HhGVmugv4yrWfx58e/gtGa6Mo2VloSQtVe1j63TovI6MNKxZdiuMOvwARm2M/Jex68n7c8v3v4NC2XpT2DGFkfDfG3TrSh3VhyWmvxVZXwdbhKi5/ywcQUpOIRsiodlEuVRGJxGW8xiQLV0iovD+YlTc0GyYmI5gxeHOoAnWNHpwnKNbomst9zFSZQfbUFpF3vzIzEnLqhGd9owMqA6pemO6/nV96nwqhfv+c7+2/v0OPAX8+nRPGLpDg9o/k8Pgtd+LGr3wDnYqOeqGCYCyOS658Nxac9BpsK40iOK8DmUVzMV4re2ImDXMSXzpVWPX0JW/sl+p5aezzQRAXQwyW3oPBibIwgcWoVFDO57F98xYsHBgAskUksjVYL2zFvd+4AS1FC0nOqAPIx1RsD9l442c+CHdhF8qtUeRgYW5/v5RtCWh+O4Cftb+JCLfNz+z5PV/H9+I9wJ+5zQQCvjdBkGDOn/maWDwubRPLMMTEpTCWxe6t21CtGwim43BVOooZmBdOQXlhB370ha9jfPcQkov68KGfXQt1QTc+89Wv4PVnnQneIf29fUhF6e+miARrNBQSMK+UK3BcsumjUkouVsqiYEeQmNPWKcx1bivBlts3lcDHwIkPVh/S6fREy4A/l4o0I/FIcAR0JUhQr6NmllCsjAuo8/diJSw0EXqJ11EtV6X0Tx4BtSyQaMHGgovntg9j93gO3e1prF4xAK04hKRZQV9HBxxaE7MeRZ/1ahWayuOsCgCveeZZPP/s8/jTH/8o28rjz9I+iXAcVeM9Mqe7HVpElV45V6Z4KopFBy1AS08aFnkE4pcOBNia4LXPqQOHfJsIxqk7n82hWCgKZ8gnoi6eP4BFfV2zAjq3Z6LN1AD0iXaMVYKt5BsZ+r7vAVmbpwS+fsWK64bMsu+dofuAPiVjECIEZfFSSOpLsXLZ2cJ4V4wUdFWFQQKHztKoA8vRBdBfDTDbnzJ+M3OV5oDuuzXPfECb3dh7l0G892j2mpcb2PxvPX8mUG9acocjZBENOuyaBddyoFGGk6U3tQQlUoQaLeLJ5/+Ivz1yK2x7CLGYCaMyCsMwkclEZe6Xs+SBcBg1R0FBFooQujo6kR3ajVDQFd91kXUShFKFWFOnGLUSgGrGkMZ8vP/tn8Anrvw8Xnz6RXbbpKqtJYD/+P7XsH7nJjz87MOId+gYLW+DGilBQQWJYAhmOYXjjrsCqw46D9VxGy2mhvradfjMxf+AZWoGibqDSiWHbNBAvkfHu675Vwy1p3DPE89j9WvOwrzuRdJbFBKSuEIw+HBl1p567XuX2X2I5XXnwOUcb4MhK6QaAWcP0OXKnABm73WTDGQZIhWbSZYSp8QA3vMaF41XcPcLetPZzN4zJ8HcuxcI6KyE+Fk66iYyqg4lV8HDv7wFv7jmO0iULTi2jYVHH4F3fOT9KIUV7KoXMf/ow2BGNORqZSTTKSiW43mfWx5Icl0ST3PVyzqCpqfItq+HZ0PpsXj9xZFf5Xe2g3KxgMHBrYinEqiP5zA/lEJqrIb7/v2HKDy1AS0OORNVlNrjUJb24uxPvg/bOMHQEoeeSqC9vUPY6745ycRi2digZvdyLBaTOWYCoZ+NM7PlgwBOoPT9Ivhe7Euzn12tVDA2NoZUKimOZrRNZdDDsvvo2BhqqguVIjamhWjZwiI7ij/89Fe469bfof/IFXjfj74Ot6cFv7rtNhxy2GEyDjp/bj+SUY6EQYIEBsIeI8uVMrVcWI3zyj4xiV3lQkncErn/3H7J5Gs1+Zn7xt4/y+PcR/7sV0fYoqCssZgUyfs7Aug2DJRreQHzap3Z596AzvNmVA3Zf34Omd9ONIUdVhgv7h7H+sEdmN83B8cs6YFeHEG75qKnpRWVqg1H0UW7wnJcxKJBFIt5YaB//wc/QNecbtz9hz8iHkvArNPnvo6gHpSR05pZRrolDjXkou5UEdBdtLSnsGT5YqQ6EnB4D/E+kckFkkEbnACx72VAVkFuPIvxsXEJKGUkMaDisIMPQk9b+oAAXdoZVgkWcvsH6I272L8+veuSBDtm91NL7o+eSFrpFHKY90fKVZKZG1b6sWr5eYgpS4BaCnogBNOoIKjRls6CTRvVKSz36SA8Ww97ppu4Wcn+5QYOzXronhLjK++h+/vycrfvfwusZ/ucfWXn+xOc0FYwEoogqGiwOOIjZSpH9NhNdwy56hY8t/Z+bNryBJIxcVPE9o0bRL5z4eJ+Soxhd343ihzj0IIomjZMN4je3oVYtngJHn3or1DsIjSlJFE5zxSzXo7JKIEIXPaWjQiWzjkaF512Gf7t41/DE397Aq5FPnsdAwfNw6f/7bNATMNv7vovzFnQiuc3PgJbHYNt5ZDWdVSKISw/5EKccOzFQCmGTjsJ49lN+OdzLsUyK4VOJSSzpoWwieJAHFf+9FvAisVYv2sPjLyC+XMXC3mqXKpIL5ZjLeVyFelUi5DoPLbb1HvMY4HJHHrA9NjuDSDnVw9Wvf/0opZraqKhTghuEDkpVsVSZgPQWUZvRJSNgKAB2I1etRcmeA+ec6HYidnJZKDA7ISAS91t9tipQW7R3EPRoFVM/O2m3+CnX/kmwvkq5vT24IIPX4HOQxYjDxOZ/h7EutsxVMwhnPAsZD2yHf83ZmVZ5qe4BwGd2RQrM00ydP86FHnYBklW3jsQEIKcogXw3IZ14FDR3HACiT1FGH97AX/5wU1oqQfE4GQoHcRrLr8QnacchRwlUDUV3fPmeepvjf7kTGtFM0Dn9viZN7NCZofJVEqEcYaHh+VngiGzcj74M5/f0tKCVDqNfD4nTmG8d4QjbkNetys7KqN8BFRj9xgOjXVi51Nr8bUvfgmHnnw83nnN51CKaVi/eTNisbgENz1zusQbnIQxqYwEvLI/s2kaq1CTnACl6kEMjw5jcHAb/vj7u7Fh/QZs3rxZsm8GHCSMHX744Vi5ciUGBgawePFiyd499UTIvrS1tYm4Sq3G8UBOPVGljy3YmjgrEtDrVmUC0L35dy8woxkKqwYMxuiSaGhhjAUz2DxexpNrN2BRfy9WDrQjZuSRgYk56TTKFRtaOA5L0WQfNNXB408+hu/+4HsYHR/DJ//5U7j2W99FNltALJoQImC1VoHGqQGjiFRLFMEwgyQH4XhQdO17+7vR0tUqVQvJohnI8hrzqKleH71x3ebGcxgeGoJO1zybRM0gjjnyCLTEw7MCul9i53XCYIafwwBPWi92GXVn/GUA+qQqnHcfcEsbHiv+ff1jArosOP7oWaNxz9vdSkB3e3HUinMF0N1aGmE1BpuewUGWcepwlUlAnwnMXg6g+6/f1010IGD5vwnoB7J9rxTQmy04zd7fPz4HUnInPEiPjiVGlzeDIaSYYNhA1d6DfGUrXtr0CJ5bcz8Gutpw8pHHIL95DBseXY+uSDcWL1+AP63/PXbWt8GOOFCTEeRNB64ew5KlR2D58hW483f/hWppF2CPUEZbouN6lRM3rYjHOlAxTFE3PO3oC3Bo/2vwg6/+GH+588+oUztaqeMd77kMb7jwPETaUvjlHb/C8qMW4oXNj2FwzxqMj21BLGDDsSIIRpbi9adehq7UMmRqKWD9KP74zZuQ/ds6aNkKAq4NM6li6YWrseqyN6KyoBMjDg1LUoiHk2KiUasajSyHGaSDeDwhmcKkPPAkWU1AilrxUnInoHskN/kqAO0BO0vpUlz3RLK9hYY+9Ozj8dsgs4kGKUeITGyZ0abVu/k9+1u/DN8IBBrl+UaltNE/F5iXTxU3scZ/9nPtqoGoE0DYDOCBn/0aP/ri15Go2Dj5zNNwyhVvw5juINXdgda+bhRtAxWzjlgiLnPkDBh85TTJFVVFRuV8y1SKAM2WoU9vafkZir9QWmYdiUwaj659WtKKUMVEaqyK/jEH9/zHdahv2YO8UUW+N42z//m9KPW3wMzEkIon0dbWLq0F0UiZAdT3594i0a21lWqGumScfvVgw4YNWLNmDW644QZs3LgRIyNjMkbFBZ1B30knnYQzzzwTq09ejf7+ebI0D+/eI3Pi+VwOo4Wc7FeZbnX5imi96wUDn/7Y1Tjp3DNx3sevQE51kC8UMTo6hs6ODjGjCZGDIoDjucFxQiCby8lcP0vuLLU/8NDf8J83/hR33fUHUYljRjv9QWI2t3Pu3Ln44he/iMMOO0yCEIrgkOjH/eVsdjgUgU33MoX9ZxumU0GhkkW5loPtGvJ7VnI9UpyXLLq2K4BeymcR1lwULaAQ7cSuKvC3J5/BwoFerOjNIO1WEatX0JZIwOY4W6oVRVYBARRyI/jhdd/D5m1bMZ7L4eKL3or//u1tIrUq8QwDGo2SwCaq9SKSLRGxWU62hJFui0EJWoinY2jtbPcy+UZgR712OshJwh6gG6IlFUju866du6S9WDfqAuwnn3gCIiqv39ntj/3Wsd9DZ2AkgY3NWf2xWQF9opMmld9GlWvK1+n2ywoBXeZgfWIb+3kNRSDFjkN3u7Fq+TmIKouBWgahQAKOZSKoklxAl7ZwY452stQ89UZ4NQB97/c/cKUsWTYZgf0PZejNApJm4Hogf9+fReflZuf74gVMfx9eJ2TS8qKr2yYsxUAwasPVSxgtbsCe0RfwwH2/RWdCx7knrIY2ZuP279wKZVcACxNLsGbjMwitCkLpVzB3+VwEMzGs27ETuZqNFSuPx7FHHoff3PFTZMc3wTS2IRrmzaPCKKuIaH1obZmHXbtHEA224NKz34M2rQc3/+BX+P1/3wGjSuEWC//x3W9i7pIF4pB11/1/wMlnH4+xyiAefOIObN36NAJmDol4K3YMA68/7e1YsfAkhItJJEY0aNtquO7jX0Fu4w6EtSDaF/XiLT/4CjA3hXygAiceQ8DWYVTIBFZlkfP7r0yqvZEl6jRMeUzthRHQpdxHgSZvGt3L1BsZuuvKwsxzLNcpQdpbabzSPkuoqlce9GbZGoum3PBi9dTIqrxAYIJR3jBkYRDGzFky6Ea/nc+bCugUe6FjGQE94mp44Gf/heu+8DV0QMfl778CkSMXwe5IYNHBy1Cq10QjPd3aIhr+GkcaDdKYqODnlTT53qwASA+d+9f47NmuUf8al6pCYwSIi6M37wuoER3DlQJGR0dQHBpGP6LoH7Hw/C/vxNb7HsdQdhyhVUtwwhWXoLqwE0XVxYoFi+GQ6EdXrkaBbur7+9WA2Vp23Gb2wXds3y7b1d3Tg22Dg/j+97+PX/7yl9ixY4fwKvwHiVrcF/6Ou8HMedmypbj6k/+ME056rZTdM+EYxoZHsHX7NujxqBzPlBZGaLSMDjWKz338Ezj7rRdi9eVvlv3gGN9LG14Sh0GdPACx7LTlvQnmnIEnKCXSKSHF3fyrm/GFL/0btmwZlADDsbwqkN/n9a81r4oD9PX14ZZbbsFhhx+OUrHoqfrV6xP9dDE2obQqg1LVhmGVUKiMo2IUPIY7LYOFEGd5zHbuuFSzygLocR3I1iyUEt0YsTTc++iTWNjfi2VdSXRoNhJWDa1x6jtEkGzpwEi2gGqthsHN6/HRj39SfMy7e9vwmqOOxb1//iu0IEfpLHlOPBkX4ZmyUUA0GYQeA9q6kmjvSqHuVKDqisj7kiDIiQSKCTEjtzjPKrG3IoFBIhZHsVjCzh07hMvDa5v3+utPORmqXT8gQOfxZcl9dkBvEA4bF9DfAbonWbiXjojy40dPaAA6GZ7cCy+akv1xogg6c7Cw93gsmHMizGIcMMPQVQ3V6jiiUdrOzT7H3QykZspqp/5uJq31ScBp7ke+11ra6MNNAO/E5ODsTNvZ9qFZD79ZQPNKAbnZ8X2lf59tQZORGMuGYdREFMMN2bC0KqIZ4KWdj+HW234E1RzFSYcehMXRNjzwn7+H9UIVS9SFyD6bQz3q4sU529F67BwsPXoZVhy/Cr+48w6U3ADOvuASRFMxrH3xUdz/t9uQTFTh2CXoagwLB1Zi84Yijly5Wtz/xnYWcdLKM5BR2/H0/U/hmn/7KoxqXryGz73oAlz24Q+hatTxzEvPIdUdRbIjgA3bHsNTa+5BMlrHps0bkcj0Qde68YbTLkdLoB+d6gDcHXWQs0IjFwn7WxNARwxu2EEuZMGiupnN6sRUYaVpfeopIbb/7QTvotGvEzIOIZeZtV9yl6DaI1ix3MkeKBm34vikqNL3ZTmfc7IRatIbBkb27EG1UkIkHBLCkFk3JKggsSeZyiCRTMkUAU0m6B6lkotQNxGPREVnm8BLpytmc4Zrw7At6Hxvlty1MLRyHS/e9wg+854P4rUHr8TbrngXRjvDSC7uE8AQ4ZUGOBCsqRVOspfvdT7RP+ea3rjlCECVclm0uPnYvXs35s2bJ6QmghIrDMx8ffa4X67kcxkwcJSI+gBjlQL2jAzBNgw424dxVKgT9lMb8ZsvfwfQVNgH9eINn3gfNkctxOa0ozuSRkQPi/nMhLDKDDfLVKCbfq8K+bPRc+Z52r59O973vvfh/vv/Ju/kGWfMfgcS31RdxVvf8XZ8+KqrsLRvQBT0hoaHkSsXUbLqSIYiSFWVPdQAACAASURBVHKyKVfGL2+4EZe86zJ0rFwKK6xhZM+Q9Hd7e3uRSadhGl7FzPfsZJ9+TleXELxu/NnP8OnPfkbGs0gsY6ZIn3g/HvS3VLaJMrGBAK6++mpcddVVUo5nmZ1kRF6PrErwvEhQRS0EleY41Ub/PC+ZOmSsmbbBDC5ZOWpIxzrM0MuoFvNQnRrKTgDDgRRGnRCe3TSIVCKK01YdBHtsJzo1BVFVRSSSFqwxbEil4V2XXSI2qVXTECJbR3sXopEE1q/fKLwVls49TXkTZaOIcFLBvIVdaO9JA0ETdYcOo54dKgNkWiWzvcF7o1KrSSCeSCZFm4DXGNnto8OjyI6PS3sjlUzixGOPQYBz6xNTJn9/rmdd3xUDNWsMrszpe3yZqTPrrLZRl8OvSnnJgpcAeO/bkJOdIgym/Oix412Rp6OEK3tpDUAXYKf+tNmCga7XYHHvarjVFihWTProRi2HSCSEujgHHTggzpTVvjxA37/PnjFw8NTpZ83QmwHi/82Azt5nWPFUxFQqhSkG8mYWasLErrF1ePCB27FiYQeWtmbw5G9+jx1/fgadI1HEdwXQWW3BuFLDlkU1uAclcf47LsSCI5bjh7/6BVI93Tj1nPNgBQzcdudN2Dz4NELhIpYuWYAXntuMN1/wT/jDHU/hjNMugqaGkN1VwCEDRyLuJrHhyefxqY98FC5lW2FhYPESXP35f0G8sxu7ssOItGgIJurYuucZ/Okvv8Tygzvx3POPo24zG27Fa444F8sHVqNNXwJzPIiYE0G9aLCGhxAN02Pczzpqao2+i3CIBhOAPlVYQogoDQvsBmNdEN3/XsQn4YifPXvY8pN3/02gABW3OGivijxlQGM2GRBSkICy7SIaiUpWxlGd8dERVMtFBFX2lzm/z8VUEUBPJNOIpyhpqsvrmYkwKGAgENF1mOUKVHpO05WLW6RxRlsTcCfBKqaFoFctbH7sGXzs8itw+lHH46LL34ahtIrkgl5Z+HwjH2kTOB6gs/zr36H+yJqvH8+fKVzDXjKz3N6+PsniCBTs5Y6OjgqQs/Trj1UxQ+T3MpNOf2wGPEYNkVQcQ6PDGMuOos3VENo4hF47jj9/+bsCjsljDsZJ7307NkUsJLo60BNKieJcXQ/AnMWO3gdtHhN/YfXXBP9v/PrYY4/hAx/4ANaufVE8uUn4bPbgcWFSVKoaCKUjOOP1p+Orn/tXDPT04fFHH0OiNYOCzfMTQpzGJ4Uq/vDft+HNb7sELUsHYASB4Z27BWR6enqQSbfIOFgw6OmCSBshEEC1VsUvbv4lvvrv/47tO3fIuecsdrVSZYFnn4DO1990000466yzEIlGsXnTJgkC5s6bJ58pPAYqrmmcDXdhmGWUqjmUanmRNaXAjCUuZ14LyQN0jqCSzMh59CyCTg1WKIZsqAOjjo41G7ciFFRw/PIBKLkhdDKLDoURiabo1QPDdjE0tBuf/uTHUKmyrcZet4qWljYsWLAIjz36hGTcxXIRqh5A3akJGS7dEUPXvHYkWmjXW5NevzhdUgCV4M++PANmxxa5X36fSCTR0dHhtY4UFcVcHnt275H7LR6L4bXHHweFAcUsSpuzA3odNWsULryZem7PZM+dFSgf0D3uCIHcwxtfmXDv9UXuWwK6kNocX5OdEnbSSRNxGbsSR2/7SizrPxW60w2YcYTVCIxaUYwVDLpd7B+mTlzf03dytt5z8wy9+Yfv6/29HOj/XUBvdtO/0r+/0grArBk654sRFCW4QCQEQ7GRNXJQog4MJ4ftg8/h+MMX4/E7b0Nw55AIfmy760nMq4cw100hG3DxWLKKuacdhcs/eAWC/T147ImHkOrtQEtvO8p2Fj/52bdQru1GNO7iuOOOw/1/XYMr/unTuOO2x3Dm6y9ETI+iOFxEZ6wbESeM0c2D+Me3XwJdM6UlpMcT+OS/fAkHH3U8apSkVOuoqwWMFDbhF7/+Nk45bQWeXvNX7BneDl1LoavtUJxz+nsQDiyGbaQQ0uJiusJFKKyHJYK2TPp21cQm0aEVa4Pp681fTU3Jpt1wEwAv8NAwe/AqYxNEOD/y9nhz0KnWRbIg3blqBkBikkpw1xENh1CrWDBrBsqlAmrVMmyOI1FbnNl+o2XPrDwSTyAWTyIYCkuBX+F7qAqqAuiaGNkELVskQTmWWq6UpQepRyiW4iCsBqGbLoZe3Iz3XXo53nTKGTjzTech16Ij0dclDGiWemXuXQxMHAH0iXL5lCPj8/soLZsvFdHZ1SkZeT6fF8IYxVZeXLdOAP3uu++WHvSmBpgcddRROPXUU6WnyyyRi6uIoTg2StUyBod2ok2PorZ2K5al+7Duul/hwfsewLJzTsHhbz0bG8N1tPT1oEdPSgvCDM0O6M0SDlZASHq76KKL8MQTT8ntquu8Jyg2M3uGztOjBwOoMSmid0pEw2UXvgXf/MrXRDmOffRK0DP7oNe8WjXx7MOP4w3nnYNob4eoybEqMzoygp6eXrS2tnljZ8y8pWzsjf0WCkW8/vTT8fwLL8jVKT1df2qgsXxOrSQw4/ZZ/1/+8pdx6aWXyrHm65idc5SNf+/o7EA+l4Ue4viYi6pRlNnzSp3GQ3WoOg3zyJhn4cbXQAjAtmyUCkWUiznxPVfiaQH0HRUXT7+0RZTXVi3slh46We6dyRQi4SRMy4XpAnf/4fe46cYfSSJBUqwSCCIWT+CU152C2393O6LxiKi+6VEVhmOjpSOCzr42JNuiUHTKCxuwyA4XIaygKMDxuAQZKEpv25aeeiQcRXdXt7QyOG3A6sfg5i1CiGMgfdIJx8GlyNorAHSW3AnofsbNe9ILHr1sfMIeVcDcn/bwHNa8St+0iuD1zNBlRjY0sTB5etOWSMBa1RjaE0uxfMHpSGjz4dTiCKkxmEZZFjTu/P4C+mxA7kfAPoDNdCP9PYGLzjcSl+wX7k0Hdn/5bVIVm/W9XylgNivJ79eOzfKkV3P7KAoSdEkSsRCMhOFqARSp1x6irCPJa1k45XE8/ee78bply1B49gX84bvXIzKcR6psQcmksaOnHWe+/wosfc1RoFkTkiGYIQvbRl9C1R3Db2/9MQw7i67udiw/eCW2byvjxOPPx/ZtBhbNP0SUtMyigbAVQkLRUR7eg7dddB5iUQe1ekW0rK+46mqcdMYFUKIxFOq00SzAUrP40U+/htWvOxjrNz6CwcE1iEVTgNmGt775agSVpVACc1B3giJQw/OkB3RoBPC6AR016BoB3bcPnslb3htD88tpU7Nz73u2q7xAWgB96qrqeYVgeGwMsUwaCm04NU1m9YuGiWyhIK8zygYKMiObg1mvol4pyww/wZ0ZEVnqXBXCsTgSmVYk0y2IpzJSgo8m4tDofmbRyKYOVKrIhMJIhskXdxCOhTGeG5csjEmsbgPlPWP4wGXvxvmnnoHjTl4NqzOFWGcbwmRSWw1AZ8/f8iRQxTO7sexMHa2T5h4DlnhEGNfedIAnsLF161Z84QtfwL333otslj0PDyQ9URZvkXvjG8/DW97yFhy+8gjMHxhAdWRMsv2tY3tQyxfQhRDmFFyM3/sUbrruBpx46Ztw0LmnYFPUwpwFA+jQKfgTgEn/61ky9Jnun6lrEysE11xzDT796c+iq6sTu3cPSW+aPdZqlZnXvh9CSmSWnoiIkxrNWYI1C/f87vdYueJQbNo+iHLQlRnpMEWb6g5yO/bgxBNPBFJRGccr5nPYvWs35szpEj1ziqFQ+c0SOVdVgqRnnnkWb3rTBaLvwAePdTZHMyGOBHqEuOmA7meKF1xwAT73uc8JoDN4YeAm/flgEDt37kAqlUAoHJRRhlIlh3xpDDWrLCNsVHLcN6CXPK2JgAU3lsYuJ4EX9uTxwtYd0AIujlzYhYUtMcStCvpaWxHSYwLojA6uuebrePqJB2UyoG6rCAQ1BLUg3nzxhbjxpv9EOKpjJEsiHNehANq6WtDalYESIifcgKs6cEiGdWxEtLAn6crWQcM8x4OUgFQ6ert7RHiHffOgEsCmlzYJH4R99eOPOQZuveppSOzj0SxDJ8udgO5n3pTR9UCc4N0g24k+vPfzpFT3zJ+pXP/4cS4Jca4AOrtovGEI6KY3i24mEAn04dBFZ6I1thRWJQZdiYlST2NEdnZliCk7Oh2k/bLQvsB8+u9nBvQDA3NvkfEz9AOHzVcTMA98qyZf+apun0tP5bAwuRUyeIOUeq2LqQfnXMn+NCslLB3oh7NrByqDW7DtsYfx4G2/hT0yjHhHJw5+4wU4/E0XoVKqY7xaRvtAF8ruOMZrm7Fhy6N48pl7oATq6OuZhxXLjwGcDiQTCxCJzoVZo++ABcWwoNUVJFQVuR2b8Y/vuAixiCWAbrgqzrnw7XjLZR+ElmhByTbgaHWokQp+8V/fw/LDezCWW4d16/6MWCSCWjGKc898L1rTxyIU6UfRsMR+koujRq/negABMl8DNYQ09rE9frr3aNxkM7pZeCW1SVD3lnOaWXitLv8G9djs3gy4Ig5Tu3NFbN65E7vGxrB7PIuN27Zh285dKJUrqJSqkqFrQQXtrRmkE1GIS6TiQtc16QsWSiVk80XJ8GsmTVCYjYShhUNItybR1daKlYuWYKC1A4cOzMecdBT5sRxcx4QWpgKe18cLkjBUKOOLn/wcTjzyaBx82KGI9HUhnElJZs4qhnhsU8Oc8qcknDVmz7298paKqaz3bKWARDopJV2+noQyAgjZ42wpJJNxFAolObq0teUaMPFzMoEPfOQqXHTe+VgxsBh2tYJtxRFs374NA5l26DtySL40im/965dx8lvOx4pzXodNERs9yxYhE6BMYABmkIDePKSfThT1yY8EOY538SvBnA/hL7By2eThDzLGklHkKhURFIy4Kt71lrfh/f90hYytjbmcGDERVjWodRtxBLHsoINgawEhIdaNGgYHB9HW3i7lYdEVbLCzmUXz3rzqqg/jt7/5b6m6kLHNuXc+wiHeu9W/6wA3+IvyHFZ4P/ShD+ATn/iEgLkw54NBCRTa2tuQz40LoLNXni+No1AagwVOu3iz6Zx8ob7ChNqHS9Keg1KhhEIhJ2NldiyFrUYIT24ZwpbhcVIecFBXCqsW9CBUyaKvtUXWGR5TRdXwsY98CMO7t0olqG4TzOnSVscFF56HX//mFyIcUzWB9u4g2royiKYj0GJBGDQfU2xoEU2KapTDDfF6FR6BF/zy2JGnwrYEH/P750u/nLPzuhrEjm3bxcu+o7UNRx5+OJw65WAPHNAt5GE71QnA9gDdSzUnAJzkWQH0hpGXYLRfWtkb/6YAOs0jPED3xmhouKFCQwYwWnHIwjPRlT4E9VIEGuLeCALTfrEWbH5DTAXz2UBmtvL7TIDuTULsH6hPDxBksZnIIZrdfgf292aA+mpn6Ae21fv3KgIZ3cJkcXPqMlMqEo9yQ7BbFkSpUEV7qgUgsatSRDsH0cvjsMZ2IdjRBjsYgZqZg2zJhR3UYAbrqCkjiLYUcOMvvgbT3iPv29+3DKtPPB+1Sga61otAsA3joyVEQioClLl0VURcE+uefAD/8skPIBAoyk3uqCEcceyp+Mgnvw6E06iRUKJzQn0cf3nwdnT3ReAou/DgQz+HqliIqF1YOv8UHL78YkSj81HhGB3dqshvdYIIWBpUx4KKiuwr/Z89HYa9S+2T7giN0nfDuGHvMpkCVfHJqF5J0q8aiVobF2THxR1/+hPue/RR7BrPIlvjoqQgFItL2ZxlQZYDGVy0ppNIxsMC6Lw3mSmSqJYrFJEtFFGpW6gz6Fc1aKGogPXo+DA010ZXNIGkA5xyxJE495TXIa6rSMYiqBgVIQ9xNI6MeKdWx29uuhndLW3oG5iPriWLoVGBjCx8x/HmdB1bZDTpZkXynV9iF7MY/7/nDwMtEUHVqEpJ/ec//zluvvlm0cUnePO64jz/9AcBU8hxrDykkjj71NNx3b98BZFEDMNGHjuGd0Gp1dFlapizvYz/+OTnccQpr8Vxb3kjNoVN9By0BHFbhUK504A9K6BP9KKnaGn7YM6vt956K975zndKL58z2VP759FoGJWKN8o204OniVcOlzCbhRqXErkK5rZ24N7f3y2AXdKBkl1HJByGXa5hflsX5nTOgak4qLu2HOuXNr2EdDqD9o6OCXtXT6WOzmcBrFh+CLZu2Srfe5MBlC71Rhot2ys3+4+pY1Leekk2vga2Oi655BKZSacJEYOYZQctkyxbY6/aqiJXHEO5moer0ied89ym8FgEoJhdiuiHB+jsobPP7dKfPJ7BlpqOxzftxnCljqBiY07IxnFL+9EaMNGdTiEY0IWXQE7AB993JbIjOxAMBEV6nIBeNUpYffJxeOb5xzEyTh0EoLM3jvbuVpGDrFO3kjanWgAa20jSOquDhq+8dv2KBJXnuM+sPPPrwLx+ydBZcSK3jxKwJCL2z5uHpYsWwWVi+woA3VYKAuislEgZvQHoPnhPunH6hDjf4KXRT5smnaxc18jQPTeoxsLEmUKFvTiVFgyoF+Ji0tLbdgTMYhS6kmgoU3mN+gMB9Ine2pQraDYwF9j252enyFy+HECfueTuFwX3D8Re7rOaAfrLfb+X+/xXM2BgL7bmMBMMIkDWqFNDVPPmil0umEoUmdZOrFmzDQsWzkVu3JSe2cCCJMZ3jSASDcJWLAyPFZHMDEANKVJ6rCt7EAhvw09+9kX0z4thz84dOOHos7B86WpUy/TTnod8ke0Wjoop1CKWUrFaK+DuW2/ET390DSxzGKqmIBBOYO6iw/Hv3/w5qm4YdbJaQw4K1T3YOfQiQlEDsUQOd959LcxaFovnHolaLoPXv/YD0JRuTwWRBj6UCHaDUBxdsl9XKYnphKrRbZBlbVn+Gqdn8qtfIvP62ZOEOD8MJdN8Uu3Fe7kwWBqAXrEdfPeGH+Php9fAjURQpkBFUIPOeeBKVfzfGVOHtCASsTBSsTCizKpl5tnreZbkfw11ZjRuAHWb2X9AxnT0sAq3WkHKCUAZz+Oc40/AOy+8ABxGZemzbhuiey1FCC7IpoW1a55FcTSH9jldmL9ihZhsMCvnwhjSdVkMSaYLhnUxYfEBndcFdd05qkYNfj4qloFIPIrnnnsO559/PrZv3ykVAZbW/Uc8HhXAZFY4xXzRG+8npUDRcP1nvoR/uPQSFCPA1pGdKORzGNBS6Nicx/c+/2X0LV2Mc698JzZFTPQevBR63YXGiozYh+47IfGJfv6CL+enIXDDe/vKK6/EnXfeiWKxjHQ6KZm6H4QwKOHv9wfQ410Z5AsFBMq22Mk8dPc9UMmRiGsoO55efDVfxKEDixEPR1Dnukvp06CCdetflPE5Ub1rMKUpk0xAp8zqokWLUcwX0d7aJup0LakWZPO5RirjSZ5666v3dTozv6OjDcPDo0KCZhuBgeJf//pXLFy4ALE4JxEggJotjKJWL4sSG0vuBHnqPkn52KFvgycrTk2FSqkiErQWA5NIChuKwGMbd6ES0BGgB0R1DCeuWIi5cQ1zknGE9YgI0rCd8PGPfgi7Bl8S+1TLoaOjLmS8g5cvhB5xsXHrWnT0pJBqi0KL0xPeEJ95dsugU1hHl2BQAtBGnczDdVfoH+Ju2DgYfT190k5i8MBpD05GvLR+Aw4+6CD0dnVBsalGf+AZOr3iCegksDILn8zQPfIbAd3L1Bsl+Eb2vneGPpnQKtc/9lpPKc5lpkCanTfbpigmFCcIPZBBaUzHoUtOR3/nkagX4wgF0ggGPElAp+EF2wxoePH7/72LxpurZcTlP2bqm09935kB3S/mNduCmefkJy/n5q/f1zNmqw80A/Rmfz/wrfJeObv07St7dwIPM0gydWGXYdcKiKiOALptEVBiqBgaovEOVE0FQYKvSq/0AlTVQpJDqHYF2fEC2joWIF+qIJrQYCmjGM2twZNP34XFC9vxwH3347JL3g/YGWjBXqhqG/J5Cy2ZFhnTsqoldCZjcMpj+Pn138Cf7rwZRmUE4WgAdZdlt4X4/g23Il9X4YRi0JPsP2YRDJkwjBFkWi3cctu1qFXHceyRp+L5J3binNPeC7MaRVAl61sV4GRrKkBb2CDZ6RVYjkk6+BSlxOmA7pFbGsvklIDUKyqxZy660BMraiNDF3nUgKenrmn47Jf+DQ88/jgimRaQjqdGo4inMxjLFxCKxr2snnO+BNEAgdgr4XOBYBmRQhnMSEiII1OJrcg6AVNhRu3AKhURqduoDY3iTaeciqve9Y8IcxuYfchUqifSIaI1lo38WBYb1q4TS8sFBx0MhVk5FfFcAjqlOT1AZ0lfNLIb06UC6A1QJ7Bzb4u1CsLRMD772c/im9+8FrFYRABRyMuUKW3M3/tXqhwuWXQBJaRDz6RR2TOC4+Yuxe9uuQWB7jSe37Je+D0dNQXtG8Zxw5euQWpOBy795w9hU8xGLx2yDAuhRBIV+lJz2ZvhVuBxJcnMJ4gJe1+STUdGlwjsl//ju3D7Hb+THjPFY/yHVEemzKDPdKf5PXT6bhcbojRhTjSYNq687F141z+9GyXVQcWxEIvHROt95bLlMl7I40rCYjCi4/m1Lwjg06SE2+pphXvVkqGhYSxcsEgyfI5fMYBktSUWiaNcZSvDS2j2FjCZ3Fqf2MdtpVFLLp9HJBzBb3/7W7zmmFXQIvSuN1GpFJHLj8G0qggxSFRMGPUygjqDYVsAyze9YTlbyHWVKpRICKVgDM+P1fG3dYOwokmobNkVhrD6kEWYFwV6ExGkadvKSZRgCJ/5zGewfv2LYoZkW1R4A4rlcfTO68TywxbhuXVPoG/BHITiKgq1HEyXlTrPK4Luep60qyfYFCABrmH/atqWADqPH9sKnOPv7uqBHgwiEgqjlC+gvaUNz655BisPPxxtLS0IEIQPGNBNWUc8QKfiHhNpZukN7g2Fu4SjNqX87lf6Jrp8jUzdD8puePh0kauQ08reufTPveiABi1BpGDXEogF5+G4I8+BkY9DV9qgq2kZLQSox+sTKxoEmCZWqhPA7XXVXlbJfPqNMTWanCkgmLW8/zLxbKb397Wy9/VWM1UdXg6Iv5oZtof4s7crmglryFASb0CZofYkTL1k1esQTmS4YlPrLeJepupJF7L36z08ApXt1mG7vMiLcFFFuZSVRT1Kje5kB4JqEkaNJf0AQlpIbv56OS/+54mgjSvfcREq4ztg0xjCtWA6LsLJNlxx1adx/GnnImsGgFhKMvVKrYiQaiCgEECq0jOWyoIbgYo4Akp40uHMu/29bFz2wbtHvIe3D5MB59QFcV9Q4b/SA3UZgWpkfyxTc+7cYVlQAR5f8zR++JMb8MzaF2C4JPQoSLW0yAiPFksJ6539cs6fk5HrBdqNuV+Oppl1EctgUZ8ZJB2qiNRRTUFlbCdCroWA5WLl8kNw9Qc/jP6uHsRDEZQLRVnY6Gol4kF1Q5QBTaMuGfD4eBZLli0XopLYtDZY1ZLVqgEJJkRzfcohkC7FhIiNl0NwJprKaS+8sG6vnvn0TP3v7jFeYpy5NoGU4+C6r38HZ73zrXhy3TNoTcSRGq2g68Ux/PgLX0cl4OD9X/8CtrQGMGfFEsTD1NQwUQsHwUvCL6D4mypBkvAYvLMsZ5/cAxLS+V9WTSBfLaNmm/joRz+K2267TRQD5Sr3+Ft7VRRmWiP0cGPEjVWWcAhmxZAy/JvOOlv61jzXftuCoNzW0irBA8cYheSmKpJ1M7vn6CDV3EguJKDTTIUM+EWLFomqG7cpEgqJwAwfnK2ucyxyPx7RSAyVagXpVEZA/Z4/3YNDj1gONWGhYuRQq5QlAHRMA65tQg3Q4yEIw6yhyukL2Agx8FcDKJZZbi9JdQ+ROHZVXTw8OIoNWQNOqkOOeaA8hg6lgvOOWIxIYRjLuztZWBPvkJ//+nb85s57xeRHU6vCsRnPFdDeHcVJpx6P4ewuGG4VxVoOWlj1xJvkouOJ5nVJIx5VrtlIiIp3ZblfOO7Gc+rp73va9t2dc7x7imOrmoZKqSzXwby5fTJOyBO8/w3f6QfageMasB0Dll0VcpxCP+iGeqS0Lhl97/UJ/trjJQrTRdGUnzz4BpeLk+f61Hgz/xKmJ7oTgyu2qb04ZuVZcKoZBO02aIE2OBZHcUl68FyG/EczENsb0Gd3O2t2rTUD8ZcDnrN91kz75FdZ9+eENmsn7OuzX01Al0uFWuGz7HgzQG92fpr9nVnYROdYIlH2kriETSogUUBFDVADOw5FCcKo1b3eHuUaOacc1eFWC9j20nP41FVXQDXL0FFHtcTMvwMvbR3GuRdfjMvf91HE5gxgqFhHoQ4Zj3LqefEU58PLBr0biDe8yKtOTFH4Z3nq172Z6X9fQZoE+ZmPQ2OUpyE9KtvQyJjEu5kLFhd518FzL67F4I7t2Di4BU88/SR27NqF3SNjCCXSYlLjO5L5pCWWqNkjJaD6mRHBWQKHhiNYTFdwxLIBHHXYciwYWIiezh4sG1iGkbFhhFQd0VAEjmnLgsZz5JcF+TWXy2JsbBxLliz1FkeRmJ0sR/uZYjOdBkYK69evx/HHHy/lXPbHPRW4/RBmkSa0JtJzScfBJz7wcbz9o1dicNcg0noIHTkT4Uc24uf//m1Y4SDO/dA/Qj/uIKg9rWjJtEngY+iqGNH4QYa0i6aAuQ/o3Dcf0KVl4LWDUVdcVK26OHJ94xvfwPXXX9/wRN+3HOjEOilv6v1EljYBo1qqinflCcceh+98+9veuJRJLQJFyuotba2IJxLyM1sbPO75YkFIhGTWU/zFd6jjz9yuVatWSbvCA3p3ogrS7N70/x6PxVESLXov+eLI1oN/ewj9i3qBKMVkxqVS5jDLNOvylaOTAXovUBWQdqUUHNJU1G1LwLxcq5I6h1ooipfGynhqZxbbDQXVSEYcHDWjhBanhNXz23BIaxSd9ApgcKwU9AAAIABJREFUhQlh/OWhNfjqd34CmyfEGYemc57bRU9/GquOXYmdI9thKgZshRkwA0qfLc6gU5XyuQ/ovlc87zfq+rN6QXU9VngS8Rg62zsQ4lw/AZ+mOuWyBAL9fRSi0rz++/4eyL97HqtolgC6EONQkeAECj3kvTXJA/Sp4m2NZEgS7xkB/awpgM4M3bNjlDdxNLhWGLCSiKi9OGL5qQihR8RmNKUNtklHKUZ4k36u0wF0apldNmAq8PtZzys5JI1S/kzBxPTPO9Djvi8wFihqckL9BXRf2/dqAnaz/d0fQG+2fc3+3mwbvL/LEupdnhShkHltjxXOERkCOBd4ltiY+XPunX2uMOdD6wYSYQ3jQzvw8H1/xI+/ew2cWgGtyQjCZAmPZ9Ha2Y3zLn4bTjrzjYi09qBokSEMRONRwOQNyhaTL7HqCSUJoFNJbS/hpClg3oiCJr3IZ+J47AegNwCW+x5o6G9zEeT4Ef+XavSXDWDX8JCUWRVdRalakYWxWq9jy+AOUcHjLDTng1nKnBB4YYZvWbLQM3vjYs8Mjv8zmQxS8QgCVkVIfuOjWclaD11+KCzKtboBAfMgF0ABa5b/WH5mGdzG+PiY+ESzP6tpZMJ7xh2+M5rfc24WUJPdfv/99+O0006bYIazV8uAgAA0K1tc8CWIgBJE1Lbw1vPfjKu/8nkUijmEaiZ6KwpydzyMe276DZxQEItOOQarrrwYxVQIHb3dUr1xqMQlwj6TWboEJo3snNKiUotpcH/FbKbRNhCdgFgUe4b2iBrbX++7DyeffAqiUa9t0OwhlxDfVwvANT3FNa7jFPc56shV+Pa3rpWgg+eUIN3S2iqAznlpXhvs+fI4sVRM4Obx4jnmWBrPg+/0dswxx2Dbtm0T0wF+O6DZnLy3eWRde9c9P4/2ocz816x5BolkCMGogUJpFMVyARYnSFxKzRrCbmeiyCoLwVFkgBsGRqViSayQ65qOvB7GE4M7sX6sjJwaRVENk0aHkGsiYRawIOzg3KMOQWB0D+a2ZBDRY9gznMPHP/tFDI2PSHUgngLCMR098+Zg/pJ+D9BhIBhWYVg1LzuXnfl7QGfFidc2W0rSnmIFSpzzwsikU0glkhOArlFKt1ZDMKAKoEu77H8M0CmEVQUUCt6QeeL1zD2OmD8PIWehMQrbEJiZVuFWfvLQmQxzRIvXK7fza0P9zdHgmCQpUFWpC8sXvRYt0cVwjTSCaINVd6BrrPt7ZZv9zcz953r60izF7jvGabYgNKsMNL2pmmkzTnmD6Z+1v4A+E5j779UsA262/832b7a//28A+v4Cvtdr9oBcZMob85iyYDXkKZml8+ImyBJwaQ9ZKxcR1QJQXRPDO7bir/f8Hn/5450Y2rUNiXgUCxYuwqlnnIVjTzoVajSFqqsjEEnIOBsZwkGw7+wRYSaCzwYxRkZYBNAbK+/U67RRR/YA3VswXn6G7r2GxFKvZ0wnJi9l47bZro1EKolCpYjB7duQr1D9KihgXjHopcAMjQIxngf9VDD17zHfunPqdcDnMoPnApVKREQJbmRoFG2ZNixesFjAnPLO7Fnapu3pgzdIOZ6Yjo2xsVHpz86b1y/WsQy8pETYsDrd3/NeLJVE7vWb3/ymjF89+uijwhbf74cSRNANgEyH884+B1/8xldQL5fgDmcx3wrjse/+ArufXouyZYhX+6kffze0Jb0ihsOJB7oEUk/BL7n7nzsB6H7ZvbFETQd+ZtaFhmc4zx8V2/x71r9u97UvPqB7hEPvMiL/gWXxy99xmfzne9JqlEEZg4Z0S0aAlaVynneptoR0ZLOsmIxJ4MZ5dJ5332mNCnbXXfcj2Qwy1vkgYzxEmV/qD+zHo621DaNjo4hF4zjyyCNFq76tLQHHLSJXGEauOI66XYOj0uPcFKdDZsfcKbYKdFVHrWygmCvCqNRFE90MRbE7qOKB9RuxvWzAiqWRp1mMC0SDAYSMEpLVLN5w9ErEKnnMa0khHYmI5v3X/uMbuPeBv8BSXczpSyLdmkKCpjutcRSqOdTsCtwA3d+Yoe8b0J1GkMoxWz6L7Sl+pa1tW2uLgDczdD6P94tVryOshzC3p8ebSpmihLgfh3HaU1gR5KRCDZZThuMS0Fl2bwLoDZ6b3ON/D+iNHrrstA/qfsYUhGvpUN0UNLcDC3qPwrw5R8IqJxFU2mEZjNjq0kNvBqwzgv3/IKAfaEl7fwFzXyX3/cnQ9xXs8Pf/twO6lLWlyuKLJlDgwRNX8KsbXsYZgErKrPSxPYBl+92ila/iIBkNI6KpyI3twR/vugPbB7egra0Vp73+dCQzLbCUIBx6eutRVOo2DEcREFJcjqAx0/FKxv555ufxd5MlY8/lbPLhtQpeKaB7HAa6qvlBDEviXg+cgE7ikuVYKFZKyBVzkjmKQrbtiXxs3bIZLImSFMUseWqpm9k5F3Vfl5vHk98TzEUnPaiCgMoM2zQs9HX3IZPIiKc9AV3juB6FXMiOcCzZJgI6t4+Azgy9o6NTJDL5+T6gT4Cib8Yxy0rHsjHJVtQIJ6DTCISkJ5+YNBu488hF1IgcC/IvLnnrW/GZz30KSqkCbSiHvloQN33sC2gxVYxlx1FOaFj5D+fh4De+DoEFXaipAUQVHaovLD+lWymFTT9Lb5x6vxQ/lTlBDQBWO3isOc519NFHT5Dj9icDZsNcuAc0bOE17wBhXcNNN/4MC+cvkOvPF3Tp6u4SfXGWhJmVUxGOnxtPJqRCw8BIMvmWFun/+vPizzzzDM444wzRy+cMf2dnO4aGRiZIh7MBEc+97w4mMru1Kn50/Y9wxhmno6unHdXCEPIE9PI46m4Nru7ADdpwgrRUpUWoLSQ6kkFKuQqqhRoUiwG4hrKmY61RwyODWzHGqlCSUreeISiDdc00EDHKWNbZikWtSfTEdHTGdKT0AB6878/4/vXfRT0E9MzvRqYtIxMz7IVEE2EUKjlUahS48dz0GvZpjZL7ZA+dpXQZq6NUMttTji2l99bWFrQyeKJ6YlCTETcCOnvpsUgUfd3dIgn7ygDdY69LD30KoLP17Wforlyb0zL02QH9NLk+vShmasOdP6sAB/eRQsBuQXfrChw0/yTUSwnogU5YBquB7KFP2u9NB76ZSvATN7wQR0iG2neG3qwHN9v782/NMoVm7z/9Yt/r8zz7q5fVMJh+fP7/DujN9o9lbS/S9EB9gpDZKPP5r/dKuA2iHWtKYvphQyMDW3FgVKuihc6snKpprNF3zukQnWfDtLBneAR6NC4SqMVyje4TAtj0jqajmc9k9oILX1N5ipOfrAozAfpkr/9lZ+iNURlm5Z6KI5XQTBG8kDEf2AiHQ8gXcyiUC8gX88JsZpbO75lhZUdHRVeaiy0Xd5+VLVrnzCbCYVmQfcIavzLbEwMPJYB4JoPxbB7De0awsH+hZOnxSEyydJbedY2Tuh6gs+TuVRBc8fEmKY7BQCbTIpkhH/7n83tm635vfV+gwe2kMxZfz21iaZjSrps3b22a8PDKiakRVO06TMXFxz7xcVx6wQVI1mykRytQNu7GzZ//OhYk20VNrxIOIH30QTjpyksRPWop6okIFIOEzkkeydQzPBXAfYKcD/I+VYlKhcyg2e649tprcd111806e/536wlXWZqEEDiZVRsmuud04o7bbp+oGPH8sYzOcjpdwSybfVdP2YzHOxqPSVmeGTrBn8eRwR5fw945r+l3v/vduP32OyY+vtmMvP9Eypzy8/zHQH8/7vrDXejr64VplGDW8yiVx8QAxQ7UoYQcuJoFN+gImDLwCKo66jUbxWwFZhXQlDDsuoKhuoVH8zlsyOfEhCYQjcKg9kKjAqexYkF1OquOVQvnoS+uYWlnHC2aBVTG8L0fXosNQ9sRb8+I3Gu1XoXpGOid143x/CjypbxXxZgG6Kz00QaVvXBm3lxz5B+nToKqiBxlMmkkaQFMjQfqY9QNAXRe/cl4QkbW6IMg8+lNr9R9Xv0SwdmctKD3hEtiHI1aCOgMoButb9kBfy3yplP8ddL3aPQ/QfnJw68TSJokRvlz5d6bcXRNRQJuPYm2xGIccfCZqOXjCAd7YJsUD5kE9AMpuf9PAvqMWfR0pYRpx/blAPpMJXfvVtz3o1nlolnAccDXyn68cH9K7s3epilgTxlLnPG9WO4UoGbP3MtW/VEvHjsfaL1svRFpN9xCmV1zZjWdjMuCxucza+GDgENhk2KpjLb2Dimliba1vNaVUnY+XxCCDHthBJ4JvkPjc/Y+N9PB3AtDyEE+0JI771PRjQ6qYmFJFnmlxD54BTaJRVSIgo1CKS/UcC46mda0MJtf3PAianyeaSERj0vGLZrmpA2Fw7Ko+1aXBHAeR+43wYHZm5TICUai+a3CMR0cTMa6Ta/5YMMjXRHdbS7qLLkz2GArRObbaxU5fqViWXzFmWVPBXEeO9EVb5Dl9nUdcTsIOswwCUDMLi+88ELcfvvtcj5m66F7wrkB6bnqnRl8+9vfwmH989FRdZHemceTN/8O2+5/Au2BsMjW1oJAsS2CVZedj77zVwPdbbDshor+VOPGKf10/6xPz9j9pJ6mNY88/DBuvPFGqS5QqpaXPI///hi08LjIKB7HyoMcSAMuvvhifOSqD0ugwPdhsMMqAIFGph/8YXw/6A1Smc5scA44B09Z7qAEAH4bieYxVOBbu3YtcrkC2tpaMDo6Psvt7e05iadG3UA0EsHSZUtk7p7ZeWdnB7bv2ALLLsHkyKprQNUJ4ibcAMvtzJZ5ffOqVVEq15HPk10fgarGkMuWsWE0h6fLVWQ1FTWrKlaogXBIAJ1mSSEtDNbfA9UKlnS0YF5SxdEL2pBRCuhNAHf/8Xas2boJ2WrRq9Jwpt2qYe7AXOwZ3g2DjHv/vDbsg3mtE9B9UpwneEM/d08pjk5uJB+SB8HzwQzcB/Qgx9kCAaSTKQF0np//OUD3Su6uQiEiU0bYvHWQF8c0Upw/iSYSsXu7nSo/efgUL0OfiAC8n7x+OgOBAIJKHHYthnRkAY4+9BzU8gnxo7brHFchQenAx9ZeDUCfCqLNAPNAAH2iLOuTRl4moO9vmV/gq0lA0gxwZ/v7/wmATqIMQ6IJ4J4AdY9x7hO85FJsPNcvITMjd+pVRCNhkUENRVh+dcRYgaxcloLpSsaRrlK5KF+Nak0y4PaONjGI4PWnsg87hQE+FaAnz9VMYdsrK7lzsfEkUoOykFcrZRRyWdHnJjOYyTAXKWbH8URUyu8cc6LCG0veBMBt27YjlUg1AMQQEPX3xc/W/h/23jzIsvysDjx3v/etuVZlZW1dS1dX9b6pWwsttVrQIAECGwkjYGSNZ9hjiJkIGzMxjhk7YGYMROBhjDGLBQjbw2JgMDAsEiAh1JvUUm/q7uqtqrqqMrNyf+vdl4nz/e7NfJWdS1V3G/yHXseLrM58y11/51vOd04F6AR4HmcCOn/HO9xwPHR6A3TXurjjtjvhmA4atQZZeUjCWIiBJDSxgkJVMV6OFkemkgiDwRBX5q9I2Z2AUwH66PdXZLmdrkMC+YHZWVkcKyAiaPzWb/3OnmNfzNB55Nx6E2OnDuM//vvfwESUY6afwXlxHr/6P/8EjpgNaGt9TJM3gQJzhY9j3/wAbv+Bj8I4dRhas4lEp67AZoldQLYiv5U/y1VRva70dOfvwv4QX/ibv8F3fud3YXy8vaE9TzGcwcDf9fbkOedIoJpEoMqihtnZWdGGv/HkSfi8ph1HxtR4fNmvVwpmqvLI+5fHV+anKbtbVmmWlpbkMykFy9eyHcIg78tf/jI+/vGPY35+Ht1uXykJbjsrv1mNUoAeguIy/+pf/Sw+9t0fw3DQF2OUOAuw1F0QADeNHJ5LkSOOSAZSRiakJKwU5RrWBhG6wwya3QLMOi5fWcFTr8/jVQ6IT4wjiYdIiwhO3RMHzyF1AtwWdFgwqASZBjja1PCukxPw/DnM1iK89uqzWMsSPP/ay+j2OnBpEBWHOHhoFpfmL8u1Kpa+kiewn6FIcRtja5zZlxOr+uysfrTaLZkiENtSyq1uAXRm6ePtMRycmREL2LcO6GXJPasAnX10isxUbWyi9g4ldwF05dZYPbRfffTBMkOv5KAqQFelCIop5IkFW5tE5o/hffd/F1wcwbDroeaMAznn0EsK/Ra/cfmkXUhnW0lx1Wuvpx9+PeD4Zj5/tzvyWkhx17N9bwac38rnc0Egs3qzOvPGLXirAcXo+7crSV/9jRvh9OYFOhLQyPult67+LJajhRI0KeRvlANliY1iE5tz3fLaypq0tCdVvW8lT6v65WqOutpG1dPfJLttlvw3t5ivoWrc5jz67sdv6/7L2FOSwHZIuslEl3th7pIsJHEc4uYzp0RwwvFsAfann/kKxsbHRNBmGPqKNTykJzVk0adnNSsV4nwm3slq4R9loPP/CRJc/ClzSVEYAnMaZzh96gyaXhPBwJcgIQo5WLSpU89cq6qgqBadhssXL6Neb0h/lp9Z9fCrYKz67tHroMoaebS4zQwu2EOvfj7wwAO4cuXKRumao2zcnwp8yJyWAC/N4WkWzIaHX/jd38DxQ4fgLXRwe30/vvhzn8Klzz6BWpDAGSZo5orF3LUK5Cf248T3fgjHPvZhJLYObbyF9WFfVMQIKJzTZjk2i2J4DPZo817eJBXwZ+VhIUHqmaefxk//9E/j937v/5XtqubPXdeWczCaqXPb1bmh0BtL5pn0zGnZyTGpH/yhHwINUQjIPB48rmSVVy0NBmnVdVqx3Ml4H10HeEzpXsdjeuLECQmU+H6em9///d/HT/7kT+K5556XEUF+P4Fd7pBMKaVdrQ1S4OYzp/EDP/h9+PjHv1fIYq+de0UA5+iNR/DKlVcRkYCWhHD0HHWLQVYqRkHcDq/VwtxKBysUV6+3kToNzK318cqlBZxbH2LNG0dgspTNipTKsin8kmo2VSqQc9IqitDQYhxuAKfGc0xra9A659DrziPzOKBaYGVlCQsL83J9slzO8TMSBYUUqlYLNc1AUGerjfc814gsg+vYqDfrqNXr4ovOKl/VAhMSZE6tCEZytOwNceam06IVwECXCYIIDZX32mjrTmR2d61QUkSGAXuIdAPQQ5lN5/FV76/cHLeW3JUp2hsB/bH3ilIcBUCU61rJzBDmulLBKVIqxk0IoL/77o+gaZ2E323As8eAglq2la2bWtCuFZBHAX2v0vROYHetgPZmP/9rgP7mO0RyG20F5PKAbv5+NJwoM4ONRWX0/ZslecWGLy1Hy/Kj2D+QxEbSnDIWVpS10j+4AnRm9RTBUQKrvCN4c7OfTlC/GtCra1ktoCWvptwfuZ6Yve3hY7BbQENQ5GKsiGYFkijCvAB6KuB++vSNqnxrc78yPPvsM3BrVGJTJDkqboURZ7aLDUCnl/gooHNRrchyW0vuXNj4GA5ZOixw6uRNaNaaCIcBmvUm4pCL7O6AzteQHMf9PHz4sAAQZ6IrH/MKgEavhdHAmgvixBQnZmLRc3/kkUfwfd//A7Jd01OTWFlZLasCKljg/hB0uMC2Gy3cdctt+Hv/4KN46Du+GYOlZRwcFGheWMUX/vWnEJ69iCZ02EGCVs6eqYFuHmMwWUP7A3fj0Dd+HVr33IrmmZPItRw9iqAU1LvPpI1BARktTGCVc+c81aOAzst0bXVV/MFfeP55AcrPfOYz0k+nfWr1oDQyH6O/q2CzKpgemp3FP/3xH8f973qnBGXM1FdWV3HggLKmlRaJuM1xqkhVtCSk4nRDqUZYAT1fw8/gtcCHkD9LQiT/zRE32tL+yZ/8CR5//DEsL6vSO3v4luXI9UReBBn7Dz/8DXj44a/H3ffciTgOMBj2oKR4DXSiDhaCJZiehhp5KBSWCYbQGIRSVth2cO7yHBLLQWh76BQGLvd9nF9Zx9LARyc30bWaSKQ3TRxRvWPet6lmKUAvLORRBCv10dYHmLX7mDZ7aGbL0PIerEYdhalJ0NJdX5deN4/NcDDYYP3zeuO9Ij1yw4TBCQ+T8sgGamTgWyYsRxkZsQoiIbqU4qkiRx6Z4tkwgSCg33z6zAagB0NfJRSVHe0IgF8LoOs0sMkCpBnFtDi65oPK8yTLqfeXbo4VIXdDlGtHQH+P2KcWIv1K4V3VzwQH3Om4xqg8N2FpYwLod53+Zky3bkPYb8Mx2nISqMhVPbYC7LVk6KWxzRuCga3BwXbgei2AvluAcS3v3wnUv5ah7xbuqL9tzfCvBjg5wyMZbkX+2GxoqtdXzEM11lZlxDSbUClF1Qclo5UZusrO+d6tgM7rWd/wHKeesxqdrMBcRdiS/sv2b7y/BPXNDF79fS+lwL0AnQkwy3uiD56lmL98GXmWSB/95jM3yQifSM0WGV586UVJFWU+fUj2e4Gl5TUZX2PvmeBJwGOJtRKTqQhwVaZAcK9KsAIKWS6lQ1O3cPyGE6g7dcnMa25NtLO3A3Rm6izBMyCiWt+5c+clGzx06JBsB8GEoEIgGs0oR68WyWhKmU0CILP7sYkJXL54ET/0Qz8kwMh2CdspfqCAiYsqe7J8UBXvxmPH8W9/9v/GLbfcjLn1JVjDEAe6KZ781O/h/B9+FrOFjRrn6MMEdfpSGBb6aYhlpIhP7IN52wl86Mf+B+DQNEKKoLRriB0Dq8OelF/r9I73I+m/E9Qr0RmCOuViucZyX5n98vVLi4v4pV/6JfzMz/yMlNtHfdF5fVUVBq75UiXhWGSc4OCBWfzYP/0x3HPvvaI5wHMkYH5wFvv3799ooZAvQVDfmGQoOSYVoI9WR3jc+WR5nZ/BbSRJktcZrwn+HA4HIhBEFvxzz30V3U4fjuNhdvYg7r33HWLAQhW1iQlmvClWV5dELGZqalxaQpdWLqJvDEXExaCSGjkN3CbOmIeRkFEXO11ozTaGloPz612cXVzGXH+AIR3hnDpCzROZYxR0LSsBXXQYmFlTftWFRuZ5NoQZrcKLF9HWu5hyA9TtTMRqCMK8Z1n+JvOcSoZsCxDkhbjGSYGUsq6K9GY7LlzXE2lcKu/JhImaXZWsVzTdWW7n9xrmBqATGRl4VoDOgICArpQZ1XV5dZVvL1J2DoP2uFmAOOmrLF1m0SnUVpmwlJVzwWV+QTWHXlXFCfijJffH31UwS1H2qQR1fgBDUwoDMEunjSpd18aQBWM4dfj9OLLvPiQ+5V/bAO3xSgO+a83MN8B/i7DMdu9/K4C7NSC43u3bK6D4rwHQ94bUnV9xLT30vUrue/29+vbtM3Ve8BUJsxoLq3KWkfL7RpldqEmbNqTCeClJIwTxjVp8VZPf1FKvxssYZSu4LwMBBrrSW1MjhALo5b3NbScwqhG6rcGJYsOzbHf1ONvVx3u05PbGkjslXitFNOVIdWVhXhYh9tPPnLlpY0adwH/h4gVh8nJRGpIQlxeI0kxmiQmkFQmO/VK13STaxVex3FmCJJjwSZAp0kwWpYbXwOGDR+Barsyek73OkjaDJhW6KFKeEomu9Ow0YYgHQbihRMa+vkiTGoZkiBXZcHShq+6rCtDJfQiZYXW7MkPNvvqnPvUpmXVm37cK+Ano/Lxjx44Jcezj3/XdODI9i8Vz57G0fAWHvRYWP/ckHv3kb2F8eYj9uqOCtzglFUuRm9IMK0WIbtPGYH8bD//o92P6ntuA/WPAWA2RZ6CbRdAdJaFrcyafhDVOYZUqcjI6yFhSg5RpL128KEeIJDRmvxTKIUHus5/97FXZOjNbFXQp3Y6Z6Sn8/W/9Nvy3n/iEiMaIYQqDhTzH5PSU9MApIiMtihI0GEDKNVcKvfD6krOxpeQrASKd9jodOQ8E8eq8EOj4vlarKQJBqi2igluKNxHU5bDFyiJ7fX0VcRJgfLyF8QnOnifo9dbRizvoo4cwZ8k9ha2bYkfK9g2Jd2v9AZr79qOb5rhAML9yBXPDIQK63FF1jY6MVq0MyIkjqbizqXWaJE4K/mhwTQ2OFkOP16GFi7CzdTRMH3Wb3gF0lGP7ghLFtvKRSBIV+DDgYvWJlY3ST5xtF5JlHceV90jQKglsmSZsLDul5Ss3pczQDSYIaYpbztws1xXJtBWgVwH0mwH0JPURxT0ZXaPctRJ3U4DNZEPV1rcCeiX9yiT8KkB/Z+mHTre1rYAeoSB7UVivTZF9nZ24D2eOPYQ83C/sd61QWfybAssRQP8vURIfBeQ3s31fA/S9SXnXCuhV9Ho1wBOcK5b4KPljk5SzCY9KRlIFm5UlKYkrytpUff5Grj7iHFVGzhuwVJX41XfIiFol81z20BW4l4umzKmWffsRUBcGqjidlW2qHeKm3QGdmucKKqlnwDLy4pUFMdFghnHmzGnFbqdCnKHhyvIS1jprcOs18bZmZlb1zdln5YOAQbDmz1Fmuxw5medXPXQhypULFEvsHFfbPz0jDlZcRHmYpQKyMQGzPaBztI09dIIE57D5YKmWGWGlcFYtcqMBTZWhM/jodbsbZD5uFwGGmSWzdhK86MTGcjw/88yZMzh+/Lj0leu6hdWz52AMI+xvtrD83Et45JO/jeK1eZy0W0hXOemgGOBc6CnVSdZEUGTom8Cg4SA9NINv/5Hvg/nAO4CajtSIETdsGM0aOv0eaizNliX3qo9OMJcMnaS4IJDjyWoEqxQMSlgB4c8nn3wSf/RHf4SzZ8/KjD2PPwMeBiQPPfQQvv79D2F2ah9mDx7Cyy+dxdLyMiamp6BbJtrjY+JxHsYqw2RUw4xQrqfSqpaELx6r0R761vuRr2eQwSeDoZmZmY1qDrNzYXNL0ADEESsy9AVw5XrktbW6toKJiTYaTU/NS1N5jX7j4RC94QqCbB30L9LZT04y9IYhBkGMqNCQmg5C3cDiYIhXrizi9ZVV+GwXNBpCRGRQypI3g3oKm4lVKP9dqFEwnb3pOIalZ7AQwcgHQNqFlvdh6iEymeLUAAAgAElEQVQsLcVEswGNxDVqK3DEsgR0zgvw/4XFXrYkhMkuw/6a3E8cXaMLnRjuyCKglXbgqsXGl7KCVQE6Ge7suRPQOe7K+4ctI/JftiokXluixfUvBQE9TlhxU4DO36mxtDcF6PeXgO4BBQ8AUwZpHgE6LyZfbnI9b6AIx9GybsY9t3wrEM9CyxsbgF7twFbg3G3BlxhIZkA3I4yt798rQ98LULay2K9n+6pFcKeT819Dhr7X/u92YVWt6rdCittrbK3KHK4G8ur/qPdczVSWTM6NMQx1TWy+X2XVm05EfB/JUrbIf6oeOaFduugjgi+beyfXm0Tg1TW3qRAmJeTyMqzK75J8czEQKdpNMp7aepXhs3q1ET1vc7BHx7bemKETqNnfI7FPjS2xbMsyJxn4BC/TVixmjqrRFIN67o1WAwMCOpmweYrBoC8Ax3PBUjcX6Er2s+qh87t5LPkagqgIy1CFL4wR+SFmZw5ivD3BIqcy7YgS+VmV81Re/sYMnUsFbTr5vcysCezcZ4Ivga0K5LaCuvy+UD1oZo5OrYZhrydBAP9f+p4ZJWYVEFVVBf6b+8TvytYHMJd7aAUZ4sVVPPrb/xnLjz6No5qH2iCCxUCII1FZgoTa4jJ7bIjDY8LsjYFDluKWD7wXNz54P1oP3gcc3480HSJ0dBS0J2WgVUq9SoYuTnibJfdmvYErCwuyrRzdq4R7+JPENJ4H/o1gzyePA3kGBPaa7SDo9HH2xRclQ2cAoZkGTpy6Uc6v47lKX7wED54PnrOq9C7HkCAjfK2rk6rqUuR2EPSZpS8vL8tx4/lnJWRsrC1sdR5PVqkcuya2tRSfyUg4lO830WzWYNmauKelWYiiSBBGnEpYga4NkOQB/DRFn4CeFBiyaqNbCHQTz527gEFeYC2I0ItjxKw2WKbY9+YZ/cjLzFymDEhu5X2cwyC3pEjh8aAnPvKkD+Q+dCOGbqRiz0pCrE1PB8pA246YpYgcK+fYed7EIlUF5JXyJIGb1zEFZHjPMVmVAInfLQe0vLNLQBfeRMJZen1DWObWm29BQS6DlOATAXRe/9v10XcH9ooQxx46A3S/lH6t1Fq5zFQVyxFSnCQ1TIS4jl29/mi/+vh9PMIoxA+dZXdzE9C1EFk+kD6ZltUF0K30GN5zz3dCzw6jSGrlFGiZ/m9j0HI9gP5mSu57AdoooG/3+dfz/q0n52uAfu1Kd9uX3AnoNAVitluNZlQZb5VBl0C+0dculZ0YyYP60K4wPUlO08GbnPrjFJ1RAF/121XSyfEkBfdCnCtL5nIeN5jCJeFuIyvfBPNNfl9ZhGaGvsE72f7W3Q3Qud/kvMS0KS3JS8tLSwLQXHhPnz4tvVlxxDJ00XB/+ZVX0BproUd50zxFr7OMfm9dwIQLdwXolUJcJSxTZevcHv6OT1YXIj9CFMQ4evgGNBst6JRRtRwEfgjX4bHdCNWlUlAtiKXppvSlKXFaAbaQk7rdDeDiiNwomF9Ves8L1JtNdJZXZLs5mkWv6rXlZWVfyX4/dclL9n4FjgQnKSP7MWZCHZcfewrP/Nlnsfr0WdyQWmj5KaJ0FVMYR6hliI0CIcf/OIfPnjpbLMQJesDX21ii/vjsGN73iY9i5sMPIXNzDF0dZlMFJJXta0WK28jQNWDY7YuwD0GawQhL3DzG3O9KWIfHmvtd6QTwM3mM1pdW0F9dx0R7TAD84JHDcp5pTTRz6KBoxLOkL5/DGWj2c4tCQITXS8XgriquUpovn6NcD66BVUBEvoKaIOCMu4mjR4+URDt+viPEPZrk2JaDZrMhExjr6yuIE1+8z72ahSDoo9dfRxquw8q6GPodrIaR9MV928N6oeHiwMcVP8SF5VWEvDO57dQzyEjsUxm4Y+Qwsg40LUZGxUj6BAiQKjCnnjud3xEPkCcDFFSiY7mEBntMBBjE+CE8g9m5JS0Vh/82KYbG5DxTJflSRpr8G2HRE9BJOuPIXqZ0/FWwWgpclQG7wCUDDzGHorObId/JDJ2AzrI+g4EK0Cus2SvJ2VwpckQxya0c8+MMunKOq6Rf1WZU62KV9I720LmFFe9Nfar2ySdKQM89kWmQD5AMnT30GBn9bW0bWmYBcQsIZvHe+78HVnYSedygIu9GeaACzFHg3B0wlS/tRhZwnWNvG9H/LmHQdoC+sZ0bpK2dc9Td59SFQXEVKWHrpuxVYdg9gtv7r3sFJLt/Ai/wKtvc/pV7ff5eF+9218LmZ1LtajRD3zpzqbLKzblwpWRYld4VoCu/cvbfDGTyHPXv4wiMsgYu++8aI2v1JNudizsXSZ5G2RKpwVPhQjXSFQCp7Fz8sKtSGD9VJt9U/3GTRzdSbWKB1zDVGF05MsOwQxHN1HYZFrXqlZ42Na+XFpcx6PdlwT995gxsxxa7U8k0kwgvvPgi2hPjAgB5zlIyrUzXBNCrOWT+rACd2ZeMqJUEwQrQWdpmthr6MeIgxvFjJ0CLTK1gtuPCHwQC+qOALmBRLohlMgNDMgRODCq71FCsVbtiM8lM8uDMAcmUlL2qsuuVKknJdSQ4MZOnHSgV45ihRkks43kMbhpeTfr8FkOnosCQvdmlZYQDH5OZjZVHzuLVzz2GV774KPZZOg57NrRBHxYXe6Twi0jylNTKkNBvmoa4bCHmBrKU58BCYru4nASYuu0M7v/It+Pog18HHDqAzPdh1GtKkKicU2epXT3V73j9VHyFii8gB42aCXkB26DfgBIgoTgLWdMMelh5kF42TTOjSMYXKWhy5rbbJHC6OD+HG04cl/PM2XOROjYMRfyKEyFjupajpHnlelUZrvKfV0wHCjVxtIqcDMWlsCTQ4HlcWV3D8vIShgGFgSbhNRoyOsdrtdkaR81rqOopKzA8txrZ2ByvYr93gE6XgeQVDDpzsGsW8loTPc3AnB/i/OoaLvU6WAsG8Bo1+EEfRRqhbutwebnEEW3E4BoZmpZy60x1CxnH+DhKSUY5dfaRo7M8Lz4NBnGG156eI9EyRCKZmqPh1OR8KkJcBttw0KzX5Tjzd64w/FX5XE2k8LoQQ1q571mJUHdvmaHLXGwJ7AwAuU3M0HXIuWT2f+uZMyiSRPrpDLSUQqNipcsobGklLCurrCfVGjtKAFZaL0HYRV6oUTXircbqAx3iqsmxLcIx6mar1sxtMvRfeeJ+FvtQ5IxGK0JcadLCMhu1gms1rK8tYbwxAy2exq0nPoSp2vvgd13YlPjbaOCrxWwnENgK+FXJfTdA3wvSRqeGtgso9no/I7U3/+DsZrWcX/+nyOmVRfL63yvHuYxDdnv77hWSqoS9c0CzO6BX77u2928tOW/d6wroRr/zjQHR6E3B69WWjzEQi2saM3SCMZcD6rdnmimRf5YMUXdSuFoHr73wKC6cfQJWEVO2Qka2qE6VFBoy3UIuT5YF2X5SpS4uMfw2xTllSVCNwdCfnIDELGtybFzmt9lTdlwPpu1Ct1w49RaiDAiiDKblQePn57qMz0SlEEyRMRug9GeMC+dfl6yXPta6qVi8BCOKwX71xefhNeqI0hj9QRc128DC3JyMOXFBGbXOrBjmVZWAx5JZb6Ukx7Uh9CMUaYGjR25AuzUm1zMXSBLtbFPNUVcPCUGqwIiAQX/wUro34eIoJ4Kl1ByDtS56y2uIuwO0vbr0jbmwJUkIy3PE+tKwrZLUyK4sF+oCKVn8POQGCXeK0GYlGaLldURL6zJ+Vst0rLx+CUtfvoAXfvOLaMc5hvkFOO0Brqy/hNYEz18Kw8rhNQw49Rz1dgGnzrl7A0lhIM1c5KmB4VoX/V6EKHexsBoC7jTufe8Hcc/7vhH1O+/hgD9AQxOOFxHUHAMFPczzHH4cSr97wzO9LOGwAWQVmhDpPI4EBxResZD3h6D2O+1ipaJSc/HV117CSncd+6amRQe+tX8Gw7VVhGmKMYofhYHMZSu3Nx4T5cWu5/x8HVZmiwgQjz6z1sxmwVVDzhcxWAgDIX8xGFUVAwsmCY9FIf15avnT9KcTdGmnApPmJ24duu4iz0xJ5Gp2XQR8/GEX/eESorSHQg+QGhH6+QDrcYjFQYgrgxArQQyfNqpFAAtDjFsB3GQVE3of+70MLSOCU0SoOQbGazYQ9GQELmaJnu6Gbh2J7WG5P8T86jr8iHJATPwqMmvZEy8rbr0oQWFwZp3nlHhLvwIS+2gYxDayIszZJLwyOslS5d9QxuxxTma9mjXn8VXTqCps53ml5zwrFYN+T9oAN8wewuzkFBmDkrFbtoU4UZ4JnGLgKqGMntTaXpkZZbkaA1eToiQsUr43RJR1BMhVCKF654rhPpInbtB+qrVvlAdUjluUN6n2y18kKY4l91qZnbMEyg9U0UYeA406iStX0KpPAGEbNx39JhxofiOSYRu6ZDwVI+/6AF2RknbP0HeDuirwUSXTkV7pNTqoSV+QEe2u0iq7b0HOhtpbUPN9s2C+scju1gDfM04goG+6hW338r0y9KvHzt74CduX2qugT1K2jeO33Wt3rXBINYlEJ3aSSN7kzcoMRUemOyJOkRmujKQU2RAN24edzOOlpz+NV5/5KxhJDykBLS8Q81noCAm8GTCkgUtSiOocC+usAfDJRYFgzsyK3Tir6Uq5jpE7bxsCnG068Lw6LLsG3XCw78ARTM8ewdTMQYxNzVCeDSkXfKeBtLBhmAQXatIbSOIUr1+4KBaxJH+R5Uxrx0zLwP9efPksnJqLJE+FOJclkQA6R8b4EJIUR4hKKdhKfrU6thWgM0Pn0Seg8/Y9euQYWs22ZCxc9GnWwpldeWz4FVRVDpXd8BgIUUzT6b0hyxErEszGk2GIuDvEp//zH2Pcq+PwzAzazSZmZvfDHmsi9Adwah60qoJhEoQ0xEUmnAHKzGrsUwYxiu4AemeIepDD6gWYf/4VPPnZz+PCY2dxu34TGlqOjvUaBt4cus4Kxo/qOHLqEI7fdBCtcRuwA8D1AWqAS3ymEhiNnKEkRbgSoLec44Vn5nH+5T7CqAGvfRSHztyFr/+OjwKHZoED06wRIyxixCRUOTZ0Vk/SWIIYAjszS1mHOR1A69kkhx3n0JIc0WoHCxcvS8WCgdf51y/gTz73l3h1bQEf/Pvfhvc/+KC0Ojh25bbaZPDBHw4kyMlZ1ZDzoKl+/lWATk9uVo4zpGaOjMI5hhSVZfTKIegQ0AtNqidJSuEWtp40UXHrdPtwmjVcWp3H5598HBeXFzF18DAOHDoJy2piaoxcKZWZZlmAKO1gEC5huXMRi90lrCYh6JQ+zHWEtDaWWCyFpw3RLDq4cSLDZL6MGWMd+50AY2YIO6fvQgoHGeyMqmg5Euq92zUMNAvLUYb5QYi1MOVdDebnMsEirHc1dsp7kHUKX7OQaJbU5ni/MnBmMG/a7Pu70kJgZs0nzZwM8X8gyLNloSHKKIzGtgrvcrZiOCJKMFcVmChN4NU9DPt9IendeOiwALpJ4R9WTDg1LiOCaeldXgI6u4gyJseRVOWeJrouQgLOZOyPZfakoKyzqtBV1ciKxKcuptEFfjSZqRD/6ikb7Ze/yLE1AjqjGS6QVwN6kWio11z4w2V4dhNF0MTR/e/FDVMfhpbsQ5HHm2XIMkK91gz97QL0kbrgrsp0W+Hma4D+twvocgluNqI3zFaumqO86u9VyX2nyIQLKAGd8TktGVMpq0nNiGCu20ip9k1ATweoWz6M6DJe/Mqn8QoBPe2pEmCeimWjFOILIMoKhEkhMrKMvkVVqpw4VwF2Cegs/cEXJjXL1Jzl5oKgsZSbMIvS5Z7RyNHNOABqQK/XYdQbmJydxeHjt+D0re+DbjRlVEyMMJIMly5eQuAHOHLkCLyaKyCkszSfJ3jl3KswqSyHXAA9iQLMz81Lhl6VfivJV2YNZF9vl6GLPCuV2oJY+uY3HD2ORr15XYC+4QBBgFCHRVS4hI3NdSvOcOHlV/ErP/9vUDMMfP37HsT+qSk0qZddc1EYOhLLFGBkP1dYxJxh9gOk/SHgh8g6A0wYDuzCQHJhDl/5i8/j2UcehxGlODl5BNYq5/f76FgXUUz3cPyd+9A8YmLiSB31o2NAfwHQh4A2AOGBJWkRLTEa0DUbDqVtizqQTmB4McGllwI88+U5XLgwxP7DN2Pm5M04etvtuOn+d0A/dhSoeyooMIkIHCgncZAoQpIVkZX/LufbeAw6feR+CD0rEA2Gksk99vjjeOyLT+D5S+fwvf/kR3HHA+/E0ZM3UjZPWNcWRWQMHf1gCIfCKSWRU/rm5Ty8YtxTTEn13Fm9KXRVcWPQqXFsMclk/+i1zqCVkqemW5PSds/30REd/lloroalwMdXXnkRjz7/LM4tLiMxXFjeGDpdloOVAyB12u16CruWIi46GMYB3Ma03Gfsj4umgp7DQYB60UErW8Gp8UyU3Sb1dbTQR8OM4RpKPz2PQ9QN7naM1LSRew2sRjkurHWxxFaQ6SAzHCRly0r2mPshgA6kDCB0VwJ3VtfCOEOQMrgxoVkUiXEx9NXoJLUeTKom6uRR8PSR5U7kTtXppMb7CKBnFH1CAT+OJDgO/IHM19984iRm2mNSF6QjHAGXLZFRQFcjgCpPkb59yd6vAD3LY1GApJBMpg3K8fC3CdB/5Yl3szCAQnroBHT2KspRIp7IVIfn2kjiDizdQRbUsb/1Dtx06CNwtUNiK8fZ3tHF+m8T0EftS683S1fxjiJD7PTYvQeuZjffSoau7DPf/GMPobI9Apy9S+67b9kmM3yvPdg+U6+O3aZC21bQ3/1zudAohjs9Bbi0SbGMpTuJ2ll6pTEJS+59eMYQRjyHl5/5LM6/8ChsbQBTi5BntC+knrPKNunEVjHh2Xfkv6UvJjm6JKeSLeT0fdYCWWUpaKOUFkm6cuDqLlzNhb9Oe1cylUkMMhCR3JalqE9O4ODx23Hnfd8OzRiXPh3HaHgxXr54SRjSHDGijGVGNi/LvGmEC5cvCJizP8oyIPvuc5dVyb2aha1mzwnslUqcxCGlKAkXKJk9Zssg4FiQJYDOHjorBFQL4yxxZSm7U4bOxYyLnljgloUeqozJkaJYD2eIG3W8/OWn8Zk//mM8+hd/hRo03H7jTTh2YBbHTxyH2WoIEc6zbbi6CT1OkQ0CZL0BikEIM4jx0peewvlnn4fuR2gbNgwCVJRIObuWMsvqYOAuwzmc4f3ffR+KiQEiZxVabQinzqyc6ls8xyzsM/uyAIsmIRY6q6sYcyZhFzNAtwWsjeOFx+fxxBdeg+cdxPn5DtyxfRg7eBD7jx3D4ZMncOTkcbRnZ4F2C1LC3JDTJsmKwiaRlNY5m01BmtfOvoyVxSUsLy7h1fPncPbll3DrnXfgH/3Y/4ix+29HL+c1SMEXR8CH5D3N1GG5DvyIY2LqIfWsUlte5q31ArENxJKNKxKoRa/7QoOZFvIswhROvQ2w/ExVPxrhxDF0GvSwFRQCCc9f00DsAefWAzz61efxlZdew8JaH4Zdg2k70K0CSd5HYfRh1xN4TeXDHvR5th3ZRiGl5iHsrAsvXkErXcSt+w0csHoYK1ZhhctwCh+tmgmbARHBVObuCyS6BR86loYh5ns+ehl5Dx5SwxLhGdWe3dx/jo0Rt6LClaA9yYGQQVPOtpkJmK7IGgcx8YwtC3VHyzbKRAuBvRBgFo3UgjwBJS5AfQcGfry2Q9qmWiYyGhOlKe66+RaMex5cTZcyPqtnrISoHnoZ121UnZXRFMfypBLK3niRgICeJBEymrHoSkjmbcvQf+WJ92zOoYtsZgXoJfM4Kw9+MVTliKiOunET7jj53aibx5DF2WYv9+8gQ68A/XrBXA7gBqtxZ0j/GqDvAanXEY/sDuo7y8TuvAXqFlVDaMx/K2Y7S4qWWrh1zjUz8/PhmQG0aA4vPvVZ6aPbWh9FznGYQGZgRUWOWU45rsZzzwxXemKb3XP5TuE9IYVpZTLpmRrsc+uIUoActyIxoCc6xtw2LClZcq2gwGWOfhTAaTcwc/R2vON934PCmERK8C2d3zjP3V3vyLzw7MEZufm9uothOMD84pz4PJuWoUa30gwL81c2Su6Vy9p2JXcu+lXJvcrQSX6jIcuxG07AYYmSlqm2e02AzkWSfVceH4sAnlMbW7F+xQjDUFKtRZxgqtnG5//gj/CL//tPIbyyjKOtSRRhLP7eJG6RqUzddIvl6jCR7Jyyqx4zJ5LictLXVJYlrQ+O32mAk5BIF2HoDZBN+rj/792KYrqLfGwF9kSAROso3mJ5v6tyqoq9uO47rg4jcZCtuEgWPLTSk1h9McWjn34JUd/D9PRJdPop1oYBAvZZHRs2vedZcjd1nDx5DE7dRa3VhOk5Ihvb7fewtroGfzDA8vwVuUK5j5xM6A768rp3vPtd+Mb/7ceReAXSyaacF5ICuRK5NU+4E3QIZEuwXO2vAnQG8qmRI/RyRGQgUJO90MR9jtUMt6AGPUvIJrIoQ5BkoBZbSAMX10FC/oJJohcrR8CVGHi9m2EpiTE38PH482fx+FeeFeMbWpPWahp0k8e6B8PyAXMombKdNqFzdFQCjowQCycfop6uSYZ+vBnjSC3AfqsLJ1iEnXbRdoGma8rInc9rxnIwTHIsdgdYHgYgVTDSOdCmIzN5H5cBdgnoMjIuUykW4qKBJLekskZAZ72Y3JncsFGYJnKS1gjOZLWLdkTZTi54vHLUeO1KK0NpLxBPCOgk3BHQWYVhrG6xB59neNeddwmY88n/Z9meoM1Alj10Fmr4b2FWCRE1FTDnuiJMkYJgTnIhJYzpP04y3Ki52abbpDqo11ly/3ePfx2pLTK2phKPzQydM7bsM/HgGfxi0vzTBozkEO666XvQsk+iSFTfYTSz+tvM0MUXe2TFvx5gL6tWu2boe7LcKwWfvVLUHf7+d9tD57q7tS9z9YbuHtCoueaKhb7dLvL9O/XRq8rGprzo7lKxb/x8ZYcqPTApmHMwTS0t1IEmCJMoQ/MFo4jhmSHyaAHPPvkXOPvcIzCKHjStLw5R7KlZRgFL58hbioI9rixBnbPUJaCzN8dyXlaoWkC1iLHfFrH/rZtIqU5m1WFbDdhmDQcmDmBmYh/2jU+LPjjdoM6/fl7myYO8hg982w+jMMelZ85SNeUoFxYWsLK8LGScY8eOiohHq93AYNjF0toi1iku49nKvnTgC6BTzIWPanRtVFxmNEtn77xyW+Me9LsD1JyaADr1raMwFjJRlpTs6RIJ1d5e3UOn6xjHwfhwCCJsOZCYRKENTgSQ7JQlsJnNRCnihWWsPvcSPvMbv42v/Nlf4sTUASkL01Pc0Q0Bb5uglKns0sgKpGGIGoVw2GsXgR1dzDM4yhcOeqizk2qm6BpD5FMJbnv4GMbP6MinFhB5V2A2SWxQ1XHZ+kwRrCqRQSHghYDVBYyVcYzFpxCfs/ClP38NnbkCRdKAYTRgOnXoDHiKDENm4NQGkCGXRHy/RVmO2RoNd7JUyFQMbDgbzeiP0qNdyvVqBaYPHsDx06fw0P/yj4GDY4j3j8m8Od+T5JmAOb3nKf9LwqUErCJmpn5W612mZ0idHHHB71JjGqyMWKR6snJVkAxno9P3ZUY8r9eR1j2sphkurCxhca2L86/OozOMMD/oY52Kas0minoT/VxDz49E6a7IQujFEDU3wdSkhvExTm8MkYYB3NSDnhN02XtWyo8WSW+F6qF7/mUca0Q41ggxpXVQT1fRwAAepcUpneq0EBkuOkMfc8trWI9iRjTITBuDhO5sbukoUnJtxHGRmTolkOkY2EJc2MpylWI4uWpt5WxfaTpMj3wT9qypQsdrutgwVDLyDB75McSQ0macx5FrFq9qqT5ZVFGlk5wtGfoD990HPU7g8mwwe6eXvSQAvO4LaZltAjrBPRUiHHvnOUvtotseSZZOgBeJ9avMzd4ioH/ysfeyIyEz6LK064wY1JiEGFeAhB2qT6UyhmKiiXQwhbtOfwxt50YYmadIEyP90b8rQL8eMK+Wp0pIYCc8/hqg79qQuCZAH702rv53tTTtXHLfi5SnZEF5kypBCqmayygaFeQMyTQd2pNmETwrRpEs48XnHsH5V5+CbUXw/WXJ0Is0gJ7HsLQEpiwJlDzOMD7WLt3bFJjzr2mhBuRy0Qd3EcaFZBiJbsMb34eZoydw8NhNmJieRb3RlvK7gJHIY2oo/ADJcIjCbGBoTCO3WpLJChvXtmVOeIkzyJ6LEyeOYeD3MTHZQn/QQae3juWVRdTqnmTotuXi8tzCVT10ltyr0bWK+T6q5U5AF2c0TcOgNxTZVwK6oZsIgwguF1TWMMssY6eSO8Ewtjm2k8FJgZphw2Kww54iVznLEAY1R3z2OTWYVHMZ5sCXnsNf/dwv44lHP4ND2pSIg3D8i6DNnq/NPnyVjZctKe7TIGUfPIetOaJMZtAyNFPOaKvFEAWduG6v49T7plDMzGNdO4fWrBLA5Egd89eCgE4hHxpg0N7TBJIBMJU7cFamkLxWw+JTIc49sYaiX0fLOoAiVSxqroohS6bI4TqeOHRFSSgAHqQxoiwVhj6JjDT6kJGxIJTzxADCrnGqOkdu6nBbDXz0p/458J47sKqrbak1GzBdmu8oUyyahgQcbasy01FdhTJsNXhEOMLFq5/66DpZ/IrcSZJnZ0iArCN2XFzq9fHUhfN45vXzWKSJiuWgZjWwvNZDl2Is7XH4uoW1IAZsD5PjkzAJ8oM1RJ15GMkaxmsRJls0pvNRxD5qBicVTMQ6e902Yga8nLbIIzjZAI10BfuNDo7XBzheG2JGX0UrXYabrCM3dAyb+7EcAWvdHrp+KDIzuUUyq4mYbS3dvArQN5QdKepCIC+aJaBnkqVL401abkpzwnJd8TpgACbuiKzMSA5C8ZkcQnmVefSS2EriXTm2KkQ8ncFYjJrrII8jPPSudyMbcr8NMY2puRwJLcHssAsAACAASURBVEN7Wg7HdElTa6YS9WPrilGYYrUnaSBP1VdnO6jirL1NPfRPPvag0nKXjIZbEYoMnwJ0FrlqSOIQrpsJsNtGE0G3iXtO/wO07FOw8ja0quTyd1ByH83Qr3dsrYKq3bLkXQFd3lgp+Ly5FH33Dv7en7lXD30vQBSzk10+ZK85+koidact3X0OXd0I1WO7sba9tl+VJFVPbKMjL4DO6pIuRDXOkKZRH7bB0bYBLp5/DstL59FuW/DDDvzBGvpri/C7y8jjPmwtgWfmdNOUsRNm6JKZk1ErcE9QN5UTVGxgamIWh4+cwOzhE2hPzcJsjCExPcS6CZ86GBSH4Sw5xVMcFzaZxiRIpToCs4nCqotQSlUOJ5jTCtJxbBw/cQMGgy6m900IoPf6HdEtbzbr6PX6QliaKzN0YdWKJWcqgcHo2JpkHSM9dJmZpgf7MBSHtePHTorQTAXoHOWTxVPSj43BUqWlL1qZarwsqzkqGIlyuDBgE/ionEUgtpkl5Wg6jpDD9PkVaKshLv3+n+Fz1FvPDfTD1dLnkSDO7JJGUIqVzICDojskKzEA4cxvpVHO7WL5vUgijLUnsZZEWMMalvSLuOuDRzBzTwZ9/xrQ6iO3E2g0+eDyzeuCWZMeAkYCyhiszgFTmYfich2XH+lh/skYWHJww/jNSPsmifACKryWmPtwZFAmG8jKJ1AwSGNbR6e6gTrOwmfI1AhSIleMhVq9gYzM6iLDlf4qPvQjP4DDP/oPke1vw3AsCQp89lbJ06aqna7JsWH7VTCh1FOoRqo4l2+TbcmzQulVy8RQ19HLCwHoXgosDQI8e+51PHPuPK4EIeKah8i20Cc7m5WUIEKt2Ubu1DEsdAwpLGZ5qh8chHCyBA3EqKVd2PEq3HRVuCg2O95FiGad5EYLiVmXZ2TUEDPgZXsnD9A2ArjBHGb1VdzUDnDM7WAsXUQ9WRGXtDVnHK+vD7De6zESgm47iIUfoEtFxOdsvATPlboj212qpE2efDd2EBU20tJCuZBzxFFVmcGQKRXeD7wX2OvmtcvjKkzy0oNeiIwcORP+B/0CTBUAstxuaohCXzL01Pfxga97AEmvjxYV/KIIjq3OkzQcKJqTlOee3y7l+JLZrqXKhCX2ZZ6fSXMleavmyt8mQP/VRx9SxRwy3am+tQHoXBQ5EqFKPrYdIRj2YWouWt5xtO27cerIe2HE49Ayd2SDrh4h226meHORZ7R89aK+G4RtBWx1GJUswOYBufYRNinBUfZvb9zc4RVlNLfH928Fqqv24y2S4kbdvrYLaPYCxNGxs+0AdVdAv8o0ZftDtPv3X92A3+37+bfqWWX5xBrepAxIRs8h50lVu0gTlaeaa8MxCiwsnMNwsIQ8HyCKOhgbryFOQphGAT0LMegsYvHSK1hfugQ9D1B3TTRbDWG6+3GKiDVmqwbDbcJ0GjDMGt59//sxu+8oYFN0iaugDeiejNPBcbAUBYg4S153hWlLJrNbAHWZfwcGVH0l+1g8mGl0EqDb64ibGsuuSUqWrSllun6/g3rDRRj6GGs3sbK2hjjNEUbKI5tqZUoMRh0NfibBthI84e+ZqYuOOxe8PJeS+w2Hb8D42KRk6HxylJSAzoVNAtpdAD0kZZi0qJQGJpronvNB8RUCPjNPPY7RiFkL1fHX/+vP4KU//EscTS0U3SFg64iyGGEWI5ZpdKYWFhzNlgyXjmTsr7PPqcUpdJLHZNnl1C7FhCwUuo2QBLeih56zBO+GACcecHDsvgZ85wqMFiRrTZJCzGdsLrT5AFmRoOOThAdMprOILlj483/3Og5qNRx0TmH9cgAPLSFfUQWA/7GzKtIEMhCuGj1sL7A8K73aSoI1Vdxz8uXqhieqeyzHc0ZbeAeOhdWpOr73dz+J4XQD9f3TWO+sojbeQt8fCuC4Fsu8OWoyYqghiUKVvVsMlEh4y9BEDTlHBD0HUc3FqgGsacCzl+fw+Weew6uLy4ioqW5YiEweJxORriOmXgCzxCQQ4MoMD4kwylmp5Zgb4PDcd9cwW9ORrVxE0bmEm2YbOH6gCasIRBb8uZe+KvyR3G6g8Mblmdt1zpuItKunR2ihh0Y4h1Z4CcdqfZyaBKbMIYK4jxeXVxHJ6KLyLZeZewZuEkQTkF0EcYo4kQI4DNORAJuscj/T0StqSHRuc+m4KAmWKs8z067V6sIzIamNT+qqMDsneJORxzPKe4HXmUVSZpmgieMar0YGAAZJtRHanot33nW3AHqbQSplfdNIhHd4r/C2Y8lddN3L9hTJ/yy1U6+dQE4RGV65iijH76i8LN4mQP+1Rz4gE6XSRxclHkrQ8Ut4NzrQiroI0jtugjDoQS9MeOYsmvYduOXYB2ClM9AzJZG4G6BsXw6/dkDf7v2jgL5TuX03QFKAvlsHeG+kr/q/u33/boC+Vw99L0DeTlhn9FzspeQ2uvfXPQcupPDdw6G9tn/0CO8F6JtAXpXomSmqm6ca7VEhng6NTk4F0K43EA77MPQU/d4Kgrgr85+rnStCarNsR0ZYPI4rawnC3hKW5s9hZeF1DPtriOIAE1PTaE1MiSBJL8xQb0/i5E234sYbb0YaFJgYnyElF1gPgYj+ycyrTMB1gYkxoG6jEw4xiEMpo4tgSpiI0pfr1dFZp3ymL2Va9r6pDjY3P4el5UXU6x4czxZFvZRqWw0Pg34H7XZLSrlrvb6M5hB4WUqveuhcVHjuKy1vNbpDj2rVQ69Y7t313gagM0PnUxTCKDBzDYDOmWwupnamCaNbhP/Yf5TxWNUPtOIETgJc/PRf47FP/jbCZ17DkcSCnaRIbA1hkSFMEyGU8SlCLcKLUAYbBHC6pfE7nFyDWygikwinIJPZ59zwkLo5uvoS0rEVHLnfwqn3jCNsLCE0e2hMjkmGHAyGwo9wKcCS6eh2DVjpOJxeG0/92VmsPRchv+LiYO0k/H6KKWdGjofMeVPRjCX3guQmlt4LaLYnjneSqdMcJ01ozioEvhocuFJxoKyqmqUmECsBHWC+aeLDv/B/oH3/7TDHmuj4PSFLMkvng+5l3Pc0VKx5BrCGa0OzLeQ2Ww4mirUU9UYNPQN4PUjxyqCDr8xdwpMXLuD1Tk9GwWLTllE9MsZTcj0ELHmQExgF9eUhQJ5QNY8BUsG+cibZ+biRwh6uwOjOY8qMcGq2iZmWBSPzkRYRtEYNK4MBFpa7WO758DMThe3BqrVEECkOOmjZKSasISb0Lg44fRzwInjZOqJwDathT8SEyhmvksfF/1XHK2EZOycTntkDyRAWsoKVmxTDTEPqjSPm2FzJghfrBSE3KCEeTo6IwQqvK+oayDSAurZYUUlom8uRNtE81JXWv5J+UUoTZc89TyNMNpu499ZbkfQHG4Cep7EE6hWgS5Yuuu6qC0+7WZLflMoeybdKC59EOUlIRlKRt2UO/dce+YYyQ+cBJGPXVz8ZW+YODK0tpvGORxF6Shjm0NJxNK1bccdNH4SXH4GeNnYF9J1729cG6Du9vwL03ebQdwd0fr9ydn6zD4LQbr376m9bgW0j+Nnjq/cCxArQd9qGvQH96j3fCup7keKUkNrOoL7X9r9ZQBdwVxPn5Y2nxDJ43Y4qahl5gWDQhWNrWFtfxHJnCabLEmkBy7URksSSpbC0DHVXg5EH6HcWsbp0Gb0urSU1BFEEmDYOHD6KG2++HbNHjsNgST2KBWDqhgss9dF9dR7h3Dr8lQH8QYhY09E+ehjH33E3MD2OIXv07SYK00Cfc62ZhrruIh7yZs9Ft912HQEHgrof+EKIozysaamclCScuflLMsc99AMUhonB0N8Qk6mMWbioVOdeebyrC41AzqCBD5K2RMf90FGMtScEzCtAZ4bOkb3dMnRiKl2zeP+YInZSlYYVIHOctYhi1Jimr/fxm//sJ7H26DPY38+wLyhQ5xwxWdYGx5Y0yVxDOkLnrIakQmYiSYmfw3K+Z9gK2AtD9dpZHSgSBHEIzfBgNWx0kiWs4SImT2c48c5xHLm7haXoIlr76xifbsuoXxqF8Fj18B3465NoFkdw5ew6Hv+jpzGWzCJfsVHLxuFpLXTCvgoQCQIsvpgMHlkVYuChYb3vCxWT0rUyYcAgJYlQ02yM15syYseavZR7mf85loA5M/XX7Qynf/S/wft++BOAa0IYAi71E9h/5dQAYGYFspBjE8QyC4VNcZsMPgNZVktrNbx0wUfXAM4NOvjTp7+M84M+0lYTlzs9uO0J5JotWTed1FgyqcS8tDyGyTloqvSVYM62ErFIzxM4eYQJM0Z/7mWMaUOcOTyOw5MeakYiFS0GXz5HmaWPrqqdURyhN+CM+wBDlqo9B0UeAAnleHuo6wOMOQlaToqaxUB0lZx2VX1TKCL/rjJuVqAKstZZOWLLi5UWFhayHAGnSpymkFEruV2y1JUhI+fV1ZmTdgWBnL19jlSynE9AN3WEjL8ZKMnryHYvW6giwKYyaHETTWPMTk3h1pMnkA99KblzeoN68Ww7qhFPpcbHp1QOmX1r5DiQBEdfFCXxKlz8CtDfIKz2Fklxv/6Fbyy7MxxZS5GXgC4Ze+4KoFM+0KsLJUS8ZpPAQ8M6g3tv/jBq+XHoaWtHQB9dsN8IOlcrxW0HqrtmvjuU3Ecz1N2AWiT+3mKGvvv+bbqFbQfo3LdKXWqn7dyrh01C0E7VkesJUnZmou/+KXv14N8uQK+y89GfypCFmVFRkmA4uMZbU5PFkGpSdNzKExqNGDLydWV9EU7LRYwUgzjC4soqXn75ZcxfOo/9U23ceftNOHpoH+JogLW1JVy48Bpuue1W3HHPvZgYm0EnCrC4sgafGTaNPtgLX1rD2S8+jRce+zK6r1+BEWRo2XW0W+NC8PnQRz+Ce77lQ8BYCz4lIFs1pJaFoO+jkRgwRVNcaTOSWEVA53XBOWTpwzHSN/mTwJDi5ZdehG2XTO80FUAn8JIRXWl1V/3yqk1R9dCrjF08okWPusCRg0cE0AVwygz9WgCdKzCnekXzvozpKhY2F2eTi6ofwtQsdB75Ej71L/4l7IsrOK7X0OzSDY1FbDXORweulP1KHWJvGjLzLshczjccy2TRlbMrRWGZIZ6u15BGLHs6cGo2/KyHXr4Aa7+PsZPAO7/1JvjOEhKnD6tRoMZSTJ4j9kOk/Sa03gnEK2088emn0LsUw+o1MeUcxHCNo3YH1AgT/9MTJHmEmCzllBlXjFSqQwbqtRbqtPHkgk4vbs7ycwafjHOOMUXs37I4r0MvAZuAfsGIkT94B37w538KLBGRYBhStpViO8wskxxGmsPRLckA2ScOkCHUCjCM6GcGBlkDry338Plnn8LLq8sImjVciSN08gITs4ew1h2IsJFeGDBoYsTWhTIQhFbEMEHLzkxmuckTYdQiYXEew86GSDuXkaxfxPF9Lm47PoOmTcJbCFsvECQ5QnJAyFPhyFqRSiBAkOM1zBYEKy8kdXZJrAvWkcfrsPUQYw0TU60CdrEEi6YkpbSroQov5YMcBUaKtsi7xpmGMFXCT5w0IZAPydkQD2I1ASDRyIj4Dr0AZF8J5rRuZfDJkTMK8lC8RySVleIhj4uMi6uxGaWPzyuU5aoswfFDh3Bi9gC0MELdNEtAVyV7tc6p5I6tMj55vzIbJ4gzVCWgs6akxtSUoVG+Yb7yNpXcP/U3Hyx1MtQM+lZA10HxgRC1BjecAggxYt+GZ5zC3ae/BU2chp609wSVnUruo9KvuwH6my25/20B+l4l/9H+L19bvZ4jKrs9dmfZQ8gzuwH6XgHBdhnyKGjuFRSoxO9NZuhb3rtXD39rcCCuTLwdWcIUZmsF6NRtpppUjrppII0CMTxYWF7AII8QFAk+/6XH8OiTX8SXvvIVOB4ZyUAUDhD4XdTrNm46dRw33ngcd9x5GxaWruD8xYu4vLCA9e4AfhQjilOYfowpP8GM15A+Ghclj+xx+kr7CbzcIO8Kt996F777H/4jTL/zXVL+HzgmvJkZUciayBzAp2oUlbgMptCyECYMRKQkl4sgisFsVMhoGV56+axYW3K2dnF1RfS4mRVwZl7GnMqqEX8yU+dPLjqj1qk8a0kcyxQAAZ3Bh0hrCp9Gldz3ytBVRlW515VsjHIzWRlxswI6SVvrA/zlz/0izv7551Bb7uMGq4HakCRB+nCJcLvSzyZDmxk72fN8Gho018EwjdELA/gJQZSiKyQqsl+fw6P/+4ZKANuiGXI7RFLrIayFuPPhCdx43xQibxGDtIsDB5siILJ6pQs3OYhWdDee/et5PP3IC2hp00jWdIxZ+xAPCthmHWEcIqXsLlnKnHwoZbHF7AMaZvbPiHUtZ6o76+sY9gdSYqcgQRQMMGE1xa9b5isNZcnKDD3MU8w7OV474OKf/4dfhkFpWc/EQKd8qwWNLOo4h0OCoEaDlQR9zqnXHBjtOtaTEOc7AZ5bDvGnTzyDbpbAmBjDpX4XuVeD3R7D/OIKPI7bsaCck2DH+0JJ+qlbL1HCShzrYouICmsawT+Flg5hJj105l7AlJfg9hP7cXR/E2nQlXuOo6B+lEOvTSLlqFc4AOIhLAYCpiaVJt22MKBlqjS3EjF2CfxlBINl+XzP8lG3uqCkjEi6ynmstk1Nq8QJpW8t2b4goSRzLqqLLL2zakaFRxkUHxGRFstzZuca0KjVFVm25IFUnCMBU0NHV0iIhWgoCJir1nrp5qIIw1lKFcoct9x4EvuoN5CkqNP8haI1G9Ndqg2oAmcKzVBDgCIyKiMnkKv+OQG9Gg0niFNpcDQpe4sZ+qf+5kOyGisDAArdD5HLRcvSiwutaAlDt0bFJQRcBpDFLuziBtx8w8OYdu6CnozvCCpbAeVq4Bs9DdtDx25+5hKVjZDiRoGt+vduGeLbkaHvvn+bQLdTyX2vDP1aAX27fd/6u53AebfsfK8Me0SpdduP3/39VzPs9wL0jbi9/FIasVj6JqCLoISUFZWxBwFdTyKxU43jAHNLC1iPh3jx9XP4rT/8Azz91afR3Dcho0cknakSmZoXRUEP8gIHDx2ExrShtLVkxqZ4nAbasYY79DZqWYGlqIuVuI/YohRpCjNMMAEHB7Q6rGGB7/jmj+DDn/g+YGoKITOYsaYwYuu9UPS+KYChmWTQF2LMwTKgzj4pmeKiBa0GZbnrr776ClyKmCQxgjREt9eTe5SEOGboGyxr7hElQEtAZ7mdf+frRD+bs9Jlht5qjklycz2ALkkMiYJkHJckOGl1FpBZco/l5szA6l99Ab/xEz+D+toAtfUh9ms2xjhZE3PqgNMCm9RMxeDWJHsiUz61DCSmJgtvl2YodQ/tfdNwmpRrTTFcWIHLtlkcIfEDZcBhZugX61hJV9A+CXzDx05g8sYMneQiWuNc03QM1lO0ixNYea6Jz/7uswg7ObyijaY+BX+QYrpxAL3BED6H1MVzRhcuQ6PuiXRtzfXgGibqlK0lMPR6oh8Q+oH4nIvUazhAS6/BlFEodQ0xYOGxIsgtecBT1hD/+Bd/FgfuvROokbgGhCx6kL+QFvB0Ry5LautzFDCvu+hkMZ4+9zIeeeUC/uYyiYBNUX/TGNBNTWI9DNEbRmi1xkT4i2VkCqcoMKs87QkmdBGjKArJfCqwIrAhCZEHa9DDVbjJCk7ONnDT4XE07QzRsAdDK0TqOE6BXpAJz6FhsyKRQ88iJHGAMEkQUYO0Xpdph9wgyA0Qh8uIh8vIwjVoeReuHUDXOOfO2pqSrVX8dNXpzsiYZ0CTGyLrOkyY21J2l9UrS7JuAWte4xuuiCVZmiJEHHGRhbAq6Cu6mmTSmoZ+osxfTCrFVXbKfIGU3Km/osvaQVW5e2+/DQ3DgMPAndUY2tiWRiwVsEugUAI61xT2zStAL3gtUbd9A9AZABDQR5Oytwzo31xO8rK9wgx9UPbQCegetKIti4LtctHrSQRsFA1oySyO7XsAN0y875oBfbuS+6g5x3aIsJuf+U4s91Eg+9sE9O2ydCmrbxnn2+ifi5bhm+/fq3CovFB3MKfZC5C3guRmxKn+stf7/y4AvdpmArptqB56SlGXyl2NfTIuJjJnyteQRBNgtb+OFX+AP/7cX+I//sHvwy9iDP1VwCqEbOS4nDeml3Ykix3vM2Yapk2zB0uUpihQQe1mlkT3RRZOLmmgF9V8LcJyI8Nwkq5RMTQ/xFRqYn+nwETfwF0HzuDbP/QRvPPhDwGzs1hnnzgKMWPaQH+AMKLOeCHjR5plwap5sDxXkcSUg7OUeXm8z58/J+N0vUEPumOg0+3I2Fvlcy7ldCHmFJKxV/cDM3T2zyub1TCgE5ctGXqz0d4AdGlDZYBFV65dWO7U06Yamej0lZm19H/JkCYYkdk+SPFn/+fP4onf+UPM5iYmkhzNpMAYiVpJgtShRUdpaJLznJW9zDLzHyCEadXQS2MsFwM4zXEcPXMKrX2Tot2N1BDzEy3yaSyPPEwQxxGG2RADcwXLOItb3z+NG99VR15bxTBek3028zFonUk89jsXce7JNdT0NpyiiZY9Jdn55MQMev0hjt14QpQAmQRyrpiKYRypozIei9NmGqOzuoKl5WWxQ+X9In8vjVTIUmc/VxZZBikW9ceVwt6Sk+MZvYeP/bP/Ce/4jm8DjQVSz8ZArj0Kw+iiMkg3PEO3kdsW5vodfPHsV/GFZ5/CU1dWcc4Yx3JmYvLQITQnJrHc7UrmOjExLSJBRcKmSLnGSNBFV7tcZGPJ5OZoINX9ClaT+B9L3OEAWX8J2mARd52YwtFJC5NuBiMZQmfrgPtDeVlyLNJMhFoMbjP12VOKpRjI6dRnuyJzTOe3MOpi0L0MPVpE3RiipvWRZX1kNgNyNQ2gXAwJ7GUxSpRLGaRbQjOMcjo2kNinHBGpv26lLPWrxK7sI1QGiaoVt0GYJUBXokLqJ//WD0K5l1lVYdDDwE2q/mLalYu0axT5soa8+567YSYxaryPOFoXsRdOEuHmWqkAneZCFJGhLS59BJiRM0sPSyEZ5bymSvRsHL2NgP7rX1AZukQtzNDLsTVlnF6y3NmLdBL4wbqM+FhGA3k8jgOte3HzwW+BnkzL3G9VeRWGX6kHr8BLidRc9XclrLdhSLlT9ribn/kmoKlPugooyw/cHZCo2yuwtdPX7/n7nUC8euNegL7XHPqepLYNZcjNasDoNlXGHLvviHrvdhnyf1lAV1deZfIh3yVR9ub5UPuyfUmfZTpbaNVy620UXvlulnwZ7VPaksSyYTKE3a4h9iz84m/+e/xfv/QLQkRqtx0EwQBxFJSjSDwQZRPOAJz9+0rGKke+aM3IPrOShproA/fHEzDiHC9iDRfcAJ0JrvrsuaVw4aE5P8Q9E8dhzPuYqe/DJ/77H8Z7Hv4mrBGigxDP/X9/ioWXXsHC4iLGp6Zxxz334PStt6I5OSkuW8xUKUTCBThij9K28PrcJZmBXl1fEdJRt7cu42kEb5bdebgqXffqJ4+jbugb1qmcyw39EK7l4dDsYTQbLQF0aYFxbC0rBNA52ibXxsboWiWvWx4uSneOZOjMPnn8raxAnYC+1MW//O9+BMlLFzETazhkOnA4+6wZCOIIcY1a3OqQ2bliyxPUWR7mJ4VFCqvewGowxKV8BZbexMnbbkFrelKyUNtsC2nMMRI0HKrE5PB9H7lpwJnQsFq8hnzsCm56Vw2t2RSXrryCer2J8cZhXHkxwdxjGRrxQcSDDGP1aQw7McZb0wgDzq6b4mono3e6UgRjRiglBdrdZhmatoVL517FytISPMuBQ8W3MERGdTHHhS7VAwZXBFZGiJYEP4MiwaKe4BUzwDd8//fioR/5PsDVkbVr6KSRlNzZ6yUpLo2ohufAz3I8/vzz+PMvPIJzi0uIJmbw6HqCfOogJvbvR63dEjvfMGapV61rHMfayBlKz3QJESmYQnkdyTCZoZoyPeBSQpb+5d0FaMMFfPCB2zDmRMiGiyhiihB50qYJghjNWl2uc4OZOQlk9AVndsqKi2khY8WJUspmAd9fQXftAvR4GWNeDE8bIIoJ6NR3UI0bAXWOlG0kKhrilExzKvDZ4stQ2RszaycfwE6YYG6uD9UYmJp6UQmT6AQIvpW2qCVWcO0lgU8AXZ6qFy42wWx5UcTIptjSELah473vvA9FEIioDMWQCOgSaEmAw5a0Uq1k7zxJQyRJgDjxS0CngAyBXfXP1ey58qJ4Y8m92p/tNEJG18PKaW1zvdQ++ejDG0dDDkAFxHJYldmEuqNL+zc5NLwyHBjxLB66+0eQDfbJkIZG15sohmUDlpMhigaKfUgZwtyVn+qzqJDDUhY/y5ExidG+cgU+VU9iFBxHgVv9fpOjvh2g7wZkymdX5fk7PfbqQb8RfMqtKi+yvd6v2JBv9vHGE7r1k/YqeQvg7yIsszeg7x4M7bb/G/2qqwD7avAerQCUvJNSmUmxqJkV1OmG1BugZXsyq9x2PYT9vjiVBbEPvWFjwV9HNuaga+f4+f/n1/Frv/0fZL+baS7exjKE5JjIqHwm2QZLYwUw3hZnLTUTrctYltinFsBkCNwauSj8EJfMCIv1HMtNHRFFxuk4luuwOxFm9QYOmWPoX17BO267Bz/xL34SXrOF//SLn8Tzv/snsDocHWL2zL54gfb4BB58+GHc+63fosS2mSXQvq1ZQ9Hw8NqVOcytLIu++/ryIvq9jpTc615NzaGXIFxl4lX/nGNxBHzHcyWDj4YRtFTHHbfdKbO6TG24DZyFd2xPPlMyFgHzsrQp4F4SkFidLStQQkVkz76cx2abwEpSRJcW8YkHvwlnUMcZu42xYYQJEhc5ylbzsByFYs5C2VgxFOG4nAQWVAIrhCBXOLaQEVcxQKs+iZOnT6M9MYFgmMJO69Je0YweQKMcmdDheBjHtBLY7RhXBi/ghtssHDvTRpCuwXIsRIGBFx9bhr14lewYYQAAIABJREFUAm6wX9jfUpSWxEMFE8LUF8Z1NYKn1hphUqtXIA59zL36GpwolUWewR5FYrpUAzN1pHGCpuWiyUw75uR8jtQw0NcLLCHGgpHi8Hvvw/f88r8G2jYWwg7sySaS2Iet5XCLHP6gh34YIbc8vHB+Hu2pw9CMBs4HwD/51H+CeegGtKcnkZk0/okQyfixmv/IcgIuu+gqSFLWq0pEJdQ1rLCC1WzBiQpkK2s4OTaG7vmX0b34PD7+ka+Hni3C0LrQNRrcsBXFtVpplLCCQLU1KZFXfBgCuzDw85J3EGHgr4mPOmf/qc7omAlQ+JLFgkIw6qiWwlCq/3LVbzZY7xVfQ/3kttApkP3y/5+9N4GS7DyrBO/bY899qX1VSaXSLkuWtXjf2thgg8FuczgsDd1u4AzdMA0Dw9YzHgYO42booenGTTMwNm5jaGMPBmyPV2xZxrbWKqkWqfaqzMo9Y3/7m3O//72IyKzMiFKVJEtuRZ08lZmREfHW/37L/e7tPDIgT38hVQjyR8hfSA2K+DuVwOioN2j+qq5dElBpeiS6VKIVrxT7LAYEYYDX3PsqCeLoukYTnJgTMuQ52MyyY1GA03T6O5Dt30CjuSrjpiobT1l365KTjnhTz8KtsFD5vq+pgHbW6WyNXGudKvv0xw+9cXNG0wCc0f1pvOaWnwba24UNj8iShcJiCdOizF1TsQ/jVKBGygv8VJZlyK7kaXFEQnMQoG9MOutGMpuR0vrvQsYyvHZAH0SK22w7rhnQ5cLefPsHAbLqMV31JdAZjbqqgIg8IZWUp4/12XjWruipIFARLn2BAHoYIm8YaC4soX5pAaceP4KKaWHL2Bj27tmF3HAZGMqjGjfRzmtYMgN89O//Gh/6iw9j8eIFVHQHw6Wy2GBW/RaqjKhtXVjH9Fk0RobUWAojd4JeEAq7lZ7Xo60IbxjaLkzui7qHGSvEpRy9uVk6VwFx2S7CbAaY0Itw51cxmivh1ffcJ2Sw8996Arehgv2lMUyO04o4xsXzF0X5LTEMcWS76zWvxk2vuhuVG6+XGejlJMCS18KF5UUpB+qhj3Zd9dCz/jjfh/c+e+acVRcWbqqBnsm+qgzdQ8mp4Pr916vyrAZ5jyCMxPmLWT9JlwrM0/EfGXJVsY74RYtynCYa7PxLggjlYVhNoGf0f/2//gjNJ5/B9+69FSc/8xX4J8+hEmnS8yaQRzlH5rjZkCVxi/PbMjvMcThDR016521U0YZBTsLWbdi+fQdyuTxil+InZZHoTcxVGbmlA55kdMiBFpiBVkdsLaM4XsfUDhujUwUhE164uIyFUxFKKwdge+OXXb6dJTPL7rjIZldpqgXP+2ZhaR4LZ89jONRQkCkBQHNMrJDRbOmy2CctXwCfRr8WbISmiYatY8UCTrs17Hr1K/GeP/p9YLSA5aQNa7goyoZm5KGxeElGFq1yGbVIQ2BVcGamhqGhbfh3H/4EHvGAYGwCVoGTG5EQPkNOHNOHW2ep21VBRtonpvAPjzOBneIyjSIrVK641k0ZFvzz5+FePIW33XcLRgoucnYNml5DopNXz3BNSR4jsaHHZM3zWutRa0xlTqWpkHhoNJfg+VX4IeVv22JmpBuUQfUEK0zOAg4S49h0EWdVTo3i9Vt/soCWf8OKb7ZW87qlQA1n2hn4EMzJWSGwq7I5DZPIipeZL9x7991S+aM1ragU0piM1SSpLPLKZxKgCHCsPrheXbmsKdZN+kgTyE5PX90/vY8MzFV1l8/0rM/rk691x+4aAX0Krzr4E3DifTAwjDg0pVRnGBE0g8o4JDywupABehqNCaAz4mMorjiqGwF6Z5nfpD+c7WivIfygjHjtib92QF97IjYue/cLKgaR3gYFJINuhkGAzou3H6APOp4iUNLn0ff11wjozMwKhgbd89FaXMbF48/gsx//BBpz82KtWSnkccPBA7j+5oPYddN1sLdPIjIjfP3II/h/v/hZPHH8KE6cPCVlSgJTYGkIHB0+R4eEDhzC3DIprlrMdpmhM9PhU+y5TTcTHJhpoeQnmHciXHJizBWARtGU0j6lLGlf2VqqYSJfQYHlOaqdQUO+UMQt07vwB//sFzCap/hMCfACYGEJZ4+dwNe+9nX848MPC6C9/nvehu/74fciPzmGtqWhztG1c2dklI09zTbnjsNQ+uMUjpGFgMeWYiYZh0NmZVMJVcOQAICyr1smtmHr9DZh3LNMzPdgmM0xqcyGVYG5ytCFOJQCOkulLKnywXJ5L6ATXNjf/OxHPo43H7gZw7kJfOqnfx7JuTmMGbYYe3C0Sc8X0Gi3pQJZIDub0p8cxfNcIQ9SQGXWXZQxw22VHdizazeGON8txUTqxBWl4pcYBB0XMdUuhYedF3Jd01vB8KSBRngaheEQB2/eh2a7haeeOg2tOYRScydsX03prLmX+YOsvV2dCRVu9gA7Ejx96gSqiwuY1gsoEdCZsdomanTSstXxZ0umSBtqnn/q50chlrUQqzkNp+MW9r7hfvzYB38LyUgRC1QjJzmutgrddzFM8mMSorRlCy6FAZZiG7XIxp999JP4h6Onkb/5TjSovc9RvJDmLuy/s0fACgfVyNiZTtuect7U/nDXeP6YzZO0l6zUsbM0hGNf+TLuvH4n3vSqm1BbfAbFPLPOujq20hyhXWhm2sX7QXmbK4lTtnXYbiWjnSYkLSwtz3Z6x5ruC5jLbHZM86MIpsywX23Lk1n3tQE6y+10uWPgw2kZWsIygBKVRhJqBdA1lHIO7rjlZgnK6E3AdggH4k2ScEk81SMY1CiAB9erSYbOoEURbVNvYbnAXtSAPonbdr8Hw84hmPooQqpkcdZRjxAldYlW2FsR8xZKyAqjjwjPk0pFOgK6LbN468vlGRANznw3BtFBQKRu3msvuV+2EGwafGyMele2nZshZv/sXPZwAGvtWoVhBvb4+6L9tWXojHyp5jZRKWOyVMHymQv4f/79H+LsE0/BaLSRk96gMm3Zsn0rXvnAq3Dbq18lc+CPffMhfPIfvojH5mdxrraKqteCXnTgmgkWXVKx6DZiozw1Jpmiau+zT6g0uglq040Yb07GMExAtyKcRxsXTB/LVgLX0aW0mrfzaFbrKJo55O2czFQvV6uojIzg+1/zZvzbH/pJjIUkQPFkGUC+KCNPc08dxaOPP4GvPPggKuOjePP3vQMH77gN+fFhzNVW8fixo6gMlYXBT50ILo4SdFB8JHOk4qxtqhgndwkzDZMzzmTu+vDaHrZt2YGxkXEYpqquKQ60EsqQDIokPQFzFqRT4Zi0tUdiNEfMVM9cPSckaZIH6bpFzfpLSxgangYOn8af/MhPoVzzMEQyEzXNybI3LNQ9lj2BUr4CO58Xe9kqRXXiCOQgk2lesIrYvWMXdkxuQY7jVT7JWSyl5kQ/IzEast6IyhxIYCwIr8INm6iMmqi1z0DPtbF7/3a0XQ9nz8zBiYdRdMdhhYo4uCmgp09I0pFij/o+waNHHkO7VcNOaxgltigDXxTSmokvTl1sX5TtglSC2HdvU7JUi1G3gEUnwYmkiRu/5w348Q/8BuLhIlYpZGIaSJpNGGGAoeFh6XyuWjouhiFONQM8fv4Sfvv3P4R9d92H5sg4GqmwilRlqEEuxCw1v2/YlhR8+cX8mnmkTBEwjSIIe20hKObDBDNHj2PC1PHW+18hRiwmqrDtFjRWUwnoYj3K9J96+NTFp749AZ1ZKTNvBeact267VclS640lGCafU1+s36j5bNVqVGOLVwvoSkjqWjJ0EvsI6HRBZJuI3AUZESXHhdMqDISTGJOjo7h+717kTUPkpJnGaFEian5hQGGcGLajy743misC6DweQq59yQB6MI4Dk2/D1tFXwMQ4/LYB08jLyI8frqoTSUBniUYY80qiTy4vkZhV/fUM0NeDW28PvX9JvTvXzYvkykHyuQH0qyv3q1Xiyrd1I2T87xvQQz1CcaqMs+dOIqw2sHNoHP7MIiY0C9WT53Hu8SM49s2HsXz+ohhNsNeeszm6lROLyguRh8fNAEOHDmD3DdfBKBdwdnEWj588hhMzZzHfWEV5YozUZsnSpXSXKk2xL7nN1XDTpQDjsYFqTsMsXMzZEVpFC0GOPVwGAhSUpFa0Ka5khsOMKxJP7de+4h78wg/8KIZiSxzGOOrE0rUlfUVVRlyZvYQTJ5/B6PQktu/dLRrg5+Yu4dT5sxgaHhJmMJUcM1e1jAQp8QHNTXxfldzTa40Azb8h0FPpbmhoBKOjY5iamhbmL7NXjWX2VLBISEI9gJ55+ciSR2EZqfAoQGdflgGB6JpriTDdnWoLBh3Wvv4YPvybvw1rqQ4z8DAyNCxgR9Bt+pRLoSGJI3Pa7ShEM2bpWMdK0MTo0Bi2TE5hcngMFTOHAkyYQSySniS/xXSsEjIvIYvJAasURSEcsWsdoY1Yr4pvumkrypXPQXfPRAVlkVC9DMw7yVTaQ+/NzNOgnbKg33ziYak27CqOokANEteDbRjwYh8a21lxgoKdA309mzHL1iascgVNW8OZuIlvNmZx57u/Bz/+P/8SkpEKPJ4fzUCJDHfdROy60CdHcKpew0VNw6NLK/jNP/zPmNh7A+zJacy6rmipi+Y9CYfUFA9i+C59t0ns49iXJseSpXj+zyCM0wi5KMRUFMKdmcFEoYRThw/jn77jbchRuS1aRT7nI4xXkejkJhC0WV7ni8kPYa5KzgB1DvjFC4DNFma7VTSai3B9lusDATY+zyuDLUZFIFMVo4zv0S/u3/y5tJ8/gAPVr+Qu6m6cCokCVeGgUQtJfnTNE8/dSErse3fuwPapKVlDYpLhpFrF/rohgM6Su2VpIvFKQKd2u8lKH4WkXjqAPoZtpfuwb9sDsPUpuE0DOZvjLyHa3jIcerZQpIBRFG1WO0P0BHTG3oxgZPqwU3Lv7W9sBHiDwHPQ82svjgzQN79krhRwn93nZp93tZFpz/YOKFcNytBTeaVND8CVseQ3P359P/8aS+6BHmMlqoIJSsVyMF2soHrmIqbtImymj6wQnjqLw1/9Op769iNYvTSPoEVtKSBnO2iU8tjxvW/B9W94DQ7cckhUuBZbNSy2azhy+gQefuownjhxFJptiviMk3PEZCOfy8nrp0MDh2o6xnUbXtFCI6fDreRgTgxBLxUQ6RryuSLKpbLM7bbaLsqjw8iXy2hHAbbmpkRcxQxoDsORLUrFcfTK5ySdeGnnhkfQXlqS4Jf2m4vVFVyYnUGDJWuKYvi+KHNJ6yadN5cMLe27CSCns7r8G5F+pdkHF3nKVCYxhoZHcPDgjWL7SclZk6xWKbuzvMpFXKk9ZCX3rK3HS4+9Wl771HEnoJPUJwM/GuBECXLNELi4jJN/+bf42p//FcyVBkqmiUIpjwvzM6iDBihFFO2isMrbgYda2EZLPMoSOE4JO3ftwvbpLWLNanoRirCEkU2zjZAVT7GgVAunrCdMHJK8zPhajoN6YxlOIZEEg/aztp1DsTACt+GJpCwX5+zR+VaZzPWQ4i4PwFmF+ObhRxG4bewsjyLHIKPdRpEthUgFUuQDsIcdBqFUfQxbERtnWjUccS+htW0cr/jBt+Nd7/9J8SqPSbCKNQxrDkwrh7DlomVbWB1ycKzt43c+/pf46olTeMXr34wzC4uwS3k55tIKiTRELn3iWwLobH8OjYwgJqjTq13U+BSgU0++GPqYrq+icfIkvFoN3/eWN6FIBn51DqMjNgzLgxtWxVKbI83KcpQ+CWwtsHLDHi9Ht9h/psSpCy+ook0HQ3cZfkBiKgVrCOIZmKtISYGsIZoNV0/hyRzY+nOg+gE6tdfZluD9RUD3eE+xFcRhFZP7GoN67Tddfz3GKhWUyd1gkMx7SSjtSkkus0MlMc7zmlJuVxn6S6nkHoxg1LwVh/a9AY6xDe26iUJuVKKuZnsR+QIjMF/Yo5Khs5cuyynHgjJAp+tPT5+qw0BUJ2lwyb3nZnyW5e5uyf3qAX3Q9g0am1M7+RwA+ya7MAjQlUzK5qS4QSX1Qc8/n4CulJZ90TenvKaw21drqNgO4kYLTszertITD9pt1FeWsbywIIIqW6amMbZvH4LyMOJSScq8C/VVGKU8RrdNicb47PI87FJBGMOKd6NsQ1VmoqESahheaqGkmWibCaqxD882YJYLkjlKdpxoIt1JI5ZmswXTsaWsvFRdhcbRHmqvyOgNULQcVOwcHN4vHD1in7vRxFCljCiOkCvkcersGZw+dxbloTLm5i6JMp1yM1VAqkb/FKDL71LGO7NZ3pcEaY5TsTTPsRw6e/F9b7v9Dhl7a7XbyBUKoi2fnbteQO+VdpUrR8qTgJFm6FLSTUvTOWboVgl4+gL+7jd+B898+esYgYlyLidl9oXGMlrwsbW8DaPDIyLKsry8ApemH+zIGwa27dqJsfExVEplJFTg80LkNQs51iao925wpjorKqvsmwzsJFFTNY7lwPVaIiym6zHabkvmpx27CN+lNWuUkrp6bqAUzOU3IrjVBfNeYhxHCb/55GPw2m1sLQ3BdkPovoeKwfK6YpfLCCHV3k0LWi6HtpZghWQ3PUGtbKHyyoO46e2vx93vejs8sqzztKuOUGTykygHr7O1JhYKOfzdk0fwOx/7GK6//9WoRhrqbhujlQIiiur4gUwt0N+e+vzcxwLH88bGRbSI1yOrKWyHeGxlRCEKbgOlC6cxEYeYGh3Bz77/p/CVL34GPgl5Yp8XIDI8xHqg9OtTQNcjAjoZE9RZZ49diaX4YR2t9jJcfxVRzPlrP+0rK00EtdapqlWq3JKOhF5dfq5e1X/t5Of2A3QJWFPOAe+xIAqEDMdri/tL0Kb2/1233Squd8OFAmIa5VAzgS5s4rbGQgx1JVrK65yKgiLYw8FAJQjVXWNfzD30cAjl5ABuvf7NcIwdaNdtlPJToEc5BTsKJUZg7dT9Js3QZQyOTTiyapVAgShF9cihdvLXTYxPNsua1/fhB18m156hb/SZvds3ENCfRzBX69GAC34AoA96/aAM/vkEdJFaNSmHASwtLaKQy0nPa6hcRqtRhyPCFyFsym0GvpSmZYw4lUPN5cvQzBJafiSgbRXzUpZcbTcVSztvywwrs03BCV6jLMmR6KRrcBINpZB9NGWY0aAgjW0hVyzI33LOu2TnEbRcKbuKCAetVOmoxtJ2LocWBzcLBRG18Gm24nrIG3Q0tGQ8Tuw3S0UsLcyjUCri2InjeOrYUezdv1eCE4pqsKAudo+i/8Ch3vTnOBbg5oNGLPx89ljzubwatdGB1UZNSFR33HGnvD/7icVSWfrbzOD5ehHtSElxshxlY0X8Ic3QRZBEZLRVds5HLgTsqgtcquJP//WvYPXYSQybDtqtBmba8ygVR1EZGcX01BZYsYaZ02exsDorlqA7p7djbGwMhXJJlWa5f+QDcD6eM8Op21po0CSFPIlsoeSJ4lEjWYpOW9w9spmVKA895vleJAGSsKuUl0Uir/Pozs6kEqDpM3L+U2IcfxVqwD8eeRSu28ZEsQzLC2H6NDQpwGB7hS/XdQFQPZ8T2dbZRg3VyMe+W2/Codffj6/OnMCBN96Hm9/4AKp6DGtkWKxCnYhKcTpiI4eaoePTjx3Gf/jkJ+GPj8Oe3gqzpIxmotUFxG4Lruej7fpoy8y6jfGpaUxNb5WfmW6yb85ysqgLui5abgu5Vh3l2TO4ecs4fvWXfwmh38Li0gwOP/UIYjNAK2hAz1MDgfcHT26sDE8imhjxqqOiYVMAndl521uVdZ+MdsMMZHzZ85UVrIyFiT2vElJJYgZk2VTL1U/ZDFrjBwG6zKlzREzJzalxO/op0KpWSHG6ZOT33HkHbE3DaKmMyHVTQId4Pjg5trBCNFucNmnDsnUB9CiiD2A2rta7pd1WqbQxXjQs97AMoz2Fu295B4r2PniNIkxNaULTRgCaB11nhs5V1AGYoUvUyZ1k1JcO16d30yBw3OjkyVB/Ohe6vlw/CIwkk+ktt20wO35tLPRBPXL6Mg+6JK/t+UHH4FpJcb3v38noNgkiLnteBkM565k9Lh9bUwHD+rEN9TMXF84ts9yYCUmIQ1Jq3ckeJ0e7+L9Ux5R7QzrjSQMKE3bkwIj5N0wetI6Hd/YeAuTpzLGaj02NHFS6IdewUqRSPWUunlzERRSE/XCWickAZ1EqnWnOsr7A0NFmOZSvSd3KBMSlhMrFkyAZoURAX1Jjat9++GFZjCtDFbQbDRTYw+MYHc1cBKQ1WbBZSs98z9mrplRpu9VCuVhCq9nE+OiYtBEuLc0JCWtyaho3HjqEleqq2IyqAEFlN5cButp1AcGscsF9FNAl4SoVkyKgO/SIPzePX/6+96JCEW4CqaWjaUQY3jqJn/+t/x1f+sQn8fSjh+HOLcNbWMGNO/bixj37UVtaUXP1XD7Sr4zcp64YpaCnToWyblHpdOrclc7Pq/PWdfNSG59lTWpucj2kyJXSI3K05vn0giWgn5y7iCOnj2BLfhS668NOQuwsTSBoNFBxCsKe1lj21yKcdudQLE/gjgfuw21vfQt+799/EIeXL+K3/uyPMH3XIdTMGEHBhhvGGC6OYHW1DdglPPTUCXzwzz+KGT/A5A03oh4laLR9tJaXMMTZZ7+Npu/j3te9Drfc9UpYpTI+/9Wv4tzFGakMtFptNOtNBFRFi6jGxrJBjJzXwKv3TuPnfux92LplQqY1a94yPv+Vz+H8wnnkhwuipqg59BhQ460JSaEMDDn+RmZ3LpSsvN6k1XBd1n3NYL+dVqFeOraVZtIy7ka+QqZvIsyOaxqbvZJ6/fp1J8MJ1ZbKRN6V0hyDYpbJ2cbi4uw2G5KZ33XrrcgxGDZNRORJ6AYMgnZCNr8L33cRRTRiIZ9AtCs715hqLWfjct3VbrP1snds7bLj87yOrYVFmN44bj/4FgwVboTX4DjJKDSCtog8UFaPgM7MhqxI9rZYDuNBzPSpU9LJJuXyQT1sOe7rgHgQsPRCZIanm5XOXxhAv5aSe//o9jsB6JtVBi4D/2sE9ExYQgLINOgleGdfsiBzIUrTSvX5RH91czHLsCNbxClUhKCUpDiPmt1IqXhdmpUqK08ZtRUAT+AblJ1lkKDegp8hM7+aLvKgBHXJalLRkU72x+CBpDX2ETVFWuN7yziWkI8yA0kqtplot1si9Xr02FEh8OQLebjNFiwuzMzCGRwwu66UEbAvmQZV3E+SoyiMwwyd2S1bDsVcHrZjo9ZuIEhCjI6N46abb0bbc+Hk8ghZimQjUe1V2kfvahClDTE1tJKy30UWoNO/1yRDz3nAxa/8I37n/f9axtVYHva0EGdqC/jQRz+Mof37cfzBb+DRL30NzbOXMBYZmLZKGDVyKOoWfI+tOaV/zhJ39r+qAqjARwE5k4U0+BBbXbWgquPK7Vf2lmq1UQQu9Q6WcHiyGKUTWqa3ZFYdyDLzTJSEx5XEsuPnz2C5vorlxgLKsLGtNArHi+AEMUpOTj6trcVYij1MXLcHb3rvu/Hgt76Jz3/lyzhXXcLwvt341f/wQYzcdRBNM0A7p6PmB6gUhlFvBqi1E/zpf/sUvvzEkwgKJST5IhZWamg3WpjI5/GKXVtw28EDeO1bXwdy755ZjfGhj3wEj504AS+KYdGS17CkshE1XSTNFvK6gamRUWytFPAv3/N23LBrGpaZoN5agZUDzs6ewWPHn0BoAa4Wi0MgS/Qy1iXBqpoeQeLBT2pw/SqarVUhglHelEQ4mThI2EdOj6gEWpcDelbz6F2Tn833mcpkv9dsDugqO86ycwXokRLGkUpchID3lG0JoDuaLvr9zNAp76vRcCZpyoheEHIML1AthE6JXQWNCtDXErd718h+GfoLC+hRHqY3goN7Xo2J4dsRtkahRWMwNAdRokoxOhXh5OTb0kNPpI+eDeKr2+Ryk/fu6ekP6EqistOeWdd/HwRmKsbvz5B//gE9LRU+m6u487drioMbvsOgY/BcZujrgXyjz14D6lK5ufoMPdJ0BKL1nAGPOh4dqgz13CnVSvKdzI8TABQgszRDKUgyhAms2bar6roCdMnGlV2JAnEpb6sZb/6FCJewfyZKsF2XKKqrsX+qyoxdN721ymNKqUpYw0I669l2yX7VvSHlYgpcmAaOP30cl+YuifAFR6O8VhtmFGOoVBLJTfbWh8dGsUrP7yiS19EJjO5irA5QqpMZVs6y01n4nJDQ6s06ypUhsYllj58jbCzPGrSI7Eg3p0XtjgRsepxT33MeJ1bdaaiiRJ0VoNvLTRz/0kP4g//pN2G0XIyMj2C+uYJ//mv/I+584+uAsTG0T1/A5z76Vzj14MM4NLwFW/U8wrkVlHW7I+tJIOfMuzI3UWAqx0eETThG5XRULRXrmkqUgboWRE2MyYS4YKdjszTK4NKUV7PMWZ64LlvPgpqMo5AtzBmg1yMfR44/Ja5s1DGnL9iO/BhGWFoOItTpQFYpY2T/LjzwEz+C//gHv4+LSwtYrdYwND2NrYcO4p//6r+BddMutIw26naCGvXCc2U0WzG+9chRfOjDH8MCeRbFCtwwwpbJLTi4ey9ee+cdeODG7WistpEboYLgCr76xGP42Kc/jSbbUUNDmJtfkODSjoB8omFLuYI7Dx7C6++9D3cc2oGiBbTrVTg5HY3mMgoVC+2oic999YuYq60gytniUU8SHeMeTi2ZnDeXsTMX1easkN88v6XmrjX2j5VtKLNUI52CSMO+NEPnNZ+qvaXX+VUtf1m4OaBi3w/QJWCTjFoBL/vogkjsoVOEhufCtnD3rbcJUbXADJ1qqCKZ68GNVmXeXkY+mV12hK+yyoPClwzUe/fzxZehRw6sYAg7Jm7Hzun7kXhTovFumyU5yabNKLkl+lEEdMg8etpDSeUBVdlSnZGNsuRBgJ6kpb7e1/ceqIEZfk9G2zQYAAAgAElEQVSx7dl//qCS+qDnWXK/NkDvZJ1XeUc8V4C+Uel9o4t3DegLSKosSj0uL7kr0t3GJXeqY4eG1clws5J41ucVxzUpZ7MXrTJnkQlNQZlLkk97Vco9ptm1Ek5RACvgnzLEO69LXytby3gkAzApjytSmnxxu5npU4tdooSuhGh2rJi5W5HK4Hv3UUkwq2NBVnqr1UShkMdD33hISri5nCPFZr/dFvJcsVCQbTk/cxEjE+O4ND8nGTb79WKrKp7QiZTZQ9fD6NAwoiCU92T/eXF5SQRdrj94EOOTE6LSRrU4imyogDYtY6eblZ0vNQWcBTJylyuHtBTQHYJIzcdn/+xj+Os//C9w4gTF0TJ+5ld+ATvvuQWupUOj/rmVx+N/+3l87S8+hUo1wE6rhHwjwDBBke0Exl/SDknSkasEcSqIpEWBVAS1mOOyBOaUea0pUpY614y66LKmgJvMbKVUyfuT422KZ5Cd0zXXLRf8dSNrWZbOQQqrVMAnvvQ3Evrt2b4TRTqAtX1480syUrhz1x7c95M/hice+Qb+7NOfQMvS0I5iFJw8EtvB+376p/HAe94J7KigqjXRcmK0ZP7ZgdtO8PG//DQefvJpoFjG9j37ccMNN+C2gzdimM55UYQhugNGAVwNWPE8/PHH/wLfevJJzNXrKAwPY3JyChMjYziwcxcO7tqNvZNTGMsXxFxEiwMUipZk18PDOWmRBnETdbeKR48fxtn5S5hvNoG8IxwAzdIQ0UGMxK/IRZK0sFqfRZTJuLIioqsvzl+z/NxtmWV949RoXNqyadvmKmnuWROlj3J1J1DvXXe6JXdua1Zq7wI6t5tgTgVCkhtLtoNX3HKrmD2VKNzkK2EZAnnTm0eYKB0ICeo7bZrumpWV21Ofxs7l9SIEdBtWWMRo4QCu3/MW6OE2hO1R5OyKzCJaDAtJmmDMLmMOVIyjdntasJPShCIkbFbyfqEA/eo+fxBgD3r+uwfQ1wD1JmS8jUru1wLozLxoKsH/05CwUxPuhAZZ8t7xVuwu3MKfIONWMmTV45asLwV0ychTQF8TbKT4mwUBLBEJjyM1kmE/W8h0/Ezp4Wf99W7gIvPsAuji0rompOmAO7Mh0xQXL27HQ1//upjDEIhJbgp9H7ZFdcZQMuqF5SUESYSnThwX45NSuYzJyUkMDw1JqX1ydExGmhSgBxIY8Gtufl6qFbt278be6/arPjhZvHSYWw/oadyVtQgoialCLgXoPgFdMh4NTqSh4mv4vV/6dTzymS8IoegDv/c7KO/fjmiqiFocCCt7x+g0sNTA4c9+GU9+5isIzi9gysxjKldC1Gx3j08PJsipo2NY5CmgjkpKX1yCIZqbUNiKSl0EdAtaRNMaBdwK0Ospn4IERuuyPnpv0tfLW+39Pc8rfdrPzl3EcruOysgQxocqOH/saRlh+7F/+sOwbz6Ev/rP/xHfOHccfjkHrVKC7tiYuzCLytgkPvCf/hPGb70BYSnGMhqICmzFJNACDV4rxsc//je49zVvwsi2HbALjpD8/FoVk/kcRvIOmqtLQvTzqYoXhnjwkUdhV4YwsW07xqYmaSkArxUgbLVgxTHKpoESBYiSSIEQlR4NjmY1kS9oWKnOYrG6gMTRMbOyhKNnz6JBVjzPKTs7Nicn2mg1OZpGAtyKqKN1+UspXyXlqlyecPSGg90w/mrykbSu1s+KYiCgK46M8jBPIV2VzYUAyDG9SKYy7rz5ZhhRjCKrW6n0q+fXUG0zoFGAzgcrchuX0FOM64k+XnyATkGMsAAHW3HrwXfCinfDawyhVBiT8k0uz6SllmboHK9JS+6p4Yti5So/685St66XPgjQlVnA2gy/90ANKpmvdzvbDNg3u+AGvf+g7b+2DF25QPUjhgyqUDwXGfpVZecpMKSFtyw/Wrcva7Xc1d3ZzeLZG7UT5bq0BhLTsqkQ5NJMWslhqvEzpSam8NdgQCCmHKr/LZl5WkaWG1SIbCo1ldf0lGSz8jxHWOTN0hExWSQI6MwiqfqVMeXT95YqQPpFglJvhpFlLWpXKaOset7Li0s4+tRTAuCchefvyKwtlgtin1pvNrBSq+KRw4/jiaeeRK3ZQHmogjvvvBPTFGUZG8fEyKiQ80r5gmi025aFfM7B0tKSZOQs1998263Q2W9nUMNjpg562kfv/sSDwW1nB1rG5sQQhfrg7Cyqdgad05y6jz//P/8Qn/vzj+MD/8u/xYE3vgYo6qiWElRDD8P5CsLlJkbNPLDcxLG/+yKe/NKDaJ+fR7Rax67xKVhxVmHpMcQTYI4RJmzpEdArqXAVz5WbmrUoL3Np90UVRcyV3UkBn4lGojL79cMmneyxV8N93SLA19TbbSQ5C8dmTuPgLYfw5BNPSGn7J3/+F3H87z+Lo6eexjfPPYVWqQCMVYTh/rsf/CB+/Zd+Fa+47wH8xK//OjBSQM1soaG3YBTYptGQNEPEHpXYinJenr64BDOfw/RoEbWVVZRiqpVFyJcKErxZuTzmllaQLw+BrrJWroBLc/OYnp5WbSK2tqIAekRRFEqWJkh0A75miX55bfUShiqWCMLMLc1IJWV2dRkrno9ziws4v7QAL/GRK9EXIEC1toCV6gxMi60L8hHSayTlI2RjA2ppTu/ZNeX17H7qvXefJax3TIP6v0e/kjtJrfwnLRWCuiSX6YRCwgkWyr7mcPuhQ1ItKlmqDURyYctdQd2/JMJFWWuKa0mHd5GuKd02DfGui3UvQkA34cR5xO1h3HXLe5HT9qFdG0K5OC6Sf4z4egFdSu7Sy0q122Wh7AL6sy95K5rtcwXozxbMefm9DOjd/nN2Ow7snWcseClvd93yNiq5Xxbh9ywKcmukoNMts/dafSrXpKwMngFtVv5WpDqV4cs6n2boayzqswi+w57vBgQZ4Augpw5WYlTBwMBQto0C6Go0XBmmsK9PI5N0UipkeTJdj3qzv6wRI5rsmo6jR57E6vKytAM4jkdXQ5qM6LaOKkehGnW4YYBPfvpvsFKvio53sVSSfdqzezduvvEQxodHxYiGDF2COt/XsS3U6zSS8KV/ftcr74ZpO0phLC3bbwjoDHbiBE4akBDAgxTQfTlWCtBH4eAjv/cHuGf/jdi3dw+06WFgqozzaMDVga32GBqLiygGQIkqkxcXMfPoETzzzUdx/shxFOk7TgW9GFImpmY8AZ79TJLbQp0q/Ca0aEh8IeQaIm9Hr4rWhTxYbg+HAc6mi7OWB+h0Z+OssZ0ad64FkwzQefxkrj5l/ctEQ4/BR9v3RdVu4rpdeOrUCfyTt7wJ2269HX/5G/8r2vUGZlbpyd5G+bo9uODV8bO/+G9w2/0P4Hd/8Vfwrvf9CPa/+c1omiHajo+ASnZODIvHtO7DSRzEgQnNzEtPXM/ZME3a7tZQpNqgY2CpVYdZKKBUKGN5qYqhoTE06m35mdvOYM2xGQRaMMg9iCmcwrlxktwseMgro/e4BccOEYU1rFQXUPObojlvlCqYb9Rwfmke87VFNP0VtIOqEOE8fxW62RalODXuoKxYmaRw1pwcEZni6dyzGWEsJYtlgfWAWfLNYD4zDVrjtrbBH/cD9IitgQ5pTVWLyVJP5c5ESIbqcLcePCh2xwXDFFEZmjTVmwvwsIRYc2UETzgxQnDNhNJSYaL0+lGEuRcxoGsxfWHz8Gp53Hvne5HX96NdraBS2iKWjlQJiikwQPEG7iSbTjK21ts17e7kemCW2K4nY7/sXMn7XAugq5s1u542+vxBMaO49/T5o8EZepYBDfqkjZ9XGfrmj36fzwt3wJj6wDn2XsDdLOJcD/QdwE8BfYOlNP3VBhl6NmaSxf2MEVOwFPDr6fNK7YKglPa1Veqt5rTlIexnUWVeA+hrApLUQ1qNTqmsQo20qbeQMj37bSTZpRrv8vq0b65bmaxommXGnJBWgM7FIzC6c9tZpUUFJ0qZjeMzVIx76GtfUz+TrMaaV0CZzQRW0UHDa2O5uoqm28Yf/99/AsOxZRTNsi1xWztw3QHc+8p7MFKuSKbut10MUaglDFEuFOByLrlNLesIr7r3XhGW0WnOQjKeqMZl1+haxhh5BaIpJ1msytCVCpnynuZok9kKUDbzSBZWoG2ZBtwaakaAOcPD0PAE2iurmCxUYPkR9CbHXDm8HAOnzuPSM2fwqY9+HLlYEezyEVAME+Ri9SUM91S7nV4Ramo/Fa3Sqe2eZo6JA01K8grwOz10moSIj1ba183Y/OnJ5XkQVy0y2pNIxHYC8fsmMNLJLYFnxAhtHZFt4Aff84N45tgx/Nc/+VMcmN6BS7Mzoj4YDuVxNmrgtje9Gj/z736Xw8v4qz/+E7z7p/4FomIRyxTfKmnQbMrfRjBIrmr6KJlFGfVdXqljdOdWtFwXKysL2DIxDD3wEAQuXANwiiUsL66gUhqCFukwdQtLi0si1iMBSUR9dTLPE1FVpKkPE6kg0RDqBXnfobKJRm0ecdQQ1vbs4qx4zlepRJiz0Ug8nJ49jaOnD2N24Sxg+SgUDflbNQLIuXLhuKZBUzpGmI5BdKtcar3vWtxc3bqXXZMqGO8ZSews55sDpyKpiTMDQurQp1MvWQ9cqC+8mjRgpFKWvvnNNxyA12wgx+AnpOiTh2p9HrB5hsknUPstnB8RSlPJXjdbz9rKPduVrkMbl+izMbduRVLdhuvQZl1p6Zrc1gjOYVvDUGE7JoYOYfvEHbCT7fAaORRzo9Ify+e5oCmBeiXIz9GA9KRzQEfKlen6usEceO/pvhxwGQlubp23/lLZ6PWMtjuIPuDauuz1sphcPaAKpvSLBq7gWr9WUtyAin1/QJeAoH/Jf6NyfO/vskGjjXd17cG5LNIWcO8O8gu4puNh6RXVOcAKZLvArd4r48NvfqAzFmyK+Gmymp1zNQLXuQp6GOBybqXPq25y+byUCS+ZOm98TReGvQQkGcu9M66Wltx1DW67iUe+/W0kUYjhSgWNel3Y+wT0RkBB0QRe4GN+aRHHn3kax0+cwNLqijxfKpVw/XUHcOP1N2BsdFTG1WRkjcpl7Knm8zKX3my1UCyWRMzl1ttuF4CXzK2Hf59l6p2jlbL+s59VsNNVVhNiNMvlYtmpFiM6fJGxznE/ng87USIxWRmTfUoEsZLtDTW481V89TNfxGP/8BDKYYLhKEHe81GiLGxgoJCw4pBPpTtdiJ2LWKh6COMA+XxBJRJSHVRler65YQRCsltutTAyPolW00ccashbRfitQIKRSr4Ar9EQ/f/5hXlYeQexaaEZBMIgv9Suoj1mYfehA3jdA6/F3//FX6F1aRmnDh9FjpUFx8FsfQV+2cJM0sZv/Zc/wNYH7kIQNDFfW8YwCYgmbV41JGkkyu3jUad3uWSeJP1ynczGq9RPSqMgFfFh8JRFmB3NgE4Qlt1DWdlb9Yyz1wrLgI5rdEFjb7yxhFp9SdTO7LyNpcYqKpPDcDUPT555EkdOPoal5hwCrSXObqZZoNmYBLYiQsTJEWF8p4kOs/R0nZTdEZ95dbXzLqLXeDZGKqjQM26pALbf+sogggmdSvxSDioMOR5kqkdr3o/vJVwPShRTaImtB4PfB4oDw+tUM6QClrNM2KYO29Cxb/d2FGwdxRxFrCLUqkuIQ4rz1KFbrDCnWgidY77JarYBvm2sK9YFcWWv3bMOPu+A7uko5aZRye/Gwb0PAO4k4nYFtj4C301EpYsZOokTqsyjhuyV9FZakslIcs8a0NXoz5U8Ni6nq5N7pY/1gC5gnomFbPImg3rYg54ftG39L/j+r1aXd3dkaqO/HvT+z6YHv1EGr0bEruyx/vXqlbJEpHh7efm/S9ZR7PNs0VA3d8ay7Q/o2bPrgxPprtO8oU+NJiv3r5fIld9zBj3tOWbhhSJxpeNxqh6AZr2Gw48/hij0USmX0Ww0ZJyNyUlxuCJAvrS8LPPntCRdWlnGuQsXsLi0iB07dmD7tu3YvnWrSL4ybyKYCzcgDDFGydV2C61WSzzGh0dGcfvtt4sjGQk+KmBdG/ysCWIHjB31rRARyDVCl9pP8bfnQsxRVJGSNZDTHMnYzz/2JL7xd3+PuSefhFWvYXu5iKTqwWwXULRL0M1Y9MY1g+x+pdDG8Tu3xSxdBy1y1Gw/J27oLxEq1rxpQHfyqNfbCAMF6IkfI2y74tleKShlu2KlKGNzPh3sbBvNKIY9PYo3/rMfwhce/Apmj57CyumLuOf6W/DtLz8oXtlz3iIcZwjNHHD7W1+DH/mlnwOmK1gJGghyGpxiEUmQ3oNZFSkFtV5gu7K749n/FZdd2tLyeLFq4bk1NBuL4pRGJgSLJbGRwE3amKvO4eTs05hZPY9WUkegteGFIYLQQcTSDGVSTZbZmZkqENLZDtOUSl0WlChAZzCaai9EdM3rBuW999ggQJfKCu1LO2OmKtARNQnRWE/nzFMJZLm81MSqJJLEIYPGMSKgZIgZjm3Y4qBms8LFCCHycd3eHcg7GhxyJxMPtdqiSJq7fgua0Z3SGnQGNqxAp2vQ2td+xwDdQOQbyFsTsDCFe25/O7zqEMx4HIlP4g0JJwRwlnv4xRJXFnG8cIC+eW/8ZUB/GdD7UQoVMPQ+1lQXJOnuD+h8ba+WdHYtStZ+BYDO919eXMCxo08Jm72Yz8NzSfbigqnBMA24FGshSY463WEg+uyNZhOe54m/+cjIiAQCZLqTjEdA5zgfSXWjIyPwfU905llmHxoawu133CHOcBIsS8TWDTfWZuxrSYobLWj9W2asXLABwYdyZpSKR5otaezFssRuUxudinOnEVw4hy9+4uNw52fQXFhG3qjAMfOIYh9BqFjtvheCFeacVYIek8RkyzQEpwq4/OvSAoxEYz1ipUM3EUQJ/IBSuYr5b2hkgbfRbK4iV7LRilzkR4cw32pgodXEK1/7Otxw1yvwJ3/9Cezesx/33nQHduw+ADQC/Mr7flRNMORyWHSbOHT/XXjfz/0LlG/cC5RN1BMPoaPD4bRCkyz9dNTxsgrSoCmZQRDS/3nCBlsIds5AzBG06pz0hRMqfJohQi2AmTdxdvYsnj73NBbql6TPr+diBHDhRxG8gLLKtAQP5fwRzMVwhSVr6uqmgXO3yiCySZKlM3VnoJWVKXsBPAuEB7UswygbFRVCE3WdZYac7Zjs0SWlsURDy11D7j3RIUAkBFHLtGCbtoA6R9JEtpfvEXo4sH838jYrAOQYNNGor0hA6IckX36XAXocGrC0YcTuCN74wHtQX8ijYG6D37JRcCqioa2UmSgHmMm98hymupGZxFdPv3yzk7hRhDMoQ98MzNXv10q/Dro9NsrQVTdo8yxzUAY+6PlB2zQog+73etXmfTlD71ej2aiq0PldllkOmKPNSu5SFUirUBIosByZ5qfd4r/K0NXPKtuYuXgBZ0+floUyxxElTwEXz107nVF38jm4nieldjqmUQaWZisceaN8KrXbmRMR1LPvWXYsD1dE7lJ66GEoRLq77rpbMphsG9cCuuqPd9tU63p8gy7YNc/TmIlVACVYonT60oqL+K8nKDgOVmZmUEQIu5IDdB9f+z/+N4Qrc8glMU4/c1bsaWkqw20qFSpSGfRbGsq5cfhNHUbMHropyoAEdLaQdZbepaLNDFIXfX1OBrS8FnJ5E4YZws5TG6YumuaTO6dx+NRxjO/ZhX/yg+/GXL0BV7Nxz5vfCWgFoNYGvARYaeFf/ciPIfQj+HEMZ6SCX/7tD2DrG+5DbXEGlZ2TCGwNS82qaObHLufo11aW1mepz+qQPss/DqhHUHLgR3XML51Hy1+ClU+gWSGaQR21dh0nz5/CmZnTcKMW7JIBzSGNLJC6a6LnEND3nkpyNDfxXXheW35W/WOxDOopu2fZOi9hHZZJQaBUqa9HTS0D9EGk4yBUn6Nah5wb54g0KzDkzqzPe+kgaMKyHdhOTsYyKcDE7NzUDCm3S9tOHJMiGVkztRg3XLcbtkmzlTZ8t45mYxWkxrD/zgi5d0qr3+F/CWToOpKI9oNlBK0K3nD/e9BeqaBkbRdAz9sEdJa8WGonsGcld7mF1Yl8gQB9s5L7s6i4X8amV0vuy4DeL8e9kh76la5B34mS+0bb3ynbXyGg8z2yTD/LQrKSe28wqNafTPgmVarTNTzz9Akszs1J9iOl9iQW61BmFo5BowsStpQVKnXUeUsRrLnYMUOnIYs82M+mNC1BLH2+PDoEEvdc1xPpWP79Pfe8SoKN7nb3hBuykc8NoDOYEVKacAgyIE9UUSD9WUtC5PQYZtRAsHQe0fI5fOojH8K2YRuaW8fOLdNoN1u4cGEGzWaAnDOEhbkW5mdbKDhTsLVRJEEOkaez0i6LNclOZHzznIRhIseuTC/y0EXCXrLuYbV2EaWKhqmtFaw2FxDoPt78zrejsm0rHnricdTDGM0oh+//oZ9BuTgtmuuou8BSDe//4R8VkppdLOAN7/ge/Piv/TLHG1B163BGy0KEpJQq95oa+KJCuK5X/EKU3BlIBB5lhC24URVzK+fgJitwyhoCvYWlxiJOnH4aC6sLqLZq0C3AdDSEMScLQuiWgcSwhVisBHwieGzfNBuibS7t8TRTzvroUuHJeuo8/5wy0VXvnfcGATwD8YxQ1m99YJk/a1Px8wXM03567+dnfBmOgdq0P84XYDt5UG2SyaVUSYTYyv0goLMVEEmZ/Ybr9sCgm5zXgO/W4LbrcByKL/mZjMUVLWEvCUAXpnBURNQexqvueAeS9iSK1nYgKEPn2IXoSmfayVLkSnee/XNmh5mhwuWa7OuP0tVk6OsjvLXAPpjU1rsNG2XoMtLS53QOysAHPT/oSrm2DJ1Kauyqbr4Hg97/u72HnoF3dh7WALwwptVittmD57dfyT3r62Uw2Qvo/J6z4oefeByNWi31PY9EXIZz6LZhIEcpyiAQq1bmQiRiMfNgCZ6mLMzOOxCcEgZZ2SbgMwCwCg7ypSI8P0Cj0RAhm3vvvVfK76x+yaKqDkLPXna/z4KQzfa/3/VDQI/ESjMdL0z5A5m2LoVjqquLmBgtIGe4QOMSLjz1EP6/T34YuyYLWL7wDG7aswOR52L20iIMs4yt2w6g2SK738TU5A3Ysf0WhH4OvqsjCBJJMJTDlZp+MDRbWP7sketmhKERByur5/HwI1/E8JAG31/Ezt0T2L1/O2aW5nHq0izqYYSFehOhOYZ3vPtfoVzcjoJTYsNZAP1d3/sutNse9l1/A37ttz6A6f17sNSqYWzXdqzUVqQlsmXLNiyvLCFv0uNi87v8WteHfusH9RuSIBaL00awhKXmRfhmDcj5WHEXMLN0EcdOHYNPkKQ/i80JpVBkXtkKopKgS4lUEuIMTaosvgB6XTJ1Amqmkq+KEKlaYsp8j2HAC1kNcTqEOiGrpT313vtm4/2gz4EhwS35JZJVk8mf3pMyfdHpo0OCXSZwlmULoHNWnyOBUiXrHT0V0iG7/BFypobr9u0UZbx2axVh0EQYtJFzOAVCPYN+d//arX7xA3o65sEI2IgncXDvq1E09iKnbUHOHEe7EUqvTtkTKm3fDP6ykvsLCeiXZ+mDWc4vA3p/0tp/D4C+GajL1XOFgL4e2HrL2Rnjd82Sl7KYCegPf/vb8DyOxsTSwqLRivTHLVN83nO2LQI0LJlzQaTkK6Vneb13JCk5sp9m3dn+UDiGJLrKyLAsoqurq9JfvO+++wTYZQyH2f064mdKQUwDhf6k0v6AzlTZVBleKszT6aNK6z5BLm+hUZ+HW5/B1hEDT37zc/j65z+Bg3smUJ95BgcmyjDCABdnlwCjhMlt12OlpqPeLmD3/rux7zXvBBKCrZKclrKsotCrwlJ+BHB9yaDRXgZyAU49/lV8/jMfw43XTeKmA9MYKgJf+4fPC+h7cYwzFy9hz/U34viFJvbe+QO485VvQ063oDsl1M7N4Pve8U684U1vxfd+/w/gllfejZVmHUz18pWSBFor1RXs3LYDKyvLYpzS7/H8AjpgwRBTlVX3EqrBPFxzFU2s4tziKZyePYWG15RCKq8VIVJKSTtSLHuq0BHQdSYGqufMiQy31UAc+mLQxoqSAGu6jPReOxEsuLENyykin8/LNZdl6Twm6/kr648TgzLL1OC5LbSb/ExWrTRVxZJeOnkgWfVDk7FDfpEsmcvnYDolaGYRMXkc6QRKRqoTIR5EKDg69u7ehihoodlYQRy2hVSZz1loey25166UVv0SAHQVcxHQHW0rdk7dibHijbAxhZKzBdXlFmyZY80AXcnrqR1TJffvBKB3b5KXAf3lDL0/Ka53Ebm85H9lgN5bcu/N9IWY08O/EFCThU8pz/FbAvo3vvFQCsyxeLrTFpVZpS3ZOYG9Oy7E19BUhS8mwDNDl6yHfUGZn1bzrYoFbqDteRgbH5PfraysSCBw//33S8ZEoBWDlp6DkE0GqLR68MDnwAoPF0Tut/ipp4p7KRmPc/9kYCdxC767gLERA1/99EfwyNc/i0P7pjB74hHcvnMcOfIM5lcQII/Rqf1YqAKtsIIbbn0tbrjttYiNChKrhMS0RVQu1knOpdWlBr+tIWfnRTOjXp2FrTfx2Le+gIcf/DR+4G33YebkIzDDOo48+o/YuX0rCsUKLl6ax/jUdhy92Iax7T78wA//D/AaLka3bAcaHt733h/G+3/6Z3H/a1+PuufyJKI8PIynjh/Fdfv2S7WF50z29xqnZAZV8Ppn6AnyloWmu4Kl5gzq8SJa5gqW3Es4fuFJPHP+aQxPjkolJwzUNSRGL4YppDHO5kcijESmOKcTArRbdbQbdZCVyJEvIbr3XEFdQCdcWmiGJuxCRcYreV2rao0iuvEapVPgptUfxCjkTDQbVdRrVUS+D5PGRVRmjAIV/FpmOjZK7XXVkjJNSxwFrVwZkU4fBE59qDFRRcrkGBtL7gHKRQd7dm1Newzl/zsAACAASURBVOcrQOzBMBI4jnJApKriSwrQ+0eIagwk8i2U7F3IaTtwy4E3A94oLG0UoZfOUgqgMzvfGNAzQmL2Wb0LZ6aRu3lJ73JCBd8ney9mLr0/Z9+r53kWuyzmjSKoQRn6831DDorQB5FGNupDdUapOrPRz03JfSMCWT9AlEyxd8Syh+XbC3zrj0Hv9g9imffbfxW+D2a5Z593GThJOa9bcu93/WTv0cmOU2IZS9vdzDxFyWznE8hImeu2cfz4cSwvLWF8fFzEclgeHxqqoNVqpGIpiindEdFJx5+y611K8nGMiclJKc/Pzs5i69atcNttlMtlWfQYJJTLJezatQvDIyMIqRQmmbp6CP2tp2AjnfQBq9mg9SNrMSiL2a5Ye6xxpI/z10o73LZ86FEVZ459E48+9DnMXziGIhrYVgL2bJtGk6Ntl1ZQcw14KGPHvjtx3+vfhdLoHgR6CZHuIDR0RHqEyAhlTp1CNJHvwDbZlvAQuKuIvEUEjRksnj+MpbNPwF06A629jIIeYve2bVhcXBahl7GJrXhmPsTWV7wbB+54PbZNbYNPUxaXJC1LxrISw4Lm2B2tAR5DmclPZXP5M2fQlRXsxo9B9/8gQCcg8txmrReee1V9ARr1KoYqOazULqEZL6OtV3F+9SSOnnsCc40Z6HkOr3HNFvos9FiXbRf3Qmk1JoiMSC2htBr12nCbdYQst3OMjdlyxnxfU0ZXeuexbmOllaAyMoEiR/jSdZvBJL/ntipzl40f5F1w7KzVrKHdbEp71zF1Kf+HYQroMkqnEjcCuii66YbqoefLMJwRhJxll2xeVRrEeyTyEYUutk6OqRE+0MGPRkFq5FH+ptNG6E+KXr9urMGgTIRqzS4+j2Nr/S8oLmghIs9EztiGvLYTN1/3JpjxJMxkFIHLE6pICyLx2gF0bn1mG5nOovew3J9LQO8lI60H9u8GQB90w2dkk/XAmi3+KhN8YQE9A7WXGqD3brdkEetK7lcD6KyQpIi+VkAiPWFsWZHVTnlWLsRUfvvyl76EU6dOYeeunXjTW94ot5KiqXUBXRnNsF9oqcxH02TW3A8CHD5yGF/68pdF2e79P/lTqJTKaUYei9FHZWhIPovjcMxwNgLz7HoSK9o+j37XZ8bizzzmCejKaIdgTlMbNm5NkSu1jBC27qKxfBYXTh1Bffk8nKSBhx/8e+RsDav1NoxcBQcO3YmJrddheGIfdlx3B6KkhCDJIYAhpjERR2fZ/tM5daMjDjlay3MQwNA8WHoL1fmTOPKtL+Dow1/CZDFGWJvDni0TKOdzuHhhFp4fw86V0dBGcNfb/yUmd9+GoWIFgUdQYIvCQJjQZEWX7Vdz2AoIRT2PlY90qioQF7nnD9B5HgmM2aQFqza8HuT8enUEcV08zWv+AmZWz+DE7JM4v3gKba0Fp+zAo+iKGBRx5JGg3g1IyEUIZI6d1x1Htl147Sa8VlOydYI6pYVJxOShYHImmT6VFeXYOGjHNkrDYzKRIWI0kkGray4LRvoBOoVhqBPQbDakWsUCOLN0ZtqxVKiUfj+BnH4FdCHk++cLRTmHsCoC6MqHgQGCSlI5Z55EHqYnRxSYixUvQV0BulLH41nt+A1uuJlZtaH3yRcxoPMCpgyeASOaQtHcjUP7Xo+CsQNaOITA5VgCe0Tc8QzQs7HDrOTOfofa3ecjQ++Njl4G9BQ7UhELpaz2wgF6LyBm378UMvTOtvaIfzw3gA4Zo0mv/g0XBC7A2YJMFbdmo4kHH3wQy8vLuPGmG7H3wF7JlDIAV4Kb3TEojq0R1Mlep7Qr9eXPnTuHhx95RERm3vK6N4g/Ov9Ggt9U2Y7ZOVm8XPwlF+skIWsRfK0xzuW7MBDQhXyk/OaV5zx7/wRzGsSYiHXKi3LGmdlXBDNpIXJXELlVJHEd//jwl1BrLOPS3AKGxyZx1z2vxtZt+xEmedjOGIAiothCFNOvnX1RkriUZzeBt5AbQ7XWxMrqIqK4jeEhG5VCIj371bmTePDzn8Lc+aexY3oMXruNerOFbTt2Y3R8GpO7bsb4vvtgFaahUQIvAnK5grxvOwjF/CTWU/vcFNCpQy+gzg4I3emYTT6PgM7MnNcA10ECGa8nfs/zHSYttLGIRjCPi0tn8MyFp3Bu4SQaURWJk0B3qIsmV7/ynJcqigJ0mdGm9C3NXixDlAuTMJB+tsrSPWGKWxRoMYz0syPhfkSUSGbZnnOBdgn5YkWus4zhzm3jI9vWzcMdgjOVdFsC6IHrSqldydYoYUiaD/EalP45FewYVNGUKAX0xCjK6GTM2XUh1DHYoCgNxwl9TIwPQV8H5spXMCN3K9X3zR4vOUCnhCINBCJ3GCVzD67f9RqMFq9DEpQVoBuZFjRL7koOUI3iZraV1wbovV28zTKk9b/vLjLXXnK/1rG1/vnNYGGJQT3K3kAp+6wXsuS+PkhbD+q9SnEblewHVRie75J7b7l9o5K7jJOnFY5nn6EPJv5QupQLHees+f5c+Jhp83ej46MyNy2GEqmetbJ+VZ7ufHARZ6YjqmBBIGIm7I3ToW2kMgSL0qKh8nJWYjcUW1KSmSYZxEqcuzNr2/VqV3rzgwC93/Wd0QUUoJNZnJXwmaET0A0EBHjauYrveQBHD5AzOCPsIggbCO0ADb8uAY5h2pic2grDyKPVimHoRTjWkLJtlhFZLvRZphVIlliv+sKy5nJEcRrdiODQIEVrA2ENrdVZfPnzf4vZi2eQz+dw8OZbcOfdr4JmOmj4JqzSTkRxHkGbGb6JUr4Iip0Q0HXbWlNSJ+FKAD3i/0om9/kGdJasCaK8bhjUcfKBwMbfR0YLcXkVT194HE8+/Rhml84hMFpIrBiBFsANfNHyJ2AJoDNYFAIjj6PKUDl+Ry6GSBlT79534bttxL4nJXBmyawyqfuYx1iZmJBprlkOdLsAy1GEuIzAyW3j3w9qtypxpUQY7oHnwXPbwq6XkTMJculWmLVkFWVBRgUtW0bXTJssdwK62nbRJhCBI36prHxstAxdSu1ZuZ0TWwwMVRaaiBfEdw2ghzCtAFpsw60VUbb3Yff0Pdg6djNir4Q4oJhF1gNhhv78Afr6TKB3cd3sueei5P4yoMtlreL4DXrgvce+FxCz719KgN67j1mG/vwCumrwc/EhKGcLMzMYZu1eQHcuRYDL+tnKZkQZu/B3XMQpOGNw1tynApgpjGUqydFxrWg5shgyQJB+pUh38ntdxpKoIseNULPDGeKm5zub3x0UlW76PJdd1ZKjpacCdfXe0t/WTKquQ+doF0uw7M3GPnJGIv8HsQutYEGzGVWxP6oMVDyPa5KFYmEEkc8ViNbNdNYjGJHwxHKqK1yE1eWaOJRRm50D6p7fhu+3gMSFDg/0I2MQ0GiswMrZ8CkephmY2LINscbsl0QqC5EfispY3i7A9wP4YQS7UBDAI3AL+LAczJKvZOnKYpb+8VEfg6VBLbUrOfQERmbqBM0sGJSKjd3AbHAU3z72FRx7+jAizYNTpilrKNcWQznyAVgxyUJE0QtgpUP0yxOETNTJZJfKEAVmRDYuBVUg9AO5dhlEsHJBIKewC4lp/DmhexmvSfbUewibWSDff/+JKEpARiZAfE++AhIRyb5nkzcVuGEljF8kffJ/+Uzdhm7Q1Idbr6y8WcEhoJsMGrUQw8OFHjBXJXeVnWfy5d9NgK4x0nNhG0U0VnKo2PswPXw7dm+5UwBdTwpqSkRWQmYBGaALF1e5XTGWuoaS+yBzk94o7/KL49oz9GudQx90Qw66oQdl6IMy3Oe75K76ZV3SyPrt5ShVb+VgfQY/aPtfiAw926b12y5ZwDVm6JufP3XMGs2WAG0unxdwFsGYQJVN1VwwMwYlUp1OesmPWW+bwM8FtVAuScmdq5/FTM1tKwlYln7Tc6QISGoRlFEy7ltGGswcsnqcsrIMvd9gY7/rMwNtRhFGQrnOMJVllSaCzKj7sQbDyskizGyP2tr8Wyv1hPCiWAIUy6GkJ+D5rhwfZus5u4g44kiSAcrIkjNAslMceUJ4IpN5uFwRhzAvIsNHh2aasG0Llm2o2nK7RqcULM+ex8j4GLRSBe2WC93O4cLsHIaGhkUylBK1lDF1TFtU4iip6hQKaJGMmOrd83oxqR+eAjrPb0CiXh8DkkH3/6D1g1UXXjPZSBivB15HzNgbWMCXT/w3HJ99BEvLcyIBS/GYlss5cxr7DMGjuXoK6FnrVIE5AZqAmtodkiAqlZY0M05DALaCKFpEe16eZ4q5ENCZpTNbJyGQAYHKdtcmBr2/22g/+dchS+UEab5HKjvLXnoU+D26DSz5W/IlkyUca5MQkZUA9thJKOWNoIhvAugmDWtilEoMJtMMXbL2tNwuf6/cQwXLNnm8tEruJJckDRTzQ6gt2qjY+zGSvxH7d7wSiU+N5SFEdE6SyF6ZsqiS+wsH6BIZ9skQrpXl/jKg98/QMxb+ZqD+Ygf0XjDfqORuGF3p3KspuWfGj2vVgxWKMoMjWYjldi7IqtzelrIpBWQKxTyCwEtVutIedMo8l/J1mqHz9QR0Zugsu9v5nLiziWJcoLSslYBMGllzbWT5NAzEgjUbpetaYHYzdCGy9bvD+oAVwSDQHNlPIyFtjUQqLp7KI56SrCy5s/SeUJqTEp9sB0SBZPS2ZiKnFeC7VOyKwO6eH3viAgbDQMCetlNW/fNI9WSVcYgqr3JxpvlKJGQpfoYlX1GUSD829FzYWoJSwUEYkBUPKROzS2s4eeiOiaZbRSFvi0McDVk4V67k6BMYFPiRDF3Jg0o9IgN0ZRSOMDUv6QcIg0C73/M8r9k9SGDnNcyZb15DJxcO4wsnPobl+Ly0GyyLym0hPM+HoVso5stCAFSArqoMymBL8RDUVWCnAmFKS0BU+FI5aVnlNSNVLWTgaUjvXNepPUBOA61ulf47Hxlxr5fr1G/fFKArC10Cuho9Uy5r7OdLPz0t92feCZmDoDJoIbaTOyKGxIoMB18yc/JILTNBLsd610aALjeoVGe+qwA9jOsoF0dQW9RQtvegZO7H9bvvB/xRFKwxsAKjLgSCvzpxqmdBU4a0v5Hqr6oFca0r1to+yuVLx6AIth+gS6kltffrjQY3e8/LF2xl/9qP6Dto+wbdrNf6+n5jW9IfFuToE/L0WZDX+6lvVHLvHau77HkSbER4aPOSfb8MXd4vteTdbA8yPene53v74kqXvP+j9+/X/KW4NT2/gM6smeNkkoUYJO8kotPO7zkHa1vq+EnfPJsLZ58yve14/fiBr8bQ4kjK76Zji8wr54ppfELiKv8uYFZDW9KcDZ2lYIJRBvIZT6DnAGSf2e/o9cvQCdShxh4tVwJm5+pLAF2sQTUYNjXq1cw4MyxSkDhvzD6po1koGWW0G5wHTkSWlICeCJ3cFI1xyoqGEfkDiuHM0025UNumoxZ95duKb0BrMY2z94Zk7AxyqMQXB758FQp5VFdXYTo55IpFLK7UUR4to9FeRYFBgefDb1ETwIZpsB9MOjgJcd12hWSwHb6AOkesCvS7Bvvf/4otoR5ZX5eBCi8J/p6mK6lfBYncCGHaJJcnOHfxFB468gU83XgYQa6WlpBV24WBHpMuJQLHDDyz0U2nlUT5k5woPhjAqHtAVEVEJ19l26yIUGKYgCnjmanRDzNzvr+IZvcAetY752s3SgTWX2fCRxdyYepQqGvCcBeTH8nWIyHlCdlOhWNKWFkkD/gZSjVO2gWk79NELOGonJJ8tW0qNUrY1QF8Jqaqf55Kfj8XPfT1O9bjYHiZfWqv+EPKCViztv3xQ2/sO3jS74KiD2xisP/G00qjgTJ0bwqvvvuHELcmYUajiAMK3vPCaEPTxRMRCSUS4xwSGVFRbEkFqGpt7y2jd7/feOHliek3DNufWLHWnGWjDKt3QdoQ0GWb+88hbrrgpeXMjorSAPvYjd5nEB71W1Az8lT/sbXekrjagq4hTirEkF5BGwF6/5YA5z77A/ogsCXwrN3+tWonvccn+z77Xy2p2dfGHID1gYDaf3W+r1QpLntN7/HZ6Fit3df0mup7gpWhCf9EmeyszZYzolvv+2ZrQBo6y7Wrruv0S1i+qtQuwZQsXtn+8n5VQbDafzV/3C8i7H/+xUIjHbjLfOWzbUmHgjj2lfpdy4dK8J9NRmuIA74DQTGtBKb0Zinjahqq1XrHSpVVjixjy/a3275W10HGWFaGKYlqR/QsSBn4ZoYjqp+qurByTHpW095jrc5BV7k/e09R9OtzkfcHdAK2miLSNU8sUHX4yuwlsYHEgWUPoel68JMAVjFG7FQxu3wcTxz/Go6dexxRPkRoZOItaWDdObuZLkDP+tZpuWRuZpkbXzeIzO6NdLVYs3c9RyB9ui/89L/9eyq9KmlU94M6t11b5e712SskplYNtmtYlWC5nZm5ZcRixGKnPfS8o7J3de7Wb2v2m8FJwWY7srGOSHYvpi0vcSzNtFW62yC8g3WbpF0roMdkuZPooeeRuEVo3iTuve37Yfg7YcYTSHxG1QwkW9B1WqhmgJ5HTGBnUMCLJLtpZIHp7r76vrvorj8wdIq6WkDPorXs4/oBeu+N1f2e25pd9Bufsr43JMuK6e5t/P6D4IyM0f5/M6jHzsu132OzUrnK7tP+64AMu9/7S+9r3eszABy093JZrSEUrQ/ulOLU2vdPASEVdkk7z2oJ24DU17sN659/fgE9Xe8GArq6BrIqQu/2bgTolx3TDNA7WUEK6Fn/PBNgEovPlHLH/1PA6xKENj5bg66/Qee4t0Kz/l7qfS77nGzhy/4nkZAgTjBnBthb1r2S62yQcNOg7R/0/KDj03f9SDgJwCkiAnobGm1PWTKWS9xBEpPJXUG97SGxY1iVELO1o3ji6a/g1KWH0Y5rkJrMoEVk0E58p54XUmav2qJq7XaC0w4AZyt8ttap/4k7dBdRZDi2niIBc8uIYOsRDI5K2mRGqOBFBWvdJED92L9CO+jQ9AV0vr24y76AgB7pLKUnMHVHAF33p3Db9W9BUT8AK55C4tuqFGioC04OeGIiiZihswzDQ9rjXZshXHokXgyAvjnYPjeA3ntJPLsS+wsL6OsXQNF2ZgbzHAH6+vcftNg9W0BX7y+3cgrgCqA6GejLgK4ym5QrqmQKVC4vBNbvAKBvtOCtDzJ7wZx/L8YzqclHBuKZ0Uev0NRLH9DZgFCAzrW1o2gmlzgJkxYi/m/qSJwIK+4snjrzEI6c/Dqq3nnYFR0etdmvPsEchFfP7/MpqTq16+upFHWrPJdXj7o7S0APIk/IlBSosfREwJxfBHNDi3oAnWX973pAj6EAnRk6AT0PI5jCvq33YrJ8ewroORGw0AxXSkIqoleA3puhyzUoWrpp6auTpq8ti66/QmROto/+ZL8I+0oy9PUZT/ZzttA9Vxl6Z/87gcyVlKJeOEDfKFPP+u/XAugqwc4yabXzm1UFNlodBmXo6jW97997zAhS3Qj/5Qw9LVW+iAA9I3JtBr4ZRyTru2biJFmGTiIhz2u31J5eEYPGY57VfXj1uDUoaO2foTMYzcxdSNxSfXRVk6JNqQYvDJAfKqDqLeHw09/CsbPfRj2cQ2TW4aMlLPOXLKCvyZrXrNRXdELYpvGCtrjNOZYunApm6VaanZPtzt9nZfwM0Lutuq4+wxV94AZ/9CLL0GOEGvsvZDdagJeDFU9jonQIe6YfgJ1sQeLnRDJQ01n64t9yfI0+6rl0BpWM1s1L7r0ljo0O2gsF6C+X3C8H2ucS0DcD8kEL3pUCevf915bcXwb0tIf+Ii25Z2OPvS2Fbj9RXZNZVt47x5wBeKYFvv46utJK2JX+3dUu6IOu736fz9n6TEJ7TY+XbU3O5VMgJQc0g1WcnDmOI888jIXGeej5ELHpoeFWe5iUV7sH39nX9fIb1m7J2vL6hlupRXD9Bixbk0zcMSlVnmXnIUw9gU3afsrzWg/oKhC6ksRr82P0IgN0GqKqeUQZP6LRQTKFXLITN+17KxxsReIVoHMOVPdlxk9l6AaSyBFAJ/OdgN7JfHtK7ryYVZlv8x46ZSH7Zej9bogrydDXv34tsKcjeNdAilvXYehyCbKKRd/7ZW2PeKM/HbRgXEkPfdM+eufMZCXslBjUZ+58/TaqPnT3t+u3d5CF4iBAV9dQ7/v33oTM3JRNaG9Asdkxe7mH/sL30NX5U5MvWc88y8aze7E3K+ffCFM7/dro/s/ek+f8+e6RD4K7Qfdnf0BPaZCy/ijCohD72Mako5zhwixEOPLMI3jq1KOoegsIzTbcqAk/cWXOPopVQvbSfGQkuJ6t76zFvZXdbAFYzyCL4IcNGVFzOPXAEfV00sLUOYfOMnwqOpPJH2cV5M6icm3H7sUF6EjEjef/b+/MmuO4rjv+n15mwWAjNooiKVK0JKrsmLZSccqVh1QlKfvBL4krfk6lKt8qqeQD5AOknHLZD7LlWKadkLYkkqIYkhI3ECBALLP0TC+p/zl9Zu40MDOQgAgLMVWoAdA93bfvdN/f2Y92qWFtyRAVLCFtzuPPvvV3qOIC0nZdKjWBEZiS7sDC97TzVDV9TXJOdVJ2M7kfJaDv1NIPxoducWnDffXDH7dx8SzjFozhJRH0nLuZoXv/OyCgjzK5HwTQR5ncT4F+tDV0F+i2RhQ1coO9+cldAaC3rhQeIbuHjzfQreww08zYxpO59OzelgjME7+Bz5/fxq37/41HK3dRqsXwKhm2o220WGUwZJS8lkk9ni+tJaACiQPwHLo7rbu98Od8cYuRpI0e0H2PFQi1xGvoMw+9hECqMOZpaiIXWKT8ECHhS07kEQM6exRpC0mfeXxdHxUsorM5je9/5yeo4iLS9iT8rCJ5i4NAr0iOpKSGFIDuureOItD74P3/AfqXMfONA/bo7Vp4c9RrV995L23LHpn9aejFKHf3nAcF9L5wMuhDPwX60Qe6K1jy2ZCuXVIkRqN/qY0zit3S0lx/upnc3WfKNd8fa6BL/rWWIGWRHulSJ21JYyR+C3Gwhf/4xb9jq/sM2/EKEj+CX2EXuAydOEXUiSRv+3gDXUu89uGtTb+Gw7wfgM3aKEAzzzcPtJa7NHdh/npJfOpaJCev254z3PWh79e68bUD3V3s7aHovef9fIOwhKi9henaLKKtEH53Cdfe/hGmwm/Aj+fhpSyvx0nROria9qpF/9XkrmcxDX0wXsWia/sFZ9xxSCOJQm1887GNA+NeTO6jrp83jQAhv4Di/BS1gx3b87Q1K31o59rr+N2Fbpg2XVzIBj+ToZT3KR72eff6d5qcDwboo9KubFzuIjw4T1paVn8GE4EZrKmfd9O6+hGwUsKgxPKP2jxilJ/V3d47H4VR6eA1WqBxv09XmxwnjBW/352Cl+bGjps/+9xu1hYruyw5vPIcapS7urGcdJ8hUe5SMtPJUvmSCkreSnNw7ovzZeZzLn4sXWq93Xk9rKS3V4F0t/3GrRF7+Y5GnX+/xx9pchcjeypFUtixrN2NsdVsYGp+AmuNZ/jV736GR6u3kVUaSIMGEq8t+ejSF1y62qn2ebyBzlRoBlMbxF2gu2DQgE/LV9eYgy4q1QS+xwYyKhZZ4xlq63SfszCNzk+ei5S3wi0mwn3Z+77IFbvncxL2A3md51DvBSfeLA9+HFijx+Whjwa69vwl0DvRJiardXQbIbzOIr755g8xW72KIFmEl/Ch0042YmKXaPYwr9qjZR6PO9CHmctHQt7JQ7eFw91/3GIwDOju/3cD+gC887KLp0A/BfphAJ2wdgE+uLCxWldZatH3GnwwAifXyMdZb8YLRAfTzfCwgC5wYl37Soj1zS1kfgnzC/N4svEIv735SyxvPEQzWUUaNpAFLSQeG9oY0JnDrX3Dj2vWmhaPcYFuMHc0dF6jQDEXPKVwkgXGdlEpd3Oga3MZBtlRyAmlPjzT2fqFryxrrSDq7oflPe4dEaBrAwX2dIjjTUyUK0jaBPoCrpz7SyxNXUOYnsuBTnEi96HLjNBERHPf8Qd6T8vZJZCtuEANQHoI0IufGa2BDJoniibyolAwsF0UMSvE8FUKq5xq6Kca+v40dAO6mc95vxZ94CwOw/K33GZtQNlxjvsR9K+qhi4FZQKiKsFmawvVyTK8agm/++g3uP7HXyOrRMjCCFnQRuZ3kKCDOO1KSV+bZwngPrZIJ9DN5G4R/05tCdMUDejSVIYW3by6otdFJehI9hWDuq25DN8V6AywtPXVNPR+2RoRGPeN87xMbq8SnKi2h6Wh09sQgGV603RLQvxL3SrQnsVrM9/DpbPfRzk7Dy+ZzMeoVXnUcsCiCMcf6JL2VDC596wNBcDv0OIPxOROqXR47radczdfOMdpfY1PNfRTDf0wNPRRtf55zzYajR58zE9uncP2IviOM5mPs4KN+/y49Xy/xx/1eelJF5aw2drAmfkpdNHEhx99gFsP/ogIDTS6myhVMmReLD9pRphH8k7litemddgLPstxF3VktrtBcaadcz2269EYLa0eR/bEUn5cOiR6bLvaRTmIpIiMtBzmdUnVU09+WJZam0e57YNPNNB9hg/AYw9GbDEkA0FWQ9aawXT4Lbx7+a9QyS7CS6byVnMGdPV5qAewXydNTfGDpV+1WUte7zkPxnLN0oftQzegH57JXYE+zPw+zuR+CvRTH7rePIfjQ7fCMS44LQ2N79TOqY1TM3cD3Hoa5hi4jAPyfoE7jm37Pf5IoJeAbhYjC2MEEzE+++IjvH/9P7HVXcPE3AQ2W5vwwkC6pbBENkGepmwbyyJfXW2Nm47u5z3u+g53u7Rn0SH0cvKtUFReXkdKpzK1WVu+EugsJON5GQI/RlBqC9DVCs8gQ0a2ewjo1mEXtrx0tHgn8ufkBJvcCfSyTpLfQBZHqPqTSJqTCOMr+O7VH6GKS/CS6RzooT+w+wAAECJJREFUnAq2qNNesicB6P3CDvl95TZyGDCj7LLd6igX7Dau5jF+QZAeR73narfArmHauRYE6t+euwVNuQ/saVBcP19dzMKnQXHaR3ofQXFu7IiBnBHsVrqVvbvdnHLrnmja+uj2yIOWq93gM/752p9Rdb/HH/V5Zv/GpQz1qQpufXEdH978ORrpMuKwje3uNvxqBYnUOmc3vRJS9oJP2eu8Cd9jMxcqpKPbfx4usMedPW+YIqQtmtzVdM1ubgQ6E6xFO2dZVz8TqAcMhkOLPf96ajfbAVMrD/1AuubZS4GuvSJONNBTNogvxQjCJuL2NuqVGSSNSSTbr+PPv/1j1EqXc6DTFHKygb6blj5Scz8Ik7skng2ai12Ajza5E+inPvTTKPfD09AJZoLchbh7z1ar7Pmgkb32w/vbcs5Hd1M8+UBPfA8vGs/w+49+gfvLNzGxEKNd2sLL1gZqU7OIOvSHslELi3lRQ99GCQ34XlNgl6SsBd8H1ziEHrXtWilOC+uo67Pfm0HrTxDA7N1OoMcC9CDMEDDH3I/hp2yf2+0FwCvQfQV63lZYRINXBegZS76WEoRhB1FrG1PVWXSbZUQb0/iLP/0Jatm78OI5sEyhmMkkyt1aMqopaKCwypcwuTNdI2FzkK+YtiZJGxa66Pi7h0nFrqm/J7nJjZRr3/kvup9K9r3PDDm+BGEWqsO4i9foB8j8X7tVOtNB7WZy75/vJGroKpn3r70YZGUJJzo3CvOvlramUcb99qG7WTjET1mAkQFJtfwx3/CYykHaPlVT9na7j/pH79ez7+9HiTKfq57J3Uzvg21oNXTKXF95G9U8bWo/ubjUvglzBrcZnPk/M7Fz7vh/vlvXNF6TfYYCwajXUTa5aykU9w5wk6Fs/bC1xVIJuV6qVST2EjS9CD//4Kd4tnYX1ZkY6+1HaCWbqE5PIC0F0nEtS9mz3IDeRAnsfNkWX3IsJvdx1SiOGsad8chtakAvVhUlG7TPecYudF4Xnt9FGGYIQ/rIE5TStsQRaWywmtwJ9HIYCtDdGA9zDruVTQ9iZnau905QnFgFdEmTtdwtk+4klto4Sv/y67/JrMGB1U3mA8Xf+ZDxwXJfLiC4FoTlKjodmm9Y+9ZH1i0h7ZQwWZvDwuS3cWXpb5E2F9DtsE8vZKKk/3yaSutLP/SRZAmazSbSNEOtOtGrzUxzW8IO9rkGyu06Vv08x1diS0Tfk9+Zk8rx8Viu5O+a7AbrPfvwvRCbW1uyf602gShqS0StmfR47RyDNKAJAvld54kpNSyOk6LVbmNychIvX76UfdpRB2fOnEGz2dJiF4EvuZ8cI4N8XnvtNaytredNI0oyJ61WS46xtbWFqakp+ZtzbwuXpepwceMc8O+o3ZHxcH9+B/y/7T9Rr0m+LudjenpKjsuITY59dnYW29vbsn/Z92U/u16Z0zwnm/NADal3sxS6kYnJOe33CR4GtFE3fd62emge+G7ugkF/qwb32I8LF30A+jno5g/rCWOFiOpRQOwffzCnnVHueg3Dg+pGAn0PUB82//J/zr/Tv7z/Zbn5qgoKkw1631POCMk0kR1UGJLt7vWY/1CPosKS6UXywb6QtNcFzsZg96Hd01aDfRyI93qeo7wf10HtYy9fpDNUTjiDhilo+rK+0E1ZqYUo+TGiuIGEvvBqBz+78VOsR8+x1VhHJ2nADzOUwgwsiR0nVLSqSJJcKEopGMUoSWAyI91T9h8+oFjtQ5xp08x7rVRzAjKmK8iQJW0gayPwmabGojFcQzkHKijKve70s2cwnK6HITLhT2/F2HGR+4W7n5v1+1kepvDaM2sCX14AakBR5F0xWPpc+qHzIbJyivZg8UK5uFsgijy2Rf+w9KNWmPIBrIQVIPEQd9hHNsBM5V38yRv/iM3ndcyfmcXkxATWVtcF/LVqFSsrz5F5GQgffZVQrdREIifQeDoFmErxnOQ4TgS8HIsfBNhutgToBnAexcBm0r1J8TyWSf/cFkUdBD6hmcj1W6tFq0JllacMeCqEeAJD2UYYdtlRGAJjyZXNtQmOsdVqo9luoVqrybkq1aoIG1NT0+h0WGJQe92yGpFdH8/FcbhgZVCQ+x1ZIBFvOB6Hgky73eqlWFCSnJjgOaO8D7Qn23VR72uMHHPajUWAsQWU46AgZcKR66MswvVoAt15/PL7dRD47na17gzf3gfVKKC72rHN0Y5nJdfS7ThiMjZBZI9r4W4CkwK9qKEXJXlX4nfSEwXoBP9gJazRQLfgIOW4tEYeMf7dhCS39rrdy8PKtu5xao7lbgQ6u233I7EdDZ2tpcH1JcFEvS6paY3WBoIan+0Aa5tPcefxH/D7R/+F7WxDFBEeJwzZ991DkjIOIZaAQr7HMc3t/c6UKmQS6Mdy6gqQdfLPLcI9T1Vj97QsjeAjQhgwqr2LIGBUO7V2zipbeKuFIpdnJbrdFBxpD21Bx4Wpcn3qX3UWyTYpJ5t/H9r73IQIfbb72LXf7Ylj4/E8D98I+m8f/lCGaz2EeQADIBdz3hDFxckGT5M3r5b7UcKpltlZzRegc7Gv4k1888I/YLr8DqJ2E0mni3ptUrZ3ogj1+gRanTZqE1U5BuEUBmoR4EOvwOpgYqIucJqZmRHNdnJySjRdApJAJ1SpdVIL5fipsVJbNusCAcnr4zG4nf/n8Qlcaug8HqHG7fV6Xc5PgYLXbv49HnNzcxPT09NybMKw0+VNkUmlJpu3re1t1Go1+RJEYCiHCMJQtPXpmZlcM6aAkohmzgctSxKZc0Kc7xwHFzgzNfJ4HB//5nn5rtpzDd1uLOdrtWiV0KhMWg04t9xHBQRK+hBtm9s5TzwXrQhckHmNhDi3Gdx1IcglWOdudRdoaqZHT0P/+oFuWq0L/VOg6/fgFn8xAdvtV2755Jy7YovTr7pIHpfPiXm3Jw7RlG7hVly4udB7aEdd1KcmkSBBM9pAUE3hlbv47P4n+O3Hv8JK+gSdoCXPt1g880IoaUYlRdcVAp0/Jw/ojmXIotx7PnSN12L3tBI6CLwOQr+LcsiqcF2Usg5kjsRlrG6bwwC6ZXC5QOdY+lUud2rofcCzhktBQ//X3/xAZoVAFTCXSgIyvptGaw9I0YfMD1LAIBy4rRyUEZbKSFhnOY7hdy/gO1f+CTOVq+hGbaTdBDNTs0iTFK0Ga+iG6OZSo55bI7YJa0JmZkZNw9R219fXsbCwgEePHmNxcUmAe2ZuDq2og5XVFTFjc1++COWnT5/K/u6CYqUjeS7CrV6fxNMnyzh//oJozjwHgckX/1bNV83vhN/du3exuLgo556bm8PK6irm5ufQjiJsbGzI/gT62bNnBdgioFTKWH/5UqwM1NR5PJ53ZWUViwsL8sXFnY6Mx8ztdm7OP6+JAsiLFy9kXJcuXZLvZm1tTUz+PAeFDQoGfKBFMOpSCFINna9arYrNzQ0RRvT8dZljXsPLF2vy3RHonCuem+8UEvgy4a6onfcfgKNmcv96gZ6mvG+Hm9xdi4j67NU0/6po6K47z01HMzeEuXSKwpCtNUUN/7jAei/jJNDlR1WY3Deuzgwpi02TuxeI0oMgRaXuo51s4P7nt/Hp/Y/wZP0holoDKaud5SDnekJwSyYRjyDWV9a+Vw3d4o1OhobuxpsXa7gr0Jlr7pViVIJEgE4tnYBHFsm6d9hA79ec70NctfRBk7v+PWh218ZmtLr03QLiQ+ftRHgQzBZ4YkAvFo93oU7ttFINxdwj8Gd0oFfW0rq8eaJzOOP/AI/vpXjvu9dw+eIl3L19D9NT05iZmsb7v3wf5y9eEH8PH2yCmkB/8OCBaMPz8wu5KbgkgCZUl5ef49KlyyJ0XHzjDTz4/As8/PxhDlGtgMQX9yf8qE2bGZnnICAJX8L+rbfexp3bd3HlyjcEfsvLywI2y38lKAlZgpCgv379ukCQczM/P4/7Dx7g8puXBeIUBmhB6MYxLly4IKAVrXx2Bnc+/VSuzeTJy5ffxK1bt/H2W2/h7t1P0Wm35Xo4Lp6T0OW73HBpKoICt3GOz507J//n/NCycO/e/8q1ECp8qClsNFsURmpy3RwvfeiffPKxXMPq6iree+89mReOlxo6P2OWCH6G83z+/HkB/2iTex5IMqaW+ajF7eB96IcHdBFyCrUSXnWgC6rStJeGxnvXNa8XBUY33sCdz70A8rjto0DXCmXqyDCoM9TRk85pYbWC7dY2wECuiQxfLN/DjY8/xLOVh/AmErSDJrJQAzMJAtPEPRb5ogVN1hAFumh9EvzYN/Eeb5N7Pme9TmsW6c4HUUuNlzJCPEUlSFEOySgqOW0g1fiitFQ+VA1dcWXxN3mAaiGIdqdCbf/Jge7EsJT++YO/lqPYgu6a3M2/xe1F7Vz+J0CnqbijC38KhF6YV91JBehvzP49NpZruPrO2zi7sIRnT55jqj4tPvQbN25IUEY7Ui14aemsmNwfPXokmiL/Vl+yJ2AlnDY2NkVz53jm5uexuraOJ0+fCHRNG6CZmQCk1k6IW3AfYU3wUtvlsd555ypu/M8f8Prr5+X6uc2CEwyk3JfmfB7n1q1bch5qr4Thk6dPRUNvNJsiEIipHcihHGF9/SXevvoOPrt3T4QT868T6Ldv38Gbly+L5tyNotwFoEF0nHczjz979kzGqi4C9YOb62BhYRGrqy/EakCY0+TOba12S0zu5jJZWlrEvXufCdB5PdeuXcPjx49VWKhUe8e1hZfXyGNyvsyXb7fQgKYuUc79bk27+XjHaVgnAeiuyb0IlVcd6Ga9M8WA87Fbv3JXEDKovwpAh1RqyzV0AXqe50zXGSuVZzHK9TK6aOPJ6kPcvn8Tnz+7iyjZgF/L0PE6SL0+0AltMb/7an7XdMC+yd1iRnQ973e6PG7CkI7XgK5QdLVd6x1CDT0MMlQpEPl0BbdEOyfouT8Lox2myV1j8iyoVwMa6MY0Drnrp1OCLedxHhRXBLobcGVAN8BzUR8FdAbp9cw8aQY/Y+S4tpwj0C9M/xgXF78nZuV2s4Uz0/MilbaaLe2U5PnSxo8gogm5Uq726jYT3DQt86I5RkKUmi9/CDf6psvVmmj4Axeea7YWKGfpMLyJ+Tn5bBCIhssCN/TR8/gcg1kpzJ9nJm+avWmmtnQazkvEyH2vJCZ3atgUJPg0aRS8h5cvNzC3MC/70QRPkzuPwfNRMJms12XuGJhkfnMew3z3VueacDffOgUdszjQdE+gE8CUwBkQI99bQr+6ziOPd+bMbB40pz52zvvKyorMwxIFjTwQzvz4dg9YgF5xYe2B+xToSBKtuOWajF2J2oRMg9SrZnLn/dpzMTAQMP+xeTA3hAuUVwvouohbX2+NmiZo2dccaHbamJitYaO9hpt3ruPOg5toxuvwqzFSwtznom61JGj9yAMk5bAa3W5Al7UmDwI9WUBXc/RgeKZWJQ28NNfQE4lyR8qI94761kseuql/yEDX1FnljbqcFeaqZPe5lmvv1ptdBLIUCavgOUD/P2xVgorLTHpK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52"/>
          <p:cNvSpPr>
            <a:spLocks noChangeArrowheads="1"/>
          </p:cNvSpPr>
          <p:nvPr/>
        </p:nvSpPr>
        <p:spPr bwMode="auto">
          <a:xfrm>
            <a:off x="2328779" y="465138"/>
            <a:ext cx="7518400" cy="914400"/>
          </a:xfrm>
          <a:prstGeom prst="horizontalScroll">
            <a:avLst>
              <a:gd name="adj" fmla="val 12500"/>
            </a:avLst>
          </a:prstGeom>
          <a:solidFill>
            <a:srgbClr val="F3FBA3"/>
          </a:solidFill>
          <a:ln w="9525">
            <a:solidFill>
              <a:schemeClr val="tx1"/>
            </a:solidFill>
            <a:round/>
            <a:headEnd/>
            <a:tailEnd/>
          </a:ln>
        </p:spPr>
        <p:txBody>
          <a:bodyPr wrap="none" anchor="ctr"/>
          <a:lstStyle/>
          <a:p>
            <a:pPr algn="ctr" eaLnBrk="1" hangingPunct="1">
              <a:spcBef>
                <a:spcPct val="0"/>
              </a:spcBef>
            </a:pPr>
            <a:r>
              <a:rPr lang="en-US" sz="3200" b="0" dirty="0" err="1">
                <a:latin typeface="Times New Roman" pitchFamily="18" charset="0"/>
                <a:cs typeface="Times New Roman" pitchFamily="18" charset="0"/>
              </a:rPr>
              <a:t>Vân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dụng</a:t>
            </a:r>
            <a:endParaRPr lang="en-US" sz="3200" b="0" dirty="0">
              <a:latin typeface="Times New Roman" pitchFamily="18" charset="0"/>
              <a:cs typeface="Times New Roman" pitchFamily="18" charset="0"/>
            </a:endParaRPr>
          </a:p>
        </p:txBody>
      </p:sp>
      <p:sp>
        <p:nvSpPr>
          <p:cNvPr id="11" name="MH_Others_1">
            <a:extLst>
              <a:ext uri="{FF2B5EF4-FFF2-40B4-BE49-F238E27FC236}">
                <a16:creationId xmlns:a16="http://schemas.microsoft.com/office/drawing/2014/main" id="{F29F76D2-BE68-4725-9FB2-4F1AA1A3D08F}"/>
              </a:ext>
            </a:extLst>
          </p:cNvPr>
          <p:cNvSpPr/>
          <p:nvPr>
            <p:custDataLst>
              <p:tags r:id="rId1"/>
            </p:custDataLst>
          </p:nvPr>
        </p:nvSpPr>
        <p:spPr>
          <a:xfrm>
            <a:off x="2449095" y="1379538"/>
            <a:ext cx="7023100" cy="950495"/>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endParaRPr>
          </a:p>
          <a:p>
            <a:pPr algn="ct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Thế</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nào</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là</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từ</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nhiều</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nghĩa</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p>
          <a:p>
            <a:pPr marL="571500" indent="-571500" algn="ctr">
              <a:buFontTx/>
              <a:buChar char="-"/>
            </a:pPr>
            <a:endParaRPr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endParaRPr>
          </a:p>
        </p:txBody>
      </p:sp>
      <p:sp>
        <p:nvSpPr>
          <p:cNvPr id="12" name="MH_Others_1">
            <a:extLst>
              <a:ext uri="{FF2B5EF4-FFF2-40B4-BE49-F238E27FC236}">
                <a16:creationId xmlns:a16="http://schemas.microsoft.com/office/drawing/2014/main" id="{F29F76D2-BE68-4725-9FB2-4F1AA1A3D08F}"/>
              </a:ext>
            </a:extLst>
          </p:cNvPr>
          <p:cNvSpPr/>
          <p:nvPr>
            <p:custDataLst>
              <p:tags r:id="rId2"/>
            </p:custDataLst>
          </p:nvPr>
        </p:nvSpPr>
        <p:spPr>
          <a:xfrm>
            <a:off x="417262" y="2526633"/>
            <a:ext cx="11884025" cy="806114"/>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Dựa</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vào</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đâu</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để</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phân</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biệt</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nghĩa</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gốc</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và</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nghĩa</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a:t>
            </a:r>
            <a:r>
              <a:rPr lang="en-US" sz="3600" b="1" dirty="0" err="1">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chuyển</a:t>
            </a:r>
            <a:r>
              <a:rPr lang="en-US" sz="36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a:t>
            </a:r>
          </a:p>
          <a:p>
            <a:pPr marL="571500" indent="-571500" algn="ctr">
              <a:buFontTx/>
              <a:buChar char="-"/>
            </a:pPr>
            <a:endPar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endParaRPr>
          </a:p>
        </p:txBody>
      </p:sp>
      <p:sp>
        <p:nvSpPr>
          <p:cNvPr id="13" name="Rounded Rectangle 1">
            <a:extLst>
              <a:ext uri="{FF2B5EF4-FFF2-40B4-BE49-F238E27FC236}">
                <a16:creationId xmlns:a16="http://schemas.microsoft.com/office/drawing/2014/main" id="{7427C624-DBC6-45D9-9C1B-9DC82D286442}"/>
              </a:ext>
            </a:extLst>
          </p:cNvPr>
          <p:cNvSpPr/>
          <p:nvPr/>
        </p:nvSpPr>
        <p:spPr>
          <a:xfrm>
            <a:off x="828471" y="3104147"/>
            <a:ext cx="11094824" cy="328712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mj-lt"/>
              </a:rPr>
              <a:t>Dựa vào mức độ cụ thể, trừu tượng của từ để phân biệt nghĩa gốc - nghĩa chuyển</a:t>
            </a:r>
            <a:endParaRPr lang="en-US" sz="2400" b="1" dirty="0">
              <a:latin typeface="+mj-lt"/>
            </a:endParaRPr>
          </a:p>
          <a:p>
            <a:pPr marL="342900" indent="-342900">
              <a:buFontTx/>
              <a:buChar char="-"/>
            </a:pPr>
            <a:r>
              <a:rPr lang="vi-VN" sz="2400" dirty="0">
                <a:latin typeface="+mj-lt"/>
              </a:rPr>
              <a:t>Từ nào có ý nghĩa cụ thể hơn: Nghĩa của từ chỉ những sự vật, hiện tượng hoặc tính chất, hành động cụ thể, mà các em có thể cảm nhận được bằng giác quan thì từ đó được dùng theo nghĩa gốc.</a:t>
            </a:r>
            <a:endParaRPr lang="en-US" sz="2400" dirty="0">
              <a:latin typeface="+mj-lt"/>
            </a:endParaRPr>
          </a:p>
          <a:p>
            <a:pPr marL="342900" indent="-342900">
              <a:buFontTx/>
              <a:buChar char="-"/>
            </a:pPr>
            <a:r>
              <a:rPr lang="vi-VN" sz="2400" dirty="0">
                <a:latin typeface="+mj-lt"/>
              </a:rPr>
              <a:t>Từ nào có nghĩa trừu tượng hơn: nghĩa của từ chỉ những sự vật, hiện tượng hoặc hành động, tính chất mà các em không thể cảm nhận bằng giác quan thì từ đó được dùng theo nghĩa chuyển</a:t>
            </a:r>
            <a:r>
              <a:rPr lang="vi-VN" dirty="0"/>
              <a:t>.</a:t>
            </a:r>
            <a:endParaRPr lang="en-GB" altLang="en-US" dirty="0"/>
          </a:p>
        </p:txBody>
      </p:sp>
    </p:spTree>
    <p:extLst>
      <p:ext uri="{BB962C8B-B14F-4D97-AF65-F5344CB8AC3E}">
        <p14:creationId xmlns:p14="http://schemas.microsoft.com/office/powerpoint/2010/main" val="34882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3;p47">
            <a:extLst>
              <a:ext uri="{FF2B5EF4-FFF2-40B4-BE49-F238E27FC236}">
                <a16:creationId xmlns:a16="http://schemas.microsoft.com/office/drawing/2014/main" id="{233F5C72-0AF1-4BE9-ADC6-8252B0057D17}"/>
              </a:ext>
            </a:extLst>
          </p:cNvPr>
          <p:cNvSpPr/>
          <p:nvPr/>
        </p:nvSpPr>
        <p:spPr>
          <a:xfrm rot="10171928">
            <a:off x="3417856" y="547791"/>
            <a:ext cx="8427501" cy="5591171"/>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图片 43">
            <a:extLst>
              <a:ext uri="{FF2B5EF4-FFF2-40B4-BE49-F238E27FC236}">
                <a16:creationId xmlns:a16="http://schemas.microsoft.com/office/drawing/2014/main" id="{34E59147-7F58-4DA2-8919-C5E476957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97" y="-171260"/>
            <a:ext cx="7023100" cy="6968021"/>
          </a:xfrm>
          <a:prstGeom prst="rect">
            <a:avLst/>
          </a:prstGeom>
        </p:spPr>
      </p:pic>
      <p:sp>
        <p:nvSpPr>
          <p:cNvPr id="5" name="Rectangle 4">
            <a:extLst>
              <a:ext uri="{FF2B5EF4-FFF2-40B4-BE49-F238E27FC236}">
                <a16:creationId xmlns:a16="http://schemas.microsoft.com/office/drawing/2014/main" id="{82F8C554-0E62-4768-A2CD-337717D0108A}"/>
              </a:ext>
            </a:extLst>
          </p:cNvPr>
          <p:cNvSpPr/>
          <p:nvPr/>
        </p:nvSpPr>
        <p:spPr>
          <a:xfrm>
            <a:off x="4799251" y="1664044"/>
            <a:ext cx="7023100" cy="1569660"/>
          </a:xfrm>
          <a:prstGeom prst="rect">
            <a:avLst/>
          </a:prstGeom>
          <a:noFill/>
        </p:spPr>
        <p:txBody>
          <a:bodyPr wrap="square" lIns="91440" tIns="45720" rIns="91440" bIns="45720">
            <a:spAutoFit/>
          </a:bodyPr>
          <a:lstStyle/>
          <a:p>
            <a:pPr algn="ctr"/>
            <a:r>
              <a:rPr lang="vi-VN"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rPr>
              <a:t>Dặn dò</a:t>
            </a:r>
            <a:endParaRPr lang="en-US"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endParaRPr>
          </a:p>
        </p:txBody>
      </p:sp>
      <p:sp>
        <p:nvSpPr>
          <p:cNvPr id="6" name="MH_Others_1">
            <a:extLst>
              <a:ext uri="{FF2B5EF4-FFF2-40B4-BE49-F238E27FC236}">
                <a16:creationId xmlns:a16="http://schemas.microsoft.com/office/drawing/2014/main" id="{F29F76D2-BE68-4725-9FB2-4F1AA1A3D08F}"/>
              </a:ext>
            </a:extLst>
          </p:cNvPr>
          <p:cNvSpPr/>
          <p:nvPr>
            <p:custDataLst>
              <p:tags r:id="rId1"/>
            </p:custDataLst>
          </p:nvPr>
        </p:nvSpPr>
        <p:spPr>
          <a:xfrm>
            <a:off x="4896527" y="3233704"/>
            <a:ext cx="7023100" cy="1624330"/>
          </a:xfrm>
          <a:custGeom>
            <a:avLst/>
            <a:gdLst>
              <a:gd name="connsiteX0" fmla="*/ 0 w 3254309"/>
              <a:gd name="connsiteY0" fmla="*/ 0 h 696722"/>
              <a:gd name="connsiteX1" fmla="*/ 3254309 w 3254309"/>
              <a:gd name="connsiteY1" fmla="*/ 0 h 696722"/>
              <a:gd name="connsiteX2" fmla="*/ 3254309 w 3254309"/>
              <a:gd name="connsiteY2" fmla="*/ 696722 h 696722"/>
              <a:gd name="connsiteX3" fmla="*/ 0 w 3254309"/>
              <a:gd name="connsiteY3" fmla="*/ 696722 h 696722"/>
              <a:gd name="connsiteX4" fmla="*/ 0 w 3254309"/>
              <a:gd name="connsiteY4" fmla="*/ 0 h 696722"/>
              <a:gd name="connsiteX0-1" fmla="*/ 0 w 3254309"/>
              <a:gd name="connsiteY0-2" fmla="*/ 2004 h 698726"/>
              <a:gd name="connsiteX1-3" fmla="*/ 206017 w 3254309"/>
              <a:gd name="connsiteY1-4" fmla="*/ 0 h 698726"/>
              <a:gd name="connsiteX2-5" fmla="*/ 3254309 w 3254309"/>
              <a:gd name="connsiteY2-6" fmla="*/ 2004 h 698726"/>
              <a:gd name="connsiteX3-7" fmla="*/ 3254309 w 3254309"/>
              <a:gd name="connsiteY3-8" fmla="*/ 698726 h 698726"/>
              <a:gd name="connsiteX4-9" fmla="*/ 0 w 3254309"/>
              <a:gd name="connsiteY4-10" fmla="*/ 698726 h 698726"/>
              <a:gd name="connsiteX5" fmla="*/ 0 w 3254309"/>
              <a:gd name="connsiteY5" fmla="*/ 2004 h 698726"/>
              <a:gd name="connsiteX0-11" fmla="*/ 11697 w 3266006"/>
              <a:gd name="connsiteY0-12" fmla="*/ 2004 h 698726"/>
              <a:gd name="connsiteX1-13" fmla="*/ 217714 w 3266006"/>
              <a:gd name="connsiteY1-14" fmla="*/ 0 h 698726"/>
              <a:gd name="connsiteX2-15" fmla="*/ 3266006 w 3266006"/>
              <a:gd name="connsiteY2-16" fmla="*/ 2004 h 698726"/>
              <a:gd name="connsiteX3-17" fmla="*/ 3266006 w 3266006"/>
              <a:gd name="connsiteY3-18" fmla="*/ 698726 h 698726"/>
              <a:gd name="connsiteX4-19" fmla="*/ 11697 w 3266006"/>
              <a:gd name="connsiteY4-20" fmla="*/ 698726 h 698726"/>
              <a:gd name="connsiteX5-21" fmla="*/ 0 w 3266006"/>
              <a:gd name="connsiteY5-22" fmla="*/ 203200 h 698726"/>
              <a:gd name="connsiteX6" fmla="*/ 11697 w 3266006"/>
              <a:gd name="connsiteY6" fmla="*/ 2004 h 698726"/>
              <a:gd name="connsiteX0-23" fmla="*/ 0 w 3266006"/>
              <a:gd name="connsiteY0-24" fmla="*/ 203200 h 698726"/>
              <a:gd name="connsiteX1-25" fmla="*/ 217714 w 3266006"/>
              <a:gd name="connsiteY1-26" fmla="*/ 0 h 698726"/>
              <a:gd name="connsiteX2-27" fmla="*/ 3266006 w 3266006"/>
              <a:gd name="connsiteY2-28" fmla="*/ 2004 h 698726"/>
              <a:gd name="connsiteX3-29" fmla="*/ 3266006 w 3266006"/>
              <a:gd name="connsiteY3-30" fmla="*/ 698726 h 698726"/>
              <a:gd name="connsiteX4-31" fmla="*/ 11697 w 3266006"/>
              <a:gd name="connsiteY4-32" fmla="*/ 698726 h 698726"/>
              <a:gd name="connsiteX5-33" fmla="*/ 0 w 3266006"/>
              <a:gd name="connsiteY5-34" fmla="*/ 203200 h 698726"/>
              <a:gd name="connsiteX0-35" fmla="*/ 217714 w 3266006"/>
              <a:gd name="connsiteY0-36" fmla="*/ 0 h 698726"/>
              <a:gd name="connsiteX1-37" fmla="*/ 3266006 w 3266006"/>
              <a:gd name="connsiteY1-38" fmla="*/ 2004 h 698726"/>
              <a:gd name="connsiteX2-39" fmla="*/ 3266006 w 3266006"/>
              <a:gd name="connsiteY2-40" fmla="*/ 698726 h 698726"/>
              <a:gd name="connsiteX3-41" fmla="*/ 11697 w 3266006"/>
              <a:gd name="connsiteY3-42" fmla="*/ 698726 h 698726"/>
              <a:gd name="connsiteX4-43" fmla="*/ 0 w 3266006"/>
              <a:gd name="connsiteY4-44" fmla="*/ 203200 h 698726"/>
              <a:gd name="connsiteX5-45" fmla="*/ 309154 w 3266006"/>
              <a:gd name="connsiteY5-46" fmla="*/ 91440 h 698726"/>
              <a:gd name="connsiteX0-47" fmla="*/ 217714 w 3266006"/>
              <a:gd name="connsiteY0-48" fmla="*/ 0 h 698726"/>
              <a:gd name="connsiteX1-49" fmla="*/ 3266006 w 3266006"/>
              <a:gd name="connsiteY1-50" fmla="*/ 2004 h 698726"/>
              <a:gd name="connsiteX2-51" fmla="*/ 3266006 w 3266006"/>
              <a:gd name="connsiteY2-52" fmla="*/ 698726 h 698726"/>
              <a:gd name="connsiteX3-53" fmla="*/ 11697 w 3266006"/>
              <a:gd name="connsiteY3-54" fmla="*/ 698726 h 698726"/>
              <a:gd name="connsiteX4-55" fmla="*/ 0 w 3266006"/>
              <a:gd name="connsiteY4-56" fmla="*/ 203200 h 698726"/>
              <a:gd name="connsiteX0-57" fmla="*/ 206017 w 3254309"/>
              <a:gd name="connsiteY0-58" fmla="*/ 0 h 698726"/>
              <a:gd name="connsiteX1-59" fmla="*/ 3254309 w 3254309"/>
              <a:gd name="connsiteY1-60" fmla="*/ 2004 h 698726"/>
              <a:gd name="connsiteX2-61" fmla="*/ 3254309 w 3254309"/>
              <a:gd name="connsiteY2-62" fmla="*/ 698726 h 698726"/>
              <a:gd name="connsiteX3-63" fmla="*/ 0 w 3254309"/>
              <a:gd name="connsiteY3-64" fmla="*/ 698726 h 698726"/>
              <a:gd name="connsiteX4-65" fmla="*/ 209 w 3254309"/>
              <a:gd name="connsiteY4-66" fmla="*/ 203200 h 698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4309" h="698726">
                <a:moveTo>
                  <a:pt x="206017" y="0"/>
                </a:moveTo>
                <a:lnTo>
                  <a:pt x="3254309" y="2004"/>
                </a:lnTo>
                <a:lnTo>
                  <a:pt x="3254309" y="698726"/>
                </a:lnTo>
                <a:lnTo>
                  <a:pt x="0" y="698726"/>
                </a:lnTo>
                <a:cubicBezTo>
                  <a:pt x="70" y="533551"/>
                  <a:pt x="139" y="368375"/>
                  <a:pt x="209" y="203200"/>
                </a:cubicBezTo>
              </a:path>
            </a:pathLst>
          </a:cu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Ôn tập về Từ nhiều nghĩa</a:t>
            </a:r>
          </a:p>
          <a:p>
            <a:pPr algn="ctr"/>
            <a:r>
              <a:rPr lang="vi-VN"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rPr>
              <a:t>- Chuẩn bị bài mới</a:t>
            </a:r>
            <a:endParaRPr sz="4000" b="1" dirty="0">
              <a:solidFill>
                <a:srgbClr val="000000"/>
              </a:solidFill>
              <a:latin typeface="Times New Roman" panose="02020603050405020304" pitchFamily="18" charset="0"/>
              <a:ea typeface="字魂141号-活力悦动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63109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7076" y="1498606"/>
            <a:ext cx="5658485" cy="5658485"/>
          </a:xfrm>
          <a:prstGeom prst="rect">
            <a:avLst/>
          </a:prstGeom>
        </p:spPr>
      </p:pic>
      <p:pic>
        <p:nvPicPr>
          <p:cNvPr id="4" name="Picture 3"/>
          <p:cNvPicPr>
            <a:picLocks noChangeAspect="1"/>
          </p:cNvPicPr>
          <p:nvPr/>
        </p:nvPicPr>
        <p:blipFill>
          <a:blip r:embed="rId3"/>
          <a:stretch>
            <a:fillRect/>
          </a:stretch>
        </p:blipFill>
        <p:spPr>
          <a:xfrm>
            <a:off x="811531" y="1271273"/>
            <a:ext cx="11163300" cy="1571625"/>
          </a:xfrm>
          <a:prstGeom prst="rect">
            <a:avLst/>
          </a:prstGeom>
        </p:spPr>
      </p:pic>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0585" y="73186"/>
            <a:ext cx="5673717" cy="5673717"/>
          </a:xfrm>
          <a:prstGeom prst="rect">
            <a:avLst/>
          </a:prstGeom>
        </p:spPr>
      </p:pic>
      <p:grpSp>
        <p:nvGrpSpPr>
          <p:cNvPr id="16" name="Group 15"/>
          <p:cNvGrpSpPr/>
          <p:nvPr/>
        </p:nvGrpSpPr>
        <p:grpSpPr>
          <a:xfrm>
            <a:off x="880111" y="4110192"/>
            <a:ext cx="4568827" cy="2827020"/>
            <a:chOff x="-114" y="6079"/>
            <a:chExt cx="7195" cy="4452"/>
          </a:xfrm>
        </p:grpSpPr>
        <p:pic>
          <p:nvPicPr>
            <p:cNvPr id="4"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300000" flipV="1">
              <a:off x="-114" y="6079"/>
              <a:ext cx="7195" cy="4452"/>
            </a:xfrm>
            <a:prstGeom prst="rect">
              <a:avLst/>
            </a:prstGeom>
          </p:spPr>
        </p:pic>
        <p:sp>
          <p:nvSpPr>
            <p:cNvPr id="6" name="Rectangles 5"/>
            <p:cNvSpPr/>
            <p:nvPr/>
          </p:nvSpPr>
          <p:spPr>
            <a:xfrm>
              <a:off x="1380" y="7263"/>
              <a:ext cx="5085" cy="2084"/>
            </a:xfrm>
            <a:prstGeom prst="rect">
              <a:avLst/>
            </a:prstGeom>
            <a:noFill/>
            <a:ln>
              <a:noFill/>
            </a:ln>
          </p:spPr>
          <p:txBody>
            <a:bodyPr wrap="none" rtlCol="0" anchor="t">
              <a:spAutoFit/>
            </a:bodyPr>
            <a:lstStyle/>
            <a:p>
              <a:pPr algn="ct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nhiều</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000" b="1" dirty="0" err="1">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GB" altLang="en-US" sz="4000" b="1" dirty="0">
                  <a:ln/>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pSp>
      <p:grpSp>
        <p:nvGrpSpPr>
          <p:cNvPr id="17" name="Group 16"/>
          <p:cNvGrpSpPr/>
          <p:nvPr/>
        </p:nvGrpSpPr>
        <p:grpSpPr>
          <a:xfrm>
            <a:off x="4676249" y="-63794"/>
            <a:ext cx="7223179" cy="5928638"/>
            <a:chOff x="6860" y="42"/>
            <a:chExt cx="10329" cy="13258"/>
          </a:xfrm>
        </p:grpSpPr>
        <p:pic>
          <p:nvPicPr>
            <p:cNvPr id="14"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a:off x="6860" y="42"/>
              <a:ext cx="10224" cy="13258"/>
            </a:xfrm>
            <a:prstGeom prst="rect">
              <a:avLst/>
            </a:prstGeom>
          </p:spPr>
        </p:pic>
        <p:sp>
          <p:nvSpPr>
            <p:cNvPr id="11" name="Rectangles 10"/>
            <p:cNvSpPr/>
            <p:nvPr/>
          </p:nvSpPr>
          <p:spPr>
            <a:xfrm>
              <a:off x="8312" y="1493"/>
              <a:ext cx="8877" cy="8879"/>
            </a:xfrm>
            <a:prstGeom prst="rect">
              <a:avLst/>
            </a:prstGeom>
            <a:noFill/>
            <a:ln>
              <a:noFill/>
            </a:ln>
          </p:spPr>
          <p:txBody>
            <a:bodyPr wrap="square" rtlCol="0" anchor="t">
              <a:spAutoFit/>
            </a:bodyPr>
            <a:lstStyle/>
            <a:p>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nhiều</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gốc</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một</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hay </a:t>
              </a:r>
            </a:p>
            <a:p>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một</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số</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nghĩa</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chuyển</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nhiều</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bao</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giờ</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cũng</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mối</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liên</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hệ</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600" b="1" dirty="0" err="1">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ctr"/>
              <a:endParaRPr lang="en-GB" altLang="en-US" sz="3600" b="1" dirty="0">
                <a:solidFill>
                  <a:srgbClr val="0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500" fill="hold">
                                          <p:stCondLst>
                                            <p:cond delay="0"/>
                                          </p:stCondLst>
                                        </p:cTn>
                                        <p:tgtEl>
                                          <p:spTgt spid="17"/>
                                        </p:tgtEl>
                                        <p:attrNameLst>
                                          <p:attrName>style.visibility</p:attrName>
                                        </p:attrNameLst>
                                      </p:cBhvr>
                                      <p:to>
                                        <p:strVal val="visible"/>
                                      </p:to>
                                    </p:set>
                                    <p:animEffect transition="in" filter="circle(i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24481" y="424821"/>
            <a:ext cx="8533131" cy="6005195"/>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4" y="2694360"/>
            <a:ext cx="4463859" cy="4463859"/>
          </a:xfrm>
          <a:prstGeom prst="rect">
            <a:avLst/>
          </a:prstGeom>
        </p:spPr>
      </p:pic>
      <p:sp>
        <p:nvSpPr>
          <p:cNvPr id="5" name="Text Box 4"/>
          <p:cNvSpPr txBox="1"/>
          <p:nvPr/>
        </p:nvSpPr>
        <p:spPr>
          <a:xfrm>
            <a:off x="4023360" y="2191386"/>
            <a:ext cx="7166611" cy="1865126"/>
          </a:xfrm>
          <a:prstGeom prst="rect">
            <a:avLst/>
          </a:prstGeom>
          <a:noFill/>
        </p:spPr>
        <p:txBody>
          <a:bodyPr wrap="square" rtlCol="0" anchor="t">
            <a:spAutoFit/>
          </a:bodyPr>
          <a:lstStyle/>
          <a:p>
            <a:pPr lvl="0" defTabSz="684530">
              <a:spcBef>
                <a:spcPct val="20000"/>
              </a:spcBef>
              <a:buNone/>
            </a:pPr>
            <a:r>
              <a:rPr sz="3600" b="1" dirty="0">
                <a:solidFill>
                  <a:srgbClr val="000000"/>
                </a:solidFill>
                <a:latin typeface="Times New Roman" panose="02020603050405020304" pitchFamily="18" charset="0"/>
                <a:cs typeface="Times New Roman" panose="02020603050405020304" pitchFamily="18" charset="0"/>
                <a:sym typeface="+mn-ea"/>
              </a:rPr>
              <a:t>Từ “đi” trong câu sau mang nghĩa gốc hay nghĩa chuyển?</a:t>
            </a:r>
          </a:p>
          <a:p>
            <a:pPr lvl="0" defTabSz="684530">
              <a:spcBef>
                <a:spcPct val="20000"/>
              </a:spcBef>
              <a:buNone/>
            </a:pPr>
            <a:r>
              <a:rPr lang="en-GB" altLang="en-US" sz="3600" b="1" dirty="0">
                <a:solidFill>
                  <a:srgbClr val="000000"/>
                </a:solidFill>
                <a:latin typeface="Times New Roman" panose="02020603050405020304" pitchFamily="18" charset="0"/>
                <a:cs typeface="Times New Roman" panose="02020603050405020304" pitchFamily="18" charset="0"/>
                <a:sym typeface="+mn-ea"/>
              </a:rPr>
              <a:t>Bác Tư </a:t>
            </a:r>
            <a:r>
              <a:rPr lang="en-GB" altLang="en-US" sz="3600" b="1" u="sng" dirty="0">
                <a:solidFill>
                  <a:srgbClr val="000000"/>
                </a:solidFill>
                <a:latin typeface="Times New Roman" panose="02020603050405020304" pitchFamily="18" charset="0"/>
                <a:cs typeface="Times New Roman" panose="02020603050405020304" pitchFamily="18" charset="0"/>
                <a:sym typeface="+mn-ea"/>
              </a:rPr>
              <a:t>đi</a:t>
            </a:r>
            <a:r>
              <a:rPr lang="en-GB" altLang="en-US" sz="3600" b="1" dirty="0">
                <a:solidFill>
                  <a:srgbClr val="000000"/>
                </a:solidFill>
                <a:latin typeface="Times New Roman" panose="02020603050405020304" pitchFamily="18" charset="0"/>
                <a:cs typeface="Times New Roman" panose="02020603050405020304" pitchFamily="18" charset="0"/>
                <a:sym typeface="+mn-ea"/>
              </a:rPr>
              <a:t> nước cờ này thật cao tay!</a:t>
            </a:r>
          </a:p>
        </p:txBody>
      </p:sp>
      <p:sp>
        <p:nvSpPr>
          <p:cNvPr id="8" name="Text Box 7"/>
          <p:cNvSpPr txBox="1"/>
          <p:nvPr/>
        </p:nvSpPr>
        <p:spPr>
          <a:xfrm>
            <a:off x="5198745" y="4271645"/>
            <a:ext cx="4815840" cy="1309370"/>
          </a:xfrm>
          <a:prstGeom prst="rect">
            <a:avLst/>
          </a:prstGeom>
          <a:noFill/>
        </p:spPr>
        <p:txBody>
          <a:bodyPr wrap="square" rtlCol="0" anchor="t">
            <a:spAutoFit/>
          </a:bodyPr>
          <a:lstStyle/>
          <a:p>
            <a:pPr lvl="0" algn="l" defTabSz="684530">
              <a:spcBef>
                <a:spcPct val="20000"/>
              </a:spcBef>
              <a:buClrTx/>
              <a:buSzTx/>
              <a:buFontTx/>
              <a:buNone/>
            </a:pPr>
            <a:r>
              <a:rPr sz="3600" b="1" dirty="0">
                <a:solidFill>
                  <a:srgbClr val="000000"/>
                </a:solidFill>
                <a:latin typeface="Times New Roman" panose="02020603050405020304" pitchFamily="18" charset="0"/>
                <a:cs typeface="Times New Roman" panose="02020603050405020304" pitchFamily="18" charset="0"/>
                <a:sym typeface="+mn-ea"/>
              </a:rPr>
              <a:t>A. Nghĩa chuyển</a:t>
            </a:r>
            <a:endParaRPr sz="3600" b="1" dirty="0">
              <a:solidFill>
                <a:srgbClr val="000000"/>
              </a:solidFill>
              <a:latin typeface="Times New Roman" panose="02020603050405020304" pitchFamily="18" charset="0"/>
              <a:cs typeface="Times New Roman" panose="02020603050405020304" pitchFamily="18" charset="0"/>
            </a:endParaRPr>
          </a:p>
          <a:p>
            <a:pPr lvl="0" algn="l" defTabSz="684530">
              <a:spcBef>
                <a:spcPct val="20000"/>
              </a:spcBef>
              <a:buClrTx/>
              <a:buSzTx/>
              <a:buFontTx/>
              <a:buNone/>
            </a:pPr>
            <a:r>
              <a:rPr sz="3600" b="1" dirty="0">
                <a:solidFill>
                  <a:srgbClr val="000000"/>
                </a:solidFill>
                <a:latin typeface="Times New Roman" panose="02020603050405020304" pitchFamily="18" charset="0"/>
                <a:cs typeface="Times New Roman" panose="02020603050405020304" pitchFamily="18" charset="0"/>
                <a:sym typeface="+mn-ea"/>
              </a:rPr>
              <a:t>B. Nghĩa gốc</a:t>
            </a:r>
            <a:endParaRPr sz="3600" b="1" dirty="0">
              <a:solidFill>
                <a:srgbClr val="000000"/>
              </a:solidFill>
              <a:latin typeface="Times New Roman" panose="02020603050405020304" pitchFamily="18" charset="0"/>
              <a:cs typeface="Times New Roman" panose="02020603050405020304" pitchFamily="18" charset="0"/>
            </a:endParaRPr>
          </a:p>
        </p:txBody>
      </p:sp>
      <p:sp>
        <p:nvSpPr>
          <p:cNvPr id="9" name="Oval 8"/>
          <p:cNvSpPr/>
          <p:nvPr/>
        </p:nvSpPr>
        <p:spPr>
          <a:xfrm>
            <a:off x="5198745" y="4363085"/>
            <a:ext cx="6096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800" b="0" i="0" u="none" strike="noStrike" kern="1200" cap="none" spc="0" normalizeH="0" baseline="0" noProof="0">
              <a:ln>
                <a:noFill/>
              </a:ln>
              <a:solidFill>
                <a:schemeClr val="lt1"/>
              </a:solidFill>
              <a:effectLst/>
              <a:uLnTx/>
              <a:uFillTx/>
              <a:latin typeface="+mn-lt"/>
              <a:ea typeface="+mn-ea"/>
              <a:cs typeface="+mn-cs"/>
            </a:endParaRPr>
          </a:p>
        </p:txBody>
      </p:sp>
      <p:pic>
        <p:nvPicPr>
          <p:cNvPr id="1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3754" y="120015"/>
            <a:ext cx="1109345" cy="125857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subTnLst>
                                    <p:audio>
                                      <p:cMediaNode>
                                        <p:cTn display="1"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5963" y="382270"/>
            <a:ext cx="8987791" cy="6776085"/>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205" y="3285496"/>
            <a:ext cx="3872865" cy="3872865"/>
          </a:xfrm>
          <a:prstGeom prst="rect">
            <a:avLst/>
          </a:prstGeom>
        </p:spPr>
      </p:pic>
      <p:sp>
        <p:nvSpPr>
          <p:cNvPr id="5" name="Text Box 4"/>
          <p:cNvSpPr txBox="1"/>
          <p:nvPr/>
        </p:nvSpPr>
        <p:spPr>
          <a:xfrm>
            <a:off x="3451860" y="1522095"/>
            <a:ext cx="6015355" cy="1311128"/>
          </a:xfrm>
          <a:prstGeom prst="rect">
            <a:avLst/>
          </a:prstGeom>
          <a:noFill/>
        </p:spPr>
        <p:txBody>
          <a:bodyPr wrap="square" rtlCol="0" anchor="t">
            <a:spAutoFit/>
          </a:bodyPr>
          <a:lstStyle/>
          <a:p>
            <a:pPr lvl="0" algn="ctr" defTabSz="684530">
              <a:spcBef>
                <a:spcPct val="20000"/>
              </a:spcBef>
              <a:buNone/>
            </a:pPr>
            <a:r>
              <a:rPr lang="en-GB" sz="3600" b="1" dirty="0">
                <a:solidFill>
                  <a:srgbClr val="000000"/>
                </a:solidFill>
                <a:latin typeface="Times New Roman" panose="02020603050405020304" pitchFamily="18" charset="0"/>
                <a:cs typeface="Times New Roman" panose="02020603050405020304" pitchFamily="18" charset="0"/>
                <a:sym typeface="+mn-ea"/>
              </a:rPr>
              <a:t>Dòng nào sau đây có từ </a:t>
            </a:r>
          </a:p>
          <a:p>
            <a:pPr lvl="0" algn="ctr" defTabSz="684530">
              <a:spcBef>
                <a:spcPct val="20000"/>
              </a:spcBef>
              <a:buNone/>
            </a:pPr>
            <a:r>
              <a:rPr lang="en-GB" sz="3600" b="1" dirty="0">
                <a:solidFill>
                  <a:srgbClr val="000000"/>
                </a:solidFill>
                <a:latin typeface="Times New Roman" panose="02020603050405020304" pitchFamily="18" charset="0"/>
                <a:cs typeface="Times New Roman" panose="02020603050405020304" pitchFamily="18" charset="0"/>
                <a:sym typeface="+mn-ea"/>
              </a:rPr>
              <a:t>“tay” mang </a:t>
            </a:r>
            <a:r>
              <a:rPr lang="en-GB" sz="3600" b="1">
                <a:solidFill>
                  <a:srgbClr val="000000"/>
                </a:solidFill>
                <a:latin typeface="Times New Roman" panose="02020603050405020304" pitchFamily="18" charset="0"/>
                <a:cs typeface="Times New Roman" panose="02020603050405020304" pitchFamily="18" charset="0"/>
                <a:sym typeface="+mn-ea"/>
              </a:rPr>
              <a:t>nghĩa </a:t>
            </a:r>
            <a:r>
              <a:rPr lang="vi-VN" sz="3600" b="1">
                <a:solidFill>
                  <a:srgbClr val="000000"/>
                </a:solidFill>
                <a:latin typeface="Times New Roman" panose="02020603050405020304" pitchFamily="18" charset="0"/>
                <a:cs typeface="Times New Roman" panose="02020603050405020304" pitchFamily="18" charset="0"/>
                <a:sym typeface="+mn-ea"/>
              </a:rPr>
              <a:t>gốc</a:t>
            </a:r>
            <a:r>
              <a:rPr lang="en-GB" sz="3600" b="1">
                <a:solidFill>
                  <a:srgbClr val="000000"/>
                </a:solidFill>
                <a:latin typeface="Times New Roman" panose="02020603050405020304" pitchFamily="18" charset="0"/>
                <a:cs typeface="Times New Roman" panose="02020603050405020304" pitchFamily="18" charset="0"/>
                <a:sym typeface="+mn-ea"/>
              </a:rPr>
              <a:t>?</a:t>
            </a:r>
            <a:endParaRPr lang="en-GB" sz="3600" b="1" dirty="0">
              <a:solidFill>
                <a:srgbClr val="000000"/>
              </a:solidFill>
              <a:latin typeface="Times New Roman" panose="02020603050405020304" pitchFamily="18" charset="0"/>
              <a:cs typeface="Times New Roman" panose="02020603050405020304" pitchFamily="18" charset="0"/>
              <a:sym typeface="+mn-ea"/>
            </a:endParaRPr>
          </a:p>
        </p:txBody>
      </p:sp>
      <p:sp>
        <p:nvSpPr>
          <p:cNvPr id="8" name="Text Box 7"/>
          <p:cNvSpPr txBox="1"/>
          <p:nvPr/>
        </p:nvSpPr>
        <p:spPr>
          <a:xfrm>
            <a:off x="2323469" y="2831465"/>
            <a:ext cx="8272145" cy="2640723"/>
          </a:xfrm>
          <a:prstGeom prst="rect">
            <a:avLst/>
          </a:prstGeom>
          <a:noFill/>
        </p:spPr>
        <p:txBody>
          <a:bodyPr wrap="square" rtlCol="0" anchor="t">
            <a:spAutoFit/>
          </a:bodyPr>
          <a:lstStyle/>
          <a:p>
            <a:pPr lvl="0" algn="l" defTabSz="684530">
              <a:spcBef>
                <a:spcPct val="20000"/>
              </a:spcBef>
              <a:buClrTx/>
              <a:buSzTx/>
              <a:buFontTx/>
              <a:buNone/>
            </a:pPr>
            <a:r>
              <a:rPr lang="en-GB" sz="3600" b="1" dirty="0">
                <a:solidFill>
                  <a:srgbClr val="000000"/>
                </a:solidFill>
                <a:latin typeface="Times New Roman" panose="02020603050405020304" pitchFamily="18" charset="0"/>
                <a:cs typeface="Times New Roman" panose="02020603050405020304" pitchFamily="18" charset="0"/>
                <a:sym typeface="+mn-ea"/>
              </a:rPr>
              <a:t>       </a:t>
            </a:r>
            <a:r>
              <a:rPr sz="3600" b="1" dirty="0">
                <a:solidFill>
                  <a:srgbClr val="000000"/>
                </a:solidFill>
                <a:latin typeface="Times New Roman" panose="02020603050405020304" pitchFamily="18" charset="0"/>
                <a:cs typeface="Times New Roman" panose="02020603050405020304" pitchFamily="18" charset="0"/>
                <a:sym typeface="+mn-ea"/>
              </a:rPr>
              <a:t>A. </a:t>
            </a:r>
            <a:r>
              <a:rPr lang="en-GB" sz="3600" b="1" dirty="0">
                <a:solidFill>
                  <a:srgbClr val="000000"/>
                </a:solidFill>
                <a:latin typeface="Times New Roman" panose="02020603050405020304" pitchFamily="18" charset="0"/>
                <a:cs typeface="Times New Roman" panose="02020603050405020304" pitchFamily="18" charset="0"/>
                <a:sym typeface="+mn-ea"/>
              </a:rPr>
              <a:t>Tay áo của bố bị bẩn rồi ạ!</a:t>
            </a:r>
            <a:endParaRPr sz="3600" b="1" dirty="0">
              <a:solidFill>
                <a:srgbClr val="000000"/>
              </a:solidFill>
              <a:latin typeface="Times New Roman" panose="02020603050405020304" pitchFamily="18" charset="0"/>
              <a:cs typeface="Times New Roman" panose="02020603050405020304" pitchFamily="18" charset="0"/>
            </a:endParaRPr>
          </a:p>
          <a:p>
            <a:pPr lvl="0" algn="l" defTabSz="684530">
              <a:spcBef>
                <a:spcPct val="20000"/>
              </a:spcBef>
              <a:buClrTx/>
              <a:buSzTx/>
              <a:buFontTx/>
              <a:buNone/>
            </a:pPr>
            <a:r>
              <a:rPr lang="en-GB" sz="3600" b="1" dirty="0">
                <a:solidFill>
                  <a:srgbClr val="000000"/>
                </a:solidFill>
                <a:latin typeface="Times New Roman" panose="02020603050405020304" pitchFamily="18" charset="0"/>
                <a:cs typeface="Times New Roman" panose="02020603050405020304" pitchFamily="18" charset="0"/>
                <a:sym typeface="+mn-ea"/>
              </a:rPr>
              <a:t>       </a:t>
            </a:r>
            <a:r>
              <a:rPr sz="3600" b="1" dirty="0">
                <a:solidFill>
                  <a:srgbClr val="000000"/>
                </a:solidFill>
                <a:latin typeface="Times New Roman" panose="02020603050405020304" pitchFamily="18" charset="0"/>
                <a:cs typeface="Times New Roman" panose="02020603050405020304" pitchFamily="18" charset="0"/>
                <a:sym typeface="+mn-ea"/>
              </a:rPr>
              <a:t>B. </a:t>
            </a:r>
            <a:r>
              <a:rPr lang="en-GB" sz="3600" b="1" dirty="0">
                <a:solidFill>
                  <a:srgbClr val="000000"/>
                </a:solidFill>
                <a:latin typeface="Times New Roman" panose="02020603050405020304" pitchFamily="18" charset="0"/>
                <a:cs typeface="Times New Roman" panose="02020603050405020304" pitchFamily="18" charset="0"/>
                <a:sym typeface="+mn-ea"/>
              </a:rPr>
              <a:t>Anh ấy là một tay lái cừ khôi.</a:t>
            </a:r>
          </a:p>
          <a:p>
            <a:pPr lvl="0" algn="l" defTabSz="684530">
              <a:spcBef>
                <a:spcPct val="20000"/>
              </a:spcBef>
              <a:buClrTx/>
              <a:buSzTx/>
              <a:buFontTx/>
              <a:buNone/>
            </a:pPr>
            <a:r>
              <a:rPr lang="en-GB" sz="3600" b="1" dirty="0">
                <a:solidFill>
                  <a:srgbClr val="000000"/>
                </a:solidFill>
                <a:latin typeface="Times New Roman" panose="02020603050405020304" pitchFamily="18" charset="0"/>
                <a:cs typeface="Times New Roman" panose="02020603050405020304" pitchFamily="18" charset="0"/>
                <a:sym typeface="+mn-ea"/>
              </a:rPr>
              <a:t>       C. Em yêu đôi bàn tay chai sần của </a:t>
            </a:r>
          </a:p>
          <a:p>
            <a:pPr lvl="0" algn="l" defTabSz="684530">
              <a:spcBef>
                <a:spcPct val="20000"/>
              </a:spcBef>
              <a:buClrTx/>
              <a:buSzTx/>
              <a:buFontTx/>
              <a:buNone/>
            </a:pPr>
            <a:r>
              <a:rPr lang="en-GB" sz="3600" b="1" dirty="0">
                <a:solidFill>
                  <a:srgbClr val="000000"/>
                </a:solidFill>
                <a:latin typeface="Times New Roman" panose="02020603050405020304" pitchFamily="18" charset="0"/>
                <a:cs typeface="Times New Roman" panose="02020603050405020304" pitchFamily="18" charset="0"/>
                <a:sym typeface="+mn-ea"/>
              </a:rPr>
              <a:t>      mẹ vì đã vất vả nuôi em khôn lớn.</a:t>
            </a:r>
          </a:p>
        </p:txBody>
      </p:sp>
      <p:sp>
        <p:nvSpPr>
          <p:cNvPr id="9" name="Oval 8"/>
          <p:cNvSpPr/>
          <p:nvPr/>
        </p:nvSpPr>
        <p:spPr>
          <a:xfrm>
            <a:off x="3147060" y="4150360"/>
            <a:ext cx="6096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800" b="0" i="0" u="none" strike="noStrike" kern="1200" cap="none" spc="0" normalizeH="0" baseline="0" noProof="0">
              <a:ln>
                <a:noFill/>
              </a:ln>
              <a:solidFill>
                <a:schemeClr val="lt1"/>
              </a:solidFill>
              <a:effectLst/>
              <a:uLnTx/>
              <a:uFillTx/>
              <a:latin typeface="+mn-lt"/>
              <a:ea typeface="+mn-ea"/>
              <a:cs typeface="+mn-cs"/>
            </a:endParaRPr>
          </a:p>
        </p:txBody>
      </p:sp>
      <p:pic>
        <p:nvPicPr>
          <p:cNvPr id="1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3754" y="120015"/>
            <a:ext cx="1109345" cy="1258570"/>
          </a:xfrm>
          <a:prstGeom prst="rect">
            <a:avLst/>
          </a:prstGeom>
        </p:spPr>
      </p:pic>
      <p:pic>
        <p:nvPicPr>
          <p:cNvPr id="3"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518017" y="6"/>
            <a:ext cx="1187451" cy="137858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subTnLst>
                                    <p:audio>
                                      <p:cMediaNode>
                                        <p:cTn display="1"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454" y="2857521"/>
            <a:ext cx="4019551" cy="4029809"/>
          </a:xfrm>
          <a:prstGeom prst="rect">
            <a:avLst/>
          </a:prstGeom>
        </p:spPr>
      </p:pic>
      <p:pic>
        <p:nvPicPr>
          <p:cNvPr id="8" name="Picture 7"/>
          <p:cNvPicPr>
            <a:picLocks noChangeAspect="1"/>
          </p:cNvPicPr>
          <p:nvPr/>
        </p:nvPicPr>
        <p:blipFill>
          <a:blip r:embed="rId3"/>
          <a:stretch>
            <a:fillRect/>
          </a:stretch>
        </p:blipFill>
        <p:spPr>
          <a:xfrm>
            <a:off x="3376299" y="553726"/>
            <a:ext cx="5438775" cy="1228725"/>
          </a:xfrm>
          <a:prstGeom prst="rect">
            <a:avLst/>
          </a:prstGeom>
        </p:spPr>
      </p:pic>
      <p:pic>
        <p:nvPicPr>
          <p:cNvPr id="10" name="Picture 9"/>
          <p:cNvPicPr>
            <a:picLocks noChangeAspect="1"/>
          </p:cNvPicPr>
          <p:nvPr/>
        </p:nvPicPr>
        <p:blipFill>
          <a:blip r:embed="rId4"/>
          <a:stretch>
            <a:fillRect/>
          </a:stretch>
        </p:blipFill>
        <p:spPr>
          <a:xfrm>
            <a:off x="204474" y="1657350"/>
            <a:ext cx="11782425" cy="1200150"/>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 y="4380871"/>
            <a:ext cx="7957185" cy="2506345"/>
          </a:xfrm>
          <a:prstGeom prst="rect">
            <a:avLst/>
          </a:prstGeom>
        </p:spPr>
      </p:pic>
      <p:pic>
        <p:nvPicPr>
          <p:cNvPr id="13" name="Picture 12"/>
          <p:cNvPicPr>
            <a:picLocks noChangeAspect="1"/>
          </p:cNvPicPr>
          <p:nvPr/>
        </p:nvPicPr>
        <p:blipFill>
          <a:blip r:embed="rId6"/>
          <a:stretch>
            <a:fillRect/>
          </a:stretch>
        </p:blipFill>
        <p:spPr>
          <a:xfrm>
            <a:off x="6228083" y="2670816"/>
            <a:ext cx="2952751" cy="1000125"/>
          </a:xfrm>
          <a:prstGeom prst="rect">
            <a:avLst/>
          </a:prstGeom>
        </p:spPr>
      </p:pic>
    </p:spTree>
    <p:extLst>
      <p:ext uri="{BB962C8B-B14F-4D97-AF65-F5344CB8AC3E}">
        <p14:creationId xmlns:p14="http://schemas.microsoft.com/office/powerpoint/2010/main" val="4275379968"/>
      </p:ext>
    </p:extLst>
  </p:cSld>
  <p:clrMapOvr>
    <a:masterClrMapping/>
  </p:clrMapOvr>
  <p:transition>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3;p47">
            <a:extLst>
              <a:ext uri="{FF2B5EF4-FFF2-40B4-BE49-F238E27FC236}">
                <a16:creationId xmlns:a16="http://schemas.microsoft.com/office/drawing/2014/main" id="{233F5C72-0AF1-4BE9-ADC6-8252B0057D17}"/>
              </a:ext>
            </a:extLst>
          </p:cNvPr>
          <p:cNvSpPr/>
          <p:nvPr/>
        </p:nvSpPr>
        <p:spPr>
          <a:xfrm rot="10171928">
            <a:off x="3417856" y="547791"/>
            <a:ext cx="8427501" cy="5591171"/>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图片 43">
            <a:extLst>
              <a:ext uri="{FF2B5EF4-FFF2-40B4-BE49-F238E27FC236}">
                <a16:creationId xmlns:a16="http://schemas.microsoft.com/office/drawing/2014/main" id="{34E59147-7F58-4DA2-8919-C5E476957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7" y="-171260"/>
            <a:ext cx="7023100" cy="6968021"/>
          </a:xfrm>
          <a:prstGeom prst="rect">
            <a:avLst/>
          </a:prstGeom>
        </p:spPr>
      </p:pic>
      <p:sp>
        <p:nvSpPr>
          <p:cNvPr id="5" name="Rectangle 4">
            <a:extLst>
              <a:ext uri="{FF2B5EF4-FFF2-40B4-BE49-F238E27FC236}">
                <a16:creationId xmlns:a16="http://schemas.microsoft.com/office/drawing/2014/main" id="{82F8C554-0E62-4768-A2CD-337717D0108A}"/>
              </a:ext>
            </a:extLst>
          </p:cNvPr>
          <p:cNvSpPr/>
          <p:nvPr/>
        </p:nvSpPr>
        <p:spPr>
          <a:xfrm>
            <a:off x="6143156" y="2026079"/>
            <a:ext cx="3743332" cy="3046988"/>
          </a:xfrm>
          <a:prstGeom prst="rect">
            <a:avLst/>
          </a:prstGeom>
          <a:noFill/>
        </p:spPr>
        <p:txBody>
          <a:bodyPr wrap="none" lIns="91440" tIns="45720" rIns="91440" bIns="45720">
            <a:spAutoFit/>
          </a:bodyPr>
          <a:lstStyle/>
          <a:p>
            <a:pPr algn="ctr"/>
            <a:r>
              <a:rPr lang="vi-VN"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rPr>
              <a:t>THỰC</a:t>
            </a:r>
          </a:p>
          <a:p>
            <a:pPr algn="ctr"/>
            <a:r>
              <a:rPr lang="vi-VN" sz="9600" b="1">
                <a:ln w="57150">
                  <a:solidFill>
                    <a:sysClr val="windowText" lastClr="000000"/>
                  </a:solidFill>
                  <a:prstDash val="solid"/>
                </a:ln>
                <a:solidFill>
                  <a:srgbClr val="FFFF00"/>
                </a:solidFill>
                <a:latin typeface="iCiel Gotham Ultra" pitchFamily="50" charset="0"/>
                <a:cs typeface="iCiel Gotham Ultra" pitchFamily="50" charset="0"/>
              </a:rPr>
              <a:t>HÀNH</a:t>
            </a:r>
            <a:endParaRPr lang="en-US" sz="9600" b="1" cap="none" spc="0">
              <a:ln w="57150">
                <a:solidFill>
                  <a:sysClr val="windowText" lastClr="000000"/>
                </a:solidFill>
                <a:prstDash val="solid"/>
              </a:ln>
              <a:solidFill>
                <a:srgbClr val="FFFF00"/>
              </a:solidFill>
              <a:effectLst/>
              <a:latin typeface="iCiel Gotham Ultra" pitchFamily="50" charset="0"/>
              <a:cs typeface="iCiel Gotham Ultra" pitchFamily="50" charset="0"/>
            </a:endParaRPr>
          </a:p>
        </p:txBody>
      </p:sp>
    </p:spTree>
    <p:extLst>
      <p:ext uri="{BB962C8B-B14F-4D97-AF65-F5344CB8AC3E}">
        <p14:creationId xmlns:p14="http://schemas.microsoft.com/office/powerpoint/2010/main" val="65226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noaction"/>
          </p:cNvPr>
          <p:cNvSpPr/>
          <p:nvPr/>
        </p:nvSpPr>
        <p:spPr>
          <a:xfrm>
            <a:off x="247653" y="2683510"/>
            <a:ext cx="5020311" cy="716280"/>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en-US" altLang="en-US" sz="3200" dirty="0">
                <a:solidFill>
                  <a:srgbClr val="000000"/>
                </a:solidFill>
                <a:latin typeface="Times New Roman" panose="02020603050405020304" pitchFamily="18" charset="0"/>
                <a:cs typeface="Times New Roman" panose="02020603050405020304" pitchFamily="18" charset="0"/>
              </a:rPr>
              <a:t>(1) Bé </a:t>
            </a:r>
            <a:r>
              <a:rPr lang="en-US" altLang="en-US" sz="3200" b="1" i="1" dirty="0">
                <a:solidFill>
                  <a:srgbClr val="000000"/>
                </a:solidFill>
                <a:latin typeface="Times New Roman" panose="02020603050405020304" pitchFamily="18" charset="0"/>
                <a:cs typeface="Times New Roman" panose="02020603050405020304" pitchFamily="18" charset="0"/>
              </a:rPr>
              <a:t>chạy</a:t>
            </a:r>
            <a:r>
              <a:rPr lang="en-US" altLang="en-US" sz="3200" dirty="0">
                <a:solidFill>
                  <a:srgbClr val="000000"/>
                </a:solidFill>
                <a:latin typeface="Times New Roman" panose="02020603050405020304" pitchFamily="18" charset="0"/>
                <a:cs typeface="Times New Roman" panose="02020603050405020304" pitchFamily="18" charset="0"/>
              </a:rPr>
              <a:t> lon ton trên sân.</a:t>
            </a:r>
            <a:endPar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ounded Rectangle 15">
            <a:hlinkClick r:id="" action="ppaction://noaction"/>
          </p:cNvPr>
          <p:cNvSpPr/>
          <p:nvPr/>
        </p:nvSpPr>
        <p:spPr>
          <a:xfrm>
            <a:off x="247653" y="3613155"/>
            <a:ext cx="5020311" cy="893445"/>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en-US" altLang="en-US" sz="3200" dirty="0">
                <a:solidFill>
                  <a:srgbClr val="000000"/>
                </a:solidFill>
                <a:latin typeface="Times New Roman" panose="02020603050405020304" pitchFamily="18" charset="0"/>
                <a:cs typeface="Times New Roman" panose="02020603050405020304" pitchFamily="18" charset="0"/>
              </a:rPr>
              <a:t>(2) T</a:t>
            </a:r>
            <a:r>
              <a:rPr lang="en-US" altLang="en-US" sz="3200" dirty="0">
                <a:solidFill>
                  <a:srgbClr val="000000"/>
                </a:solidFill>
                <a:latin typeface="Times New Roman" panose="02020603050405020304" pitchFamily="18" charset="0"/>
                <a:ea typeface="Times New Roman" panose="02020603050405020304" pitchFamily="18" charset="0"/>
              </a:rPr>
              <a:t>à</a:t>
            </a:r>
            <a:r>
              <a:rPr lang="en-US" altLang="en-US" sz="3200" dirty="0">
                <a:solidFill>
                  <a:srgbClr val="000000"/>
                </a:solidFill>
                <a:latin typeface="Times New Roman" panose="02020603050405020304" pitchFamily="18" charset="0"/>
                <a:cs typeface="Times New Roman" panose="02020603050405020304" pitchFamily="18" charset="0"/>
              </a:rPr>
              <a:t>u </a:t>
            </a:r>
            <a:r>
              <a:rPr lang="en-US" altLang="en-US" sz="3200" b="1" i="1" dirty="0">
                <a:solidFill>
                  <a:srgbClr val="000000"/>
                </a:solidFill>
                <a:latin typeface="Times New Roman" panose="02020603050405020304" pitchFamily="18" charset="0"/>
                <a:cs typeface="Times New Roman" panose="02020603050405020304" pitchFamily="18" charset="0"/>
              </a:rPr>
              <a:t>chạy</a:t>
            </a:r>
            <a:r>
              <a:rPr lang="en-US" altLang="en-US" sz="3200" dirty="0">
                <a:solidFill>
                  <a:srgbClr val="000000"/>
                </a:solidFill>
                <a:latin typeface="Times New Roman" panose="02020603050405020304" pitchFamily="18" charset="0"/>
                <a:cs typeface="Times New Roman" panose="02020603050405020304" pitchFamily="18" charset="0"/>
              </a:rPr>
              <a:t> băng băng trên</a:t>
            </a:r>
          </a:p>
          <a:p>
            <a:pPr lvl="0">
              <a:buNone/>
            </a:pPr>
            <a:r>
              <a:rPr lang="en-US" altLang="en-US" sz="3200" dirty="0">
                <a:solidFill>
                  <a:srgbClr val="000000"/>
                </a:solidFill>
                <a:latin typeface="Times New Roman" panose="02020603050405020304" pitchFamily="18" charset="0"/>
                <a:cs typeface="Times New Roman" panose="02020603050405020304" pitchFamily="18" charset="0"/>
              </a:rPr>
              <a:t>     đường ray.</a:t>
            </a:r>
            <a:endPar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ounded Rectangle 16">
            <a:hlinkClick r:id="" action="ppaction://noaction"/>
          </p:cNvPr>
          <p:cNvSpPr/>
          <p:nvPr/>
        </p:nvSpPr>
        <p:spPr>
          <a:xfrm>
            <a:off x="247653" y="4719955"/>
            <a:ext cx="5020311" cy="762000"/>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(3) Đồng hồ </a:t>
            </a:r>
            <a:r>
              <a:rPr lang="vi-VN" altLang="en-US" sz="3200" b="1" i="1" dirty="0">
                <a:solidFill>
                  <a:srgbClr val="000000"/>
                </a:solidFill>
                <a:latin typeface="Times New Roman" panose="02020603050405020304" pitchFamily="18" charset="0"/>
                <a:cs typeface="Times New Roman" panose="02020603050405020304" pitchFamily="18" charset="0"/>
              </a:rPr>
              <a:t>chạy</a:t>
            </a:r>
            <a:r>
              <a:rPr lang="vi-VN" altLang="en-US" sz="3200" dirty="0">
                <a:solidFill>
                  <a:srgbClr val="000000"/>
                </a:solidFill>
                <a:latin typeface="Times New Roman" panose="02020603050405020304" pitchFamily="18" charset="0"/>
                <a:cs typeface="Times New Roman" panose="02020603050405020304" pitchFamily="18" charset="0"/>
              </a:rPr>
              <a:t> đúng giờ.</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ounded Rectangle 17">
            <a:hlinkClick r:id="" action="ppaction://noaction"/>
          </p:cNvPr>
          <p:cNvSpPr/>
          <p:nvPr/>
        </p:nvSpPr>
        <p:spPr>
          <a:xfrm>
            <a:off x="247653" y="5695321"/>
            <a:ext cx="5020311" cy="929005"/>
          </a:xfrm>
          <a:prstGeom prst="roundRect">
            <a:avLst/>
          </a:prstGeom>
          <a:solidFill>
            <a:srgbClr val="FAA9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(4) Dân l</a:t>
            </a:r>
            <a:r>
              <a:rPr lang="vi-VN" altLang="en-US" sz="3200" dirty="0">
                <a:solidFill>
                  <a:srgbClr val="000000"/>
                </a:solidFill>
                <a:latin typeface="Times New Roman" panose="02020603050405020304" pitchFamily="18" charset="0"/>
                <a:ea typeface="Times New Roman" panose="02020603050405020304" pitchFamily="18" charset="0"/>
              </a:rPr>
              <a:t>à</a:t>
            </a:r>
            <a:r>
              <a:rPr lang="vi-VN" altLang="en-US" sz="3200" dirty="0">
                <a:solidFill>
                  <a:srgbClr val="000000"/>
                </a:solidFill>
                <a:latin typeface="Times New Roman" panose="02020603050405020304" pitchFamily="18" charset="0"/>
                <a:cs typeface="Times New Roman" panose="02020603050405020304" pitchFamily="18" charset="0"/>
              </a:rPr>
              <a:t>ng khẩn trương </a:t>
            </a:r>
          </a:p>
          <a:p>
            <a:pPr lvl="0">
              <a:buNone/>
            </a:pPr>
            <a:r>
              <a:rPr lang="vi-VN" altLang="en-US" sz="3200" b="1" i="1" dirty="0">
                <a:solidFill>
                  <a:srgbClr val="000000"/>
                </a:solidFill>
                <a:latin typeface="Times New Roman" panose="02020603050405020304" pitchFamily="18" charset="0"/>
                <a:cs typeface="Times New Roman" panose="02020603050405020304" pitchFamily="18" charset="0"/>
              </a:rPr>
              <a:t>    chạy</a:t>
            </a:r>
            <a:r>
              <a:rPr lang="vi-VN" altLang="en-US" sz="3200" dirty="0">
                <a:solidFill>
                  <a:srgbClr val="000000"/>
                </a:solidFill>
                <a:latin typeface="Times New Roman" panose="02020603050405020304" pitchFamily="18" charset="0"/>
                <a:cs typeface="Times New Roman" panose="02020603050405020304" pitchFamily="18" charset="0"/>
              </a:rPr>
              <a:t> lũ.</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Oval 4"/>
          <p:cNvSpPr/>
          <p:nvPr/>
        </p:nvSpPr>
        <p:spPr>
          <a:xfrm>
            <a:off x="2124713" y="1515745"/>
            <a:ext cx="960755" cy="7886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a:t>
            </a:r>
          </a:p>
        </p:txBody>
      </p:sp>
      <p:sp>
        <p:nvSpPr>
          <p:cNvPr id="19" name="Oval 18"/>
          <p:cNvSpPr/>
          <p:nvPr/>
        </p:nvSpPr>
        <p:spPr>
          <a:xfrm>
            <a:off x="8891273" y="1515745"/>
            <a:ext cx="1026795" cy="78867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a:t>
            </a:r>
          </a:p>
        </p:txBody>
      </p:sp>
      <p:sp>
        <p:nvSpPr>
          <p:cNvPr id="20" name="Rounded Rectangle 19"/>
          <p:cNvSpPr/>
          <p:nvPr/>
        </p:nvSpPr>
        <p:spPr>
          <a:xfrm>
            <a:off x="6386195" y="2477776"/>
            <a:ext cx="5618480" cy="735965"/>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cs typeface="Times New Roman" panose="02020603050405020304" pitchFamily="18" charset="0"/>
              </a:rPr>
              <a:t>a) Hoạt động của máy móc.</a:t>
            </a:r>
            <a:endPar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ounded Rectangle 20"/>
          <p:cNvSpPr/>
          <p:nvPr/>
        </p:nvSpPr>
        <p:spPr>
          <a:xfrm>
            <a:off x="6376674" y="3553460"/>
            <a:ext cx="5630545"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 Khẩn trương tránh những</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điều không may sắp xảy đến.</a:t>
            </a:r>
          </a:p>
        </p:txBody>
      </p:sp>
      <p:sp>
        <p:nvSpPr>
          <p:cNvPr id="22" name="Rounded Rectangle 21"/>
          <p:cNvSpPr/>
          <p:nvPr/>
        </p:nvSpPr>
        <p:spPr>
          <a:xfrm>
            <a:off x="6363972" y="4747895"/>
            <a:ext cx="5643245"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buNone/>
            </a:pPr>
            <a:r>
              <a:rPr lang="vi-VN" altLang="en-US" sz="3200" dirty="0">
                <a:solidFill>
                  <a:srgbClr val="000000"/>
                </a:solidFill>
                <a:latin typeface="Times New Roman" panose="02020603050405020304" pitchFamily="18" charset="0"/>
              </a:rPr>
              <a:t>c) Sự di chuyển nhanh của phương</a:t>
            </a:r>
            <a:r>
              <a:rPr lang="en-US" altLang="en-US" sz="3200" dirty="0">
                <a:solidFill>
                  <a:srgbClr val="000000"/>
                </a:solidFill>
                <a:latin typeface="Times New Roman" panose="02020603050405020304" pitchFamily="18" charset="0"/>
              </a:rPr>
              <a:t> </a:t>
            </a:r>
            <a:r>
              <a:rPr lang="vi-VN" altLang="en-US" sz="3200" dirty="0">
                <a:solidFill>
                  <a:srgbClr val="000000"/>
                </a:solidFill>
                <a:latin typeface="Times New Roman" panose="02020603050405020304" pitchFamily="18" charset="0"/>
              </a:rPr>
              <a:t>tiện giao thông.</a:t>
            </a:r>
          </a:p>
        </p:txBody>
      </p:sp>
      <p:sp>
        <p:nvSpPr>
          <p:cNvPr id="23" name="Rounded Rectangle 22">
            <a:hlinkClick r:id="" action="ppaction://noaction"/>
          </p:cNvPr>
          <p:cNvSpPr/>
          <p:nvPr/>
        </p:nvSpPr>
        <p:spPr>
          <a:xfrm>
            <a:off x="6313809" y="5942330"/>
            <a:ext cx="5690871" cy="854710"/>
          </a:xfrm>
          <a:prstGeom prst="roundRect">
            <a:avLst/>
          </a:prstGeom>
          <a:solidFill>
            <a:srgbClr val="E3ED73"/>
          </a:solidFill>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 Sự di chuyển nhanh bằng</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chân</a:t>
            </a:r>
            <a:r>
              <a:rPr kumimoji="0" lang="en-US" altLang="en-US" sz="320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grpSp>
        <p:nvGrpSpPr>
          <p:cNvPr id="14" name="Group 13"/>
          <p:cNvGrpSpPr/>
          <p:nvPr/>
        </p:nvGrpSpPr>
        <p:grpSpPr>
          <a:xfrm>
            <a:off x="1229365" y="-81915"/>
            <a:ext cx="876935" cy="1191260"/>
            <a:chOff x="1815" y="-785"/>
            <a:chExt cx="1381" cy="1876"/>
          </a:xfrm>
        </p:grpSpPr>
        <p:sp>
          <p:nvSpPr>
            <p:cNvPr id="15" name="MH_Others_2"/>
            <p:cNvSpPr/>
            <p:nvPr>
              <p:custDataLst>
                <p:tags r:id="rId1"/>
              </p:custDataLst>
            </p:nvPr>
          </p:nvSpPr>
          <p:spPr>
            <a:xfrm rot="8275313">
              <a:off x="2350" y="-785"/>
              <a:ext cx="601" cy="141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sp>
          <p:nvSpPr>
            <p:cNvPr id="25" name="MH_Others_3"/>
            <p:cNvSpPr/>
            <p:nvPr>
              <p:custDataLst>
                <p:tags r:id="rId2"/>
              </p:custDataLst>
            </p:nvPr>
          </p:nvSpPr>
          <p:spPr>
            <a:xfrm rot="5747767">
              <a:off x="2189" y="84"/>
              <a:ext cx="633" cy="138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字魂141号-活力悦动体" panose="00000500000000000000" pitchFamily="2" charset="-122"/>
                <a:ea typeface="字魂141号-活力悦动体" panose="00000500000000000000" pitchFamily="2" charset="-122"/>
              </a:endParaRPr>
            </a:p>
          </p:txBody>
        </p:sp>
      </p:grpSp>
      <p:sp>
        <p:nvSpPr>
          <p:cNvPr id="27" name="Text Box 7"/>
          <p:cNvSpPr txBox="1"/>
          <p:nvPr/>
        </p:nvSpPr>
        <p:spPr>
          <a:xfrm>
            <a:off x="2124711" y="400050"/>
            <a:ext cx="8915400" cy="1016000"/>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a:spAutoFit/>
          </a:bodyPr>
          <a:lstStyle/>
          <a:p>
            <a:pPr>
              <a:spcBef>
                <a:spcPct val="50000"/>
              </a:spcBef>
            </a:pPr>
            <a:r>
              <a:rPr lang="en-US" altLang="en-US" sz="3000" b="1" dirty="0">
                <a:solidFill>
                  <a:srgbClr val="002060"/>
                </a:solidFill>
                <a:latin typeface="Times New Roman" panose="02020603050405020304" pitchFamily="18" charset="0"/>
              </a:rPr>
              <a:t>Bài tập 1: Tìm ở cột B lời giải thích hợp cho từ chạy trong mỗi câu ở cột A: </a:t>
            </a:r>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 action="ppaction://noaction"/>
          </p:cNvPr>
          <p:cNvSpPr/>
          <p:nvPr/>
        </p:nvSpPr>
        <p:spPr>
          <a:xfrm>
            <a:off x="-237759" y="3043989"/>
            <a:ext cx="5511165" cy="577515"/>
          </a:xfrm>
          <a:prstGeom prst="round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lgn="ctr">
              <a:buNone/>
            </a:pPr>
            <a:r>
              <a:rPr lang="en-US" altLang="en-US" dirty="0">
                <a:solidFill>
                  <a:srgbClr val="FF0000"/>
                </a:solidFill>
                <a:latin typeface="Times New Roman" panose="02020603050405020304" pitchFamily="18" charset="0"/>
                <a:cs typeface="Times New Roman" panose="02020603050405020304" pitchFamily="18" charset="0"/>
              </a:rPr>
              <a:t>(1) Bé </a:t>
            </a:r>
            <a:r>
              <a:rPr lang="en-US" altLang="en-US" b="1" i="1" dirty="0">
                <a:solidFill>
                  <a:srgbClr val="FF0000"/>
                </a:solidFill>
                <a:latin typeface="Times New Roman" panose="02020603050405020304" pitchFamily="18" charset="0"/>
                <a:cs typeface="Times New Roman" panose="02020603050405020304" pitchFamily="18" charset="0"/>
              </a:rPr>
              <a:t>chạy</a:t>
            </a:r>
            <a:r>
              <a:rPr lang="en-US" altLang="en-US" dirty="0">
                <a:solidFill>
                  <a:srgbClr val="FF0000"/>
                </a:solidFill>
                <a:latin typeface="Times New Roman" panose="02020603050405020304" pitchFamily="18" charset="0"/>
                <a:cs typeface="Times New Roman" panose="02020603050405020304" pitchFamily="18" charset="0"/>
              </a:rPr>
              <a:t> lon ton trên sân.</a:t>
            </a:r>
            <a:endParaRPr lang="en-US" alt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descr="Chibi America Running GIF by SelexiaOfTheHeart on DeviantArt">
            <a:extLst>
              <a:ext uri="{FF2B5EF4-FFF2-40B4-BE49-F238E27FC236}">
                <a16:creationId xmlns:a16="http://schemas.microsoft.com/office/drawing/2014/main" id="{D3FE86F8-2BBC-465B-86C7-14731076B6D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347" y="0"/>
            <a:ext cx="5329990" cy="31402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team is down... Upvote real steam engine to alert others. - Album on Imgur">
            <a:extLst>
              <a:ext uri="{FF2B5EF4-FFF2-40B4-BE49-F238E27FC236}">
                <a16:creationId xmlns:a16="http://schemas.microsoft.com/office/drawing/2014/main" id="{0F93A310-2AA1-476C-ADA4-62E498F80DF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46558" y="265268"/>
            <a:ext cx="6645442" cy="287497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hlinkClick r:id="" action="ppaction://noaction"/>
          </p:cNvPr>
          <p:cNvSpPr/>
          <p:nvPr/>
        </p:nvSpPr>
        <p:spPr>
          <a:xfrm>
            <a:off x="5546558" y="2935706"/>
            <a:ext cx="6645442" cy="517358"/>
          </a:xfrm>
          <a:prstGeom prst="round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lgn="ctr">
              <a:buNone/>
            </a:pPr>
            <a:r>
              <a:rPr lang="en-US" altLang="en-US" dirty="0">
                <a:solidFill>
                  <a:srgbClr val="FF0000"/>
                </a:solidFill>
                <a:latin typeface="Times New Roman" panose="02020603050405020304" pitchFamily="18" charset="0"/>
                <a:cs typeface="Times New Roman" panose="02020603050405020304" pitchFamily="18" charset="0"/>
              </a:rPr>
              <a:t>(2) Tàu </a:t>
            </a:r>
            <a:r>
              <a:rPr lang="en-US" altLang="en-US" b="1" i="1" dirty="0">
                <a:solidFill>
                  <a:srgbClr val="FF0000"/>
                </a:solidFill>
                <a:latin typeface="Times New Roman" panose="02020603050405020304" pitchFamily="18" charset="0"/>
                <a:cs typeface="Times New Roman" panose="02020603050405020304" pitchFamily="18" charset="0"/>
              </a:rPr>
              <a:t>chạy</a:t>
            </a:r>
            <a:r>
              <a:rPr lang="en-US" altLang="en-US" dirty="0">
                <a:solidFill>
                  <a:srgbClr val="FF0000"/>
                </a:solidFill>
                <a:latin typeface="Times New Roman" panose="02020603050405020304" pitchFamily="18" charset="0"/>
                <a:cs typeface="Times New Roman" panose="02020603050405020304" pitchFamily="18" charset="0"/>
              </a:rPr>
              <a:t> băng băng trên đường ray</a:t>
            </a:r>
            <a:r>
              <a:rPr lang="en-US" altLang="en-US" sz="4800" dirty="0">
                <a:solidFill>
                  <a:srgbClr val="FF0000"/>
                </a:solidFill>
                <a:latin typeface="Times New Roman" panose="02020603050405020304" pitchFamily="18" charset="0"/>
                <a:cs typeface="Times New Roman" panose="02020603050405020304" pitchFamily="18" charset="0"/>
              </a:rPr>
              <a:t>.</a:t>
            </a:r>
          </a:p>
        </p:txBody>
      </p:sp>
      <p:sp>
        <p:nvSpPr>
          <p:cNvPr id="6" name="Rounded Rectangle 5">
            <a:hlinkClick r:id="" action="ppaction://noaction"/>
          </p:cNvPr>
          <p:cNvSpPr/>
          <p:nvPr/>
        </p:nvSpPr>
        <p:spPr>
          <a:xfrm>
            <a:off x="0" y="6355565"/>
            <a:ext cx="4824663" cy="502435"/>
          </a:xfrm>
          <a:prstGeom prst="round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lgn="ctr">
              <a:buNone/>
            </a:pPr>
            <a:r>
              <a:rPr lang="en-US" altLang="en-US" dirty="0">
                <a:solidFill>
                  <a:srgbClr val="FF0000"/>
                </a:solidFill>
                <a:latin typeface="Times New Roman" panose="02020603050405020304" pitchFamily="18" charset="0"/>
                <a:cs typeface="Times New Roman" panose="02020603050405020304" pitchFamily="18" charset="0"/>
              </a:rPr>
              <a:t>(3) Đồng hồ </a:t>
            </a:r>
            <a:r>
              <a:rPr lang="en-US" altLang="en-US" b="1" i="1" dirty="0">
                <a:solidFill>
                  <a:srgbClr val="FF0000"/>
                </a:solidFill>
                <a:latin typeface="Times New Roman" panose="02020603050405020304" pitchFamily="18" charset="0"/>
                <a:cs typeface="Times New Roman" panose="02020603050405020304" pitchFamily="18" charset="0"/>
              </a:rPr>
              <a:t>chạy</a:t>
            </a:r>
            <a:r>
              <a:rPr lang="en-US" altLang="en-US" dirty="0">
                <a:solidFill>
                  <a:srgbClr val="FF0000"/>
                </a:solidFill>
                <a:latin typeface="Times New Roman" panose="02020603050405020304" pitchFamily="18" charset="0"/>
                <a:cs typeface="Times New Roman" panose="02020603050405020304" pitchFamily="18" charset="0"/>
              </a:rPr>
              <a:t> đúng giờ.</a:t>
            </a:r>
          </a:p>
        </p:txBody>
      </p:sp>
      <p:pic>
        <p:nvPicPr>
          <p:cNvPr id="7" name="Picture 4" descr="12 Clock GIFs - Get the best GIF on GIPHY">
            <a:extLst>
              <a:ext uri="{FF2B5EF4-FFF2-40B4-BE49-F238E27FC236}">
                <a16:creationId xmlns:a16="http://schemas.microsoft.com/office/drawing/2014/main" id="{9D9B7E11-B83E-4F2A-A40F-9373A35F8D5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6533" y="3621504"/>
            <a:ext cx="3429351" cy="265898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hlinkClick r:id="" action="ppaction://noaction"/>
          </p:cNvPr>
          <p:cNvSpPr/>
          <p:nvPr/>
        </p:nvSpPr>
        <p:spPr>
          <a:xfrm>
            <a:off x="5240754" y="6280484"/>
            <a:ext cx="5787191" cy="577516"/>
          </a:xfrm>
          <a:prstGeom prst="round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defRPr>
            </a:lvl1pPr>
            <a:lvl2pPr marL="455930" lvl="1"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3130" lvl="2"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0330" lvl="3"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7530" lvl="4" indent="127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stStyle>
          <a:p>
            <a:pPr lvl="0" algn="ctr">
              <a:buNone/>
            </a:pPr>
            <a:r>
              <a:rPr lang="en-US" altLang="en-US" dirty="0">
                <a:solidFill>
                  <a:srgbClr val="FF0000"/>
                </a:solidFill>
                <a:latin typeface="Times New Roman" panose="02020603050405020304" pitchFamily="18" charset="0"/>
                <a:cs typeface="Times New Roman" panose="02020603050405020304" pitchFamily="18" charset="0"/>
              </a:rPr>
              <a:t>(4) Dân làng khẩn trương </a:t>
            </a:r>
            <a:r>
              <a:rPr lang="en-US" altLang="en-US" b="1" i="1" dirty="0">
                <a:solidFill>
                  <a:srgbClr val="FF0000"/>
                </a:solidFill>
                <a:latin typeface="Times New Roman" panose="02020603050405020304" pitchFamily="18" charset="0"/>
                <a:cs typeface="Times New Roman" panose="02020603050405020304" pitchFamily="18" charset="0"/>
              </a:rPr>
              <a:t>chạy</a:t>
            </a:r>
            <a:r>
              <a:rPr lang="en-US" altLang="en-US" dirty="0">
                <a:solidFill>
                  <a:srgbClr val="FF0000"/>
                </a:solidFill>
                <a:latin typeface="Times New Roman" panose="02020603050405020304" pitchFamily="18" charset="0"/>
                <a:cs typeface="Times New Roman" panose="02020603050405020304" pitchFamily="18" charset="0"/>
              </a:rPr>
              <a:t> lũ.</a:t>
            </a:r>
          </a:p>
        </p:txBody>
      </p:sp>
      <p:pic>
        <p:nvPicPr>
          <p:cNvPr id="9" name="Content Placeholder 4" descr="hii9TtT0"/>
          <p:cNvPicPr>
            <a:picLocks noChangeAspect="1"/>
          </p:cNvPicPr>
          <p:nvPr/>
        </p:nvPicPr>
        <p:blipFill>
          <a:blip r:embed="rId5"/>
          <a:stretch>
            <a:fillRect/>
          </a:stretch>
        </p:blipFill>
        <p:spPr>
          <a:xfrm>
            <a:off x="5462337" y="3621504"/>
            <a:ext cx="6629400" cy="2658980"/>
          </a:xfrm>
          <a:prstGeom prst="rect">
            <a:avLst/>
          </a:prstGeom>
        </p:spPr>
      </p:pic>
    </p:spTree>
    <p:extLst>
      <p:ext uri="{BB962C8B-B14F-4D97-AF65-F5344CB8AC3E}">
        <p14:creationId xmlns:p14="http://schemas.microsoft.com/office/powerpoint/2010/main" val="1706647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英语"/>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11088781&quot;/&gt;&lt;/object&gt;&lt;object type=&quot;3&quot; unique_id=&quot;10004&quot;&gt;&lt;property id=&quot;20148&quot; value=&quot;5&quot;/&gt;&lt;property id=&quot;20300&quot; value=&quot;Slide 2&quot;/&gt;&lt;property id=&quot;20307&quot; value=&quot;11088811&quot;/&gt;&lt;/object&gt;&lt;object type=&quot;3&quot; unique_id=&quot;10005&quot;&gt;&lt;property id=&quot;20148&quot; value=&quot;5&quot;/&gt;&lt;property id=&quot;20300&quot; value=&quot;Slide 3&quot;/&gt;&lt;property id=&quot;20307&quot; value=&quot;256&quot;/&gt;&lt;/object&gt;&lt;object type=&quot;3&quot; unique_id=&quot;10006&quot;&gt;&lt;property id=&quot;20148&quot; value=&quot;5&quot;/&gt;&lt;property id=&quot;20300&quot; value=&quot;Slide 4&quot;/&gt;&lt;property id=&quot;20307&quot; value=&quot;11088780&quot;/&gt;&lt;/object&gt;&lt;object type=&quot;3&quot; unique_id=&quot;10007&quot;&gt;&lt;property id=&quot;20148&quot; value=&quot;5&quot;/&gt;&lt;property id=&quot;20300&quot; value=&quot;Slide 5&quot;/&gt;&lt;property id=&quot;20307&quot; value=&quot;11088783&quot;/&gt;&lt;/object&gt;&lt;object type=&quot;3&quot; unique_id=&quot;10008&quot;&gt;&lt;property id=&quot;20148&quot; value=&quot;5&quot;/&gt;&lt;property id=&quot;20300&quot; value=&quot;Slide 6&quot;/&gt;&lt;property id=&quot;20307&quot; value=&quot;11088813&quot;/&gt;&lt;/object&gt;&lt;object type=&quot;3&quot; unique_id=&quot;10009&quot;&gt;&lt;property id=&quot;20148&quot; value=&quot;5&quot;/&gt;&lt;property id=&quot;20300&quot; value=&quot;Slide 7&quot;/&gt;&lt;property id=&quot;20307&quot; value=&quot;11088812&quot;/&gt;&lt;/object&gt;&lt;object type=&quot;3&quot; unique_id=&quot;10010&quot;&gt;&lt;property id=&quot;20148&quot; value=&quot;5&quot;/&gt;&lt;property id=&quot;20300&quot; value=&quot;Slide 8&quot;/&gt;&lt;property id=&quot;20307&quot; value=&quot;11088784&quot;/&gt;&lt;/object&gt;&lt;object type=&quot;3&quot; unique_id=&quot;10011&quot;&gt;&lt;property id=&quot;20148&quot; value=&quot;5&quot;/&gt;&lt;property id=&quot;20300&quot; value=&quot;Slide 9&quot;/&gt;&lt;property id=&quot;20307&quot; value=&quot;11088785&quot;/&gt;&lt;/object&gt;&lt;object type=&quot;3&quot; unique_id=&quot;10012&quot;&gt;&lt;property id=&quot;20148&quot; value=&quot;5&quot;/&gt;&lt;property id=&quot;20300&quot; value=&quot;Slide 10&quot;/&gt;&lt;property id=&quot;20307&quot; value=&quot;11088814&quot;/&gt;&lt;/object&gt;&lt;object type=&quot;3&quot; unique_id=&quot;10013&quot;&gt;&lt;property id=&quot;20148&quot; value=&quot;5&quot;/&gt;&lt;property id=&quot;20300&quot; value=&quot;Slide 11&quot;/&gt;&lt;property id=&quot;20307&quot; value=&quot;11088782&quot;/&gt;&lt;/object&gt;&lt;object type=&quot;3&quot; unique_id=&quot;10014&quot;&gt;&lt;property id=&quot;20148&quot; value=&quot;5&quot;/&gt;&lt;property id=&quot;20300&quot; value=&quot;Slide 12&quot;/&gt;&lt;property id=&quot;20307&quot; value=&quot;11088794&quot;/&gt;&lt;/object&gt;&lt;object type=&quot;3&quot; unique_id=&quot;10015&quot;&gt;&lt;property id=&quot;20148&quot; value=&quot;5&quot;/&gt;&lt;property id=&quot;20300&quot; value=&quot;Slide 13&quot;/&gt;&lt;property id=&quot;20307&quot; value=&quot;11088808&quot;/&gt;&lt;/object&gt;&lt;object type=&quot;3&quot; unique_id=&quot;10016&quot;&gt;&lt;property id=&quot;20148&quot; value=&quot;5&quot;/&gt;&lt;property id=&quot;20300&quot; value=&quot;Slide 14&quot;/&gt;&lt;property id=&quot;20307&quot; value=&quot;11088795&quot;/&gt;&lt;/object&gt;&lt;object type=&quot;3&quot; unique_id=&quot;10017&quot;&gt;&lt;property id=&quot;20148&quot; value=&quot;5&quot;/&gt;&lt;property id=&quot;20300&quot; value=&quot;Slide 15&quot;/&gt;&lt;property id=&quot;20307&quot; value=&quot;11088809&quot;/&gt;&lt;/object&gt;&lt;object type=&quot;3&quot; unique_id=&quot;10018&quot;&gt;&lt;property id=&quot;20148&quot; value=&quot;5&quot;/&gt;&lt;property id=&quot;20300&quot; value=&quot;Slide 16&quot;/&gt;&lt;property id=&quot;20307&quot; value=&quot;11088796&quot;/&gt;&lt;/object&gt;&lt;object type=&quot;3&quot; unique_id=&quot;10019&quot;&gt;&lt;property id=&quot;20148&quot; value=&quot;5&quot;/&gt;&lt;property id=&quot;20300&quot; value=&quot;Slide 17&quot;/&gt;&lt;property id=&quot;20307&quot; value=&quot;11088810&quot;/&gt;&lt;/object&gt;&lt;object type=&quot;3&quot; unique_id=&quot;10020&quot;&gt;&lt;property id=&quot;20148&quot; value=&quot;5&quot;/&gt;&lt;property id=&quot;20300&quot; value=&quot;Slide 18&quot;/&gt;&lt;property id=&quot;20307&quot; value=&quot;11088797&quot;/&gt;&lt;/object&gt;&lt;object type=&quot;3&quot; unique_id=&quot;10021&quot;&gt;&lt;property id=&quot;20148&quot; value=&quot;5&quot;/&gt;&lt;property id=&quot;20300&quot; value=&quot;Slide 19&quot;/&gt;&lt;property id=&quot;20307&quot; value=&quot;11088793&quot;/&gt;&lt;/object&gt;&lt;object type=&quot;3&quot; unique_id=&quot;10022&quot;&gt;&lt;property id=&quot;20148&quot; value=&quot;5&quot;/&gt;&lt;property id=&quot;20300&quot; value=&quot;Slide 20&quot;/&gt;&lt;property id=&quot;20307&quot; value=&quot;4251&quot;/&gt;&lt;/object&gt;&lt;object type=&quot;3&quot; unique_id=&quot;10023&quot;&gt;&lt;property id=&quot;20148&quot; value=&quot;5&quot;/&gt;&lt;property id=&quot;20300&quot; value=&quot;Slide 21&quot;/&gt;&lt;property id=&quot;20307&quot; value=&quot;11088786&quot;/&gt;&lt;/object&gt;&lt;object type=&quot;3&quot; unique_id=&quot;10024&quot;&gt;&lt;property id=&quot;20148&quot; value=&quot;5&quot;/&gt;&lt;property id=&quot;20300&quot; value=&quot;Slide 22&quot;/&gt;&lt;property id=&quot;20307&quot; value=&quot;11088799&quot;/&gt;&lt;/object&gt;&lt;object type=&quot;3&quot; unique_id=&quot;10025&quot;&gt;&lt;property id=&quot;20148&quot; value=&quot;5&quot;/&gt;&lt;property id=&quot;20300&quot; value=&quot;Slide 23&quot;/&gt;&lt;property id=&quot;20307&quot; value=&quot;11088800&quot;/&gt;&lt;/object&gt;&lt;object type=&quot;3&quot; unique_id=&quot;10026&quot;&gt;&lt;property id=&quot;20148&quot; value=&quot;5&quot;/&gt;&lt;property id=&quot;20300&quot; value=&quot;Slide 24&quot;/&gt;&lt;property id=&quot;20307&quot; value=&quot;11088801&quot;/&gt;&lt;/object&gt;&lt;object type=&quot;3&quot; unique_id=&quot;10027&quot;&gt;&lt;property id=&quot;20148&quot; value=&quot;5&quot;/&gt;&lt;property id=&quot;20300&quot; value=&quot;Slide 25&quot;/&gt;&lt;property id=&quot;20307&quot; value=&quot;11088803&quot;/&gt;&lt;/object&gt;&lt;object type=&quot;3&quot; unique_id=&quot;10028&quot;&gt;&lt;property id=&quot;20148&quot; value=&quot;5&quot;/&gt;&lt;property id=&quot;20300&quot; value=&quot;Slide 26&quot;/&gt;&lt;property id=&quot;20307&quot; value=&quot;1298&quot;/&gt;&lt;/object&gt;&lt;object type=&quot;3&quot; unique_id=&quot;10029&quot;&gt;&lt;property id=&quot;20148&quot; value=&quot;5&quot;/&gt;&lt;property id=&quot;20300&quot; value=&quot;Slide 27&quot;/&gt;&lt;property id=&quot;20307&quot; value=&quot;11088804&quot;/&gt;&lt;/object&gt;&lt;object type=&quot;3&quot; unique_id=&quot;10030&quot;&gt;&lt;property id=&quot;20148&quot; value=&quot;5&quot;/&gt;&lt;property id=&quot;20300&quot; value=&quot;Slide 28&quot;/&gt;&lt;property id=&quot;20307&quot; value=&quot;11088806&quot;/&gt;&lt;/object&gt;&lt;object type=&quot;3&quot; unique_id=&quot;10031&quot;&gt;&lt;property id=&quot;20148&quot; value=&quot;5&quot;/&gt;&lt;property id=&quot;20300&quot; value=&quot;Slide 29&quot;/&gt;&lt;property id=&quot;20307&quot; value=&quot;303&quot;/&gt;&lt;/object&gt;&lt;object type=&quot;3&quot; unique_id=&quot;10032&quot;&gt;&lt;property id=&quot;20148&quot; value=&quot;5&quot;/&gt;&lt;property id=&quot;20300&quot; value=&quot;Slide 30&quot;/&gt;&lt;property id=&quot;20307&quot; value=&quot;11088815&quot;/&gt;&lt;/object&gt;&lt;object type=&quot;3&quot; unique_id=&quot;10033&quot;&gt;&lt;property id=&quot;20148&quot; value=&quot;5&quot;/&gt;&lt;property id=&quot;20300&quot; value=&quot;Slide 31&quot;/&gt;&lt;property id=&quot;20307&quot; value=&quot;11088807&quot;/&gt;&lt;/object&gt;&lt;/object&gt;&lt;object type=&quot;8&quot; unique_id=&quot;10066&quot;&gt;&lt;/object&gt;&lt;/object&gt;&lt;/database&gt;"/>
  <p:tag name="SECTOMILLISECCONVERTED" val="1"/>
  <p:tag name="MMPROD_NEXTUNIQUEID" val="10009"/>
</p:tagLst>
</file>

<file path=ppt/tags/tag10.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1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1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13.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AUTOCOLOR" val="TRUE"/>
  <p:tag name="MH_TYPE" val="CONTENTS"/>
  <p:tag name="ID" val="547125"/>
</p:tagLst>
</file>

<file path=ppt/tags/tag14.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18.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19.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0.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AUTOCOLOR" val="TRUE"/>
  <p:tag name="MH_TYPE" val="CONTENTS"/>
  <p:tag name="ID" val="547125"/>
</p:tagLst>
</file>

<file path=ppt/tags/tag2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3.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4.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AUTOCOLOR" val="TRUE"/>
  <p:tag name="MH_TYPE" val="CONTENTS"/>
  <p:tag name="ID" val="547125"/>
</p:tagLst>
</file>

<file path=ppt/tags/tag26.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7.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8.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29.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0.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3.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34.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4.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5.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OTHERS"/>
  <p:tag name="ID" val="547125"/>
</p:tagLst>
</file>

<file path=ppt/tags/tag6.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AUTOCOLOR" val="TRUE"/>
  <p:tag name="MH_TYPE" val="CONTENTS"/>
  <p:tag name="ID" val="547125"/>
</p:tagLst>
</file>

<file path=ppt/tags/tag7.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3"/>
</p:tagLst>
</file>

<file path=ppt/theme/theme1.xml><?xml version="1.0" encoding="utf-8"?>
<a:theme xmlns:a="http://schemas.openxmlformats.org/drawingml/2006/main" name="2_Office 主题​​">
  <a:themeElements>
    <a:clrScheme name="自定义 2456">
      <a:dk1>
        <a:srgbClr val="FFFFFF"/>
      </a:dk1>
      <a:lt1>
        <a:sysClr val="window" lastClr="FFFFFF"/>
      </a:lt1>
      <a:dk2>
        <a:srgbClr val="FFFFFF"/>
      </a:dk2>
      <a:lt2>
        <a:srgbClr val="FFFFFF"/>
      </a:lt2>
      <a:accent1>
        <a:srgbClr val="75BBE8"/>
      </a:accent1>
      <a:accent2>
        <a:srgbClr val="75BBE8"/>
      </a:accent2>
      <a:accent3>
        <a:srgbClr val="75BBE8"/>
      </a:accent3>
      <a:accent4>
        <a:srgbClr val="75BBE8"/>
      </a:accent4>
      <a:accent5>
        <a:srgbClr val="75BBE8"/>
      </a:accent5>
      <a:accent6>
        <a:srgbClr val="75BBE8"/>
      </a:accent6>
      <a:hlink>
        <a:srgbClr val="EFD600"/>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1045</Words>
  <Application>Microsoft Office PowerPoint</Application>
  <PresentationFormat>Widescreen</PresentationFormat>
  <Paragraphs>135</Paragraphs>
  <Slides>23</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等线</vt:lpstr>
      <vt:lpstr>等线 Light</vt:lpstr>
      <vt:lpstr>.VnArial NarrowH</vt:lpstr>
      <vt:lpstr>Arial</vt:lpstr>
      <vt:lpstr>Calibri</vt:lpstr>
      <vt:lpstr>FZHei-B01S</vt:lpstr>
      <vt:lpstr>iCiel Gotham Ultra</vt:lpstr>
      <vt:lpstr>Times New Roman</vt:lpstr>
      <vt:lpstr>字魂141号-活力悦动体</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英语</dc:title>
  <dc:creator>qqqqq</dc:creator>
  <cp:lastModifiedBy>Administrator</cp:lastModifiedBy>
  <cp:revision>67</cp:revision>
  <dcterms:created xsi:type="dcterms:W3CDTF">2020-04-17T07:28:00Z</dcterms:created>
  <dcterms:modified xsi:type="dcterms:W3CDTF">2023-10-23T11:21:01Z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B95C3DF80392469D8BBA403EBCC5CA85</vt:lpwstr>
  </property>
  <property fmtid="{D5CDD505-2E9C-101B-9397-08002B2CF9AE}" pid="3" name="KSOProductBuildVer">
    <vt:lpwstr>2057-11.2.0.10323</vt:lpwstr>
  </property>
</Properties>
</file>