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5"/>
  </p:notesMasterIdLst>
  <p:sldIdLst>
    <p:sldId id="257" r:id="rId5"/>
    <p:sldId id="256" r:id="rId6"/>
    <p:sldId id="335" r:id="rId7"/>
    <p:sldId id="334" r:id="rId8"/>
    <p:sldId id="336" r:id="rId9"/>
    <p:sldId id="337" r:id="rId10"/>
    <p:sldId id="338" r:id="rId11"/>
    <p:sldId id="340" r:id="rId12"/>
    <p:sldId id="310" r:id="rId13"/>
    <p:sldId id="341" r:id="rId14"/>
    <p:sldId id="313" r:id="rId15"/>
    <p:sldId id="342" r:id="rId16"/>
    <p:sldId id="343" r:id="rId17"/>
    <p:sldId id="266" r:id="rId18"/>
    <p:sldId id="349" r:id="rId19"/>
    <p:sldId id="348" r:id="rId20"/>
    <p:sldId id="350" r:id="rId21"/>
    <p:sldId id="351" r:id="rId22"/>
    <p:sldId id="344" r:id="rId23"/>
    <p:sldId id="345" r:id="rId24"/>
    <p:sldId id="346" r:id="rId25"/>
    <p:sldId id="305" r:id="rId26"/>
    <p:sldId id="353" r:id="rId27"/>
    <p:sldId id="354" r:id="rId28"/>
    <p:sldId id="355" r:id="rId29"/>
    <p:sldId id="356" r:id="rId30"/>
    <p:sldId id="321" r:id="rId31"/>
    <p:sldId id="322" r:id="rId32"/>
    <p:sldId id="323" r:id="rId33"/>
    <p:sldId id="32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8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svg"/><Relationship Id="rId7" Type="http://schemas.openxmlformats.org/officeDocument/2006/relationships/image" Target="../media/image24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openxmlformats.org/officeDocument/2006/relationships/image" Target="../media/image22.sv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7.sv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svg"/><Relationship Id="rId5" Type="http://schemas.openxmlformats.org/officeDocument/2006/relationships/image" Target="../media/image22.sv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7.png"/><Relationship Id="rId5" Type="http://schemas.openxmlformats.org/officeDocument/2006/relationships/image" Target="../media/image22.svg"/><Relationship Id="rId10" Type="http://schemas.openxmlformats.org/officeDocument/2006/relationships/image" Target="../media/image39.png"/><Relationship Id="rId4" Type="http://schemas.openxmlformats.org/officeDocument/2006/relationships/image" Target="../media/image17.sv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slide" Target="slide3.xml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slide" Target="slide14.xml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svg"/><Relationship Id="rId9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jpe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3" Type="http://schemas.openxmlformats.org/officeDocument/2006/relationships/image" Target="../media/image17.svg"/><Relationship Id="rId7" Type="http://schemas.openxmlformats.org/officeDocument/2006/relationships/image" Target="../media/image25.png"/><Relationship Id="rId12" Type="http://schemas.openxmlformats.org/officeDocument/2006/relationships/image" Target="../media/image62.png"/><Relationship Id="rId17" Type="http://schemas.microsoft.com/office/2007/relationships/hdphoto" Target="../media/hdphoto10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sv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5" Type="http://schemas.openxmlformats.org/officeDocument/2006/relationships/image" Target="../media/image63.png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33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5" Type="http://schemas.openxmlformats.org/officeDocument/2006/relationships/image" Target="../media/image62.png"/><Relationship Id="rId10" Type="http://schemas.microsoft.com/office/2007/relationships/hdphoto" Target="../media/hdphoto10.wdp"/><Relationship Id="rId4" Type="http://schemas.openxmlformats.org/officeDocument/2006/relationships/image" Target="../media/image17.svg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0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8.wdp"/><Relationship Id="rId11" Type="http://schemas.openxmlformats.org/officeDocument/2006/relationships/image" Target="../media/image64.png"/><Relationship Id="rId5" Type="http://schemas.openxmlformats.org/officeDocument/2006/relationships/image" Target="../media/image26.png"/><Relationship Id="rId15" Type="http://schemas.openxmlformats.org/officeDocument/2006/relationships/image" Target="../media/image62.png"/><Relationship Id="rId10" Type="http://schemas.openxmlformats.org/officeDocument/2006/relationships/image" Target="../media/image24.png"/><Relationship Id="rId4" Type="http://schemas.openxmlformats.org/officeDocument/2006/relationships/image" Target="../media/image17.svg"/><Relationship Id="rId9" Type="http://schemas.microsoft.com/office/2007/relationships/hdphoto" Target="../media/hdphoto7.wdp"/><Relationship Id="rId1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svg"/><Relationship Id="rId7" Type="http://schemas.microsoft.com/office/2007/relationships/hdphoto" Target="../media/hdphoto2.wdp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1.png"/><Relationship Id="rId3" Type="http://schemas.openxmlformats.org/officeDocument/2006/relationships/image" Target="../media/image17.svg"/><Relationship Id="rId7" Type="http://schemas.openxmlformats.org/officeDocument/2006/relationships/image" Target="../media/image25.png"/><Relationship Id="rId12" Type="http://schemas.microsoft.com/office/2007/relationships/hdphoto" Target="../media/hdphoto1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svg"/><Relationship Id="rId11" Type="http://schemas.openxmlformats.org/officeDocument/2006/relationships/image" Target="../media/image70.png"/><Relationship Id="rId5" Type="http://schemas.microsoft.com/office/2007/relationships/hdphoto" Target="../media/hdphoto8.wdp"/><Relationship Id="rId10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microsoft.com/office/2007/relationships/hdphoto" Target="../media/hdphoto7.wdp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804</Words>
  <Application>Microsoft Office PowerPoint</Application>
  <PresentationFormat>Widescreen</PresentationFormat>
  <Paragraphs>281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Berkshire Swash</vt:lpstr>
      <vt:lpstr>Lato</vt:lpstr>
      <vt:lpstr>Livvic</vt:lpstr>
      <vt:lpstr>Open Sans</vt:lpstr>
      <vt:lpstr>Pattaya</vt:lpstr>
      <vt:lpstr>Patrick Hand</vt:lpstr>
      <vt:lpstr>Roboto</vt:lpstr>
      <vt:lpstr>Roboto Condensed Light</vt:lpstr>
      <vt:lpstr>SVN-Hole Hearted</vt:lpstr>
      <vt:lpstr>Arial</vt:lpstr>
      <vt:lpstr>Calibri</vt:lpstr>
      <vt:lpstr>Calibri Light</vt:lpstr>
      <vt:lpstr>Comic Sans MS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59</cp:revision>
  <dcterms:created xsi:type="dcterms:W3CDTF">2023-06-17T05:57:00Z</dcterms:created>
  <dcterms:modified xsi:type="dcterms:W3CDTF">2023-10-18T05:55:16Z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