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5" r:id="rId2"/>
    <p:sldId id="303" r:id="rId3"/>
    <p:sldId id="304" r:id="rId4"/>
    <p:sldId id="329" r:id="rId5"/>
    <p:sldId id="330" r:id="rId6"/>
    <p:sldId id="305" r:id="rId7"/>
    <p:sldId id="306" r:id="rId8"/>
    <p:sldId id="328" r:id="rId9"/>
    <p:sldId id="332" r:id="rId10"/>
    <p:sldId id="313" r:id="rId11"/>
    <p:sldId id="314" r:id="rId12"/>
    <p:sldId id="315" r:id="rId13"/>
    <p:sldId id="335" r:id="rId14"/>
    <p:sldId id="321" r:id="rId15"/>
    <p:sldId id="322" r:id="rId16"/>
    <p:sldId id="323" r:id="rId17"/>
    <p:sldId id="324" r:id="rId18"/>
    <p:sldId id="325" r:id="rId19"/>
    <p:sldId id="302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microsoft.com/office/2007/relationships/hdphoto" Target="../media/hdphoto12.wdp"/><Relationship Id="rId5" Type="http://schemas.microsoft.com/office/2007/relationships/hdphoto" Target="../media/hdphoto8.wdp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1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5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Widescreen</PresentationFormat>
  <Paragraphs>85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#9Slide07 IcielLa Chic Pro Shad</vt:lpstr>
      <vt:lpstr>LNTH-LuoLuoNotangYuanTi 1</vt:lpstr>
      <vt:lpstr>Pattaya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2023-06-22T12:42:00Z</dcterms:created>
  <dcterms:modified xsi:type="dcterms:W3CDTF">2023-10-18T06:14:30Z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