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6" r:id="rId2"/>
    <p:sldId id="405" r:id="rId3"/>
    <p:sldId id="406" r:id="rId4"/>
    <p:sldId id="407" r:id="rId5"/>
    <p:sldId id="412" r:id="rId6"/>
    <p:sldId id="413" r:id="rId7"/>
    <p:sldId id="409" r:id="rId8"/>
    <p:sldId id="403" r:id="rId9"/>
    <p:sldId id="392" r:id="rId10"/>
    <p:sldId id="415" r:id="rId11"/>
    <p:sldId id="418" r:id="rId12"/>
    <p:sldId id="419" r:id="rId13"/>
    <p:sldId id="394" r:id="rId14"/>
    <p:sldId id="397" r:id="rId15"/>
    <p:sldId id="398" r:id="rId16"/>
    <p:sldId id="420" r:id="rId17"/>
    <p:sldId id="288" r:id="rId18"/>
    <p:sldId id="342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CAB9"/>
    <a:srgbClr val="FFFF99"/>
    <a:srgbClr val="002060"/>
    <a:srgbClr val="90CD8F"/>
    <a:srgbClr val="B40C60"/>
    <a:srgbClr val="FF9C7D"/>
    <a:srgbClr val="FBD6E7"/>
    <a:srgbClr val="F35757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86BA-B246-46F3-A36D-46DC5CCDC2A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8A35-5C18-43B2-88B3-40AA47D8E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02" r:id="rId19"/>
    <p:sldLayoutId id="214748370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slide" Target="slide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732" y="1315161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86000" y="265685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3464" y="1685925"/>
            <a:ext cx="846138" cy="960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9113" y="241776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32969" y="269015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4050" y="116205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M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81238" y="1341438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357563" y="2066835"/>
            <a:ext cx="417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8400" y="1488281"/>
            <a:ext cx="4267200" cy="206216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784" y="4081463"/>
            <a:ext cx="9636895" cy="2185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8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173758" y="226266"/>
            <a:ext cx="930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286"/>
            <a:ext cx="65532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660107" y="5087939"/>
            <a:ext cx="3596186" cy="1350507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056" y="5272655"/>
            <a:ext cx="2819400" cy="1165791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43600" y="763588"/>
            <a:ext cx="4724400" cy="1274762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34056" y="1252539"/>
            <a:ext cx="372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4" y="1259263"/>
            <a:ext cx="5791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62839" y="4881937"/>
            <a:ext cx="3657600" cy="514350"/>
            <a:chOff x="1263" y="3069"/>
            <a:chExt cx="1632" cy="324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8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1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3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389877" y="4424737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92822" y="173166"/>
            <a:ext cx="1216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pa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38753" y="3968331"/>
            <a:ext cx="2085975" cy="2445917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6380958" y="2906714"/>
            <a:ext cx="1514812" cy="11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24"/>
          <p:cNvSpPr/>
          <p:nvPr/>
        </p:nvSpPr>
        <p:spPr>
          <a:xfrm>
            <a:off x="5654676" y="1931989"/>
            <a:ext cx="1452563" cy="974725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6" name="Rounded Rectangular Callout 25"/>
          <p:cNvSpPr/>
          <p:nvPr/>
        </p:nvSpPr>
        <p:spPr>
          <a:xfrm rot="21137148">
            <a:off x="9018588" y="709614"/>
            <a:ext cx="1522412" cy="2778125"/>
          </a:xfrm>
          <a:prstGeom prst="wedgeRoundRectCallout">
            <a:avLst>
              <a:gd name="adj1" fmla="val -70394"/>
              <a:gd name="adj2" fmla="val 275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1"/>
          <p:cNvGrpSpPr>
            <a:grpSpLocks/>
          </p:cNvGrpSpPr>
          <p:nvPr/>
        </p:nvGrpSpPr>
        <p:grpSpPr bwMode="auto">
          <a:xfrm>
            <a:off x="7661729" y="3928269"/>
            <a:ext cx="3454400" cy="527050"/>
            <a:chOff x="1263" y="3069"/>
            <a:chExt cx="1632" cy="332"/>
          </a:xfrm>
        </p:grpSpPr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1359" y="3069"/>
              <a:ext cx="1416" cy="147"/>
              <a:chOff x="1200" y="3519"/>
              <a:chExt cx="1416" cy="147"/>
            </a:xfrm>
          </p:grpSpPr>
          <p:sp>
            <p:nvSpPr>
              <p:cNvPr id="36" name="Line 83"/>
              <p:cNvSpPr>
                <a:spLocks noChangeShapeType="1"/>
              </p:cNvSpPr>
              <p:nvPr/>
            </p:nvSpPr>
            <p:spPr bwMode="auto">
              <a:xfrm>
                <a:off x="1224" y="3608"/>
                <a:ext cx="1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45"/>
              <a:chOff x="1263" y="3375"/>
              <a:chExt cx="1632" cy="245"/>
            </a:xfrm>
          </p:grpSpPr>
          <p:sp>
            <p:nvSpPr>
              <p:cNvPr id="30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31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2076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33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34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122379" y="3670041"/>
            <a:ext cx="1447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2cm</a:t>
            </a:r>
          </a:p>
        </p:txBody>
      </p:sp>
      <p:grpSp>
        <p:nvGrpSpPr>
          <p:cNvPr id="44" name="Group 78"/>
          <p:cNvGrpSpPr>
            <a:grpSpLocks/>
          </p:cNvGrpSpPr>
          <p:nvPr/>
        </p:nvGrpSpPr>
        <p:grpSpPr bwMode="auto">
          <a:xfrm flipH="1">
            <a:off x="7869034" y="2094976"/>
            <a:ext cx="1113495" cy="2005012"/>
            <a:chOff x="1269" y="1344"/>
            <a:chExt cx="540" cy="1263"/>
          </a:xfrm>
        </p:grpSpPr>
        <p:sp>
          <p:nvSpPr>
            <p:cNvPr id="45" name="Line 7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7" name="Oval 77"/>
          <p:cNvSpPr>
            <a:spLocks noChangeArrowheads="1"/>
          </p:cNvSpPr>
          <p:nvPr/>
        </p:nvSpPr>
        <p:spPr bwMode="auto">
          <a:xfrm>
            <a:off x="6674392" y="3170693"/>
            <a:ext cx="23368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50579" y="378886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7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7301" y="1281513"/>
            <a:ext cx="972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2398712" y="2845071"/>
            <a:ext cx="2318545" cy="1049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816894" y="240998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904582" y="370366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64050" y="186744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2281238" y="2046833"/>
            <a:ext cx="2590800" cy="25146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383208" y="2672555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740448" y="3390719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243561" y="305784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407448" y="307848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9188104" y="222059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6735686" y="1981518"/>
            <a:ext cx="2590800" cy="2514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893107" y="2550051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304421" y="3364876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843761" y="326753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I</a:t>
            </a:r>
          </a:p>
        </p:txBody>
      </p:sp>
      <p:cxnSp>
        <p:nvCxnSpPr>
          <p:cNvPr id="5" name="Straight Connector 4"/>
          <p:cNvCxnSpPr>
            <a:endCxn id="38" idx="7"/>
          </p:cNvCxnSpPr>
          <p:nvPr/>
        </p:nvCxnSpPr>
        <p:spPr>
          <a:xfrm flipV="1">
            <a:off x="3561193" y="2415088"/>
            <a:ext cx="931431" cy="917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4" idx="4"/>
          </p:cNvCxnSpPr>
          <p:nvPr/>
        </p:nvCxnSpPr>
        <p:spPr>
          <a:xfrm flipH="1">
            <a:off x="8031086" y="2697481"/>
            <a:ext cx="1157018" cy="1798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795341" y="442336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57" name="Straight Connector 56"/>
          <p:cNvCxnSpPr>
            <a:stCxn id="44" idx="2"/>
            <a:endCxn id="44" idx="6"/>
          </p:cNvCxnSpPr>
          <p:nvPr/>
        </p:nvCxnSpPr>
        <p:spPr>
          <a:xfrm>
            <a:off x="6735686" y="3238818"/>
            <a:ext cx="259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7713" y="2468221"/>
            <a:ext cx="1831972" cy="1778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34662" y="4685090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OB, OP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6704721" y="4773275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IB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4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8945" y="1303069"/>
            <a:ext cx="6172852" cy="584775"/>
            <a:chOff x="1296327" y="1694956"/>
            <a:chExt cx="617285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866914" y="1694956"/>
              <a:ext cx="5602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O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94956"/>
              <a:ext cx="570588" cy="5232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07363" y="2219733"/>
            <a:ext cx="259080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3868" y="2718327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9531" y="5086944"/>
            <a:ext cx="968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7805" y="336782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6" name="Straight Connector 35"/>
          <p:cNvCxnSpPr>
            <a:endCxn id="31" idx="7"/>
          </p:cNvCxnSpPr>
          <p:nvPr/>
        </p:nvCxnSpPr>
        <p:spPr>
          <a:xfrm flipV="1">
            <a:off x="3629054" y="2587988"/>
            <a:ext cx="889695" cy="802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0664" y="19635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307363" y="3426233"/>
            <a:ext cx="2590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9873" y="3166701"/>
            <a:ext cx="381611" cy="46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42891" y="31397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5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8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3599" y="614170"/>
            <a:ext cx="11239500" cy="2062103"/>
            <a:chOff x="1199744" y="1647588"/>
            <a:chExt cx="9077635" cy="2062103"/>
          </a:xfrm>
        </p:grpSpPr>
        <p:sp>
          <p:nvSpPr>
            <p:cNvPr id="3" name="TextBox 2"/>
            <p:cNvSpPr txBox="1"/>
            <p:nvPr/>
          </p:nvSpPr>
          <p:spPr>
            <a:xfrm>
              <a:off x="1199744" y="1647588"/>
              <a:ext cx="9077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 cm.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vòi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676273"/>
            <a:ext cx="10642600" cy="373722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946400" y="3606800"/>
            <a:ext cx="0" cy="125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46400" y="4876800"/>
            <a:ext cx="6299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220200" y="3606800"/>
            <a:ext cx="25400" cy="127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183" y="614170"/>
            <a:ext cx="70647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811"/>
            <a:ext cx="10604500" cy="411095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857500" y="1410335"/>
            <a:ext cx="0" cy="133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57500" y="2750185"/>
            <a:ext cx="6248400" cy="1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105900" y="1410335"/>
            <a:ext cx="50800" cy="1396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41372"/>
            <a:ext cx="86359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+ 7 + 14 + 7 + 7 = 42 (cm)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42cm.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500" y="208026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cm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57500" y="2750185"/>
            <a:ext cx="1562100" cy="10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00089" y="2770484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19600" y="2770484"/>
            <a:ext cx="3187700" cy="2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2359" y="2787787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562850" y="2771843"/>
            <a:ext cx="1581150" cy="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7689" y="270698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87177" y="2044581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  <p:extLst>
      <p:ext uri="{BB962C8B-B14F-4D97-AF65-F5344CB8AC3E}">
        <p14:creationId xmlns:p14="http://schemas.microsoft.com/office/powerpoint/2010/main" val="30077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1" grpId="0"/>
      <p:bldP spid="27" grpId="0"/>
      <p:bldP spid="34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138083"/>
            <a:ext cx="2688381" cy="25776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lại bài đã học.</a:t>
            </a:r>
          </a:p>
        </p:txBody>
      </p:sp>
      <p:sp>
        <p:nvSpPr>
          <p:cNvPr id="7" name="Oval 6"/>
          <p:cNvSpPr/>
          <p:nvPr/>
        </p:nvSpPr>
        <p:spPr>
          <a:xfrm>
            <a:off x="2294445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89780" y="2742613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 trong vở bài tập toán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1" y="2616202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365714" y="4223691"/>
            <a:ext cx="9028311" cy="149013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lvl="0" defTabSz="914354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0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web header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10"/>
          <p:cNvSpPr>
            <a:spLocks noChangeArrowheads="1" noChangeShapeType="1" noTextEdit="1"/>
          </p:cNvSpPr>
          <p:nvPr/>
        </p:nvSpPr>
        <p:spPr bwMode="auto">
          <a:xfrm>
            <a:off x="2743200" y="990600"/>
            <a:ext cx="7239000" cy="181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kết thúc</a:t>
            </a:r>
          </a:p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 các em chăm ngoan, học giỏi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9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1841" y="1119524"/>
            <a:ext cx="460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658984" y="968468"/>
            <a:ext cx="8303622" cy="76944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:a16="http://schemas.microsoft.com/office/drawing/2014/main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:a16="http://schemas.microsoft.com/office/drawing/2014/main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F63303A7-C93C-499E-8DA1-52F0CECA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27" y="768599"/>
            <a:ext cx="10011587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wgày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20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l-GR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κ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áng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10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wăm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2023</a:t>
            </a: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612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ǡǨn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852" y="3408535"/>
            <a:ext cx="36760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lang="en-US" alt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1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" y="299766"/>
            <a:ext cx="10636296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6755</TotalTime>
  <Words>522</Words>
  <Application>Microsoft Office PowerPoint</Application>
  <PresentationFormat>Màn hình rộng</PresentationFormat>
  <Paragraphs>115</Paragraphs>
  <Slides>18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UTM Cookies</vt:lpstr>
      <vt:lpstr>VNI Times</vt:lpstr>
      <vt:lpstr>VNI-Times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Thuý Quỳnh</cp:lastModifiedBy>
  <cp:revision>462</cp:revision>
  <dcterms:created xsi:type="dcterms:W3CDTF">2021-06-02T01:34:28Z</dcterms:created>
  <dcterms:modified xsi:type="dcterms:W3CDTF">2023-10-20T14:52:01Z</dcterms:modified>
</cp:coreProperties>
</file>