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39" r:id="rId4"/>
    <p:sldId id="427" r:id="rId5"/>
    <p:sldId id="428" r:id="rId6"/>
    <p:sldId id="426" r:id="rId7"/>
    <p:sldId id="436" r:id="rId8"/>
    <p:sldId id="437" r:id="rId9"/>
    <p:sldId id="438" r:id="rId10"/>
    <p:sldId id="433" r:id="rId11"/>
    <p:sldId id="440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1128" y="-4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(T1,2)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Kể về điều em nhớ nhất trong kì nghỉ hè vừa qua.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0" t="43556" r="2620" b="15556"/>
          <a:stretch/>
        </p:blipFill>
        <p:spPr bwMode="auto">
          <a:xfrm>
            <a:off x="12329319" y="3561807"/>
            <a:ext cx="3667540" cy="482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58" y="4343400"/>
            <a:ext cx="5391740" cy="4038600"/>
          </a:xfrm>
          <a:prstGeom prst="rect">
            <a:avLst/>
          </a:prstGeom>
        </p:spPr>
      </p:pic>
      <p:pic>
        <p:nvPicPr>
          <p:cNvPr id="1030" name="Picture 6" descr="Thêm kỳ nghỉ hè đặc biệt - Báo Quảng Ninh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441348"/>
            <a:ext cx="6021159" cy="39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9718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Mùa hè năm nay của em có gì khác với mùa hè năm ngoái.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uyệt Chiêu Cho Một Kỳ Nghỉ Hè Đáng Nhớ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b="20656"/>
          <a:stretch/>
        </p:blipFill>
        <p:spPr bwMode="auto">
          <a:xfrm>
            <a:off x="10980573" y="4267200"/>
            <a:ext cx="48005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ụ huynh “bấn loạn” khi con nghỉ hè | Tin tức Onl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/>
          <a:stretch/>
        </p:blipFill>
        <p:spPr bwMode="auto">
          <a:xfrm>
            <a:off x="5993533" y="4290835"/>
            <a:ext cx="4583186" cy="33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àm gì để đảm bảo sức khỏe cho trẻ trong kỳ nghỉ hè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" y="4260355"/>
            <a:ext cx="4934585" cy="34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3859" r="53389" b="22807"/>
          <a:stretch/>
        </p:blipFill>
        <p:spPr bwMode="auto">
          <a:xfrm>
            <a:off x="289719" y="762000"/>
            <a:ext cx="1562019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1: Từ đầu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cậu này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2: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 trời xanh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3: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ừ nhỉ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4: Còn lại.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Sơn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quê từ đầu hè,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chuyện.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9" y="3089414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81319" y="3102114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20" y="3102114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1319" y="3102114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Tìm những chi tiết thể hiện niềm vui khi gặp lại nhau của Chi và Sơn?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Sơn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vẫy rối rít; Sơn cho Chi một chiếc diều rất xinh; Chi mừng rỡ chạy ra; Hai bạn có bao nhiêu chuyện kể với nhau.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 đã có những tải nghiệm gì trong mùa hè?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theo ông bà đi trồng rau, câu cá; cùng các bạn đi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mùa hè của Chi có gì khác với Sơn.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Trải nghiệm của Chi: ở nhà được bố tập xe đạp. Còn Sơn về quê theo ông bà trồng rau, câu cá, theo các bạn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vì sao khi đi học, Mùa hè sẽ theo các bạn vào lớp? Chọn câu trả lời hoặc ý kiến khác của em.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679990"/>
            <a:ext cx="1021080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Vì các bạn vẫn nhớ chuyện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Vì các bạn sẽ kể cho nhau nghe những chuyện về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Vì các bạn sẽ mang những đồ vật kỉ niệm của mùa hè đến lớp.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văn cho biết t</a:t>
              </a:r>
              <a:r>
                <a:rPr lang="nl-NL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rải nghiệm mùa hè của các bạn nhỏ rất thú vị và đáng nhớ, dù ở nhà hoặc được đi đến những nơi xa, dù ở thành phố hay nông thôn</a:t>
              </a:r>
              <a:r>
                <a:rPr lang="nl-NL" sz="4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9420</TotalTime>
  <Words>779</Words>
  <Application>Microsoft Office PowerPoint</Application>
  <PresentationFormat>Custom</PresentationFormat>
  <Paragraphs>106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1017</cp:revision>
  <dcterms:created xsi:type="dcterms:W3CDTF">2008-09-09T22:52:10Z</dcterms:created>
  <dcterms:modified xsi:type="dcterms:W3CDTF">2022-07-29T07:27:47Z</dcterms:modified>
</cp:coreProperties>
</file>