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84" r:id="rId2"/>
    <p:sldId id="307" r:id="rId3"/>
    <p:sldId id="323" r:id="rId4"/>
    <p:sldId id="309" r:id="rId5"/>
    <p:sldId id="310" r:id="rId6"/>
    <p:sldId id="311" r:id="rId7"/>
    <p:sldId id="312" r:id="rId8"/>
    <p:sldId id="313" r:id="rId9"/>
    <p:sldId id="282" r:id="rId10"/>
    <p:sldId id="283" r:id="rId11"/>
    <p:sldId id="287" r:id="rId12"/>
    <p:sldId id="314" r:id="rId13"/>
    <p:sldId id="319" r:id="rId14"/>
    <p:sldId id="330" r:id="rId15"/>
    <p:sldId id="315" r:id="rId16"/>
    <p:sldId id="322" r:id="rId17"/>
    <p:sldId id="321" r:id="rId18"/>
    <p:sldId id="332" r:id="rId19"/>
    <p:sldId id="331" r:id="rId20"/>
    <p:sldId id="30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1" d="100"/>
          <a:sy n="51" d="100"/>
        </p:scale>
        <p:origin x="795"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13814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40368-9DC6-49CB-B30B-075DB8BB606D}"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79109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40368-9DC6-49CB-B30B-075DB8BB606D}"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01D021-08F2-4073-A442-000877CB9FD5}"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277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584929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4111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371614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4231805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27657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16270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40368-9DC6-49CB-B30B-075DB8BB606D}"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608961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E40368-9DC6-49CB-B30B-075DB8BB606D}"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686090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E40368-9DC6-49CB-B30B-075DB8BB606D}" type="datetimeFigureOut">
              <a:rPr lang="en-GB" smtClean="0"/>
              <a:t>17/10/2023</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426235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E40368-9DC6-49CB-B30B-075DB8BB606D}" type="datetimeFigureOut">
              <a:rPr lang="en-GB" smtClean="0"/>
              <a:t>17/10/2023</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65013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40368-9DC6-49CB-B30B-075DB8BB606D}" type="datetimeFigureOut">
              <a:rPr lang="en-GB" smtClean="0"/>
              <a:t>17/10/2023</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182160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68180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424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8E40368-9DC6-49CB-B30B-075DB8BB606D}" type="datetimeFigureOut">
              <a:rPr lang="en-GB" smtClean="0"/>
              <a:t>17/10/2023</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101D021-08F2-4073-A442-000877CB9FD5}" type="slidenum">
              <a:rPr lang="en-GB" smtClean="0"/>
              <a:t>‹#›</a:t>
            </a:fld>
            <a:endParaRPr lang="en-GB"/>
          </a:p>
        </p:txBody>
      </p:sp>
    </p:spTree>
    <p:extLst>
      <p:ext uri="{BB962C8B-B14F-4D97-AF65-F5344CB8AC3E}">
        <p14:creationId xmlns:p14="http://schemas.microsoft.com/office/powerpoint/2010/main" val="5245199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wm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gif"/><Relationship Id="rId7" Type="http://schemas.openxmlformats.org/officeDocument/2006/relationships/slide" Target="slide7.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image" Target="../media/image7.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852" y="1"/>
            <a:ext cx="1185722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9094" y="1042675"/>
            <a:ext cx="9548735" cy="3866605"/>
          </a:xfrm>
          <a:prstGeom prst="rect">
            <a:avLst/>
          </a:prstGeom>
          <a:noFill/>
        </p:spPr>
        <p:txBody>
          <a:bodyPr wrap="none" lIns="91440" tIns="45720" rIns="91440" bIns="45720" numCol="1">
            <a:prstTxWarp prst="textInflate">
              <a:avLst/>
            </a:prstTxWarp>
            <a:spAutoFit/>
          </a:bodyPr>
          <a:lstStyle/>
          <a:p>
            <a:pPr algn="ct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Chào</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mừng</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quý</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thầy</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cô</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p>
          <a:p>
            <a:pPr algn="ct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&amp;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các</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r>
              <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dirty="0" err="1">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sinh</a:t>
            </a:r>
            <a:endParaRPr lang="en-US" sz="5400" b="1" dirty="0">
              <a:ln w="12700">
                <a:solidFill>
                  <a:srgbClr val="FF0000"/>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3266772" y="5226442"/>
            <a:ext cx="2942152"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Tin </a:t>
            </a:r>
            <a:r>
              <a:rPr lang="en-US" sz="5400" b="1" dirty="0" err="1">
                <a:ln w="12700">
                  <a:solidFill>
                    <a:schemeClr val="tx2">
                      <a:lumMod val="75000"/>
                    </a:schemeClr>
                  </a:solidFill>
                  <a:prstDash val="solid"/>
                </a:ln>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r>
              <a:rPr lang="en-US" sz="5400" b="1" dirty="0">
                <a:ln w="12700">
                  <a:solidFill>
                    <a:schemeClr val="tx2">
                      <a:lumMod val="75000"/>
                    </a:schemeClr>
                  </a:solidFill>
                  <a:prstDash val="solid"/>
                </a:ln>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4</a:t>
            </a:r>
          </a:p>
        </p:txBody>
      </p:sp>
      <p:pic>
        <p:nvPicPr>
          <p:cNvPr id="5" name="Picture 4">
            <a:extLst>
              <a:ext uri="{FF2B5EF4-FFF2-40B4-BE49-F238E27FC236}">
                <a16:creationId xmlns:a16="http://schemas.microsoft.com/office/drawing/2014/main" id="{A36A5CAA-2539-40D8-9293-FDC2749E6E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2177" y="5845006"/>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462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9559" y="3234519"/>
            <a:ext cx="11259402" cy="2301102"/>
          </a:xfrm>
          <a:prstGeom prst="rect">
            <a:avLst/>
          </a:prstGeom>
          <a:noFill/>
        </p:spPr>
        <p:txBody>
          <a:bodyPr wrap="none" lIns="91440" tIns="45720" rIns="91440" bIns="45720">
            <a:prstTxWarp prst="textInflate">
              <a:avLst/>
            </a:prstTxWarp>
            <a:spAutoFit/>
            <a:scene3d>
              <a:camera prst="orthographicFront"/>
              <a:lightRig rig="threePt" dir="t"/>
            </a:scene3d>
            <a:sp3d extrusionH="57150">
              <a:bevelT w="38100" h="38100"/>
            </a:sp3d>
          </a:bodyPr>
          <a:lstStyle/>
          <a:p>
            <a:pPr algn="ctr"/>
            <a:r>
              <a:rPr lang="en-US" sz="540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540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2:</a:t>
            </a:r>
          </a:p>
          <a:p>
            <a:pPr algn="ctr"/>
            <a:r>
              <a:rPr lang="en-US" sz="5400" b="1" dirty="0">
                <a:solidFill>
                  <a:srgbClr val="FF0000"/>
                </a:solidFill>
                <a:latin typeface="Times New Roman" panose="02020603050405020304" pitchFamily="18" charset="0"/>
                <a:cs typeface="Times New Roman" panose="02020603050405020304" pitchFamily="18" charset="0"/>
              </a:rPr>
              <a:t>Gõ </a:t>
            </a:r>
            <a:r>
              <a:rPr lang="en-US" sz="5400" b="1" dirty="0" err="1">
                <a:solidFill>
                  <a:srgbClr val="FF0000"/>
                </a:solidFill>
                <a:latin typeface="Times New Roman" panose="02020603050405020304" pitchFamily="18" charset="0"/>
                <a:cs typeface="Times New Roman" panose="02020603050405020304" pitchFamily="18" charset="0"/>
              </a:rPr>
              <a:t>bàn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phím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đúng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cách</a:t>
            </a:r>
            <a:r>
              <a:rPr lang="en-US" sz="5400" b="1" dirty="0">
                <a:solidFill>
                  <a:srgbClr val="FF0000"/>
                </a:solidFill>
                <a:latin typeface="Times New Roman" panose="02020603050405020304" pitchFamily="18" charset="0"/>
                <a:cs typeface="Times New Roman" panose="02020603050405020304" pitchFamily="18" charset="0"/>
              </a:rPr>
              <a:t> </a:t>
            </a:r>
            <a:endParaRPr lang="en-US" sz="5400" b="1" dirty="0">
              <a:ln w="9525">
                <a:solidFill>
                  <a:sysClr val="windowText" lastClr="00000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8" name="Picture 35" descr="Pictur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221" y="1841559"/>
            <a:ext cx="3962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9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336" y="584775"/>
            <a:ext cx="10882858" cy="706540"/>
          </a:xfrm>
          <a:prstGeom prst="rect">
            <a:avLst/>
          </a:prstGeom>
        </p:spPr>
        <p:txBody>
          <a:bodyPr wrap="square">
            <a:spAutoFit/>
          </a:bodyPr>
          <a:lstStyle/>
          <a:p>
            <a:pPr marL="342900" indent="-342900" algn="just">
              <a:lnSpc>
                <a:spcPct val="107000"/>
              </a:lnSpc>
              <a:spcBef>
                <a:spcPts val="300"/>
              </a:spcBef>
              <a:spcAft>
                <a:spcPts val="300"/>
              </a:spcAft>
              <a:buAutoNum type="arabicPeriod"/>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Gõ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phím</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đúng</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cách</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359278" y="1557447"/>
            <a:ext cx="11678048" cy="196977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Cách</a:t>
            </a:r>
            <a:r>
              <a:rPr lang="en-US" sz="3200" dirty="0">
                <a:latin typeface="Times New Roman" panose="02020603050405020304" pitchFamily="18" charset="0"/>
                <a:cs typeface="Times New Roman" panose="02020603050405020304" pitchFamily="18" charset="0"/>
              </a:rPr>
              <a:t> gõ </a:t>
            </a:r>
            <a:r>
              <a:rPr lang="en-US" sz="3200" dirty="0" err="1">
                <a:latin typeface="Times New Roman" panose="02020603050405020304" pitchFamily="18" charset="0"/>
                <a:cs typeface="Times New Roman" panose="02020603050405020304" pitchFamily="18" charset="0"/>
              </a:rPr>
              <a:t>phím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bạn</a:t>
            </a:r>
            <a:r>
              <a:rPr lang="en-US" sz="3200" dirty="0">
                <a:latin typeface="Times New Roman" panose="02020603050405020304" pitchFamily="18" charset="0"/>
                <a:cs typeface="Times New Roman" panose="02020603050405020304" pitchFamily="18" charset="0"/>
              </a:rPr>
              <a:t> Khoa </a:t>
            </a:r>
            <a:r>
              <a:rPr lang="en-US" sz="3200" dirty="0" err="1">
                <a:latin typeface="Times New Roman" panose="02020603050405020304" pitchFamily="18" charset="0"/>
                <a:cs typeface="Times New Roman" panose="02020603050405020304" pitchFamily="18" charset="0"/>
              </a:rPr>
              <a:t>đúng</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p>
          <a:p>
            <a:endParaRPr lang="en-US" sz="36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p>
          <a:p>
            <a:endParaRPr lang="en-US" dirty="0"/>
          </a:p>
        </p:txBody>
      </p:sp>
      <p:sp>
        <p:nvSpPr>
          <p:cNvPr id="18" name="TextBox 17"/>
          <p:cNvSpPr txBox="1"/>
          <p:nvPr/>
        </p:nvSpPr>
        <p:spPr>
          <a:xfrm>
            <a:off x="6539550" y="4258478"/>
            <a:ext cx="157607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Đúng</a:t>
            </a:r>
            <a:endParaRPr lang="en-US"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411526" y="4189205"/>
            <a:ext cx="131318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  Sai</a:t>
            </a:r>
          </a:p>
        </p:txBody>
      </p:sp>
      <p:sp>
        <p:nvSpPr>
          <p:cNvPr id="20" name="Oval 19"/>
          <p:cNvSpPr/>
          <p:nvPr/>
        </p:nvSpPr>
        <p:spPr>
          <a:xfrm>
            <a:off x="1411526" y="4205536"/>
            <a:ext cx="569334" cy="5847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 pair of hands on a keyboard&#10;&#10;Description automatically generated with medium confidence">
            <a:extLst>
              <a:ext uri="{FF2B5EF4-FFF2-40B4-BE49-F238E27FC236}">
                <a16:creationId xmlns:a16="http://schemas.microsoft.com/office/drawing/2014/main" id="{1E248955-20E2-2260-0898-9B970AB90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679" y="1422982"/>
            <a:ext cx="4585647" cy="244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C3F569-77A5-E97A-37C4-9E4146F5069F}"/>
              </a:ext>
            </a:extLst>
          </p:cNvPr>
          <p:cNvSpPr txBox="1"/>
          <p:nvPr/>
        </p:nvSpPr>
        <p:spPr>
          <a:xfrm>
            <a:off x="2262079" y="5132779"/>
            <a:ext cx="8669361" cy="584775"/>
          </a:xfrm>
          <a:prstGeom prst="rect">
            <a:avLst/>
          </a:prstGeom>
          <a:noFill/>
        </p:spPr>
        <p:txBody>
          <a:bodyPr wrap="none" rtlCol="0">
            <a:spAutoFit/>
          </a:bodyPr>
          <a:lstStyle/>
          <a:p>
            <a:r>
              <a:rPr lang="en-GB" sz="3200" dirty="0">
                <a:latin typeface="Times New Roman" panose="02020603050405020304" pitchFamily="18" charset="0"/>
                <a:cs typeface="Times New Roman" panose="02020603050405020304" pitchFamily="18" charset="0"/>
              </a:rPr>
              <a:t>Theo </a:t>
            </a:r>
            <a:r>
              <a:rPr lang="en-GB" sz="3200" dirty="0" err="1">
                <a:latin typeface="Times New Roman" panose="02020603050405020304" pitchFamily="18" charset="0"/>
                <a:cs typeface="Times New Roman" panose="02020603050405020304" pitchFamily="18" charset="0"/>
              </a:rPr>
              <a:t>em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cách</a:t>
            </a:r>
            <a:r>
              <a:rPr lang="en-GB" sz="3200" dirty="0">
                <a:latin typeface="Times New Roman" panose="02020603050405020304" pitchFamily="18" charset="0"/>
                <a:cs typeface="Times New Roman" panose="02020603050405020304" pitchFamily="18" charset="0"/>
              </a:rPr>
              <a:t> gõ </a:t>
            </a:r>
            <a:r>
              <a:rPr lang="en-GB" sz="3200" dirty="0" err="1">
                <a:latin typeface="Times New Roman" panose="02020603050405020304" pitchFamily="18" charset="0"/>
                <a:cs typeface="Times New Roman" panose="02020603050405020304" pitchFamily="18" charset="0"/>
              </a:rPr>
              <a:t>đo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bạn</a:t>
            </a:r>
            <a:r>
              <a:rPr lang="en-GB" sz="3200" dirty="0">
                <a:latin typeface="Times New Roman" panose="02020603050405020304" pitchFamily="18" charset="0"/>
                <a:cs typeface="Times New Roman" panose="02020603050405020304" pitchFamily="18" charset="0"/>
              </a:rPr>
              <a:t> Khoa sẽ </a:t>
            </a:r>
            <a:r>
              <a:rPr lang="en-GB" sz="3200" dirty="0" err="1">
                <a:latin typeface="Times New Roman" panose="02020603050405020304" pitchFamily="18" charset="0"/>
                <a:cs typeface="Times New Roman" panose="02020603050405020304" pitchFamily="18" charset="0"/>
              </a:rPr>
              <a:t>gặp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phải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điều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a:t>
            </a:r>
            <a:r>
              <a:rPr lang="en-GB"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99FC944-0140-25D2-6A65-8389B152C86D}"/>
              </a:ext>
            </a:extLst>
          </p:cNvPr>
          <p:cNvSpPr txBox="1"/>
          <p:nvPr/>
        </p:nvSpPr>
        <p:spPr>
          <a:xfrm>
            <a:off x="736979" y="5980837"/>
            <a:ext cx="10918209" cy="523220"/>
          </a:xfrm>
          <a:prstGeom prst="rect">
            <a:avLst/>
          </a:prstGeom>
          <a:noFill/>
        </p:spPr>
        <p:txBody>
          <a:bodyPr wrap="square" rtlCol="0">
            <a:spAutoFit/>
          </a:bodyPr>
          <a:lstStyle/>
          <a:p>
            <a:r>
              <a:rPr lang="en-GB" sz="2800" dirty="0" err="1">
                <a:highlight>
                  <a:srgbClr val="FF0000"/>
                </a:highlight>
                <a:latin typeface="Times New Roman" panose="02020603050405020304" pitchFamily="18" charset="0"/>
                <a:cs typeface="Times New Roman" panose="02020603050405020304" pitchFamily="18" charset="0"/>
              </a:rPr>
              <a:t>Bạn</a:t>
            </a:r>
            <a:r>
              <a:rPr lang="en-GB" sz="2800" dirty="0">
                <a:highlight>
                  <a:srgbClr val="FF0000"/>
                </a:highlight>
                <a:latin typeface="Times New Roman" panose="02020603050405020304" pitchFamily="18" charset="0"/>
                <a:cs typeface="Times New Roman" panose="02020603050405020304" pitchFamily="18" charset="0"/>
              </a:rPr>
              <a:t> Khoa gõ sẽ </a:t>
            </a:r>
            <a:r>
              <a:rPr lang="en-GB" sz="2800" dirty="0" err="1">
                <a:highlight>
                  <a:srgbClr val="FF0000"/>
                </a:highlight>
                <a:latin typeface="Times New Roman" panose="02020603050405020304" pitchFamily="18" charset="0"/>
                <a:cs typeface="Times New Roman" panose="02020603050405020304" pitchFamily="18" charset="0"/>
              </a:rPr>
              <a:t>lâu</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hơn</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nhanh</a:t>
            </a:r>
            <a:r>
              <a:rPr lang="en-GB" sz="2800" dirty="0">
                <a:highlight>
                  <a:srgbClr val="FF0000"/>
                </a:highlight>
                <a:latin typeface="Times New Roman" panose="02020603050405020304" pitchFamily="18" charset="0"/>
                <a:cs typeface="Times New Roman" panose="02020603050405020304" pitchFamily="18" charset="0"/>
              </a:rPr>
              <a:t> bị </a:t>
            </a:r>
            <a:r>
              <a:rPr lang="en-GB" sz="2800" dirty="0" err="1">
                <a:highlight>
                  <a:srgbClr val="FF0000"/>
                </a:highlight>
                <a:latin typeface="Times New Roman" panose="02020603050405020304" pitchFamily="18" charset="0"/>
                <a:cs typeface="Times New Roman" panose="02020603050405020304" pitchFamily="18" charset="0"/>
              </a:rPr>
              <a:t>mỏi</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tay</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va</a:t>
            </a:r>
            <a:r>
              <a:rPr lang="en-GB" sz="2800" dirty="0">
                <a:highlight>
                  <a:srgbClr val="FF0000"/>
                </a:highlight>
                <a:latin typeface="Times New Roman" panose="02020603050405020304" pitchFamily="18" charset="0"/>
                <a:cs typeface="Times New Roman" panose="02020603050405020304" pitchFamily="18" charset="0"/>
              </a:rPr>
              <a:t>̀ có </a:t>
            </a:r>
            <a:r>
              <a:rPr lang="en-GB" sz="2800" dirty="0" err="1">
                <a:highlight>
                  <a:srgbClr val="FF0000"/>
                </a:highlight>
                <a:latin typeface="Times New Roman" panose="02020603050405020304" pitchFamily="18" charset="0"/>
                <a:cs typeface="Times New Roman" panose="02020603050405020304" pitchFamily="18" charset="0"/>
              </a:rPr>
              <a:t>thê</a:t>
            </a:r>
            <a:r>
              <a:rPr lang="en-GB" sz="2800" dirty="0">
                <a:highlight>
                  <a:srgbClr val="FF0000"/>
                </a:highlight>
                <a:latin typeface="Times New Roman" panose="02020603050405020304" pitchFamily="18" charset="0"/>
                <a:cs typeface="Times New Roman" panose="02020603050405020304" pitchFamily="18" charset="0"/>
              </a:rPr>
              <a:t>̉ có sẽ </a:t>
            </a:r>
            <a:r>
              <a:rPr lang="en-GB" sz="2800" dirty="0" err="1">
                <a:highlight>
                  <a:srgbClr val="FF0000"/>
                </a:highlight>
                <a:latin typeface="Times New Roman" panose="02020603050405020304" pitchFamily="18" charset="0"/>
                <a:cs typeface="Times New Roman" panose="02020603050405020304" pitchFamily="18" charset="0"/>
              </a:rPr>
              <a:t>không</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chính</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xác</a:t>
            </a:r>
            <a:endParaRPr lang="en-GB" sz="2800" dirty="0">
              <a:highlight>
                <a:srgbClr val="FF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0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animBg="1"/>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858" y="494295"/>
            <a:ext cx="10882858" cy="768031"/>
          </a:xfrm>
          <a:prstGeom prst="rect">
            <a:avLst/>
          </a:prstGeom>
        </p:spPr>
        <p:txBody>
          <a:bodyPr wrap="square">
            <a:spAutoFit/>
          </a:bodyPr>
          <a:lstStyle/>
          <a:p>
            <a:pPr marL="342900" indent="-342900" algn="just">
              <a:lnSpc>
                <a:spcPct val="107000"/>
              </a:lnSpc>
              <a:spcBef>
                <a:spcPts val="300"/>
              </a:spcBef>
              <a:spcAft>
                <a:spcPts val="300"/>
              </a:spcAft>
              <a:buAutoNum type="arabicPeriod"/>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Gõ </a:t>
            </a:r>
            <a:r>
              <a:rPr lang="en-US" sz="3600" b="1" dirty="0" err="1">
                <a:solidFill>
                  <a:srgbClr val="FF0000"/>
                </a:solidFill>
                <a:latin typeface="Times New Roman" panose="02020603050405020304" pitchFamily="18" charset="0"/>
                <a:cs typeface="Times New Roman" panose="02020603050405020304" pitchFamily="18" charset="0"/>
              </a:rPr>
              <a:t>bàn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cách</a:t>
            </a:r>
            <a:endPar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Rectangle 36"/>
          <p:cNvSpPr/>
          <p:nvPr/>
        </p:nvSpPr>
        <p:spPr>
          <a:xfrm>
            <a:off x="510654" y="1018847"/>
            <a:ext cx="7399405" cy="661207"/>
          </a:xfrm>
          <a:prstGeom prst="rect">
            <a:avLst/>
          </a:prstGeom>
        </p:spPr>
        <p:txBody>
          <a:bodyPr wrap="square">
            <a:spAutoFit/>
          </a:bodyPr>
          <a:lstStyle/>
          <a:p>
            <a:pPr algn="just">
              <a:lnSpc>
                <a:spcPct val="150000"/>
              </a:lnSpc>
              <a:spcAft>
                <a:spcPts val="800"/>
              </a:spcAft>
            </a:pP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Lợi</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ích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của</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việc</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gõ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bàn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phím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đúng</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cách</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D9C42EB-BBCB-0E83-94A6-3D8EB981DD0E}"/>
              </a:ext>
            </a:extLst>
          </p:cNvPr>
          <p:cNvSpPr txBox="1"/>
          <p:nvPr/>
        </p:nvSpPr>
        <p:spPr>
          <a:xfrm>
            <a:off x="523507" y="2049645"/>
            <a:ext cx="2929072" cy="830997"/>
          </a:xfrm>
          <a:prstGeom prst="rect">
            <a:avLst/>
          </a:prstGeom>
          <a:solidFill>
            <a:srgbClr val="92D050"/>
          </a:solidFill>
        </p:spPr>
        <p:txBody>
          <a:bodyPr wrap="squar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Không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bị</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mỏi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mắt</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mỏi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cổ</a:t>
            </a:r>
            <a:endParaRPr lang="en-GB" sz="2400" b="1" dirty="0">
              <a:solidFill>
                <a:srgbClr val="FF0000"/>
              </a:solidFill>
              <a:latin typeface="Times New Roman" panose="02020603050405020304" pitchFamily="18" charset="0"/>
              <a:cs typeface="Times New Roman" panose="02020603050405020304" pitchFamily="18" charset="0"/>
            </a:endParaRPr>
          </a:p>
        </p:txBody>
      </p:sp>
      <p:sp>
        <p:nvSpPr>
          <p:cNvPr id="4" name="Thought Bubble: Cloud 3">
            <a:extLst>
              <a:ext uri="{FF2B5EF4-FFF2-40B4-BE49-F238E27FC236}">
                <a16:creationId xmlns:a16="http://schemas.microsoft.com/office/drawing/2014/main" id="{EECAF4DF-A019-FDFE-E4C2-5C96C55141F3}"/>
              </a:ext>
            </a:extLst>
          </p:cNvPr>
          <p:cNvSpPr/>
          <p:nvPr/>
        </p:nvSpPr>
        <p:spPr>
          <a:xfrm>
            <a:off x="3395926" y="2713552"/>
            <a:ext cx="4220308" cy="2166425"/>
          </a:xfrm>
          <a:prstGeom prst="cloudCallou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Lợi</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ích</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gõ</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bàn</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phím</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ngón</a:t>
            </a:r>
            <a:endPar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7" name="Connector: Curved 6">
            <a:extLst>
              <a:ext uri="{FF2B5EF4-FFF2-40B4-BE49-F238E27FC236}">
                <a16:creationId xmlns:a16="http://schemas.microsoft.com/office/drawing/2014/main" id="{0B3333C5-F781-4414-4AA6-92B8298A5361}"/>
              </a:ext>
            </a:extLst>
          </p:cNvPr>
          <p:cNvCxnSpPr>
            <a:cxnSpLocks/>
          </p:cNvCxnSpPr>
          <p:nvPr/>
        </p:nvCxnSpPr>
        <p:spPr>
          <a:xfrm flipV="1">
            <a:off x="6561157" y="2178980"/>
            <a:ext cx="920587" cy="534572"/>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929EA02-4821-436B-A24A-F9FD836B826E}"/>
              </a:ext>
            </a:extLst>
          </p:cNvPr>
          <p:cNvSpPr txBox="1"/>
          <p:nvPr/>
        </p:nvSpPr>
        <p:spPr>
          <a:xfrm>
            <a:off x="7481744" y="1818813"/>
            <a:ext cx="3879588" cy="461665"/>
          </a:xfrm>
          <a:prstGeom prst="rect">
            <a:avLst/>
          </a:prstGeom>
          <a:solidFill>
            <a:srgbClr val="92D050"/>
          </a:solidFill>
        </p:spPr>
        <p:txBody>
          <a:bodyPr wrap="non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Gõ</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nhanh</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gõ</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chính</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xác</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hơn</a:t>
            </a:r>
            <a:endParaRPr lang="en-GB" sz="2400" b="1" dirty="0">
              <a:solidFill>
                <a:srgbClr val="FF0000"/>
              </a:solidFill>
              <a:latin typeface="Times New Roman" panose="02020603050405020304" pitchFamily="18" charset="0"/>
              <a:cs typeface="Times New Roman" panose="02020603050405020304" pitchFamily="18" charset="0"/>
            </a:endParaRPr>
          </a:p>
        </p:txBody>
      </p:sp>
      <p:cxnSp>
        <p:nvCxnSpPr>
          <p:cNvPr id="10" name="Connector: Curved 9">
            <a:extLst>
              <a:ext uri="{FF2B5EF4-FFF2-40B4-BE49-F238E27FC236}">
                <a16:creationId xmlns:a16="http://schemas.microsoft.com/office/drawing/2014/main" id="{C69B0D61-3200-9C94-A255-E1CCA363A602}"/>
              </a:ext>
            </a:extLst>
          </p:cNvPr>
          <p:cNvCxnSpPr>
            <a:cxnSpLocks/>
          </p:cNvCxnSpPr>
          <p:nvPr/>
        </p:nvCxnSpPr>
        <p:spPr>
          <a:xfrm rot="10800000">
            <a:off x="3000867" y="2912963"/>
            <a:ext cx="817097" cy="444188"/>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904E4F07-5B21-BB38-890C-B27EF9B5B5C2}"/>
              </a:ext>
            </a:extLst>
          </p:cNvPr>
          <p:cNvCxnSpPr/>
          <p:nvPr/>
        </p:nvCxnSpPr>
        <p:spPr>
          <a:xfrm rot="10800000" flipV="1">
            <a:off x="3072369" y="4457945"/>
            <a:ext cx="618978" cy="422031"/>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5A7F264-1116-E71F-0093-7142459375D9}"/>
              </a:ext>
            </a:extLst>
          </p:cNvPr>
          <p:cNvSpPr txBox="1"/>
          <p:nvPr/>
        </p:nvSpPr>
        <p:spPr>
          <a:xfrm>
            <a:off x="809486" y="4481722"/>
            <a:ext cx="2292615" cy="461665"/>
          </a:xfrm>
          <a:prstGeom prst="rect">
            <a:avLst/>
          </a:prstGeom>
          <a:solidFill>
            <a:srgbClr val="92D050"/>
          </a:solidFill>
        </p:spPr>
        <p:txBody>
          <a:bodyPr wrap="non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Bảo</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vệ</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sức</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khỏe</a:t>
            </a:r>
            <a:endParaRPr lang="en-GB" sz="2400" b="1" dirty="0">
              <a:solidFill>
                <a:srgbClr val="FF0000"/>
              </a:solidFill>
              <a:latin typeface="Times New Roman" panose="02020603050405020304" pitchFamily="18" charset="0"/>
              <a:cs typeface="Times New Roman" panose="02020603050405020304" pitchFamily="18" charset="0"/>
            </a:endParaRPr>
          </a:p>
        </p:txBody>
      </p:sp>
      <p:cxnSp>
        <p:nvCxnSpPr>
          <p:cNvPr id="19" name="Connector: Curved 18">
            <a:extLst>
              <a:ext uri="{FF2B5EF4-FFF2-40B4-BE49-F238E27FC236}">
                <a16:creationId xmlns:a16="http://schemas.microsoft.com/office/drawing/2014/main" id="{6B2EF9C3-0AFD-A1E6-44E1-931AC7D2C6D5}"/>
              </a:ext>
            </a:extLst>
          </p:cNvPr>
          <p:cNvCxnSpPr/>
          <p:nvPr/>
        </p:nvCxnSpPr>
        <p:spPr>
          <a:xfrm>
            <a:off x="7021450" y="4275066"/>
            <a:ext cx="956603" cy="604911"/>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2B54315-9852-B733-0332-483CF8384EE5}"/>
              </a:ext>
            </a:extLst>
          </p:cNvPr>
          <p:cNvSpPr txBox="1"/>
          <p:nvPr/>
        </p:nvSpPr>
        <p:spPr>
          <a:xfrm>
            <a:off x="7910059" y="4577521"/>
            <a:ext cx="4281941" cy="461665"/>
          </a:xfrm>
          <a:prstGeom prst="rect">
            <a:avLst/>
          </a:prstGeom>
          <a:solidFill>
            <a:srgbClr val="92D050"/>
          </a:solidFill>
        </p:spPr>
        <p:txBody>
          <a:bodyPr wrap="non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Tiết</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kiệm</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thời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gian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và</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công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sức</a:t>
            </a:r>
            <a:endParaRPr lang="en-GB"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99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2" grpId="0" animBg="1"/>
      <p:bldP spid="4" grpId="0" animBg="1"/>
      <p:bldP spid="8" grpId="0" animBg="1"/>
      <p:bldP spid="17"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858" y="494295"/>
            <a:ext cx="10882858" cy="522259"/>
          </a:xfrm>
          <a:prstGeom prst="rect">
            <a:avLst/>
          </a:prstGeom>
        </p:spPr>
        <p:txBody>
          <a:bodyPr wrap="square">
            <a:spAutoFit/>
          </a:bodyPr>
          <a:lstStyle/>
          <a:p>
            <a:pPr algn="just">
              <a:lnSpc>
                <a:spcPct val="107000"/>
              </a:lnSpc>
              <a:spcBef>
                <a:spcPts val="300"/>
              </a:spcBef>
              <a:spcAft>
                <a:spcPts val="300"/>
              </a:spcAft>
            </a:pP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gõ</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endPar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2"/>
          <a:srcRect l="7675" t="21121" r="6673" b="26884"/>
          <a:stretch/>
        </p:blipFill>
        <p:spPr>
          <a:xfrm>
            <a:off x="1473833" y="1323836"/>
            <a:ext cx="8761864" cy="2866030"/>
          </a:xfrm>
          <a:prstGeom prst="rect">
            <a:avLst/>
          </a:prstGeom>
        </p:spPr>
      </p:pic>
      <p:sp>
        <p:nvSpPr>
          <p:cNvPr id="23" name="Rectangle 22"/>
          <p:cNvSpPr/>
          <p:nvPr/>
        </p:nvSpPr>
        <p:spPr>
          <a:xfrm>
            <a:off x="1569494" y="2067637"/>
            <a:ext cx="5704764" cy="1999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49372" y="4518450"/>
            <a:ext cx="10463121" cy="584775"/>
          </a:xfrm>
          <a:prstGeom prst="rect">
            <a:avLst/>
          </a:prstGeom>
        </p:spPr>
        <p:txBody>
          <a:bodyPr wrap="none">
            <a:spAutoFit/>
          </a:bodyPr>
          <a:lstStyle/>
          <a:p>
            <a:r>
              <a:rPr lang="en-US" sz="3200" b="1" dirty="0" err="1">
                <a:latin typeface="Times New Roman" panose="02020603050405020304" pitchFamily="18" charset="0"/>
                <a:ea typeface="Calibri" panose="020F0502020204030204" pitchFamily="34" charset="0"/>
              </a:rPr>
              <a:t>Hàng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phím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số</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là</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hàng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phím</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thứ</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mấy</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trong</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khu</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vực</a:t>
            </a:r>
            <a:r>
              <a:rPr lang="en-US" sz="3200" b="1" dirty="0">
                <a:latin typeface="Times New Roman" panose="02020603050405020304" pitchFamily="18" charset="0"/>
                <a:ea typeface="Calibri" panose="020F0502020204030204" pitchFamily="34" charset="0"/>
              </a:rPr>
              <a:t> </a:t>
            </a:r>
            <a:r>
              <a:rPr lang="en-US" sz="3200" b="1" dirty="0" err="1">
                <a:latin typeface="Times New Roman" panose="02020603050405020304" pitchFamily="18" charset="0"/>
                <a:ea typeface="Calibri" panose="020F0502020204030204" pitchFamily="34" charset="0"/>
              </a:rPr>
              <a:t>chính</a:t>
            </a:r>
            <a:r>
              <a:rPr lang="en-US" sz="3200" b="1" dirty="0">
                <a:latin typeface="Times New Roman" panose="02020603050405020304" pitchFamily="18" charset="0"/>
                <a:ea typeface="Calibri" panose="020F0502020204030204" pitchFamily="34" charset="0"/>
              </a:rPr>
              <a:t>?</a:t>
            </a:r>
            <a:endParaRPr lang="en-US" sz="3200" b="1" dirty="0"/>
          </a:p>
        </p:txBody>
      </p:sp>
      <p:sp>
        <p:nvSpPr>
          <p:cNvPr id="9" name="Action Button: Help 8">
            <a:hlinkClick r:id="" action="ppaction://noaction" highlightClick="1"/>
          </p:cNvPr>
          <p:cNvSpPr/>
          <p:nvPr/>
        </p:nvSpPr>
        <p:spPr>
          <a:xfrm>
            <a:off x="717109" y="4505843"/>
            <a:ext cx="532263" cy="584775"/>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17109" y="5568287"/>
            <a:ext cx="1234521" cy="559558"/>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07692" y="5432567"/>
            <a:ext cx="3738524" cy="742511"/>
          </a:xfrm>
          <a:prstGeom prst="rect">
            <a:avLst/>
          </a:prstGeom>
          <a:solidFill>
            <a:srgbClr val="66FF99"/>
          </a:solidFill>
        </p:spPr>
        <p:txBody>
          <a:bodyPr wrap="none">
            <a:spAutoFit/>
          </a:bodyPr>
          <a:lstStyle/>
          <a:p>
            <a:pPr>
              <a:lnSpc>
                <a:spcPct val="150000"/>
              </a:lnSpc>
              <a:spcAft>
                <a:spcPts val="80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Hàng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phím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tiên</a:t>
            </a:r>
            <a:r>
              <a:rPr lang="en-US" i="1"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98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õ hàng phím số">
            <a:hlinkClick r:id="" action="ppaction://media"/>
            <a:extLst>
              <a:ext uri="{FF2B5EF4-FFF2-40B4-BE49-F238E27FC236}">
                <a16:creationId xmlns:a16="http://schemas.microsoft.com/office/drawing/2014/main" id="{DD17F0DE-728A-6204-B67D-65BCDADA08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7262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336" y="584775"/>
            <a:ext cx="10882858" cy="522259"/>
          </a:xfrm>
          <a:prstGeom prst="rect">
            <a:avLst/>
          </a:prstGeom>
        </p:spPr>
        <p:txBody>
          <a:bodyPr wrap="square">
            <a:spAutoFit/>
          </a:bodyPr>
          <a:lstStyle/>
          <a:p>
            <a:pPr algn="just">
              <a:lnSpc>
                <a:spcPct val="107000"/>
              </a:lnSpc>
              <a:spcBef>
                <a:spcPts val="300"/>
              </a:spcBef>
              <a:spcAft>
                <a:spcPts val="300"/>
              </a:spcAft>
            </a:pP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gõ</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endPar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Diagram&#10;&#10;Description automatically generated with low confidence">
            <a:extLst>
              <a:ext uri="{FF2B5EF4-FFF2-40B4-BE49-F238E27FC236}">
                <a16:creationId xmlns:a16="http://schemas.microsoft.com/office/drawing/2014/main" id="{ECC123BA-3EC1-D368-C723-4C4AC3189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213" y="1253750"/>
            <a:ext cx="7061981" cy="2352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7933C7-2EFE-898E-1F73-C8CBA6C53FD2}"/>
              </a:ext>
            </a:extLst>
          </p:cNvPr>
          <p:cNvSpPr txBox="1"/>
          <p:nvPr/>
        </p:nvSpPr>
        <p:spPr>
          <a:xfrm>
            <a:off x="633047" y="1231905"/>
            <a:ext cx="3601166" cy="1384995"/>
          </a:xfrm>
          <a:prstGeom prst="rect">
            <a:avLst/>
          </a:prstGeom>
          <a:noFill/>
        </p:spPr>
        <p:txBody>
          <a:bodyPr wrap="square" rtlCol="0">
            <a:spAutoFit/>
          </a:bodyPr>
          <a:lstStyle/>
          <a:p>
            <a:r>
              <a:rPr lang="en-GB" sz="2800" b="1" dirty="0" err="1">
                <a:solidFill>
                  <a:srgbClr val="FF0000"/>
                </a:solidFill>
                <a:latin typeface="Times New Roman" panose="02020603050405020304" pitchFamily="18" charset="0"/>
                <a:cs typeface="Times New Roman" panose="02020603050405020304" pitchFamily="18" charset="0"/>
              </a:rPr>
              <a:t>Xem</a:t>
            </a:r>
            <a:r>
              <a:rPr lang="en-GB" sz="2800" b="1" dirty="0">
                <a:solidFill>
                  <a:srgbClr val="FF0000"/>
                </a:solidFill>
                <a:latin typeface="Times New Roman" panose="02020603050405020304" pitchFamily="18" charset="0"/>
                <a:cs typeface="Times New Roman" panose="02020603050405020304" pitchFamily="18" charset="0"/>
              </a:rPr>
              <a:t> video </a:t>
            </a:r>
            <a:r>
              <a:rPr lang="en-GB" sz="2800" b="1" dirty="0" err="1">
                <a:solidFill>
                  <a:srgbClr val="FF0000"/>
                </a:solidFill>
                <a:latin typeface="Times New Roman" panose="02020603050405020304" pitchFamily="18" charset="0"/>
                <a:cs typeface="Times New Roman" panose="02020603050405020304" pitchFamily="18" charset="0"/>
              </a:rPr>
              <a:t>xong</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em</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hãy</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cho</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biết</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cách</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gõ</a:t>
            </a:r>
            <a:r>
              <a:rPr lang="en-GB" sz="2800" b="1" dirty="0">
                <a:solidFill>
                  <a:srgbClr val="FF0000"/>
                </a:solidFill>
                <a:latin typeface="Times New Roman" panose="02020603050405020304" pitchFamily="18" charset="0"/>
                <a:cs typeface="Times New Roman" panose="02020603050405020304" pitchFamily="18" charset="0"/>
              </a:rPr>
              <a:t> hang </a:t>
            </a:r>
            <a:r>
              <a:rPr lang="en-GB" sz="2800" b="1" dirty="0" err="1">
                <a:solidFill>
                  <a:srgbClr val="FF0000"/>
                </a:solidFill>
                <a:latin typeface="Times New Roman" panose="02020603050405020304" pitchFamily="18" charset="0"/>
                <a:cs typeface="Times New Roman" panose="02020603050405020304" pitchFamily="18" charset="0"/>
              </a:rPr>
              <a:t>phím</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số</a:t>
            </a:r>
            <a:r>
              <a:rPr lang="en-GB"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BEF7132-6449-81CE-72BB-79CFB0B5760E}"/>
              </a:ext>
            </a:extLst>
          </p:cNvPr>
          <p:cNvSpPr txBox="1"/>
          <p:nvPr/>
        </p:nvSpPr>
        <p:spPr>
          <a:xfrm>
            <a:off x="633047" y="3907994"/>
            <a:ext cx="11324491" cy="1457130"/>
          </a:xfrm>
          <a:prstGeom prst="rect">
            <a:avLst/>
          </a:prstGeom>
          <a:solidFill>
            <a:srgbClr val="0070C0"/>
          </a:solidFill>
        </p:spPr>
        <p:txBody>
          <a:bodyPr wrap="square" rtlCol="0">
            <a:spAutoFit/>
          </a:bodyPr>
          <a:lstStyle/>
          <a:p>
            <a:pPr>
              <a:lnSpc>
                <a:spcPct val="200000"/>
              </a:lnSpc>
            </a:pPr>
            <a:r>
              <a:rPr lang="en-GB"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vi-VN" sz="2400" b="1" i="0" u="none" strike="noStrike"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ác ngón tay của em từ vị trí xuất phát trên hàng phím cơ sở vươn đến gõ phím số. Sau khi gõ xong, đưa các ngón tay trở về vị trí xuất phát. </a:t>
            </a:r>
            <a:endParaRPr lang="en-GB"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72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B082EF-B1AE-44F3-BF6B-E8994B5B7DBF}"/>
              </a:ext>
            </a:extLst>
          </p:cNvPr>
          <p:cNvSpPr/>
          <p:nvPr/>
        </p:nvSpPr>
        <p:spPr>
          <a:xfrm>
            <a:off x="2336800" y="-26650"/>
            <a:ext cx="665323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srgbClr val="5B9BD5"/>
                  </a:solidFill>
                  <a:prstDash val="solid"/>
                </a:ln>
                <a:solidFill>
                  <a:srgbClr val="FF0000"/>
                </a:solid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LUYỆN TẬP</a:t>
            </a:r>
          </a:p>
        </p:txBody>
      </p:sp>
      <p:pic>
        <p:nvPicPr>
          <p:cNvPr id="8" name="Picture 7">
            <a:extLst>
              <a:ext uri="{FF2B5EF4-FFF2-40B4-BE49-F238E27FC236}">
                <a16:creationId xmlns:a16="http://schemas.microsoft.com/office/drawing/2014/main" id="{E7E7F436-9742-48F2-AA06-E77CC6B2F8DA}"/>
              </a:ext>
            </a:extLst>
          </p:cNvPr>
          <p:cNvPicPr>
            <a:picLocks noChangeAspect="1"/>
          </p:cNvPicPr>
          <p:nvPr/>
        </p:nvPicPr>
        <p:blipFill>
          <a:blip r:embed="rId2"/>
          <a:stretch>
            <a:fillRect/>
          </a:stretch>
        </p:blipFill>
        <p:spPr>
          <a:xfrm>
            <a:off x="2955302" y="1608666"/>
            <a:ext cx="5416228" cy="3979334"/>
          </a:xfrm>
          <a:prstGeom prst="rect">
            <a:avLst/>
          </a:prstGeom>
        </p:spPr>
      </p:pic>
    </p:spTree>
    <p:extLst>
      <p:ext uri="{BB962C8B-B14F-4D97-AF65-F5344CB8AC3E}">
        <p14:creationId xmlns:p14="http://schemas.microsoft.com/office/powerpoint/2010/main" val="9098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2305759" y="0"/>
            <a:ext cx="8402365" cy="1200329"/>
          </a:xfrm>
          <a:prstGeom prst="rect">
            <a:avLst/>
          </a:prstGeom>
          <a:noFill/>
        </p:spPr>
        <p:txBody>
          <a:bodyPr wrap="none" lIns="91440" tIns="45720" rIns="91440" bIns="45720">
            <a:spAutoFit/>
          </a:bodyPr>
          <a:lstStyle/>
          <a:p>
            <a:pPr algn="ctr"/>
            <a:r>
              <a:rPr lang="en-US" sz="7200" b="1" cap="none" spc="50" dirty="0">
                <a:ln w="9525" cmpd="sng">
                  <a:solidFill>
                    <a:schemeClr val="bg1"/>
                  </a:solidFill>
                  <a:prstDash val="solid"/>
                </a:ln>
                <a:effectLst>
                  <a:glow rad="63500">
                    <a:schemeClr val="accent6">
                      <a:satMod val="175000"/>
                      <a:alpha val="40000"/>
                    </a:schemeClr>
                  </a:glow>
                </a:effectLst>
                <a:latin typeface="Times New Roman" panose="02020603050405020304" pitchFamily="18" charset="0"/>
                <a:cs typeface="Times New Roman" panose="02020603050405020304" pitchFamily="18" charset="0"/>
              </a:rPr>
              <a:t>“CHẠY TIẾP SỨC”</a:t>
            </a:r>
          </a:p>
        </p:txBody>
      </p:sp>
      <p:sp>
        <p:nvSpPr>
          <p:cNvPr id="6" name="Rectangle 5"/>
          <p:cNvSpPr/>
          <p:nvPr/>
        </p:nvSpPr>
        <p:spPr>
          <a:xfrm>
            <a:off x="1390001" y="1337860"/>
            <a:ext cx="9411997" cy="3021276"/>
          </a:xfrm>
          <a:prstGeom prst="rect">
            <a:avLst/>
          </a:prstGeom>
        </p:spPr>
        <p:txBody>
          <a:bodyPr wrap="square">
            <a:spAutoFit/>
          </a:bodyPr>
          <a:lstStyle/>
          <a:p>
            <a:pPr indent="254000" algn="just">
              <a:lnSpc>
                <a:spcPct val="150000"/>
              </a:lnSpc>
              <a:spcAft>
                <a:spcPts val="0"/>
              </a:spcAft>
              <a:tabLst>
                <a:tab pos="143510" algn="l"/>
                <a:tab pos="575310" algn="l"/>
              </a:tabLst>
            </a:pPr>
            <a:r>
              <a:rPr lang="en-US" sz="2600" b="1" dirty="0" err="1">
                <a:solidFill>
                  <a:srgbClr val="FF0000"/>
                </a:solidFill>
                <a:latin typeface="Times New Roman" panose="02020603050405020304" pitchFamily="18" charset="0"/>
                <a:ea typeface="Times New Roman" panose="02020603050405020304" pitchFamily="18" charset="0"/>
              </a:rPr>
              <a:t>Luật</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rPr>
              <a:t>chơi</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Mỗi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thành</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viên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trong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nhóm</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sẽ</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lần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lượt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chọn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chữ</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số</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gắn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với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các</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hàng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phím</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đặt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ngón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tay</a:t>
            </a:r>
            <a:r>
              <a:rPr lang="en-US" sz="2600" b="1" dirty="0">
                <a:latin typeface="Times New Roman" panose="02020603050405020304" pitchFamily="18" charset="0"/>
                <a:ea typeface="Times New Roman" panose="02020603050405020304" pitchFamily="18" charset="0"/>
              </a:rPr>
              <a:t> ở </a:t>
            </a:r>
            <a:r>
              <a:rPr lang="en-US" sz="2600" b="1" dirty="0" err="1">
                <a:latin typeface="Times New Roman" panose="02020603050405020304" pitchFamily="18" charset="0"/>
                <a:ea typeface="Times New Roman" panose="02020603050405020304" pitchFamily="18" charset="0"/>
              </a:rPr>
              <a:t>hàng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phím</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cơ</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sở</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tương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ứng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các</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bạn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gắn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xong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về</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chỗ</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xếp</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hàng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thì</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bạn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thứ</a:t>
            </a:r>
            <a:r>
              <a:rPr lang="en-US" sz="2600" b="1" dirty="0">
                <a:latin typeface="Times New Roman" panose="02020603050405020304" pitchFamily="18" charset="0"/>
                <a:ea typeface="Times New Roman" panose="02020603050405020304" pitchFamily="18" charset="0"/>
              </a:rPr>
              <a:t> 2 </a:t>
            </a:r>
            <a:r>
              <a:rPr lang="en-US" sz="2600" b="1" dirty="0" err="1">
                <a:latin typeface="Times New Roman" panose="02020603050405020304" pitchFamily="18" charset="0"/>
                <a:ea typeface="Times New Roman" panose="02020603050405020304" pitchFamily="18" charset="0"/>
              </a:rPr>
              <a:t>mới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lên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tiếp</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Hoạt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động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trong</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vòng</a:t>
            </a:r>
            <a:r>
              <a:rPr lang="en-US" sz="2600" b="1" dirty="0">
                <a:latin typeface="Times New Roman" panose="02020603050405020304" pitchFamily="18" charset="0"/>
                <a:ea typeface="Times New Roman" panose="02020603050405020304" pitchFamily="18" charset="0"/>
              </a:rPr>
              <a:t> 5 </a:t>
            </a:r>
            <a:r>
              <a:rPr lang="en-US" sz="2600" b="1" dirty="0" err="1">
                <a:latin typeface="Times New Roman" panose="02020603050405020304" pitchFamily="18" charset="0"/>
                <a:ea typeface="Times New Roman" panose="02020603050405020304" pitchFamily="18" charset="0"/>
              </a:rPr>
              <a:t>phút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đội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nào</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gắn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được</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nhiều</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nhất</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thì</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đội</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đó</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sẽ</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chiến</a:t>
            </a:r>
            <a:r>
              <a:rPr lang="en-US" sz="2600" b="1" dirty="0">
                <a:latin typeface="Times New Roman" panose="02020603050405020304" pitchFamily="18" charset="0"/>
                <a:ea typeface="Times New Roman" panose="02020603050405020304" pitchFamily="18" charset="0"/>
              </a:rPr>
              <a:t> </a:t>
            </a:r>
            <a:r>
              <a:rPr lang="en-US" sz="2600" b="1" dirty="0" err="1">
                <a:latin typeface="Times New Roman" panose="02020603050405020304" pitchFamily="18" charset="0"/>
                <a:ea typeface="Times New Roman" panose="02020603050405020304" pitchFamily="18" charset="0"/>
              </a:rPr>
              <a:t>thắng</a:t>
            </a:r>
            <a:r>
              <a:rPr lang="en-US" sz="2600" b="1" dirty="0">
                <a:latin typeface="Times New Roman" panose="02020603050405020304" pitchFamily="18" charset="0"/>
                <a:ea typeface="Times New Roman" panose="02020603050405020304" pitchFamily="18" charset="0"/>
              </a:rPr>
              <a:t>.</a:t>
            </a:r>
            <a:endParaRPr lang="en-US" sz="26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77810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EF536C-4D1F-F226-279D-313FB1C7FD66}"/>
              </a:ext>
            </a:extLst>
          </p:cNvPr>
          <p:cNvSpPr txBox="1"/>
          <p:nvPr/>
        </p:nvSpPr>
        <p:spPr>
          <a:xfrm>
            <a:off x="2489982" y="984738"/>
            <a:ext cx="5194051" cy="646331"/>
          </a:xfrm>
          <a:prstGeom prst="rect">
            <a:avLst/>
          </a:prstGeom>
          <a:noFill/>
        </p:spPr>
        <p:txBody>
          <a:bodyPr wrap="none" rtlCol="0">
            <a:spAutoFit/>
          </a:bodyPr>
          <a:lstStyle/>
          <a:p>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4947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28B6969-2C1F-BFBD-301D-AE05AAF0E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425" y="550686"/>
            <a:ext cx="760826" cy="749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3598BC-63BB-9A96-EC0F-E83D66A875D1}"/>
              </a:ext>
            </a:extLst>
          </p:cNvPr>
          <p:cNvSpPr txBox="1"/>
          <p:nvPr/>
        </p:nvSpPr>
        <p:spPr>
          <a:xfrm>
            <a:off x="1446816" y="1474012"/>
            <a:ext cx="7555273" cy="923330"/>
          </a:xfrm>
          <a:prstGeom prst="rect">
            <a:avLst/>
          </a:prstGeom>
          <a:noFill/>
        </p:spPr>
        <p:txBody>
          <a:bodyPr wrap="none" rtlCol="0">
            <a:spAutoFit/>
          </a:bodyPr>
          <a:lstStyle/>
          <a:p>
            <a:pPr algn="just" rtl="0">
              <a:spcBef>
                <a:spcPts val="0"/>
              </a:spcBef>
              <a:spcAft>
                <a:spcPts val="0"/>
              </a:spcAft>
            </a:pPr>
            <a:r>
              <a:rPr lang="vi-VN" sz="1800" b="1" i="0" u="none" strike="noStrike" dirty="0">
                <a:solidFill>
                  <a:srgbClr val="0070C0"/>
                </a:solidFill>
                <a:effectLst>
                  <a:outerShdw blurRad="38100" dist="38100" dir="2700000" algn="tl">
                    <a:srgbClr val="000000">
                      <a:alpha val="43137"/>
                    </a:srgbClr>
                  </a:outerShdw>
                </a:effectLst>
                <a:latin typeface="Arial" panose="020B0604020202020204" pitchFamily="34" charset="0"/>
              </a:rPr>
              <a:t>1) Luyện tập thường xuyên và gõ bàn phím đúng cách sẽ giúp em :</a:t>
            </a:r>
            <a:endParaRPr lang="vi-VN" b="1" dirty="0">
              <a:solidFill>
                <a:srgbClr val="0070C0"/>
              </a:solidFill>
              <a:effectLst>
                <a:outerShdw blurRad="38100" dist="38100" dir="2700000" algn="tl">
                  <a:srgbClr val="000000">
                    <a:alpha val="43137"/>
                  </a:srgbClr>
                </a:outerShdw>
              </a:effectLst>
            </a:endParaRPr>
          </a:p>
          <a:p>
            <a:r>
              <a:rPr lang="vi-VN" b="1" dirty="0">
                <a:solidFill>
                  <a:srgbClr val="0070C0"/>
                </a:solidFill>
                <a:effectLst>
                  <a:outerShdw blurRad="38100" dist="38100" dir="2700000" algn="tl">
                    <a:srgbClr val="000000">
                      <a:alpha val="43137"/>
                    </a:srgbClr>
                  </a:outerShdw>
                </a:effectLst>
              </a:rPr>
              <a:t/>
            </a:r>
            <a:br>
              <a:rPr lang="vi-VN" b="1" dirty="0">
                <a:solidFill>
                  <a:srgbClr val="0070C0"/>
                </a:solidFill>
                <a:effectLst>
                  <a:outerShdw blurRad="38100" dist="38100" dir="2700000" algn="tl">
                    <a:srgbClr val="000000">
                      <a:alpha val="43137"/>
                    </a:srgbClr>
                  </a:outerShdw>
                </a:effectLst>
              </a:rPr>
            </a:br>
            <a:endParaRPr lang="en-GB" b="1" dirty="0">
              <a:solidFill>
                <a:srgbClr val="0070C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327AB336-6EC7-B269-A962-26FE602A6E3D}"/>
              </a:ext>
            </a:extLst>
          </p:cNvPr>
          <p:cNvSpPr txBox="1"/>
          <p:nvPr/>
        </p:nvSpPr>
        <p:spPr>
          <a:xfrm>
            <a:off x="2407683" y="1931506"/>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A.</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Gõ</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nhanh</a:t>
            </a:r>
            <a:r>
              <a:rPr lang="en-GB" sz="1800" b="0" i="0" u="none" strike="noStrike" dirty="0">
                <a:solidFill>
                  <a:srgbClr val="0070C0"/>
                </a:solidFill>
                <a:effectLst/>
                <a:latin typeface="Arial" panose="020B0604020202020204" pitchFamily="34" charset="0"/>
              </a:rPr>
              <a:t> , </a:t>
            </a:r>
            <a:r>
              <a:rPr lang="en-GB" sz="1800" b="0" i="0" u="none" strike="noStrike" dirty="0" err="1">
                <a:solidFill>
                  <a:srgbClr val="0070C0"/>
                </a:solidFill>
                <a:effectLst/>
                <a:latin typeface="Arial" panose="020B0604020202020204" pitchFamily="34" charset="0"/>
              </a:rPr>
              <a:t>chính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xác</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và</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không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cần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nhìn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r>
              <a:rPr lang="en-GB" dirty="0"/>
              <a:t/>
            </a:r>
            <a:br>
              <a:rPr lang="en-GB" dirty="0"/>
            </a:br>
            <a:endParaRPr lang="en-GB" dirty="0"/>
          </a:p>
        </p:txBody>
      </p:sp>
      <p:sp>
        <p:nvSpPr>
          <p:cNvPr id="7" name="TextBox 6">
            <a:extLst>
              <a:ext uri="{FF2B5EF4-FFF2-40B4-BE49-F238E27FC236}">
                <a16:creationId xmlns:a16="http://schemas.microsoft.com/office/drawing/2014/main" id="{FFAE1A5F-4133-4139-8F8B-7E98ADC334C5}"/>
              </a:ext>
            </a:extLst>
          </p:cNvPr>
          <p:cNvSpPr txBox="1"/>
          <p:nvPr/>
        </p:nvSpPr>
        <p:spPr>
          <a:xfrm>
            <a:off x="2407683" y="2505670"/>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B.</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Giữ</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sạch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sẽ</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và</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không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cần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nhìn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r>
              <a:rPr lang="en-GB" dirty="0">
                <a:solidFill>
                  <a:srgbClr val="0070C0"/>
                </a:solidFill>
              </a:rPr>
              <a:t/>
            </a:r>
            <a:br>
              <a:rPr lang="en-GB" dirty="0">
                <a:solidFill>
                  <a:srgbClr val="0070C0"/>
                </a:solidFill>
              </a:rPr>
            </a:br>
            <a:endParaRPr lang="en-GB" dirty="0">
              <a:solidFill>
                <a:srgbClr val="0070C0"/>
              </a:solidFill>
            </a:endParaRPr>
          </a:p>
        </p:txBody>
      </p:sp>
      <p:sp>
        <p:nvSpPr>
          <p:cNvPr id="9" name="TextBox 8">
            <a:extLst>
              <a:ext uri="{FF2B5EF4-FFF2-40B4-BE49-F238E27FC236}">
                <a16:creationId xmlns:a16="http://schemas.microsoft.com/office/drawing/2014/main" id="{3076A199-A15A-4257-5ECA-1522DB27F1C7}"/>
              </a:ext>
            </a:extLst>
          </p:cNvPr>
          <p:cNvSpPr txBox="1"/>
          <p:nvPr/>
        </p:nvSpPr>
        <p:spPr>
          <a:xfrm>
            <a:off x="2407683" y="3075980"/>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C.</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Gõ</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nhanh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chính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xác</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và</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giữ</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sạch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sẽ</a:t>
            </a:r>
            <a:r>
              <a:rPr lang="en-GB" sz="1800" b="0" i="0" u="none" strike="noStrike" dirty="0">
                <a:solidFill>
                  <a:srgbClr val="000000"/>
                </a:solidFill>
                <a:effectLst/>
                <a:latin typeface="Arial" panose="020B0604020202020204" pitchFamily="34" charset="0"/>
              </a:rPr>
              <a:t>.</a:t>
            </a:r>
            <a:endParaRPr lang="en-GB" b="0" dirty="0">
              <a:effectLst/>
            </a:endParaRPr>
          </a:p>
          <a:p>
            <a:r>
              <a:rPr lang="en-GB" dirty="0"/>
              <a:t/>
            </a:r>
            <a:br>
              <a:rPr lang="en-GB" dirty="0"/>
            </a:br>
            <a:endParaRPr lang="en-GB" dirty="0"/>
          </a:p>
        </p:txBody>
      </p:sp>
      <p:sp>
        <p:nvSpPr>
          <p:cNvPr id="11" name="TextBox 10">
            <a:extLst>
              <a:ext uri="{FF2B5EF4-FFF2-40B4-BE49-F238E27FC236}">
                <a16:creationId xmlns:a16="http://schemas.microsoft.com/office/drawing/2014/main" id="{0EFB1F2A-EE07-D30E-8B84-BA93E95AD21E}"/>
              </a:ext>
            </a:extLst>
          </p:cNvPr>
          <p:cNvSpPr txBox="1"/>
          <p:nvPr/>
        </p:nvSpPr>
        <p:spPr>
          <a:xfrm>
            <a:off x="1446816" y="3861257"/>
            <a:ext cx="10032421" cy="954107"/>
          </a:xfrm>
          <a:prstGeom prst="rect">
            <a:avLst/>
          </a:prstGeom>
          <a:noFill/>
        </p:spPr>
        <p:txBody>
          <a:bodyPr wrap="square">
            <a:spAutoFit/>
          </a:bodyPr>
          <a:lstStyle/>
          <a:p>
            <a:pPr rtl="0">
              <a:spcBef>
                <a:spcPts val="0"/>
              </a:spcBef>
              <a:spcAft>
                <a:spcPts val="0"/>
              </a:spcAft>
            </a:pPr>
            <a:r>
              <a:rPr lang="vi-VN" sz="2000" b="1" i="0" strike="noStrike" dirty="0">
                <a:solidFill>
                  <a:srgbClr val="0070C0"/>
                </a:solidFill>
                <a:effectLst>
                  <a:outerShdw blurRad="38100" dist="38100" dir="2700000" algn="tl">
                    <a:srgbClr val="000000">
                      <a:alpha val="43137"/>
                    </a:srgbClr>
                  </a:outerShdw>
                </a:effectLst>
                <a:latin typeface="Arial" panose="020B0604020202020204" pitchFamily="34" charset="0"/>
              </a:rPr>
              <a:t>2) </a:t>
            </a:r>
            <a:r>
              <a:rPr lang="vi-VN" b="1" i="0" strike="noStrike" dirty="0">
                <a:solidFill>
                  <a:srgbClr val="0070C0"/>
                </a:solidFill>
                <a:effectLst>
                  <a:outerShdw blurRad="38100" dist="38100" dir="2700000" algn="tl">
                    <a:srgbClr val="000000">
                      <a:alpha val="43137"/>
                    </a:srgbClr>
                  </a:outerShdw>
                </a:effectLst>
                <a:latin typeface="Arial" panose="020B0604020202020204" pitchFamily="34" charset="0"/>
              </a:rPr>
              <a:t>Em</a:t>
            </a:r>
            <a:r>
              <a:rPr lang="vi-VN" sz="2000" b="1" i="0" strike="noStrike" dirty="0">
                <a:solidFill>
                  <a:srgbClr val="0070C0"/>
                </a:solidFill>
                <a:effectLst>
                  <a:outerShdw blurRad="38100" dist="38100" dir="2700000" algn="tl">
                    <a:srgbClr val="000000">
                      <a:alpha val="43137"/>
                    </a:srgbClr>
                  </a:outerShdw>
                </a:effectLst>
                <a:latin typeface="Arial" panose="020B0604020202020204" pitchFamily="34" charset="0"/>
              </a:rPr>
              <a:t> đặt ngón tay như thế nào sau khi gõ xong một phím trên hàng phím số ?</a:t>
            </a:r>
            <a:endParaRPr lang="vi-VN" sz="2000" b="1" dirty="0">
              <a:solidFill>
                <a:srgbClr val="0070C0"/>
              </a:solidFill>
              <a:effectLst>
                <a:outerShdw blurRad="38100" dist="38100" dir="2700000" algn="tl">
                  <a:srgbClr val="000000">
                    <a:alpha val="43137"/>
                  </a:srgbClr>
                </a:outerShdw>
              </a:effectLst>
            </a:endParaRPr>
          </a:p>
          <a:p>
            <a:r>
              <a:rPr lang="vi-VN" dirty="0"/>
              <a:t/>
            </a:r>
            <a:br>
              <a:rPr lang="vi-VN" dirty="0"/>
            </a:br>
            <a:endParaRPr lang="en-GB" dirty="0"/>
          </a:p>
        </p:txBody>
      </p:sp>
      <p:sp>
        <p:nvSpPr>
          <p:cNvPr id="13" name="TextBox 12">
            <a:extLst>
              <a:ext uri="{FF2B5EF4-FFF2-40B4-BE49-F238E27FC236}">
                <a16:creationId xmlns:a16="http://schemas.microsoft.com/office/drawing/2014/main" id="{4829EF7B-4C97-CEAF-C462-E3675EDBDBF7}"/>
              </a:ext>
            </a:extLst>
          </p:cNvPr>
          <p:cNvSpPr txBox="1"/>
          <p:nvPr/>
        </p:nvSpPr>
        <p:spPr>
          <a:xfrm>
            <a:off x="2484490" y="4460658"/>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A.</a:t>
            </a:r>
            <a:r>
              <a:rPr lang="en-GB" sz="1800" b="0" i="0" u="none" strike="noStrike" dirty="0">
                <a:solidFill>
                  <a:srgbClr val="0070C0"/>
                </a:solidFill>
                <a:effectLst/>
                <a:latin typeface="Arial" panose="020B0604020202020204" pitchFamily="34" charset="0"/>
              </a:rPr>
              <a:t> Di </a:t>
            </a:r>
            <a:r>
              <a:rPr lang="en-GB" sz="1800" b="0" i="0" u="none" strike="noStrike" dirty="0" err="1">
                <a:solidFill>
                  <a:srgbClr val="0070C0"/>
                </a:solidFill>
                <a:effectLst/>
                <a:latin typeface="Arial" panose="020B0604020202020204" pitchFamily="34" charset="0"/>
              </a:rPr>
              <a:t>chuyển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ngón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tay</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về</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vị</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trí</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xuất</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phát</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r>
              <a:rPr lang="en-GB" dirty="0">
                <a:solidFill>
                  <a:srgbClr val="0070C0"/>
                </a:solidFill>
              </a:rPr>
              <a:t/>
            </a:r>
            <a:br>
              <a:rPr lang="en-GB" dirty="0">
                <a:solidFill>
                  <a:srgbClr val="0070C0"/>
                </a:solidFill>
              </a:rPr>
            </a:br>
            <a:endParaRPr lang="en-GB" dirty="0">
              <a:solidFill>
                <a:srgbClr val="0070C0"/>
              </a:solidFill>
            </a:endParaRPr>
          </a:p>
        </p:txBody>
      </p:sp>
      <p:sp>
        <p:nvSpPr>
          <p:cNvPr id="15" name="TextBox 14">
            <a:extLst>
              <a:ext uri="{FF2B5EF4-FFF2-40B4-BE49-F238E27FC236}">
                <a16:creationId xmlns:a16="http://schemas.microsoft.com/office/drawing/2014/main" id="{C2CCF64D-3723-A643-E199-2A0A93E6999D}"/>
              </a:ext>
            </a:extLst>
          </p:cNvPr>
          <p:cNvSpPr txBox="1"/>
          <p:nvPr/>
        </p:nvSpPr>
        <p:spPr>
          <a:xfrm>
            <a:off x="2484490" y="5065642"/>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B.</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Giữ</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nguyên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ngón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tay</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trên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hàng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số</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r>
              <a:rPr lang="en-GB" dirty="0">
                <a:solidFill>
                  <a:srgbClr val="0070C0"/>
                </a:solidFill>
              </a:rPr>
              <a:t/>
            </a:r>
            <a:br>
              <a:rPr lang="en-GB" dirty="0">
                <a:solidFill>
                  <a:srgbClr val="0070C0"/>
                </a:solidFill>
              </a:rPr>
            </a:br>
            <a:endParaRPr lang="en-GB" dirty="0">
              <a:solidFill>
                <a:srgbClr val="0070C0"/>
              </a:solidFill>
            </a:endParaRPr>
          </a:p>
        </p:txBody>
      </p:sp>
      <p:sp>
        <p:nvSpPr>
          <p:cNvPr id="17" name="TextBox 16">
            <a:extLst>
              <a:ext uri="{FF2B5EF4-FFF2-40B4-BE49-F238E27FC236}">
                <a16:creationId xmlns:a16="http://schemas.microsoft.com/office/drawing/2014/main" id="{582F87CD-0E2D-461D-CD16-B409568950CE}"/>
              </a:ext>
            </a:extLst>
          </p:cNvPr>
          <p:cNvSpPr txBox="1"/>
          <p:nvPr/>
        </p:nvSpPr>
        <p:spPr>
          <a:xfrm>
            <a:off x="2484490" y="5646629"/>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C.</a:t>
            </a:r>
            <a:r>
              <a:rPr lang="en-GB" sz="1800" b="0" i="0" u="none" strike="noStrike" dirty="0">
                <a:solidFill>
                  <a:srgbClr val="0070C0"/>
                </a:solidFill>
                <a:effectLst/>
                <a:latin typeface="Arial" panose="020B0604020202020204" pitchFamily="34" charset="0"/>
              </a:rPr>
              <a:t> Di </a:t>
            </a:r>
            <a:r>
              <a:rPr lang="en-GB" sz="1800" b="0" i="0" u="none" strike="noStrike" dirty="0" err="1">
                <a:solidFill>
                  <a:srgbClr val="0070C0"/>
                </a:solidFill>
                <a:effectLst/>
                <a:latin typeface="Arial" panose="020B0604020202020204" pitchFamily="34" charset="0"/>
              </a:rPr>
              <a:t>chuyển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ngón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tay</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về</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hàng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trên</a:t>
            </a:r>
            <a:r>
              <a:rPr lang="en-GB" sz="1800" b="0" i="0" u="none" strike="noStrike" dirty="0">
                <a:solidFill>
                  <a:srgbClr val="000000"/>
                </a:solidFill>
                <a:effectLst/>
                <a:latin typeface="Arial" panose="020B0604020202020204" pitchFamily="34" charset="0"/>
              </a:rPr>
              <a:t>.</a:t>
            </a:r>
            <a:endParaRPr lang="en-GB" b="0" dirty="0">
              <a:effectLst/>
            </a:endParaRPr>
          </a:p>
          <a:p>
            <a:r>
              <a:rPr lang="en-GB" dirty="0"/>
              <a:t/>
            </a:r>
            <a:br>
              <a:rPr lang="en-GB" dirty="0"/>
            </a:br>
            <a:endParaRPr lang="en-GB" dirty="0"/>
          </a:p>
        </p:txBody>
      </p:sp>
      <p:sp>
        <p:nvSpPr>
          <p:cNvPr id="26" name="Oval 25">
            <a:extLst>
              <a:ext uri="{FF2B5EF4-FFF2-40B4-BE49-F238E27FC236}">
                <a16:creationId xmlns:a16="http://schemas.microsoft.com/office/drawing/2014/main" id="{10360CAE-64DD-F40F-1FD8-4C1AC7DB0B67}"/>
              </a:ext>
            </a:extLst>
          </p:cNvPr>
          <p:cNvSpPr/>
          <p:nvPr/>
        </p:nvSpPr>
        <p:spPr>
          <a:xfrm>
            <a:off x="2334251" y="1858864"/>
            <a:ext cx="465369" cy="549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1ED1656-AA65-743A-D037-DE28460154D7}"/>
              </a:ext>
            </a:extLst>
          </p:cNvPr>
          <p:cNvSpPr/>
          <p:nvPr/>
        </p:nvSpPr>
        <p:spPr>
          <a:xfrm>
            <a:off x="2407683" y="4393803"/>
            <a:ext cx="465369" cy="549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A5FE6D6-AD8D-AE31-E14B-1E6AF494A478}"/>
              </a:ext>
            </a:extLst>
          </p:cNvPr>
          <p:cNvSpPr txBox="1"/>
          <p:nvPr/>
        </p:nvSpPr>
        <p:spPr>
          <a:xfrm>
            <a:off x="2407683" y="565040"/>
            <a:ext cx="5194051" cy="646331"/>
          </a:xfrm>
          <a:prstGeom prst="rect">
            <a:avLst/>
          </a:prstGeom>
          <a:noFill/>
        </p:spPr>
        <p:txBody>
          <a:bodyPr wrap="none" rtlCol="0">
            <a:spAutoFit/>
          </a:bodyPr>
          <a:lstStyle/>
          <a:p>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2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P spid="17" grpId="0"/>
      <p:bldP spid="26"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9184" y="39309"/>
            <a:ext cx="12022160" cy="6762466"/>
          </a:xfrm>
          <a:prstGeom prst="rect">
            <a:avLst/>
          </a:prstGeom>
        </p:spPr>
      </p:pic>
    </p:spTree>
    <p:extLst>
      <p:ext uri="{BB962C8B-B14F-4D97-AF65-F5344CB8AC3E}">
        <p14:creationId xmlns:p14="http://schemas.microsoft.com/office/powerpoint/2010/main" val="240634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BACK0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2899" y="1507137"/>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1133426gsfxbpjp44">
            <a:extLst>
              <a:ext uri="{FF2B5EF4-FFF2-40B4-BE49-F238E27FC236}">
                <a16:creationId xmlns:a16="http://schemas.microsoft.com/office/drawing/2014/main" id="{610E6CF2-ACAB-4585-B1E5-047EE679B6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a16="http://schemas.microsoft.com/office/drawing/2014/main" id="{9EFF5396-AA59-418E-B34F-30CDCA7290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a16="http://schemas.microsoft.com/office/drawing/2014/main" id="{AE9A3396-C74C-4B98-9A5E-4DB224C37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982390" y="-2818716"/>
            <a:ext cx="1714500" cy="716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a16="http://schemas.microsoft.com/office/drawing/2014/main" id="{4219D9DF-CA71-4C88-8AA1-8EDC8801FB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a16="http://schemas.microsoft.com/office/drawing/2014/main" id="{66A86C2A-936D-4F20-A2BA-080902E3C14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a16="http://schemas.microsoft.com/office/drawing/2014/main" id="{84AF4A43-59E6-42EC-B471-82BF8C5923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165102" y="-3050076"/>
            <a:ext cx="1327833" cy="750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3C8756FD-2D2A-423D-AD8F-39CE3C5C674F}"/>
              </a:ext>
            </a:extLst>
          </p:cNvPr>
          <p:cNvSpPr/>
          <p:nvPr/>
        </p:nvSpPr>
        <p:spPr>
          <a:xfrm>
            <a:off x="1916130" y="3435712"/>
            <a:ext cx="8708571" cy="707886"/>
          </a:xfrm>
          <a:prstGeom prst="rect">
            <a:avLst/>
          </a:prstGeom>
        </p:spPr>
        <p:txBody>
          <a:bodyPr wrap="square">
            <a:spAutoFit/>
            <a:scene3d>
              <a:camera prst="orthographicFront"/>
              <a:lightRig rig="threePt" dir="t"/>
            </a:scene3d>
            <a:sp3d extrusionH="57150">
              <a:bevelT w="38100" h="38100" prst="angle"/>
            </a:sp3d>
          </a:bodyPr>
          <a:lstStyle/>
          <a:p>
            <a:pPr algn="ctr">
              <a:defRPr/>
            </a:pPr>
            <a:r>
              <a:rPr lang="en-US" altLang="vi-VN" sz="40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TỐT.</a:t>
            </a:r>
            <a:endParaRPr lang="en-US" altLang="vi-VN" sz="3600" b="1" dirty="0">
              <a:solidFill>
                <a:srgbClr val="FF3300"/>
              </a:solidFill>
              <a:latin typeface="Times New Roman" pitchFamily="18" charset="0"/>
              <a:cs typeface="Times New Roman" pitchFamily="18" charset="0"/>
            </a:endParaRPr>
          </a:p>
        </p:txBody>
      </p:sp>
      <p:sp>
        <p:nvSpPr>
          <p:cNvPr id="9" name="Oval 6">
            <a:extLst>
              <a:ext uri="{FF2B5EF4-FFF2-40B4-BE49-F238E27FC236}">
                <a16:creationId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3">
            <a:extLst>
              <a:ext uri="{FF2B5EF4-FFF2-40B4-BE49-F238E27FC236}">
                <a16:creationId xmlns:a16="http://schemas.microsoft.com/office/drawing/2014/main" id="{3C8756FD-2D2A-423D-AD8F-39CE3C5C674F}"/>
              </a:ext>
            </a:extLst>
          </p:cNvPr>
          <p:cNvSpPr/>
          <p:nvPr/>
        </p:nvSpPr>
        <p:spPr>
          <a:xfrm>
            <a:off x="2133845" y="1871260"/>
            <a:ext cx="8295256" cy="1200329"/>
          </a:xfrm>
          <a:prstGeom prst="rect">
            <a:avLst/>
          </a:prstGeom>
        </p:spPr>
        <p:txBody>
          <a:bodyPr wrap="square">
            <a:spAutoFit/>
          </a:bodyPr>
          <a:lstStyle/>
          <a:p>
            <a:pPr algn="ctr">
              <a:defRPr/>
            </a:pP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Về</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nhà</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các</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em</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hãy</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luyện</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tập</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thử</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gõ</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hàng</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phím</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số</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trên</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máy</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tính</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nhé</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22759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1" nodeType="click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2" nodeType="click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61447" y="306388"/>
            <a:ext cx="8837084" cy="933451"/>
          </a:xfrm>
        </p:spPr>
        <p:txBody>
          <a:bodyPr>
            <a:normAutofit fontScale="90000"/>
          </a:bodyPr>
          <a:lstStyle/>
          <a:p>
            <a:pPr eaLnBrk="1" hangingPunct="1"/>
            <a:r>
              <a:rPr lang="en-US" sz="4267" b="1" dirty="0" err="1">
                <a:solidFill>
                  <a:srgbClr val="4A3EEC"/>
                </a:solidFill>
                <a:latin typeface="Times New Roman" panose="02020603050405020304" pitchFamily="18" charset="0"/>
                <a:cs typeface="Times New Roman" pitchFamily="18" charset="0"/>
              </a:rPr>
              <a:t>TRÒ</a:t>
            </a:r>
            <a:r>
              <a:rPr lang="en-US" sz="4267" b="1" dirty="0">
                <a:solidFill>
                  <a:srgbClr val="4A3EEC"/>
                </a:solidFill>
                <a:latin typeface="Times New Roman" panose="02020603050405020304" pitchFamily="18" charset="0"/>
                <a:cs typeface="Times New Roman" pitchFamily="18" charset="0"/>
              </a:rPr>
              <a:t> CH</a:t>
            </a:r>
            <a:r>
              <a:rPr lang="vi-VN" sz="4267" b="1" dirty="0">
                <a:solidFill>
                  <a:srgbClr val="4A3EEC"/>
                </a:solidFill>
                <a:latin typeface="Times New Roman" panose="02020603050405020304" pitchFamily="18" charset="0"/>
                <a:cs typeface="Times New Roman" panose="02020603050405020304" pitchFamily="18" charset="0"/>
              </a:rPr>
              <a:t>Ơ</a:t>
            </a:r>
            <a:r>
              <a:rPr lang="en-US" sz="4267" b="1" dirty="0">
                <a:solidFill>
                  <a:srgbClr val="4A3EEC"/>
                </a:solidFill>
                <a:latin typeface="Times New Roman" panose="02020603050405020304" pitchFamily="18" charset="0"/>
                <a:cs typeface="Times New Roman" pitchFamily="18" charset="0"/>
              </a:rPr>
              <a:t>I: </a:t>
            </a:r>
            <a:r>
              <a:rPr lang="en-US" sz="4267" b="1" dirty="0" err="1">
                <a:solidFill>
                  <a:srgbClr val="4A3EEC"/>
                </a:solidFill>
                <a:latin typeface="Times New Roman" panose="02020603050405020304" pitchFamily="18" charset="0"/>
                <a:cs typeface="Times New Roman" pitchFamily="18" charset="0"/>
              </a:rPr>
              <a:t>VÒNG</a:t>
            </a:r>
            <a:r>
              <a:rPr lang="en-US" sz="4267" b="1" dirty="0">
                <a:solidFill>
                  <a:srgbClr val="4A3EEC"/>
                </a:solidFill>
                <a:latin typeface="Times New Roman" panose="02020603050405020304" pitchFamily="18" charset="0"/>
                <a:cs typeface="Times New Roman" pitchFamily="18" charset="0"/>
              </a:rPr>
              <a:t> QUAY MAY </a:t>
            </a:r>
            <a:r>
              <a:rPr lang="en-US" sz="4267" b="1" dirty="0" err="1">
                <a:solidFill>
                  <a:srgbClr val="4A3EEC"/>
                </a:solidFill>
                <a:latin typeface="Times New Roman" panose="02020603050405020304" pitchFamily="18" charset="0"/>
                <a:cs typeface="Times New Roman" pitchFamily="18" charset="0"/>
              </a:rPr>
              <a:t>MẮN</a:t>
            </a:r>
            <a:endParaRPr lang="vi-VN" sz="4267" b="1" dirty="0">
              <a:solidFill>
                <a:srgbClr val="4A3EEC"/>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1216" y="1600202"/>
            <a:ext cx="10972800" cy="4041775"/>
          </a:xfrm>
        </p:spPr>
        <p:txBody>
          <a:bodyPr>
            <a:normAutofit/>
          </a:bodyPr>
          <a:lstStyle/>
          <a:p>
            <a:pPr marL="0" indent="0" algn="ctr">
              <a:buNone/>
              <a:defRPr/>
            </a:pPr>
            <a:r>
              <a:rPr lang="en-US" sz="2400" b="1" dirty="0" err="1">
                <a:latin typeface="Times New Roman" panose="02020603050405020304" pitchFamily="18" charset="0"/>
                <a:cs typeface="Times New Roman" panose="02020603050405020304" pitchFamily="18" charset="0"/>
              </a:rPr>
              <a:t>Luật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a:t>
            </a:r>
            <a:r>
              <a:rPr lang="vi-VN" sz="2400" b="1" dirty="0">
                <a:latin typeface="Times New Roman" panose="02020603050405020304" pitchFamily="18" charset="0"/>
                <a:cs typeface="Times New Roman" panose="02020603050405020304" pitchFamily="18" charset="0"/>
              </a:rPr>
              <a:t>ơ</a:t>
            </a:r>
            <a:r>
              <a:rPr lang="en-US" sz="2400" b="1" dirty="0" err="1">
                <a:latin typeface="Times New Roman" panose="02020603050405020304" pitchFamily="18" charset="0"/>
                <a:cs typeface="Times New Roman" panose="02020603050405020304" pitchFamily="18" charset="0"/>
              </a:rPr>
              <a:t>i</a:t>
            </a:r>
            <a:r>
              <a:rPr lang="en-US" sz="2400" b="1" dirty="0">
                <a:latin typeface="Times New Roman" panose="02020603050405020304" pitchFamily="18" charset="0"/>
                <a:cs typeface="Times New Roman" panose="02020603050405020304" pitchFamily="18" charset="0"/>
              </a:rPr>
              <a:t>:</a:t>
            </a:r>
          </a:p>
          <a:p>
            <a:pPr algn="just" eaLnBrk="1" hangingPunct="1">
              <a:buFontTx/>
              <a:buChar char="-"/>
              <a:defRPr/>
            </a:pP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4 ô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quay may </a:t>
            </a:r>
            <a:r>
              <a:rPr lang="en-US" sz="2400" dirty="0" err="1">
                <a:latin typeface="Times New Roman" panose="02020603050405020304" pitchFamily="18" charset="0"/>
                <a:cs typeface="Times New Roman" panose="02020603050405020304" pitchFamily="18" charset="0"/>
              </a:rPr>
              <a:t>mắn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nhé</a:t>
            </a:r>
            <a:r>
              <a:rPr lang="en-US" sz="2400" dirty="0">
                <a:latin typeface="Times New Roman" panose="02020603050405020304" pitchFamily="18" charset="0"/>
                <a:cs typeface="Times New Roman" panose="02020603050405020304" pitchFamily="18" charset="0"/>
              </a:rPr>
              <a:t>!</a:t>
            </a:r>
          </a:p>
          <a:p>
            <a:pPr algn="just" eaLnBrk="1" hangingPunct="1">
              <a:buFontTx/>
              <a:buChar char="-"/>
              <a:defRPr/>
            </a:pP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ô may </a:t>
            </a:r>
            <a:r>
              <a:rPr lang="en-US" sz="2400" dirty="0" err="1">
                <a:latin typeface="Times New Roman" panose="02020603050405020304" pitchFamily="18" charset="0"/>
                <a:cs typeface="Times New Roman" panose="02020603050405020304" pitchFamily="18" charset="0"/>
              </a:rPr>
              <a:t>mắn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p>
          <a:p>
            <a:pPr algn="just" eaLnBrk="1" hangingPunct="1">
              <a:buFontTx/>
              <a:buChar char="-"/>
              <a:defRPr/>
            </a:pP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tham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quay </a:t>
            </a:r>
            <a:r>
              <a:rPr lang="en-US" sz="2400" b="1" dirty="0" err="1">
                <a:solidFill>
                  <a:srgbClr val="FF0000"/>
                </a:solidFill>
                <a:latin typeface="Times New Roman" panose="02020603050405020304" pitchFamily="18" charset="0"/>
                <a:cs typeface="Times New Roman" panose="02020603050405020304" pitchFamily="18" charset="0"/>
              </a:rPr>
              <a:t>vòng</a:t>
            </a:r>
            <a:r>
              <a:rPr lang="en-US" sz="2400" b="1" dirty="0">
                <a:solidFill>
                  <a:srgbClr val="FF0000"/>
                </a:solidFill>
                <a:latin typeface="Times New Roman" panose="02020603050405020304" pitchFamily="18" charset="0"/>
                <a:cs typeface="Times New Roman" panose="02020603050405020304" pitchFamily="18" charset="0"/>
              </a:rPr>
              <a:t> quay may </a:t>
            </a:r>
            <a:r>
              <a:rPr lang="en-US" sz="2400" b="1" dirty="0" err="1">
                <a:solidFill>
                  <a:srgbClr val="FF0000"/>
                </a:solidFill>
                <a:latin typeface="Times New Roman" panose="02020603050405020304" pitchFamily="18" charset="0"/>
                <a:cs typeface="Times New Roman" panose="02020603050405020304" pitchFamily="18" charset="0"/>
              </a:rPr>
              <a:t>mắn</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22532" name="Picture 21"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985502" y="1588"/>
            <a:ext cx="81703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3" descr="SPARKL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5902" y="1588"/>
            <a:ext cx="81703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257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vong quay"/>
          <p:cNvGrpSpPr/>
          <p:nvPr/>
        </p:nvGrpSpPr>
        <p:grpSpPr>
          <a:xfrm>
            <a:off x="3830712" y="-47662"/>
            <a:ext cx="6722833" cy="6715807"/>
            <a:chOff x="5425622" y="292790"/>
            <a:chExt cx="5834378" cy="582828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41" name="TextBox 40"/>
            <p:cNvSpPr txBox="1"/>
            <p:nvPr/>
          </p:nvSpPr>
          <p:spPr>
            <a:xfrm rot="14949661">
              <a:off x="6674685" y="1318277"/>
              <a:ext cx="2025648" cy="578667"/>
            </a:xfrm>
            <a:prstGeom prst="rect">
              <a:avLst/>
            </a:prstGeom>
            <a:noFill/>
          </p:spPr>
          <p:txBody>
            <a:bodyPr wrap="square" rtlCol="0">
              <a:spAutoFit/>
            </a:bodyPr>
            <a:lstStyle/>
            <a:p>
              <a:pPr algn="ctr">
                <a:defRPr/>
              </a:pPr>
              <a:r>
                <a:rPr lang="en-US" sz="3733"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10</a:t>
              </a:r>
              <a:endParaRPr lang="vi-VN"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2" name="TextBox 41"/>
            <p:cNvSpPr txBox="1"/>
            <p:nvPr/>
          </p:nvSpPr>
          <p:spPr>
            <a:xfrm rot="12232592">
              <a:off x="5742637" y="2269454"/>
              <a:ext cx="2025648" cy="507494"/>
            </a:xfrm>
            <a:prstGeom prst="rect">
              <a:avLst/>
            </a:prstGeom>
            <a:noFill/>
          </p:spPr>
          <p:txBody>
            <a:bodyPr wrap="square" rtlCol="0">
              <a:spAutoFit/>
            </a:bodyPr>
            <a:lstStyle/>
            <a:p>
              <a:pPr algn="ctr">
                <a:defRPr/>
              </a:pPr>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Pháo tay</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TextBox 42"/>
            <p:cNvSpPr txBox="1"/>
            <p:nvPr/>
          </p:nvSpPr>
          <p:spPr>
            <a:xfrm rot="17590276">
              <a:off x="8020995" y="1350947"/>
              <a:ext cx="2025648" cy="507494"/>
            </a:xfrm>
            <a:prstGeom prst="rect">
              <a:avLst/>
            </a:prstGeom>
            <a:noFill/>
          </p:spPr>
          <p:txBody>
            <a:bodyPr wrap="square" rtlCol="0">
              <a:spAutoFit/>
            </a:bodyPr>
            <a:lstStyle/>
            <a:p>
              <a:pPr algn="ctr">
                <a:defRPr/>
              </a:pP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Thêm lượt</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TextBox 43"/>
            <p:cNvSpPr txBox="1"/>
            <p:nvPr/>
          </p:nvSpPr>
          <p:spPr>
            <a:xfrm rot="20155085">
              <a:off x="8917980" y="2238473"/>
              <a:ext cx="2025648" cy="578667"/>
            </a:xfrm>
            <a:prstGeom prst="rect">
              <a:avLst/>
            </a:prstGeom>
            <a:noFill/>
          </p:spPr>
          <p:txBody>
            <a:bodyPr wrap="square" rtlCol="0">
              <a:spAutoFit/>
            </a:bodyPr>
            <a:lstStyle/>
            <a:p>
              <a:pPr algn="ctr">
                <a:defRPr/>
              </a:pPr>
              <a:r>
                <a:rPr lang="en-US" sz="3733">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10</a:t>
              </a:r>
              <a:endParaRPr lang="vi-VN"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TextBox 44"/>
            <p:cNvSpPr txBox="1"/>
            <p:nvPr/>
          </p:nvSpPr>
          <p:spPr>
            <a:xfrm rot="9501114">
              <a:off x="5697321" y="3573661"/>
              <a:ext cx="2025648" cy="578667"/>
            </a:xfrm>
            <a:prstGeom prst="rect">
              <a:avLst/>
            </a:prstGeom>
            <a:noFill/>
          </p:spPr>
          <p:txBody>
            <a:bodyPr wrap="square" rtlCol="0">
              <a:spAutoFit/>
            </a:bodyPr>
            <a:lstStyle/>
            <a:p>
              <a:pPr algn="ctr">
                <a:defRPr/>
              </a:pPr>
              <a:r>
                <a:rPr lang="en-US" sz="3733">
                  <a:solidFill>
                    <a:prstClr val="black"/>
                  </a:solidFill>
                  <a:latin typeface="Times New Roman" panose="02020603050405020304" pitchFamily="18" charset="0"/>
                  <a:ea typeface="Tahoma" panose="020B0604030504040204" pitchFamily="34" charset="0"/>
                  <a:cs typeface="Times New Roman" panose="02020603050405020304" pitchFamily="18" charset="0"/>
                </a:rPr>
                <a:t> Điểm 10</a:t>
              </a:r>
              <a:endParaRPr lang="vi-VN"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TextBox 45"/>
            <p:cNvSpPr txBox="1"/>
            <p:nvPr/>
          </p:nvSpPr>
          <p:spPr>
            <a:xfrm rot="6703311">
              <a:off x="6660978" y="4577579"/>
              <a:ext cx="2025648" cy="507494"/>
            </a:xfrm>
            <a:prstGeom prst="rect">
              <a:avLst/>
            </a:prstGeom>
            <a:noFill/>
          </p:spPr>
          <p:txBody>
            <a:bodyPr wrap="square" rtlCol="0">
              <a:spAutoFit/>
            </a:bodyPr>
            <a:lstStyle/>
            <a:p>
              <a:pPr algn="ctr">
                <a:defRPr/>
              </a:pPr>
              <a:r>
                <a:rPr lang="en-US"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Mất  lượt</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TextBox 46"/>
            <p:cNvSpPr txBox="1"/>
            <p:nvPr/>
          </p:nvSpPr>
          <p:spPr>
            <a:xfrm rot="3829829">
              <a:off x="8019635" y="4549232"/>
              <a:ext cx="2025648" cy="578667"/>
            </a:xfrm>
            <a:prstGeom prst="rect">
              <a:avLst/>
            </a:prstGeom>
            <a:noFill/>
          </p:spPr>
          <p:txBody>
            <a:bodyPr wrap="square" rtlCol="0">
              <a:spAutoFit/>
            </a:bodyPr>
            <a:lstStyle/>
            <a:p>
              <a:pPr algn="ctr">
                <a:defRPr/>
              </a:pPr>
              <a:r>
                <a:rPr lang="en-US" sz="3733">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10</a:t>
              </a:r>
              <a:endParaRPr lang="vi-VN" sz="3733"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TextBox 47"/>
            <p:cNvSpPr txBox="1"/>
            <p:nvPr/>
          </p:nvSpPr>
          <p:spPr>
            <a:xfrm rot="1321648">
              <a:off x="8940448" y="3640758"/>
              <a:ext cx="2025648" cy="507494"/>
            </a:xfrm>
            <a:prstGeom prst="rect">
              <a:avLst/>
            </a:prstGeom>
            <a:noFill/>
          </p:spPr>
          <p:txBody>
            <a:bodyPr wrap="square" rtlCol="0">
              <a:spAutoFit/>
            </a:bodyPr>
            <a:lstStyle/>
            <a:p>
              <a:pPr algn="ctr">
                <a:defRPr/>
              </a:pP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 cộng </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49" name="Isosceles Triangle 48"/>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0" name="quay dung"/>
          <p:cNvSpPr/>
          <p:nvPr/>
        </p:nvSpPr>
        <p:spPr>
          <a:xfrm>
            <a:off x="8940800" y="6070600"/>
            <a:ext cx="2159843" cy="69381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QUAY</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7681" y="-68077"/>
            <a:ext cx="952500" cy="1587500"/>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1317" y="2532998"/>
            <a:ext cx="1805620" cy="1540085"/>
          </a:xfrm>
          <a:prstGeom prst="rect">
            <a:avLst/>
          </a:prstGeom>
        </p:spPr>
      </p:pic>
      <p:sp>
        <p:nvSpPr>
          <p:cNvPr id="53" name="Isosceles Triangle 52"/>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4" name="Isosceles Triangle 53"/>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5" name="Isosceles Triangle 54"/>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6" name="Isosceles Triangle 55"/>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7" name="Isosceles Triangle 56"/>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8" name="Isosceles Triangle 57"/>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59" name="Isosceles Triangle 58"/>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0" name="Isosceles Triangle 59"/>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1" name="Isosceles Triangle 60"/>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2" name="Isosceles Triangle 61"/>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3" name="Isosceles Triangle 62"/>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4" name="Isosceles Triangle 63"/>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5" name="Isosceles Triangle 64"/>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6" name="Isosceles Triangle 65"/>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7" name="Isosceles Triangle 66"/>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8" name="Isosceles Triangle 67"/>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69" name="Isosceles Triangle 68"/>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70" name="Isosceles Triangle 69"/>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71" name="Isosceles Triangle 70"/>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72" name="Isosceles Triangle 71"/>
          <p:cNvSpPr/>
          <p:nvPr/>
        </p:nvSpPr>
        <p:spPr>
          <a:xfrm rot="16200000">
            <a:off x="10560438" y="2444125"/>
            <a:ext cx="807621" cy="1760095"/>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prstClr val="white"/>
              </a:solidFill>
            </a:endParaRPr>
          </a:p>
        </p:txBody>
      </p:sp>
      <p:sp>
        <p:nvSpPr>
          <p:cNvPr id="73" name="Heart 72">
            <a:hlinkClick r:id="" action="ppaction://noaction"/>
          </p:cNvPr>
          <p:cNvSpPr/>
          <p:nvPr/>
        </p:nvSpPr>
        <p:spPr>
          <a:xfrm rot="5400000">
            <a:off x="11241883" y="2785165"/>
            <a:ext cx="1045029" cy="10450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400">
              <a:solidFill>
                <a:srgbClr val="FF0000"/>
              </a:solidFill>
            </a:endParaRPr>
          </a:p>
        </p:txBody>
      </p:sp>
      <p:sp>
        <p:nvSpPr>
          <p:cNvPr id="74" name="Rectangle 73"/>
          <p:cNvSpPr/>
          <p:nvPr/>
        </p:nvSpPr>
        <p:spPr>
          <a:xfrm>
            <a:off x="21106" y="7528"/>
            <a:ext cx="4193849" cy="1436419"/>
          </a:xfrm>
          <a:prstGeom prst="rect">
            <a:avLst/>
          </a:prstGeom>
          <a:noFill/>
        </p:spPr>
        <p:txBody>
          <a:bodyPr wrap="square" lIns="121920" tIns="60960" rIns="121920" bIns="60960">
            <a:spAutoFit/>
          </a:bodyPr>
          <a:lstStyle/>
          <a:p>
            <a:pPr algn="ctr">
              <a:defRPr/>
            </a:pPr>
            <a:r>
              <a:rPr lang="en-US" sz="4267" b="1" dirty="0">
                <a:ln w="6600">
                  <a:solidFill>
                    <a:srgbClr val="FFFF00"/>
                  </a:solidFill>
                  <a:prstDash val="solid"/>
                </a:ln>
                <a:solidFill>
                  <a:srgbClr val="FF00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rPr>
              <a:t>VÒNG QUAY </a:t>
            </a:r>
          </a:p>
          <a:p>
            <a:pPr algn="ctr">
              <a:defRPr/>
            </a:pPr>
            <a:r>
              <a:rPr lang="en-US" sz="4267" b="1">
                <a:ln w="6600">
                  <a:solidFill>
                    <a:srgbClr val="FFFF00"/>
                  </a:solidFill>
                  <a:prstDash val="solid"/>
                </a:ln>
                <a:solidFill>
                  <a:srgbClr val="FF00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rPr>
              <a:t>TIN HỌC</a:t>
            </a:r>
            <a:endParaRPr lang="en-US" sz="4267" b="1" dirty="0">
              <a:ln w="6600">
                <a:solidFill>
                  <a:srgbClr val="FFFF00"/>
                </a:solidFill>
                <a:prstDash val="solid"/>
              </a:ln>
              <a:solidFill>
                <a:srgbClr val="FF00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1">
            <a:hlinkClick r:id="rId5" action="ppaction://hlinksldjump"/>
          </p:cNvPr>
          <p:cNvSpPr/>
          <p:nvPr/>
        </p:nvSpPr>
        <p:spPr>
          <a:xfrm>
            <a:off x="609600" y="2716688"/>
            <a:ext cx="1117600" cy="994329"/>
          </a:xfrm>
          <a:prstGeom prst="flowChartProcess">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333" b="1">
                <a:solidFill>
                  <a:prstClr val="black"/>
                </a:solidFill>
                <a:latin typeface="Times New Roman" pitchFamily="18" charset="0"/>
                <a:cs typeface="Times New Roman" pitchFamily="18" charset="0"/>
              </a:rPr>
              <a:t>1</a:t>
            </a:r>
          </a:p>
        </p:txBody>
      </p:sp>
      <p:sp>
        <p:nvSpPr>
          <p:cNvPr id="88" name="2">
            <a:hlinkClick r:id="rId6" action="ppaction://hlinksldjump"/>
          </p:cNvPr>
          <p:cNvSpPr/>
          <p:nvPr/>
        </p:nvSpPr>
        <p:spPr>
          <a:xfrm>
            <a:off x="1930400" y="2733652"/>
            <a:ext cx="1117600" cy="994329"/>
          </a:xfrm>
          <a:prstGeom prst="flowChartProcess">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333" b="1" dirty="0">
                <a:solidFill>
                  <a:prstClr val="black"/>
                </a:solidFill>
                <a:latin typeface="Times New Roman" pitchFamily="18" charset="0"/>
                <a:cs typeface="Times New Roman" pitchFamily="18" charset="0"/>
              </a:rPr>
              <a:t>2</a:t>
            </a:r>
          </a:p>
        </p:txBody>
      </p:sp>
      <p:sp>
        <p:nvSpPr>
          <p:cNvPr id="89" name="3">
            <a:hlinkClick r:id="rId7" action="ppaction://hlinksldjump"/>
          </p:cNvPr>
          <p:cNvSpPr/>
          <p:nvPr/>
        </p:nvSpPr>
        <p:spPr>
          <a:xfrm>
            <a:off x="609600" y="3911673"/>
            <a:ext cx="1117600" cy="994329"/>
          </a:xfrm>
          <a:prstGeom prst="flowChartProcess">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333" b="1" dirty="0">
                <a:solidFill>
                  <a:prstClr val="black"/>
                </a:solidFill>
                <a:latin typeface="Times New Roman" pitchFamily="18" charset="0"/>
                <a:cs typeface="Times New Roman" pitchFamily="18" charset="0"/>
              </a:rPr>
              <a:t>3</a:t>
            </a:r>
          </a:p>
        </p:txBody>
      </p:sp>
      <p:sp>
        <p:nvSpPr>
          <p:cNvPr id="90" name="4">
            <a:hlinkClick r:id="rId8" action="ppaction://hlinksldjump"/>
          </p:cNvPr>
          <p:cNvSpPr/>
          <p:nvPr/>
        </p:nvSpPr>
        <p:spPr>
          <a:xfrm>
            <a:off x="1930400" y="3911672"/>
            <a:ext cx="1117600" cy="994329"/>
          </a:xfrm>
          <a:prstGeom prst="flowChartProcess">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5333" b="1">
                <a:solidFill>
                  <a:prstClr val="black"/>
                </a:solidFill>
                <a:latin typeface="Times New Roman" pitchFamily="18" charset="0"/>
                <a:cs typeface="Times New Roman" pitchFamily="18" charset="0"/>
              </a:rPr>
              <a:t>4</a:t>
            </a:r>
          </a:p>
        </p:txBody>
      </p:sp>
      <p:sp>
        <p:nvSpPr>
          <p:cNvPr id="3" name="Sao 1"/>
          <p:cNvSpPr/>
          <p:nvPr/>
        </p:nvSpPr>
        <p:spPr>
          <a:xfrm>
            <a:off x="203200" y="6402355"/>
            <a:ext cx="406400" cy="2880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prstClr val="white"/>
              </a:solidFill>
            </a:endParaRPr>
          </a:p>
        </p:txBody>
      </p:sp>
      <p:sp>
        <p:nvSpPr>
          <p:cNvPr id="91" name="Sao 2"/>
          <p:cNvSpPr/>
          <p:nvPr/>
        </p:nvSpPr>
        <p:spPr>
          <a:xfrm>
            <a:off x="762000" y="6433942"/>
            <a:ext cx="406400" cy="2880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prstClr val="white"/>
              </a:solidFill>
            </a:endParaRPr>
          </a:p>
        </p:txBody>
      </p:sp>
      <p:sp>
        <p:nvSpPr>
          <p:cNvPr id="92" name="Sao 3"/>
          <p:cNvSpPr/>
          <p:nvPr/>
        </p:nvSpPr>
        <p:spPr>
          <a:xfrm>
            <a:off x="1320800" y="6537767"/>
            <a:ext cx="406400" cy="2880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prstClr val="white"/>
              </a:solidFill>
            </a:endParaRPr>
          </a:p>
        </p:txBody>
      </p:sp>
      <p:sp>
        <p:nvSpPr>
          <p:cNvPr id="93" name="Sao 4"/>
          <p:cNvSpPr/>
          <p:nvPr/>
        </p:nvSpPr>
        <p:spPr>
          <a:xfrm>
            <a:off x="1930400" y="6577967"/>
            <a:ext cx="406400" cy="28805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prstClr val="white"/>
              </a:solidFill>
            </a:endParaRPr>
          </a:p>
        </p:txBody>
      </p:sp>
      <p:sp>
        <p:nvSpPr>
          <p:cNvPr id="4" name="Right Arrow 3"/>
          <p:cNvSpPr/>
          <p:nvPr/>
        </p:nvSpPr>
        <p:spPr>
          <a:xfrm>
            <a:off x="11241883" y="5969000"/>
            <a:ext cx="913996" cy="856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600" b="1" dirty="0">
                <a:solidFill>
                  <a:prstClr val="white"/>
                </a:solidFill>
                <a:hlinkClick r:id="rId9" action="ppaction://hlinksldjump"/>
              </a:rPr>
              <a:t>NEXT</a:t>
            </a:r>
            <a:endParaRPr lang="en-US" sz="1600" b="1" dirty="0">
              <a:solidFill>
                <a:prstClr val="white"/>
              </a:solidFill>
            </a:endParaRPr>
          </a:p>
        </p:txBody>
      </p:sp>
    </p:spTree>
    <p:extLst>
      <p:ext uri="{BB962C8B-B14F-4D97-AF65-F5344CB8AC3E}">
        <p14:creationId xmlns:p14="http://schemas.microsoft.com/office/powerpoint/2010/main" val="110886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0" fill="hold"/>
                                        <p:tgtEl>
                                          <p:spTgt spid="74"/>
                                        </p:tgtEl>
                                        <p:attrNameLst>
                                          <p:attrName>style.color</p:attrName>
                                        </p:attrNameLst>
                                      </p:cBhvr>
                                      <p:to>
                                        <p:clrVal>
                                          <a:srgbClr val="FFFF00"/>
                                        </p:clrVal>
                                      </p:to>
                                    </p:set>
                                    <p:set>
                                      <p:cBhvr>
                                        <p:cTn id="7" dur="5000" fill="hold"/>
                                        <p:tgtEl>
                                          <p:spTgt spid="74"/>
                                        </p:tgtEl>
                                        <p:attrNameLst>
                                          <p:attrName>fillcolor</p:attrName>
                                        </p:attrNameLst>
                                      </p:cBhvr>
                                      <p:to>
                                        <p:clrVal>
                                          <a:srgbClr val="FFFF00"/>
                                        </p:clrVal>
                                      </p:to>
                                    </p:set>
                                    <p:set>
                                      <p:cBhvr>
                                        <p:cTn id="8" dur="5000" fill="hold"/>
                                        <p:tgtEl>
                                          <p:spTgt spid="74"/>
                                        </p:tgtEl>
                                        <p:attrNameLst>
                                          <p:attrName>fill.type</p:attrName>
                                        </p:attrNameLst>
                                      </p:cBhvr>
                                      <p:to>
                                        <p:strVal val="solid"/>
                                      </p:to>
                                    </p:set>
                                  </p:childTnLst>
                                </p:cTn>
                              </p:par>
                              <p:par>
                                <p:cTn id="9" presetID="34" presetClass="emph" presetSubtype="0" repeatCount="indefinite" fill="hold" grpId="1" nodeType="withEffect">
                                  <p:stCondLst>
                                    <p:cond delay="0"/>
                                  </p:stCondLst>
                                  <p:iterate type="lt">
                                    <p:tmPct val="9231"/>
                                  </p:iterate>
                                  <p:childTnLst>
                                    <p:animMotion origin="layout" path="M 0.0 0.0 L 0.0 -0.07213" pathEditMode="relative" ptsTypes="">
                                      <p:cBhvr>
                                        <p:cTn id="10" dur="250" accel="50000" decel="50000" autoRev="1" fill="hold">
                                          <p:stCondLst>
                                            <p:cond delay="0"/>
                                          </p:stCondLst>
                                        </p:cTn>
                                        <p:tgtEl>
                                          <p:spTgt spid="74"/>
                                        </p:tgtEl>
                                        <p:attrNameLst>
                                          <p:attrName>ppt_x</p:attrName>
                                          <p:attrName>ppt_y</p:attrName>
                                        </p:attrNameLst>
                                      </p:cBhvr>
                                    </p:animMotion>
                                    <p:animRot by="1500000">
                                      <p:cBhvr>
                                        <p:cTn id="11" dur="125" fill="hold">
                                          <p:stCondLst>
                                            <p:cond delay="0"/>
                                          </p:stCondLst>
                                        </p:cTn>
                                        <p:tgtEl>
                                          <p:spTgt spid="74"/>
                                        </p:tgtEl>
                                        <p:attrNameLst>
                                          <p:attrName>r</p:attrName>
                                        </p:attrNameLst>
                                      </p:cBhvr>
                                    </p:animRot>
                                    <p:animRot by="-1500000">
                                      <p:cBhvr>
                                        <p:cTn id="12" dur="125" fill="hold">
                                          <p:stCondLst>
                                            <p:cond delay="125"/>
                                          </p:stCondLst>
                                        </p:cTn>
                                        <p:tgtEl>
                                          <p:spTgt spid="74"/>
                                        </p:tgtEl>
                                        <p:attrNameLst>
                                          <p:attrName>r</p:attrName>
                                        </p:attrNameLst>
                                      </p:cBhvr>
                                    </p:animRot>
                                    <p:animRot by="-1500000">
                                      <p:cBhvr>
                                        <p:cTn id="13" dur="125" fill="hold">
                                          <p:stCondLst>
                                            <p:cond delay="250"/>
                                          </p:stCondLst>
                                        </p:cTn>
                                        <p:tgtEl>
                                          <p:spTgt spid="74"/>
                                        </p:tgtEl>
                                        <p:attrNameLst>
                                          <p:attrName>r</p:attrName>
                                        </p:attrNameLst>
                                      </p:cBhvr>
                                    </p:animRot>
                                    <p:animRot by="1500000">
                                      <p:cBhvr>
                                        <p:cTn id="14" dur="125" fill="hold">
                                          <p:stCondLst>
                                            <p:cond delay="375"/>
                                          </p:stCondLst>
                                        </p:cTn>
                                        <p:tgtEl>
                                          <p:spTgt spid="7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3"/>
                                        </p:tgtEl>
                                      </p:cBhvr>
                                    </p:animEffect>
                                    <p:set>
                                      <p:cBhvr>
                                        <p:cTn id="19" dur="1" fill="hold">
                                          <p:stCondLst>
                                            <p:cond delay="499"/>
                                          </p:stCondLst>
                                        </p:cTn>
                                        <p:tgtEl>
                                          <p:spTgt spid="5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54"/>
                                        </p:tgtEl>
                                      </p:cBhvr>
                                    </p:animEffect>
                                    <p:set>
                                      <p:cBhvr>
                                        <p:cTn id="24" dur="1" fill="hold">
                                          <p:stCondLst>
                                            <p:cond delay="499"/>
                                          </p:stCondLst>
                                        </p:cTn>
                                        <p:tgtEl>
                                          <p:spTgt spid="5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55"/>
                                        </p:tgtEl>
                                      </p:cBhvr>
                                    </p:animEffect>
                                    <p:set>
                                      <p:cBhvr>
                                        <p:cTn id="29" dur="1" fill="hold">
                                          <p:stCondLst>
                                            <p:cond delay="499"/>
                                          </p:stCondLst>
                                        </p:cTn>
                                        <p:tgtEl>
                                          <p:spTgt spid="5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6"/>
                                        </p:tgtEl>
                                      </p:cBhvr>
                                    </p:animEffect>
                                    <p:set>
                                      <p:cBhvr>
                                        <p:cTn id="34" dur="1" fill="hold">
                                          <p:stCondLst>
                                            <p:cond delay="499"/>
                                          </p:stCondLst>
                                        </p:cTn>
                                        <p:tgtEl>
                                          <p:spTgt spid="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57"/>
                                        </p:tgtEl>
                                      </p:cBhvr>
                                    </p:animEffect>
                                    <p:set>
                                      <p:cBhvr>
                                        <p:cTn id="39" dur="1" fill="hold">
                                          <p:stCondLst>
                                            <p:cond delay="499"/>
                                          </p:stCondLst>
                                        </p:cTn>
                                        <p:tgtEl>
                                          <p:spTgt spid="5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58"/>
                                        </p:tgtEl>
                                      </p:cBhvr>
                                    </p:animEffect>
                                    <p:set>
                                      <p:cBhvr>
                                        <p:cTn id="44" dur="1" fill="hold">
                                          <p:stCondLst>
                                            <p:cond delay="499"/>
                                          </p:stCondLst>
                                        </p:cTn>
                                        <p:tgtEl>
                                          <p:spTgt spid="5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9"/>
                                        </p:tgtEl>
                                      </p:cBhvr>
                                    </p:animEffect>
                                    <p:set>
                                      <p:cBhvr>
                                        <p:cTn id="49" dur="1" fill="hold">
                                          <p:stCondLst>
                                            <p:cond delay="499"/>
                                          </p:stCondLst>
                                        </p:cTn>
                                        <p:tgtEl>
                                          <p:spTgt spid="5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60"/>
                                        </p:tgtEl>
                                      </p:cBhvr>
                                    </p:animEffect>
                                    <p:set>
                                      <p:cBhvr>
                                        <p:cTn id="54" dur="1" fill="hold">
                                          <p:stCondLst>
                                            <p:cond delay="499"/>
                                          </p:stCondLst>
                                        </p:cTn>
                                        <p:tgtEl>
                                          <p:spTgt spid="6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61"/>
                                        </p:tgtEl>
                                      </p:cBhvr>
                                    </p:animEffect>
                                    <p:set>
                                      <p:cBhvr>
                                        <p:cTn id="59" dur="1" fill="hold">
                                          <p:stCondLst>
                                            <p:cond delay="499"/>
                                          </p:stCondLst>
                                        </p:cTn>
                                        <p:tgtEl>
                                          <p:spTgt spid="6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62"/>
                                        </p:tgtEl>
                                      </p:cBhvr>
                                    </p:animEffect>
                                    <p:set>
                                      <p:cBhvr>
                                        <p:cTn id="64" dur="1" fill="hold">
                                          <p:stCondLst>
                                            <p:cond delay="499"/>
                                          </p:stCondLst>
                                        </p:cTn>
                                        <p:tgtEl>
                                          <p:spTgt spid="6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0" nodeType="clickEffect">
                                  <p:stCondLst>
                                    <p:cond delay="0"/>
                                  </p:stCondLst>
                                  <p:childTnLst>
                                    <p:animEffect transition="out" filter="fade">
                                      <p:cBhvr>
                                        <p:cTn id="68" dur="500"/>
                                        <p:tgtEl>
                                          <p:spTgt spid="63"/>
                                        </p:tgtEl>
                                      </p:cBhvr>
                                    </p:animEffect>
                                    <p:set>
                                      <p:cBhvr>
                                        <p:cTn id="69" dur="1" fill="hold">
                                          <p:stCondLst>
                                            <p:cond delay="499"/>
                                          </p:stCondLst>
                                        </p:cTn>
                                        <p:tgtEl>
                                          <p:spTgt spid="63"/>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64"/>
                                        </p:tgtEl>
                                      </p:cBhvr>
                                    </p:animEffect>
                                    <p:set>
                                      <p:cBhvr>
                                        <p:cTn id="74" dur="1" fill="hold">
                                          <p:stCondLst>
                                            <p:cond delay="499"/>
                                          </p:stCondLst>
                                        </p:cTn>
                                        <p:tgtEl>
                                          <p:spTgt spid="6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66"/>
                                        </p:tgtEl>
                                      </p:cBhvr>
                                    </p:animEffect>
                                    <p:set>
                                      <p:cBhvr>
                                        <p:cTn id="84" dur="1" fill="hold">
                                          <p:stCondLst>
                                            <p:cond delay="499"/>
                                          </p:stCondLst>
                                        </p:cTn>
                                        <p:tgtEl>
                                          <p:spTgt spid="6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500"/>
                                        <p:tgtEl>
                                          <p:spTgt spid="67"/>
                                        </p:tgtEl>
                                      </p:cBhvr>
                                    </p:animEffect>
                                    <p:set>
                                      <p:cBhvr>
                                        <p:cTn id="89" dur="1" fill="hold">
                                          <p:stCondLst>
                                            <p:cond delay="499"/>
                                          </p:stCondLst>
                                        </p:cTn>
                                        <p:tgtEl>
                                          <p:spTgt spid="6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68"/>
                                        </p:tgtEl>
                                      </p:cBhvr>
                                    </p:animEffect>
                                    <p:set>
                                      <p:cBhvr>
                                        <p:cTn id="94" dur="1" fill="hold">
                                          <p:stCondLst>
                                            <p:cond delay="499"/>
                                          </p:stCondLst>
                                        </p:cTn>
                                        <p:tgtEl>
                                          <p:spTgt spid="6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69"/>
                                        </p:tgtEl>
                                      </p:cBhvr>
                                    </p:animEffect>
                                    <p:set>
                                      <p:cBhvr>
                                        <p:cTn id="99" dur="1" fill="hold">
                                          <p:stCondLst>
                                            <p:cond delay="499"/>
                                          </p:stCondLst>
                                        </p:cTn>
                                        <p:tgtEl>
                                          <p:spTgt spid="6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70"/>
                                        </p:tgtEl>
                                      </p:cBhvr>
                                    </p:animEffect>
                                    <p:set>
                                      <p:cBhvr>
                                        <p:cTn id="104" dur="1" fill="hold">
                                          <p:stCondLst>
                                            <p:cond delay="499"/>
                                          </p:stCondLst>
                                        </p:cTn>
                                        <p:tgtEl>
                                          <p:spTgt spid="7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71"/>
                                        </p:tgtEl>
                                      </p:cBhvr>
                                    </p:animEffect>
                                    <p:set>
                                      <p:cBhvr>
                                        <p:cTn id="109" dur="1" fill="hold">
                                          <p:stCondLst>
                                            <p:cond delay="499"/>
                                          </p:stCondLst>
                                        </p:cTn>
                                        <p:tgtEl>
                                          <p:spTgt spid="71"/>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0" nodeType="clickEffect">
                                  <p:stCondLst>
                                    <p:cond delay="0"/>
                                  </p:stCondLst>
                                  <p:childTnLst>
                                    <p:animEffect transition="out" filter="fade">
                                      <p:cBhvr>
                                        <p:cTn id="113" dur="500"/>
                                        <p:tgtEl>
                                          <p:spTgt spid="72"/>
                                        </p:tgtEl>
                                      </p:cBhvr>
                                    </p:animEffect>
                                    <p:set>
                                      <p:cBhvr>
                                        <p:cTn id="114" dur="1" fill="hold">
                                          <p:stCondLst>
                                            <p:cond delay="499"/>
                                          </p:stCondLst>
                                        </p:cTn>
                                        <p:tgtEl>
                                          <p:spTgt spid="7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6" presetClass="exit" presetSubtype="32" fill="hold" grpId="0" nodeType="clickEffect">
                                  <p:stCondLst>
                                    <p:cond delay="0"/>
                                  </p:stCondLst>
                                  <p:childTnLst>
                                    <p:animEffect transition="out" filter="circle(out)">
                                      <p:cBhvr>
                                        <p:cTn id="118" dur="2000"/>
                                        <p:tgtEl>
                                          <p:spTgt spid="88"/>
                                        </p:tgtEl>
                                      </p:cBhvr>
                                    </p:animEffect>
                                    <p:set>
                                      <p:cBhvr>
                                        <p:cTn id="119" dur="1" fill="hold">
                                          <p:stCondLst>
                                            <p:cond delay="199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50"/>
                    </p:tgtEl>
                  </p:cond>
                </p:stCondLst>
                <p:endSync evt="end" delay="0">
                  <p:rtn val="all"/>
                </p:endSync>
                <p:childTnLst>
                  <p:par>
                    <p:cTn id="121" fill="hold">
                      <p:stCondLst>
                        <p:cond delay="0"/>
                      </p:stCondLst>
                      <p:childTnLst>
                        <p:par>
                          <p:cTn id="122" fill="hold">
                            <p:stCondLst>
                              <p:cond delay="0"/>
                            </p:stCondLst>
                            <p:childTnLst>
                              <p:par>
                                <p:cTn id="123" presetID="8" presetClass="emph" presetSubtype="0" repeatCount="indefinite" fill="hold" nodeType="clickEffect">
                                  <p:stCondLst>
                                    <p:cond delay="0"/>
                                  </p:stCondLst>
                                  <p:endCondLst>
                                    <p:cond evt="onNext" delay="0">
                                      <p:tgtEl>
                                        <p:sldTgt/>
                                      </p:tgtEl>
                                    </p:cond>
                                  </p:endCondLst>
                                  <p:childTnLst>
                                    <p:animRot by="21600000">
                                      <p:cBhvr>
                                        <p:cTn id="124" dur="500" fill="hold"/>
                                        <p:tgtEl>
                                          <p:spTgt spid="39"/>
                                        </p:tgtEl>
                                        <p:attrNameLst>
                                          <p:attrName>r</p:attrName>
                                        </p:attrNameLst>
                                      </p:cBhvr>
                                    </p:animRot>
                                  </p:childTnLst>
                                </p:cTn>
                              </p:par>
                            </p:childTnLst>
                          </p:cTn>
                        </p:par>
                      </p:childTnLst>
                    </p:cTn>
                  </p:par>
                </p:childTnLst>
              </p:cTn>
              <p:nextCondLst>
                <p:cond evt="onClick" delay="0">
                  <p:tgtEl>
                    <p:spTgt spid="50"/>
                  </p:tgtEl>
                </p:cond>
              </p:nextCondLst>
            </p:seq>
            <p:seq concurrent="1" nextAc="seek">
              <p:cTn id="125" restart="whenNotActive" fill="hold" evtFilter="cancelBubble" nodeType="interactiveSeq">
                <p:stCondLst>
                  <p:cond evt="onClick" delay="0">
                    <p:tgtEl>
                      <p:spTgt spid="3"/>
                    </p:tgtEl>
                  </p:cond>
                </p:stCondLst>
                <p:endSync evt="end" delay="0">
                  <p:rtn val="all"/>
                </p:endSync>
                <p:childTnLst>
                  <p:par>
                    <p:cTn id="126" fill="hold">
                      <p:stCondLst>
                        <p:cond delay="0"/>
                      </p:stCondLst>
                      <p:childTnLst>
                        <p:par>
                          <p:cTn id="127" fill="hold">
                            <p:stCondLst>
                              <p:cond delay="0"/>
                            </p:stCondLst>
                            <p:childTnLst>
                              <p:par>
                                <p:cTn id="128" presetID="6" presetClass="exit" presetSubtype="32" fill="hold" grpId="0" nodeType="clickEffect">
                                  <p:stCondLst>
                                    <p:cond delay="0"/>
                                  </p:stCondLst>
                                  <p:childTnLst>
                                    <p:animEffect transition="out" filter="circle(out)">
                                      <p:cBhvr>
                                        <p:cTn id="129" dur="2000"/>
                                        <p:tgtEl>
                                          <p:spTgt spid="2"/>
                                        </p:tgtEl>
                                      </p:cBhvr>
                                    </p:animEffect>
                                    <p:set>
                                      <p:cBhvr>
                                        <p:cTn id="130"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1" restart="whenNotActive" fill="hold" evtFilter="cancelBubble" nodeType="interactiveSeq">
                <p:stCondLst>
                  <p:cond evt="onClick" delay="0">
                    <p:tgtEl>
                      <p:spTgt spid="92"/>
                    </p:tgtEl>
                  </p:cond>
                </p:stCondLst>
                <p:endSync evt="end" delay="0">
                  <p:rtn val="all"/>
                </p:endSync>
                <p:childTnLst>
                  <p:par>
                    <p:cTn id="132" fill="hold">
                      <p:stCondLst>
                        <p:cond delay="0"/>
                      </p:stCondLst>
                      <p:childTnLst>
                        <p:par>
                          <p:cTn id="133" fill="hold">
                            <p:stCondLst>
                              <p:cond delay="0"/>
                            </p:stCondLst>
                            <p:childTnLst>
                              <p:par>
                                <p:cTn id="134" presetID="21" presetClass="exit" presetSubtype="1" fill="hold" grpId="0" nodeType="clickEffect">
                                  <p:stCondLst>
                                    <p:cond delay="0"/>
                                  </p:stCondLst>
                                  <p:childTnLst>
                                    <p:animEffect transition="out" filter="wheel(1)">
                                      <p:cBhvr>
                                        <p:cTn id="135" dur="2000"/>
                                        <p:tgtEl>
                                          <p:spTgt spid="89"/>
                                        </p:tgtEl>
                                      </p:cBhvr>
                                    </p:animEffect>
                                    <p:set>
                                      <p:cBhvr>
                                        <p:cTn id="136"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37" restart="whenNotActive" fill="hold" evtFilter="cancelBubble" nodeType="interactiveSeq">
                <p:stCondLst>
                  <p:cond evt="onClick" delay="0">
                    <p:tgtEl>
                      <p:spTgt spid="93"/>
                    </p:tgtEl>
                  </p:cond>
                </p:stCondLst>
                <p:endSync evt="end" delay="0">
                  <p:rtn val="all"/>
                </p:endSync>
                <p:childTnLst>
                  <p:par>
                    <p:cTn id="138" fill="hold">
                      <p:stCondLst>
                        <p:cond delay="0"/>
                      </p:stCondLst>
                      <p:childTnLst>
                        <p:par>
                          <p:cTn id="139" fill="hold">
                            <p:stCondLst>
                              <p:cond delay="0"/>
                            </p:stCondLst>
                            <p:childTnLst>
                              <p:par>
                                <p:cTn id="140" presetID="21" presetClass="exit" presetSubtype="1" fill="hold" grpId="0" nodeType="clickEffect">
                                  <p:stCondLst>
                                    <p:cond delay="0"/>
                                  </p:stCondLst>
                                  <p:childTnLst>
                                    <p:animEffect transition="out" filter="wheel(1)">
                                      <p:cBhvr>
                                        <p:cTn id="141" dur="2000"/>
                                        <p:tgtEl>
                                          <p:spTgt spid="90"/>
                                        </p:tgtEl>
                                      </p:cBhvr>
                                    </p:animEffect>
                                    <p:set>
                                      <p:cBhvr>
                                        <p:cTn id="142" dur="1" fill="hold">
                                          <p:stCondLst>
                                            <p:cond delay="1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4" grpId="0"/>
      <p:bldP spid="74" grpId="1"/>
      <p:bldP spid="2" grpId="0" animBg="1"/>
      <p:bldP spid="88" grpId="0" animBg="1"/>
      <p:bldP spid="89" grpId="0" animBg="1"/>
      <p:bldP spid="9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50434"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a:t>
            </a:r>
            <a:r>
              <a:rPr lang="en-GB" sz="3600" b="1" dirty="0">
                <a:solidFill>
                  <a:prstClr val="black"/>
                </a:solidFill>
                <a:latin typeface="Times New Roman" pitchFamily="18" charset="0"/>
                <a:cs typeface="Times New Roman" pitchFamily="18" charset="0"/>
              </a:rPr>
              <a:t>1</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Đặt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tay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trên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bàn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phím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như</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nào</a:t>
            </a:r>
            <a:r>
              <a:rPr lang="en-US" sz="3600" b="1" dirty="0">
                <a:solidFill>
                  <a:prstClr val="black"/>
                </a:solidFill>
                <a:latin typeface="Times New Roman" pitchFamily="18" charset="0"/>
                <a:cs typeface="Times New Roman" pitchFamily="18" charset="0"/>
              </a:rPr>
              <a:t> là </a:t>
            </a:r>
            <a:r>
              <a:rPr lang="en-US" sz="3600" b="1" dirty="0" err="1">
                <a:solidFill>
                  <a:prstClr val="black"/>
                </a:solidFill>
                <a:latin typeface="Times New Roman" pitchFamily="18" charset="0"/>
                <a:cs typeface="Times New Roman" pitchFamily="18" charset="0"/>
              </a:rPr>
              <a:t>đúng</a:t>
            </a:r>
            <a:r>
              <a:rPr lang="en-US" sz="3600" b="1" dirty="0">
                <a:solidFill>
                  <a:prstClr val="black"/>
                </a:solidFill>
                <a:latin typeface="Times New Roman" pitchFamily="18" charset="0"/>
                <a:cs typeface="Times New Roman" pitchFamily="18" charset="0"/>
              </a:rPr>
              <a:t>?</a:t>
            </a:r>
            <a:endParaRPr lang="vi-VN" sz="4400" b="1" dirty="0">
              <a:solidFill>
                <a:prstClr val="black"/>
              </a:solidFill>
              <a:latin typeface="Times New Roman" pitchFamily="18" charset="0"/>
              <a:cs typeface="Times New Roman" pitchFamily="18" charset="0"/>
            </a:endParaRPr>
          </a:p>
        </p:txBody>
      </p:sp>
      <p:sp>
        <p:nvSpPr>
          <p:cNvPr id="26" name="Rectangle 25"/>
          <p:cNvSpPr/>
          <p:nvPr/>
        </p:nvSpPr>
        <p:spPr>
          <a:xfrm>
            <a:off x="832637" y="1949345"/>
            <a:ext cx="5184383" cy="13945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2800" b="1" dirty="0">
                <a:solidFill>
                  <a:prstClr val="black"/>
                </a:solidFill>
                <a:latin typeface="Times New Roman" pitchFamily="18" charset="0"/>
                <a:cs typeface="Times New Roman" pitchFamily="18" charset="0"/>
              </a:rPr>
              <a:t>A. </a:t>
            </a:r>
            <a:r>
              <a:rPr lang="en-US" sz="2800" b="1" dirty="0" err="1">
                <a:solidFill>
                  <a:prstClr val="black"/>
                </a:solidFill>
                <a:latin typeface="Times New Roman" pitchFamily="18" charset="0"/>
                <a:cs typeface="Times New Roman" pitchFamily="18" charset="0"/>
              </a:rPr>
              <a:t>Đặt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tay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hàng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phím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cơ</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sơ</a:t>
            </a:r>
            <a:r>
              <a:rPr lang="en-US" sz="2800" b="1" dirty="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2" name="Rectangle 41"/>
          <p:cNvSpPr/>
          <p:nvPr/>
        </p:nvSpPr>
        <p:spPr>
          <a:xfrm>
            <a:off x="6130615" y="1953535"/>
            <a:ext cx="5958291" cy="10812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GB" sz="2800" b="1" dirty="0">
                <a:solidFill>
                  <a:prstClr val="black"/>
                </a:solidFill>
                <a:latin typeface="Times New Roman" panose="02020603050405020304" pitchFamily="18" charset="0"/>
              </a:rPr>
              <a:t>B. </a:t>
            </a:r>
            <a:r>
              <a:rPr lang="en-GB" sz="2800" b="1" dirty="0" err="1">
                <a:solidFill>
                  <a:prstClr val="black"/>
                </a:solidFill>
                <a:latin typeface="Times New Roman" panose="02020603050405020304" pitchFamily="18" charset="0"/>
              </a:rPr>
              <a:t>Đê</a:t>
            </a:r>
            <a:r>
              <a:rPr lang="en-GB" sz="2800" b="1" dirty="0">
                <a:solidFill>
                  <a:prstClr val="black"/>
                </a:solidFill>
                <a:latin typeface="Times New Roman" panose="02020603050405020304" pitchFamily="18" charset="0"/>
              </a:rPr>
              <a:t>̉ </a:t>
            </a:r>
            <a:r>
              <a:rPr lang="en-GB" sz="2800" b="1" dirty="0" err="1">
                <a:solidFill>
                  <a:prstClr val="black"/>
                </a:solidFill>
                <a:latin typeface="Times New Roman" panose="02020603050405020304" pitchFamily="18" charset="0"/>
              </a:rPr>
              <a:t>như</a:t>
            </a:r>
            <a:r>
              <a:rPr lang="en-GB" sz="2800" b="1" dirty="0">
                <a:solidFill>
                  <a:prstClr val="black"/>
                </a:solidFill>
                <a:latin typeface="Times New Roman" panose="02020603050405020304" pitchFamily="18" charset="0"/>
              </a:rPr>
              <a:t> </a:t>
            </a:r>
            <a:r>
              <a:rPr lang="en-GB" sz="2800" b="1" dirty="0" err="1">
                <a:solidFill>
                  <a:prstClr val="black"/>
                </a:solidFill>
                <a:latin typeface="Times New Roman" panose="02020603050405020304" pitchFamily="18" charset="0"/>
              </a:rPr>
              <a:t>nào</a:t>
            </a:r>
            <a:r>
              <a:rPr lang="en-GB" sz="2800" b="1" dirty="0">
                <a:solidFill>
                  <a:prstClr val="black"/>
                </a:solidFill>
                <a:latin typeface="Times New Roman" panose="02020603050405020304" pitchFamily="18" charset="0"/>
              </a:rPr>
              <a:t> </a:t>
            </a:r>
            <a:r>
              <a:rPr lang="en-GB" sz="2800" b="1" dirty="0" err="1">
                <a:solidFill>
                  <a:prstClr val="black"/>
                </a:solidFill>
                <a:latin typeface="Times New Roman" panose="02020603050405020304" pitchFamily="18" charset="0"/>
              </a:rPr>
              <a:t>cũng</a:t>
            </a:r>
            <a:r>
              <a:rPr lang="en-GB" sz="2800" b="1" dirty="0">
                <a:solidFill>
                  <a:prstClr val="black"/>
                </a:solidFill>
                <a:latin typeface="Times New Roman" panose="02020603050405020304" pitchFamily="18" charset="0"/>
              </a:rPr>
              <a:t> </a:t>
            </a:r>
            <a:r>
              <a:rPr lang="en-GB" sz="2800" b="1" dirty="0" err="1">
                <a:solidFill>
                  <a:prstClr val="black"/>
                </a:solidFill>
                <a:latin typeface="Times New Roman" panose="02020603050405020304" pitchFamily="18" charset="0"/>
              </a:rPr>
              <a:t>được</a:t>
            </a:r>
            <a:endParaRPr lang="vi-VN" sz="2800" b="1" dirty="0">
              <a:solidFill>
                <a:prstClr val="black"/>
              </a:solidFill>
              <a:latin typeface="Times New Roman" panose="02020603050405020304" pitchFamily="18" charset="0"/>
            </a:endParaRPr>
          </a:p>
        </p:txBody>
      </p:sp>
      <p:sp>
        <p:nvSpPr>
          <p:cNvPr id="43" name="Rectangle 42"/>
          <p:cNvSpPr/>
          <p:nvPr/>
        </p:nvSpPr>
        <p:spPr>
          <a:xfrm>
            <a:off x="832637" y="3300772"/>
            <a:ext cx="5184383" cy="13602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GB" sz="2800" b="1" dirty="0">
                <a:solidFill>
                  <a:prstClr val="black"/>
                </a:solidFill>
                <a:latin typeface="Times New Roman" pitchFamily="18" charset="0"/>
                <a:cs typeface="Times New Roman" pitchFamily="18" charset="0"/>
              </a:rPr>
              <a:t>C. </a:t>
            </a:r>
            <a:r>
              <a:rPr lang="en-GB" sz="2800" b="1" dirty="0" err="1">
                <a:solidFill>
                  <a:prstClr val="black"/>
                </a:solidFill>
                <a:latin typeface="Times New Roman" pitchFamily="18" charset="0"/>
                <a:cs typeface="Times New Roman" pitchFamily="18" charset="0"/>
              </a:rPr>
              <a:t>Đặt</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tay</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trên</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hàng</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phím</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sô</a:t>
            </a:r>
            <a:r>
              <a:rPr lang="en-GB" sz="2800" b="1" dirty="0">
                <a:solidFill>
                  <a:prstClr val="black"/>
                </a:solidFill>
                <a:latin typeface="Times New Roman" pitchFamily="18" charset="0"/>
                <a:cs typeface="Times New Roman" pitchFamily="18" charset="0"/>
              </a:rPr>
              <a:t>́ </a:t>
            </a:r>
            <a:endParaRPr lang="vi-VN" sz="2800" b="1" dirty="0">
              <a:solidFill>
                <a:prstClr val="black"/>
              </a:solidFill>
              <a:latin typeface="Times New Roman" pitchFamily="18" charset="0"/>
              <a:cs typeface="Times New Roman" pitchFamily="18" charset="0"/>
            </a:endParaRPr>
          </a:p>
        </p:txBody>
      </p:sp>
      <p:sp>
        <p:nvSpPr>
          <p:cNvPr id="44" name="Rectangle 43"/>
          <p:cNvSpPr/>
          <p:nvPr/>
        </p:nvSpPr>
        <p:spPr>
          <a:xfrm>
            <a:off x="6096001" y="3294434"/>
            <a:ext cx="5992905" cy="13945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vi-VN" sz="2800" b="1" dirty="0">
                <a:solidFill>
                  <a:prstClr val="black"/>
                </a:solidFill>
                <a:latin typeface="Times New Roman" pitchFamily="18" charset="0"/>
                <a:cs typeface="Times New Roman" pitchFamily="18" charset="0"/>
              </a:rPr>
              <a:t>D.</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Đặt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tay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trên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hàng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phím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trên</a:t>
            </a:r>
            <a:endParaRPr lang="vi-VN" sz="32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12484" y="214500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414639"/>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25442" y="3415532"/>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25442" y="1982922"/>
            <a:ext cx="804743" cy="707197"/>
          </a:xfrm>
          <a:prstGeom prst="rect">
            <a:avLst/>
          </a:prstGeom>
        </p:spPr>
      </p:pic>
      <p:sp>
        <p:nvSpPr>
          <p:cNvPr id="57" name="Cloud 56">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2400" b="1" dirty="0">
                <a:solidFill>
                  <a:schemeClr val="tx1"/>
                </a:solidFill>
                <a:latin typeface="Times New Roman" panose="02020603050405020304" pitchFamily="18" charset="0"/>
                <a:cs typeface="Times New Roman" panose="02020603050405020304" pitchFamily="18" charset="0"/>
              </a:rPr>
              <a:t>QUAY VỀ</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7" name="TextBox 16">
            <a:hlinkClick r:id="" action="ppaction://noaction"/>
          </p:cNvPr>
          <p:cNvSpPr txBox="1"/>
          <p:nvPr/>
        </p:nvSpPr>
        <p:spPr>
          <a:xfrm>
            <a:off x="10156877" y="6273800"/>
            <a:ext cx="2035123"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p>
            <a:pPr algn="ctr" fontAlgn="base">
              <a:spcBef>
                <a:spcPct val="0"/>
              </a:spcBef>
              <a:spcAft>
                <a:spcPct val="0"/>
              </a:spcAft>
            </a:pPr>
            <a:r>
              <a:rPr lang="en-US" sz="3200" dirty="0">
                <a:solidFill>
                  <a:prstClr val="black"/>
                </a:solidFill>
              </a:rPr>
              <a:t>Back</a:t>
            </a:r>
          </a:p>
        </p:txBody>
      </p:sp>
    </p:spTree>
    <p:extLst>
      <p:ext uri="{BB962C8B-B14F-4D97-AF65-F5344CB8AC3E}">
        <p14:creationId xmlns:p14="http://schemas.microsoft.com/office/powerpoint/2010/main" val="200090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376518" y="199870"/>
            <a:ext cx="1098284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endParaRPr lang="en-US" sz="4400" b="1" dirty="0">
              <a:solidFill>
                <a:prstClr val="black"/>
              </a:solidFill>
              <a:latin typeface="Times New Roman" pitchFamily="18" charset="0"/>
              <a:cs typeface="Times New Roman" pitchFamily="18" charset="0"/>
            </a:endParaRPr>
          </a:p>
          <a:p>
            <a:pPr algn="ct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2: </a:t>
            </a:r>
            <a:r>
              <a:rPr lang="en-GB" sz="3600" b="1" dirty="0">
                <a:solidFill>
                  <a:prstClr val="black"/>
                </a:solidFill>
                <a:latin typeface="Times New Roman" pitchFamily="18" charset="0"/>
                <a:cs typeface="Times New Roman" pitchFamily="18" charset="0"/>
              </a:rPr>
              <a:t>Hai </a:t>
            </a:r>
            <a:r>
              <a:rPr lang="en-GB" sz="3600" b="1" dirty="0" err="1">
                <a:solidFill>
                  <a:prstClr val="black"/>
                </a:solidFill>
                <a:latin typeface="Times New Roman" pitchFamily="18" charset="0"/>
                <a:cs typeface="Times New Roman" pitchFamily="18" charset="0"/>
              </a:rPr>
              <a:t>ngón</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tro</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đặt</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trên</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phím</a:t>
            </a:r>
            <a:r>
              <a:rPr lang="en-GB" sz="3600" b="1" dirty="0">
                <a:solidFill>
                  <a:prstClr val="black"/>
                </a:solidFill>
                <a:latin typeface="Times New Roman" pitchFamily="18" charset="0"/>
                <a:cs typeface="Times New Roman" pitchFamily="18" charset="0"/>
              </a:rPr>
              <a:t> </a:t>
            </a:r>
            <a:r>
              <a:rPr lang="en-GB" sz="3600" b="1" dirty="0" err="1">
                <a:solidFill>
                  <a:prstClr val="black"/>
                </a:solidFill>
                <a:latin typeface="Times New Roman" pitchFamily="18" charset="0"/>
                <a:cs typeface="Times New Roman" pitchFamily="18" charset="0"/>
              </a:rPr>
              <a:t>nào</a:t>
            </a:r>
            <a:r>
              <a:rPr lang="en-GB" sz="3600" b="1" dirty="0">
                <a:solidFill>
                  <a:prstClr val="black"/>
                </a:solidFill>
                <a:latin typeface="Times New Roman" pitchFamily="18" charset="0"/>
                <a:cs typeface="Times New Roman" pitchFamily="18" charset="0"/>
              </a:rPr>
              <a:t> ?</a:t>
            </a:r>
            <a:endParaRPr lang="vi-VN" sz="4000" b="1" dirty="0">
              <a:solidFill>
                <a:prstClr val="black"/>
              </a:solidFill>
              <a:latin typeface="Times New Roman" pitchFamily="18" charset="0"/>
              <a:cs typeface="Times New Roman" pitchFamily="18" charset="0"/>
            </a:endParaRPr>
          </a:p>
        </p:txBody>
      </p:sp>
      <p:sp>
        <p:nvSpPr>
          <p:cNvPr id="26" name="Rectangle 25"/>
          <p:cNvSpPr/>
          <p:nvPr/>
        </p:nvSpPr>
        <p:spPr>
          <a:xfrm>
            <a:off x="452089" y="2141281"/>
            <a:ext cx="5539940" cy="9918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2800" b="1" dirty="0">
                <a:solidFill>
                  <a:prstClr val="black"/>
                </a:solidFill>
                <a:latin typeface="Times New Roman" pitchFamily="18" charset="0"/>
                <a:cs typeface="Times New Roman" pitchFamily="18" charset="0"/>
              </a:rPr>
              <a:t>A. </a:t>
            </a:r>
            <a:r>
              <a:rPr lang="en-US" sz="2800" b="1" dirty="0" err="1">
                <a:solidFill>
                  <a:prstClr val="black"/>
                </a:solidFill>
                <a:latin typeface="Times New Roman" pitchFamily="18" charset="0"/>
                <a:cs typeface="Times New Roman" pitchFamily="18" charset="0"/>
              </a:rPr>
              <a:t>Phím</a:t>
            </a:r>
            <a:r>
              <a:rPr lang="en-US" sz="2800" b="1" dirty="0">
                <a:solidFill>
                  <a:prstClr val="black"/>
                </a:solidFill>
                <a:latin typeface="Times New Roman" pitchFamily="18" charset="0"/>
                <a:cs typeface="Times New Roman" pitchFamily="18" charset="0"/>
              </a:rPr>
              <a:t> </a:t>
            </a:r>
            <a:r>
              <a:rPr lang="en-US" sz="2800" b="1">
                <a:solidFill>
                  <a:prstClr val="black"/>
                </a:solidFill>
                <a:latin typeface="Times New Roman" pitchFamily="18" charset="0"/>
                <a:cs typeface="Times New Roman" pitchFamily="18" charset="0"/>
              </a:rPr>
              <a:t>F </a:t>
            </a:r>
            <a:r>
              <a:rPr lang="en-US" sz="2800" b="1" smtClean="0">
                <a:solidFill>
                  <a:prstClr val="black"/>
                </a:solidFill>
                <a:latin typeface="Times New Roman" pitchFamily="18" charset="0"/>
                <a:cs typeface="Times New Roman" pitchFamily="18" charset="0"/>
              </a:rPr>
              <a:t>và </a:t>
            </a:r>
            <a:r>
              <a:rPr lang="en-US" sz="2800" b="1" dirty="0">
                <a:solidFill>
                  <a:prstClr val="black"/>
                </a:solidFill>
                <a:latin typeface="Times New Roman" pitchFamily="18" charset="0"/>
                <a:cs typeface="Times New Roman" pitchFamily="18" charset="0"/>
              </a:rPr>
              <a:t>G</a:t>
            </a:r>
            <a:endParaRPr lang="vi-VN" sz="2800" b="1" dirty="0">
              <a:solidFill>
                <a:prstClr val="black"/>
              </a:solidFill>
              <a:latin typeface="Times New Roman"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2" name="Rectangle 41"/>
          <p:cNvSpPr/>
          <p:nvPr/>
        </p:nvSpPr>
        <p:spPr>
          <a:xfrm>
            <a:off x="6130614" y="1974822"/>
            <a:ext cx="5228751" cy="12174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2800" b="1" dirty="0">
                <a:solidFill>
                  <a:prstClr val="black"/>
                </a:solidFill>
                <a:latin typeface="Times New Roman" pitchFamily="18" charset="0"/>
                <a:cs typeface="Times New Roman" pitchFamily="18" charset="0"/>
              </a:rPr>
              <a:t>B. </a:t>
            </a:r>
            <a:r>
              <a:rPr lang="en-US" sz="2800" b="1" dirty="0" err="1">
                <a:solidFill>
                  <a:prstClr val="black"/>
                </a:solidFill>
                <a:latin typeface="Times New Roman" pitchFamily="18" charset="0"/>
                <a:cs typeface="Times New Roman" pitchFamily="18" charset="0"/>
              </a:rPr>
              <a:t>Phím</a:t>
            </a:r>
            <a:r>
              <a:rPr lang="en-US" sz="2800" b="1" dirty="0">
                <a:solidFill>
                  <a:prstClr val="black"/>
                </a:solidFill>
                <a:latin typeface="Times New Roman" pitchFamily="18" charset="0"/>
                <a:cs typeface="Times New Roman" pitchFamily="18" charset="0"/>
              </a:rPr>
              <a:t> </a:t>
            </a:r>
            <a:r>
              <a:rPr lang="en-US" sz="2800" b="1">
                <a:solidFill>
                  <a:prstClr val="black"/>
                </a:solidFill>
                <a:latin typeface="Times New Roman" pitchFamily="18" charset="0"/>
                <a:cs typeface="Times New Roman" pitchFamily="18" charset="0"/>
              </a:rPr>
              <a:t>F </a:t>
            </a:r>
            <a:r>
              <a:rPr lang="en-US" sz="2800" b="1" smtClean="0">
                <a:solidFill>
                  <a:prstClr val="black"/>
                </a:solidFill>
                <a:latin typeface="Times New Roman" pitchFamily="18" charset="0"/>
                <a:cs typeface="Times New Roman" pitchFamily="18" charset="0"/>
              </a:rPr>
              <a:t>và </a:t>
            </a:r>
            <a:r>
              <a:rPr lang="en-US" sz="2800" b="1" dirty="0">
                <a:solidFill>
                  <a:prstClr val="black"/>
                </a:solidFill>
                <a:latin typeface="Times New Roman" pitchFamily="18" charset="0"/>
                <a:cs typeface="Times New Roman" pitchFamily="18" charset="0"/>
              </a:rPr>
              <a:t>J</a:t>
            </a:r>
          </a:p>
        </p:txBody>
      </p:sp>
      <p:sp>
        <p:nvSpPr>
          <p:cNvPr id="43" name="Rectangle 42"/>
          <p:cNvSpPr/>
          <p:nvPr/>
        </p:nvSpPr>
        <p:spPr>
          <a:xfrm>
            <a:off x="388435" y="3724859"/>
            <a:ext cx="5722894" cy="10367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GB" sz="2800" b="1" dirty="0">
                <a:solidFill>
                  <a:prstClr val="black"/>
                </a:solidFill>
                <a:latin typeface="Times New Roman" pitchFamily="18" charset="0"/>
                <a:cs typeface="Times New Roman" pitchFamily="18" charset="0"/>
              </a:rPr>
              <a:t>C. </a:t>
            </a:r>
            <a:r>
              <a:rPr lang="en-GB" sz="2800" b="1" dirty="0" err="1">
                <a:solidFill>
                  <a:prstClr val="black"/>
                </a:solidFill>
                <a:latin typeface="Times New Roman" pitchFamily="18" charset="0"/>
                <a:cs typeface="Times New Roman" pitchFamily="18" charset="0"/>
              </a:rPr>
              <a:t>Phím</a:t>
            </a:r>
            <a:r>
              <a:rPr lang="en-GB" sz="2800" b="1" dirty="0">
                <a:solidFill>
                  <a:prstClr val="black"/>
                </a:solidFill>
                <a:latin typeface="Times New Roman" pitchFamily="18" charset="0"/>
                <a:cs typeface="Times New Roman" pitchFamily="18" charset="0"/>
              </a:rPr>
              <a:t> </a:t>
            </a:r>
            <a:r>
              <a:rPr lang="en-GB" sz="2800" b="1">
                <a:solidFill>
                  <a:prstClr val="black"/>
                </a:solidFill>
                <a:latin typeface="Times New Roman" pitchFamily="18" charset="0"/>
                <a:cs typeface="Times New Roman" pitchFamily="18" charset="0"/>
              </a:rPr>
              <a:t>H </a:t>
            </a:r>
            <a:r>
              <a:rPr lang="en-GB" sz="2800" b="1" smtClean="0">
                <a:solidFill>
                  <a:prstClr val="black"/>
                </a:solidFill>
                <a:latin typeface="Times New Roman" pitchFamily="18" charset="0"/>
                <a:cs typeface="Times New Roman" pitchFamily="18" charset="0"/>
              </a:rPr>
              <a:t>và </a:t>
            </a:r>
            <a:r>
              <a:rPr lang="en-GB" sz="2800" b="1" dirty="0">
                <a:solidFill>
                  <a:prstClr val="black"/>
                </a:solidFill>
                <a:latin typeface="Times New Roman" pitchFamily="18" charset="0"/>
                <a:cs typeface="Times New Roman" pitchFamily="18" charset="0"/>
              </a:rPr>
              <a:t>J</a:t>
            </a:r>
            <a:endParaRPr lang="vi-VN" sz="2800" b="1" dirty="0">
              <a:solidFill>
                <a:prstClr val="black"/>
              </a:solidFill>
              <a:latin typeface="Times New Roman" pitchFamily="18" charset="0"/>
              <a:cs typeface="Times New Roman" pitchFamily="18" charset="0"/>
            </a:endParaRPr>
          </a:p>
        </p:txBody>
      </p:sp>
      <p:sp>
        <p:nvSpPr>
          <p:cNvPr id="44" name="Rectangle 43"/>
          <p:cNvSpPr/>
          <p:nvPr/>
        </p:nvSpPr>
        <p:spPr>
          <a:xfrm>
            <a:off x="6191585" y="3492282"/>
            <a:ext cx="5228749" cy="15489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2800" b="1" dirty="0">
                <a:solidFill>
                  <a:prstClr val="black"/>
                </a:solidFill>
                <a:latin typeface="Times New Roman" pitchFamily="18" charset="0"/>
                <a:cs typeface="Times New Roman" pitchFamily="18" charset="0"/>
              </a:rPr>
              <a:t>D. </a:t>
            </a:r>
            <a:r>
              <a:rPr lang="en-GB" sz="2800" b="1" dirty="0" err="1">
                <a:solidFill>
                  <a:prstClr val="black"/>
                </a:solidFill>
                <a:latin typeface="Times New Roman" pitchFamily="18" charset="0"/>
                <a:cs typeface="Times New Roman" pitchFamily="18" charset="0"/>
              </a:rPr>
              <a:t>Phím</a:t>
            </a:r>
            <a:r>
              <a:rPr lang="en-GB" sz="2800" b="1" dirty="0">
                <a:solidFill>
                  <a:prstClr val="black"/>
                </a:solidFill>
                <a:latin typeface="Times New Roman" pitchFamily="18" charset="0"/>
                <a:cs typeface="Times New Roman" pitchFamily="18" charset="0"/>
              </a:rPr>
              <a:t> </a:t>
            </a:r>
            <a:r>
              <a:rPr lang="en-GB" sz="2800" b="1" dirty="0" err="1">
                <a:solidFill>
                  <a:prstClr val="black"/>
                </a:solidFill>
                <a:latin typeface="Times New Roman" pitchFamily="18" charset="0"/>
                <a:cs typeface="Times New Roman" pitchFamily="18" charset="0"/>
              </a:rPr>
              <a:t>cách</a:t>
            </a:r>
            <a:endParaRPr lang="vi-VN" sz="28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7377" y="2332895"/>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6078" y="3895000"/>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66624" y="3903878"/>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3207" y="2490052"/>
            <a:ext cx="804743"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2400" b="1" dirty="0">
                <a:solidFill>
                  <a:schemeClr val="tx1"/>
                </a:solidFill>
                <a:latin typeface="Times New Roman" panose="02020603050405020304" pitchFamily="18" charset="0"/>
                <a:cs typeface="Times New Roman" panose="02020603050405020304" pitchFamily="18" charset="0"/>
              </a:rPr>
              <a:t>QUAY VỀ</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7" name="TextBox 16">
            <a:hlinkClick r:id="" action="ppaction://noaction"/>
          </p:cNvPr>
          <p:cNvSpPr txBox="1"/>
          <p:nvPr/>
        </p:nvSpPr>
        <p:spPr>
          <a:xfrm>
            <a:off x="10361979" y="6273800"/>
            <a:ext cx="1830021"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p>
            <a:pPr algn="ctr" fontAlgn="base">
              <a:spcBef>
                <a:spcPct val="0"/>
              </a:spcBef>
              <a:spcAft>
                <a:spcPct val="0"/>
              </a:spcAft>
            </a:pPr>
            <a:r>
              <a:rPr lang="en-US" sz="3200">
                <a:solidFill>
                  <a:prstClr val="black"/>
                </a:solidFill>
              </a:rPr>
              <a:t>Back</a:t>
            </a:r>
            <a:endParaRPr lang="en-US" sz="3200" dirty="0">
              <a:solidFill>
                <a:prstClr val="black"/>
              </a:solidFill>
            </a:endParaRPr>
          </a:p>
        </p:txBody>
      </p:sp>
    </p:spTree>
    <p:extLst>
      <p:ext uri="{BB962C8B-B14F-4D97-AF65-F5344CB8AC3E}">
        <p14:creationId xmlns:p14="http://schemas.microsoft.com/office/powerpoint/2010/main" val="285144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776094" y="312369"/>
            <a:ext cx="10690389" cy="209275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a:t>
            </a:r>
            <a:r>
              <a:rPr lang="en-GB" sz="3600" b="1" dirty="0">
                <a:solidFill>
                  <a:prstClr val="black"/>
                </a:solidFill>
                <a:latin typeface="Times New Roman" pitchFamily="18" charset="0"/>
                <a:cs typeface="Times New Roman" pitchFamily="18" charset="0"/>
              </a:rPr>
              <a:t>3</a:t>
            </a:r>
            <a:r>
              <a:rPr lang="en-US" sz="3600"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Cách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đặt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tay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nào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đúng</a:t>
            </a:r>
            <a:endParaRPr lang="vi-VN" sz="3600" b="1" dirty="0">
              <a:solidFill>
                <a:prstClr val="black"/>
              </a:solidFill>
              <a:latin typeface="Times New Roman" pitchFamily="18" charset="0"/>
              <a:cs typeface="Times New Roman" pitchFamily="18" charset="0"/>
            </a:endParaRPr>
          </a:p>
        </p:txBody>
      </p:sp>
      <p:sp>
        <p:nvSpPr>
          <p:cNvPr id="26" name="Rectangle 25"/>
          <p:cNvSpPr/>
          <p:nvPr/>
        </p:nvSpPr>
        <p:spPr>
          <a:xfrm>
            <a:off x="776094" y="4423220"/>
            <a:ext cx="5184383" cy="13917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A. a) </a:t>
            </a:r>
            <a:r>
              <a:rPr lang="en-US" sz="3200" b="1" dirty="0" err="1">
                <a:solidFill>
                  <a:prstClr val="black"/>
                </a:solidFill>
                <a:latin typeface="Times New Roman" pitchFamily="18" charset="0"/>
                <a:cs typeface="Times New Roman" pitchFamily="18" charset="0"/>
              </a:rPr>
              <a:t>đúng</a:t>
            </a:r>
            <a:r>
              <a:rPr lang="en-US" sz="3200" b="1" dirty="0">
                <a:solidFill>
                  <a:prstClr val="black"/>
                </a:solidFill>
                <a:latin typeface="Times New Roman" pitchFamily="18" charset="0"/>
                <a:cs typeface="Times New Roman" pitchFamily="18" charset="0"/>
              </a:rPr>
              <a:t>, b) </a:t>
            </a:r>
            <a:r>
              <a:rPr lang="en-US" sz="3200" b="1" dirty="0" err="1">
                <a:solidFill>
                  <a:prstClr val="black"/>
                </a:solidFill>
                <a:latin typeface="Times New Roman" pitchFamily="18" charset="0"/>
                <a:cs typeface="Times New Roman" pitchFamily="18" charset="0"/>
              </a:rPr>
              <a:t>sai</a:t>
            </a:r>
            <a:endParaRPr lang="vi-VN" sz="3200" b="1" dirty="0">
              <a:solidFill>
                <a:prstClr val="black"/>
              </a:solidFill>
              <a:latin typeface="Times New Roman"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2" name="Rectangle 41"/>
          <p:cNvSpPr/>
          <p:nvPr/>
        </p:nvSpPr>
        <p:spPr>
          <a:xfrm>
            <a:off x="6427250" y="4452875"/>
            <a:ext cx="5419639" cy="14116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B. a) </a:t>
            </a:r>
            <a:r>
              <a:rPr lang="en-US" sz="3200" b="1" dirty="0" err="1">
                <a:solidFill>
                  <a:prstClr val="black"/>
                </a:solidFill>
                <a:latin typeface="Times New Roman" pitchFamily="18" charset="0"/>
                <a:cs typeface="Times New Roman" pitchFamily="18" charset="0"/>
              </a:rPr>
              <a:t>sai</a:t>
            </a:r>
            <a:r>
              <a:rPr lang="en-US" sz="3200" b="1" dirty="0">
                <a:solidFill>
                  <a:prstClr val="black"/>
                </a:solidFill>
                <a:latin typeface="Times New Roman" pitchFamily="18" charset="0"/>
                <a:cs typeface="Times New Roman" pitchFamily="18" charset="0"/>
              </a:rPr>
              <a:t>, b) </a:t>
            </a:r>
            <a:r>
              <a:rPr lang="en-US" sz="3200" b="1" dirty="0" err="1">
                <a:solidFill>
                  <a:prstClr val="black"/>
                </a:solidFill>
                <a:latin typeface="Times New Roman" pitchFamily="18" charset="0"/>
                <a:cs typeface="Times New Roman" pitchFamily="18" charset="0"/>
              </a:rPr>
              <a:t>đúng</a:t>
            </a:r>
            <a:endParaRPr lang="vi-VN" sz="32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02753" y="4743575"/>
            <a:ext cx="885137" cy="708059"/>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39752" y="4776791"/>
            <a:ext cx="804743" cy="707197"/>
          </a:xfrm>
          <a:prstGeom prst="rect">
            <a:avLst/>
          </a:prstGeom>
        </p:spPr>
      </p:pic>
      <p:sp>
        <p:nvSpPr>
          <p:cNvPr id="17" name="Cloud 16">
            <a:hlinkClick r:id="rId13" action="ppaction://hlinksldjump"/>
          </p:cNvPr>
          <p:cNvSpPr/>
          <p:nvPr/>
        </p:nvSpPr>
        <p:spPr>
          <a:xfrm>
            <a:off x="4421835" y="5753100"/>
            <a:ext cx="27321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2400" b="1" dirty="0">
                <a:solidFill>
                  <a:schemeClr val="tx1"/>
                </a:solidFill>
                <a:latin typeface="Times New Roman" panose="02020603050405020304" pitchFamily="18" charset="0"/>
                <a:cs typeface="Times New Roman" panose="02020603050405020304" pitchFamily="18" charset="0"/>
              </a:rPr>
              <a:t>QUAY VỀ</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8" name="TextBox 17">
            <a:hlinkClick r:id="" action="ppaction://noaction"/>
          </p:cNvPr>
          <p:cNvSpPr txBox="1"/>
          <p:nvPr/>
        </p:nvSpPr>
        <p:spPr>
          <a:xfrm>
            <a:off x="10361979" y="6273800"/>
            <a:ext cx="1829749"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p>
            <a:pPr algn="ctr" fontAlgn="base">
              <a:spcBef>
                <a:spcPct val="0"/>
              </a:spcBef>
              <a:spcAft>
                <a:spcPct val="0"/>
              </a:spcAft>
            </a:pPr>
            <a:r>
              <a:rPr lang="en-US" sz="3200">
                <a:solidFill>
                  <a:prstClr val="black"/>
                </a:solidFill>
              </a:rPr>
              <a:t>Back</a:t>
            </a:r>
            <a:endParaRPr lang="en-US" sz="3200" dirty="0">
              <a:solidFill>
                <a:prstClr val="black"/>
              </a:solidFill>
            </a:endParaRPr>
          </a:p>
        </p:txBody>
      </p:sp>
      <p:pic>
        <p:nvPicPr>
          <p:cNvPr id="1026" name="Picture 2" descr="Diagram, icon&#10;&#10;Description automatically generated">
            <a:extLst>
              <a:ext uri="{FF2B5EF4-FFF2-40B4-BE49-F238E27FC236}">
                <a16:creationId xmlns:a16="http://schemas.microsoft.com/office/drawing/2014/main" id="{D42107EA-5DDD-08B1-CCC1-B12092C903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0070" y="2565434"/>
            <a:ext cx="64770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0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defRPr/>
            </a:pPr>
            <a:r>
              <a:rPr lang="en-US" sz="4400" b="1" dirty="0" err="1">
                <a:solidFill>
                  <a:prstClr val="black"/>
                </a:solidFill>
                <a:latin typeface="Times New Roman" pitchFamily="18" charset="0"/>
                <a:cs typeface="Times New Roman" pitchFamily="18" charset="0"/>
              </a:rPr>
              <a:t>Câu</a:t>
            </a:r>
            <a:r>
              <a:rPr lang="en-US" sz="4400" b="1" dirty="0">
                <a:solidFill>
                  <a:prstClr val="black"/>
                </a:solidFill>
                <a:latin typeface="Times New Roman" pitchFamily="18" charset="0"/>
                <a:cs typeface="Times New Roman" pitchFamily="18" charset="0"/>
              </a:rPr>
              <a:t> </a:t>
            </a:r>
            <a:r>
              <a:rPr lang="en-GB" sz="4400" b="1" dirty="0">
                <a:solidFill>
                  <a:prstClr val="black"/>
                </a:solidFill>
                <a:latin typeface="Times New Roman" pitchFamily="18" charset="0"/>
                <a:cs typeface="Times New Roman" pitchFamily="18" charset="0"/>
              </a:rPr>
              <a:t>4</a:t>
            </a:r>
            <a:r>
              <a:rPr lang="en-US" sz="4400"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vực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chính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của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bàn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phím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gồm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mấy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hàng</a:t>
            </a:r>
            <a:r>
              <a:rPr lang="en-US" sz="4400" b="1" dirty="0">
                <a:solidFill>
                  <a:prstClr val="black"/>
                </a:solidFill>
                <a:latin typeface="Times New Roman" pitchFamily="18" charset="0"/>
                <a:cs typeface="Times New Roman" pitchFamily="18" charset="0"/>
              </a:rPr>
              <a:t> </a:t>
            </a:r>
            <a:endParaRPr lang="vi-VN" sz="4400" b="1" dirty="0">
              <a:solidFill>
                <a:prstClr val="black"/>
              </a:solidFill>
              <a:latin typeface="Times New Roman" pitchFamily="18" charset="0"/>
              <a:cs typeface="Times New Roman" pitchFamily="18" charset="0"/>
            </a:endParaRPr>
          </a:p>
        </p:txBody>
      </p:sp>
      <p:sp>
        <p:nvSpPr>
          <p:cNvPr id="26" name="Rectangle 25"/>
          <p:cNvSpPr/>
          <p:nvPr/>
        </p:nvSpPr>
        <p:spPr>
          <a:xfrm>
            <a:off x="739835" y="3727791"/>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A. 3 </a:t>
            </a:r>
            <a:r>
              <a:rPr lang="en-US" sz="3200" b="1" dirty="0" err="1">
                <a:solidFill>
                  <a:prstClr val="black"/>
                </a:solidFill>
                <a:latin typeface="Times New Roman" pitchFamily="18" charset="0"/>
                <a:cs typeface="Times New Roman" pitchFamily="18" charset="0"/>
              </a:rPr>
              <a:t>hàng</a:t>
            </a:r>
            <a:endParaRPr lang="vi-VN" sz="3200" b="1" dirty="0">
              <a:solidFill>
                <a:prstClr val="black"/>
              </a:solidFill>
              <a:latin typeface="Times New Roman" pitchFamily="18" charset="0"/>
              <a:cs typeface="Times New Roman"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a:solidFill>
                <a:prstClr val="white"/>
              </a:solidFill>
            </a:endParaRPr>
          </a:p>
        </p:txBody>
      </p:sp>
      <p:sp>
        <p:nvSpPr>
          <p:cNvPr id="42" name="Rectangle 41"/>
          <p:cNvSpPr/>
          <p:nvPr/>
        </p:nvSpPr>
        <p:spPr>
          <a:xfrm>
            <a:off x="6452565" y="365081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B. 4 </a:t>
            </a:r>
            <a:r>
              <a:rPr lang="en-US" sz="3200" b="1" dirty="0" err="1">
                <a:solidFill>
                  <a:prstClr val="black"/>
                </a:solidFill>
                <a:latin typeface="Times New Roman" pitchFamily="18" charset="0"/>
                <a:cs typeface="Times New Roman" pitchFamily="18" charset="0"/>
              </a:rPr>
              <a:t>hàng</a:t>
            </a:r>
            <a:endParaRPr lang="vi-VN" sz="3200" b="1" dirty="0">
              <a:solidFill>
                <a:prstClr val="black"/>
              </a:solidFill>
              <a:latin typeface="Times New Roman" pitchFamily="18" charset="0"/>
              <a:cs typeface="Times New Roman" pitchFamily="18" charset="0"/>
            </a:endParaRPr>
          </a:p>
        </p:txBody>
      </p:sp>
      <p:sp>
        <p:nvSpPr>
          <p:cNvPr id="43" name="Rectangle 42"/>
          <p:cNvSpPr/>
          <p:nvPr/>
        </p:nvSpPr>
        <p:spPr>
          <a:xfrm>
            <a:off x="3499685" y="4738769"/>
            <a:ext cx="4503761" cy="8850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defRPr/>
            </a:pPr>
            <a:r>
              <a:rPr lang="en-US" sz="3200" b="1" dirty="0">
                <a:solidFill>
                  <a:prstClr val="black"/>
                </a:solidFill>
                <a:latin typeface="Times New Roman" pitchFamily="18" charset="0"/>
                <a:cs typeface="Times New Roman" pitchFamily="18" charset="0"/>
              </a:rPr>
              <a:t>C. </a:t>
            </a:r>
            <a:r>
              <a:rPr lang="en-GB" sz="3200" b="1" dirty="0">
                <a:solidFill>
                  <a:prstClr val="black"/>
                </a:solidFill>
                <a:latin typeface="Times New Roman" pitchFamily="18" charset="0"/>
                <a:cs typeface="Times New Roman" pitchFamily="18" charset="0"/>
              </a:rPr>
              <a:t>5 </a:t>
            </a:r>
            <a:r>
              <a:rPr lang="en-GB" sz="3200" b="1" dirty="0" err="1">
                <a:solidFill>
                  <a:prstClr val="black"/>
                </a:solidFill>
                <a:latin typeface="Times New Roman" pitchFamily="18" charset="0"/>
                <a:cs typeface="Times New Roman" pitchFamily="18" charset="0"/>
              </a:rPr>
              <a:t>hàng</a:t>
            </a:r>
            <a:endParaRPr lang="en-GB" sz="3200" b="1" dirty="0">
              <a:solidFill>
                <a:prstClr val="black"/>
              </a:solidFill>
              <a:latin typeface="Times New Roman" pitchFamily="18" charset="0"/>
              <a:cs typeface="Times New Roman" pitchFamily="18" charset="0"/>
            </a:endParaRPr>
          </a:p>
          <a:p>
            <a:pPr fontAlgn="base">
              <a:spcBef>
                <a:spcPct val="0"/>
              </a:spcBef>
              <a:spcAft>
                <a:spcPct val="0"/>
              </a:spcAft>
              <a:defRPr/>
            </a:pPr>
            <a:endParaRPr lang="vi-VN" sz="32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40911" y="3769131"/>
            <a:ext cx="805723"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26707" y="4859471"/>
            <a:ext cx="804536" cy="64362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9582" y="3726382"/>
            <a:ext cx="732592" cy="643793"/>
          </a:xfrm>
          <a:prstGeom prst="rect">
            <a:avLst/>
          </a:prstGeom>
        </p:spPr>
      </p:pic>
      <p:sp>
        <p:nvSpPr>
          <p:cNvPr id="18" name="Cloud 17">
            <a:hlinkClick r:id="rId13" action="ppaction://hlinksldjump"/>
          </p:cNvPr>
          <p:cNvSpPr/>
          <p:nvPr/>
        </p:nvSpPr>
        <p:spPr>
          <a:xfrm>
            <a:off x="4571961" y="572127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r>
              <a:rPr lang="en-US" sz="2400" b="1" dirty="0">
                <a:solidFill>
                  <a:schemeClr val="tx1"/>
                </a:solidFill>
                <a:latin typeface="Times New Roman" panose="02020603050405020304" pitchFamily="18" charset="0"/>
                <a:cs typeface="Times New Roman" panose="02020603050405020304" pitchFamily="18" charset="0"/>
              </a:rPr>
              <a:t>QUAY VỀ</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7" name="TextBox 16">
            <a:hlinkClick r:id="" action="ppaction://noaction"/>
          </p:cNvPr>
          <p:cNvSpPr txBox="1"/>
          <p:nvPr/>
        </p:nvSpPr>
        <p:spPr>
          <a:xfrm>
            <a:off x="10232672" y="6273800"/>
            <a:ext cx="1959329" cy="584775"/>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spAutoFit/>
          </a:bodyPr>
          <a:lstStyle/>
          <a:p>
            <a:pPr algn="ctr" fontAlgn="base">
              <a:spcBef>
                <a:spcPct val="0"/>
              </a:spcBef>
              <a:spcAft>
                <a:spcPct val="0"/>
              </a:spcAft>
            </a:pPr>
            <a:r>
              <a:rPr lang="en-US" sz="3200">
                <a:solidFill>
                  <a:prstClr val="black"/>
                </a:solidFill>
              </a:rPr>
              <a:t>Back</a:t>
            </a:r>
            <a:endParaRPr lang="en-US" sz="3200" dirty="0">
              <a:solidFill>
                <a:prstClr val="black"/>
              </a:solidFill>
            </a:endParaRPr>
          </a:p>
        </p:txBody>
      </p:sp>
      <p:pic>
        <p:nvPicPr>
          <p:cNvPr id="2" name="Picture 1">
            <a:extLst>
              <a:ext uri="{FF2B5EF4-FFF2-40B4-BE49-F238E27FC236}">
                <a16:creationId xmlns:a16="http://schemas.microsoft.com/office/drawing/2014/main" id="{8A42400E-6884-97F9-1FA7-35698743DDCD}"/>
              </a:ext>
            </a:extLst>
          </p:cNvPr>
          <p:cNvPicPr>
            <a:picLocks noChangeAspect="1"/>
          </p:cNvPicPr>
          <p:nvPr/>
        </p:nvPicPr>
        <p:blipFill rotWithShape="1">
          <a:blip r:embed="rId14"/>
          <a:srcRect l="7675" t="21121" r="6673" b="26884"/>
          <a:stretch/>
        </p:blipFill>
        <p:spPr>
          <a:xfrm>
            <a:off x="2748826" y="1866852"/>
            <a:ext cx="6782812" cy="1703288"/>
          </a:xfrm>
          <a:prstGeom prst="rect">
            <a:avLst/>
          </a:prstGeom>
        </p:spPr>
      </p:pic>
    </p:spTree>
    <p:extLst>
      <p:ext uri="{BB962C8B-B14F-4D97-AF65-F5344CB8AC3E}">
        <p14:creationId xmlns:p14="http://schemas.microsoft.com/office/powerpoint/2010/main" val="39242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Check mark.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00B05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78239" y="382137"/>
            <a:ext cx="6091164" cy="4060776"/>
          </a:xfrm>
          <a:prstGeom prst="rect">
            <a:avLst/>
          </a:prstGeom>
        </p:spPr>
      </p:pic>
    </p:spTree>
    <p:extLst>
      <p:ext uri="{BB962C8B-B14F-4D97-AF65-F5344CB8AC3E}">
        <p14:creationId xmlns:p14="http://schemas.microsoft.com/office/powerpoint/2010/main" val="202741382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442</TotalTime>
  <Words>697</Words>
  <Application>Microsoft Office PowerPoint</Application>
  <PresentationFormat>Widescreen</PresentationFormat>
  <Paragraphs>96</Paragraphs>
  <Slides>20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Century Gothic</vt:lpstr>
      <vt:lpstr>Tahoma</vt:lpstr>
      <vt:lpstr>Times New Roman</vt:lpstr>
      <vt:lpstr>Wingdings 3</vt:lpstr>
      <vt:lpstr>Wisp</vt:lpstr>
      <vt:lpstr>PowerPoint Presentation</vt:lpstr>
      <vt:lpstr>PowerPoint Presentation</vt:lpstr>
      <vt:lpstr>TRÒ CHƠI: 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12</cp:revision>
  <dcterms:created xsi:type="dcterms:W3CDTF">2023-07-03T08:47:32Z</dcterms:created>
  <dcterms:modified xsi:type="dcterms:W3CDTF">2023-10-17T09:29:54Z</dcterms:modified>
</cp:coreProperties>
</file>