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7" r:id="rId4"/>
    <p:sldId id="259" r:id="rId5"/>
    <p:sldId id="311" r:id="rId6"/>
    <p:sldId id="318" r:id="rId7"/>
    <p:sldId id="319" r:id="rId8"/>
    <p:sldId id="340" r:id="rId9"/>
    <p:sldId id="320" r:id="rId10"/>
    <p:sldId id="278" r:id="rId11"/>
    <p:sldId id="322" r:id="rId12"/>
    <p:sldId id="323" r:id="rId13"/>
    <p:sldId id="341" r:id="rId14"/>
    <p:sldId id="325" r:id="rId15"/>
    <p:sldId id="326" r:id="rId16"/>
    <p:sldId id="327" r:id="rId17"/>
    <p:sldId id="342" r:id="rId18"/>
    <p:sldId id="329" r:id="rId19"/>
    <p:sldId id="343" r:id="rId20"/>
    <p:sldId id="331" r:id="rId21"/>
    <p:sldId id="332" r:id="rId22"/>
    <p:sldId id="333" r:id="rId23"/>
    <p:sldId id="334" r:id="rId24"/>
    <p:sldId id="335" r:id="rId25"/>
    <p:sldId id="20075770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47" d="100"/>
          <a:sy n="47" d="100"/>
        </p:scale>
        <p:origin x="957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4619" y="895347"/>
            <a:ext cx="84369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endParaRPr kumimoji="0" lang="en-US" sz="1800" b="0" i="0" u="none" strike="noStrike" kern="1200" cap="none" spc="0" normalizeH="0" baseline="0" noProof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77" y="60395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443831"/>
            <a:ext cx="8020050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178" y="169333"/>
            <a:ext cx="11650133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,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124178" y="1825625"/>
            <a:ext cx="2314222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bóp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381067" y="1340202"/>
            <a:ext cx="2686755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713413" y="828413"/>
            <a:ext cx="2686755" cy="1169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816" b="12713"/>
          <a:stretch>
            <a:fillRect/>
          </a:stretch>
        </p:blipFill>
        <p:spPr>
          <a:xfrm>
            <a:off x="1356077" y="1000489"/>
            <a:ext cx="9479845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9157" y="139000"/>
            <a:ext cx="8658578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352800" y="5700888"/>
            <a:ext cx="6242756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ra </a:t>
            </a:r>
            <a:r>
              <a:rPr lang="en-US" sz="3600" dirty="0" err="1"/>
              <a:t>xách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35821"/>
            <a:ext cx="8820150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411111" y="5802488"/>
            <a:ext cx="97536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chối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rủ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24000" y="1920421"/>
            <a:ext cx="49784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thế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hệ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451556" y="365127"/>
            <a:ext cx="10803466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2089" y="2178757"/>
            <a:ext cx="4244622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Đấm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 smtClean="0"/>
              <a:t>xâu</a:t>
            </a:r>
            <a:r>
              <a:rPr lang="en-US" sz="3600" dirty="0" smtClean="0"/>
              <a:t> </a:t>
            </a:r>
            <a:r>
              <a:rPr lang="en-US" sz="3600" dirty="0" err="1"/>
              <a:t>kim</a:t>
            </a:r>
            <a:endParaRPr lang="en-US" sz="3600" dirty="0"/>
          </a:p>
        </p:txBody>
      </p:sp>
      <p:sp>
        <p:nvSpPr>
          <p:cNvPr id="6" name="Thought Bubble: Cloud 5"/>
          <p:cNvSpPr/>
          <p:nvPr/>
        </p:nvSpPr>
        <p:spPr>
          <a:xfrm>
            <a:off x="2878666" y="5204532"/>
            <a:ext cx="6231467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7" r="-1" b="-1"/>
          <a:stretch>
            <a:fillRect/>
          </a:stretch>
        </p:blipFill>
        <p:spPr>
          <a:xfrm>
            <a:off x="838199" y="927064"/>
            <a:ext cx="105156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90" y="1825625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5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1.Nêu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,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2. </a:t>
            </a:r>
            <a:r>
              <a:rPr lang="en-US" sz="4400" dirty="0" err="1" smtClean="0"/>
              <a:t>Gia</a:t>
            </a:r>
            <a:r>
              <a:rPr lang="en-US" sz="4400" dirty="0" smtClean="0"/>
              <a:t>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sơ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56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9461343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384</Words>
  <Application>Microsoft Office PowerPoint</Application>
  <PresentationFormat>Widescreen</PresentationFormat>
  <Paragraphs>62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SimSun</vt:lpstr>
      <vt:lpstr>.VnAvant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字魂59号-创粗黑</vt:lpstr>
      <vt:lpstr>1_Office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Giới thiệu với các bạn về các thành viên trong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24</cp:revision>
  <dcterms:created xsi:type="dcterms:W3CDTF">2021-05-28T08:00:00Z</dcterms:created>
  <dcterms:modified xsi:type="dcterms:W3CDTF">2023-10-17T08:52:38Z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