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ppt/media/audio3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8"/>
  </p:notesMasterIdLst>
  <p:sldIdLst>
    <p:sldId id="3067" r:id="rId2"/>
    <p:sldId id="3069" r:id="rId3"/>
    <p:sldId id="3010" r:id="rId4"/>
    <p:sldId id="2954" r:id="rId5"/>
    <p:sldId id="3065" r:id="rId6"/>
    <p:sldId id="3011" r:id="rId7"/>
    <p:sldId id="3051" r:id="rId8"/>
    <p:sldId id="3055" r:id="rId9"/>
    <p:sldId id="3052" r:id="rId10"/>
    <p:sldId id="3021" r:id="rId11"/>
    <p:sldId id="3014" r:id="rId12"/>
    <p:sldId id="3041" r:id="rId13"/>
    <p:sldId id="3063" r:id="rId14"/>
    <p:sldId id="3057" r:id="rId15"/>
    <p:sldId id="3056" r:id="rId16"/>
    <p:sldId id="3059" r:id="rId17"/>
    <p:sldId id="3058" r:id="rId18"/>
    <p:sldId id="3060" r:id="rId19"/>
    <p:sldId id="3062" r:id="rId20"/>
    <p:sldId id="3064" r:id="rId21"/>
    <p:sldId id="329" r:id="rId22"/>
    <p:sldId id="330" r:id="rId23"/>
    <p:sldId id="331" r:id="rId24"/>
    <p:sldId id="332" r:id="rId25"/>
    <p:sldId id="333" r:id="rId26"/>
    <p:sldId id="280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CCFF"/>
    <a:srgbClr val="CCFFCC"/>
    <a:srgbClr val="F3E8CC"/>
    <a:srgbClr val="FFFFCC"/>
    <a:srgbClr val="0099FF"/>
    <a:srgbClr val="0998D7"/>
    <a:srgbClr val="FF3399"/>
    <a:srgbClr val="FFFFFF"/>
    <a:srgbClr val="3DC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155" autoAdjust="0"/>
    <p:restoredTop sz="94660"/>
  </p:normalViewPr>
  <p:slideViewPr>
    <p:cSldViewPr snapToGrid="0">
      <p:cViewPr varScale="1">
        <p:scale>
          <a:sx n="51" d="100"/>
          <a:sy n="51" d="100"/>
        </p:scale>
        <p:origin x="1375" y="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D21363-4EE3-49AE-BA04-164DB83892F6}" type="datetimeFigureOut">
              <a:rPr lang="en-GB" smtClean="0"/>
              <a:t>17/10/2023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8B0E19-C2A7-4FE4-8BEE-17463F03FF4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0977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784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/>
              <a:t>Click vào</a:t>
            </a:r>
            <a:r>
              <a:rPr lang="en-US" baseline="0"/>
              <a:t> hoa để tới câu hỏi. Tại slide câu hỏi, click vào hoa để quay về</a:t>
            </a:r>
          </a:p>
          <a:p>
            <a:pPr marL="228600" indent="-228600">
              <a:buAutoNum type="arabicPeriod"/>
            </a:pPr>
            <a:r>
              <a:rPr lang="en-US" baseline="0"/>
              <a:t>Click vào nền hoặc nhấn enter để ra hình ảnh các bạn nhỏ tặng quà cô ngày 20/11</a:t>
            </a:r>
          </a:p>
          <a:p>
            <a:pPr marL="228600" indent="-228600">
              <a:buAutoNum type="arabicPeriod"/>
            </a:pPr>
            <a:r>
              <a:rPr lang="en-US" baseline="0"/>
              <a:t>Click vào hình 4 bạn nhỏ để tới bài học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31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A B C ĐỂ RA ĐÁP ÁN ĐÚNG SAI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77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0FD1E9-C923-4D12-AB06-242B1EB3C9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8269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3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3108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8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8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id="{685EC51D-0A5F-4380-9F93-B48BC9E2F629}"/>
              </a:ext>
            </a:extLst>
          </p:cNvPr>
          <p:cNvSpPr/>
          <p:nvPr userDrawn="1"/>
        </p:nvSpPr>
        <p:spPr>
          <a:xfrm>
            <a:off x="177282" y="228600"/>
            <a:ext cx="8789437" cy="6400800"/>
          </a:xfrm>
          <a:prstGeom prst="round2DiagRect">
            <a:avLst>
              <a:gd name="adj1" fmla="val 4762"/>
              <a:gd name="adj2" fmla="val 0"/>
            </a:avLst>
          </a:prstGeom>
          <a:solidFill>
            <a:schemeClr val="bg1"/>
          </a:solidFill>
          <a:ln w="2857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" name="Picture 2" descr="A picture containing dark, night sky&#10;&#10;Description automatically generated">
            <a:extLst>
              <a:ext uri="{FF2B5EF4-FFF2-40B4-BE49-F238E27FC236}">
                <a16:creationId xmlns:a16="http://schemas.microsoft.com/office/drawing/2014/main" id="{859AB3F1-A9A4-4B0D-BD7F-6B7B774AE1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93" y="837958"/>
            <a:ext cx="5038414" cy="51820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8CB79A-A736-4173-8C50-992183DF7E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82857" y="299106"/>
            <a:ext cx="442298" cy="52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1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372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28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445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6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80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F4AB3CA1-41D4-984A-E626-0DF06763B2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4" y="0"/>
            <a:ext cx="9166584" cy="687493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3B5F68F-6896-24D1-C417-431BC0F552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22584" y="5067014"/>
            <a:ext cx="1254790" cy="1807924"/>
          </a:xfrm>
          <a:prstGeom prst="rect">
            <a:avLst/>
          </a:prstGeom>
        </p:spPr>
      </p:pic>
      <p:pic>
        <p:nvPicPr>
          <p:cNvPr id="7" name="图片 35">
            <a:extLst>
              <a:ext uri="{FF2B5EF4-FFF2-40B4-BE49-F238E27FC236}">
                <a16:creationId xmlns:a16="http://schemas.microsoft.com/office/drawing/2014/main" id="{481D1CFF-5215-DF7F-6880-88112F43F73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22584" y="-1"/>
            <a:ext cx="9166584" cy="2939742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A605EFC6-7307-6E3B-C68A-EFC2BA5C1E8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418" y="441178"/>
            <a:ext cx="2756092" cy="12140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E8F243-D176-F942-A89C-0A562A3C423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509011" y="1328019"/>
            <a:ext cx="380552" cy="44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12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56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114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/>
              <a:t>17/10/2023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205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53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18.sv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png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1.png"/><Relationship Id="rId18" Type="http://schemas.openxmlformats.org/officeDocument/2006/relationships/slide" Target="slide22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54.png"/><Relationship Id="rId7" Type="http://schemas.openxmlformats.org/officeDocument/2006/relationships/image" Target="../media/image48.png"/><Relationship Id="rId12" Type="http://schemas.openxmlformats.org/officeDocument/2006/relationships/slide" Target="slide23.xml"/><Relationship Id="rId17" Type="http://schemas.microsoft.com/office/2007/relationships/hdphoto" Target="../media/hdphoto6.wdp"/><Relationship Id="rId2" Type="http://schemas.openxmlformats.org/officeDocument/2006/relationships/audio" Target="../media/media1.mp3"/><Relationship Id="rId16" Type="http://schemas.openxmlformats.org/officeDocument/2006/relationships/image" Target="../media/image52.png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audio" Target="../media/audio7.wav"/><Relationship Id="rId11" Type="http://schemas.microsoft.com/office/2007/relationships/hdphoto" Target="../media/hdphoto4.wdp"/><Relationship Id="rId5" Type="http://schemas.openxmlformats.org/officeDocument/2006/relationships/audio" Target="../media/audio4.wav"/><Relationship Id="rId15" Type="http://schemas.openxmlformats.org/officeDocument/2006/relationships/slide" Target="slide24.xml"/><Relationship Id="rId10" Type="http://schemas.openxmlformats.org/officeDocument/2006/relationships/image" Target="../media/image50.png"/><Relationship Id="rId19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slide" Target="slide25.xml"/><Relationship Id="rId14" Type="http://schemas.microsoft.com/office/2007/relationships/hdphoto" Target="../media/hdphoto5.wdp"/><Relationship Id="rId2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12.gif"/><Relationship Id="rId3" Type="http://schemas.openxmlformats.org/officeDocument/2006/relationships/audio" Target="../media/audio1.wav"/><Relationship Id="rId7" Type="http://schemas.openxmlformats.org/officeDocument/2006/relationships/slide" Target="slide21.xml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image" Target="../media/image10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audio" Target="../media/audio3.wav"/><Relationship Id="rId7" Type="http://schemas.openxmlformats.org/officeDocument/2006/relationships/image" Target="../media/image57.png"/><Relationship Id="rId12" Type="http://schemas.openxmlformats.org/officeDocument/2006/relationships/image" Target="../media/image1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11" Type="http://schemas.openxmlformats.org/officeDocument/2006/relationships/image" Target="../media/image58.png"/><Relationship Id="rId5" Type="http://schemas.openxmlformats.org/officeDocument/2006/relationships/audio" Target="../media/audio2.wav"/><Relationship Id="rId10" Type="http://schemas.openxmlformats.org/officeDocument/2006/relationships/image" Target="../media/image10.png"/><Relationship Id="rId4" Type="http://schemas.openxmlformats.org/officeDocument/2006/relationships/audio" Target="../media/audio4.wav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3.wav"/><Relationship Id="rId7" Type="http://schemas.openxmlformats.org/officeDocument/2006/relationships/image" Target="../media/image5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11" Type="http://schemas.openxmlformats.org/officeDocument/2006/relationships/image" Target="../media/image12.gif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2.gif"/><Relationship Id="rId3" Type="http://schemas.openxmlformats.org/officeDocument/2006/relationships/audio" Target="../media/audio3.wav"/><Relationship Id="rId7" Type="http://schemas.openxmlformats.org/officeDocument/2006/relationships/image" Target="../media/image50.png"/><Relationship Id="rId12" Type="http://schemas.openxmlformats.org/officeDocument/2006/relationships/image" Target="../media/image5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slide" Target="slide21.xml"/><Relationship Id="rId11" Type="http://schemas.openxmlformats.org/officeDocument/2006/relationships/image" Target="../media/image36.png"/><Relationship Id="rId5" Type="http://schemas.openxmlformats.org/officeDocument/2006/relationships/audio" Target="../media/audio2.wav"/><Relationship Id="rId10" Type="http://schemas.openxmlformats.org/officeDocument/2006/relationships/image" Target="../media/image11.png"/><Relationship Id="rId4" Type="http://schemas.openxmlformats.org/officeDocument/2006/relationships/audio" Target="../media/audio4.wav"/><Relationship Id="rId9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6.wav"/><Relationship Id="rId7" Type="http://schemas.openxmlformats.org/officeDocument/2006/relationships/image" Target="../media/image18.sv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16.sv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>
            <a:extLst>
              <a:ext uri="{FF2B5EF4-FFF2-40B4-BE49-F238E27FC236}">
                <a16:creationId xmlns:a16="http://schemas.microsoft.com/office/drawing/2014/main" id="{5AA61C0C-97C0-49DC-BC12-62BCDF2FAF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" y="-88899"/>
            <a:ext cx="9523810" cy="69822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4BACA79-19BC-4DC4-9241-DE9907F53496}"/>
              </a:ext>
            </a:extLst>
          </p:cNvPr>
          <p:cNvSpPr txBox="1"/>
          <p:nvPr/>
        </p:nvSpPr>
        <p:spPr>
          <a:xfrm>
            <a:off x="902998" y="228600"/>
            <a:ext cx="7720194" cy="508447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</a:t>
            </a:r>
            <a:r>
              <a:rPr lang="en-US" sz="28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TIÊN MINH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022C36-0700-470C-8381-838A6FAC1CD2}"/>
              </a:ext>
            </a:extLst>
          </p:cNvPr>
          <p:cNvSpPr txBox="1"/>
          <p:nvPr/>
        </p:nvSpPr>
        <p:spPr>
          <a:xfrm>
            <a:off x="2095500" y="1193801"/>
            <a:ext cx="5168349" cy="2610679"/>
          </a:xfrm>
          <a:prstGeom prst="rect">
            <a:avLst/>
          </a:prstGeom>
          <a:noFill/>
        </p:spPr>
        <p:txBody>
          <a:bodyPr wrap="square" lIns="76810" tIns="38405" rIns="76810" bIns="38405" rtlCol="0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500" b="1" dirty="0">
                <a:ln/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AC7D78-9853-4086-8730-B53BC179684B}"/>
              </a:ext>
            </a:extLst>
          </p:cNvPr>
          <p:cNvSpPr txBox="1"/>
          <p:nvPr/>
        </p:nvSpPr>
        <p:spPr>
          <a:xfrm>
            <a:off x="1029574" y="2459230"/>
            <a:ext cx="7807188" cy="1016279"/>
          </a:xfrm>
          <a:prstGeom prst="rect">
            <a:avLst/>
          </a:prstGeom>
          <a:noFill/>
        </p:spPr>
        <p:txBody>
          <a:bodyPr wrap="square" lIns="76810" tIns="38405" rIns="76810" bIns="38405" rtlCol="0">
            <a:spAutoFit/>
          </a:bodyPr>
          <a:lstStyle/>
          <a:p>
            <a:pPr algn="ctr"/>
            <a:r>
              <a:rPr lang="en-US" sz="3400" b="1" dirty="0">
                <a:solidFill>
                  <a:srgbClr val="0070C0"/>
                </a:solidFill>
                <a:latin typeface="Baskerville Old Face" pitchFamily="18" charset="0"/>
              </a:rPr>
              <a:t>CÁC THẦY CÔ VỀ </a:t>
            </a:r>
            <a:r>
              <a:rPr lang="en-US" sz="3400" b="1">
                <a:solidFill>
                  <a:srgbClr val="0070C0"/>
                </a:solidFill>
                <a:latin typeface="Baskerville Old Face" pitchFamily="18" charset="0"/>
              </a:rPr>
              <a:t>DỰ GIỜ</a:t>
            </a:r>
            <a:endParaRPr lang="en-US" sz="3400" b="1" dirty="0">
              <a:solidFill>
                <a:srgbClr val="0070C0"/>
              </a:solidFill>
              <a:latin typeface="Baskerville Old Face" pitchFamily="18" charset="0"/>
            </a:endParaRPr>
          </a:p>
          <a:p>
            <a:pPr algn="ctr"/>
            <a:r>
              <a:rPr lang="en-US" sz="2700" b="1" dirty="0">
                <a:solidFill>
                  <a:srgbClr val="0070C0"/>
                </a:solidFill>
                <a:latin typeface="Baskerville Old Face" pitchFamily="18" charset="0"/>
              </a:rPr>
              <a:t>MÔN TIN HỌC </a:t>
            </a:r>
            <a:r>
              <a:rPr lang="en-US" sz="2700" b="1">
                <a:solidFill>
                  <a:srgbClr val="0070C0"/>
                </a:solidFill>
                <a:latin typeface="Baskerville Old Face" pitchFamily="18" charset="0"/>
              </a:rPr>
              <a:t>LỚP </a:t>
            </a:r>
            <a:r>
              <a:rPr lang="en-US" sz="2700" b="1" smtClean="0">
                <a:solidFill>
                  <a:srgbClr val="0070C0"/>
                </a:solidFill>
                <a:latin typeface="Baskerville Old Face" pitchFamily="18" charset="0"/>
              </a:rPr>
              <a:t>3A2</a:t>
            </a:r>
            <a:endParaRPr lang="en-US" sz="2700" b="1" dirty="0">
              <a:solidFill>
                <a:srgbClr val="0070C0"/>
              </a:solidFill>
              <a:latin typeface="Baskerville Old Face" pitchFamily="18" charset="0"/>
            </a:endParaRPr>
          </a:p>
        </p:txBody>
      </p:sp>
      <p:pic>
        <p:nvPicPr>
          <p:cNvPr id="8" name="Google Shape;299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114300" y="1555304"/>
            <a:ext cx="1002268" cy="15978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95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33021-2B4C-46C5-9494-9EEC60EAAD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558" y="486615"/>
            <a:ext cx="3183661" cy="275488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763520-7864-47E2-AAE8-2064D4C9A923}"/>
              </a:ext>
            </a:extLst>
          </p:cNvPr>
          <p:cNvSpPr/>
          <p:nvPr/>
        </p:nvSpPr>
        <p:spPr>
          <a:xfrm>
            <a:off x="1752717" y="3418551"/>
            <a:ext cx="3091889" cy="40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57175">
              <a:lnSpc>
                <a:spcPct val="150000"/>
              </a:lnSpc>
            </a:pPr>
            <a:r>
              <a:rPr lang="vi-VN" sz="1500" b="1">
                <a:latin typeface="Times New Roman" panose="02020603050405020304" pitchFamily="18" charset="0"/>
                <a:cs typeface="Times New Roman" panose="02020603050405020304" pitchFamily="18" charset="0"/>
              </a:rPr>
              <a:t>Hình 19. </a:t>
            </a:r>
            <a:r>
              <a:rPr lang="vi-VN" sz="150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đúng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2B31F05-7237-49A0-8A17-C463BEC90138}"/>
              </a:ext>
            </a:extLst>
          </p:cNvPr>
          <p:cNvGrpSpPr/>
          <p:nvPr/>
        </p:nvGrpSpPr>
        <p:grpSpPr>
          <a:xfrm>
            <a:off x="1110939" y="4457317"/>
            <a:ext cx="6089792" cy="1291985"/>
            <a:chOff x="1329714" y="458216"/>
            <a:chExt cx="8119723" cy="172264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0875EFCF-8972-463A-A11A-3B1FE4A20DF8}"/>
                </a:ext>
              </a:extLst>
            </p:cNvPr>
            <p:cNvGrpSpPr/>
            <p:nvPr/>
          </p:nvGrpSpPr>
          <p:grpSpPr>
            <a:xfrm>
              <a:off x="1329714" y="458216"/>
              <a:ext cx="8119723" cy="1722647"/>
              <a:chOff x="1329714" y="458216"/>
              <a:chExt cx="8119723" cy="172264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16DBA87-8B0F-463E-897E-57A2E8735788}"/>
                  </a:ext>
                </a:extLst>
              </p:cNvPr>
              <p:cNvGrpSpPr/>
              <p:nvPr/>
            </p:nvGrpSpPr>
            <p:grpSpPr>
              <a:xfrm>
                <a:off x="1925021" y="911578"/>
                <a:ext cx="7524416" cy="1269285"/>
                <a:chOff x="2572721" y="934090"/>
                <a:chExt cx="6769292" cy="1872544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9BC7D4F2-7BF1-4199-91DA-4FF5A3B89D35}"/>
                    </a:ext>
                  </a:extLst>
                </p:cNvPr>
                <p:cNvSpPr/>
                <p:nvPr/>
              </p:nvSpPr>
              <p:spPr>
                <a:xfrm>
                  <a:off x="2659224" y="1054359"/>
                  <a:ext cx="6682789" cy="1752275"/>
                </a:xfrm>
                <a:prstGeom prst="roundRect">
                  <a:avLst/>
                </a:prstGeom>
                <a:solidFill>
                  <a:srgbClr val="C1BFC5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000059F8-256F-4BAA-B218-55E314827429}"/>
                    </a:ext>
                  </a:extLst>
                </p:cNvPr>
                <p:cNvSpPr/>
                <p:nvPr/>
              </p:nvSpPr>
              <p:spPr>
                <a:xfrm>
                  <a:off x="2572721" y="934090"/>
                  <a:ext cx="6682791" cy="1752275"/>
                </a:xfrm>
                <a:prstGeom prst="roundRect">
                  <a:avLst/>
                </a:prstGeom>
                <a:solidFill>
                  <a:srgbClr val="F2E9CC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5E683B94-81E1-4CDB-AF8B-EA1C8FA6D5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29714" y="458216"/>
                <a:ext cx="998307" cy="883997"/>
              </a:xfrm>
              <a:prstGeom prst="rect">
                <a:avLst/>
              </a:prstGeom>
            </p:spPr>
          </p:pic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5604D8-5C0D-42DE-A279-4250619BB665}"/>
                </a:ext>
              </a:extLst>
            </p:cNvPr>
            <p:cNvSpPr/>
            <p:nvPr/>
          </p:nvSpPr>
          <p:spPr>
            <a:xfrm>
              <a:off x="2185418" y="977172"/>
              <a:ext cx="6971926" cy="1086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257175">
                <a:lnSpc>
                  <a:spcPct val="150000"/>
                </a:lnSpc>
              </a:pPr>
              <a:r>
                <a:rPr lang="vi-VN" sz="1650" b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Khi sử dụng máy tính cần ngồi đúng tư thế và giữ đúng</a:t>
              </a:r>
              <a:r>
                <a:rPr lang="en-US" sz="1650" b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1650" b="1">
                  <a:solidFill>
                    <a:srgbClr val="F03C6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khoảng cách để bảo vệ sức khoẻ.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137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238040" y="297850"/>
            <a:ext cx="615836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CHUỘT MÁY TÍNH</a:t>
            </a:r>
            <a:endParaRPr lang="vi-VN" sz="28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6B46150-747C-44D3-8ADD-3C9183BFEC10}"/>
              </a:ext>
            </a:extLst>
          </p:cNvPr>
          <p:cNvGrpSpPr/>
          <p:nvPr/>
        </p:nvGrpSpPr>
        <p:grpSpPr>
          <a:xfrm>
            <a:off x="460895" y="1583791"/>
            <a:ext cx="8222210" cy="3399569"/>
            <a:chOff x="522612" y="900102"/>
            <a:chExt cx="10962947" cy="453275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79E57AC-B41F-4EBA-9A3C-3FA14918A914}"/>
                </a:ext>
              </a:extLst>
            </p:cNvPr>
            <p:cNvSpPr/>
            <p:nvPr/>
          </p:nvSpPr>
          <p:spPr>
            <a:xfrm>
              <a:off x="3379791" y="1086631"/>
              <a:ext cx="7173355" cy="702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en-US" sz="2100" b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Tìm hiểu về chuột máy tính</a:t>
              </a:r>
              <a:endParaRPr lang="vi-VN" sz="2100" b="1">
                <a:solidFill>
                  <a:srgbClr val="7FC354"/>
                </a:solidFill>
                <a:latin typeface="SVN-Androgy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75D43A7-8584-4C1E-93BA-C7DC7533867F}"/>
                </a:ext>
              </a:extLst>
            </p:cNvPr>
            <p:cNvSpPr/>
            <p:nvPr/>
          </p:nvSpPr>
          <p:spPr>
            <a:xfrm>
              <a:off x="522612" y="1036931"/>
              <a:ext cx="10962947" cy="4395930"/>
            </a:xfrm>
            <a:prstGeom prst="roundRect">
              <a:avLst>
                <a:gd name="adj" fmla="val 5722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B678708-28DD-4966-9FB7-B41AB3EFB5FE}"/>
                </a:ext>
              </a:extLst>
            </p:cNvPr>
            <p:cNvSpPr/>
            <p:nvPr/>
          </p:nvSpPr>
          <p:spPr>
            <a:xfrm>
              <a:off x="791595" y="1829045"/>
              <a:ext cx="10471256" cy="1086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defTabSz="257175">
                <a:lnSpc>
                  <a:spcPct val="150000"/>
                </a:lnSpc>
              </a:pPr>
              <a:r>
                <a:rPr lang="vi-VN" sz="1650">
                  <a:latin typeface="UTM Avo" panose="02040603050506020204" pitchFamily="18" charset="0"/>
                  <a:cs typeface="Times New Roman" panose="02020603050405020304" pitchFamily="18" charset="0"/>
                </a:rPr>
                <a:t>Em hãy quan sát Hình 20 và ghép các cụm từ </a:t>
              </a:r>
              <a:r>
                <a:rPr lang="vi-VN" sz="1650" b="1">
                  <a:latin typeface="UTM Avo" panose="02040603050506020204" pitchFamily="18" charset="0"/>
                  <a:cs typeface="Times New Roman" panose="02020603050405020304" pitchFamily="18" charset="0"/>
                </a:rPr>
                <a:t>nút trái</a:t>
              </a:r>
              <a:r>
                <a:rPr lang="vi-VN" sz="165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1650" b="1">
                  <a:latin typeface="UTM Avo" panose="02040603050506020204" pitchFamily="18" charset="0"/>
                  <a:cs typeface="Times New Roman" panose="02020603050405020304" pitchFamily="18" charset="0"/>
                </a:rPr>
                <a:t>nút phải</a:t>
              </a:r>
              <a:r>
                <a:rPr lang="vi-VN" sz="1650">
                  <a:latin typeface="UTM Avo" panose="020406030505060202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1650" b="1">
                  <a:latin typeface="UTM Avo" panose="02040603050506020204" pitchFamily="18" charset="0"/>
                  <a:cs typeface="Times New Roman" panose="02020603050405020304" pitchFamily="18" charset="0"/>
                </a:rPr>
                <a:t>nút cuộn </a:t>
              </a:r>
              <a:r>
                <a:rPr lang="vi-VN" sz="1650">
                  <a:latin typeface="UTM Avo" panose="02040603050506020204" pitchFamily="18" charset="0"/>
                  <a:cs typeface="Times New Roman" panose="02020603050405020304" pitchFamily="18" charset="0"/>
                </a:rPr>
                <a:t>tương ứng với các bộ phận được đánh số của chuột máy tính.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6A72B9F-FEFB-4C8E-AE4E-72BFC344F1EA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0CF6394F-7878-4454-ADC1-7BA17A242C5D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14" name="Rectangle: Top Corners Rounded 13">
                  <a:extLst>
                    <a:ext uri="{FF2B5EF4-FFF2-40B4-BE49-F238E27FC236}">
                      <a16:creationId xmlns:a16="http://schemas.microsoft.com/office/drawing/2014/main" id="{1B035D7B-D848-41AA-8444-D698D85C6601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55C2BBA2-90D1-4647-BE5A-40CF0AA3029D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784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257175">
                    <a:lnSpc>
                      <a:spcPct val="150000"/>
                    </a:lnSpc>
                  </a:pPr>
                  <a:r>
                    <a:rPr lang="en-US" sz="1650" b="1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50" b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9C26FE0-D2CB-466D-917A-B836B1DE503A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2" name="Picture 5">
                  <a:extLst>
                    <a:ext uri="{FF2B5EF4-FFF2-40B4-BE49-F238E27FC236}">
                      <a16:creationId xmlns:a16="http://schemas.microsoft.com/office/drawing/2014/main" id="{EBED9A27-3011-4F73-9732-FA489139A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13" name="Picture 6">
                  <a:extLst>
                    <a:ext uri="{FF2B5EF4-FFF2-40B4-BE49-F238E27FC236}">
                      <a16:creationId xmlns:a16="http://schemas.microsoft.com/office/drawing/2014/main" id="{C67AE980-D4AF-4533-B07D-A9E0536500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52FB17F-4C70-41AD-83E8-A57A0BED47F6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02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57175">
                  <a:lnSpc>
                    <a:spcPct val="150000"/>
                  </a:lnSpc>
                </a:pPr>
                <a:r>
                  <a:rPr lang="en-US" sz="21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2</a:t>
                </a:r>
                <a:endParaRPr lang="vi-VN" sz="21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D018D28-0C36-4996-83CB-0BBD07D8A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7220" y="3025539"/>
            <a:ext cx="2509558" cy="18780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D4E84EF-814C-455A-86DB-84D33FC6C786}"/>
              </a:ext>
            </a:extLst>
          </p:cNvPr>
          <p:cNvSpPr/>
          <p:nvPr/>
        </p:nvSpPr>
        <p:spPr>
          <a:xfrm>
            <a:off x="2393635" y="3316032"/>
            <a:ext cx="1127129" cy="50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vi-VN" sz="200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 trái</a:t>
            </a:r>
            <a:endParaRPr lang="vi-VN" sz="200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4902E72-B341-48DD-827C-F702D4BA3390}"/>
              </a:ext>
            </a:extLst>
          </p:cNvPr>
          <p:cNvSpPr/>
          <p:nvPr/>
        </p:nvSpPr>
        <p:spPr>
          <a:xfrm>
            <a:off x="5774690" y="3316032"/>
            <a:ext cx="1315968" cy="433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vi-VN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 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phải</a:t>
            </a:r>
            <a:endParaRPr lang="vi-VN" sz="165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C29C78-ED89-437E-B130-BB2994C37B30}"/>
              </a:ext>
            </a:extLst>
          </p:cNvPr>
          <p:cNvSpPr/>
          <p:nvPr/>
        </p:nvSpPr>
        <p:spPr>
          <a:xfrm>
            <a:off x="2212962" y="3921158"/>
            <a:ext cx="1293875" cy="4338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vi-VN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nút </a:t>
            </a:r>
            <a:r>
              <a:rPr lang="en-US" sz="1650" b="1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cuộn</a:t>
            </a:r>
            <a:endParaRPr lang="vi-VN" sz="1650">
              <a:solidFill>
                <a:srgbClr val="0000FF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631" y="966944"/>
            <a:ext cx="40381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a. Cấu tạo chuột máy tính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47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1" grpId="0"/>
      <p:bldP spid="23" grpId="0"/>
      <p:bldP spid="2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2EFF5B-6EA6-4F84-A78E-5912EDB33712}"/>
              </a:ext>
            </a:extLst>
          </p:cNvPr>
          <p:cNvSpPr/>
          <p:nvPr/>
        </p:nvSpPr>
        <p:spPr>
          <a:xfrm>
            <a:off x="0" y="2013351"/>
            <a:ext cx="3652732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en-US" sz="1650">
                <a:latin typeface="UTM Avo" panose="020406030505060202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</a:t>
            </a:r>
            <a:r>
              <a:rPr lang="en-US" sz="2800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 chuột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DD5063-123E-4439-9AD4-FF3C35343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544" y="2839884"/>
            <a:ext cx="2463379" cy="20861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35623" y="662747"/>
            <a:ext cx="11657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 phải</a:t>
            </a:r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4842456" y="1568882"/>
            <a:ext cx="3906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ngón trỏ đặt vào nút trải chuột</a:t>
            </a:r>
            <a:endParaRPr lang="en-US" sz="2400"/>
          </a:p>
        </p:txBody>
      </p:sp>
      <p:sp>
        <p:nvSpPr>
          <p:cNvPr id="8" name="Rectangle 7"/>
          <p:cNvSpPr/>
          <p:nvPr/>
        </p:nvSpPr>
        <p:spPr>
          <a:xfrm>
            <a:off x="4682155" y="2521182"/>
            <a:ext cx="42274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ngón giữa đặt vào nút phải chuột</a:t>
            </a:r>
            <a:endParaRPr lang="en-US" sz="2400"/>
          </a:p>
        </p:txBody>
      </p:sp>
      <p:sp>
        <p:nvSpPr>
          <p:cNvPr id="9" name="Rectangle 8"/>
          <p:cNvSpPr/>
          <p:nvPr/>
        </p:nvSpPr>
        <p:spPr>
          <a:xfrm>
            <a:off x="4443211" y="328279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ngón cái và các ngón còn lại giữ hai bên thân chuột.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425780" y="1124412"/>
            <a:ext cx="1017431" cy="125827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endCxn id="4" idx="1"/>
          </p:cNvCxnSpPr>
          <p:nvPr/>
        </p:nvCxnSpPr>
        <p:spPr>
          <a:xfrm flipV="1">
            <a:off x="3425780" y="1799715"/>
            <a:ext cx="1416676" cy="60011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425780" y="2399832"/>
            <a:ext cx="1223493" cy="35218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425780" y="2399832"/>
            <a:ext cx="1017431" cy="12448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238040" y="297850"/>
            <a:ext cx="615836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CHUỘT MÁY TÍNH</a:t>
            </a:r>
            <a:endParaRPr lang="vi-VN" sz="28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8040" y="1124412"/>
            <a:ext cx="3561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b. Cách cầm chuột máy tính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52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B64940-7F25-DDD8-7404-589212669A63}"/>
              </a:ext>
            </a:extLst>
          </p:cNvPr>
          <p:cNvSpPr/>
          <p:nvPr/>
        </p:nvSpPr>
        <p:spPr>
          <a:xfrm>
            <a:off x="597269" y="954695"/>
            <a:ext cx="8227416" cy="1964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50000"/>
              </a:lnSpc>
            </a:pPr>
            <a:r>
              <a:rPr lang="vi-VN" sz="2800" b="1">
                <a:solidFill>
                  <a:srgbClr val="FFC000"/>
                </a:solidFill>
                <a:latin typeface="+mj-lt"/>
                <a:cs typeface="Times New Roman" panose="02020603050405020304" pitchFamily="18" charset="0"/>
              </a:rPr>
              <a:t>Các thao tác cơ bản với chuột</a:t>
            </a:r>
            <a:r>
              <a:rPr lang="en-US" sz="2800">
                <a:latin typeface="+mj-lt"/>
                <a:cs typeface="Times New Roman" panose="02020603050405020304" pitchFamily="18" charset="0"/>
              </a:rPr>
              <a:t>: Thao tác với chuột chính là thao tác để điều khiển con trỏ chuột trên màn hình.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6E1983-BA42-9F1E-1643-673E69D92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992" y="2888910"/>
            <a:ext cx="2497672" cy="25834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E9CEAD2-7F67-44D0-8C05-C025C33F2B9E}"/>
              </a:ext>
            </a:extLst>
          </p:cNvPr>
          <p:cNvSpPr/>
          <p:nvPr/>
        </p:nvSpPr>
        <p:spPr>
          <a:xfrm>
            <a:off x="238040" y="96934"/>
            <a:ext cx="6158360" cy="669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28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2. CHUỘT MÁY TÍNH</a:t>
            </a:r>
            <a:endParaRPr lang="vi-VN" sz="28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7269" y="766028"/>
            <a:ext cx="4489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c. Các thao tác với chuột.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20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55456C-0E81-A9B1-8329-28DA4B94E8AF}"/>
              </a:ext>
            </a:extLst>
          </p:cNvPr>
          <p:cNvSpPr txBox="1"/>
          <p:nvPr/>
        </p:nvSpPr>
        <p:spPr>
          <a:xfrm>
            <a:off x="856343" y="478971"/>
            <a:ext cx="3844446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chuột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7E9872-1749-BF65-5FE0-188D5E80D0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30"/>
          <a:stretch/>
        </p:blipFill>
        <p:spPr>
          <a:xfrm>
            <a:off x="653341" y="3031177"/>
            <a:ext cx="2916320" cy="20343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6343" y="1312503"/>
            <a:ext cx="51347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Thay đổi vị trí của chuột đến vị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trí khác.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911627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805073-FC94-27B2-CD4B-7CE7D35D3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595" y="3130323"/>
            <a:ext cx="2371725" cy="3581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74B4A5-3E93-51AE-5951-0BDD566EC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479" y="3429000"/>
            <a:ext cx="742950" cy="9810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55456C-0E81-A9B1-8329-28DA4B94E8AF}"/>
              </a:ext>
            </a:extLst>
          </p:cNvPr>
          <p:cNvSpPr txBox="1"/>
          <p:nvPr/>
        </p:nvSpPr>
        <p:spPr>
          <a:xfrm>
            <a:off x="856343" y="478971"/>
            <a:ext cx="3136108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chuột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70F3564-47F3-8399-68B8-DA358CA80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8432" y="2898095"/>
            <a:ext cx="4181156" cy="30382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6343" y="1428413"/>
            <a:ext cx="63337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Dùng ngón trỏ nhấn nút trái chuột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một lần.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79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55456C-0E81-A9B1-8329-28DA4B94E8AF}"/>
              </a:ext>
            </a:extLst>
          </p:cNvPr>
          <p:cNvSpPr txBox="1"/>
          <p:nvPr/>
        </p:nvSpPr>
        <p:spPr>
          <a:xfrm>
            <a:off x="856343" y="478971"/>
            <a:ext cx="5093696" cy="8402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>
              <a:lnSpc>
                <a:spcPct val="135000"/>
              </a:lnSpc>
            </a:pPr>
            <a:r>
              <a:rPr lang="vi-VN" sz="36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nút phải chuột</a:t>
            </a:r>
            <a:r>
              <a:rPr lang="vi-VN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67232B-B55C-4384-4E89-4F69B06A4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2" y="3640940"/>
            <a:ext cx="3454401" cy="1943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822A97-5A26-AD9B-6ABE-3E203FA9D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447" y="2909279"/>
            <a:ext cx="1863952" cy="32241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56342" y="1495848"/>
            <a:ext cx="6806587" cy="538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35000"/>
              </a:lnSpc>
            </a:pPr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Dùng ngón giữa nhấn nút phải chuột một lần.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02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55456C-0E81-A9B1-8329-28DA4B94E8AF}"/>
              </a:ext>
            </a:extLst>
          </p:cNvPr>
          <p:cNvSpPr txBox="1"/>
          <p:nvPr/>
        </p:nvSpPr>
        <p:spPr>
          <a:xfrm>
            <a:off x="856343" y="478971"/>
            <a:ext cx="3870203" cy="8402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>
              <a:lnSpc>
                <a:spcPct val="135000"/>
              </a:lnSpc>
            </a:pPr>
            <a:r>
              <a:rPr lang="vi-VN" sz="360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Nháy đúp chuột</a:t>
            </a:r>
            <a:r>
              <a:rPr lang="vi-VN" sz="360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en-US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AD5230-252E-8D55-E9A5-DE174E776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021" y="3301822"/>
            <a:ext cx="1845396" cy="26490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B3C36E-B45E-B32B-3593-E7337CE22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097" y="2909047"/>
            <a:ext cx="5039699" cy="280598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6342" y="1547491"/>
            <a:ext cx="681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Dùng ngón trỏ nhấn nút </a:t>
            </a: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tr</a:t>
            </a:r>
            <a:r>
              <a:rPr lang="en-US" sz="2400">
                <a:latin typeface="UTM Avo" panose="02040603050506020204" pitchFamily="18" charset="0"/>
                <a:cs typeface="Times New Roman" panose="02020603050405020304" pitchFamily="18" charset="0"/>
              </a:rPr>
              <a:t>á</a:t>
            </a:r>
            <a:r>
              <a:rPr lang="vi-VN" sz="2400" smtClean="0">
                <a:latin typeface="UTM Avo" panose="02040603050506020204" pitchFamily="18" charset="0"/>
                <a:cs typeface="Times New Roman" panose="02020603050405020304" pitchFamily="18" charset="0"/>
              </a:rPr>
              <a:t>i </a:t>
            </a: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chuột nhanh hai lần liên tiếp. 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4051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855456C-0E81-A9B1-8329-28DA4B94E8AF}"/>
              </a:ext>
            </a:extLst>
          </p:cNvPr>
          <p:cNvSpPr txBox="1"/>
          <p:nvPr/>
        </p:nvSpPr>
        <p:spPr>
          <a:xfrm>
            <a:off x="856343" y="478971"/>
            <a:ext cx="3715657" cy="8402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>
              <a:lnSpc>
                <a:spcPct val="135000"/>
              </a:lnSpc>
            </a:pPr>
            <a:r>
              <a:rPr lang="en-US" sz="360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vi-VN" sz="360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Kéo thả chuột</a:t>
            </a:r>
            <a:r>
              <a:rPr lang="vi-VN" sz="3600" smtClean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  <a:endParaRPr lang="vi-VN" sz="36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88C495-8ADB-46FE-08DC-1B8B96601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43" y="3592438"/>
            <a:ext cx="3715657" cy="27865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EFFC14-EE6A-5CB8-839C-F0D46A634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2228" y="3508981"/>
            <a:ext cx="3774430" cy="278659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56343" y="1437663"/>
            <a:ext cx="7617956" cy="10370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257175">
              <a:lnSpc>
                <a:spcPct val="135000"/>
              </a:lnSpc>
            </a:pPr>
            <a:r>
              <a:rPr lang="vi-VN" sz="2400">
                <a:latin typeface="UTM Avo" panose="02040603050506020204" pitchFamily="18" charset="0"/>
                <a:cs typeface="Times New Roman" panose="02020603050405020304" pitchFamily="18" charset="0"/>
              </a:rPr>
              <a:t>Nhấn giữ nút trái chuột, di chuyển Con trỏ chuột đến vị trí mới thì thả ngón tay.</a:t>
            </a:r>
          </a:p>
        </p:txBody>
      </p:sp>
    </p:spTree>
    <p:extLst>
      <p:ext uri="{BB962C8B-B14F-4D97-AF65-F5344CB8AC3E}">
        <p14:creationId xmlns:p14="http://schemas.microsoft.com/office/powerpoint/2010/main" val="334441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F4FE073-7DC4-E160-7973-CAB3165D7DFD}"/>
              </a:ext>
            </a:extLst>
          </p:cNvPr>
          <p:cNvSpPr txBox="1"/>
          <p:nvPr/>
        </p:nvSpPr>
        <p:spPr>
          <a:xfrm>
            <a:off x="3390007" y="333677"/>
            <a:ext cx="3831976" cy="584775"/>
          </a:xfrm>
          <a:prstGeom prst="rect">
            <a:avLst/>
          </a:prstGeom>
          <a:solidFill>
            <a:srgbClr val="FF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 chuyển </a:t>
            </a:r>
            <a:r>
              <a:rPr lang="vi-VN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CCAE43-6E60-0DC0-093B-67D03831B511}"/>
              </a:ext>
            </a:extLst>
          </p:cNvPr>
          <p:cNvSpPr txBox="1"/>
          <p:nvPr/>
        </p:nvSpPr>
        <p:spPr>
          <a:xfrm>
            <a:off x="3390005" y="1552882"/>
            <a:ext cx="3831978" cy="584775"/>
          </a:xfrm>
          <a:prstGeom prst="rect">
            <a:avLst/>
          </a:prstGeom>
          <a:solidFill>
            <a:srgbClr val="F3E8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</a:t>
            </a:r>
            <a:r>
              <a:rPr lang="vi-VN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057B9B-77AA-EE4E-C12B-032129D96463}"/>
              </a:ext>
            </a:extLst>
          </p:cNvPr>
          <p:cNvSpPr txBox="1"/>
          <p:nvPr/>
        </p:nvSpPr>
        <p:spPr>
          <a:xfrm>
            <a:off x="3390003" y="2870785"/>
            <a:ext cx="392213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/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Nháy nút phải </a:t>
            </a:r>
            <a:r>
              <a:rPr lang="vi-VN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B9419B-7DC0-9535-9FBC-E92C1521085E}"/>
              </a:ext>
            </a:extLst>
          </p:cNvPr>
          <p:cNvSpPr txBox="1"/>
          <p:nvPr/>
        </p:nvSpPr>
        <p:spPr>
          <a:xfrm>
            <a:off x="3390003" y="4121903"/>
            <a:ext cx="3831980" cy="584775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/>
            <a:r>
              <a:rPr lang="vi-VN" sz="320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Nháy đúp </a:t>
            </a:r>
            <a:r>
              <a:rPr lang="vi-VN" sz="3200" smtClean="0">
                <a:solidFill>
                  <a:srgbClr val="00B0F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chuột</a:t>
            </a:r>
            <a:endParaRPr lang="en-US" sz="320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156082-EE50-AECD-94CD-848720FFEF3A}"/>
              </a:ext>
            </a:extLst>
          </p:cNvPr>
          <p:cNvSpPr txBox="1"/>
          <p:nvPr/>
        </p:nvSpPr>
        <p:spPr>
          <a:xfrm>
            <a:off x="3390001" y="5325598"/>
            <a:ext cx="3922133" cy="584775"/>
          </a:xfrm>
          <a:prstGeom prst="rect">
            <a:avLst/>
          </a:prstGeom>
          <a:solidFill>
            <a:srgbClr val="FF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257175"/>
            <a:r>
              <a:rPr lang="vi-VN" sz="32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 thả </a:t>
            </a:r>
            <a:r>
              <a:rPr lang="vi-VN" sz="32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endParaRPr lang="vi-VN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EB7A31-99E1-245E-0954-1C25611CA38C}"/>
              </a:ext>
            </a:extLst>
          </p:cNvPr>
          <p:cNvSpPr/>
          <p:nvPr/>
        </p:nvSpPr>
        <p:spPr>
          <a:xfrm>
            <a:off x="0" y="3316359"/>
            <a:ext cx="2925553" cy="2155375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8000" smtClean="0"/>
              <a:t>5</a:t>
            </a:r>
            <a:r>
              <a:rPr lang="en-US" sz="2400" smtClean="0"/>
              <a:t>Thao  tác cơ bản với chuột</a:t>
            </a:r>
            <a:endParaRPr lang="en-US" sz="240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B38198-E82E-DB7C-616A-705F625BA524}"/>
              </a:ext>
            </a:extLst>
          </p:cNvPr>
          <p:cNvCxnSpPr>
            <a:stCxn id="7" idx="3"/>
            <a:endCxn id="2" idx="1"/>
          </p:cNvCxnSpPr>
          <p:nvPr/>
        </p:nvCxnSpPr>
        <p:spPr>
          <a:xfrm flipV="1">
            <a:off x="2925553" y="626065"/>
            <a:ext cx="464454" cy="376798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E74316F-F6EE-D966-5D86-B4A633A7599B}"/>
              </a:ext>
            </a:extLst>
          </p:cNvPr>
          <p:cNvCxnSpPr>
            <a:stCxn id="7" idx="3"/>
            <a:endCxn id="3" idx="1"/>
          </p:cNvCxnSpPr>
          <p:nvPr/>
        </p:nvCxnSpPr>
        <p:spPr>
          <a:xfrm flipV="1">
            <a:off x="2925553" y="1845270"/>
            <a:ext cx="464452" cy="254877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83FDE8-E634-23C3-DFA1-B8F0FC0CEE86}"/>
              </a:ext>
            </a:extLst>
          </p:cNvPr>
          <p:cNvCxnSpPr>
            <a:stCxn id="7" idx="3"/>
            <a:endCxn id="4" idx="1"/>
          </p:cNvCxnSpPr>
          <p:nvPr/>
        </p:nvCxnSpPr>
        <p:spPr>
          <a:xfrm flipV="1">
            <a:off x="2925553" y="3163173"/>
            <a:ext cx="464450" cy="123087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7E0F8F-2BF2-2188-D5ED-803B97A75BEF}"/>
              </a:ext>
            </a:extLst>
          </p:cNvPr>
          <p:cNvCxnSpPr>
            <a:stCxn id="7" idx="3"/>
            <a:endCxn id="5" idx="1"/>
          </p:cNvCxnSpPr>
          <p:nvPr/>
        </p:nvCxnSpPr>
        <p:spPr>
          <a:xfrm>
            <a:off x="2925553" y="4394047"/>
            <a:ext cx="464450" cy="20244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91188A1-8B93-6448-DF25-5D936DDA769F}"/>
              </a:ext>
            </a:extLst>
          </p:cNvPr>
          <p:cNvCxnSpPr>
            <a:stCxn id="7" idx="3"/>
          </p:cNvCxnSpPr>
          <p:nvPr/>
        </p:nvCxnSpPr>
        <p:spPr>
          <a:xfrm>
            <a:off x="2925553" y="4394047"/>
            <a:ext cx="464448" cy="1516326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2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C2A6B08-FE37-4400-8D20-98F9E6C6C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184" b="91379" l="9605" r="89831">
                        <a14:foregroundMark x1="44068" y1="7471" x2="44068" y2="7471"/>
                        <a14:foregroundMark x1="41808" y1="46264" x2="41808" y2="46264"/>
                        <a14:foregroundMark x1="41808" y1="45690" x2="42373" y2="64655"/>
                        <a14:foregroundMark x1="42373" y1="64655" x2="35028" y2="75862"/>
                        <a14:foregroundMark x1="58192" y1="39368" x2="58192" y2="39368"/>
                        <a14:foregroundMark x1="46328" y1="37069" x2="46328" y2="37069"/>
                        <a14:foregroundMark x1="66667" y1="90230" x2="66667" y2="90230"/>
                        <a14:foregroundMark x1="65537" y1="91092" x2="65537" y2="91092"/>
                        <a14:foregroundMark x1="33898" y1="91379" x2="3389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900" y="3533078"/>
            <a:ext cx="1203934" cy="23670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64342" y="2436838"/>
            <a:ext cx="6449785" cy="7105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2800" smtClean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 hình, máy in, bàn phím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526" y="2476623"/>
            <a:ext cx="607169" cy="5852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364341" y="3318522"/>
            <a:ext cx="6449785" cy="6906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2800" smtClean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28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 hình, bàn phím, thân máy, chuột.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1D8900-1AE1-275E-CF13-4AA730050D96}"/>
              </a:ext>
            </a:extLst>
          </p:cNvPr>
          <p:cNvSpPr/>
          <p:nvPr/>
        </p:nvSpPr>
        <p:spPr>
          <a:xfrm>
            <a:off x="2364342" y="4174616"/>
            <a:ext cx="6449784" cy="6906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2800" smtClean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2800" smtClean="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Thân máy tính, loa, bàn phím</a:t>
            </a:r>
            <a:endParaRPr lang="en-US" sz="2800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70E91A-5EA0-9E1F-31B9-ADE6F4BDFC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287" y="4227347"/>
            <a:ext cx="607169" cy="5852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7FB1810-E7A8-005E-AEE9-9DD3819B9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224" y="3429378"/>
            <a:ext cx="600057" cy="5885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B6096D-FD3C-CDE8-C1D8-F1BEA7F001E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695" y="3495987"/>
            <a:ext cx="600057" cy="600057"/>
          </a:xfrm>
          <a:prstGeom prst="rect">
            <a:avLst/>
          </a:prstGeom>
        </p:spPr>
      </p:pic>
      <p:sp>
        <p:nvSpPr>
          <p:cNvPr id="15" name="Cloud Callout 14"/>
          <p:cNvSpPr/>
          <p:nvPr/>
        </p:nvSpPr>
        <p:spPr>
          <a:xfrm>
            <a:off x="771182" y="915126"/>
            <a:ext cx="7577689" cy="1521711"/>
          </a:xfrm>
          <a:prstGeom prst="cloudCallout">
            <a:avLst>
              <a:gd name="adj1" fmla="val -35510"/>
              <a:gd name="adj2" fmla="val 58774"/>
            </a:avLst>
          </a:prstGeom>
          <a:solidFill>
            <a:schemeClr val="bg1"/>
          </a:solidFill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defTabSz="257175">
              <a:lnSpc>
                <a:spcPct val="150000"/>
              </a:lnSpc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Máy tính để bàn gồm những bộ phận cơ bản nào?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00" l="0" r="9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64" y="2319295"/>
            <a:ext cx="2215217" cy="311871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EF1B6C6-026F-4FB9-8D32-25D1F67CD14F}"/>
              </a:ext>
            </a:extLst>
          </p:cNvPr>
          <p:cNvSpPr/>
          <p:nvPr/>
        </p:nvSpPr>
        <p:spPr>
          <a:xfrm>
            <a:off x="3083750" y="130296"/>
            <a:ext cx="2952552" cy="701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3000" b="1" smtClean="0">
                <a:latin typeface="SVN-SAF" panose="02040603050506020204" pitchFamily="18" charset="0"/>
                <a:cs typeface="Times New Roman" panose="02020603050405020304" pitchFamily="18" charset="0"/>
              </a:rPr>
              <a:t>ÔN BÀI</a:t>
            </a:r>
            <a:endParaRPr lang="vi-VN" sz="3000" b="1">
              <a:latin typeface="SVN-SAF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99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2.96296E-6 L 2.91667E-6 -0.07223 " pathEditMode="relative" rAng="0" ptsTypes="AA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7" grpId="0"/>
      <p:bldP spid="17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E80803-FB64-C3E9-897A-592E3F84B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0286"/>
            <a:ext cx="9144000" cy="65677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954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336" y="850872"/>
            <a:ext cx="6238665" cy="51562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214" y="2826023"/>
            <a:ext cx="2409157" cy="3119859"/>
          </a:xfrm>
          <a:prstGeom prst="rect">
            <a:avLst/>
          </a:prstGeom>
        </p:spPr>
      </p:pic>
      <p:pic>
        <p:nvPicPr>
          <p:cNvPr id="9" name="Picture 8" descr="Cartoon Flowers Stock Illustrations – 158,486 Cartoon Flowers Stock  Illustrations, Vectors &amp;amp; Clipart - Dreamstime">
            <a:hlinkClick r:id="rId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6276628" y="1726175"/>
            <a:ext cx="859376" cy="8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artoon Flowers Stock Illustrations – 158,486 Cartoon Flowers Stock  Illustrations, Vectors &amp;amp; Clipart - Dreamstime">
            <a:hlinkClick r:id="rId12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5412606" y="3176120"/>
            <a:ext cx="1038683" cy="1050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artoon Flowers Stock Illustrations – 158,486 Cartoon Flowers Stock  Illustrations, Vectors &amp;amp; Clipart - Dreamstime">
            <a:hlinkClick r:id="rId1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7557025" y="3008941"/>
            <a:ext cx="831038" cy="8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artoon Flowers Stock Illustrations – 158,486 Cartoon Flowers Stock  Illustrations, Vectors &amp;amp; Clipart - Dreamstime">
            <a:hlinkClick r:id="rId1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3833998" y="2391640"/>
            <a:ext cx="859376" cy="8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81"/>
          <a:stretch/>
        </p:blipFill>
        <p:spPr>
          <a:xfrm>
            <a:off x="906672" y="4226151"/>
            <a:ext cx="3743109" cy="2205970"/>
          </a:xfrm>
          <a:prstGeom prst="rect">
            <a:avLst/>
          </a:prstGeom>
        </p:spPr>
      </p:pic>
      <p:pic>
        <p:nvPicPr>
          <p:cNvPr id="8" name="Nhac-nen-PowerPoint-vui-nhon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756131" y="1161437"/>
            <a:ext cx="458334" cy="4583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05118D-DC9A-EF41-01B3-6D395032607C}"/>
              </a:ext>
            </a:extLst>
          </p:cNvPr>
          <p:cNvSpPr/>
          <p:nvPr/>
        </p:nvSpPr>
        <p:spPr>
          <a:xfrm>
            <a:off x="144002" y="754895"/>
            <a:ext cx="5522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</a:t>
            </a: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ông hoa điểm tốt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13DE58-9C6E-A8A2-4461-A3BD1A1744D9}"/>
              </a:ext>
            </a:extLst>
          </p:cNvPr>
          <p:cNvSpPr/>
          <p:nvPr/>
        </p:nvSpPr>
        <p:spPr>
          <a:xfrm>
            <a:off x="844961" y="3219"/>
            <a:ext cx="25282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Trò chơi</a:t>
            </a:r>
            <a:endParaRPr lang="en-US" sz="5400" b="1" cap="none" spc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999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13208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artoon Flowers Stock Illustrations – 158,486 Cartoon Flowers Stock  Illustrations, Vectors &amp;amp; Clipart - Dreamstime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125" b="32875" l="3875" r="34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8" t="3750" r="64052" b="65922"/>
          <a:stretch/>
        </p:blipFill>
        <p:spPr bwMode="auto">
          <a:xfrm>
            <a:off x="8284624" y="90359"/>
            <a:ext cx="859376" cy="8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86063" y="3167628"/>
            <a:ext cx="3823952" cy="69287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pPr lvl="0">
              <a:buClrTx/>
              <a:defRPr/>
            </a:pPr>
            <a:r>
              <a:rPr lang="en-US" sz="3308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3308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r>
              <a:rPr lang="en-US" sz="3308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Vẹo cột sống.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86063" y="4045202"/>
            <a:ext cx="3823951" cy="710599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308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 tai.</a:t>
            </a:r>
            <a:endParaRPr lang="en-US" sz="3308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67" y="3260750"/>
            <a:ext cx="600057" cy="588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20" y="4084987"/>
            <a:ext cx="607169" cy="585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386064" y="4926886"/>
            <a:ext cx="3823950" cy="6906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r>
              <a:rPr lang="en-US" sz="3308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Cận thị</a:t>
            </a:r>
            <a:r>
              <a:rPr lang="vi-VN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308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5230" y="317121"/>
            <a:ext cx="7823306" cy="22321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520" tIns="45760" rIns="91520" bIns="45760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ngồi khi sử dụng máy tính đúng sẽ giúp em tránh nguy cơ</a:t>
            </a:r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>
                <a:latin typeface="Times New Roman" panose="02020603050405020304" pitchFamily="18" charset="0"/>
                <a:cs typeface="Times New Roman" panose="02020603050405020304" pitchFamily="18" charset="0"/>
              </a:rPr>
              <a:t>mắc những bệnh nào sau đây?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3FE7CD-462D-4E3E-B3DE-A19E5C0E7DA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30700" y="4460002"/>
            <a:ext cx="1031251" cy="137193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8A1D8900-1AE1-275E-CF13-4AA730050D96}"/>
              </a:ext>
            </a:extLst>
          </p:cNvPr>
          <p:cNvSpPr/>
          <p:nvPr/>
        </p:nvSpPr>
        <p:spPr>
          <a:xfrm>
            <a:off x="2386063" y="5782980"/>
            <a:ext cx="3823950" cy="69067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3308">
                <a:solidFill>
                  <a:srgbClr val="0000CC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3600">
                <a:solidFill>
                  <a:srgbClr val="0000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Đau chân</a:t>
            </a:r>
            <a:endParaRPr lang="en-US" sz="3308" dirty="0">
              <a:solidFill>
                <a:srgbClr val="0000FF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870E91A-5EA0-9E1F-31B9-ADE6F4BDFC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852" y="5831935"/>
            <a:ext cx="607169" cy="58521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7FB1810-E7A8-005E-AEE9-9DD3819B9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921" y="4989134"/>
            <a:ext cx="600057" cy="5885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20115FC-7571-DB27-8D05-42B98C05052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24" y="3311453"/>
            <a:ext cx="600057" cy="6000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B6096D-FD3C-CDE8-C1D8-F1BEA7F001E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524" y="5030872"/>
            <a:ext cx="600057" cy="6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23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375" b="96625" l="64375" r="933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46" t="64582" r="5354" b="5090"/>
          <a:stretch/>
        </p:blipFill>
        <p:spPr bwMode="auto">
          <a:xfrm>
            <a:off x="8285584" y="248909"/>
            <a:ext cx="858416" cy="86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14514" y="5532509"/>
            <a:ext cx="600057" cy="692877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lvl="0" algn="ctr">
              <a:buClrTx/>
              <a:defRPr/>
            </a:pPr>
            <a:r>
              <a:rPr lang="en-US" sz="330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vi-VN" sz="3308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025" y="5533922"/>
            <a:ext cx="607170" cy="710599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520" tIns="45760" rIns="91520" bIns="45760" rtlCol="0" anchor="ctr"/>
          <a:lstStyle/>
          <a:p>
            <a:pPr algn="ctr"/>
            <a:r>
              <a:rPr lang="en-US" sz="330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3308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571" y="5584691"/>
            <a:ext cx="600057" cy="5885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46" y="5581947"/>
            <a:ext cx="607169" cy="585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084326" y="5537187"/>
            <a:ext cx="600057" cy="69067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algn="ctr"/>
            <a:r>
              <a:rPr lang="en-US" sz="330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endParaRPr lang="en-US" sz="3308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396" y="5589918"/>
            <a:ext cx="607169" cy="5852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29960" y="376134"/>
            <a:ext cx="8016666" cy="12004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520" tIns="45760" rIns="91520" bIns="45760">
            <a:spAutoFit/>
          </a:bodyPr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Tư thế nào sau đây là đúng khi sử dụng máy tính?</a:t>
            </a:r>
            <a:endParaRPr lang="en-US" sz="3308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3EA009-3A83-F050-E970-C505829160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184" y="1964107"/>
            <a:ext cx="8711900" cy="349104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A2BF80D-B1C2-6D29-4D90-F0475AB5CE3F}"/>
              </a:ext>
            </a:extLst>
          </p:cNvPr>
          <p:cNvSpPr/>
          <p:nvPr/>
        </p:nvSpPr>
        <p:spPr>
          <a:xfrm>
            <a:off x="7773514" y="5606578"/>
            <a:ext cx="600057" cy="690674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algn="ctr"/>
            <a:r>
              <a:rPr lang="en-US" sz="3308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endParaRPr lang="en-US" sz="3308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8EA7F1-0DEB-82EC-BB79-65585712109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584" y="5659309"/>
            <a:ext cx="607169" cy="58521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C5CDE5-9C3E-B234-272A-ADEED1B9C13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162" y="5842711"/>
            <a:ext cx="600057" cy="6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0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10" grpId="0" animBg="1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500" b="63750" l="6125" r="3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46" t="36750" r="63354" b="32922"/>
          <a:stretch/>
        </p:blipFill>
        <p:spPr bwMode="auto">
          <a:xfrm>
            <a:off x="8312962" y="965456"/>
            <a:ext cx="831038" cy="84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65226" y="3880553"/>
            <a:ext cx="4411464" cy="692877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lvl="0">
              <a:buClrTx/>
              <a:defRPr/>
            </a:pPr>
            <a:r>
              <a:rPr lang="en-US" sz="3308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33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Đúng</a:t>
            </a:r>
            <a:endParaRPr lang="vi-VN" sz="3308" dirty="0">
              <a:solidFill>
                <a:srgbClr val="0000CC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5226" y="5204740"/>
            <a:ext cx="4411464" cy="69067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</a:t>
            </a:r>
            <a:r>
              <a:rPr lang="en-US" sz="33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r>
              <a:rPr lang="en-US" sz="4000">
                <a:solidFill>
                  <a:srgbClr val="0000CC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Sai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076" y="5276440"/>
            <a:ext cx="607169" cy="58521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373" y="433512"/>
            <a:ext cx="7763170" cy="1200409"/>
          </a:xfrm>
          <a:prstGeom prst="rect">
            <a:avLst/>
          </a:prstGeom>
          <a:solidFill>
            <a:schemeClr val="accent6"/>
          </a:solidFill>
        </p:spPr>
        <p:txBody>
          <a:bodyPr wrap="square" lIns="91520" tIns="45760" rIns="91520" bIns="45760">
            <a:spAutoFit/>
          </a:bodyPr>
          <a:lstStyle/>
          <a:p>
            <a:pPr algn="ctr"/>
            <a:r>
              <a:rPr lang="vi-VN" sz="3600">
                <a:latin typeface="Times New Roman" panose="02020603050405020304" pitchFamily="18" charset="0"/>
                <a:cs typeface="Times New Roman" panose="02020603050405020304" pitchFamily="18" charset="0"/>
              </a:rPr>
              <a:t>Khi điều khiển chuột cũng là điều khiển con trỏ chuột trên màn hình?</a:t>
            </a:r>
            <a:endParaRPr lang="en-US" sz="3308" b="1" dirty="0">
              <a:solidFill>
                <a:schemeClr val="bg1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6633" y="3880553"/>
            <a:ext cx="600057" cy="5885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27996C8-EBF2-7311-A690-4B121AC0CA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8717" y="3869008"/>
            <a:ext cx="600057" cy="6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Flowers Stock Illustrations – 158,486 Cartoon Flowers Stock  Illustrations, Vectors &amp;amp; Clipart - Dreamstime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00" b="33500" l="34625" r="63125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98" t="3836" r="35302" b="65836"/>
          <a:stretch/>
        </p:blipFill>
        <p:spPr bwMode="auto">
          <a:xfrm>
            <a:off x="8231937" y="850872"/>
            <a:ext cx="859376" cy="868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89703" y="979217"/>
            <a:ext cx="7161467" cy="55529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520" tIns="45760" rIns="91520" bIns="45760">
            <a:spAutoFit/>
          </a:bodyPr>
          <a:lstStyle/>
          <a:p>
            <a:pPr algn="ctr"/>
            <a:r>
              <a:rPr lang="en-US" sz="3008">
                <a:latin typeface="Times New Roman" panose="02020603050405020304" pitchFamily="18" charset="0"/>
                <a:cs typeface="Times New Roman" panose="02020603050405020304" pitchFamily="18" charset="0"/>
              </a:rPr>
              <a:t>Cách cầm chuột nào sau đây là đúng </a:t>
            </a:r>
            <a:endParaRPr lang="en-US" sz="3008" b="1" dirty="0">
              <a:solidFill>
                <a:schemeClr val="bg1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61AF913-471B-24C7-808D-AC805BD79876}"/>
              </a:ext>
            </a:extLst>
          </p:cNvPr>
          <p:cNvSpPr/>
          <p:nvPr/>
        </p:nvSpPr>
        <p:spPr>
          <a:xfrm>
            <a:off x="2935044" y="3534114"/>
            <a:ext cx="600057" cy="692877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pPr lvl="0">
              <a:buClrTx/>
              <a:defRPr/>
            </a:pPr>
            <a:r>
              <a:rPr lang="en-US" sz="3308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r>
              <a:rPr lang="vi-VN" sz="33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 </a:t>
            </a:r>
            <a:endParaRPr lang="vi-VN" sz="3308" dirty="0">
              <a:solidFill>
                <a:srgbClr val="0000CC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374C8-E28B-26F5-56F3-5E9BB1A56E78}"/>
              </a:ext>
            </a:extLst>
          </p:cNvPr>
          <p:cNvSpPr/>
          <p:nvPr/>
        </p:nvSpPr>
        <p:spPr>
          <a:xfrm>
            <a:off x="2935044" y="5082295"/>
            <a:ext cx="607169" cy="690674"/>
          </a:xfrm>
          <a:prstGeom prst="rect">
            <a:avLst/>
          </a:prstGeom>
          <a:noFill/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91520" tIns="45760" rIns="91520" bIns="45760" rtlCol="0" anchor="ctr"/>
          <a:lstStyle/>
          <a:p>
            <a:r>
              <a:rPr lang="en-US" sz="3308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B.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BF2C20-567A-3E05-3F9A-166BBACFB56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484" y="5082295"/>
            <a:ext cx="607169" cy="585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5FA58C-8BC8-0617-BF51-0BA11DE64FC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72" y="3425126"/>
            <a:ext cx="600057" cy="588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9CFBDF-980C-5C44-2DEE-B7619053B6A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b="18293"/>
          <a:stretch/>
        </p:blipFill>
        <p:spPr>
          <a:xfrm>
            <a:off x="3535101" y="2893641"/>
            <a:ext cx="1697890" cy="1174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ACF1AF-1E52-47F8-0F52-E83472BA23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6750" y="4442718"/>
            <a:ext cx="1024379" cy="131076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3AA5968-74E1-28CA-4D78-B03498142FE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10" y="3338607"/>
            <a:ext cx="600057" cy="60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07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">
            <a:extLst>
              <a:ext uri="{FF2B5EF4-FFF2-40B4-BE49-F238E27FC236}">
                <a16:creationId xmlns:a16="http://schemas.microsoft.com/office/drawing/2014/main" id="{2C6CC85F-80B1-4649-B207-B5609F0D9149}"/>
              </a:ext>
            </a:extLst>
          </p:cNvPr>
          <p:cNvGrpSpPr/>
          <p:nvPr/>
        </p:nvGrpSpPr>
        <p:grpSpPr>
          <a:xfrm>
            <a:off x="2235456" y="1720090"/>
            <a:ext cx="4482107" cy="3509945"/>
            <a:chOff x="2424113" y="688975"/>
            <a:chExt cx="6713537" cy="5619751"/>
          </a:xfrm>
        </p:grpSpPr>
        <p:sp>
          <p:nvSpPr>
            <p:cNvPr id="24" name="AutoShape 3">
              <a:extLst>
                <a:ext uri="{FF2B5EF4-FFF2-40B4-BE49-F238E27FC236}">
                  <a16:creationId xmlns:a16="http://schemas.microsoft.com/office/drawing/2014/main" id="{96F37804-D255-4A9B-A31C-D534DA152B5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4113" y="692150"/>
              <a:ext cx="6710362" cy="561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/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0510F233-43DE-4063-A25A-4E4D90C97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1592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D5B3B4D8-2899-4E06-A301-F5AE91FEAC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8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8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8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E5DC7212-55A6-41AB-BC0E-A36C56099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1127125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C6D25AEF-636D-4758-BC36-3DE084FA5F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2419350"/>
              <a:ext cx="801687" cy="800100"/>
            </a:xfrm>
            <a:custGeom>
              <a:avLst/>
              <a:gdLst>
                <a:gd name="T0" fmla="*/ 302 w 302"/>
                <a:gd name="T1" fmla="*/ 288 h 301"/>
                <a:gd name="T2" fmla="*/ 289 w 302"/>
                <a:gd name="T3" fmla="*/ 301 h 301"/>
                <a:gd name="T4" fmla="*/ 14 w 302"/>
                <a:gd name="T5" fmla="*/ 301 h 301"/>
                <a:gd name="T6" fmla="*/ 0 w 302"/>
                <a:gd name="T7" fmla="*/ 288 h 301"/>
                <a:gd name="T8" fmla="*/ 0 w 302"/>
                <a:gd name="T9" fmla="*/ 13 h 301"/>
                <a:gd name="T10" fmla="*/ 14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8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8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4" y="301"/>
                    <a:pt x="14" y="301"/>
                    <a:pt x="14" y="301"/>
                  </a:cubicBezTo>
                  <a:cubicBezTo>
                    <a:pt x="6" y="301"/>
                    <a:pt x="0" y="295"/>
                    <a:pt x="0" y="28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8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25B2E583-AE1D-42C1-952E-E6AF49F05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7288" y="2847975"/>
              <a:ext cx="800100" cy="798513"/>
            </a:xfrm>
            <a:custGeom>
              <a:avLst/>
              <a:gdLst>
                <a:gd name="T0" fmla="*/ 302 w 302"/>
                <a:gd name="T1" fmla="*/ 287 h 301"/>
                <a:gd name="T2" fmla="*/ 289 w 302"/>
                <a:gd name="T3" fmla="*/ 301 h 301"/>
                <a:gd name="T4" fmla="*/ 13 w 302"/>
                <a:gd name="T5" fmla="*/ 301 h 301"/>
                <a:gd name="T6" fmla="*/ 0 w 302"/>
                <a:gd name="T7" fmla="*/ 287 h 301"/>
                <a:gd name="T8" fmla="*/ 0 w 302"/>
                <a:gd name="T9" fmla="*/ 13 h 301"/>
                <a:gd name="T10" fmla="*/ 13 w 302"/>
                <a:gd name="T11" fmla="*/ 0 h 301"/>
                <a:gd name="T12" fmla="*/ 289 w 302"/>
                <a:gd name="T13" fmla="*/ 0 h 301"/>
                <a:gd name="T14" fmla="*/ 302 w 302"/>
                <a:gd name="T15" fmla="*/ 13 h 301"/>
                <a:gd name="T16" fmla="*/ 302 w 302"/>
                <a:gd name="T17" fmla="*/ 28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301">
                  <a:moveTo>
                    <a:pt x="302" y="287"/>
                  </a:moveTo>
                  <a:cubicBezTo>
                    <a:pt x="302" y="295"/>
                    <a:pt x="296" y="301"/>
                    <a:pt x="289" y="301"/>
                  </a:cubicBezTo>
                  <a:cubicBezTo>
                    <a:pt x="13" y="301"/>
                    <a:pt x="13" y="301"/>
                    <a:pt x="13" y="301"/>
                  </a:cubicBezTo>
                  <a:cubicBezTo>
                    <a:pt x="6" y="301"/>
                    <a:pt x="0" y="295"/>
                    <a:pt x="0" y="28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6"/>
                    <a:pt x="302" y="13"/>
                  </a:cubicBezTo>
                  <a:lnTo>
                    <a:pt x="302" y="28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33A802D5-A787-4B92-BCB5-8E1C86E73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1165225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6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6AEE02AB-4BDC-4469-BEEB-58E5D2F3B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4500" y="703263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6AF9EF2C-B8BB-4594-AA12-A7C2B3ADB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8897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A22CE38D-535D-4CAF-8AF4-13C41A68BB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157288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39B64302-DA1B-4996-A180-A08EC12E8C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A30D1B24-4AA2-4F12-8789-6062A4B001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717925"/>
              <a:ext cx="382587" cy="376238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D621600D-6724-4750-A869-B7C63B67D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2425700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CE8626B-FB43-409C-A027-541E3CD4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2411413"/>
              <a:ext cx="815975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4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38" name="Freeform 18">
              <a:extLst>
                <a:ext uri="{FF2B5EF4-FFF2-40B4-BE49-F238E27FC236}">
                  <a16:creationId xmlns:a16="http://schemas.microsoft.com/office/drawing/2014/main" id="{B4D258B4-846A-4E33-BC05-D6C0F89804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1562100"/>
              <a:ext cx="817562" cy="792163"/>
            </a:xfrm>
            <a:custGeom>
              <a:avLst/>
              <a:gdLst>
                <a:gd name="T0" fmla="*/ 308 w 308"/>
                <a:gd name="T1" fmla="*/ 285 h 298"/>
                <a:gd name="T2" fmla="*/ 294 w 308"/>
                <a:gd name="T3" fmla="*/ 298 h 298"/>
                <a:gd name="T4" fmla="*/ 13 w 308"/>
                <a:gd name="T5" fmla="*/ 298 h 298"/>
                <a:gd name="T6" fmla="*/ 0 w 308"/>
                <a:gd name="T7" fmla="*/ 285 h 298"/>
                <a:gd name="T8" fmla="*/ 0 w 308"/>
                <a:gd name="T9" fmla="*/ 13 h 298"/>
                <a:gd name="T10" fmla="*/ 13 w 308"/>
                <a:gd name="T11" fmla="*/ 0 h 298"/>
                <a:gd name="T12" fmla="*/ 294 w 308"/>
                <a:gd name="T13" fmla="*/ 0 h 298"/>
                <a:gd name="T14" fmla="*/ 308 w 308"/>
                <a:gd name="T15" fmla="*/ 13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4" y="298"/>
                  </a:cubicBezTo>
                  <a:cubicBezTo>
                    <a:pt x="13" y="298"/>
                    <a:pt x="13" y="298"/>
                    <a:pt x="13" y="298"/>
                  </a:cubicBezTo>
                  <a:cubicBezTo>
                    <a:pt x="6" y="298"/>
                    <a:pt x="0" y="292"/>
                    <a:pt x="0" y="285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39" name="Freeform 19">
              <a:extLst>
                <a:ext uri="{FF2B5EF4-FFF2-40B4-BE49-F238E27FC236}">
                  <a16:creationId xmlns:a16="http://schemas.microsoft.com/office/drawing/2014/main" id="{C8195DB7-3FEF-40C7-B7F8-C0BD1ADFD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1584325"/>
              <a:ext cx="817562" cy="790575"/>
            </a:xfrm>
            <a:custGeom>
              <a:avLst/>
              <a:gdLst>
                <a:gd name="T0" fmla="*/ 308 w 308"/>
                <a:gd name="T1" fmla="*/ 285 h 298"/>
                <a:gd name="T2" fmla="*/ 295 w 308"/>
                <a:gd name="T3" fmla="*/ 298 h 298"/>
                <a:gd name="T4" fmla="*/ 14 w 308"/>
                <a:gd name="T5" fmla="*/ 298 h 298"/>
                <a:gd name="T6" fmla="*/ 0 w 308"/>
                <a:gd name="T7" fmla="*/ 285 h 298"/>
                <a:gd name="T8" fmla="*/ 0 w 308"/>
                <a:gd name="T9" fmla="*/ 14 h 298"/>
                <a:gd name="T10" fmla="*/ 14 w 308"/>
                <a:gd name="T11" fmla="*/ 0 h 298"/>
                <a:gd name="T12" fmla="*/ 295 w 308"/>
                <a:gd name="T13" fmla="*/ 0 h 298"/>
                <a:gd name="T14" fmla="*/ 308 w 308"/>
                <a:gd name="T15" fmla="*/ 14 h 298"/>
                <a:gd name="T16" fmla="*/ 308 w 308"/>
                <a:gd name="T17" fmla="*/ 285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8">
                  <a:moveTo>
                    <a:pt x="308" y="285"/>
                  </a:moveTo>
                  <a:cubicBezTo>
                    <a:pt x="308" y="292"/>
                    <a:pt x="302" y="298"/>
                    <a:pt x="295" y="298"/>
                  </a:cubicBezTo>
                  <a:cubicBezTo>
                    <a:pt x="14" y="298"/>
                    <a:pt x="14" y="298"/>
                    <a:pt x="14" y="298"/>
                  </a:cubicBezTo>
                  <a:cubicBezTo>
                    <a:pt x="7" y="298"/>
                    <a:pt x="0" y="292"/>
                    <a:pt x="0" y="285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6"/>
                    <a:pt x="308" y="14"/>
                  </a:cubicBezTo>
                  <a:lnTo>
                    <a:pt x="308" y="285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0" name="Freeform 20">
              <a:extLst>
                <a:ext uri="{FF2B5EF4-FFF2-40B4-BE49-F238E27FC236}">
                  <a16:creationId xmlns:a16="http://schemas.microsoft.com/office/drawing/2014/main" id="{446FF0C3-3437-4D5D-BA15-872119D4E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0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41" name="Freeform 21">
              <a:extLst>
                <a:ext uri="{FF2B5EF4-FFF2-40B4-BE49-F238E27FC236}">
                  <a16:creationId xmlns:a16="http://schemas.microsoft.com/office/drawing/2014/main" id="{88FAF475-E03B-445A-83A7-A0168B7A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6525" y="5483225"/>
              <a:ext cx="382587" cy="379413"/>
            </a:xfrm>
            <a:custGeom>
              <a:avLst/>
              <a:gdLst>
                <a:gd name="T0" fmla="*/ 144 w 144"/>
                <a:gd name="T1" fmla="*/ 137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7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2" name="Freeform 22">
              <a:extLst>
                <a:ext uri="{FF2B5EF4-FFF2-40B4-BE49-F238E27FC236}">
                  <a16:creationId xmlns:a16="http://schemas.microsoft.com/office/drawing/2014/main" id="{1865E573-CDAB-4975-958D-52B077E33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5929313"/>
              <a:ext cx="722312" cy="379413"/>
            </a:xfrm>
            <a:custGeom>
              <a:avLst/>
              <a:gdLst>
                <a:gd name="T0" fmla="*/ 272 w 272"/>
                <a:gd name="T1" fmla="*/ 137 h 143"/>
                <a:gd name="T2" fmla="*/ 260 w 272"/>
                <a:gd name="T3" fmla="*/ 143 h 143"/>
                <a:gd name="T4" fmla="*/ 12 w 272"/>
                <a:gd name="T5" fmla="*/ 143 h 143"/>
                <a:gd name="T6" fmla="*/ 0 w 272"/>
                <a:gd name="T7" fmla="*/ 137 h 143"/>
                <a:gd name="T8" fmla="*/ 0 w 272"/>
                <a:gd name="T9" fmla="*/ 7 h 143"/>
                <a:gd name="T10" fmla="*/ 12 w 272"/>
                <a:gd name="T11" fmla="*/ 0 h 143"/>
                <a:gd name="T12" fmla="*/ 260 w 272"/>
                <a:gd name="T13" fmla="*/ 0 h 143"/>
                <a:gd name="T14" fmla="*/ 272 w 272"/>
                <a:gd name="T15" fmla="*/ 7 h 143"/>
                <a:gd name="T16" fmla="*/ 272 w 272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2" h="143">
                  <a:moveTo>
                    <a:pt x="272" y="137"/>
                  </a:moveTo>
                  <a:cubicBezTo>
                    <a:pt x="272" y="140"/>
                    <a:pt x="266" y="143"/>
                    <a:pt x="260" y="143"/>
                  </a:cubicBezTo>
                  <a:cubicBezTo>
                    <a:pt x="12" y="143"/>
                    <a:pt x="12" y="143"/>
                    <a:pt x="12" y="143"/>
                  </a:cubicBezTo>
                  <a:cubicBezTo>
                    <a:pt x="5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5" y="0"/>
                    <a:pt x="12" y="0"/>
                  </a:cubicBezTo>
                  <a:cubicBezTo>
                    <a:pt x="260" y="0"/>
                    <a:pt x="260" y="0"/>
                    <a:pt x="260" y="0"/>
                  </a:cubicBezTo>
                  <a:cubicBezTo>
                    <a:pt x="266" y="0"/>
                    <a:pt x="272" y="3"/>
                    <a:pt x="272" y="7"/>
                  </a:cubicBezTo>
                  <a:lnTo>
                    <a:pt x="272" y="137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3" name="Freeform 23">
              <a:extLst>
                <a:ext uri="{FF2B5EF4-FFF2-40B4-BE49-F238E27FC236}">
                  <a16:creationId xmlns:a16="http://schemas.microsoft.com/office/drawing/2014/main" id="{4A985ED5-8112-404F-BB55-1F9E15906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5026025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4" name="Freeform 24">
              <a:extLst>
                <a:ext uri="{FF2B5EF4-FFF2-40B4-BE49-F238E27FC236}">
                  <a16:creationId xmlns:a16="http://schemas.microsoft.com/office/drawing/2014/main" id="{B9B4BA42-CEFC-477D-AAD1-92B56619B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0338" y="1122363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5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5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5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5" name="Freeform 25">
              <a:extLst>
                <a:ext uri="{FF2B5EF4-FFF2-40B4-BE49-F238E27FC236}">
                  <a16:creationId xmlns:a16="http://schemas.microsoft.com/office/drawing/2014/main" id="{2CE17DD6-3BBA-4441-B1E5-054F5B8A9AB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4181475"/>
              <a:ext cx="815975" cy="377825"/>
            </a:xfrm>
            <a:custGeom>
              <a:avLst/>
              <a:gdLst>
                <a:gd name="T0" fmla="*/ 308 w 308"/>
                <a:gd name="T1" fmla="*/ 136 h 142"/>
                <a:gd name="T2" fmla="*/ 294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4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4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6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6" name="Freeform 26">
              <a:extLst>
                <a:ext uri="{FF2B5EF4-FFF2-40B4-BE49-F238E27FC236}">
                  <a16:creationId xmlns:a16="http://schemas.microsoft.com/office/drawing/2014/main" id="{E9B3D340-EC01-4036-B03B-4703C1ED7B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8388" y="3733800"/>
              <a:ext cx="815975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4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4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4" y="143"/>
                    <a:pt x="14" y="143"/>
                    <a:pt x="14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7" name="Freeform 27">
              <a:extLst>
                <a:ext uri="{FF2B5EF4-FFF2-40B4-BE49-F238E27FC236}">
                  <a16:creationId xmlns:a16="http://schemas.microsoft.com/office/drawing/2014/main" id="{F2B8D980-9442-4FCB-BD10-185D1A79EAFD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0088" y="3268663"/>
              <a:ext cx="817562" cy="377825"/>
            </a:xfrm>
            <a:custGeom>
              <a:avLst/>
              <a:gdLst>
                <a:gd name="T0" fmla="*/ 308 w 308"/>
                <a:gd name="T1" fmla="*/ 136 h 142"/>
                <a:gd name="T2" fmla="*/ 295 w 308"/>
                <a:gd name="T3" fmla="*/ 142 h 142"/>
                <a:gd name="T4" fmla="*/ 14 w 308"/>
                <a:gd name="T5" fmla="*/ 142 h 142"/>
                <a:gd name="T6" fmla="*/ 0 w 308"/>
                <a:gd name="T7" fmla="*/ 136 h 142"/>
                <a:gd name="T8" fmla="*/ 0 w 308"/>
                <a:gd name="T9" fmla="*/ 6 h 142"/>
                <a:gd name="T10" fmla="*/ 14 w 308"/>
                <a:gd name="T11" fmla="*/ 0 h 142"/>
                <a:gd name="T12" fmla="*/ 295 w 308"/>
                <a:gd name="T13" fmla="*/ 0 h 142"/>
                <a:gd name="T14" fmla="*/ 308 w 308"/>
                <a:gd name="T15" fmla="*/ 6 h 142"/>
                <a:gd name="T16" fmla="*/ 308 w 308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2">
                  <a:moveTo>
                    <a:pt x="308" y="136"/>
                  </a:moveTo>
                  <a:cubicBezTo>
                    <a:pt x="308" y="140"/>
                    <a:pt x="302" y="142"/>
                    <a:pt x="295" y="142"/>
                  </a:cubicBezTo>
                  <a:cubicBezTo>
                    <a:pt x="14" y="142"/>
                    <a:pt x="14" y="142"/>
                    <a:pt x="14" y="142"/>
                  </a:cubicBezTo>
                  <a:cubicBezTo>
                    <a:pt x="7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7" y="0"/>
                    <a:pt x="14" y="0"/>
                  </a:cubicBezTo>
                  <a:cubicBezTo>
                    <a:pt x="295" y="0"/>
                    <a:pt x="295" y="0"/>
                    <a:pt x="295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8" name="Freeform 28">
              <a:extLst>
                <a:ext uri="{FF2B5EF4-FFF2-40B4-BE49-F238E27FC236}">
                  <a16:creationId xmlns:a16="http://schemas.microsoft.com/office/drawing/2014/main" id="{85911E16-34EC-4BE8-A277-08F4B1A67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4150" y="3733800"/>
              <a:ext cx="817562" cy="379413"/>
            </a:xfrm>
            <a:custGeom>
              <a:avLst/>
              <a:gdLst>
                <a:gd name="T0" fmla="*/ 308 w 308"/>
                <a:gd name="T1" fmla="*/ 136 h 143"/>
                <a:gd name="T2" fmla="*/ 294 w 308"/>
                <a:gd name="T3" fmla="*/ 143 h 143"/>
                <a:gd name="T4" fmla="*/ 13 w 308"/>
                <a:gd name="T5" fmla="*/ 143 h 143"/>
                <a:gd name="T6" fmla="*/ 0 w 308"/>
                <a:gd name="T7" fmla="*/ 136 h 143"/>
                <a:gd name="T8" fmla="*/ 0 w 308"/>
                <a:gd name="T9" fmla="*/ 6 h 143"/>
                <a:gd name="T10" fmla="*/ 13 w 308"/>
                <a:gd name="T11" fmla="*/ 0 h 143"/>
                <a:gd name="T12" fmla="*/ 294 w 308"/>
                <a:gd name="T13" fmla="*/ 0 h 143"/>
                <a:gd name="T14" fmla="*/ 308 w 308"/>
                <a:gd name="T15" fmla="*/ 6 h 143"/>
                <a:gd name="T16" fmla="*/ 308 w 308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143">
                  <a:moveTo>
                    <a:pt x="308" y="136"/>
                  </a:moveTo>
                  <a:cubicBezTo>
                    <a:pt x="308" y="140"/>
                    <a:pt x="302" y="143"/>
                    <a:pt x="294" y="143"/>
                  </a:cubicBezTo>
                  <a:cubicBezTo>
                    <a:pt x="13" y="143"/>
                    <a:pt x="13" y="143"/>
                    <a:pt x="13" y="143"/>
                  </a:cubicBezTo>
                  <a:cubicBezTo>
                    <a:pt x="6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6" y="0"/>
                    <a:pt x="13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3"/>
                    <a:pt x="308" y="6"/>
                  </a:cubicBezTo>
                  <a:lnTo>
                    <a:pt x="308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49" name="Freeform 29">
              <a:extLst>
                <a:ext uri="{FF2B5EF4-FFF2-40B4-BE49-F238E27FC236}">
                  <a16:creationId xmlns:a16="http://schemas.microsoft.com/office/drawing/2014/main" id="{4F1A3DF0-A097-4B67-968F-B60672337A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5483225"/>
              <a:ext cx="379412" cy="379413"/>
            </a:xfrm>
            <a:custGeom>
              <a:avLst/>
              <a:gdLst>
                <a:gd name="T0" fmla="*/ 143 w 143"/>
                <a:gd name="T1" fmla="*/ 137 h 143"/>
                <a:gd name="T2" fmla="*/ 137 w 143"/>
                <a:gd name="T3" fmla="*/ 143 h 143"/>
                <a:gd name="T4" fmla="*/ 6 w 143"/>
                <a:gd name="T5" fmla="*/ 143 h 143"/>
                <a:gd name="T6" fmla="*/ 0 w 143"/>
                <a:gd name="T7" fmla="*/ 137 h 143"/>
                <a:gd name="T8" fmla="*/ 0 w 143"/>
                <a:gd name="T9" fmla="*/ 6 h 143"/>
                <a:gd name="T10" fmla="*/ 6 w 143"/>
                <a:gd name="T11" fmla="*/ 0 h 143"/>
                <a:gd name="T12" fmla="*/ 137 w 143"/>
                <a:gd name="T13" fmla="*/ 0 h 143"/>
                <a:gd name="T14" fmla="*/ 143 w 143"/>
                <a:gd name="T15" fmla="*/ 6 h 143"/>
                <a:gd name="T16" fmla="*/ 143 w 143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3">
                  <a:moveTo>
                    <a:pt x="143" y="137"/>
                  </a:moveTo>
                  <a:cubicBezTo>
                    <a:pt x="143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2" y="143"/>
                    <a:pt x="0" y="140"/>
                    <a:pt x="0" y="13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7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0" name="Freeform 30">
              <a:extLst>
                <a:ext uri="{FF2B5EF4-FFF2-40B4-BE49-F238E27FC236}">
                  <a16:creationId xmlns:a16="http://schemas.microsoft.com/office/drawing/2014/main" id="{B462CC04-E75E-484C-80CB-C323F951C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575" y="4614863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1" name="Freeform 31">
              <a:extLst>
                <a:ext uri="{FF2B5EF4-FFF2-40B4-BE49-F238E27FC236}">
                  <a16:creationId xmlns:a16="http://schemas.microsoft.com/office/drawing/2014/main" id="{8ED94519-1B51-4A42-B79F-0508C1ACE8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4663" y="4614863"/>
              <a:ext cx="379412" cy="788988"/>
            </a:xfrm>
            <a:custGeom>
              <a:avLst/>
              <a:gdLst>
                <a:gd name="T0" fmla="*/ 143 w 143"/>
                <a:gd name="T1" fmla="*/ 284 h 297"/>
                <a:gd name="T2" fmla="*/ 137 w 143"/>
                <a:gd name="T3" fmla="*/ 297 h 297"/>
                <a:gd name="T4" fmla="*/ 6 w 143"/>
                <a:gd name="T5" fmla="*/ 297 h 297"/>
                <a:gd name="T6" fmla="*/ 0 w 143"/>
                <a:gd name="T7" fmla="*/ 284 h 297"/>
                <a:gd name="T8" fmla="*/ 0 w 143"/>
                <a:gd name="T9" fmla="*/ 13 h 297"/>
                <a:gd name="T10" fmla="*/ 6 w 143"/>
                <a:gd name="T11" fmla="*/ 0 h 297"/>
                <a:gd name="T12" fmla="*/ 137 w 143"/>
                <a:gd name="T13" fmla="*/ 0 h 297"/>
                <a:gd name="T14" fmla="*/ 143 w 143"/>
                <a:gd name="T15" fmla="*/ 13 h 297"/>
                <a:gd name="T16" fmla="*/ 143 w 143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297">
                  <a:moveTo>
                    <a:pt x="143" y="284"/>
                  </a:moveTo>
                  <a:cubicBezTo>
                    <a:pt x="143" y="292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2" y="297"/>
                    <a:pt x="0" y="292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6"/>
                    <a:pt x="143" y="13"/>
                  </a:cubicBezTo>
                  <a:lnTo>
                    <a:pt x="143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2" name="Freeform 32">
              <a:extLst>
                <a:ext uri="{FF2B5EF4-FFF2-40B4-BE49-F238E27FC236}">
                  <a16:creationId xmlns:a16="http://schemas.microsoft.com/office/drawing/2014/main" id="{D7A6CF31-BF6F-4671-9FAA-721289DFA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2138" y="4184650"/>
              <a:ext cx="382587" cy="788988"/>
            </a:xfrm>
            <a:custGeom>
              <a:avLst/>
              <a:gdLst>
                <a:gd name="T0" fmla="*/ 144 w 144"/>
                <a:gd name="T1" fmla="*/ 284 h 297"/>
                <a:gd name="T2" fmla="*/ 137 w 144"/>
                <a:gd name="T3" fmla="*/ 297 h 297"/>
                <a:gd name="T4" fmla="*/ 6 w 144"/>
                <a:gd name="T5" fmla="*/ 297 h 297"/>
                <a:gd name="T6" fmla="*/ 0 w 144"/>
                <a:gd name="T7" fmla="*/ 284 h 297"/>
                <a:gd name="T8" fmla="*/ 0 w 144"/>
                <a:gd name="T9" fmla="*/ 13 h 297"/>
                <a:gd name="T10" fmla="*/ 6 w 144"/>
                <a:gd name="T11" fmla="*/ 0 h 297"/>
                <a:gd name="T12" fmla="*/ 137 w 144"/>
                <a:gd name="T13" fmla="*/ 0 h 297"/>
                <a:gd name="T14" fmla="*/ 144 w 144"/>
                <a:gd name="T15" fmla="*/ 13 h 297"/>
                <a:gd name="T16" fmla="*/ 144 w 144"/>
                <a:gd name="T17" fmla="*/ 284 h 2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297">
                  <a:moveTo>
                    <a:pt x="144" y="284"/>
                  </a:moveTo>
                  <a:cubicBezTo>
                    <a:pt x="144" y="291"/>
                    <a:pt x="141" y="297"/>
                    <a:pt x="137" y="297"/>
                  </a:cubicBezTo>
                  <a:cubicBezTo>
                    <a:pt x="6" y="297"/>
                    <a:pt x="6" y="297"/>
                    <a:pt x="6" y="297"/>
                  </a:cubicBezTo>
                  <a:cubicBezTo>
                    <a:pt x="3" y="297"/>
                    <a:pt x="0" y="291"/>
                    <a:pt x="0" y="284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6"/>
                    <a:pt x="144" y="13"/>
                  </a:cubicBezTo>
                  <a:lnTo>
                    <a:pt x="144" y="284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3" name="Freeform 33">
              <a:extLst>
                <a:ext uri="{FF2B5EF4-FFF2-40B4-BE49-F238E27FC236}">
                  <a16:creationId xmlns:a16="http://schemas.microsoft.com/office/drawing/2014/main" id="{4DA6197D-968E-4547-B4DD-9D32DA530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4325" y="3697288"/>
              <a:ext cx="381000" cy="379413"/>
            </a:xfrm>
            <a:custGeom>
              <a:avLst/>
              <a:gdLst>
                <a:gd name="T0" fmla="*/ 144 w 144"/>
                <a:gd name="T1" fmla="*/ 137 h 143"/>
                <a:gd name="T2" fmla="*/ 138 w 144"/>
                <a:gd name="T3" fmla="*/ 143 h 143"/>
                <a:gd name="T4" fmla="*/ 7 w 144"/>
                <a:gd name="T5" fmla="*/ 143 h 143"/>
                <a:gd name="T6" fmla="*/ 0 w 144"/>
                <a:gd name="T7" fmla="*/ 137 h 143"/>
                <a:gd name="T8" fmla="*/ 0 w 144"/>
                <a:gd name="T9" fmla="*/ 7 h 143"/>
                <a:gd name="T10" fmla="*/ 7 w 144"/>
                <a:gd name="T11" fmla="*/ 0 h 143"/>
                <a:gd name="T12" fmla="*/ 138 w 144"/>
                <a:gd name="T13" fmla="*/ 0 h 143"/>
                <a:gd name="T14" fmla="*/ 144 w 144"/>
                <a:gd name="T15" fmla="*/ 7 h 143"/>
                <a:gd name="T16" fmla="*/ 144 w 144"/>
                <a:gd name="T17" fmla="*/ 13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7"/>
                  </a:moveTo>
                  <a:cubicBezTo>
                    <a:pt x="144" y="140"/>
                    <a:pt x="141" y="143"/>
                    <a:pt x="138" y="143"/>
                  </a:cubicBezTo>
                  <a:cubicBezTo>
                    <a:pt x="7" y="143"/>
                    <a:pt x="7" y="143"/>
                    <a:pt x="7" y="143"/>
                  </a:cubicBezTo>
                  <a:cubicBezTo>
                    <a:pt x="3" y="143"/>
                    <a:pt x="0" y="140"/>
                    <a:pt x="0" y="13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7"/>
                  </a:cubicBezTo>
                  <a:lnTo>
                    <a:pt x="144" y="137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4" name="Freeform 34">
              <a:extLst>
                <a:ext uri="{FF2B5EF4-FFF2-40B4-BE49-F238E27FC236}">
                  <a16:creationId xmlns:a16="http://schemas.microsoft.com/office/drawing/2014/main" id="{D3C9F0CA-4BAA-47B4-BA79-3D34FDDB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375" y="4181475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solidFill>
                  <a:srgbClr val="F68D91"/>
                </a:solidFill>
                <a:latin typeface="iCiel Cadena"/>
              </a:endParaRPr>
            </a:p>
          </p:txBody>
        </p:sp>
        <p:sp>
          <p:nvSpPr>
            <p:cNvPr id="55" name="Freeform 35">
              <a:extLst>
                <a:ext uri="{FF2B5EF4-FFF2-40B4-BE49-F238E27FC236}">
                  <a16:creationId xmlns:a16="http://schemas.microsoft.com/office/drawing/2014/main" id="{C0926FC1-276C-4B39-9A3A-523A86234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1976438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39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39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2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6" name="Freeform 36">
              <a:extLst>
                <a:ext uri="{FF2B5EF4-FFF2-40B4-BE49-F238E27FC236}">
                  <a16:creationId xmlns:a16="http://schemas.microsoft.com/office/drawing/2014/main" id="{26C9039D-D265-4917-95DD-DBE0AED5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54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7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7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7" y="142"/>
                    <a:pt x="7" y="142"/>
                    <a:pt x="7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7" name="Freeform 37">
              <a:extLst>
                <a:ext uri="{FF2B5EF4-FFF2-40B4-BE49-F238E27FC236}">
                  <a16:creationId xmlns:a16="http://schemas.microsoft.com/office/drawing/2014/main" id="{F51D5F3D-71A7-4CB3-8A2A-62FBC16ECD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3268663"/>
              <a:ext cx="381000" cy="377825"/>
            </a:xfrm>
            <a:custGeom>
              <a:avLst/>
              <a:gdLst>
                <a:gd name="T0" fmla="*/ 144 w 144"/>
                <a:gd name="T1" fmla="*/ 136 h 142"/>
                <a:gd name="T2" fmla="*/ 138 w 144"/>
                <a:gd name="T3" fmla="*/ 142 h 142"/>
                <a:gd name="T4" fmla="*/ 6 w 144"/>
                <a:gd name="T5" fmla="*/ 142 h 142"/>
                <a:gd name="T6" fmla="*/ 0 w 144"/>
                <a:gd name="T7" fmla="*/ 136 h 142"/>
                <a:gd name="T8" fmla="*/ 0 w 144"/>
                <a:gd name="T9" fmla="*/ 6 h 142"/>
                <a:gd name="T10" fmla="*/ 6 w 144"/>
                <a:gd name="T11" fmla="*/ 0 h 142"/>
                <a:gd name="T12" fmla="*/ 138 w 144"/>
                <a:gd name="T13" fmla="*/ 0 h 142"/>
                <a:gd name="T14" fmla="*/ 144 w 144"/>
                <a:gd name="T15" fmla="*/ 6 h 142"/>
                <a:gd name="T16" fmla="*/ 144 w 144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2">
                  <a:moveTo>
                    <a:pt x="144" y="136"/>
                  </a:moveTo>
                  <a:cubicBezTo>
                    <a:pt x="144" y="140"/>
                    <a:pt x="141" y="142"/>
                    <a:pt x="138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3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463A32C7-479A-4B51-BAB3-AA5F89043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3268663"/>
              <a:ext cx="379412" cy="377825"/>
            </a:xfrm>
            <a:custGeom>
              <a:avLst/>
              <a:gdLst>
                <a:gd name="T0" fmla="*/ 143 w 143"/>
                <a:gd name="T1" fmla="*/ 136 h 142"/>
                <a:gd name="T2" fmla="*/ 137 w 143"/>
                <a:gd name="T3" fmla="*/ 142 h 142"/>
                <a:gd name="T4" fmla="*/ 6 w 143"/>
                <a:gd name="T5" fmla="*/ 142 h 142"/>
                <a:gd name="T6" fmla="*/ 0 w 143"/>
                <a:gd name="T7" fmla="*/ 136 h 142"/>
                <a:gd name="T8" fmla="*/ 0 w 143"/>
                <a:gd name="T9" fmla="*/ 6 h 142"/>
                <a:gd name="T10" fmla="*/ 6 w 143"/>
                <a:gd name="T11" fmla="*/ 0 h 142"/>
                <a:gd name="T12" fmla="*/ 137 w 143"/>
                <a:gd name="T13" fmla="*/ 0 h 142"/>
                <a:gd name="T14" fmla="*/ 143 w 143"/>
                <a:gd name="T15" fmla="*/ 6 h 142"/>
                <a:gd name="T16" fmla="*/ 143 w 143"/>
                <a:gd name="T17" fmla="*/ 13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" h="142">
                  <a:moveTo>
                    <a:pt x="143" y="136"/>
                  </a:moveTo>
                  <a:cubicBezTo>
                    <a:pt x="143" y="140"/>
                    <a:pt x="141" y="142"/>
                    <a:pt x="137" y="142"/>
                  </a:cubicBezTo>
                  <a:cubicBezTo>
                    <a:pt x="6" y="142"/>
                    <a:pt x="6" y="142"/>
                    <a:pt x="6" y="142"/>
                  </a:cubicBezTo>
                  <a:cubicBezTo>
                    <a:pt x="2" y="142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3" y="3"/>
                    <a:pt x="143" y="6"/>
                  </a:cubicBezTo>
                  <a:lnTo>
                    <a:pt x="143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59" name="Freeform 39">
              <a:extLst>
                <a:ext uri="{FF2B5EF4-FFF2-40B4-BE49-F238E27FC236}">
                  <a16:creationId xmlns:a16="http://schemas.microsoft.com/office/drawing/2014/main" id="{258DD1E4-D60D-4DEF-A219-EB7C38A972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3733800"/>
              <a:ext cx="382587" cy="379413"/>
            </a:xfrm>
            <a:custGeom>
              <a:avLst/>
              <a:gdLst>
                <a:gd name="T0" fmla="*/ 144 w 144"/>
                <a:gd name="T1" fmla="*/ 136 h 143"/>
                <a:gd name="T2" fmla="*/ 137 w 144"/>
                <a:gd name="T3" fmla="*/ 143 h 143"/>
                <a:gd name="T4" fmla="*/ 6 w 144"/>
                <a:gd name="T5" fmla="*/ 143 h 143"/>
                <a:gd name="T6" fmla="*/ 0 w 144"/>
                <a:gd name="T7" fmla="*/ 136 h 143"/>
                <a:gd name="T8" fmla="*/ 0 w 144"/>
                <a:gd name="T9" fmla="*/ 6 h 143"/>
                <a:gd name="T10" fmla="*/ 6 w 144"/>
                <a:gd name="T11" fmla="*/ 0 h 143"/>
                <a:gd name="T12" fmla="*/ 137 w 144"/>
                <a:gd name="T13" fmla="*/ 0 h 143"/>
                <a:gd name="T14" fmla="*/ 144 w 144"/>
                <a:gd name="T15" fmla="*/ 6 h 143"/>
                <a:gd name="T16" fmla="*/ 144 w 144"/>
                <a:gd name="T17" fmla="*/ 136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43">
                  <a:moveTo>
                    <a:pt x="144" y="136"/>
                  </a:moveTo>
                  <a:cubicBezTo>
                    <a:pt x="144" y="140"/>
                    <a:pt x="141" y="143"/>
                    <a:pt x="137" y="143"/>
                  </a:cubicBezTo>
                  <a:cubicBezTo>
                    <a:pt x="6" y="143"/>
                    <a:pt x="6" y="143"/>
                    <a:pt x="6" y="143"/>
                  </a:cubicBezTo>
                  <a:cubicBezTo>
                    <a:pt x="3" y="143"/>
                    <a:pt x="0" y="140"/>
                    <a:pt x="0" y="13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37" y="0"/>
                    <a:pt x="137" y="0"/>
                    <a:pt x="137" y="0"/>
                  </a:cubicBezTo>
                  <a:cubicBezTo>
                    <a:pt x="141" y="0"/>
                    <a:pt x="144" y="3"/>
                    <a:pt x="144" y="6"/>
                  </a:cubicBezTo>
                  <a:lnTo>
                    <a:pt x="144" y="136"/>
                  </a:lnTo>
                  <a:close/>
                </a:path>
              </a:pathLst>
            </a:custGeom>
            <a:solidFill>
              <a:srgbClr val="D46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870D3001-83D2-4DC2-8FDD-208F7BE65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0488" y="1562100"/>
              <a:ext cx="1230312" cy="1643063"/>
            </a:xfrm>
            <a:custGeom>
              <a:avLst/>
              <a:gdLst>
                <a:gd name="T0" fmla="*/ 464 w 464"/>
                <a:gd name="T1" fmla="*/ 592 h 619"/>
                <a:gd name="T2" fmla="*/ 443 w 464"/>
                <a:gd name="T3" fmla="*/ 619 h 619"/>
                <a:gd name="T4" fmla="*/ 21 w 464"/>
                <a:gd name="T5" fmla="*/ 619 h 619"/>
                <a:gd name="T6" fmla="*/ 0 w 464"/>
                <a:gd name="T7" fmla="*/ 592 h 619"/>
                <a:gd name="T8" fmla="*/ 0 w 464"/>
                <a:gd name="T9" fmla="*/ 28 h 619"/>
                <a:gd name="T10" fmla="*/ 21 w 464"/>
                <a:gd name="T11" fmla="*/ 0 h 619"/>
                <a:gd name="T12" fmla="*/ 443 w 464"/>
                <a:gd name="T13" fmla="*/ 0 h 619"/>
                <a:gd name="T14" fmla="*/ 464 w 464"/>
                <a:gd name="T15" fmla="*/ 28 h 619"/>
                <a:gd name="T16" fmla="*/ 464 w 464"/>
                <a:gd name="T17" fmla="*/ 592 h 6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4" h="619">
                  <a:moveTo>
                    <a:pt x="464" y="592"/>
                  </a:moveTo>
                  <a:cubicBezTo>
                    <a:pt x="464" y="607"/>
                    <a:pt x="454" y="619"/>
                    <a:pt x="443" y="619"/>
                  </a:cubicBezTo>
                  <a:cubicBezTo>
                    <a:pt x="21" y="619"/>
                    <a:pt x="21" y="619"/>
                    <a:pt x="21" y="619"/>
                  </a:cubicBezTo>
                  <a:cubicBezTo>
                    <a:pt x="9" y="619"/>
                    <a:pt x="0" y="607"/>
                    <a:pt x="0" y="592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2"/>
                    <a:pt x="9" y="0"/>
                    <a:pt x="21" y="0"/>
                  </a:cubicBezTo>
                  <a:cubicBezTo>
                    <a:pt x="443" y="0"/>
                    <a:pt x="443" y="0"/>
                    <a:pt x="443" y="0"/>
                  </a:cubicBezTo>
                  <a:cubicBezTo>
                    <a:pt x="454" y="0"/>
                    <a:pt x="464" y="12"/>
                    <a:pt x="464" y="28"/>
                  </a:cubicBezTo>
                  <a:lnTo>
                    <a:pt x="464" y="59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49E952E-8D94-4BFD-B940-69187D07D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763" y="4625975"/>
              <a:ext cx="835025" cy="777875"/>
            </a:xfrm>
            <a:custGeom>
              <a:avLst/>
              <a:gdLst>
                <a:gd name="T0" fmla="*/ 315 w 315"/>
                <a:gd name="T1" fmla="*/ 280 h 293"/>
                <a:gd name="T2" fmla="*/ 301 w 315"/>
                <a:gd name="T3" fmla="*/ 293 h 293"/>
                <a:gd name="T4" fmla="*/ 14 w 315"/>
                <a:gd name="T5" fmla="*/ 293 h 293"/>
                <a:gd name="T6" fmla="*/ 0 w 315"/>
                <a:gd name="T7" fmla="*/ 280 h 293"/>
                <a:gd name="T8" fmla="*/ 0 w 315"/>
                <a:gd name="T9" fmla="*/ 13 h 293"/>
                <a:gd name="T10" fmla="*/ 14 w 315"/>
                <a:gd name="T11" fmla="*/ 0 h 293"/>
                <a:gd name="T12" fmla="*/ 301 w 315"/>
                <a:gd name="T13" fmla="*/ 0 h 293"/>
                <a:gd name="T14" fmla="*/ 315 w 315"/>
                <a:gd name="T15" fmla="*/ 13 h 293"/>
                <a:gd name="T16" fmla="*/ 315 w 31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293">
                  <a:moveTo>
                    <a:pt x="315" y="280"/>
                  </a:moveTo>
                  <a:cubicBezTo>
                    <a:pt x="315" y="288"/>
                    <a:pt x="309" y="293"/>
                    <a:pt x="301" y="293"/>
                  </a:cubicBezTo>
                  <a:cubicBezTo>
                    <a:pt x="14" y="293"/>
                    <a:pt x="14" y="293"/>
                    <a:pt x="14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9" y="0"/>
                    <a:pt x="315" y="6"/>
                    <a:pt x="315" y="13"/>
                  </a:cubicBezTo>
                  <a:lnTo>
                    <a:pt x="31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2" name="Freeform 42">
              <a:extLst>
                <a:ext uri="{FF2B5EF4-FFF2-40B4-BE49-F238E27FC236}">
                  <a16:creationId xmlns:a16="http://schemas.microsoft.com/office/drawing/2014/main" id="{1E5CC48C-A6AF-4347-B4A4-ABAE741FE4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5068888"/>
              <a:ext cx="817562" cy="779463"/>
            </a:xfrm>
            <a:custGeom>
              <a:avLst/>
              <a:gdLst>
                <a:gd name="T0" fmla="*/ 308 w 308"/>
                <a:gd name="T1" fmla="*/ 281 h 294"/>
                <a:gd name="T2" fmla="*/ 294 w 308"/>
                <a:gd name="T3" fmla="*/ 294 h 294"/>
                <a:gd name="T4" fmla="*/ 14 w 308"/>
                <a:gd name="T5" fmla="*/ 294 h 294"/>
                <a:gd name="T6" fmla="*/ 0 w 308"/>
                <a:gd name="T7" fmla="*/ 281 h 294"/>
                <a:gd name="T8" fmla="*/ 0 w 308"/>
                <a:gd name="T9" fmla="*/ 13 h 294"/>
                <a:gd name="T10" fmla="*/ 14 w 308"/>
                <a:gd name="T11" fmla="*/ 0 h 294"/>
                <a:gd name="T12" fmla="*/ 294 w 308"/>
                <a:gd name="T13" fmla="*/ 0 h 294"/>
                <a:gd name="T14" fmla="*/ 308 w 308"/>
                <a:gd name="T15" fmla="*/ 13 h 294"/>
                <a:gd name="T16" fmla="*/ 308 w 308"/>
                <a:gd name="T17" fmla="*/ 281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8" h="294">
                  <a:moveTo>
                    <a:pt x="308" y="281"/>
                  </a:moveTo>
                  <a:cubicBezTo>
                    <a:pt x="308" y="288"/>
                    <a:pt x="302" y="294"/>
                    <a:pt x="294" y="294"/>
                  </a:cubicBezTo>
                  <a:cubicBezTo>
                    <a:pt x="14" y="294"/>
                    <a:pt x="14" y="294"/>
                    <a:pt x="14" y="294"/>
                  </a:cubicBezTo>
                  <a:cubicBezTo>
                    <a:pt x="6" y="294"/>
                    <a:pt x="0" y="288"/>
                    <a:pt x="0" y="281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4" y="0"/>
                  </a:cubicBezTo>
                  <a:cubicBezTo>
                    <a:pt x="294" y="0"/>
                    <a:pt x="294" y="0"/>
                    <a:pt x="294" y="0"/>
                  </a:cubicBezTo>
                  <a:cubicBezTo>
                    <a:pt x="302" y="0"/>
                    <a:pt x="308" y="6"/>
                    <a:pt x="308" y="13"/>
                  </a:cubicBezTo>
                  <a:lnTo>
                    <a:pt x="308" y="281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9FE3AAA6-983C-40A9-8F1C-B812655D6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3316288"/>
              <a:ext cx="809625" cy="777875"/>
            </a:xfrm>
            <a:custGeom>
              <a:avLst/>
              <a:gdLst>
                <a:gd name="T0" fmla="*/ 305 w 305"/>
                <a:gd name="T1" fmla="*/ 280 h 293"/>
                <a:gd name="T2" fmla="*/ 291 w 305"/>
                <a:gd name="T3" fmla="*/ 293 h 293"/>
                <a:gd name="T4" fmla="*/ 13 w 305"/>
                <a:gd name="T5" fmla="*/ 293 h 293"/>
                <a:gd name="T6" fmla="*/ 0 w 305"/>
                <a:gd name="T7" fmla="*/ 280 h 293"/>
                <a:gd name="T8" fmla="*/ 0 w 305"/>
                <a:gd name="T9" fmla="*/ 13 h 293"/>
                <a:gd name="T10" fmla="*/ 13 w 305"/>
                <a:gd name="T11" fmla="*/ 0 h 293"/>
                <a:gd name="T12" fmla="*/ 291 w 305"/>
                <a:gd name="T13" fmla="*/ 0 h 293"/>
                <a:gd name="T14" fmla="*/ 305 w 305"/>
                <a:gd name="T15" fmla="*/ 13 h 293"/>
                <a:gd name="T16" fmla="*/ 305 w 305"/>
                <a:gd name="T17" fmla="*/ 28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5" h="293">
                  <a:moveTo>
                    <a:pt x="305" y="280"/>
                  </a:moveTo>
                  <a:cubicBezTo>
                    <a:pt x="305" y="288"/>
                    <a:pt x="299" y="293"/>
                    <a:pt x="291" y="293"/>
                  </a:cubicBezTo>
                  <a:cubicBezTo>
                    <a:pt x="13" y="293"/>
                    <a:pt x="13" y="293"/>
                    <a:pt x="13" y="293"/>
                  </a:cubicBezTo>
                  <a:cubicBezTo>
                    <a:pt x="6" y="293"/>
                    <a:pt x="0" y="288"/>
                    <a:pt x="0" y="280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6" y="0"/>
                    <a:pt x="13" y="0"/>
                  </a:cubicBezTo>
                  <a:cubicBezTo>
                    <a:pt x="291" y="0"/>
                    <a:pt x="291" y="0"/>
                    <a:pt x="291" y="0"/>
                  </a:cubicBezTo>
                  <a:cubicBezTo>
                    <a:pt x="299" y="0"/>
                    <a:pt x="305" y="6"/>
                    <a:pt x="305" y="13"/>
                  </a:cubicBezTo>
                  <a:lnTo>
                    <a:pt x="305" y="280"/>
                  </a:lnTo>
                  <a:close/>
                </a:path>
              </a:pathLst>
            </a:custGeom>
            <a:solidFill>
              <a:srgbClr val="F8D45C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CCC666AD-2635-48AC-BB69-17CED0467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6325" y="703263"/>
              <a:ext cx="800100" cy="1198563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3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3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3" y="452"/>
                    <a:pt x="13" y="452"/>
                    <a:pt x="13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AEE195D8-6357-4095-AA8D-2A2694C12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6850" y="2419350"/>
              <a:ext cx="801687" cy="1200150"/>
            </a:xfrm>
            <a:custGeom>
              <a:avLst/>
              <a:gdLst>
                <a:gd name="T0" fmla="*/ 302 w 302"/>
                <a:gd name="T1" fmla="*/ 432 h 452"/>
                <a:gd name="T2" fmla="*/ 289 w 302"/>
                <a:gd name="T3" fmla="*/ 452 h 452"/>
                <a:gd name="T4" fmla="*/ 14 w 302"/>
                <a:gd name="T5" fmla="*/ 452 h 452"/>
                <a:gd name="T6" fmla="*/ 0 w 302"/>
                <a:gd name="T7" fmla="*/ 432 h 452"/>
                <a:gd name="T8" fmla="*/ 0 w 302"/>
                <a:gd name="T9" fmla="*/ 20 h 452"/>
                <a:gd name="T10" fmla="*/ 14 w 302"/>
                <a:gd name="T11" fmla="*/ 0 h 452"/>
                <a:gd name="T12" fmla="*/ 289 w 302"/>
                <a:gd name="T13" fmla="*/ 0 h 452"/>
                <a:gd name="T14" fmla="*/ 302 w 302"/>
                <a:gd name="T15" fmla="*/ 20 h 452"/>
                <a:gd name="T16" fmla="*/ 302 w 302"/>
                <a:gd name="T17" fmla="*/ 432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2">
                  <a:moveTo>
                    <a:pt x="302" y="432"/>
                  </a:moveTo>
                  <a:cubicBezTo>
                    <a:pt x="302" y="443"/>
                    <a:pt x="296" y="452"/>
                    <a:pt x="289" y="452"/>
                  </a:cubicBezTo>
                  <a:cubicBezTo>
                    <a:pt x="14" y="452"/>
                    <a:pt x="14" y="452"/>
                    <a:pt x="14" y="452"/>
                  </a:cubicBezTo>
                  <a:cubicBezTo>
                    <a:pt x="6" y="452"/>
                    <a:pt x="0" y="443"/>
                    <a:pt x="0" y="43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4" y="0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2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6" name="Freeform 46">
              <a:extLst>
                <a:ext uri="{FF2B5EF4-FFF2-40B4-BE49-F238E27FC236}">
                  <a16:creationId xmlns:a16="http://schemas.microsoft.com/office/drawing/2014/main" id="{18BB957F-1EE8-4FF0-85A8-5227C4852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5463" y="4206875"/>
              <a:ext cx="1223962" cy="766763"/>
            </a:xfrm>
            <a:custGeom>
              <a:avLst/>
              <a:gdLst>
                <a:gd name="T0" fmla="*/ 461 w 461"/>
                <a:gd name="T1" fmla="*/ 276 h 289"/>
                <a:gd name="T2" fmla="*/ 441 w 461"/>
                <a:gd name="T3" fmla="*/ 289 h 289"/>
                <a:gd name="T4" fmla="*/ 20 w 461"/>
                <a:gd name="T5" fmla="*/ 289 h 289"/>
                <a:gd name="T6" fmla="*/ 0 w 461"/>
                <a:gd name="T7" fmla="*/ 276 h 289"/>
                <a:gd name="T8" fmla="*/ 0 w 461"/>
                <a:gd name="T9" fmla="*/ 13 h 289"/>
                <a:gd name="T10" fmla="*/ 20 w 461"/>
                <a:gd name="T11" fmla="*/ 0 h 289"/>
                <a:gd name="T12" fmla="*/ 441 w 461"/>
                <a:gd name="T13" fmla="*/ 0 h 289"/>
                <a:gd name="T14" fmla="*/ 461 w 461"/>
                <a:gd name="T15" fmla="*/ 13 h 289"/>
                <a:gd name="T16" fmla="*/ 461 w 461"/>
                <a:gd name="T17" fmla="*/ 276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1" h="289">
                  <a:moveTo>
                    <a:pt x="461" y="276"/>
                  </a:moveTo>
                  <a:cubicBezTo>
                    <a:pt x="461" y="283"/>
                    <a:pt x="452" y="289"/>
                    <a:pt x="441" y="289"/>
                  </a:cubicBezTo>
                  <a:cubicBezTo>
                    <a:pt x="20" y="289"/>
                    <a:pt x="20" y="289"/>
                    <a:pt x="20" y="289"/>
                  </a:cubicBezTo>
                  <a:cubicBezTo>
                    <a:pt x="9" y="289"/>
                    <a:pt x="0" y="283"/>
                    <a:pt x="0" y="276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9" y="0"/>
                    <a:pt x="20" y="0"/>
                  </a:cubicBezTo>
                  <a:cubicBezTo>
                    <a:pt x="441" y="0"/>
                    <a:pt x="441" y="0"/>
                    <a:pt x="441" y="0"/>
                  </a:cubicBezTo>
                  <a:cubicBezTo>
                    <a:pt x="452" y="0"/>
                    <a:pt x="461" y="6"/>
                    <a:pt x="461" y="13"/>
                  </a:cubicBezTo>
                  <a:lnTo>
                    <a:pt x="461" y="27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CADECC54-B54F-467C-B5B0-1CE0E77A6E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2800" y="3322638"/>
              <a:ext cx="1716087" cy="1201738"/>
            </a:xfrm>
            <a:custGeom>
              <a:avLst/>
              <a:gdLst>
                <a:gd name="T0" fmla="*/ 647 w 647"/>
                <a:gd name="T1" fmla="*/ 433 h 453"/>
                <a:gd name="T2" fmla="*/ 618 w 647"/>
                <a:gd name="T3" fmla="*/ 453 h 453"/>
                <a:gd name="T4" fmla="*/ 29 w 647"/>
                <a:gd name="T5" fmla="*/ 453 h 453"/>
                <a:gd name="T6" fmla="*/ 0 w 647"/>
                <a:gd name="T7" fmla="*/ 433 h 453"/>
                <a:gd name="T8" fmla="*/ 0 w 647"/>
                <a:gd name="T9" fmla="*/ 20 h 453"/>
                <a:gd name="T10" fmla="*/ 29 w 647"/>
                <a:gd name="T11" fmla="*/ 0 h 453"/>
                <a:gd name="T12" fmla="*/ 618 w 647"/>
                <a:gd name="T13" fmla="*/ 0 h 453"/>
                <a:gd name="T14" fmla="*/ 647 w 647"/>
                <a:gd name="T15" fmla="*/ 20 h 453"/>
                <a:gd name="T16" fmla="*/ 647 w 647"/>
                <a:gd name="T17" fmla="*/ 433 h 4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7" h="453">
                  <a:moveTo>
                    <a:pt x="647" y="433"/>
                  </a:moveTo>
                  <a:cubicBezTo>
                    <a:pt x="647" y="444"/>
                    <a:pt x="634" y="453"/>
                    <a:pt x="618" y="453"/>
                  </a:cubicBezTo>
                  <a:cubicBezTo>
                    <a:pt x="29" y="453"/>
                    <a:pt x="29" y="453"/>
                    <a:pt x="29" y="453"/>
                  </a:cubicBezTo>
                  <a:cubicBezTo>
                    <a:pt x="13" y="453"/>
                    <a:pt x="0" y="444"/>
                    <a:pt x="0" y="43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13" y="0"/>
                    <a:pt x="29" y="0"/>
                  </a:cubicBezTo>
                  <a:cubicBezTo>
                    <a:pt x="618" y="0"/>
                    <a:pt x="618" y="0"/>
                    <a:pt x="618" y="0"/>
                  </a:cubicBezTo>
                  <a:cubicBezTo>
                    <a:pt x="634" y="0"/>
                    <a:pt x="647" y="9"/>
                    <a:pt x="647" y="20"/>
                  </a:cubicBezTo>
                  <a:lnTo>
                    <a:pt x="647" y="433"/>
                  </a:lnTo>
                  <a:close/>
                </a:path>
              </a:pathLst>
            </a:custGeom>
            <a:solidFill>
              <a:srgbClr val="F68D9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8" name="Freeform 48">
              <a:extLst>
                <a:ext uri="{FF2B5EF4-FFF2-40B4-BE49-F238E27FC236}">
                  <a16:creationId xmlns:a16="http://schemas.microsoft.com/office/drawing/2014/main" id="{180124DB-F2AE-47AC-981D-66F4BB1CB4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5975" y="2014538"/>
              <a:ext cx="800100" cy="1209675"/>
            </a:xfrm>
            <a:custGeom>
              <a:avLst/>
              <a:gdLst>
                <a:gd name="T0" fmla="*/ 302 w 302"/>
                <a:gd name="T1" fmla="*/ 436 h 456"/>
                <a:gd name="T2" fmla="*/ 288 w 302"/>
                <a:gd name="T3" fmla="*/ 456 h 456"/>
                <a:gd name="T4" fmla="*/ 13 w 302"/>
                <a:gd name="T5" fmla="*/ 456 h 456"/>
                <a:gd name="T6" fmla="*/ 0 w 302"/>
                <a:gd name="T7" fmla="*/ 436 h 456"/>
                <a:gd name="T8" fmla="*/ 0 w 302"/>
                <a:gd name="T9" fmla="*/ 20 h 456"/>
                <a:gd name="T10" fmla="*/ 13 w 302"/>
                <a:gd name="T11" fmla="*/ 0 h 456"/>
                <a:gd name="T12" fmla="*/ 288 w 302"/>
                <a:gd name="T13" fmla="*/ 0 h 456"/>
                <a:gd name="T14" fmla="*/ 302 w 302"/>
                <a:gd name="T15" fmla="*/ 20 h 456"/>
                <a:gd name="T16" fmla="*/ 302 w 302"/>
                <a:gd name="T17" fmla="*/ 436 h 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2" h="456">
                  <a:moveTo>
                    <a:pt x="302" y="436"/>
                  </a:moveTo>
                  <a:cubicBezTo>
                    <a:pt x="302" y="447"/>
                    <a:pt x="296" y="456"/>
                    <a:pt x="288" y="456"/>
                  </a:cubicBezTo>
                  <a:cubicBezTo>
                    <a:pt x="13" y="456"/>
                    <a:pt x="13" y="456"/>
                    <a:pt x="13" y="456"/>
                  </a:cubicBezTo>
                  <a:cubicBezTo>
                    <a:pt x="6" y="456"/>
                    <a:pt x="0" y="447"/>
                    <a:pt x="0" y="436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6" y="0"/>
                    <a:pt x="13" y="0"/>
                  </a:cubicBezTo>
                  <a:cubicBezTo>
                    <a:pt x="288" y="0"/>
                    <a:pt x="288" y="0"/>
                    <a:pt x="288" y="0"/>
                  </a:cubicBezTo>
                  <a:cubicBezTo>
                    <a:pt x="296" y="0"/>
                    <a:pt x="302" y="9"/>
                    <a:pt x="302" y="20"/>
                  </a:cubicBezTo>
                  <a:lnTo>
                    <a:pt x="302" y="436"/>
                  </a:lnTo>
                  <a:close/>
                </a:path>
              </a:pathLst>
            </a:custGeom>
            <a:solidFill>
              <a:srgbClr val="6DA799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350">
                <a:latin typeface="iCiel Cadena"/>
              </a:endParaRPr>
            </a:p>
          </p:txBody>
        </p:sp>
        <p:sp>
          <p:nvSpPr>
            <p:cNvPr id="69" name="Rectangle 49">
              <a:extLst>
                <a:ext uri="{FF2B5EF4-FFF2-40B4-BE49-F238E27FC236}">
                  <a16:creationId xmlns:a16="http://schemas.microsoft.com/office/drawing/2014/main" id="{15F1DBC8-B663-4CB9-9B42-271E4CB935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4697" y="1984678"/>
              <a:ext cx="604781" cy="3695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 sz="1500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LOVE</a:t>
              </a:r>
              <a:endParaRPr lang="zh-CN" altLang="zh-CN" sz="1200">
                <a:latin typeface="iCiel Cadena"/>
              </a:endParaRPr>
            </a:p>
          </p:txBody>
        </p:sp>
        <p:sp>
          <p:nvSpPr>
            <p:cNvPr id="70" name="Rectangle 50">
              <a:extLst>
                <a:ext uri="{FF2B5EF4-FFF2-40B4-BE49-F238E27FC236}">
                  <a16:creationId xmlns:a16="http://schemas.microsoft.com/office/drawing/2014/main" id="{41E5E95D-8AE9-420E-ABD9-6F7DD481F1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1149350"/>
              <a:ext cx="139261" cy="4250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 sz="1725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1" name="Rectangle 51">
              <a:extLst>
                <a:ext uri="{FF2B5EF4-FFF2-40B4-BE49-F238E27FC236}">
                  <a16:creationId xmlns:a16="http://schemas.microsoft.com/office/drawing/2014/main" id="{66B708E3-0311-4D3D-AC73-EE47BD38C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8300" y="3684588"/>
              <a:ext cx="14646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2" name="Rectangle 52">
              <a:extLst>
                <a:ext uri="{FF2B5EF4-FFF2-40B4-BE49-F238E27FC236}">
                  <a16:creationId xmlns:a16="http://schemas.microsoft.com/office/drawing/2014/main" id="{FBDF44F0-B975-4DBF-80DF-F60717F3BD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66125" y="1149350"/>
              <a:ext cx="260349" cy="425022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 sz="1725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3" name="Rectangle 53">
              <a:extLst>
                <a:ext uri="{FF2B5EF4-FFF2-40B4-BE49-F238E27FC236}">
                  <a16:creationId xmlns:a16="http://schemas.microsoft.com/office/drawing/2014/main" id="{1FB81681-A380-4158-9AF9-F7EFD2BDCA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6212" y="5449888"/>
              <a:ext cx="146466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L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4" name="Rectangle 54">
              <a:extLst>
                <a:ext uri="{FF2B5EF4-FFF2-40B4-BE49-F238E27FC236}">
                  <a16:creationId xmlns:a16="http://schemas.microsoft.com/office/drawing/2014/main" id="{2FA22E07-C71A-482B-9422-81D404C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36353" y="3302375"/>
              <a:ext cx="605164" cy="332626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 sz="1350">
                  <a:solidFill>
                    <a:schemeClr val="bg1"/>
                  </a:solidFill>
                  <a:latin typeface="iCiel Cadena"/>
                  <a:ea typeface="微软雅黑" panose="020B0503020204020204" pitchFamily="34" charset="-122"/>
                </a:rPr>
                <a:t>PIRCE</a:t>
              </a:r>
              <a:endParaRPr lang="zh-CN" altLang="zh-CN" sz="1050">
                <a:solidFill>
                  <a:schemeClr val="bg1"/>
                </a:solidFill>
                <a:latin typeface="iCiel Cadena"/>
              </a:endParaRPr>
            </a:p>
          </p:txBody>
        </p:sp>
        <p:sp>
          <p:nvSpPr>
            <p:cNvPr id="75" name="Rectangle 55">
              <a:extLst>
                <a:ext uri="{FF2B5EF4-FFF2-40B4-BE49-F238E27FC236}">
                  <a16:creationId xmlns:a16="http://schemas.microsoft.com/office/drawing/2014/main" id="{F4994BDB-0663-453D-8693-5509DC8D4A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275014"/>
              <a:ext cx="218498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G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6" name="Rectangle 56">
              <a:extLst>
                <a:ext uri="{FF2B5EF4-FFF2-40B4-BE49-F238E27FC236}">
                  <a16:creationId xmlns:a16="http://schemas.microsoft.com/office/drawing/2014/main" id="{9A64F0FB-6F84-4FFF-9CB8-EAFD443A43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3774" y="3709988"/>
              <a:ext cx="158470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S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7" name="Rectangle 57">
              <a:extLst>
                <a:ext uri="{FF2B5EF4-FFF2-40B4-BE49-F238E27FC236}">
                  <a16:creationId xmlns:a16="http://schemas.microsoft.com/office/drawing/2014/main" id="{E4C505D5-C5ED-434D-8653-EE649CADCB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602163"/>
              <a:ext cx="168074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T</a:t>
              </a:r>
              <a:endParaRPr lang="zh-CN" altLang="zh-CN" sz="1350">
                <a:latin typeface="iCiel Cadena"/>
              </a:endParaRPr>
            </a:p>
          </p:txBody>
        </p:sp>
        <p:sp>
          <p:nvSpPr>
            <p:cNvPr id="78" name="Rectangle 58">
              <a:extLst>
                <a:ext uri="{FF2B5EF4-FFF2-40B4-BE49-F238E27FC236}">
                  <a16:creationId xmlns:a16="http://schemas.microsoft.com/office/drawing/2014/main" id="{DEFF40AE-ED0F-4466-ABCE-E56616550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5463" y="4948238"/>
              <a:ext cx="216095" cy="4435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/>
              <a:r>
                <a:rPr lang="en-US" altLang="zh-CN">
                  <a:solidFill>
                    <a:srgbClr val="FFFFFF"/>
                  </a:solidFill>
                  <a:latin typeface="iCiel Cadena"/>
                  <a:ea typeface="微软雅黑" panose="020B0503020204020204" pitchFamily="34" charset="-122"/>
                </a:rPr>
                <a:t>H</a:t>
              </a:r>
              <a:endParaRPr lang="zh-CN" altLang="zh-CN" sz="1350">
                <a:latin typeface="iCiel Cadena"/>
              </a:endParaRPr>
            </a:p>
          </p:txBody>
        </p:sp>
      </p:grpSp>
      <p:sp>
        <p:nvSpPr>
          <p:cNvPr id="79" name="Rectangle 78"/>
          <p:cNvSpPr/>
          <p:nvPr/>
        </p:nvSpPr>
        <p:spPr>
          <a:xfrm>
            <a:off x="1474300" y="3294031"/>
            <a:ext cx="6316024" cy="623248"/>
          </a:xfrm>
          <a:prstGeom prst="rect">
            <a:avLst/>
          </a:prstGeom>
          <a:solidFill>
            <a:schemeClr val="bg1"/>
          </a:solidFill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 BIỆT VÀ HẸN GẶP LẠI</a:t>
            </a:r>
          </a:p>
        </p:txBody>
      </p:sp>
      <p:pic>
        <p:nvPicPr>
          <p:cNvPr id="83" name="图片 14">
            <a:extLst>
              <a:ext uri="{FF2B5EF4-FFF2-40B4-BE49-F238E27FC236}">
                <a16:creationId xmlns:a16="http://schemas.microsoft.com/office/drawing/2014/main" id="{24C4C1C4-43C3-40EE-887E-6B37C3452A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66" y="3988252"/>
            <a:ext cx="3063476" cy="1531187"/>
          </a:xfrm>
          <a:prstGeom prst="rect">
            <a:avLst/>
          </a:prstGeom>
        </p:spPr>
      </p:pic>
      <p:pic>
        <p:nvPicPr>
          <p:cNvPr id="84" name="图片 6">
            <a:extLst>
              <a:ext uri="{FF2B5EF4-FFF2-40B4-BE49-F238E27FC236}">
                <a16:creationId xmlns:a16="http://schemas.microsoft.com/office/drawing/2014/main" id="{D55673E8-2FB0-4E85-B254-56C877C27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7906" y="600082"/>
            <a:ext cx="1621562" cy="1941242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ACCBC54D-D611-4230-8038-232D5025C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2" y="2726100"/>
            <a:ext cx="442298" cy="39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2A6422E-1239-424D-A9AC-7C016DFA5003}"/>
              </a:ext>
            </a:extLst>
          </p:cNvPr>
          <p:cNvGrpSpPr/>
          <p:nvPr/>
        </p:nvGrpSpPr>
        <p:grpSpPr>
          <a:xfrm>
            <a:off x="417054" y="1124763"/>
            <a:ext cx="3100921" cy="1881127"/>
            <a:chOff x="301091" y="301982"/>
            <a:chExt cx="4134561" cy="25081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4BD8349-BD85-4613-9513-E9EC2902C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1091" y="301982"/>
              <a:ext cx="4134561" cy="250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D433534-521B-4282-B898-22AB8B0BD9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620" y="498387"/>
              <a:ext cx="1158339" cy="91447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2A6B08-FE37-4400-8D20-98F9E6C6C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84" b="91379" l="9605" r="89831">
                        <a14:foregroundMark x1="44068" y1="7471" x2="44068" y2="7471"/>
                        <a14:foregroundMark x1="41808" y1="46264" x2="41808" y2="46264"/>
                        <a14:foregroundMark x1="41808" y1="45690" x2="42373" y2="64655"/>
                        <a14:foregroundMark x1="42373" y1="64655" x2="35028" y2="75862"/>
                        <a14:foregroundMark x1="58192" y1="39368" x2="58192" y2="39368"/>
                        <a14:foregroundMark x1="46328" y1="37069" x2="46328" y2="37069"/>
                        <a14:foregroundMark x1="66667" y1="90230" x2="66667" y2="90230"/>
                        <a14:foregroundMark x1="65537" y1="91092" x2="65537" y2="91092"/>
                        <a14:foregroundMark x1="33898" y1="91379" x2="33898" y2="913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67900" y="3533078"/>
            <a:ext cx="1203934" cy="23670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26790" y="3153194"/>
            <a:ext cx="72856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2. Để đảm bảo an toàn về điện khi sử dụng máy tính thì ta nên làm những gì?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2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0AE030E9-A166-45CC-B296-E2C0C2E9EB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91" y="3810786"/>
            <a:ext cx="9493781" cy="3047214"/>
          </a:xfrm>
          <a:prstGeom prst="rect">
            <a:avLst/>
          </a:prstGeom>
        </p:spPr>
      </p:pic>
      <p:pic>
        <p:nvPicPr>
          <p:cNvPr id="7" name="图片 16">
            <a:extLst>
              <a:ext uri="{FF2B5EF4-FFF2-40B4-BE49-F238E27FC236}">
                <a16:creationId xmlns:a16="http://schemas.microsoft.com/office/drawing/2014/main" id="{518D1F5A-E2AF-49C3-B33D-F69466F112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300" y="1412898"/>
            <a:ext cx="1248572" cy="1134161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id="{63041091-0BD3-4662-B15D-68F18E82622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900" y="1890808"/>
            <a:ext cx="5669771" cy="15683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333866-77F2-49F2-BF57-C984FB997B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302" y="2726100"/>
            <a:ext cx="442298" cy="3904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0316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63041091-0BD3-4662-B15D-68F18E826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500" y="358726"/>
            <a:ext cx="5669771" cy="156833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9500" y="2459865"/>
            <a:ext cx="6291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1. Tư thế ngồi khi sử dụng máy tính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9500" y="3164171"/>
            <a:ext cx="3664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2. Chuột máy tính.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19500" y="3833873"/>
            <a:ext cx="6562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Times New Roman" pitchFamily="18" charset="0"/>
                <a:cs typeface="Times New Roman" pitchFamily="18" charset="0"/>
              </a:rPr>
              <a:t>3. Thực hành làm việc với máy tính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86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E10EB54-4731-4DD5-8421-518086FEA3E2}"/>
              </a:ext>
            </a:extLst>
          </p:cNvPr>
          <p:cNvSpPr/>
          <p:nvPr/>
        </p:nvSpPr>
        <p:spPr>
          <a:xfrm>
            <a:off x="460894" y="1076967"/>
            <a:ext cx="6158360" cy="536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 sz="21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vi-VN" sz="2100" b="1">
                <a:solidFill>
                  <a:srgbClr val="F03C69"/>
                </a:solidFill>
                <a:latin typeface="SVN-SAF" panose="02040603050506020204" pitchFamily="18" charset="0"/>
                <a:cs typeface="Times New Roman" panose="02020603050405020304" pitchFamily="18" charset="0"/>
              </a:rPr>
              <a:t>TƯ THẾ NGỒI KHI SỬ DỤNG MÁY TÍNH</a:t>
            </a:r>
            <a:endParaRPr lang="vi-VN" sz="2100" b="1">
              <a:solidFill>
                <a:srgbClr val="F03C69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4887A39-7735-4207-A78B-68076D1A4286}"/>
              </a:ext>
            </a:extLst>
          </p:cNvPr>
          <p:cNvGrpSpPr/>
          <p:nvPr/>
        </p:nvGrpSpPr>
        <p:grpSpPr>
          <a:xfrm>
            <a:off x="453100" y="1583790"/>
            <a:ext cx="8222210" cy="5274209"/>
            <a:chOff x="512219" y="900102"/>
            <a:chExt cx="10962946" cy="53646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AB2ABA5-E39F-453B-A1F6-A8A302CF76CF}"/>
                </a:ext>
              </a:extLst>
            </p:cNvPr>
            <p:cNvSpPr/>
            <p:nvPr/>
          </p:nvSpPr>
          <p:spPr>
            <a:xfrm>
              <a:off x="3379791" y="1086631"/>
              <a:ext cx="7173354" cy="7026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257175">
                <a:lnSpc>
                  <a:spcPct val="150000"/>
                </a:lnSpc>
              </a:pPr>
              <a:r>
                <a:rPr lang="vi-VN" sz="2100" b="1">
                  <a:solidFill>
                    <a:srgbClr val="7FC354"/>
                  </a:solidFill>
                  <a:latin typeface="SVN-Androgyne" panose="02040603050506020204" pitchFamily="18" charset="0"/>
                  <a:cs typeface="Times New Roman" panose="02020603050405020304" pitchFamily="18" charset="0"/>
                </a:rPr>
                <a:t>Tìm hiểu về tư thế ngồi khi sử dụng máy tính</a:t>
              </a:r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16B29C23-1986-4FCE-AE04-4E2E5FEDFBCC}"/>
                </a:ext>
              </a:extLst>
            </p:cNvPr>
            <p:cNvSpPr/>
            <p:nvPr/>
          </p:nvSpPr>
          <p:spPr>
            <a:xfrm>
              <a:off x="512219" y="1021437"/>
              <a:ext cx="10962946" cy="5243296"/>
            </a:xfrm>
            <a:prstGeom prst="roundRect">
              <a:avLst>
                <a:gd name="adj" fmla="val 3938"/>
              </a:avLst>
            </a:prstGeom>
            <a:noFill/>
            <a:ln w="381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9F981BEB-8658-4DB9-970A-DFF9F966A571}"/>
                </a:ext>
              </a:extLst>
            </p:cNvPr>
            <p:cNvGrpSpPr/>
            <p:nvPr/>
          </p:nvGrpSpPr>
          <p:grpSpPr>
            <a:xfrm>
              <a:off x="522612" y="900102"/>
              <a:ext cx="2898644" cy="880803"/>
              <a:chOff x="522612" y="900102"/>
              <a:chExt cx="2898644" cy="880803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0485714-67DE-444C-AB85-04CC1EF99EEE}"/>
                  </a:ext>
                </a:extLst>
              </p:cNvPr>
              <p:cNvGrpSpPr/>
              <p:nvPr/>
            </p:nvGrpSpPr>
            <p:grpSpPr>
              <a:xfrm>
                <a:off x="522612" y="1095583"/>
                <a:ext cx="2372989" cy="661656"/>
                <a:chOff x="5906375" y="1404722"/>
                <a:chExt cx="2372989" cy="661656"/>
              </a:xfrm>
            </p:grpSpPr>
            <p:sp>
              <p:nvSpPr>
                <p:cNvPr id="21" name="Rectangle: Top Corners Rounded 20">
                  <a:extLst>
                    <a:ext uri="{FF2B5EF4-FFF2-40B4-BE49-F238E27FC236}">
                      <a16:creationId xmlns:a16="http://schemas.microsoft.com/office/drawing/2014/main" id="{195ABAE6-A846-409B-85E5-4CD6FF370697}"/>
                    </a:ext>
                  </a:extLst>
                </p:cNvPr>
                <p:cNvSpPr/>
                <p:nvPr/>
              </p:nvSpPr>
              <p:spPr>
                <a:xfrm>
                  <a:off x="5981023" y="1404722"/>
                  <a:ext cx="2298341" cy="661656"/>
                </a:xfrm>
                <a:prstGeom prst="round2SameRect">
                  <a:avLst/>
                </a:prstGeom>
                <a:solidFill>
                  <a:srgbClr val="7FC35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 b="1">
                    <a:latin typeface="UTM Bienvenue" panose="02040603050506020204" pitchFamily="18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2D5722D-C4D9-4D78-80B8-7026BEF70276}"/>
                    </a:ext>
                  </a:extLst>
                </p:cNvPr>
                <p:cNvSpPr/>
                <p:nvPr/>
              </p:nvSpPr>
              <p:spPr>
                <a:xfrm>
                  <a:off x="5906375" y="1465062"/>
                  <a:ext cx="2135017" cy="57844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 defTabSz="257175">
                    <a:lnSpc>
                      <a:spcPct val="150000"/>
                    </a:lnSpc>
                  </a:pPr>
                  <a:r>
                    <a:rPr lang="en-US" sz="1650" b="1">
                      <a:solidFill>
                        <a:schemeClr val="bg1"/>
                      </a:solidFill>
                      <a:latin typeface="UTM Bienvenue" panose="02040603050506020204" pitchFamily="18" charset="0"/>
                      <a:cs typeface="Times New Roman" panose="02020603050405020304" pitchFamily="18" charset="0"/>
                    </a:rPr>
                    <a:t>HOẠT ĐỘNG </a:t>
                  </a:r>
                  <a:endParaRPr lang="vi-VN" sz="1650" b="1">
                    <a:solidFill>
                      <a:schemeClr val="bg1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5CFE52EF-B45D-41EF-AD98-6772D8E16074}"/>
                  </a:ext>
                </a:extLst>
              </p:cNvPr>
              <p:cNvGrpSpPr/>
              <p:nvPr/>
            </p:nvGrpSpPr>
            <p:grpSpPr>
              <a:xfrm rot="20419193">
                <a:off x="2468303" y="900102"/>
                <a:ext cx="952953" cy="880803"/>
                <a:chOff x="8974078" y="279854"/>
                <a:chExt cx="3397172" cy="3224225"/>
              </a:xfrm>
            </p:grpSpPr>
            <p:pic>
              <p:nvPicPr>
                <p:cNvPr id="19" name="Picture 5">
                  <a:extLst>
                    <a:ext uri="{FF2B5EF4-FFF2-40B4-BE49-F238E27FC236}">
                      <a16:creationId xmlns:a16="http://schemas.microsoft.com/office/drawing/2014/main" id="{1F1A57E2-D857-4D89-A4EF-C44572F690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8974078" y="279854"/>
                  <a:ext cx="3397172" cy="3224225"/>
                </a:xfrm>
                <a:prstGeom prst="rect">
                  <a:avLst/>
                </a:prstGeom>
              </p:spPr>
            </p:pic>
            <p:pic>
              <p:nvPicPr>
                <p:cNvPr id="20" name="Picture 6">
                  <a:extLst>
                    <a:ext uri="{FF2B5EF4-FFF2-40B4-BE49-F238E27FC236}">
                      <a16:creationId xmlns:a16="http://schemas.microsoft.com/office/drawing/2014/main" id="{987D6516-EAFE-4645-8413-365F09D829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xmlns="" r:embed="rId7"/>
                    </a:ext>
                  </a:extLst>
                </a:blip>
                <a:srcRect/>
                <a:stretch>
                  <a:fillRect/>
                </a:stretch>
              </p:blipFill>
              <p:spPr>
                <a:xfrm>
                  <a:off x="9264793" y="565916"/>
                  <a:ext cx="2916628" cy="2768146"/>
                </a:xfrm>
                <a:prstGeom prst="rect">
                  <a:avLst/>
                </a:prstGeom>
              </p:spPr>
            </p:pic>
          </p:grp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4F4984E6-5DDB-4389-BA4B-99FF68DE7565}"/>
                  </a:ext>
                </a:extLst>
              </p:cNvPr>
              <p:cNvSpPr/>
              <p:nvPr/>
            </p:nvSpPr>
            <p:spPr>
              <a:xfrm>
                <a:off x="2792351" y="1002361"/>
                <a:ext cx="363895" cy="7026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257175">
                  <a:lnSpc>
                    <a:spcPct val="150000"/>
                  </a:lnSpc>
                </a:pPr>
                <a:r>
                  <a:rPr lang="en-US" sz="2100" b="1">
                    <a:solidFill>
                      <a:schemeClr val="bg1"/>
                    </a:solidFill>
                    <a:latin typeface="UTM HelvetIns" panose="02040603050506020204" pitchFamily="18" charset="0"/>
                    <a:cs typeface="Times New Roman" panose="02020603050405020304" pitchFamily="18" charset="0"/>
                  </a:rPr>
                  <a:t>1</a:t>
                </a:r>
                <a:endParaRPr lang="vi-VN" sz="2100" b="1">
                  <a:solidFill>
                    <a:schemeClr val="bg1"/>
                  </a:solidFill>
                  <a:latin typeface="UTM Avo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0FE1FD9-657B-4C7F-892E-33FF212EA7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8197" y="3097424"/>
            <a:ext cx="7287605" cy="235202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32A609B0-A583-40E5-A6C4-2B8D6219BAC4}"/>
              </a:ext>
            </a:extLst>
          </p:cNvPr>
          <p:cNvSpPr/>
          <p:nvPr/>
        </p:nvSpPr>
        <p:spPr>
          <a:xfrm>
            <a:off x="1867785" y="5728942"/>
            <a:ext cx="5151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  <a:endParaRPr lang="vi-VN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8415A08-93F8-4B37-9C1B-5DB07B242145}"/>
              </a:ext>
            </a:extLst>
          </p:cNvPr>
          <p:cNvSpPr/>
          <p:nvPr/>
        </p:nvSpPr>
        <p:spPr>
          <a:xfrm>
            <a:off x="4445555" y="5728942"/>
            <a:ext cx="5151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  <a:endParaRPr lang="vi-VN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211BAD-7B85-4D38-B80F-2D3F36554F89}"/>
              </a:ext>
            </a:extLst>
          </p:cNvPr>
          <p:cNvSpPr/>
          <p:nvPr/>
        </p:nvSpPr>
        <p:spPr>
          <a:xfrm>
            <a:off x="7023325" y="5688850"/>
            <a:ext cx="515184" cy="464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57175">
              <a:lnSpc>
                <a:spcPct val="150000"/>
              </a:lnSpc>
            </a:pPr>
            <a:r>
              <a:rPr lang="en-US">
                <a:latin typeface="UTM Avo" panose="02040603050506020204" pitchFamily="18" charset="0"/>
                <a:cs typeface="Times New Roman" panose="02020603050405020304" pitchFamily="18" charset="0"/>
              </a:rPr>
              <a:t>c)</a:t>
            </a:r>
            <a:endParaRPr lang="vi-VN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4" descr="Káº¿t quáº£ hÃ¬nh áº£nh cho right icon">
            <a:extLst>
              <a:ext uri="{FF2B5EF4-FFF2-40B4-BE49-F238E27FC236}">
                <a16:creationId xmlns:a16="http://schemas.microsoft.com/office/drawing/2014/main" id="{BA426B50-E965-41AF-BCB4-AFA7506C8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082" y="5239214"/>
            <a:ext cx="515184" cy="5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wrong icon">
            <a:extLst>
              <a:ext uri="{FF2B5EF4-FFF2-40B4-BE49-F238E27FC236}">
                <a16:creationId xmlns:a16="http://schemas.microsoft.com/office/drawing/2014/main" id="{7378B4B5-D8E1-4674-B498-92E5F4FAC1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701" y="5241333"/>
            <a:ext cx="515184" cy="5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wrong icon">
            <a:extLst>
              <a:ext uri="{FF2B5EF4-FFF2-40B4-BE49-F238E27FC236}">
                <a16:creationId xmlns:a16="http://schemas.microsoft.com/office/drawing/2014/main" id="{52C0D306-F300-41CF-B622-7CEB7721D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120" y="5189992"/>
            <a:ext cx="515184" cy="51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8A4E0-C94D-4EFD-3D75-F16A63A20D9C}"/>
              </a:ext>
            </a:extLst>
          </p:cNvPr>
          <p:cNvSpPr txBox="1"/>
          <p:nvPr/>
        </p:nvSpPr>
        <p:spPr>
          <a:xfrm>
            <a:off x="1541588" y="5283474"/>
            <a:ext cx="97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BF4445-2583-DBF1-744D-D147F7FFCD04}"/>
              </a:ext>
            </a:extLst>
          </p:cNvPr>
          <p:cNvSpPr txBox="1"/>
          <p:nvPr/>
        </p:nvSpPr>
        <p:spPr>
          <a:xfrm>
            <a:off x="4127243" y="5364312"/>
            <a:ext cx="97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D717C5-7C3C-CFAD-97B6-E2B0B5063FB7}"/>
              </a:ext>
            </a:extLst>
          </p:cNvPr>
          <p:cNvSpPr txBox="1"/>
          <p:nvPr/>
        </p:nvSpPr>
        <p:spPr>
          <a:xfrm>
            <a:off x="6820916" y="5326141"/>
            <a:ext cx="972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0895" y="2458003"/>
            <a:ext cx="82144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Tư thế ngồi khi sử dụng máy tính của bạn nào sau đây là chưa đúng? Vì sao?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1966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5" grpId="0"/>
      <p:bldP spid="26" grpId="0"/>
      <p:bldP spid="28" grpId="0"/>
      <p:bldP spid="4" grpId="0"/>
      <p:bldP spid="8" grpId="0"/>
      <p:bldP spid="9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896F-3576-D1DC-BCD1-BBCC1E06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479"/>
            <a:ext cx="2876302" cy="38098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B10B7-061C-DB1B-E91B-D5C75D1B3F68}"/>
              </a:ext>
            </a:extLst>
          </p:cNvPr>
          <p:cNvSpPr txBox="1"/>
          <p:nvPr/>
        </p:nvSpPr>
        <p:spPr>
          <a:xfrm>
            <a:off x="250796" y="4826266"/>
            <a:ext cx="237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5CFE2ED-9A0E-E741-9452-0C1BC5920E95}"/>
              </a:ext>
            </a:extLst>
          </p:cNvPr>
          <p:cNvSpPr/>
          <p:nvPr/>
        </p:nvSpPr>
        <p:spPr>
          <a:xfrm>
            <a:off x="1680958" y="333697"/>
            <a:ext cx="4860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Thảo luận nhóm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0D63CC-9B10-F17C-7A18-148207EEB6F1}"/>
              </a:ext>
            </a:extLst>
          </p:cNvPr>
          <p:cNvSpPr txBox="1"/>
          <p:nvPr/>
        </p:nvSpPr>
        <p:spPr>
          <a:xfrm>
            <a:off x="3001385" y="1794666"/>
            <a:ext cx="6013524" cy="3262432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hỏi thảo luận</a:t>
            </a:r>
          </a:p>
          <a:p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sử dụng máy tính em </a:t>
            </a: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ngồi: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Mắt hướng như </a:t>
            </a: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thế nào? Và khoảng cách từ mắt đến màn hình là bao nhiêu cm?</a:t>
            </a:r>
          </a:p>
          <a:p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Tay,lưng phải để như </a:t>
            </a:r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thế nào </a:t>
            </a:r>
            <a:r>
              <a:rPr lang="en-US" sz="3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928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896F-3576-D1DC-BCD1-BBCC1E06D8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599" y="2481760"/>
            <a:ext cx="3472105" cy="3809858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1F045A7-09EE-7419-0E3A-C215D3FACB17}"/>
              </a:ext>
            </a:extLst>
          </p:cNvPr>
          <p:cNvGrpSpPr/>
          <p:nvPr/>
        </p:nvGrpSpPr>
        <p:grpSpPr>
          <a:xfrm>
            <a:off x="3098042" y="1531167"/>
            <a:ext cx="3002507" cy="2453980"/>
            <a:chOff x="3098042" y="1531167"/>
            <a:chExt cx="3002507" cy="245398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59A39D3-E8D0-1603-91F2-183FBFD63028}"/>
                </a:ext>
              </a:extLst>
            </p:cNvPr>
            <p:cNvCxnSpPr>
              <a:cxnSpLocks/>
            </p:cNvCxnSpPr>
            <p:nvPr/>
          </p:nvCxnSpPr>
          <p:spPr>
            <a:xfrm>
              <a:off x="3098042" y="3985147"/>
              <a:ext cx="1173707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E3B06645-DC81-986F-502B-1FBD618A1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71749" y="2335196"/>
              <a:ext cx="0" cy="1649951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41F527-0C3E-7620-1E68-51508AE0551E}"/>
                </a:ext>
              </a:extLst>
            </p:cNvPr>
            <p:cNvSpPr txBox="1"/>
            <p:nvPr/>
          </p:nvSpPr>
          <p:spPr>
            <a:xfrm>
              <a:off x="3725839" y="1531167"/>
              <a:ext cx="23747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Ngồi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lưng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thoải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mái</a:t>
              </a:r>
              <a:endParaRPr lang="en-US" sz="2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3E46822-221E-4E4D-D804-5424D465D7AB}"/>
              </a:ext>
            </a:extLst>
          </p:cNvPr>
          <p:cNvGrpSpPr/>
          <p:nvPr/>
        </p:nvGrpSpPr>
        <p:grpSpPr>
          <a:xfrm>
            <a:off x="3138986" y="3981973"/>
            <a:ext cx="3507473" cy="830997"/>
            <a:chOff x="3138986" y="3981973"/>
            <a:chExt cx="3507473" cy="83099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D811E2B5-5A5A-93CB-DD66-CDBFFD32301D}"/>
                </a:ext>
              </a:extLst>
            </p:cNvPr>
            <p:cNvCxnSpPr>
              <a:cxnSpLocks/>
            </p:cNvCxnSpPr>
            <p:nvPr/>
          </p:nvCxnSpPr>
          <p:spPr>
            <a:xfrm>
              <a:off x="3138986" y="4517410"/>
              <a:ext cx="1173707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4B0CAA9-DB1F-1CFD-9B5B-4FC622CB19E1}"/>
                </a:ext>
              </a:extLst>
            </p:cNvPr>
            <p:cNvSpPr txBox="1"/>
            <p:nvPr/>
          </p:nvSpPr>
          <p:spPr>
            <a:xfrm>
              <a:off x="4271749" y="3981973"/>
              <a:ext cx="23747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ngang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2400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err="1">
                  <a:solidFill>
                    <a:schemeClr val="bg2">
                      <a:lumMod val="2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phím</a:t>
              </a:r>
              <a:endParaRPr lang="en-US" sz="240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EEDB10B7-061C-DB1B-E91B-D5C75D1B3F68}"/>
              </a:ext>
            </a:extLst>
          </p:cNvPr>
          <p:cNvSpPr txBox="1"/>
          <p:nvPr/>
        </p:nvSpPr>
        <p:spPr>
          <a:xfrm>
            <a:off x="887108" y="6062638"/>
            <a:ext cx="23747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ngồi</a:t>
            </a:r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44B54D-0C28-282D-CE1E-A8B612C5AE07}"/>
              </a:ext>
            </a:extLst>
          </p:cNvPr>
          <p:cNvSpPr txBox="1"/>
          <p:nvPr/>
        </p:nvSpPr>
        <p:spPr>
          <a:xfrm>
            <a:off x="1130901" y="3054124"/>
            <a:ext cx="12419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– 80 cm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F0C224-B4BE-3F04-072C-B7FB85A70C39}"/>
              </a:ext>
            </a:extLst>
          </p:cNvPr>
          <p:cNvSpPr txBox="1"/>
          <p:nvPr/>
        </p:nvSpPr>
        <p:spPr>
          <a:xfrm>
            <a:off x="24697" y="1415215"/>
            <a:ext cx="3701142" cy="1200329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+Mắt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hướng như thế nào? Và khoảng cách từ mắt đến màn hình là bao nhiêu cm?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18D602-4BC3-9088-A584-AD29B7B0B9B8}"/>
              </a:ext>
            </a:extLst>
          </p:cNvPr>
          <p:cNvSpPr txBox="1"/>
          <p:nvPr/>
        </p:nvSpPr>
        <p:spPr>
          <a:xfrm>
            <a:off x="4913194" y="446413"/>
            <a:ext cx="4229469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lưng phải để 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thế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nào?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9770E-37DD-1199-23AD-B9716586149E}"/>
              </a:ext>
            </a:extLst>
          </p:cNvPr>
          <p:cNvSpPr txBox="1"/>
          <p:nvPr/>
        </p:nvSpPr>
        <p:spPr>
          <a:xfrm>
            <a:off x="4913194" y="492579"/>
            <a:ext cx="3701142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Ngồi đúng tư thế giúp em tránh được các bệnh về gì?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F2E536-E039-9182-1B41-E43DD4010B89}"/>
              </a:ext>
            </a:extLst>
          </p:cNvPr>
          <p:cNvSpPr txBox="1"/>
          <p:nvPr/>
        </p:nvSpPr>
        <p:spPr>
          <a:xfrm>
            <a:off x="5441521" y="2453959"/>
            <a:ext cx="3701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Ngồi đúng tư thế giúp em tránh được các bệnh về cột sống và mắt</a:t>
            </a:r>
          </a:p>
        </p:txBody>
      </p:sp>
    </p:spTree>
    <p:extLst>
      <p:ext uri="{BB962C8B-B14F-4D97-AF65-F5344CB8AC3E}">
        <p14:creationId xmlns:p14="http://schemas.microsoft.com/office/powerpoint/2010/main" val="7018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8" presetClass="exit" presetSubtype="1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 animBg="1"/>
      <p:bldP spid="6" grpId="1" animBg="1"/>
      <p:bldP spid="7" grpId="0" animBg="1"/>
      <p:bldP spid="7" grpId="1" animBg="1"/>
      <p:bldP spid="2" grpId="0" animBg="1"/>
      <p:bldP spid="2" grpId="1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3D94CA-67BE-F0E6-E276-9BD77BA323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608"/>
            <a:ext cx="8583118" cy="67443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709E3B-BA50-E544-DF75-B8E4D54231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3128" y="3855495"/>
            <a:ext cx="1471602" cy="21174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9FD98-94A5-6186-4AAA-095A55690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322" y="3645966"/>
            <a:ext cx="960777" cy="211741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3C5BE03-6F43-E343-6C3E-EAB1DC9BB9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8079" y="3429000"/>
            <a:ext cx="735577" cy="25364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55F388-CC25-93E8-ECD1-896DFEC662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6918" y="3645966"/>
            <a:ext cx="1911412" cy="23525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DB9A4C8-99CE-327B-1BC2-B254E1CDEA9A}"/>
              </a:ext>
            </a:extLst>
          </p:cNvPr>
          <p:cNvSpPr txBox="1"/>
          <p:nvPr/>
        </p:nvSpPr>
        <p:spPr>
          <a:xfrm>
            <a:off x="2235201" y="1094620"/>
            <a:ext cx="548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Em nên dừng lại, nghỉ ngơi và thư giãn sau khoảng 30 phút sử dụng máy tính</a:t>
            </a:r>
          </a:p>
        </p:txBody>
      </p:sp>
    </p:spTree>
    <p:extLst>
      <p:ext uri="{BB962C8B-B14F-4D97-AF65-F5344CB8AC3E}">
        <p14:creationId xmlns:p14="http://schemas.microsoft.com/office/powerpoint/2010/main" val="34262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81481E-6 L 0.28229 -0.013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6 L 0.42778 0.0347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89" y="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21.8|32.7|2.7|1.5|1.1"/>
</p:tagLst>
</file>

<file path=ppt/theme/theme1.xml><?xml version="1.0" encoding="utf-8"?>
<a:theme xmlns:a="http://schemas.openxmlformats.org/drawingml/2006/main" name="1_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219" row="2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1EB083A-1763-4D66-95CB-F09D53A1A9B7}">
  <we:reference id="wa104380907" version="3.0.0.1" store="en-US" storeType="OMEX"/>
  <we:alternateReferences>
    <we:reference id="wa104380907" version="3.0.0.1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6620</TotalTime>
  <Words>771</Words>
  <Application>Microsoft Office PowerPoint</Application>
  <PresentationFormat>On-screen Show (4:3)</PresentationFormat>
  <Paragraphs>113</Paragraphs>
  <Slides>26</Slides>
  <Notes>4</Notes>
  <HiddenSlides>4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41" baseType="lpstr">
      <vt:lpstr>微软雅黑</vt:lpstr>
      <vt:lpstr>Arial</vt:lpstr>
      <vt:lpstr>Arial-Rounded</vt:lpstr>
      <vt:lpstr>Baskerville Old Face</vt:lpstr>
      <vt:lpstr>Calibri</vt:lpstr>
      <vt:lpstr>Calibri Light</vt:lpstr>
      <vt:lpstr>等线</vt:lpstr>
      <vt:lpstr>iCiel Cadena</vt:lpstr>
      <vt:lpstr>SVN-Androgyne</vt:lpstr>
      <vt:lpstr>SVN-SAF</vt:lpstr>
      <vt:lpstr>Times New Roman</vt:lpstr>
      <vt:lpstr>UTM Avo</vt:lpstr>
      <vt:lpstr>UTM Bienvenue</vt:lpstr>
      <vt:lpstr>UTM HelvetIns</vt:lpstr>
      <vt:lpstr>1_Office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Uyen Uyen</dc:creator>
  <cp:lastModifiedBy>Windows User</cp:lastModifiedBy>
  <cp:revision>222</cp:revision>
  <dcterms:created xsi:type="dcterms:W3CDTF">2021-11-14T08:33:55Z</dcterms:created>
  <dcterms:modified xsi:type="dcterms:W3CDTF">2023-10-17T09:03:50Z</dcterms:modified>
</cp:coreProperties>
</file>