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9" r:id="rId2"/>
    <p:sldId id="290" r:id="rId3"/>
    <p:sldId id="331" r:id="rId4"/>
    <p:sldId id="292" r:id="rId5"/>
    <p:sldId id="295" r:id="rId6"/>
    <p:sldId id="336" r:id="rId7"/>
    <p:sldId id="339" r:id="rId8"/>
    <p:sldId id="340" r:id="rId9"/>
    <p:sldId id="333" r:id="rId10"/>
    <p:sldId id="334" r:id="rId11"/>
    <p:sldId id="342" r:id="rId12"/>
    <p:sldId id="343" r:id="rId13"/>
    <p:sldId id="299" r:id="rId14"/>
    <p:sldId id="350" r:id="rId15"/>
    <p:sldId id="360" r:id="rId16"/>
    <p:sldId id="347" r:id="rId17"/>
    <p:sldId id="259" r:id="rId18"/>
    <p:sldId id="344" r:id="rId19"/>
    <p:sldId id="260" r:id="rId20"/>
    <p:sldId id="351" r:id="rId21"/>
    <p:sldId id="352" r:id="rId22"/>
    <p:sldId id="353" r:id="rId23"/>
    <p:sldId id="355" r:id="rId24"/>
    <p:sldId id="261" r:id="rId25"/>
    <p:sldId id="358" r:id="rId26"/>
    <p:sldId id="356" r:id="rId27"/>
    <p:sldId id="357" r:id="rId28"/>
    <p:sldId id="258" r:id="rId29"/>
    <p:sldId id="319" r:id="rId30"/>
    <p:sldId id="321" r:id="rId31"/>
    <p:sldId id="323" r:id="rId32"/>
  </p:sldIdLst>
  <p:sldSz cx="12192000" cy="6858000"/>
  <p:notesSz cx="6858000" cy="9144000"/>
  <p:custDataLst>
    <p:tags r:id="rId34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82" autoAdjust="0"/>
    <p:restoredTop sz="94660"/>
  </p:normalViewPr>
  <p:slideViewPr>
    <p:cSldViewPr snapToGrid="0">
      <p:cViewPr>
        <p:scale>
          <a:sx n="69" d="100"/>
          <a:sy n="69" d="100"/>
        </p:scale>
        <p:origin x="-540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94C74-3632-4578-B77C-A899211C85AE}" type="datetimeFigureOut">
              <a:rPr lang="en-US" smtClean="0"/>
              <a:t>11/22/2021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13809-350A-49AE-96E5-07AA02A18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57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C30ADB-39C3-4045-A529-EC78A6BD80E8}" type="slidenum">
              <a:rPr lang="vi-V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vi-V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18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69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43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3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69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922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922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02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88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62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29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69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58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65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694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639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639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897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259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630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92B8-C55B-4D4B-8103-BF049359856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41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092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92B8-C55B-4D4B-8103-BF049359856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89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CE630C-E781-4CED-BCC2-2759EDF818C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53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92B8-C55B-4D4B-8103-BF04935985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10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420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88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543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109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13809-350A-49AE-96E5-07AA02A18C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6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03365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034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7397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00172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7701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290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564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9281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4439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46937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890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4398F-ED3A-4F5E-BC1A-7C42BA3E7B4D}" type="datetimeFigureOut">
              <a:rPr lang="vi-VN" smtClean="0"/>
              <a:t>22/11/2021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B9219-A6F7-4B10-85A6-4DBD24779F2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1825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hyperlink" Target="mailto:vuthiphuong1981@gmail.com" TargetMode="Externa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PNG"/><Relationship Id="rId12" Type="http://schemas.openxmlformats.org/officeDocument/2006/relationships/image" Target="../media/image2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gif"/><Relationship Id="rId10" Type="http://schemas.openxmlformats.org/officeDocument/2006/relationships/image" Target="../media/image20.PNG"/><Relationship Id="rId4" Type="http://schemas.openxmlformats.org/officeDocument/2006/relationships/image" Target="../media/image5.jp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wmv"/><Relationship Id="rId2" Type="http://schemas.microsoft.com/office/2007/relationships/media" Target="../media/media3.wmv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3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1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36.jfif"/><Relationship Id="rId4" Type="http://schemas.openxmlformats.org/officeDocument/2006/relationships/image" Target="../media/image3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38.gif"/><Relationship Id="rId4" Type="http://schemas.openxmlformats.org/officeDocument/2006/relationships/image" Target="../media/image3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39.jpeg"/><Relationship Id="rId4" Type="http://schemas.openxmlformats.org/officeDocument/2006/relationships/image" Target="../media/image3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14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4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43.png"/><Relationship Id="rId2" Type="http://schemas.microsoft.com/office/2007/relationships/media" Target="../media/media4.mp4"/><Relationship Id="rId1" Type="http://schemas.openxmlformats.org/officeDocument/2006/relationships/tags" Target="../tags/tag30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31.xml"/><Relationship Id="rId6" Type="http://schemas.openxmlformats.org/officeDocument/2006/relationships/image" Target="../media/image44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5.PNG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8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"/>
            <a:ext cx="12192000" cy="6857766"/>
          </a:xfrm>
          <a:prstGeom prst="rect">
            <a:avLst/>
          </a:prstGeom>
        </p:spPr>
      </p:pic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3477482" y="279143"/>
            <a:ext cx="4790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ỦY BAN NHÂN DÂN HUYỆN TIÊN LÃNG</a:t>
            </a:r>
          </a:p>
          <a:p>
            <a:pPr algn="ctr" eaLnBrk="1" hangingPunct="1"/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TRƯỜNG TIỂU HỌC TIÊN THẮNG </a:t>
            </a:r>
            <a:endParaRPr lang="vi-VN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531339" y="1064418"/>
            <a:ext cx="444574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GIẢNG E - LEARNING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8396" y="1295400"/>
            <a:ext cx="655520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THEME </a:t>
            </a:r>
            <a:r>
              <a:rPr lang="en-US" sz="2400" b="1" dirty="0">
                <a:solidFill>
                  <a:srgbClr val="FF0000"/>
                </a:solidFill>
              </a:rPr>
              <a:t>3: BODY AND FACE</a:t>
            </a:r>
            <a:endParaRPr lang="en-US" sz="2400" dirty="0">
              <a:solidFill>
                <a:srgbClr val="FF0000"/>
              </a:solidFill>
            </a:endParaRPr>
          </a:p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Lesson 1/P. 30</a:t>
            </a:r>
            <a:endParaRPr lang="en-US" sz="2400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b="1" dirty="0" smtClean="0">
                <a:solidFill>
                  <a:srgbClr val="FF0000"/>
                </a:solidFill>
              </a:rPr>
              <a:t>MÔN: TIẾNG ANH 4 – I-LEARN SMART START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VŨ THỊ PHƯỢNG</a:t>
            </a:r>
          </a:p>
          <a:p>
            <a:pPr>
              <a:defRPr/>
            </a:pP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Tiên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Thắng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Tiên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Lãng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Hải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Phòng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5"/>
              </a:rPr>
              <a:t>vuthiphuong1981@gmail.com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0793214478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dirty="0">
                <a:latin typeface="+mn-lt"/>
                <a:cs typeface="+mn-cs"/>
              </a:rPr>
              <a:t/>
            </a:r>
            <a:br>
              <a:rPr lang="vi-VN" dirty="0">
                <a:latin typeface="+mn-lt"/>
                <a:cs typeface="+mn-cs"/>
              </a:rPr>
            </a:b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TextBox 6"/>
          <p:cNvSpPr txBox="1">
            <a:spLocks noChangeArrowheads="1"/>
          </p:cNvSpPr>
          <p:nvPr/>
        </p:nvSpPr>
        <p:spPr bwMode="auto">
          <a:xfrm>
            <a:off x="3739166" y="4325534"/>
            <a:ext cx="235683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11/2021</a:t>
            </a:r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0250432"/>
      </p:ext>
    </p:extLst>
  </p:cSld>
  <p:clrMapOvr>
    <a:masterClrMapping/>
  </p:clrMapOvr>
  <p:transition advTm="18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Interaction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83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"/>
    </mc:Choice>
    <mc:Fallback xmlns="">
      <p:transition spd="slow" advTm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09307" y="2660237"/>
            <a:ext cx="50455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Checking Vocabulary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34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21"/>
    </mc:Choice>
    <mc:Fallback xmlns="">
      <p:transition spd="slow" advTm="21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41 -0.03634 C -0.18132 0.01667 -0.17585 0.09074 -0.15592 0.08959 C -0.12713 0.08959 -0.12505 -0.15833 -0.09053 -0.15926 C -0.05966 -0.15926 -0.0762 0.05764 -0.04624 0.05672 C -0.01537 0.05672 -0.03192 -0.10023 0.00143 -0.10023 C 0.03139 -0.10023 0.01459 0.00556 0.04116 0.00556 C 0.06669 0.00556 0.0534 -0.07523 0.07659 -0.07523 C 0.09001 -0.07523 0.09105 -0.05324 0.09235 -0.03634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21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"/>
    </mc:Choice>
    <mc:Fallback xmlns="">
      <p:transition spd="slow" advTm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32133" y="1010351"/>
            <a:ext cx="2308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this?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7" y="2627268"/>
            <a:ext cx="3048000" cy="2857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83" y="1579292"/>
            <a:ext cx="3448532" cy="34580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83" y="1579292"/>
            <a:ext cx="3448532" cy="3685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83" y="1533571"/>
            <a:ext cx="3897054" cy="3730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83" y="1579292"/>
            <a:ext cx="4341191" cy="35530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524" y="1579293"/>
            <a:ext cx="4553670" cy="36850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83" y="1569646"/>
            <a:ext cx="4484883" cy="35626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4" y="822960"/>
            <a:ext cx="4867819" cy="46618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633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350"/>
    </mc:Choice>
    <mc:Fallback xmlns="">
      <p:transition spd="slow" advTm="51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09307" y="2660237"/>
            <a:ext cx="7422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read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23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21"/>
    </mc:Choice>
    <mc:Fallback xmlns="">
      <p:transition spd="slow" advTm="12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41 -0.03634 C -0.18132 0.01667 -0.17585 0.09074 -0.15592 0.08959 C -0.12713 0.08959 -0.12505 -0.15833 -0.09053 -0.15926 C -0.05966 -0.15926 -0.0762 0.05764 -0.04624 0.05672 C -0.01537 0.05672 -0.03192 -0.10023 0.00143 -0.10023 C 0.03139 -0.10023 0.01459 0.00556 0.04116 0.00556 C 0.06669 0.00556 0.0534 -0.07523 0.07659 -0.07523 C 0.09001 -0.07523 0.09105 -0.05324 0.09235 -0.03634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06"/>
            <a:ext cx="12192000" cy="6795679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02100" cy="391885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00" y="124691"/>
            <a:ext cx="5389900" cy="37941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454" y="3918856"/>
            <a:ext cx="4888058" cy="29391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04" y="3918856"/>
            <a:ext cx="7184036" cy="2872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259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99"/>
    </mc:Choice>
    <mc:Fallback xmlns="">
      <p:transition spd="slow" advTm="809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06"/>
            <a:ext cx="12192000" cy="6795679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4680"/>
            <a:ext cx="6802100" cy="316417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00" y="584863"/>
            <a:ext cx="5389900" cy="33339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8857"/>
            <a:ext cx="4794604" cy="29391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04" y="3918856"/>
            <a:ext cx="7184036" cy="2872318"/>
          </a:xfrm>
          <a:prstGeom prst="rect">
            <a:avLst/>
          </a:prstGeom>
        </p:spPr>
      </p:pic>
      <p:sp>
        <p:nvSpPr>
          <p:cNvPr id="11" name="Title 10"/>
          <p:cNvSpPr txBox="1">
            <a:spLocks noGrp="1"/>
          </p:cNvSpPr>
          <p:nvPr>
            <p:ph type="title"/>
          </p:nvPr>
        </p:nvSpPr>
        <p:spPr>
          <a:xfrm>
            <a:off x="237309" y="0"/>
            <a:ext cx="3916680" cy="7017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Who are they?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751915" y="584863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10800000">
            <a:off x="242983" y="2128414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10800000">
            <a:off x="1454195" y="2126276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38479" y="-6788"/>
            <a:ext cx="746486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Call out the body parts you can see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126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45"/>
    </mc:Choice>
    <mc:Fallback xmlns="">
      <p:transition spd="slow" advTm="15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1" y="1881051"/>
            <a:ext cx="9405258" cy="41539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170" y="541700"/>
            <a:ext cx="5880327" cy="1228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556335"/>
      </p:ext>
    </p:extLst>
  </p:cSld>
  <p:clrMapOvr>
    <a:masterClrMapping/>
  </p:clrMapOvr>
  <p:transition spd="slow" advTm="6408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tory.wmv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466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97"/>
    </mc:Choice>
    <mc:Fallback xmlns="">
      <p:transition spd="slow" advTm="64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40262" y="230204"/>
            <a:ext cx="7532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Listen to the story again and repeat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14" y="1068720"/>
            <a:ext cx="10007170" cy="50400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14" y="1068720"/>
            <a:ext cx="9911121" cy="50400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14" y="898902"/>
            <a:ext cx="9788946" cy="50185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14" y="1068720"/>
            <a:ext cx="9911121" cy="54627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2172630"/>
      </p:ext>
    </p:extLst>
  </p:cSld>
  <p:clrMapOvr>
    <a:masterClrMapping/>
  </p:clrMapOvr>
  <p:transition spd="slow" advTm="12532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45972" y="412208"/>
            <a:ext cx="6096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Smart start 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Theme 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BODY AND FACE</a:t>
            </a:r>
            <a:endParaRPr lang="en-US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Period 1</a:t>
            </a:r>
            <a:endParaRPr lang="en-US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ideo-1637567695.mp4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74716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298291"/>
      </p:ext>
    </p:extLst>
  </p:cSld>
  <p:clrMapOvr>
    <a:masterClrMapping/>
  </p:clrMapOvr>
  <p:transition spd="slow" advTm="1169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09307" y="2660237"/>
            <a:ext cx="64824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tick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23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21"/>
    </mc:Choice>
    <mc:Fallback xmlns="">
      <p:transition spd="slow" advTm="12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41 -0.03634 C -0.18132 0.01667 -0.17585 0.09074 -0.15592 0.08959 C -0.12713 0.08959 -0.12505 -0.15833 -0.09053 -0.15926 C -0.05966 -0.15926 -0.0762 0.05764 -0.04624 0.05672 C -0.01537 0.05672 -0.03192 -0.10023 0.00143 -0.10023 C 0.03139 -0.10023 0.01459 0.00556 0.04116 0.00556 C 0.06669 0.00556 0.0534 -0.07523 0.07659 -0.07523 C 0.09001 -0.07523 0.09105 -0.05324 0.09235 -0.03634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40080" y="248193"/>
            <a:ext cx="33177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Example:</a:t>
            </a:r>
            <a:endParaRPr lang="en-US" sz="6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50" y="2338458"/>
            <a:ext cx="3060681" cy="28864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71" y="2338457"/>
            <a:ext cx="2834640" cy="2886479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756263" y="1356189"/>
            <a:ext cx="1593668" cy="13349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1</a:t>
            </a:r>
            <a:endParaRPr lang="en-US" sz="5400" dirty="0"/>
          </a:p>
        </p:txBody>
      </p:sp>
      <p:sp>
        <p:nvSpPr>
          <p:cNvPr id="9" name="Rectangle 8"/>
          <p:cNvSpPr/>
          <p:nvPr/>
        </p:nvSpPr>
        <p:spPr>
          <a:xfrm>
            <a:off x="1254034" y="5553890"/>
            <a:ext cx="651156" cy="50945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20343" y="5553891"/>
            <a:ext cx="651156" cy="50945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747" y="5584996"/>
            <a:ext cx="602110" cy="4543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69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530"/>
    </mc:Choice>
    <mc:Fallback xmlns="">
      <p:transition spd="slow" advTm="53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2898E-7 4.44444E-6 L 0.1343 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8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91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"/>
    </mc:Choice>
    <mc:Fallback xmlns="">
      <p:transition spd="slow" advTm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09307" y="2660237"/>
            <a:ext cx="47581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765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21"/>
    </mc:Choice>
    <mc:Fallback xmlns="">
      <p:transition spd="slow" advTm="12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41 -0.03634 C -0.18132 0.01667 -0.17585 0.09074 -0.15592 0.08959 C -0.12713 0.08959 -0.12505 -0.15833 -0.09053 -0.15926 C -0.05966 -0.15926 -0.0762 0.05764 -0.04624 0.05672 C -0.01537 0.05672 -0.03192 -0.10023 0.00143 -0.10023 C 0.03139 -0.10023 0.01459 0.00556 0.04116 0.00556 C 0.06669 0.00556 0.0534 -0.07523 0.07659 -0.07523 C 0.09001 -0.07523 0.09105 -0.05324 0.09235 -0.03634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309" y="3030583"/>
            <a:ext cx="7406640" cy="33440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7" name="Cloud Callout 6"/>
          <p:cNvSpPr/>
          <p:nvPr/>
        </p:nvSpPr>
        <p:spPr>
          <a:xfrm>
            <a:off x="718458" y="888274"/>
            <a:ext cx="4206240" cy="1750422"/>
          </a:xfrm>
          <a:prstGeom prst="cloudCallout">
            <a:avLst>
              <a:gd name="adj1" fmla="val 15695"/>
              <a:gd name="adj2" fmla="val 9430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What’s this?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376853" y="1212023"/>
            <a:ext cx="4818017" cy="1818560"/>
          </a:xfrm>
          <a:prstGeom prst="cloudCallout">
            <a:avLst>
              <a:gd name="adj1" fmla="val -21799"/>
              <a:gd name="adj2" fmla="val 76602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It’s my head.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359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2377">
        <p:split orient="vert"/>
      </p:transition>
    </mc:Choice>
    <mc:Fallback xmlns="">
      <p:transition spd="slow" advTm="2237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83726" y="13846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0398" y="1369274"/>
            <a:ext cx="46839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What’s  = What is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6672" y="2659559"/>
            <a:ext cx="2212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It’s = It is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021713"/>
            <a:ext cx="1905000" cy="1905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672" y="2496094"/>
            <a:ext cx="1905000" cy="190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51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9108">
        <p:split orient="vert"/>
      </p:transition>
    </mc:Choice>
    <mc:Fallback xmlns="">
      <p:transition spd="slow" advTm="1910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48 0.00394 C 0.06943 0.05695 0.07451 0.13102 0.09249 0.12986 C 0.11854 0.12986 0.12049 -0.11805 0.1515 -0.11898 C 0.1795 -0.11898 0.16452 0.09792 0.19149 0.09699 C 0.21949 0.09699 0.20451 -0.05995 0.23447 -0.05995 C 0.26143 -0.05995 0.24645 0.04584 0.27042 0.04584 C 0.29348 0.04584 0.28149 -0.03495 0.30247 -0.03495 C 0.31445 -0.03495 0.31549 -0.01296 0.31653 0.00394 " pathEditMode="relative" rAng="0" ptsTypes="ffffffff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53" y="20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41E-6 2.22222E-6 C 0.00065 0.05301 0.0026 0.12708 0.00938 0.12592 C 0.01928 0.12592 0.02006 -0.12199 0.03178 -0.12292 C 0.04246 -0.12292 0.03673 0.09398 0.04702 0.09305 C 0.0577 0.09305 0.05197 -0.06389 0.06344 -0.06389 C 0.0736 -0.06389 0.06799 0.0419 0.07698 0.0419 C 0.08584 0.0419 0.08128 -0.03889 0.08923 -0.03889 C 0.09379 -0.03889 0.09418 -0.0169 0.0947 2.22222E-6 " pathEditMode="relative" rAng="0" ptsTypes="ffffffff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8" y="20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5648"/>
            <a:ext cx="12192001" cy="5724706"/>
          </a:xfrm>
        </p:spPr>
      </p:pic>
      <p:sp>
        <p:nvSpPr>
          <p:cNvPr id="5" name="TextBox 4"/>
          <p:cNvSpPr txBox="1"/>
          <p:nvPr/>
        </p:nvSpPr>
        <p:spPr>
          <a:xfrm>
            <a:off x="4898571" y="2286000"/>
            <a:ext cx="4415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Practice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959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2"/>
    </mc:Choice>
    <mc:Fallback xmlns="">
      <p:transition spd="slow" advTm="24752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236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"/>
    </mc:Choice>
    <mc:Fallback xmlns="">
      <p:transition spd="slow" advTm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"/>
            <a:ext cx="12192000" cy="6857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509" y="1214846"/>
            <a:ext cx="6483531" cy="251133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What’s this?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	It’s my________.</a:t>
            </a:r>
            <a:endParaRPr lang="vi-V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548640"/>
            <a:ext cx="2928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Summary</a:t>
            </a:r>
            <a:endParaRPr lang="en-US" sz="5400" b="1" i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686181"/>
      </p:ext>
    </p:extLst>
  </p:cSld>
  <p:clrMapOvr>
    <a:masterClrMapping/>
  </p:clrMapOvr>
  <p:transition spd="slow" advTm="794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gb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9415" y="521278"/>
            <a:ext cx="10542876" cy="578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37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57"/>
    </mc:Choice>
    <mc:Fallback xmlns="">
      <p:transition spd="slow" advTm="12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053454" y="1960602"/>
            <a:ext cx="529503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THEME 3:</a:t>
            </a:r>
          </a:p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BODY AND FACE</a:t>
            </a:r>
          </a:p>
          <a:p>
            <a:pPr algn="ctr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Period 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898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5"/>
    </mc:Choice>
    <mc:Fallback xmlns="">
      <p:transition spd="slow" advTm="16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ye Bye Goodbye - Goodbye Song for Kids - Super Simple Songs (online-video-cutter.com)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743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289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071"/>
    </mc:Choice>
    <mc:Fallback xmlns="">
      <p:transition spd="slow" advTm="55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" y="0"/>
            <a:ext cx="12192000" cy="6858000"/>
          </a:xfrm>
          <a:prstGeom prst="rect">
            <a:avLst/>
          </a:prstGeom>
        </p:spPr>
      </p:pic>
      <p:sp>
        <p:nvSpPr>
          <p:cNvPr id="4" name="Title 3"/>
          <p:cNvSpPr txBox="1"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25601" y="722734"/>
            <a:ext cx="8656183" cy="7571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REFERENCE MATERIALS: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3189" y="1981201"/>
            <a:ext cx="11785600" cy="357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English book: Smart Start 4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Teacher book: Smart Start 4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rgbClr val="0070C0"/>
                </a:solidFill>
              </a:rPr>
              <a:t>Ispring</a:t>
            </a:r>
            <a:r>
              <a:rPr lang="en-US" dirty="0" smtClean="0">
                <a:solidFill>
                  <a:srgbClr val="0070C0"/>
                </a:solidFill>
              </a:rPr>
              <a:t> suite 9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Format factory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Movie maker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Video: :Story” created by presenter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Photos, video on the site: Google.com</a:t>
            </a:r>
            <a:endParaRPr lang="en-US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04"/>
    </mc:Choice>
    <mc:Fallback xmlns="">
      <p:transition spd="slow" advTm="2790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884301" y="663714"/>
            <a:ext cx="36134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.VnSouthern" panose="020B7200000000000000" pitchFamily="34" charset="0"/>
              </a:rPr>
              <a:t>OBJECTIVES</a:t>
            </a:r>
            <a:endParaRPr lang="en-US" sz="4000" b="1" dirty="0">
              <a:solidFill>
                <a:srgbClr val="C00000"/>
              </a:solidFill>
              <a:latin typeface=".VnSouthern" panose="020B7200000000000000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036321" y="1371600"/>
            <a:ext cx="10342879" cy="1892086"/>
          </a:xfrm>
          <a:custGeom>
            <a:avLst/>
            <a:gdLst>
              <a:gd name="connsiteX0" fmla="*/ 0 w 4267200"/>
              <a:gd name="connsiteY0" fmla="*/ 152523 h 915120"/>
              <a:gd name="connsiteX1" fmla="*/ 152523 w 4267200"/>
              <a:gd name="connsiteY1" fmla="*/ 0 h 915120"/>
              <a:gd name="connsiteX2" fmla="*/ 4114677 w 4267200"/>
              <a:gd name="connsiteY2" fmla="*/ 0 h 915120"/>
              <a:gd name="connsiteX3" fmla="*/ 4267200 w 4267200"/>
              <a:gd name="connsiteY3" fmla="*/ 152523 h 915120"/>
              <a:gd name="connsiteX4" fmla="*/ 4267200 w 4267200"/>
              <a:gd name="connsiteY4" fmla="*/ 762597 h 915120"/>
              <a:gd name="connsiteX5" fmla="*/ 4114677 w 4267200"/>
              <a:gd name="connsiteY5" fmla="*/ 915120 h 915120"/>
              <a:gd name="connsiteX6" fmla="*/ 152523 w 4267200"/>
              <a:gd name="connsiteY6" fmla="*/ 915120 h 915120"/>
              <a:gd name="connsiteX7" fmla="*/ 0 w 4267200"/>
              <a:gd name="connsiteY7" fmla="*/ 762597 h 915120"/>
              <a:gd name="connsiteX8" fmla="*/ 0 w 4267200"/>
              <a:gd name="connsiteY8" fmla="*/ 152523 h 91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915120">
                <a:moveTo>
                  <a:pt x="0" y="152523"/>
                </a:moveTo>
                <a:cubicBezTo>
                  <a:pt x="0" y="68287"/>
                  <a:pt x="68287" y="0"/>
                  <a:pt x="152523" y="0"/>
                </a:cubicBezTo>
                <a:lnTo>
                  <a:pt x="4114677" y="0"/>
                </a:lnTo>
                <a:cubicBezTo>
                  <a:pt x="4198913" y="0"/>
                  <a:pt x="4267200" y="68287"/>
                  <a:pt x="4267200" y="152523"/>
                </a:cubicBezTo>
                <a:lnTo>
                  <a:pt x="4267200" y="762597"/>
                </a:lnTo>
                <a:cubicBezTo>
                  <a:pt x="4267200" y="846833"/>
                  <a:pt x="4198913" y="915120"/>
                  <a:pt x="4114677" y="915120"/>
                </a:cubicBezTo>
                <a:lnTo>
                  <a:pt x="152523" y="915120"/>
                </a:lnTo>
                <a:cubicBezTo>
                  <a:pt x="68287" y="915120"/>
                  <a:pt x="0" y="846833"/>
                  <a:pt x="0" y="762597"/>
                </a:cubicBezTo>
                <a:lnTo>
                  <a:pt x="0" y="15252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962" tIns="44672" rIns="205962" bIns="44672" numCol="1" spcCol="1270" anchor="ctr" anchorCtr="0"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Knowledge</a:t>
            </a:r>
          </a:p>
          <a:p>
            <a:pPr marL="457200" indent="-457200">
              <a:buFontTx/>
              <a:buChar char="-"/>
            </a:pPr>
            <a:r>
              <a:rPr lang="en-US" sz="2400" dirty="0" smtClean="0">
                <a:solidFill>
                  <a:schemeClr val="tx1"/>
                </a:solidFill>
              </a:rPr>
              <a:t>Recognize </a:t>
            </a:r>
            <a:r>
              <a:rPr lang="en-US" sz="2400" dirty="0">
                <a:solidFill>
                  <a:schemeClr val="tx1"/>
                </a:solidFill>
              </a:rPr>
              <a:t>the spoken form, written form and meaning of words related to the body (head, body, arm, hand, leg, foot</a:t>
            </a:r>
            <a:r>
              <a:rPr lang="en-US" sz="2400" dirty="0" smtClean="0">
                <a:solidFill>
                  <a:schemeClr val="tx1"/>
                </a:solidFill>
              </a:rPr>
              <a:t>).</a:t>
            </a:r>
          </a:p>
          <a:p>
            <a:pPr marL="457200" indent="-457200">
              <a:buFontTx/>
              <a:buChar char="-"/>
            </a:pPr>
            <a:r>
              <a:rPr lang="en-US" sz="2400" dirty="0">
                <a:solidFill>
                  <a:schemeClr val="tx1"/>
                </a:solidFill>
              </a:rPr>
              <a:t>- Identify the use, the form and the meaning of the structure: What's this? It's my (foot</a:t>
            </a:r>
            <a:r>
              <a:rPr lang="en-US" sz="2400" dirty="0" smtClean="0">
                <a:solidFill>
                  <a:schemeClr val="tx1"/>
                </a:solidFill>
              </a:rPr>
              <a:t>).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036320" y="3531843"/>
            <a:ext cx="10546079" cy="1464700"/>
          </a:xfrm>
          <a:custGeom>
            <a:avLst/>
            <a:gdLst>
              <a:gd name="connsiteX0" fmla="*/ 0 w 4267200"/>
              <a:gd name="connsiteY0" fmla="*/ 152523 h 915120"/>
              <a:gd name="connsiteX1" fmla="*/ 152523 w 4267200"/>
              <a:gd name="connsiteY1" fmla="*/ 0 h 915120"/>
              <a:gd name="connsiteX2" fmla="*/ 4114677 w 4267200"/>
              <a:gd name="connsiteY2" fmla="*/ 0 h 915120"/>
              <a:gd name="connsiteX3" fmla="*/ 4267200 w 4267200"/>
              <a:gd name="connsiteY3" fmla="*/ 152523 h 915120"/>
              <a:gd name="connsiteX4" fmla="*/ 4267200 w 4267200"/>
              <a:gd name="connsiteY4" fmla="*/ 762597 h 915120"/>
              <a:gd name="connsiteX5" fmla="*/ 4114677 w 4267200"/>
              <a:gd name="connsiteY5" fmla="*/ 915120 h 915120"/>
              <a:gd name="connsiteX6" fmla="*/ 152523 w 4267200"/>
              <a:gd name="connsiteY6" fmla="*/ 915120 h 915120"/>
              <a:gd name="connsiteX7" fmla="*/ 0 w 4267200"/>
              <a:gd name="connsiteY7" fmla="*/ 762597 h 915120"/>
              <a:gd name="connsiteX8" fmla="*/ 0 w 4267200"/>
              <a:gd name="connsiteY8" fmla="*/ 152523 h 91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915120">
                <a:moveTo>
                  <a:pt x="0" y="152523"/>
                </a:moveTo>
                <a:cubicBezTo>
                  <a:pt x="0" y="68287"/>
                  <a:pt x="68287" y="0"/>
                  <a:pt x="152523" y="0"/>
                </a:cubicBezTo>
                <a:lnTo>
                  <a:pt x="4114677" y="0"/>
                </a:lnTo>
                <a:cubicBezTo>
                  <a:pt x="4198913" y="0"/>
                  <a:pt x="4267200" y="68287"/>
                  <a:pt x="4267200" y="152523"/>
                </a:cubicBezTo>
                <a:lnTo>
                  <a:pt x="4267200" y="762597"/>
                </a:lnTo>
                <a:cubicBezTo>
                  <a:pt x="4267200" y="846833"/>
                  <a:pt x="4198913" y="915120"/>
                  <a:pt x="4114677" y="915120"/>
                </a:cubicBezTo>
                <a:lnTo>
                  <a:pt x="152523" y="915120"/>
                </a:lnTo>
                <a:cubicBezTo>
                  <a:pt x="68287" y="915120"/>
                  <a:pt x="0" y="846833"/>
                  <a:pt x="0" y="762597"/>
                </a:cubicBezTo>
                <a:lnTo>
                  <a:pt x="0" y="15252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962" tIns="44672" rIns="205962" bIns="44672" numCol="1" spcCol="1270" anchor="ctr" anchorCtr="0"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Skills: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Use the structure “</a:t>
            </a:r>
            <a:r>
              <a:rPr lang="en-US" sz="2400" i="1" dirty="0">
                <a:solidFill>
                  <a:schemeClr val="tx1"/>
                </a:solidFill>
              </a:rPr>
              <a:t>What is this? It’s my …….”</a:t>
            </a:r>
            <a:r>
              <a:rPr lang="en-US" sz="2400" dirty="0">
                <a:solidFill>
                  <a:schemeClr val="tx1"/>
                </a:solidFill>
              </a:rPr>
              <a:t>to ask and answer about the body in a short conversation.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Use the structure </a:t>
            </a:r>
            <a:r>
              <a:rPr lang="en-US" sz="2400" i="1" dirty="0">
                <a:solidFill>
                  <a:schemeClr val="tx1"/>
                </a:solidFill>
              </a:rPr>
              <a:t>“What is this? It’s my……”</a:t>
            </a:r>
            <a:r>
              <a:rPr lang="en-US" sz="2400" dirty="0">
                <a:solidFill>
                  <a:schemeClr val="tx1"/>
                </a:solidFill>
              </a:rPr>
              <a:t> to listen and tick.</a:t>
            </a:r>
          </a:p>
        </p:txBody>
      </p:sp>
      <p:sp>
        <p:nvSpPr>
          <p:cNvPr id="12" name="Freeform 11"/>
          <p:cNvSpPr/>
          <p:nvPr/>
        </p:nvSpPr>
        <p:spPr>
          <a:xfrm>
            <a:off x="1000034" y="5389017"/>
            <a:ext cx="10647681" cy="915120"/>
          </a:xfrm>
          <a:custGeom>
            <a:avLst/>
            <a:gdLst>
              <a:gd name="connsiteX0" fmla="*/ 0 w 4267200"/>
              <a:gd name="connsiteY0" fmla="*/ 152523 h 915120"/>
              <a:gd name="connsiteX1" fmla="*/ 152523 w 4267200"/>
              <a:gd name="connsiteY1" fmla="*/ 0 h 915120"/>
              <a:gd name="connsiteX2" fmla="*/ 4114677 w 4267200"/>
              <a:gd name="connsiteY2" fmla="*/ 0 h 915120"/>
              <a:gd name="connsiteX3" fmla="*/ 4267200 w 4267200"/>
              <a:gd name="connsiteY3" fmla="*/ 152523 h 915120"/>
              <a:gd name="connsiteX4" fmla="*/ 4267200 w 4267200"/>
              <a:gd name="connsiteY4" fmla="*/ 762597 h 915120"/>
              <a:gd name="connsiteX5" fmla="*/ 4114677 w 4267200"/>
              <a:gd name="connsiteY5" fmla="*/ 915120 h 915120"/>
              <a:gd name="connsiteX6" fmla="*/ 152523 w 4267200"/>
              <a:gd name="connsiteY6" fmla="*/ 915120 h 915120"/>
              <a:gd name="connsiteX7" fmla="*/ 0 w 4267200"/>
              <a:gd name="connsiteY7" fmla="*/ 762597 h 915120"/>
              <a:gd name="connsiteX8" fmla="*/ 0 w 4267200"/>
              <a:gd name="connsiteY8" fmla="*/ 152523 h 91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7200" h="915120">
                <a:moveTo>
                  <a:pt x="0" y="152523"/>
                </a:moveTo>
                <a:cubicBezTo>
                  <a:pt x="0" y="68287"/>
                  <a:pt x="68287" y="0"/>
                  <a:pt x="152523" y="0"/>
                </a:cubicBezTo>
                <a:lnTo>
                  <a:pt x="4114677" y="0"/>
                </a:lnTo>
                <a:cubicBezTo>
                  <a:pt x="4198913" y="0"/>
                  <a:pt x="4267200" y="68287"/>
                  <a:pt x="4267200" y="152523"/>
                </a:cubicBezTo>
                <a:lnTo>
                  <a:pt x="4267200" y="762597"/>
                </a:lnTo>
                <a:cubicBezTo>
                  <a:pt x="4267200" y="846833"/>
                  <a:pt x="4198913" y="915120"/>
                  <a:pt x="4114677" y="915120"/>
                </a:cubicBezTo>
                <a:lnTo>
                  <a:pt x="152523" y="915120"/>
                </a:lnTo>
                <a:cubicBezTo>
                  <a:pt x="68287" y="915120"/>
                  <a:pt x="0" y="846833"/>
                  <a:pt x="0" y="762597"/>
                </a:cubicBezTo>
                <a:lnTo>
                  <a:pt x="0" y="152523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962" tIns="44672" rIns="205962" bIns="44672" numCol="1" spcCol="1270" anchor="ctr" anchorCtr="0"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Attitude 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Participate in a conversation with a partner.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9439774"/>
      </p:ext>
    </p:extLst>
  </p:cSld>
  <p:clrMapOvr>
    <a:masterClrMapping/>
  </p:clrMapOvr>
  <p:transition spd="slow" advTm="6089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8" y="0"/>
            <a:ext cx="12164201" cy="68580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388620" y="2736959"/>
            <a:ext cx="4443949" cy="1612680"/>
          </a:xfrm>
          <a:custGeom>
            <a:avLst/>
            <a:gdLst>
              <a:gd name="connsiteX0" fmla="*/ 0 w 4031700"/>
              <a:gd name="connsiteY0" fmla="*/ 0 h 1612680"/>
              <a:gd name="connsiteX1" fmla="*/ 3225360 w 4031700"/>
              <a:gd name="connsiteY1" fmla="*/ 0 h 1612680"/>
              <a:gd name="connsiteX2" fmla="*/ 4031700 w 4031700"/>
              <a:gd name="connsiteY2" fmla="*/ 806340 h 1612680"/>
              <a:gd name="connsiteX3" fmla="*/ 3225360 w 4031700"/>
              <a:gd name="connsiteY3" fmla="*/ 1612680 h 1612680"/>
              <a:gd name="connsiteX4" fmla="*/ 0 w 4031700"/>
              <a:gd name="connsiteY4" fmla="*/ 1612680 h 1612680"/>
              <a:gd name="connsiteX5" fmla="*/ 806340 w 4031700"/>
              <a:gd name="connsiteY5" fmla="*/ 806340 h 1612680"/>
              <a:gd name="connsiteX6" fmla="*/ 0 w 4031700"/>
              <a:gd name="connsiteY6" fmla="*/ 0 h 161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1700" h="1612680">
                <a:moveTo>
                  <a:pt x="0" y="0"/>
                </a:moveTo>
                <a:lnTo>
                  <a:pt x="3225360" y="0"/>
                </a:lnTo>
                <a:lnTo>
                  <a:pt x="4031700" y="806340"/>
                </a:lnTo>
                <a:lnTo>
                  <a:pt x="3225360" y="1612680"/>
                </a:lnTo>
                <a:lnTo>
                  <a:pt x="0" y="1612680"/>
                </a:lnTo>
                <a:lnTo>
                  <a:pt x="806340" y="8063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4366" tIns="69342" rIns="875682" bIns="69342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kern="1200" dirty="0" smtClean="0">
                <a:solidFill>
                  <a:schemeClr val="accent1">
                    <a:lumMod val="75000"/>
                  </a:schemeClr>
                </a:solidFill>
              </a:rPr>
              <a:t>Warm-up</a:t>
            </a:r>
            <a:endParaRPr lang="en-US" sz="4800" b="1" kern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155079" y="2714099"/>
            <a:ext cx="4031700" cy="1612680"/>
          </a:xfrm>
          <a:custGeom>
            <a:avLst/>
            <a:gdLst>
              <a:gd name="connsiteX0" fmla="*/ 0 w 4031700"/>
              <a:gd name="connsiteY0" fmla="*/ 0 h 1612680"/>
              <a:gd name="connsiteX1" fmla="*/ 3225360 w 4031700"/>
              <a:gd name="connsiteY1" fmla="*/ 0 h 1612680"/>
              <a:gd name="connsiteX2" fmla="*/ 4031700 w 4031700"/>
              <a:gd name="connsiteY2" fmla="*/ 806340 h 1612680"/>
              <a:gd name="connsiteX3" fmla="*/ 3225360 w 4031700"/>
              <a:gd name="connsiteY3" fmla="*/ 1612680 h 1612680"/>
              <a:gd name="connsiteX4" fmla="*/ 0 w 4031700"/>
              <a:gd name="connsiteY4" fmla="*/ 1612680 h 1612680"/>
              <a:gd name="connsiteX5" fmla="*/ 806340 w 4031700"/>
              <a:gd name="connsiteY5" fmla="*/ 806340 h 1612680"/>
              <a:gd name="connsiteX6" fmla="*/ 0 w 4031700"/>
              <a:gd name="connsiteY6" fmla="*/ 0 h 161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1700" h="1612680">
                <a:moveTo>
                  <a:pt x="0" y="0"/>
                </a:moveTo>
                <a:lnTo>
                  <a:pt x="3225360" y="0"/>
                </a:lnTo>
                <a:lnTo>
                  <a:pt x="4031700" y="806340"/>
                </a:lnTo>
                <a:lnTo>
                  <a:pt x="3225360" y="1612680"/>
                </a:lnTo>
                <a:lnTo>
                  <a:pt x="0" y="1612680"/>
                </a:lnTo>
                <a:lnTo>
                  <a:pt x="806340" y="8063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4366" tIns="69342" rIns="875682" bIns="69342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5200" b="1" kern="1200" dirty="0" smtClean="0">
                <a:solidFill>
                  <a:schemeClr val="accent1">
                    <a:lumMod val="75000"/>
                  </a:schemeClr>
                </a:solidFill>
              </a:rPr>
              <a:t>New lesson</a:t>
            </a:r>
            <a:endParaRPr lang="en-US" sz="5200" b="1" kern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7577870" y="2668379"/>
            <a:ext cx="4031700" cy="1612680"/>
          </a:xfrm>
          <a:custGeom>
            <a:avLst/>
            <a:gdLst>
              <a:gd name="connsiteX0" fmla="*/ 0 w 4031700"/>
              <a:gd name="connsiteY0" fmla="*/ 0 h 1612680"/>
              <a:gd name="connsiteX1" fmla="*/ 3225360 w 4031700"/>
              <a:gd name="connsiteY1" fmla="*/ 0 h 1612680"/>
              <a:gd name="connsiteX2" fmla="*/ 4031700 w 4031700"/>
              <a:gd name="connsiteY2" fmla="*/ 806340 h 1612680"/>
              <a:gd name="connsiteX3" fmla="*/ 3225360 w 4031700"/>
              <a:gd name="connsiteY3" fmla="*/ 1612680 h 1612680"/>
              <a:gd name="connsiteX4" fmla="*/ 0 w 4031700"/>
              <a:gd name="connsiteY4" fmla="*/ 1612680 h 1612680"/>
              <a:gd name="connsiteX5" fmla="*/ 806340 w 4031700"/>
              <a:gd name="connsiteY5" fmla="*/ 806340 h 1612680"/>
              <a:gd name="connsiteX6" fmla="*/ 0 w 4031700"/>
              <a:gd name="connsiteY6" fmla="*/ 0 h 161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1700" h="1612680">
                <a:moveTo>
                  <a:pt x="0" y="0"/>
                </a:moveTo>
                <a:lnTo>
                  <a:pt x="3225360" y="0"/>
                </a:lnTo>
                <a:lnTo>
                  <a:pt x="4031700" y="806340"/>
                </a:lnTo>
                <a:lnTo>
                  <a:pt x="3225360" y="1612680"/>
                </a:lnTo>
                <a:lnTo>
                  <a:pt x="0" y="1612680"/>
                </a:lnTo>
                <a:lnTo>
                  <a:pt x="806340" y="8063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14366" tIns="69342" rIns="875682" bIns="69342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kern="1200" dirty="0" smtClean="0">
                <a:solidFill>
                  <a:schemeClr val="accent1">
                    <a:lumMod val="75000"/>
                  </a:schemeClr>
                </a:solidFill>
              </a:rPr>
              <a:t>Practice</a:t>
            </a:r>
            <a:endParaRPr lang="en-US" sz="4800" b="1" kern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99419" y="887075"/>
            <a:ext cx="476476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CONTENTS</a:t>
            </a:r>
            <a:endParaRPr lang="en-US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1530805"/>
      </p:ext>
    </p:extLst>
  </p:cSld>
  <p:clrMapOvr>
    <a:masterClrMapping/>
  </p:clrMapOvr>
  <p:transition spd="slow" advTm="1373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794" y="2240280"/>
            <a:ext cx="676656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4654229"/>
      </p:ext>
    </p:extLst>
  </p:cSld>
  <p:clrMapOvr>
    <a:masterClrMapping/>
  </p:clrMapOvr>
  <p:transition spd="slow" advTm="15241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22 0.00949 L 0.02683 -0.02454 L 0.06083 -0.11551 L 0.09378 -0.02454 L 0.18483 0.00949 L 0.09378 0.04352 L 0.06083 0.13449 L 0.02683 0.04352 L -0.06422 0.00949 Z " pathEditMode="relative" rAng="0" ptsTypes="FFFFFFFFF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eylin-H ile Spor Zamanı - Head, Shoulders, Knees &amp; Toes Exercise Song for Children Learn Colors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2930" y="411480"/>
            <a:ext cx="10847070" cy="603503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2890456"/>
      </p:ext>
    </p:extLst>
  </p:cSld>
  <p:clrMapOvr>
    <a:masterClrMapping/>
  </p:clrMapOvr>
  <p:transition spd="slow" advTm="51236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670663" y="2325189"/>
            <a:ext cx="439646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New lesson 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403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57"/>
    </mc:Choice>
    <mc:Fallback xmlns="">
      <p:transition spd="slow" advTm="12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89 -0.00185 C 0.18484 0.00625 0.19395 0.01412 0.19786 0.02407 C 0.2019 0.03518 0.20385 0.04815 0.20594 0.06111 C 0.20789 0.07407 0.20594 0.08518 0.20385 0.09722 C 0.2019 0.1081 0.1989 0.12014 0.19187 0.13009 C 0.18588 0.14004 0.17585 0.14815 0.16491 0.15416 C 0.15488 0.16018 0.14289 0.16412 0.13091 0.1662 C 0.11892 0.16805 0.10694 0.16805 0.09587 0.1662 C 0.08389 0.16412 0.07294 0.15926 0.06383 0.15115 C 0.05484 0.14421 0.04689 0.13518 0.04285 0.12407 C 0.0379 0.11412 0.03595 0.10023 0.03595 0.08912 C 0.03491 0.07824 0.03595 0.06504 0.0409 0.05416 C 0.04585 0.04421 0.05484 0.03611 0.06695 0.03217 C 0.07894 0.02916 0.09092 0.0331 0.09887 0.04004 C 0.1059 0.04722 0.11085 0.0581 0.11189 0.07106 C 0.11189 0.08426 0.11085 0.09606 0.1059 0.10625 C 0.10095 0.1162 0.10186 0.11805 0.08193 0.13125 C 0.06383 0.14514 0.04585 0.1412 0.03491 0.14213 C 0.02384 0.14213 0.01485 0.13819 0.00391 0.13426 C -0.00808 0.12916 -0.01811 0.12014 -0.02514 0.11203 C -0.03205 0.10416 -0.03517 0.09421 -0.03908 0.07824 C -0.04208 0.06203 -0.04208 0.05416 -0.04208 0.04213 C -0.04208 0.03009 -0.04208 0.01805 -0.04208 0.00625 " pathEditMode="relative" rAng="0" ptsTypes="ffffffffffff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5" y="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0038" y="3143563"/>
            <a:ext cx="50455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16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11"/>
    </mc:Choice>
    <mc:Fallback xmlns="">
      <p:transition spd="slow" advTm="15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89 0.03796 C -0.21576 0.09097 -0.20755 0.16505 -0.17824 0.16389 C -0.13589 0.16389 -0.13277 -0.08403 -0.08221 -0.08495 C -0.03661 -0.08495 -0.06097 0.13194 -0.01707 0.13102 C 0.02854 0.13102 0.00417 -0.02593 0.05303 -0.02593 C 0.0972 -0.02593 0.07258 0.07986 0.11166 0.07986 C 0.14906 0.07986 0.12951 -0.00093 0.16378 -0.00093 C 0.18332 -0.00093 0.18489 0.02107 0.18671 0.03796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F00A660-E4E7-45AD-8511-1B4F8F1E23ED}"/>
  <p:tag name="ISPRING_PROJECT_VERSION" val="9"/>
  <p:tag name="ISPRING_PROJECT_FOLDER_UPDATED" val="1"/>
  <p:tag name="FLASHSPRING_ZOOM_TAG" val="50"/>
  <p:tag name="ISPRING_LMS_API_VERSION" val="SCORM 2004 (2nd edition)"/>
  <p:tag name="ISPRING_ULTRA_SCORM_COURSE_ID" val="7B00651B-E245-4D71-B481-A5F70129F3A0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FIRST_PUBLISH" val="1"/>
  <p:tag name="FLASHSPRING_PRESENTATION_REFERENCES" val=""/>
  <p:tag name="ISPRING_PRESENTER_PHOTO_0" val="png|iVBORw0KGgoAAAANSUhEUgAAAL4AAAFACAYAAAACm8ZAAAAAAXNSR0IArs4c6QAAAARnQU1BAACx&#10;jwv8YQUAAAAJcEhZcwAADsMAAA7DAcdvqGQAAP+lSURBVHheZP1llCXnuaWL6te953b33tskWwZZ&#10;LFmyZcuWZTGWqkpFKmbIqsqCZGaGlczMzMzMzMxZWSwwe7vxNIzx3Bmr5D7dfX58Y2WuXJm5VsR8&#10;5/vMiC++eGxtdYBbmxMMDXXS1N1NUkkHLhGt2AW34xNXz/DyLVZuf03HyCZVg0uMbD6ksmeewo55&#10;4ivGsA4owTsin76hIbY25tlYHmZ9eYDVlSHWlkdYXxpiZbmH5aV+lhYGWZgfZGZ6iMnJSWbnVphf&#10;3mBpZZPl9Vusbt1mbec+K9sPmZldorm8gM6aAkZaKpjqamZhZJDV6UnKK4p458AnvLn7Q8IS4+mf&#10;GKdveIzB0QmGxzQmZ1nYuEdJRTXvv/dLDu39FYd2v8bnn77J4d1vc3D36+zf/UsO7P0l+z/9FXs/&#10;eZU9H/2SvR/8is8+/BW7P3yNy1dPEBrtR0i0PxFxocSlRJGUHk9yRhIZuenkFOZQUFJAfVsHrV1t&#10;+LtbUpkZy3B7PbFR3tjanMTd+SI+7lcJ8LXCx9eOrJxE/PxcuXLpGDctT2mcxtH2Mm7ONzSu4+p6&#10;U8MKG6sLuDpdJyk5jqS0DKob2hmcWGJqbpNQUzg2lhcwedgSH+LC9UsHcLA9R0igE0kJJnKykijM&#10;S6e4IIvqsmLSk+Jxc7RlpL+f2clpZmbm2NreYXl5lZWFFdbml9lYmOfexhx/uzfLv78zxH+428u/&#10;v9vPv94b5K/3h/nz3RGNYf5yR4+39ajxtzsa94b4q57/q37+r+YxqjGmMc6/3vlm3Nb3Gn+782j8&#10;9bZec3uQv+v//N34G/r9r9a6+dO2/tedUX0/wZ93RvmLvv/7zoDexyD/6at52upycNfndLM7y8WT&#10;n2B5cT+2N45jb3OKa1c+x+Lyfq5fP83la8fwi7tG6WAYVROZ5DSXsvHwT+RXl+AbEcz44gbbX/wr&#10;j62tDbO5Ma4NMUJbVyPF9R34x7fgFNpOeE4ffQvbTK3fp3Nkm4ahVQaX7lPVMUvL2DrdC18Snj+A&#10;Z0w5eeVNLC4vsL4ywsaKBGoWvopAwl9dUiEsDmgjD2hj97G4oJ0wOyzBL7G8uiXRb7O6KeFv32b9&#10;9kNWb33B1NQcLRUF9NQVM9payXRPK4ujw6xOTdHSWs+nx/fx+LM/ITo1mZHpWfpHxhkam2R0YorR&#10;mQUVzwOKysp4752XOfjpy3y+6xUOf/Iahz98lYMfvsz+D3/Gvo9f4tN3n+XDN37CB799io/f/hnv&#10;vf4cb//2Ra5cO0VEfDBhsSHEpkRL9AmkZCaRnpNGVn4m+RJ9oYTV1NFNe1c7wd5W1OQlMdLdSlyM&#10;H44OZ/CW6P31fHCQI8GhHirYQgL83SX849y8epIb5nEKe+uLuDpa4qLhqgLw0LC7cU5FYUlcXDRx&#10;8ck0tmi7rT9keHSGwtxskiJNpEYHcfzQe1w6/xl2thdwc7cmNTWGoqJMigoyKSvKpbq8iLTEWPzc&#10;3Rjs6mFubp51mcza2hYri8uszi6wOr/E6sIcX2zOSezTEuygBNj/SPT3R/nTvVH+KNH+UQL+wy19&#10;L2H+VQI3C/W2xC2h/90Q/D19rdeahyHs24/E/a8St1Eo/6qC+buK528qqL/dH9DQ9/r7X6x18cft&#10;If3eJP/6cIp/vW/8nRH+/oVe++Uof//DEtNDzYR63cDf1YIbRrFbneDsiU9U9GcICbLD8upnWF0/&#10;xhXLg4QkXie3OY7Vr2/TPT1BYWMp3jGutAz3snz3Pj3TIzy2tTPD+uY027dmmZzopqFNOy6nGSdT&#10;LeG5g3TM3KNrepv28S26p24xvCTH71hgZudPNE9s4BZdjV9Ku/5ZlVx3XEU0JfEPmt3eEP7qsoS/&#10;PMr6otxfgl9b7FEh9LKypILblOMYgjfG1g7rt+48Ev7OI+G3Sij99SWMtVYx09vG4tgIKzNTNDXV&#10;YO9ux8VrFpTV1DA8PsXgiLqWhD82OcO4usXK9n0yJZB333yWgx8/x6EPn+fz91/g8PvPcfD9F9n/&#10;vsT//it89s5z7H3jSXb/7hkO7voNu99/VcJ/ievWF4hJiSAyIdLs8mk5qaTlppKZl0FuUR5F5aUU&#10;q7Ba2nvo6uogUo7bUJjJeF8XifFBEvAF/LxvEBzgSGSUDzFxIdTUVxIQ6Mk1Ob31jTPaUaewuqGv&#10;r58xi9/J1gJnuyu42F7BTcP66ml9L/HH6D2kZtDVN8bS2g5zi+tkpOcQ7O/D9cvHOX7kAyyvHcdJ&#10;ncMQfkpyFFnqTvl6z0V6v2XqTlEhgWbxD/T2s7N9l63NHTZWNyT4JRnRqjrxqgpgga9uL/GX+9P8&#10;SQ7+l/sT/FUC/Ns9Q7yPBP43ufjfDNfWz/+m8Ve5/N8k9L9JwP/6QK7+UI/GeKAOoOf+9kBFou//&#10;cn9Ef1OFJOH/XkX0tf7O10Yx6fHhep+KSd1EBXVnbYhN0cHKfDfTc81MLDYzudBBbW0ewZ7X8LI7&#10;jZPVcbxVABfOfIq/jzUxUZ5ctdirbXqIq5aH8Qi0IbeqiOVbf2Jm5RZOYeq4yQ7M3bnF+lcPyaxK&#10;5rHtO0sS3CKb23PaEBP09rZQVNuBY2gx1kHlhOX2UNazTOfsLeZ3vmLp/t8p71xmcPkhpe0TeMU0&#10;4hzeTFBaF4U1rXLwSQl/6JHzr0rs+nrVjDwj+kCDbC4a4pfzL06wtbXBhuHyar3rt26zsXOPjTsP&#10;Wbv9pYpQXUWoM9hYxkRbDfP9nSyNjbI8NUlTQxVpGfF0CjEGh0Y0xhkemVIByPHVzidm5GBb94iJ&#10;jeKDN5/h8EdPc/TD5zjywXP6+jn2vfsib77yE958+Sn2/u5nHHzrBfZI+LvffYV3X3+eX7z8JDds&#10;LpGYHkdiWoLZ5TPzM8jQyC7IpqC0kNLKCsoqyunsHqSro534UHfayvKY6u8lOSEUb4+rhATYEhXh&#10;RWKySSOK5tYG/AO8sLa6iIP9JRz/MewuqgOcwOLMIWwtz+Bw/QKONy7hYm2BjcRv4FCUHD45NYXa&#10;ti6mhXGzK7fJys7Dz9MeJ7vzXLt+Em9ve7IzEwgz+RAXHUxGaiw52Sl6LpHczGRMgb74urqxOLXA&#10;nc17rK9usr4m8a+sszy/JrGtsLkyy9f3piTWCQlaIv9G1H+7p+/vypH1s7+rIP71vhxegv6rxP4n&#10;FcfvVQxf74zzxfYED4XO96Slu9LCztok2xpbxuPqlDQwoS4zyerclExshG0Z4sMtFca9Mdanamms&#10;y6alo4iKthiSG12Ja3UivT2AjPIgif0sLjeOEBFgRbTJgauX9mMKdSY0xFFmckgmcpwQFfjE/Byj&#10;iyssbvxJ4x6xRZH4ZNykebJFpNJHSVsFj93aWWRLY/PWHDu35pme7FPrbiapoIErnsVc8q/BPauH&#10;5JZpKvrn6Ji9S3XfOq1jt8iqGiZKXcE5sgnH8DoSC1roGuhnY33czPmbEv3misH8Q9+w/6AeDeEb&#10;+DPN1q1tNuTyGxL95s5dNm/fZ/PulxL+V4yOTNJSms9wUyWTXQ3MD3axND7C0uQEHS2NlKuFd3S0&#10;0dMzwJBeOzw6zciERD89x4x24ppwKSw6kvff+CnHP/wRJwzxf/QCRz9+kU/ffIEnv/3/5YUffIs9&#10;b73CHhXCLo19QqGP3nyRd3/3MraON0jOTiMlO530XIlezJwldMg1I04JZdVVlFVV0dkzTKfeR1q4&#10;L51VJUwP9gktQgmQE0WEeRCfEEhaehTpWem0dnbjI8e3tbuEg6MFTk6XzQXgZHsJi9MHOPDpW1w9&#10;dwT76+dxuqkOcOOiCuAC1lcM8V8lPlYFlJpEbWcvizKHicVNsnPkhIFe+PnY4+3rSE5+Gp5eTgQF&#10;eJIQE0a6nD87O5kC5ZKK4jzCA/2JCg5lSTh4S8izIdTcWF7TWFWHXmFZvL+1Ms0f7wl7JPC/SeB/&#10;lfD/oiL4/e157m7Pc0tdfXtNxqWxvjwhfB1lYWaY+elR5mcmmJvSUOed0/+YF0rNaczo6+mpeaaU&#10;vyZG5xgfmzPnvLWFMR5uPMoRy1P1wrRk6lryKGkxkdRgR3TdTZJrPcgoDNB2Oo673UkSI13JTPRT&#10;ZzxDbISH8o09164d5MrVY1TV1PPX//g/+PIv/5n7v/8vPPzzf2Dx7g45jULU2gxqe3sobauW8CX2&#10;nR19mJ05bkn82xszDPRVU9vQhFt4Lae96zgf1c6VuBacU1vJbFugrH+JRoXd0LRG3CJr8YrrwCa4&#10;CpN+XljRztz8GJtGy5LQt+T2WxK9Ifw1fb8u4a8bwl+ZUsFtS/ASu5x+67bGnQdm4a/ufKkNM0WH&#10;HH+spUZ838LCcDeL40Nm4bc3NVJZVU5HZxfdfUPCHAl/fJqxqVmmFN6m5VxL2/dIzs/j4NEPFVqf&#10;4tAHP+Horuc49unPOPDOK/zuJTn+qz9l30cvCYOeYb+6wcE9v+SogvBnn/wSRxdrUvKySTFEn5dJ&#10;ekEOWSWF5En0RRVlQqxqymtq6egfpquznezoQHrqK5gc7iMjKVw7w5no2EC5tEmijyEnr5C2vmE8&#10;g9yxtb+Ak+NlnF0tsZfbW148iuNNQ+CnzCK3u34Oh5vnzaJ3lPid1CHs9L2DCiQqyl+BN4HKljYm&#10;5PozK3f0t4txdbEjLilS7zUdy+sWeHo4ERbiR0JcOCnCn5ysFIrzsijJzybYz5uYMJP2zzp31u+w&#10;vSLxr0j4ayvqxAbyrLC9NMsf7k4LVST+B0NClXHubkjIygJT81PMzs0ppy2ZD0LMzi1pny8zqzEt&#10;kU/NSOAzi3puVc+t6Of62dw/HpeZn1vT82tMKm+sLqlLrA+aEWhzsZucnFjKKrOF3IUq8AIaekvo&#10;HW6gsiwDV9vT+LtfIiXGk6zEAKKDnUiO9iE8xFld9ATXb56jXcL+07/+V76Q6O99/Z+4/fv/yP0/&#10;/d/c/cO/Z+uLr3j4t//M4OK4GP/2Irc07uwscFtFYIh/aWGA9s5GkvIbOCfXP+5Xj0VsJ9dTunHM&#10;lmsVdpDaOo1PYiMOAdXY+TVw1asUj4haCir66ejqYnN9ks1Vw/GHJHw5vuH8+tpwfCPwrq/OsL2z&#10;I/Hfl+jvs31HBaDH9Z0HLG8/FHMuMibEmeqoY65PwXakV44/ytLEI+FX11TQ09tLj4Q3NDatUDvD&#10;pELu9Kx2iLh1YXMb35gY7IJ9uShxfapwe+ijn3L0k6c58vHLCrq/4tAnr3BE6HPiQxXFx0+x/6Nn&#10;VQTP8un7z+PsdpO0wmxShTfpCrOZRfnklBapsMsoNdxe2aKivp7u4TE5fjv58Sb6mqqZHOknOyWK&#10;qHADcSLIyIwmNz+JwtJyuobG8Apwx95eTi6nN9ze3vqc8OYUdpZnsddwuHZOTn8BZzm+UQxOVhK/&#10;zQUc7C5gY6PX6DEywo/wqAhiEjOZXtphYf2uckgWnhJ0bEIUr732C86dPqZg7UJkeAAJiWHKBPEU&#10;ZKdqpJGnIgjy9SIlLl4ossXtjdusLcn119ZlSCoAfb2m7bizPM2f780+wpn7wpb1eYld23h+moWF&#10;ZRaX1lkRLq2sbbOuv7FhHJVb3zY/P2/khsW1bwpj2fw4Na2i0JieXtR+WjELf31lUsIfMgv/7vqA&#10;8M1ESrqJqtoSOX8DdW0NdA+0kp8bi7PtSWJCbEmP9yEnOYi0OF/y0mUyAep2XuJ/HwcGJ6f4+m//&#10;jftf/2fufvWf2fnqP2n8nTtf/Q/ufv1fuf31381F8Nite0sS3SI7CjU7t9X+VAC3NmcZH2/TPzX4&#10;vYTjHlUcCarn87B6TsS0cyy0kSNe5Vz0qZLw67HzrsI2qIborAFik2vJzy9XJYvn1lXFqwP/m/A3&#10;VwbMwt9YU4e5c/uR8I1huP3tB+Zwu7z9QK4g9+6qZra7gYXBdpZG+xVuJXy1x8riIpKSYmlpbZbb&#10;j5ndflxuPy23N45azIvvVpQVLlhb8+uP3+amrwtOgW6cPvkB+97/MQc/Ee9/+gLHPn5W+KPwu+tF&#10;Du3+Gcc/fZ6TGvs/fAEPb1sJP4c0OX2mHnMMt5fwDbc3hF/ZUE9VYyO96jYd7W0UJUUw2FIr4Q+Q&#10;kxZDfEwgqWlxwoxEikszzd2hR+HfzccJ65unsVGwtb52EhvLk9hdO439tUeid5D4neXyhvCdFXhd&#10;VLTORqE4SvwKzM4O5/T6E/i52QtlYmUALcws32ZK7p+eW4Cbuytnz5zk2GHjcN9l/H2dCY/0I1lF&#10;mK1clJ+dRJFwqFjFbIg/NT6OnY1HyLOytMr6+qb23Zq6spx/bpHbMqg/Ppjm90KfrZVFCXheKDkn&#10;YxJDC7WWlra0zdck5mWJekn4smDGmPFx7b9vhG4MQ/hz+p1pdYJpfT+hnDEyIdaX+365oeCrcHt/&#10;c4iy8kR1Sh/y8tNFHXXUNNbT1tlMdlY8VlcOERdmL+F7kxLtRWSQA5lJQUSFuWFrfZJQ4ebCxg5f&#10;/OW/8+CP/zf3//BfufXlf2TjwZ+5/aVE/+X/UAH8Fz3+Nzm+OO3+g1Vu31+WEPVBxfu3txdV+f0M&#10;DDeTW9nGDYXcg56lfOpTw4HgDg6HdvOZazUfXUrmrG0Ojr7l2Pnm4mUSAxc3ibsHWZqX46+PaoP2&#10;S/gDEr4ReA3hG5yvglhbUKGpzUrs2xL7ljEkVgN1Vm7d18acZrrbEH49S0PdrIwNSPjDrM5MkxwX&#10;xblzxykpLWB0fIwRhdopsf3s3AILKpj5pU0x8B+xc7Dhd7/+Ca/8+hn2nj+Dc0QQlx0usG/Pr4U+&#10;zwh7fsrh3c9w6NOXVQi/4NTulzj96YvCnpfwC3Ajq7SEjKIicooLyS8tNou+RFxfXltLtbpOVXML&#10;veNCMgm/JDWKofZ6JiT8/KxEkhNNZClQFhRkqHXnUy107BubwMndhutXjsnlJXgFUvvrp4U3J7hw&#10;fA/njnyKw9UzuMjpXaw1bCV8B4VcJw1nZQKXi7hrOF9XWz++l1g/L7l3tt5bNUMzwoeVbUrLK3F0&#10;cOTS+XN88M4bWFw8jqe3HeERPjKLMAkoTsJP0UinMCfdjD1lhcXa53cl+PVHgXdVjyty8gV9vbTI&#10;3VvT/EEa2VozBD4v0c6I14U5UyvaT6vMC1umZyR8PTc5qU4t4Y8qcxmCn5TADbH/w/kN8RuINC7e&#10;H5U7rxjC33wk/AdbY9TU5apDBRMc5KLPkk59Uzlt7Q3k5qThruJPiXElI8GXjHg/fe1Ncqwf0eFG&#10;sb+Hg+tVRvQ/RDes3v0981t3efCX/0iv3tPk+hb3/iLRf/Xfzc7/WFFcIB21BUr1w9y/t8oX99a4&#10;I+Hf2daHm+ygub2V+PwWbBVg372ayR6HIo76VHDGt4RzLpnY+BTgYyohLa+aAYlgZmFK1d6nkDSm&#10;DSXWNzu+IXzxvYaBPxvLo2xtqMvcufuN8L+Q6DUk+q17X7GsoDszIzHL8ed6G1kW3xvCX5oYkfAn&#10;yEyJIyTYS+G2SaF2mHE5h9nthUdLYs/FlR1mt77ixqWTHBXff/T+S7z67m/57We7uezjiX2gO8dO&#10;7WL/J89zbNfTnNj1LCfE/qd2v8wpPe774GcEhfiQW1FBZmmpmesLykoprqw0i95AnJrmVmpa2+lX&#10;WGvXNirLiGNY72d8eICCnBRSkyO1szIpU3FWVBdRaxTJ6BgOLje5KeHb/0P4cv9rlw7z2cevs/v9&#10;17C2OGYWvbOQxklZwMXREP1lMfwV3JUJ3F0u4yHkcTl7AM9LxzF5O5Gh4FxSWce4nHf11j1Kyqrx&#10;cPfg7KnjvPW7X3HJ4jjewoCICF8SVZA52QkU5aVRrrBenJspVPChpqKSrVU5v4pnfWVdxrSlTLbN&#10;2uoG6+rOD26vKgxvS+gr2scGvxsCNrhdCKPgOikhG2Nico6x8RlGhZ/G8/9AHuPREL/5ddpmY3rd&#10;8PiEDHKEr7eFUt8Iv76xhNy8RPy8rfRefalWIbS21yj0ZmHyVxeOcyc11tMs+rQ4P7JSQokQ41+7&#10;+hk37E7gHuFIQXsGkXn+JOTHceurP9OlbpRQksri/Vvc+9N/484f/s5j1ZG+5Id6U64A1FZdwsrs&#10;CF/cX+XenWW21xV0++X6ZVVEZLXhFd+Mg6kG64AynEPLMKXUUFDdTvfoOHNLM8zMdWuDtLG81KMW&#10;JrZfkfiFOVtmwcvpJfpt44TZ8hjbm8vcvnuPW3cfqtN8Kdz6im2J3hD+0vYdOcu4HL+Whf4Wlkd6&#10;Hgl/fJilqWGG+9sk+lq6ulsYGhnUxpwxu/28hL8o4S+LORc27nLjwkEOvv8kH+96lSPHP+LDd57j&#10;l68rxJ47iovJD0vHK+z/zDipJc7f9QIn5Pin9rwk1v8ZIWHe5FSUSvhFFJSXye0rJK4qKurqhDmN&#10;wsAO8xhWmGtra6FcrXi0q4VxvZ+i3DQy0+WshflUlpdQXVtKfXs7PWPjOBlnZq+eENKcwv7GKWyF&#10;LbY3T3HjynGunjsk3DmDo9U5HO001J0czY5/FU9lDk/nm3i43cDD7jxe5w8QKud3uHgAPy9bOXk6&#10;ZdVNTCzdYmntNuXaZ77enty8dolDh3ZxQ13Ew8uOMH0uw/lzMhMoVHA3wm5eVjL+nh5UFtVoX91W&#10;V97QvlIRLW+wvKwCWF9ja31Jz2/JxeX084agH4nejD4Ks8aYNh61PSYMYUv8Zp7/xu2NQjEezXxv&#10;FIjG6JQcf2mM32+PawzzYHuC5lZt5+IsidlLTu5LWnq0iqFY3T2dyGA7ooKtKcoKozBTbO9jTVpC&#10;gMKti7bfMTx87UmtTMU7xQXvJHuaBpu1Pe5S0zdKSnUaZd11dE5M06WCe6wp3JvqUA9aEkKpig4i&#10;T4LoKMtmc26EL++sq1rHaOxuJSK9iJj8DrwjSwiOLdJOH2LCOIIyN6oNYUxF6NeH6JVjGMMIsBL7&#10;isH4xplcI8wO/z/CX5HjS/g79yT8ew+4LeHviPF37sv17/2e5a07zE6PMS+3X/qfwpfox0dYnBhi&#10;frKHmclOhofa1Fb7tUFnJHpD+BoqgBU516Lc6dLpvXz6ztPsEdqcPPoux+Twhz96nrdee5LfffQm&#10;l3zdsNIGPnpyj0LuK3L75zmx71l1ghfljoHkV1aTVVFMoQyhpKaaktpqysSdlU0t1LV30tDexcjM&#10;Eu1tTVTlJTHa28nksDhVucBozSWlhVTqd2saq2nu7FUeGBenW4q9z0j0Z8yCt5br2xgFcPMMdhK8&#10;vfV5c+B1kNvbS/R2jpeFONdw97AyT2vwcL+Jt5MF/leOEC6udb5ygJuXD4v5bSTmDIrk9hNy/pWt&#10;B5RV1REQ4Iub4w3OndjHzesX8PJ0IEyCSkqJlPMnUZynginK1O8q8Hr70ajOcc84xGw4vcH9y2J+&#10;FcHGmnGMf4tFg9OFO5OTCroS8azEbgh9Ug5ufD/3DcPPqkDmZ+XyQqBpfT2h109OSC9CH+O1xu9P&#10;TM+qq0zy+81hvtzq5+GOcY5GOFmUQ1xUCCkJkYSH+ahrplNRlk5cqIOGPcXZEZRmRRGhUBsX4U5o&#10;sL0K/CghoUFs3PkDy8Kchv4+5rY2uCd3bx+eI6EilbyecrxTownPSeWx7mQTdRJ+c5Svhh/1Ef4U&#10;iG8Lwv1oKc9heqKfXoXLkrpaYrLqKKrrZnRGQhPKzEx1C2kGWFNwXTUQRiLfWh1lW8Le+McJrDXj&#10;JNaIWqaek+i314wOoNdsqXVK+Dv3H3Dv7lfcvXefOw+/0BuX8DfvMCdnXzCEP9DCykivhK9gK55f&#10;HBtibqyTuckWvbcO5tShlhaFN4uLEv68+XFFPLe4dksBM4Kj+97nvXd/wckTH3Dg4xc5ukuuvvcl&#10;9rz/PL9+42fsP3cS21AfLJwu8/n+3+jnL7BPr4uIDaaoWkFdrl9UU0JxXSWljTWUNTVQ3arg39FF&#10;Y3s3I1PLtDfVUW0If6CP6eFhKuT0BRJ/eWUxVfWlVCugtXYN0D80ho1c3Oobodvc0P/W13bifDsF&#10;XWu5v721GF9h1tVeTu9gIbc3MEeO73kDL48beAsB/IQ8fnp9lONF3K4fwdnqNK7XzxHkakdOapIC&#10;YjU9owqgm/eULZrN4re3suDY57u4ePEYXt72RCjwpqnLG25foA5luH9qfIwCYzA9bZ3cFR9vahtu&#10;bgh3Vgz3X2VNyLIiZDEEPiUBG+I2HHxKXD1lMLxMYEbPGfw+NjajfbMinTw6dDmnwLxi5AbzvCwV&#10;k7ryhExqcXGUrzcG5Pa9PLw7SUtDOfl5GaQkR5OXm0xUuA+RJk9KcuKIl8DToz3ITQ3Woy8JJlfi&#10;It0JCLTmqoJvUKAf9+7/jftf/xcGZ1aoaevhiz/+J259/SeS6xNxSPHAMz0E73h/HutQBTTEhlAT&#10;6U95iDsVAS60xodQqn+WHuBMbkyA2ngC9XK+6alZFhfmVdXDqnxD8IaTS+AKseub4vnNcbG7cQzf&#10;EPk3w/i5RL9u8P66URgS/uo4t29tyPHvCnXuS/hfS/gPFbAfyqm+YHnjtln48z3i+4HWb4Q/wvLE&#10;uDngzk90szDdZnb9pcUJbUyJfWWFpaUlllaWWdu5w6B2TEpqKuUleThKEPsPv8+uDwyWf1EB9nnO&#10;7ZW7f/oc77z1NK998BtOu9hgHeTB6bP72fXRq8QkB1Io0RYbZ2irqyT8Ksoa5fbNjdQKcRo6u2mS&#10;i49pA3c01FKXl8z4YD/TIxJ+cQHFJYVU1ZRR21gpvm+kXYF/cHgUB4eL2Fw7joME7yjhOwlXHK/q&#10;e7VqZ8vjeNkaArYkyseG+EBHEgMcifazJcLPhlA/a0zBjgR52eCnjhHnfh0/IVGQ6zXCPWzxs71C&#10;mJcjxcoWBYVCrMZO88nAquZunD1cOXfuc/bufYsbKjA352v4KB8kJ8dRUphDaUEWBZlpJMfIESX+&#10;9qZWhVrtn02JX7y/rbEp919bEv4oBBvOPSPUWVRXmJfRzCoXLAiR5pbXGV9YUncbo39klO6hIVp7&#10;es1HwArLykjPySY2NZ7wuBh8IkL0XBpf3Rri/rYc/+40bS0SflEqiRJ+Qb4KIDEcT3W8hHA3Ek2O&#10;JIe7mIWfGuNDtjAnJz2U8HAxvuVhrKwtVPS13P3yr/zx3/93bn/5H1ja+gOJZXFYhh0jvCySelFC&#10;ZlE2j1VFBVAl0TcmhNGeFkW5hF+vEFQfHSDxe1GqDpAT4ktZQgTVOcnMDGqDrE9wd3tS3DfOxuYk&#10;61tTbG5NsCHRm4cEb4jfGOvmw5iG8z9yfEP422vj3Lm9aUadHQn/7jfCv/PwS7Pjr2zsCGeGWOxr&#10;YkVv9P8U/oKEvzjTzty0Qu/ylLrNEmtrcqVV4ySMdtDtr2kbGGX33vextDxGYXkuCamxnDmxi73v&#10;PsXJj5/l7J7nOP7Zixw+8Cq73nue1954kd2XTmHp48QxixOEJYZQVC/Eqa6mtFpOL7evaKqX2zeb&#10;Maepq5fm7n4zVnRK+I0FqWbMmR4dpbK0mNLKMqrrq6hrqpHwm8zCH5LwPdwUUm3P4ibhu0jobhoB&#10;theI8bImO9yTglg/cqK8ydLXWUGu5Aa7ky8cTQ11I0hCjwh2JjrQDR8xe5zYPsrTmnDhT4S7CkP5&#10;IUwhNjrEW06eTm5uIX0js6ze+SMNHT34BXrjrJxwXYVmo1Dt5HiVmFgT6Smx5GckUZKbTlF2OplJ&#10;iSoyfwZU3Lfk+Le0P+4IP7dWt4WuW9rvCsBCofaOTnIKCkjLyyEpPZXYxATCYiLxDQvB0dMNdx9P&#10;3Lw9cPfzxEcBOjA0gJBwY+JfMJFxEYRL3NWN+Xy1M8TDWwN8fXeelqZS8gtVgClxFBblk5WeKLZ3&#10;JzbEkSSTA5lx3nL/KFJifYiT42eqCCIiXLG2PoG11Vlc3exITImnqb2FKXUnY8JjYnkcpgJ/Blfn&#10;Wb/7Rx5+/e95rFKtpFEO35gQYhZ+TWQADTEhVAp1SoI9aU2JpioqlCZtnKr0KIqSQmguz2RioJnb&#10;W7PcubOEcfZ3S8LfNAtfAlcH+Ifwtw231/h/UMcY49y9s8Wd+8Ibufx9Mdm9+19y94uvFXL/wLo2&#10;9MKkwqwh/OF21sTxq+L7ZQN1FHAXp3rl+O3MzyhEr0wrfMnlDeHL9Tc3t9m6/YCpxSU8PWz43W+e&#10;5vMjn5qZtkwFEKCN9flnv+TYh89wdtfLCrMKvvtf5tP9P+e3cvrXP3idPSoACz93YvKy5PBNlAtl&#10;KpqFM61y+/ZWGiWI1t4BjUHGxbEddTU0F6ZL9CPMKMBWl5dTXlNFrVEQxkmY5mZ6BscYGBjEy/US&#10;Ia4WBMv5g8TxsUKY3DB3CiJ8SPFzxP/mOdwsjhNke5kYdaFYJ2uiNcJdbXE1T2O4QKi7Hf62V4n2&#10;sMfkdAOTyw0iXG8S6qnOoH0WKeGHB/uQI/FXVFSr67QzOD5Pd/+Y3DGcMKGds8NlbZ8bxMQFECqz&#10;S483yfETKZX4y/KyyUyQKwcE0F7fxOr8stzecP0ddtSNjSLY2diiu6NdogslMjpUaBJDhgJ9hv5G&#10;jDSTmJ5AZVUpVdVl1Bidr6bcPOpqy6ivK6GhXp20royuvhr+eHuUL7cH+cOdReWjDLKyU0nPSKW0&#10;rIR8vZ94bZvkCDeS5fjpsZ7CuWCSYrwID7QnUY+mUEfh4EXsbE9z48ZxLlw4gL2yUaDyW2p2CrlC&#10;zooW43zHAx78/r+wducejzUr4ef7O5Os4FQbF0JTYgSNxlAHyJX7tejr5ni5fWQIDZlx5Ko7JAkJ&#10;kk0+lGbGMyUG31keVyCa4bbc3+zy5iBrHKtXiDUEbxa+XF/PG8K/pY5x7+42dx484K4C7X1V4b37&#10;X8vxf8/Wzu9ZN87+jfdJ+M2sDnd8I/xRs+MvTRjC75Hjd7Aw1yeXn9brl/8n6mxvb7CxYxzV2VS4&#10;mqBQmObmZsuRIx9z4dxe8oszyCvJxeraKY5+9Iyw5ykO7P0Fuw+8rgJ5nc8+/aXc/yVe27eLD69c&#10;xD06TMKvprGnndoOhdqONlq6e2nrG6RjYESuskFHfQ2tJVnMjI4JdcaorayisraGuoZ6mlqaaGiV&#10;8EZn6Ovrxc3+NMGOZ4lykbDdLEmS04fZWuB58Tg3j+zl5tF9BFhdIdzJBv/rEqfFebwtLfC5bsnl&#10;zw8Kzz5Ql9D7sryEn42lBG9HnJAlwt1KwrcmIsRDXOxLWLA3Qf6eZKYlUZifS02dkHHzCwaGJklJ&#10;EUokRhEnw4sXLlheOERqtLJdRixl+WkaWSqAbDLi44kMDGZA3WJ9YZ2V+XXWhTtGyL1lHO5cWDCf&#10;t6iuKKKuMp+mGj1qFMlgSsoLaFCor5PY62tKadRoMI8SmmqLaaoup0xF0Nlfa56teW+jn788WCNB&#10;hRQeFmQWf3FpDkWFySTFeZEW60p6hDOJYRrRwvCkABW5o/jfmcAAG5zsz2Oh/XvqyPvs+fCX7Pv0&#10;Dc6c2cc1dTYrIaCV7TWCTUHklxbgL8p5rFVVWh4RRIqHg7AmgAoJu8IItiqI0kBXKoM9qNf3FdqQ&#10;VfFhFKu6c8L8SfYTa2kDl8QGUJkaxmBbObck8Hu3ph+FWjPiPJqjYwh/1cAdYc6t9UfCv3/vFvce&#10;PuD+gy95cO9P3H1gCP9rNm99JSzaYmGsh+X+b4Q//o3wx8clfoXZqT4WZztYmu+X089I+Csa2ika&#10;27d2xLX3mVnbZHpGGWRZ4tRjcnIkx/e/xe73XlFQdNLOKSQ+PoBTJ97h/feeYc+eXwl7XuPUoVc4&#10;vu9VbB2vs+fiOX5x4GPOOloSFBMut2+msaOD1u4+2vuH6BwaZWpp0yz8jvI8ZuX20yPjEkE11bV1&#10;2vHNtLS2SPgdEv40vb3deDmckbCP4y8mdTnzGXbHPuX6/o84v+s9Lu/fjd1ZIdCF01ge2KOxF+vj&#10;R3A4p/B78iQ2R49x+qMPsD19AufLF/G6cRVfq6tkyOEz5Yqx/vbEBDljCnQmRPstMNATf2FGalKM&#10;3LOC5vZ+5ldvM6AijIlLEEakUikTcFC4Ns6Exkd4m+cZFWWlUpKdRXluPrlJySRHxSi/jCnw3lcH&#10;v83G4oaKfEpBXp1bHXZyZJDq4hxqS/OpriySueQKL/Ooriulrk4ubwhfXzdI8PW1JSqCYuoqlJ8k&#10;/N6xFuFTl0yymz9+KXyqryY0yBsPTxtKKlMoKo2ipCiE4lxfma0dkco5cZFuKgYfAryuEx7ihI/X&#10;DayuHsPi9F4+3/UmV08cJtzPB/ublhyTkZw4thvrmye4cfNzTp3bw+Hje3gsPdiLxowE8vTPKiOD&#10;KTP5En3zEmVB7nRI/JUmb2qjAykQV2b4KmyJJQv1XHGYD/l6TWmoO3mBThTEKBynRTDSUcG2xL6z&#10;OSUhjpkFvynhb5kfxfcS/tamhH9/h3sPHsrxhTj3/6Dvv5Try+1vfa3Ev8HiaJeCbTNrI52sTwyw&#10;OjHK0tgYS+NDLE+rKGY75UAS9tqC8sW6eYrzplx+yzgDeesh8xvr4u8hZmaNiy+M6wJmGO1txd/t&#10;Bh+98xIH9r9JtDpcSVUhlrYX+Xjvaxz67BVOH3iBE3teIUeMWVRRyVkhxPMfvcauY4eobmuS23fS&#10;2dtH1+AIXcNjZo5sq6ulo7JQXWqSqZEJahSGa+vqaVRAbG1to1FhuH9yXo7fg6/NSRzP7uLCnjc5&#10;+raQS2P/r17k5Lu/5ebBvVjs/oQjb/xG3/+Oy7s/4sqej7HY9RG2Rw5hf/woF/T1RXUjX6trQqWb&#10;uFicwfvGRbIifcg0xCshBEg0piBPgoN8CNLwE7bFir0Li0uoa+tkeecLhibXiItNFyvHEORmQ1Ga&#10;CR+3q+oSYun4SDF/JpV5+ZSpAFL1moSoKMaHRrgnU7mzfV/os81Y/7hyzbjcf53hnh5lm0Kqq4rJ&#10;yE2ioCRDSFNGnZy9RqhRXZGjn+Vp2whzNIwuUFKTreCdKnNIYnmxXQg1T69wMjstVuZkRUpWEKm5&#10;PuqcUSrQAGL8JXRvjQBrokz2eAhvAv2tzPN0zp/dK6d/HZvL55gbG2JN2D080cnYxBT+QX7s2/M6&#10;R/b9kl17fsaRa2/yWKCcPj1cQTY+nAal7ZY0cZqnA8UBbnTKJcuFNJ1ZidQrXRcEuZAX4Ey1RN6g&#10;8FcR5kmNXKIwwIkaZYRChbBMBbLqzGgGW8vNV1ztbBnzsQ3WH9HjEFvG0HOG8O8ax/DvfcFtYc79&#10;e1/qud+zuvM1K+L15ZEOCb9Jwu9ifXyQtYkxub2EPzHIykw3q3OdYk8VlNx+e3tTTq8W/I3w127f&#10;Y35tmfE5MbeKY252QB3CmBY9xZqwrKwomfOnd/Heuy9geeOEmQOjFN4vXNjL/t0vcEQZIEE5J6+k&#10;hHBtk/cP7+XEtcs0yrHbenvEpf10fyP86fklWg3ha2cuj02o9U9SVVdFfUMjzc3qDu0dtHT26L08&#10;Ouxpe2oPR959mfdfeYpPXnmOj195hn2/UrG9/Ron33qNz3/9C468/ivOvf8O599/kxNvvMblj97l&#10;8q4PsNwn5zp2EKtjB/C5dokI4VCgcMf+7OeEu1wnN86XlCgPvBRag4SpJonecE+TOoIxYS3MFEhu&#10;cQH1nf2s3PoD03NbxMfGEa/nGyuysVdRWludVJdwJT87U85v8H6m2D+V5NhI8+Hh8RF1dWWoO5v3&#10;2ZL4l6YXtS+WWFtcprOtmYLCDEoqVCwp4eRlJlBTWkRjlYRelUtTXSGNcvlms/OrK5TGqzsoT1aZ&#10;aG1MUmHV09pQQlGeskZZCtkl0RTVxqmIQhRiHx3ViQsywrsdYYESvMdl5RVHAtQFzp8/QJb2VW9r&#10;E7MigZw6LzJqvZndnmBwvpfQCDvzCcy3ND6/+QaPtXW0kpwUS7RJIcfLhdQQH4qigykSxjQmR1An&#10;DuwUy/eqihvig6hXGCpWK20Q4tRF+dKWFEqrOkNneiwter2BSdm+TiQraJXEBDDYUGCeinx7a5zb&#10;Cr5bRrjdmuHePYUkbUDziau7cvu7X6gQJPqdLyX81f9D+AP/b+HL8VcX9Pc2VyV2Cf4b4W/LkVbv&#10;3Gd21bhGdYT5xWGWFobUHYblKiPMLQwrDBtXm/UQK1b8dNerfPzhawSH+FNYlou333X2HXwdV08F&#10;yDATrt4emOKjKVdAbZHg23p7FRIH6RXm9Ero0wvLEn4NXbWlrIz/Q/jVwpwm2lo7ae3S6wdH6e/q&#10;wFvsvu+NV3nr2R/x7nM/5q2nnuD953/MZ798gc9efZ6Dv3qJQ6/9nM9fe5VTb/yac2//lkvvv4XF&#10;R29x5r3fcuPALhxPfo69huuFk5jsFE6N0HvxKC7nDpHga0NuvC8h7jfNszp95OQhMrBQ8/BQmHXA&#10;N9CDrII8mjsG2BBWTs+tkJGWTlZaPC4KhFYyguBAF/MVXAlxYWSr85XkpFOUkya8UC6IjGBuYpo7&#10;67fV2beFOve4YwTezVvc3lbg7W4jMydZmOVCTISfQmgoGTKVDIXnTOXF0mxliNxEcjIiCZdpJiT4&#10;09GaS2N1AtXlsQq1AUTHuhNossXF7yo3XM7g6XdNucWZhFDhdVIgmeL7UHF9aKAdyQl+cn1bhdkL&#10;9PbU091ZTXN3IQllVlwL/JCM+jDqRtV9BpI4dfETXnvtJT49KMefEU+39w2oSivIL8onWrzvbH0V&#10;NysL8mLl4jGBFEX50ZAWSU1sIIP5cn99XxHiRmWoB7VR/vTnJNCjYNSaEEq9MkJliCdlwe4Uq0Pk&#10;qBsUJwfT31zE6nSX2tm4+YKXnbu3Jfr77Midb915KOE/5M59Y57OF6ysGsJvZ2WwmfXRbjYmhDST&#10;46xMSvxTErFxNGeuWy4zriJaM1/QYgh/Y9MQ/gNWVEyPhD8s4Q+aL3JfXRxlZUnheGnCXAwLcv6F&#10;xWka6ipwEupcuSz+O7+f+OQAEpRZvEMCcPAQIwf7UKBA1CSub+sZoFOhtkdu3yeWH5AAZhdWaDEL&#10;v1zCnzQLv1rCb2xuob29W9t2iD6F4IQAT46++Sq/+elP+O2TP+btJ3/A7558nI9ffFLjJ+x95VmO&#10;vv4L9v7sOQ6+/DynXvsF59/6NWc1XE7sx/3M59h8/in2x/bhdPIgTqcP4XL2KCkKtkHXzmF98GO8&#10;LA6TGuRIjI8NHvpMdtckGudrBHjb4efjIORxxNk4fu/rTHZuDk1tvSysyyQWtuTQGYSq+D1ULMZU&#10;gdzsJInXR0gRQKoKoDgvjQKJPy7CpA4RzljPIPfW1LVVALc11hbWmBqbNF+GmZqaQGZ2Io2NZRTq&#10;93JVVIUZiWQra6THRpEQFqJwGm2ecVlSmMJIby1z420M9dZQWBKlwgwmPs0Da/dTeIZexxTjrJAe&#10;RGK4K3UlCRRlm9TBrhISJORR4A3wv4GT/3kSC90obgymQGgUW+RMQVcEncuVlAzEEFJgg6PpAu99&#10;8At+95vneGz51pfM6gN0j0zRpzfeLIZNykjFFBFCVFQIoX5uuFtfIklCLokNoqcwld6ceJrjAmmI&#10;9qcsxIO21Ah1gxBlAbmmnwN1ClrVwqByFUd5qN6MRpa/MyVxQRJIHosz/dx9eFuCv8utW7cl2ntm&#10;7LmroLsi4RuHJY3DmKvfCH9zcoiNqQlWJf5lfW0w/upcD+tLU9ySy9zauaW/cYtNuY5xKHNVwp8T&#10;6szMj0jcg3J6MZ9Ev7Y4waLwaGJmgpbeAZKzi83XCS+L/2sqMrl4djeffPQKtg4XxZbayWkppKSn&#10;SMTNtHX309HTT49CreH2/WL5/okZs2Mawu9WiFubnGZcf6+6oYbm1lY6OnroU5HUVFZw/ehu3n3q&#10;cV75/vd5/cc/5s0ffY/3n3mCj174Ebtf+glWCrjHX3+FT575EQdeeprDP3uafS88ybVd75Lj70KS&#10;mxWORz7V6z7E8dheXM8cUib4hIBrZ4lxuqai+ATbwx8R7XKFOG9rvGzOYWd5whz6XO0tcHW+iqvL&#10;NTxcr+Fsf0WB0FHizKaupYeF1fvML902Tyc3hYRSkJthvnDFzsZKzipUUpeIF/plCYNz0hJJjIgg&#10;MSySgdYuhjv7aKiso1/4NNwvQ5lb0P5boll5qEam0tIsE5AptNZX0dlUo1FFR2MFjfU55OQHkp7u&#10;RnNdErOjTUyPtlNTn0VtU4Y06EVijnClOBB3v/PERNkSHWxNXqo/mck+BPpaCnEsiVDgDQy8hn3Q&#10;MeJrLCnotqK6P5zyriiii+3wzTxHSOFNjrq9zQmXN/EKOcnuD1/isRWFyZWdr5hY3DZfyjaztk3H&#10;0Bidw6OU1dcRqQq1srqKt5stYUKYKC87yoU5TQnBdKtdVUX6US62L5G4q2N86VTAHc5PYiAvgWZh&#10;UL2KoVadoSLIg8oIf5qy4yhOjVQo6uHL+/e4feuOUEWPO3fl+Ibwv1QQXWZ5qFXCb/nG8Qf/N+Gv&#10;zPWK73tZX5lmZ2ebW7d32JTwt7b0uCPH37nHwtoSM0KdBbn76oq6xfI08/OTDAwPU1I7iCm1kcis&#10;enLK6tRhjMN0s8wqDEWZnNi//3UuWB4hIkG5pqSMmtom6gx06ew0L6PSbz4rqb81YcxNX6Wltpre&#10;+krWp6bNjt/Y0khbe7va/gBDgwNCSGc+fvU5fvbdf8erP3ycX2u899QP5O5Psv/nT+F5ej/+54+w&#10;/6Un2Sv0OSr33/PTxzn4ytPEOV5T9oow5yvfc/ux/Ph1LD99C1tj+sGuN7HY+w4RErbdkV1c/+xt&#10;/K4cI8b9Ol5WZ7C5coTrlz7Hwfosbi6WuMjt3V1u4KWA7+lqKUa2E+Zk0NDUycLKbda3viInp4S0&#10;1DRSk+I4f+I4rg5WQgk38/BW9ouVISZHRxETFEKkfyDdjS0KucbBjFvc0T7c2tjGuKBlcWGJpqZ6&#10;KoSPLfVldDSoCGoKqatKo6TMREG5FwVVyoxFDowM5LC50MWOsmBnZwXFpQnEJ3oKEYspro4iKsZO&#10;yGZJoOdlYsT54UF2mILt9Z5uEqACCAq8SWS8O/m1gcQXWGqfBlJQHUZw2jX8ci+S0eFHfKMrERVX&#10;yK1xxPLKxzy2ce/PbNz7EwubD5lX21vd+pLRmXWGZlYYW1ynQw7X2NJCQnI8foHu5mUv0kLcqY5X&#10;IJL4y8Vpmd7i+SAnDWeq5PS1BhrFh9KhbNCXk0irCqU5KlBo5IVxpjjf5E1uWCDDzU2PzgyKy2/v&#10;3OG2cMe40Hx1aZEliX51qIW10UeMvzk9KdQxjuMr6M71KTj3srE6I1S6pc6h4pH4N7Txjbn9xtTc&#10;BbnO3JwywdKoGW9mZ9WG+4ZJyG3ANiAP29BaHMNrCIoplDiNQ6/TLK9NsrY6RUNDKUGh3rj5OBMW&#10;qa5nCiY5JZGOznYGRoYYHBtjYHSS4alFs/Cba6roa6xia2aO3q5+MrIzJPwOhoYnqC0r4pSE+isJ&#10;/dnv/Qu/+tG/8ObTj7NPTH/5w9cJunSU8GunuPj2Lzj+6jOc/fVLEv7THBD+BF4+SU2izCM1nGKT&#10;G3G2Z3A6+B4W77+GxcdvcPL9X3H47Z/jdvFzsf8eLn70G3WD3UQ4y9FthT8Wn3Nd+GMv9/dyvyGM&#10;sdKwleCt8TVWLNDrAt0cSEtJpqahWdvsLjPCnvzCIvy8XLE8c5Lzp45ww+oyHp5CqOhQsjOSqcjP&#10;ozw7n3h1h9iQECaHhtlYWTOb2K0tdV59bXw/MzYkLIlXSI6hLDuWkuxwhV0TFXV+pJVYE5NmQXll&#10;MHc3Rlif7md7aYRxuX55WRrpKcqTcv/yyiTqqzPJTTHh53IVD4dLCu0y4HAPfY4bXDi3R4VsQXyw&#10;LSmR9qQlOptDr7f/GbPwTeUueGSdIqTkPHE16oaFVzGFO/BY/+iU+fDf6u3fyyn/wMadPzGrDTA2&#10;v8Xy9hdMLW4xqwLoVQsvb26ksLyIxNgw4oO8CHO+SU6oD5VxJrm+Ks7XmjKl7kK12mJfR/LkKA3R&#10;gXTI+duTTSqGYO1AT9L9nEgVZyYpTC8PDfBAvL9lYI9C7vbOfSHMLAvDhvCbWVXINQtfjr82YTj+&#10;AOsS/vp8n1n4t+/scOfuXW7f1t/YEuvr76xs32ZhybhAYtx8KNOYAltZ109ARKG4MZuLrplcC6vH&#10;Jq4LC89MkjOK5FKzLC2PqOgmVQTzTE2PUdNYjl+AK8eO7ycmPopOBduB0TGGxscZmZxifGaBmaU1&#10;oU41A0112nHLFEkUF65cET8LA5QHgpyt+fC1p3nyB9/h6e9+n7d/+gQWn71LnI8LNcZpefF0nBAk&#10;Qq7scUyu/farXPzty5gsz8jpo2jJS6I2LZyKaB9yfW5isjiI5UevceTXz3NIRfLZay9yQc5v8L3F&#10;x7/h5t63CbY6S4D9RWyvHuWmUMfZ8QquQhx3Ob3Ruf097fH1sMFPI8jdHi87S1JiIiivqKWlZ5ja&#10;lk5MoaEqChfOHf2c9996g3NnFHqD/YjT6zJT4kmLjaQg3TjGH06QhzsDnR3c3RG+bmms76iDrkv8&#10;i0z0t1Ejji/NiqSxPJG22gTa6mMIC7mIp+9FZaZq/vjVOg9Wx/ny1iId7dV6fzclYD8iYtzIyAui&#10;uNBEaoIvFqcOcGTveypKa3Wf61hcOsC5U7uJD3cjTaIPcjpJSqgDZRlhpCQ64R91mdA8Z9K7AvBM&#10;OYdD2OekVnlS2BjLY/GJsRSWliqEDTO9Klx4+GfmN+4xtaw3f/trltQJljbEgGt3GZheZnB6URum&#10;ldy8bBK1EcJ8vQiWa4Sq3WYFOFAqZ6oIdqIywJFGObwx87MtKZj2VBPdqvxK4wyh2L843Iv6xDAa&#10;kmMZaWuUcyskPfi9mP8uS7MS7HAbaxqrYv2NsX42JXpD+CtTcvxZYc6cnluf486929y9e487hvC3&#10;t9m+9+hw5qI2/MhIJ63akBk5VfiYyrH1yMU/ohafuFou+BdzydTAOa9sbrpGMjI8ph01wbpC8PLC&#10;uAKw3oNGZ3cd5eV5wpwWOvv76R+V6McnGJvQmJllSi29paaSgeZ6tlZWyc3K4MLVG3RoezZVlnFJ&#10;ofO157/P49/5F557/Amu7HqfZB9H4sXNMUKgDCFgtYyhJjGQDO3QVLurMgx7mlKi6CnJoVOo0F6c&#10;SUNmLKURXiTYy8l3/5bPhEW7nvspu158hs9f/xlu5/bhcOQDrn7yG3wuH8bkchk3dQh7IY+BOK5y&#10;fC+Pm3i73sTHzVqMby/uv4Gfuy0BCsLe188QFuBFXnGxxD8o5t+gvKSSIB8fjh3cz3NP/QTrm5aE&#10;BPoS7OtJamwEuZlJFGenkqCOGObrrf0mI9L+2167bZ7esLm8qg49Rl9LDVXFqcKcdOpqMqivSqas&#10;IJyismSa++v54qF+b6GVr2/P0tlSjZdwLDLck5gkb9KLPTDFncfW9hAHd73Fng9ex9H2PNZWx3Gw&#10;O0Oovx0x0lOICjtUBe588RgXD3+ClfXnBKRc5Xr4XpxiT5NU6k10pgu23seJSJHj+yp0evu5EB5j&#10;IqMgm8YOcaxC7vy6iuD+71m785U6wlesGIe+lu8oCN9hQgm+fWCQATlfeX29eemMyEAv0iMDKRHi&#10;VMvZDbavD/PWEPpEeNAo/p9WC+tWBmiKDaQm3IfmRBOVMaroqGD6xcV37z/k1oMH5iMt5VmJLPQa&#10;Z267WBuTy09OmI/qmIUvxl+bl/A357l9XwVjTHYzOF/Cv3X/ARsKuIvKCQMDzWrbyaTlVOAWVMYV&#10;+yzyqycYWnmIKbeLiz4FhBV04x9bTlZenVx/TsIfMx8BMqbLzhvLZswNMT8zQP9Am4JtNyMqvnHD&#10;8UdHGZs2rkdYpLmqnKHWJvOx7C45X0F5FV3Cp8TwQPa9+SrPP/FdvvNv/x1vvfwCYTaXyDX5khIs&#10;w7ARQiikmq6eIsfPkcrYIBmBclO08RhBV3EO/bWVQsJ6BpUh2gszydP+cjvyCbuf+xHv/Pj7vP/0&#10;j9mtnGCx+w38LA5huec3OJ/ehcn5Ih62pyX80zg7XcXN/aaEb20Wure7jTqAsWThNUL8HTE5nCfc&#10;5hQ+NhdJS4iitLyC3sEJbt37o8Jms8KjH4cO7uWTD97kmsUZM/dHm4LkqpHkpMdTmJ5EbGgQ8RFh&#10;LM8vcFsGenf1NneWtxjr7pXr9zIy2ElVbRE1LaXUtJbS0llJXUcVjd31fP1wga82+vj9nXmKMhP1&#10;d6MoqyqiSqiTWeUu0d5QMD9qPit7TOHeU4jm5X6FIH9r87SFQBX0yd3vc3r3h7z32nNcv7Yf50Dl&#10;k+SzmKodcI05TU5tMM2jRQRFKRsEWvOYj6+V+SiGkxF2hCChkcHEKtiUVlczNDXLstBj4/4fNf6s&#10;r3/PgjLA/OYDhmdXmVq5xYiKoHd8hjrxekZ6CnHh4uFghV0xfYncPlVVmOt6g0a5VXdKKN1y/pa4&#10;AOojfaiN9qMmzp+GGGUFOcjy3DR3v7ovXMgk1MWOxtw05nvbhDrGUZ1HjL86ZaBOD2sL/azL8W/d&#10;3WHn7h12zBeuy/GVEzbE+ItLcywIh4yrd3KLqrH3ypfwCzAl1NM9vUpp6yxReb0UtE3gGV0q149j&#10;dt5YVGtKqDXMivn4v8Lx7IB5FujoWDujE/1MTI8zNjbCkLh2fNq44miJtupyda1WVhaWlRcGhTmd&#10;tIjxna+d4bfPP8GPv/Vtfvyd72F3/ih5Jneyg32UkwLIDveTy4udb5yXk1+mRF2wUqaRJUxMcLpG&#10;tDApRqydFhZKpbZtb3UJjcKfCGHQ3hef4rff/y5v/+QJPpH7f/bLp3E6uQuHY+9hd+xdguxO4ml1&#10;Avvrx3F2Fht72eBjHNYUfnrK8T31vbePcYbXSch6iTinC4TYn8fX4YrE5KeOXqAiX2LLuKijtZOE&#10;hAQszp/kN68+y1WLEzjpdTHKa8ZJqsL0BIoykogM8iMpMlK8vsDq9BILE3NMDI5qjMhUVhkaG6Zz&#10;oJeu/j76+ntUXL20dbfw+3vz/Pm2TE1mlpcVT1VNFiXVWbQPVVHZHUd5ezDurhL+7t9x8cQ+dSFr&#10;QgNtcZbju9id5dqFA/zi5z/ld2//jNMW75FcakVK7XUSqhwIyXEhOMOR3LYkPZdERUsh7p6WPOYh&#10;VnJ0uoSbhxxADOgikXqpFQdo58QkxlNQUUmrAu6MOsDmgz+yfu8PKoCvmFEOmF+7z+L6A6aWbjG2&#10;tE5b/yDNbR2U5OWSqgKIVTgMt71KaYAnlSFK8X4O9Ij1GuIDqBGzloW505DgT7MKoD01msaiTEYH&#10;u6iT02WG+JAgUVRnxLM5Ocz27LT5qM7W7Ci3FiR+CX9zY16ZYMss+jsKuObHB8Z8n/sKtFMsLw4K&#10;YVqorK1TpZdz+lISvmE1pJa2kFXZS2X7HIP6HG6xxew9q2KtalNOWGHNEL5x0mtpTA42KOF3MD7W&#10;xtTMoPLCCJN6H6MjY98If4HOukpGOyT8+RW9/yFa29qECUWc3vMWP39Sbv9v/h0fvv5rEuXqATfP&#10;cvqD3/HmC8/wyyef4NwHb2O6coY0bfcytfcSA2ecrmBS4DVZXSTew4lMUyDpIX5kh/nTlBatYrHn&#10;89de4bXvfYu3nvwh7z7zQ3b/4hkuCHPczn6qoPuB/s8R/O2N5fZO4mJcr+tpLca/iYfLTfy0f331&#10;XjyEVqEhLoS6WZonzJmcLmNSF/CyvUJ4gA8VpWX0j8yyefsPdIv9c3OycbC15PyZfdy8cZy4WH+S&#10;YoPJiA0lJylSATRO2BFEXlIKizLNJXXDpbklJkaMxac2Ma7f7e8ZoLulTfhTR68wcn6lT7mqnt72&#10;WOpaUugeqaahOZGW7jTaxiT89hxSM7yxvLqXowfexc7yFKF+dsSGu+LrfhXba0c5rsD/4UdvcN31&#10;mMRuQ0anPSktTiTVuxKcc5XgVCt8450oajQu+i9RNjjEYy6uVyR8C9wN/tPG8VawcHW7bi4AZ1cF&#10;IFV/dGIcSZkZYvs2pheV2G9/qQD5BavbX7EmBFraeMDc5n0m1QHG1QGGJ6ZpaGig1LgSKTVJOy2A&#10;nHCJPTWCuuRQmuX6HanhNMYHUhulAgh0oDk2gFoDk5KjaJSLpGnn5IV6UqGW31SYwfbMJDvzsww2&#10;VjHRVc2WRH1r01gOZYttA3E0dnYUdO99xcb2PQl/kqV5Y7HaYbl+OZl51Zy+GIGrXzmJhe20j28w&#10;MHubgsYB7EyF7DodhINXMlNzC9pBY9phQ2bWN05+zc10MiHhzy6MSfzjEv6YCmCKCbn9jF7f21DJ&#10;RKcyiRzfmLPS3tJESlQoexRAX/jRd/nuv/w77C1OUZ+ujKM2nqZg63zxOIfe/S1H3/wVnmc/Jy/Y&#10;lRZloIa0KNK9bSX8M7iflXivW5CpfdCcnUKduL80wpcCbZczKp5fff/b/OoH3+X1Hz3OBy88xZE3&#10;f47D8U/wOr+PwOuHCXU6Z+Z8N4naRYzv7mZFgI8Tfr7O+Po74RvgTKywM9zbmljtd5M6Q5jML9jF&#10;SoH3GgkRIZSWlNPdJ8PZ+YLegVESE5OESnbY3jhNrLq2r7ApKy6UfEP42nc5yXH4OjqQkZhonsOz&#10;qfA/opC/ogLYWd9mZXaRzvpq2uvyaGyTq08W0jocTUjMMeIKXKjsTxOOelPbGk5maZTwO4EIhVcn&#10;p4tcOrsfX5FJsN5voNcNYsNc8Jf4D3/2BqfP7cLFdIz4+mtk9gul58qonSogpkyfO2o3pvhLODic&#10;4cShvXi62PCYk+slnJwt8JDYvSV+H6/r4qdreGpDuBtMGOBCVJwJU2QQYdoQKelpVNU1iWEV/jbu&#10;sv7wj6zeVQbY+ZLF7YfM6rnZjTv0j8+aT9U3d3ZSWllKbm4quUnhxMplchV828X3HQnCnoQQSoIc&#10;qAh1oinSTyOIJhVAVYw/rZmRlMYFEqcd1SfWvTU9QbOxyJPCTG1hEuPqDlub6xL9LW5tbXPbEP7d&#10;r1nfUkBenGB5dlAbfkTu3ERxeRkuXinccE4nvqCT8q5J2sdWaezfxC64it3nYjl+JZzqpi7WVydZ&#10;nJHw5ydYlPPPzXQxMdEp4Uv0s5MS/+Qj4RsLJc3NK9hWMd3TwYaEb0znzUqKJ9jJivef/QE//e4/&#10;8+zTPyRFWWe4PJ+uwkJqJOCSWF/zlI7iCB8Nb+oyoumrLqC3sojy+HC59gEO/+413nrmSfNx//Mf&#10;v0t2gJu2SQy1KWHYndzPL5/4Dq88/m1e/cH3eO1H3+fDl57C8rN38bl4kDDrE0S6XsTX5RJeEomH&#10;tw3+QtkQf3eCg7wIFWaFCzFz81KID1LYNua9OGu4WxHkak2wl7DX14ModZu8vBxa23tZ3XxId+84&#10;yfFJJEWYKMyKI8DDhoQQIa1xwVJShIQfQ35KAn4O9mTHxYnzV8X4g4wNGBcgrbG5ssLQgHE5awut&#10;U/VUzpSS0xmGS8RxUhsiyWgOJa3ahYbORNJSFPgzw4iMcTevTGd99aT54nxXG4Xdq0exv3Yck581&#10;lpf2EZzgRuVYPrZJl3DOvk7ZaBbVPelEp9jgFP4ZCTm2+HhcU8FeEkZlS/jiO2ejFXoIcTyNiT83&#10;8PSwxNP7utrjTYJC3ImXSIP04fz9XfHzdyMo1F+JO55stfPWgQEWjbUv7/9B44/CoC+VAx4yqWAz&#10;rOqe1Aftn5mmc2SYovISMlLiSY8KIlliTve0l9OH0J8ZTU2UFzmq5HJjGoQKwAjHrUkm844uUYFU&#10;KkQ152Yw01hJb1EaeUKlLP3uSH+X2e23N3d4cPsLvnjwZzn+XQlWmUCiNVZrXl4dorm1TOiWgY13&#10;OnHFPUTkV1BQ101l0yq2gfXsvZzCgYvRRKdVMD2rolGwXVHAXZofZnZawp/skOBHxPgTCr2zTE5N&#10;SPhLzM7OMNhaw6y4dXNhieriAjLjwrh64GNef/J7PPGtf8NHv/sVtTmJ9JXm0y8T6Kspob9GIi/L&#10;pasgQ26eRFtJBgP1er62hPbSXPIiAwmxukywdlSUw02SPB1IEJsXqICatb3C7K7ym598n5cf/w4/&#10;+/73+PkPHufVJ77Hkbd/ievZ3QrRR4lxv0SojCzA397s8KGh3oRHBBAVE0Z8svZDdha1jXUkq/AS&#10;fW8Q4XaNCBlTsHRg8nMlRoE1zM8TU4A3WVnZQpAu1mRuk1NLJCWkk6/cERPsgbfDZdztLZTvlA3S&#10;4oQ8saTFmLC/epHClBQ21RX7O7vZWF7h9sYG0+Pj9I4N0j7fQ8tsI3FVgQSXuZA7XEzdVC0lnekk&#10;54UQGy1DkEgzlA0D1FnOfv6xmP4M0aG2xCmgBulrfyeFbfdTZDTGkt6ZQXhNNEmtcaQ1hAptomjo&#10;yqSxJ5vq+mxuCjODFW6D0ux5zLgG1MAdD4ncmArqpfTvrvbh6nHFHHjDIvxITA4nONSNACGJX4AD&#10;nj62eKtNBpl8CNYOSpUg67u6GFtcNq9gZhwSNdzfWOpicfs+0yub5kOlveoCxnTeiupKUpP0BhWO&#10;UlVQBdohXRmx1MoBs9Tmq6L8KA1yf3QdcHQgxfEhFCWEkRnmS3NGAuMVBXTmxFOo3y+Qwwz3dHF7&#10;e4cvH/6B+w//JAS7I3EajD8sbFGw2hCTDzVQUpqHR2gG13zy8M+oo7h9hJjsds46ZHHgWgaHLifh&#10;acqlqVXYsjKBscz5I9TpYmqinRkJf0YBfG5hWmw/xdS8hK/QPdRay3R/P2uz80wO9VGWlcDe157n&#10;NQnzB//0/+OC2mtbURZ95XmMSNhDdWUM1RTTU5hJe04q7flZdFcWMthURX9dhTnE9lUV0ZajMBZr&#10;UoeIZ1DPGb/TUZBMa452rIzj7ed/yvPi/Bfl+C89rvHdb/Puiz/B7vgHRNqKd70uEyITC1aADZcj&#10;R0uM8YnRpGbKOIqLKauqpV3MnSVMyYrwJEKmZ/K8QViAhGVc5B0ig5PJhQV6EhzoTUZGGg0t7ayo&#10;o0/OrNJQ20BxTjqXz3+OpcURwrXPUvQ/0kQIucpsyRFBuN28LtxNp6Gyms7mVpamZ5kbHmVqapS+&#10;4R6SkiPJqY4hty+ejI5UdYEehhanqGqqVpeypqIsjtK8SBwlWnvLE2Qk+RIeYkWkjyVJfjZ42BzD&#10;J/gCyU3uOKWfI6DUjZz+ZDySbhBV5EF+UwxltTFERLliZa/fL/MlpymIx+wdLpiF76424O5+HU8N&#10;D4+ruEj4ji5X5Q6BZuEHBDvhH6h2qTTtq0cvtRhPXw39c3cVgpecOkoftrC2ip7xaabX77G48wfW&#10;7/+V5a0vmFcOMAphYnFLBbJKa18vde3NpGrHx4YFkhbkS6Y2cI7aeX1cCHVxQeZj/YUaSWrR6UY4&#10;jg6mICqYarXUrsx4hoqUO7TTqjMSmR8b5quvf8/Ol39gRR1oeWWW9aVRNo3Fq4QuG3Lw6vIsUnKK&#10;OXA5joM22XhnNNK1/DXOCrz7LsRhYZ9JVFI5PX0KXMuPhL+8OMD8bJd5RYcZBes5uf3yyrwyxDyz&#10;iyvMTEww0lYn4feZ15tcX5yhOC2WD198kt8IP37yT//EtROHqM2MpSUnlp6CRDrUxfIDHUkXWram&#10;RzJYkcewkV3aWlQYjfSUljIg4Y+pCEYbaumvr9eoVadQ2KzMpaMwmcwgD957+Rme+s4/8fT3v8Oz&#10;3/+uiuDb/Fph2uLT14m0PkqKj3Hx+TWixOJJSTGkpaWQm58r7Kugsr6RuuZ2+oSsZTKuSmO2pBF2&#10;fayICnWR2F1wcbiOKdCdCO3bYHWMABVbiorQmL4xb1yKuPMVtfo77m72uDndICkmBH8hUrj2Vbq6&#10;Xk5cJIXJiUT4+ApzUxRgO83TmscGBqmuSScpxc9splG5EmNXGpkNSVS2VjNpLCg7vURNbTHZ2QGk&#10;p3niaHMGH7fLQvILHD38Lp+8/QpnD3xknl7u5HeW6HI3Yho8Cat3JqrRGe/cy8TXCtO6MvCNs+KD&#10;A89jSr5MVo01aXVOj4Tv7HJZgfaqhC/E0aOb/oGr4fpy/1jxtiF8f+0oPwneGL7+Yn+1Gr8AoZFa&#10;pHF4yEnO4iS38Ax0JUjBLjknh5beIWbXd1gTdxtnhmcl/snVe8ypGwzNrwuDtukenaK9t4+i0mLi&#10;5BYxQZ5kiENL5DhViYFkBzpRqA1fEOxJkRw/O0TFEepFpZywIy2GscI0Wo3FsApzWJcoH375NYur&#10;q/R2NrE6N8ydjVm21me4pceOlkLSM5NxDK7g4ys57LXLxCaslOvu2VyyTiAmrZqBsWkWl6dZUdGs&#10;q2iMCW4Ls91ydjH+rDG7c4GN9WWWlxe089fNjj/WXs/sgIQ/N6tCmyU3IVxs/kNee+L7PP3P/8IN&#10;Cb8sMVju7U11hBtZTpeJunCIQoXJ3uQQ2tLC6avIkfgrGKyppCsv03wsf7Akh8mmekZbWxloqGeg&#10;toKB6nzaJfx4bwfeeP5JfvLdf8dTP/wuP5Xwn/nut3jtx49z+p2fE3plv9DoHFG+N0lWtsrMzqCw&#10;qIgyOa+R0RpaOmntHGB4bJ4G5Z+Wkkwi1cXDgpxJiA1QcPXjysUj2IqnvTyFS9438fMQ/rrekB7U&#10;nZta6NPvzixv09DUaJ7aXlKQxdVLp813dYkN8SE5PIisGOU05cKEUJlZRZkZEY2Vlgsqorlu/z5u&#10;vie46nGauIpkqjtrhV/x1DdUMadtOTTYS1N9MRnaRu7GUiqOZzivEPvzV37Msz/9Pj977ifsP/QO&#10;wYkyxtokUptSsU+2xjrhMsntYcTUhxJVH4lvpiNn3D4mOP808TWn9P1JHrOzP28Ot4bruxorALhK&#10;9K4WOOt7N09rEhIjVJkRErojvmqBfoH24nw7DTm/nxW+PgrE3sZ6L0Ilr5v6O5Y4ixWNVa0Cgt1J&#10;zkqkwljcdWaeRYVOYwnwVfPh0DsKxw/Mi51Oa+MZdzEx1tavqCoj3Zi+KoQqTQylMMKXsjBvKjTK&#10;JPoChe08CT9fCFQiDOvJjKMvO5E6BcLmnEyWR42bR0wQ4+9BUXIEA62VbK5NsXNnUcyutp4WRVxW&#10;FWdcC/nkcgafWURz0yWF7PwmxqYnmVseY8G4eYVxM4vlceUEY+33HuZnjFXixllcnGdzY9UsfGOt&#10;mNmJSUbb6pkfHJDjzyi8zRIvdHvjpz+Q8J/gmX/5FjanDlMU7UWezCLd6QJJCmUFdhbk3DhH6NFd&#10;JOj7kmBHCsMU2hND6BXKxN44Q66XLf0FaYzUlKsgytQFCumvyFbWSSDI9io///H3+Mn3/omfPiHh&#10;P/5dnv3ed/j1T57g+BuvEHBuN3FOJzAptGYKDwtLSimvrBHrNpudvrmjl87eUUYnFumoa6S7tox4&#10;iT0uVl21IJ2EuFBOn/jUPF3bwf4sntKEjyjA081SxmhNdLwEXd3AyNSiDGBFITRDzpzGof17OHV8&#10;H262yguBXkQH+xAX5EOKQrKTzVUSZFaTc5MMz7cTHH8Rd/8Tcvls0qtCyS+PVHYw5uQn0NVXRm9/&#10;OX09NVSo0B1uHMP62gFOnfiA3/zqGZ57+oe88MJTfLr/LSJSPcipj8U5yprdlns47XaRm2E2XAo5&#10;j0P6dUKrXLBLVRbIP4Zr9j480s7zmI3tWZxcjAVJLXB0Oo+zowrB6ZwwR4HF01YMJhb/n8I3BG+H&#10;j58SshDH199Gj9Z4SfS+apPe5kWPrgqVVETu+nvO53FUMXnIRaKFJwUKfv2DQ6ys3WJ54675pnKz&#10;21+wuPGQtfWHwohNpoQPrSqA0qpykqLDSI0Ipjw5SmL3plB5oMJY8iTMh0I5YpEx9187qk7htzMj&#10;XviTxGBpIXOdzdSoYDN8HMkIdiNf4Xyou5Y765P0dVSToHYdk9nINbci7LxzKa/tk5vPKRAbi1MN&#10;yO0lYhXAo5sejEj43WbhL8xPyIkkbgl/ZXnRfNO62fEJxtsbWBgeZF0/21iZJtzPhdd/+oRE+GOe&#10;kvCdL5ygwORGhrpohpwr1+kKZb7GnCZt3yvHCT++i4iTnxLw+Qd47XmbmMvHSHW4ROzVo1QFu9CZ&#10;pc9WmE5vaTadxWnUpkXicOYwL3zvn3n2B3L6H3yfZ8X4z2u8JuGf+M3Pcf/8XWJsDxPte538vGzK&#10;q+vNZ2Hrmttoau8R2w/RPTDOuIJqd3MHfc31ZMoUjFWKG5sbSUtN4OzJPdgZ5wH0nn08r2n/GuMG&#10;PtrXxqHRWO2f2loF+8UlFrQtUlJz8HB15fLZY1w89TnXr5xXsdgR4adOIi35KkeWN+UyMN9Jx2oj&#10;sQ2+WHp8jnfYZZLKbhCUfJTwRFFGphNR6bYUVsfT2aP3oo5lfeUgttf1Ny8d5PjB99mz6y3ee+83&#10;HDz8AeExTiTleeMafoHDVu+wz9IYH3Le+yT+4nzPXFts089yIel9nPL34p58lsesxU62Ssd2DgoP&#10;juckfIlew8mY6+FhS7ISurG+uhFqfSVyb7m8l9qnefjra7+bCiE3FI6tNIxHIZNcxs08jC6iolIB&#10;GBvP38uOcJM/2TnGwv/tjM0tmSfCGcu+rd7+AzPqAAu3HjK5sGHmvOaeQarqG7QTEtU6vdUBwsxh&#10;t0zIUxUdIof0p1iPGQpVxul+IyB3pMfRlpWkLpDAgHFxjH6nSCE8W92nJjOBUW3IrLQI0tLzSctu&#10;or5tgBkJemluXHw+xcaScTcXY3xzt4/FQaFOh37ey6JeNztjXL64yLKQZ2Vtyyz8CbPwDcefkuPP&#10;EKf3+sZPf8hvnnqSn377Wziel8MHu5Kj8JjrpvB44SiR54+SffUc+RdPkS2RZJ47TLbVBXJcJA4x&#10;snFmO+XmKTJkTDURXhhnbJtzUmhQEZTHBXNx9/u8Kqf/+U9+yPPff5wXH/8+L6vD/PJHcvxf/wKn&#10;z35H5M39JAbZUFJSTGVds/mi9+b2blq7++nqH1G4nGRqdpWB9j6GO9ooU2FV1lbS0d1HicLv9Ssn&#10;sVLxuatQDbF7mYdw18fGfMeXAKFwdKgPZWWl5vWF5pd2yErPxuTrzueffcwHH76JvYOMT0XsYHEY&#10;b2khLisA30hXQosDCagMJiTVj8goR5LTtH8Ubss6wwjKtCAg/QbxJUG0D1cRn+yDvc1REiLdiQl2&#10;Jlhk4SFMPHf2AJZXj6gYL5vzp2uA/k/IESILrAjJ1ntNuYFT4hVcEs9zzPc9TkS+hUv+YQJSr/CY&#10;rdUJ7KxP4Gh7EgcbDVuJ3vGC3NpCqGOjNxRNnDZ0oK8YXyHWz88Ofw0/f3v8AzTUAXz1va+fccRH&#10;XcHoCAq9xlQIbwUlLxWFp5zC0+USHuomLkaYdrxqPnuYlhpLZbWxyvIMS3e+YvbO71m6+wdmV3bU&#10;Be4zuLTN8MIaPcOjNIhxi3OySAo3kRsbQU64v3m1hyLj2ljhUHqAE5UJgeZDfc0SR726wGBOItNl&#10;WfRK8MUKztm+Lnp9IBmR3qTHRzA82M/Ssv73kjE/Z4yNZWNmpiH4cX09IV43Ll4ZZHGmk+W5fman&#10;R5mcGFEXmBH7zynkbjI3Pi7h1zMn4S+pKDaX50iUGN5+/ke8+cLTPPmdb3H18/0UBbiT621Fijqi&#10;24H3Of7Dx/F+8w3i9+wi7bPdZH78Ifmf7aHM6iKtKuwm/Y0Mm3Ny/SPked2gPNyTauMKt9QIhX5v&#10;Trz1a9557hle/tEP9T++zfM/fIKXf6wu8+Mfsv+V57D59LcEX9lHqoJqdU0ttXL65vYuiX6Ajr5R&#10;+oamGR6dF75tMtwzwGh3J421VTQ1t9A/NE5JaYl4/aR5OXN3ZRIvYa+Xt7q8NODv+0gDIer6PvaX&#10;CJCrl6m4picXGRiZICQsDG8XJ65dOcvZC3JqdQ1367P4K8wbB0zOnD6AtecFQosCqegsoqosm7KC&#10;bNr72ohOC8bR24KTlru47n2YsCx7PPzPE+B1hbw0k4K4Qnqsr4rpCtcuHiPIx46oMBfiowNITQnA&#10;zf8UN4M+xCnlM8KLHUirCOS861t8cvV5PNOv4RRymZvO+3nshuXn2Fw/io3VcQWZU9hbGeOkiuGU&#10;cOUaKenRxCvghomvTaGPRuj/NjwIFYKEhLgTHOKm4UJgkJOGoxK7vQrCFi85hJ+yQID3dfy8riud&#10;W2JneQS7K4fxV3HFRAZTqA3dPjjK9NoOC1v31AG+NF8fsLCuMLx2m4n5VfPkuVq5VlllhT6oiYSI&#10;QGIVhFMUfAvl+HlyybL4YFoNV4wKoEbP9ecnMVaaSXdWAt0KTo0pYRSKZbOihEm5ycwaF7osGesB&#10;ye3XJHRD7Ibrm4dREAq3090sz/YzOT7I2KjRASaEPpPi/A0WJyeZ7JDwR4wL2qfZXl0gIyaYt55/&#10;gndfeppnJcqDb79Bro8LOXKqZLlTrkJi5O5PyPhkD9229nQFKvR6O1F0TY64bw8e776Jwwe/I87i&#10;KKl258hWsZSEOOoz+cr5I0nzceDcR+/w1gvP8aN/+Wd+8J1/4ekf/kDC/wFvPfsUu198kqsf/Aqf&#10;s7slfHeFzxbzArdtXf109I7QPThF/+gcIxMLCvJbjAwMMdGvghD7d3bI/WVEFUJNW6vzuNpdkLuK&#10;7YUp3t7W+BvCNwxQxmfceypCXd5deSTA3YGKYuUIBeeOgWGqFaLDQwOxun6OSxcOmJc8jxKmRgR5&#10;EacOHBLuioPfDYpqc6ipKiZVeez0lc+4cvM42ZnxKo59eAdYcvbqp9jan1RnsacwK4y8DBPhMlzj&#10;phm2ludwUVaKjHCnoqGA4vJUEpOC8DJdxjZqHzamo/jFXCcsxRbn0PN4RFzF4uZhTEnXFW6DA7ls&#10;f41LlkexuHKAayoE62uHxVNHFWSukyrui40LISzMy7zEtMnkbT4REqqAGaIRrLYcpKIIlvCD1M6D&#10;xKSG+INDnPS1owrAwTyCtJEChEuBgcbV/4542Z7G4dynGntxUQF42V0kPNib3Lwc8/LbE/PLrG4a&#10;U4y/ZElheHL9LpMqgNHFdXNQ7lCYLK+pJjE2Bj8XB9yuXybU2cY8x6cowp9acWFbVgy9En5/UTKd&#10;ObEMlabRlhEj8UdSk6D84ONGpjpHbV4qkwMt3Fqd4PbGtBlxjHszGUd2FheHmZvukvCFRJPDTBg3&#10;oJufEvbMmFd8W5x6JPwFFcSKGH97bYHakkzee/VZ3nn+p/zi+9/ldy/8lBiH60IdK3LUCY2r1aqc&#10;rajc9xkD+44wfekaU+6edDu7kH9eHfGDd3DY9TYJ10+Tpc6bp65ZroxQHRNAgzqw77ULvPHcU/zw&#10;2//Md9VRvvfd7yjkfo9XJPx3X3iWz15+iotvvYzbsQ9I1v5obmmnUTjT0T1Cz+AE/WPTdA+PSKAS&#10;+dQYw0ODzExM0dPRT0+vuH9mRchTzU2rszga1wm4WCq3XcdTncd83165fZDyXrj2b4xBAEIZL3tL&#10;Qrw9yS0oUHbox7ipX2NDM8E+XrjYXzcfITSmR+97/w0unTmAr6+c3M2B65evkBqfoO4fgb3raTKy&#10;ooRmeVQ2ZFPRHoNT4ClsnSX8cBuKskzkp4cRFSwN+TtjY9wL2PEyYTGuxOT7kVOdwqy6dm1HAfah&#10;Z3nz0HMcPP8qQTG2eEfe4LTDO1i47SWiwInHTPXdhJRU4i58uOp6k9M3TnP+ylEuXxY7edmSomAb&#10;E+NHdKQXURHiMQXLCFVumFzeZAyJ33D+IDH0I8d/JP5/iN54fCR6e7z9HfDxV0Ho0evmUdzOf4zH&#10;xd0ae3DTo/OlfbhZnyM00J2k1HiKqyvom5phzrg10K2vWdz+ijlx5NzKbcbNZ4aX6TW35QptRFc8&#10;XR3NRxPCPR1I1N8oTwqjQ8JvVhhsSAqmJy+BvsJUetQRetLj6c5IoFIZIUvFmyNR1RelMjvUzs6q&#10;cVe/aYnfOMIj4SvYri0YMzanmZpUMcypMJbnzRfKz08YqFPHghx/VcWwtjTN3EQvJm9HPnrled56&#10;6ke8/MPv4Hjmc/NRmmJ9duP8RFGQHZX2Z6g9fZDO40cYOH6C7tOnqLtpQU2gK3XCt1z3G2S7XqFc&#10;29CYydqsgi2MCmL/u7/lO//X/4dvfetf+OfHv8u3v/dds/B/rmD73ovPsf/nz3LmN89hd+B3JAW5&#10;0N7ZTVv3KL19kwwYC1uNjdHa305TbyMN3dW0dtUyMNDFQH8/Q8adTJY2qKyv45rc2kZ6cJfw3T2/&#10;Eb7Y3iQDM/ZhhIwuUSNQKBSs7OIv4/H19SAjM5WOrj4Zwx1amtoI9POVYfoT4i9D9LAnLMLTPE06&#10;ITyYyAB/osNCqTBWY6svpdG4v1hlESl1oThkHOJy0MfYuR8nJdqZirwoGsrTSYnxITk2QHn0Kp56&#10;P8k5AXL1m4TEu1LYFIdPxlFOe7zNGwde4qKj2N7xDd63eJ4Dzr9gn81v+c3hn/FYvMJdTHMfkY09&#10;hFa34JeTg4Na1FUHKxw8nQiPMxEVJ6SI0xuMClQBGG9URSDXijAPowAM0RuO72YWvYE6/6vbB8gd&#10;fP2NI0ESvLKCv7ct7tc+l/A/wd1iH54We/Cx2I3P5T24X9qDs57zkNP4udubr/gpKSs3XygzLrdf&#10;2n50y//5tXvMrt1lavkWI7Mr1Cu0VTU1Ehim7hQepCJVLvFwIszdjop4E00q4CZhQm9ROj3ZSXQk&#10;RzGYncyg3L41I44yYVGOBJmqAq7LS2F+uJPbq5Ni/GEz6hgXqGyuGevBTzAzNSLGn+HO3QfMTY4z&#10;9o3w1+aMaRITLM+PsjA5hLf1Nd4Revz8ie/x2W9fJcVdriWnKleRVSUG0xTrT5VxUY44tdrDhjbl&#10;ntZYH3WkEGok9FJtx7IgeyrUPY1lXWriQwiUe76oYvr2P/9b/kUY9U/f+w7fefw7PCnx/1yM/95L&#10;z7HvlWc48cunsN77usKts0TYQ2f/mLh+ksGJSTqGumnpb6Spr5r6bmORqXxq5LC1DYUqgmZt00XK&#10;66tFAGewuXkGNxehjgTmLXcPkODDta/DZH5JcaGkhvsSJBQKNRa0VbH7K0f5aqQnJdMsLF3c3NZj&#10;G5HBQQqmPuQLOTt6OsjNz6cwJ4NU/Q1f5Yd0kUVZaT715ZXU1pYSm+dLSK4NqcW+RJoclet8qcqP&#10;paY4iezkICJlsPY2l8xHF1NzA4lItiezMFqfKZuAlONcDfgY29hjuOR8zpWUXVyIP8CpoF2c8trL&#10;nqvv81hKcy+pHSMktY8S3zJEbHM/cQ3tRFVUE5yXj09SEn5xUYQlRRGurhAVE0p0tL/5xsXREkq4&#10;yVPI4/GN8P/h9obwDdHL6c3THBSGxfoGF3orGBmHtdyuHcH10l5cLfZL/PvxvPwZ3hZ78bX4TEWw&#10;F++L+/C5dIwQGws5uD3xUSFk5GdT3tbC8PwSy3KTlVsPlAceMGNcHTa1xNDMIrVyt57xSfrHJyiv&#10;qsRLXSDZFECKOkCJwmFZYjhd+akMFKXRnhpFR3qM2D+BnpwEenMTzOJK8nZQEfjQpmywOt7JhnG1&#10;l/BnTS6/uDjLlFh/ZmqUnTty/MkJ8wmshWHjBJY6gbGSw6yxbugSPe1NHP7wfV7/yU95+Qff4ebR&#10;PRQECXNUZC3FGfRXlTJcXER/ca7eTxZDuel05STRlBmjcB5MtZyxRNvOmMRnLNueq89w4rOP+NY/&#10;/xsz4nxbiGO4/eOPf9t8AutnP/ye2fEPvvo8J3/1DDd2/5pYP3uz8LuGFGjHxulSgTb3N9M8UENj&#10;bxkNXYXUtGVT1ZhCWXUchRXKR425ZAkPr944xRWLw+YTm8bh7OAwD/O9tGKigklOjaG0NI+c+Ag5&#10;/hVC9JoYP0cRgAfentrfbo7ExkZRUV/L/IpxQrGbYF8vsrOSKcwvprN7mPauLhJigrC+eIAAt8sU&#10;58VTL9E3thZQ1ZBJa3M1493t5Gl7GUvUVOTGmsNtepzII9hAndN4eFoSn6qOXRlPXnkaxWXGKm7R&#10;pJUGElxhgUPpAWyyjxNWGUSocMg/3Z6UhgAeS8rJJqmkjOSaZlIk+sT2MY0h4lr7iGrqIryuDVNF&#10;HaF5hYSlpWNKiFUXCCdSbzhSSdq4o55JIjFnABVCqMlw//+F8b8ZQSqC4ABbAoU8QSoCp2tHcRTi&#10;uFyU+C99hpvFATwuH5T4D0r4ByT6A/hf/Zxoh7OECwmCHC6KFx0JCVP3SUmiuKbKvHbljLh/9fbX&#10;zKzeYXpB+DO5rIB8h4mlbaZXthTmesnJSTPfWiYq0I14fzchUARteUm0ZcfSqdGfl0xfljJAThwj&#10;hWnmQqjQ58sIciU/wpvmklSmRzpZXphm0ZiysDDFgkS+fes2M2OjjLVJ+ENq7XPGUaBx5mdHFXzn&#10;WN9cEZOm8tELP+cXCp+/efYJgoQPFcogdSq6/uIsJiuLGW0oZai5jKHaErpKc2jOiVcwD6BEBmII&#10;v8DfhrxAF/yunuHZH32Hf/7Wv+Vxif7x735XfP9dfijRP/ujH/DSE8oTT/+Uo795mQu/+xm2Qp0Y&#10;GU1HVy89YxN0jw3J6dto6q+jsb9Sbl9EbZt4ujGTirokymvF17Xh5FaYyKuIIq8oTMHRhfBwmVqY&#10;K+Ex/iSmRJGZnUpJZQlNrY0UZyab1+cP9ZDwZWyhMj8vTxt1dRmcDCTSFExZeQXTy8t09vUQHOhL&#10;YmQIObkZdCtbVJcXY3f6c0wOFhRlhlNVm018oSvOUefJLE2npDCLpDAF/5RgyrVdDOFnJQSSIOO1&#10;tzqHl8c14pLciE5zJDzZg9B4T7qGGxla6CG5wRuH9EPElKjr9bXQN9hKYo4H0WX2PJacbNwtO5yE&#10;9Fji1XpiiitIqGogrbmbtPZBFcEgCW3qAk09RNW0EVZqFEERQakpBMSEExFrIkbtKlpCiY4OVCfw&#10;JUIhOFxFEKIiCFEoCwt1VSZw1kZxUndwNa/UZXf1CA4XxPUXP9UwCkB8L8F7Sfy+evST8AMsjxHr&#10;fpl418tEOF7Cz/Wq+VY4Bi55yv3C1IEyi4qoae1kbG6NRWM+0MI2s+oC5psfKxAb4u8ZGaOpo5XM&#10;nHTz3b6NZbSTlVdqMqKplrPWxYj/M2Lpy45ntETOW5xJt4qhOT2Ssggxq3Zohgq7qTRXYdYQ9rR5&#10;0atbQp2pkUHGWmtZ0uP6rHHN7ph5RufyyhwLQiNjecNIb19+/oMn+Pn3vsVHzz9JrN01SpWLqiJ9&#10;aEoKoT0rko7caDrlaC0ZEcod3hTK5fPF0kUyiSJfa1LE0Aff/A3f+rf/RmgjwYvpjfH973yXJx9X&#10;sP3JT/j5D3/Ib5/8ESffeJmbu1/H8dSnRAd6mG+C3TcxRtuwuL6/QaOGBrl9TUceFU2ZlNcly+1j&#10;KKkOl6GYKKw2hlEEKsBGIVBjAUVV6aTnJ5BTlElZbQV1ra36u4PUlJcQZlzJpQAeb5ifMp+DmN/D&#10;66Y5I7o6XJPheZkXKxudmqazp5/QIC8iw/0pyM+jpb6RtMhwTELSqqJEiuvjOeG1i3esf8P16OvS&#10;mDKE73VKs4WqFcZ6nnGP7ngY54untODhcZMsBd6xkUYqu3IIMIRdaCKhIJL+6XYqa5Tnukq036YY&#10;6mokN9uPxo58HosTa8ZrJCaFaoSphUWRqOAXl5VBQrE6QV0Lqa3Coc5hkjvHVATDQiIVQn07kSUV&#10;hGdlY0pKIEwtzyiC6JgQYqMCiFEXiDJ5qOK9MIWJ18w45KaO4GGeD+IkcTue/RjnC7s0Pn3k+gq3&#10;nobbi/EN4QdaniBBGzDF08p8949A45yAMfScs9t1DStxpxv+If7EJafIsRroGZ1ibusO81v3xJeP&#10;lkwZX9jUWKd7eIKO/gGy8nMUyNX23OzIkPtWp8bSIcRoTYsQ7iRK9In0F6UwXJZBZ1aMCiCcioQg&#10;slXUdUKSmTEFXeO+ULfuMC6nH2qqwrgj49rspFx/lLV5A3XmzXdnWV1dZ2FiBqcr1zm5azc2p45J&#10;kIdJdL5BvrJOiZi5MsiRGnXISom9yMeKAmFDvkauPnOhsDDT6RK+lw7z5i9eEub8swT/Xb4v8T8h&#10;p//p9x8X4jzBG08/JdH/hDd//H1OvP4iHmd34297jtjIQPPKEJ0jfbQMiusH6mjoqRASFlLZnEFJ&#10;fQLF1ZEUV4VJ3KEUVIVI9CqAujhKG1KoaslTVygREpVR11lBTXsVte0NtPR2MTI+TVtrkzKfJ9Ha&#10;v8aNoyOVrW7cOGNe0cHD9Qbuztdwc7pOUIAnGdlZ9Bsr0A0KqaMjlQ0DSBBGdwkVS/PT6FLXy6kJ&#10;xyH5Ch87vM+rR37GZbujBPrcpKowjtaaHIq1L4oyTBTlRilvepvPLxQKUY3ro3Mbk4kuCqFvvJHl&#10;7Un65uooafKV4bnS1V2uAs4luyCa7PxMoU5CgHmN9Fjxb3yChK+vExVmE5LCiUmOISo9mdjcLBJL&#10;y0irbyO7Y5DMzhHlAhVC2yDxjb2EVzSIn/IIUVsPS05QAUSYOTA+Qn9Xog+Xuz46HOpJhDpBRICz&#10;XP4Azmck/PMf46SQ6yLXN5jfXQXgdXm/GXUCr50g0deKVIkhQQIwrrrxMKZHKGj5qgCM0+fGXQA9&#10;FRq9vRyVI9zUfaIoUEBq6x1kemnLfIXYwrpywMpdheANIdCm8sCsmHeIwtJiEuLV6RSgU8ICqJPw&#10;27JjhBl+tKaGifvj6FIQ7jSwSE7TlhtPdrg3jeoI8wq4S8ZkuK5WOoQoi5NjEvyMxD/KyrRx55dF&#10;1pdXWZxbYWPZuIXmFmOjo3S31uMrF/S/eook+4sStQWFEnmFPk+ZcKHY5TKlEnqh/QVy7C6SYnWK&#10;yKuHCLxxko/ffZ1//qd/w48VaJ80ZmQKbd586VnefPonfPz803z4zI/4+JkfcOZ3r+B14RB+Dpdk&#10;RAG09LXK7TtoHWigsaeauo5iqluzKJW7FlZHkF8hwVcE6VHDEH5NlESfREVzJlVtBVS3F6s7lFDb&#10;VUG9fr+2s1rfGzes7pOgWklOiSQjI5H6xnri42O4ee0c3u7W5inuvhpBvsp22kcBEn9yahIdxpSJ&#10;1i4ZoQwyLli/G01zQxn9nY0k5wYQkOGIfZQlXjG2ODqfxdPpAlXF8Wbhl+ZEU54fQ22JcX23t9lE&#10;C/Oj9L7jyKpIVQab4U931llcaiGy4gJO+e/rb32EfeBnXLT7BJNQqKWnVsKPsCch2lEC8CJB7BQT&#10;H4S7WlSUNpgxK9OY2ZdqPCZHEpuaLBxSJpCwUhvbhUIDJLcPKw8MEq2QHF3XTrQwKaKgGFNaGiEJ&#10;cZjUBaIUhqOjfM3TY6Oj/IkQa9ufP4TT6V1y/Y9wPGcUgJz//Ke4XNgj5NmP16WDBCtcJRup3RC+&#10;l5V5hqCHvvZVazWOJ/sbMwb16PPNdQTGVWTGYTLfAA+9/wgy9F5bO3vNp9OXth4yt3afOXWAMWUB&#10;4zLJ0YUVOocV+IaM+6s2iMfjqcpKNF/11ZYVxWBhMvXxoXTlJtGlLjBQkESvCqDeWCmiIJOFyXGy&#10;U+IpSotjSQhkHM5cV7idnegT489j3B5/YW6J+cVVVrZ29P9XaGmuIdhFYjDuYWV3ljirk8Qr6Kfd&#10;PEaO7WlyrU+Ref0IqVcPE3/5CEnXT5DheI4wuXe8ivON137J4//m/+KFHz7Owfff5Pzu9/ng2R/x&#10;2YtPmZcc2f/zn3Jz3/t4XT3JmSMyFZlDy1CjhK9AK9E2dpVS155LeUOiHD5CJhFCfnmQmF6jMliF&#10;IOevixVypFAq9i9vzaWqo5Dabjl+j1yzt5xquWdFe6mKooz69gqhUgEldaV0DIkMxPxW189rXxir&#10;OmjfeNzAT6blb0x18LInJzORDBlkU1MzI2MjJCTHERTiS01lAf3dDXLkSPwjHbio7VFVl0VWagg+&#10;zhZUlyTTWptLvQJsRYECuHg/0yiaxEAVngpKwXVA/391dIKdiXHqa6Kxj3kX67wPOBv3IUdcf42V&#10;+yeMDlRyb3tKjB98gYSQC8SbLpMQZasW5I6/xJaYoCCT9AiBkiX8FI2MFBVBSgRxqvCo9ASi8/JI&#10;KK8mtaGTxLZREjtGhUIDxLb0EFnfSmhlLYGFxYSmZxCsUBwUE2q+3M2Y621/+lOcTnyA/ZlPsD/7&#10;CY56NNaNdz6/x3yUxxB+qNwuJcCGNF8bErxt5BxyEX1tnh7hY4ePUMFbG/TRHBIJ3+gICjuuxgxC&#10;9xu4ynX8xJMJaclUSdi9w2MsKgwb6wTNKQBPKgBPLt9SLthkYnGDxvZOCvJyzasGVKRF0ZIdR4dG&#10;p/CnMyeRniy5fqIKISOG1swEhhuqydVn8rW+wnhnGwvjw/S2V9PVUc30/BjzEr9xhdainH9hfYO5&#10;1SXGFC6jna9junmCGMezxDucIcbqCLGWh0i4clBiP0i0UC/u2mFSHC5Q4CXc0Qi6cpLKzAzK8wrY&#10;9+EHOFy5SKhQbd8bv+Ctp37A7pefY/fPn8Xis/fwtDzDhaO72X/oPQprM+kcb6Kpt5KGTkP0BXL6&#10;FPLKwskvk9OXB5NbHijhh8rpIyT6GIrk9sUNaZQ2Z1HWmiORF1DVqSAs4df0VlDVU0Zldyk13cUq&#10;iBJ1gSpqeupoG+8kuzSDG9bnsDcWsZIJGXdp9DXMSuIPD3Klskha8HcWVYTJ9dsZGZmSwSaTqY4x&#10;OdZOQ0M+YRE+6uKOpCVIa+GemGR05TkJtNXk0VSd/WiU5VCeGU9OejCBETeE5n6MDLSyMtTFnfkJ&#10;VuZ6SC125HLAuyRVGrgTTmN5LtuLwzS1JBs3hrhAWuhZkkPPkBhynoQgCyJ8zpOkIoiPdiIuwVf8&#10;LAxKDiM1Kcg8EhODiEsMISYxnOikGKJTUojOKSKxsp7UpnZS23tJaO8jRqE4Wnkgor6bsMpGTEWl&#10;hGSkKZh6cOn4Lq4deY9rRz/i5rGPsD3xEQ4nP8ZRXcDlwmd4CoVMcsDUYDvSFPCSfO20wYQ0xtwg&#10;fyfzyr8+Gr4+9ioAA3WMuSRGoLqhjWxcRnkdW7tzWNtdwMHlOl4BrsQmRpNXUEBbVw+zy5sS/11z&#10;IJ5bVghe2jFj0NDkvAS7SmtzAyZfVxKD3KlT6O0oTGO0Io/u7ESF0gCqlWU6c1PNV0llBLmRG2Wi&#10;WNsixVgpLsqHAXHrysIsU8aSKGsbLK9vs7C0yNbSBPFi9zCrY8Q4nSbR5Zyc/zixN48QL5dLluOn&#10;qhjSXC+RoWIuDnY0H9kJuXaeQEdXlibnzNML1ucUFOvKCfN25vS+XZzZ9ylXTx4h2EM5Qe/x6vXT&#10;RKQotE+10tJfTYOEWivnrpCY8ytjyS0NJ7s4WCNQiBNmxhuD64vqFTAbU8XGGWbRl7flUqZR3pov&#10;8ZdI4OJ8ib9a4biqT8jUq2JSUdX0CYEGa/R9BbmVGQSpwztK+M4e182GZEx5CA9RoC/OIlDPB3va&#10;UZiTZV5KfXBwhOrKcsaGO2muLxa+KBP6SHfKC/7aBqG+NylJj6KhNJ02FUZHUwktlcoe+XqfxdE4&#10;hZzDynRS5hbH3aVxfr+zwtd3lhVqc/ELP0tleSh/2drgjrEMTnkc9r57hDpBlyX8i6SZzpMadpGk&#10;4PNEeZ8gKfQSsSGXiAu7RmKkrSrUXWIPUmsKEf+L3xX2EtRqklWVyfFRQiVxfUI0UWK46Lx84itq&#10;SWnoIk05IFF5INY4PNrYQZRyQkhROR4xsVg7WnH11D4uHHifS/vf5sbn72J3/EOx/248L+wn3OE8&#10;GSZHMgPthTzGYVAb8xVf3ma3VwHo0Txxzpg8JeH7mqdHG+6i12hDO4iT7fQ3HMTNtsaNkpUHvP1d&#10;zXfeS8vOpl6caawds7ByhyUVwdLmXWaNeUErO4zMrVJeU6dOJ65PiSFZWSU1VOFWOFQdH05NXCiN&#10;SWG0pIXTlB5JrsJyVpA39ckRFId5UxgWSE9NFXNT02xv3mbNOOyqoDsx1IHJ5QrhtidJcj1HqptM&#10;xvEUibYnSLY7Q6bea64cPledrTLMh6bYICqVi0qiQqkqKGFsYIzpYeNewovc3lhkc3mano5GRvq7&#10;mVaL9/JwMa91WSBXbJ9ooXFAeNMpRGkrpLwlS8KWWOqSNRIVZKMoMo7eSPAlEnxJfbKcPlXCzzC7&#10;fbmQqLIjj8r2PBVAvkaRsEfII3HX9VdS1S/s6aukrq9G31dTbX6uiqYRI1O0UdZYTHJOLGExvniL&#10;82OiA4UsecQLdbOiAijLS6WqopDmpjrGR4aVm6ZorishzN8LPzd3IvT5A/yum+9mXqLMVSf07Gwu&#10;pk3Cb5DjV6kLV1TG4xB+hmPBH+Ief5Tutgy+2FrhnrbP7HATpbX+mOJuMDWgTjAxypRCeoa6w2NB&#10;7qcJ9jpDZIBEbrpKTNB5Iv1OkxJ+hSQJ3xiJgcKhYAuiTVbERtiRGOMisXtL9IEKMyEaYSRJDAkK&#10;x/FJSttJ0YQlxBCZnESccCiuopqUlg7SOvpJUx5IbuwTGikXNLQpD5TgHROHlbM9504d4syBd7h5&#10;+B1cTn9kvli6ONaD/Ag3UgIdCfG2Np+pMya9+Xh9gzoSvzF5yhC8sZ6icbG8t4etkMcK4+oye6eL&#10;OLpe0bDE3vkq9nJ/A388vF3xCfBSN0uguLKaDoXhVWO15btfmc8JzKzeZXJxi76RSWqbW0jNycBf&#10;r/d2siLS3c48DbolxURVrD+NmcaRH3GxCsNYIqUlOYqKMH+y/D3oUefY3rjNpsbG/CyR9np/xh1M&#10;rNTNvK6Q6nmJNLezpKsAMhVu84x7i5m8aUiKZNExlNUrIdxJq+f29Brz4/MMySHNd3gf72dmtJWp&#10;4QbGh5pZmjc6yxrjKjTjcs4ywxVH6oQipQqyxhGcbIk+hYLaJEok7rLmdMq/GaX6vtQoCP28uEFs&#10;L7c3iqRCgq8U4lQqDFcq4Fa0l+hr/b2ucvF+JbUS+aMht9eoMR4HaqlTiK4faqJ1tI3eiS5qWsrx&#10;D/UiJS2a2ooCaSuASmWphhJlsNpimmtLFWxbWZ6epk3CNy539PWSQamTBvvdICHMgfQID6qzI2mv&#10;z6O+Oo8aZayy9Bjy80Jxjz6PZewuQosu4RK4n7yiQCbHm6mpiKNcXW1c76UgJ4a0JHfG+kpYWxjk&#10;sdjQq4T7X5T4TxPkeQZ/tzMEeog7g6+SoEJIDLtMYugFdYALQqGLKgCNkCskmm6QGOFAojJBYqyf&#10;3D9IBRBErLpAjIrBwKCoBGUBFUJkcjThxjJzRcWkVjWR1djz6IhQ5zAJ6gZJrf2kKCzHKA94hQRi&#10;ZWvJ1fMHiTGO36YEmm9xk2Ryw19i9vS0Nq8K5i1XN5bEM7431gQyVolwE0K4uV3D3fWaeRElA3Xs&#10;HA3UuYyD61WJ/xrOcn2TyQdn5xvcvHkOBydjBTl3TJEmcosKzbf4GZlZVgi++2jRXCMHLGzQPzpN&#10;Q0cXrT2d1NWWk2ySyBX465R92nITzFMimhMjaDDu+hHhT0tqLI0qgFJtg6mhQfp6u+gtLCRv/ynS&#10;j5whVYiSZtzH1teZfH2uImWSZi83etLTGOrqYGd4ijsnwvjz867cPp7MZscyM31TrAwMsTYxIOF3&#10;MSfRT/fXMNxVx8LsNAsK0Vt37jCuImjsraW2S4JtM47VZ5vFXViXIOGr0M3iTpf4MyhpTDcH2ZK6&#10;R6IvEeaUt2RS2SrRq0sYQjeGIfp/CL+qs8ws/lo5f61cvnZQ4h+Q6w/W0zBkDAl/uJFGFWTXSCcZ&#10;BWmEi+lL5e7GnQ/TokOoL8ygtTKfroZyeltrGOlpZ1Wfoakqn0AfB5mZE8HaPgEyg0h/a7Lj/IgP&#10;ciAt1oeKolTqi7IoTNA+S5fmslwIyBIiNrnikXKcwNyz4npHHHz2K5cG0FycSV6+0Kn4JonF9uqA&#10;GTyWGnaVtHBLUuXwCcGXCPe7YO4AQZ5GIZwU554jJvQK8XpdkslCWcCClBA9Bl0kWV0gOUhFEHKd&#10;uFA7hWMxcawn8XE+ygZBQh8TUbEqAqMYJIwIiSE8JYmYjCxicvJJKKsiSa6f0txNcksvycb0idYB&#10;4uo7CcnKM98BO13ulSZ3iIoOMF/v6eV2HR9xo7EGkKfEYswg9ZDYDcG7GsO4ZFJCd5bT29iewtbh&#10;rERvgb2bhG/++TUiwr1xl/Pb2ZzFRgHa5qZeY29cNGNDQKg/yVnZVDS2MbawzuL2AwVTZYDFbUZm&#10;1xkzVo9e3Xp0nalEnR0bTFVKGM0ZErpCf52KIdnLgZwADzq/uRCmKjWa9DgT1RERjDuGMBWXy3Bv&#10;D0PdXeabQ7clJTFr5c3Wp1bc8UjmL2OrfDm/w/3wWrbe9OKhTT4PygaYicrmVncna5N9LI62MzfY&#10;yGRXLaNdrWysbJlXiB6ZVnjTczVy6Mo2MXqznFHiNkSfVxst4cd/w/Fy/sZvxP7NML42iqGyNZfq&#10;9kKqjCM3Evk/xj9E/z9Hd5nYXuIfqJLoa+Xy9dQP1knwjWbht6gj1SjsJ2YkkFWQpW1WS2NtJWlR&#10;ITSX5dJRU0xvSxUDHfVy4i7W52dori7A01jMzNE48eVMkBjfTd3R0/Yc0QHGXd2tSIsPpCY/WaYY&#10;SX5qOMlpAcTnuGLvfwin0H0kldnjFXkRK8/PCYlyFs34YIpyxCPtDI7JR/BOuKBwa7pEuumiWPoi&#10;6WHnSY44S6ICQbwcPjroEiGeFwhwPS/MuGzuDFESfELoZRXAZVI0UiX+tJDLQiILdYbL+r2rxJpU&#10;WTHOJMV5qwsEEBVvIjLRJAQyqRMIh4zreNUJElIS1AkyiMwrJEGZILmh09wJEttHSGgdIapGmaCy&#10;iTihSFhGCu5+qmh3ub4heI9rj4abpfkmB55ydDez6I27f1zEyfE8VjYnHgnf5ZIQ54oZdZxdbhAd&#10;HWS+INrG+ox5xV17m9PY3DipAjhhXnvF1uGGcCiAuBS5X209gzMLTJgXyvqCuZUvFX4fMLWwScvA&#10;gDCphKyUOPKEdwmBnpSI8dsVhGv0eSsU8IwrqarFqvWxYfSHxjCemM/E4Bi9IxNClTnGhiYYKa9n&#10;/rATd586zegvznGndIDtta/k+pus5vaxXjTARmgJM7bB3BvqZW28h4WhVub6JZiOcrPjr60uMb0w&#10;aT5kWSsWrxSjVzSlCV+SxPsKs1UR5FZLKLWxFDYoxDbEqxgeDaMQSholJL3eKBbj8GWV3L1aPG84&#10;+/85aroVbvVoCN84wlNjTH8YqpPYDcSR4w820GgIf7iFXAk8p1gB2Zhi0tUlhlduigiho6pY4VyI&#10;I7cf6GxkfKCHzcU5akuycLRWLrO9gJf2a2yIKxeOfMRHv3uRgx+/wbXzh6RDe/JkrNVZeu9CTGPi&#10;W0FeLAmxTng6ncTH7jImb9FIir85qxRWJRCZ5URA7hU8kk9jSrLksUwF2qzwi2SGXSIj7ILc/6x5&#10;pCjspoTJ3Q2nD7lKVIAFQb6XCPA+R6D3GUL9zhIZeFHIY6kCUNdQoaQoXSeFnCdROBQXZEFcsCXx&#10;4TbERrkQp24QG+1BtLAlTFgUlhBFRGI8EUmJRCSnYEpJITg1g2A5vamwzHxSLLqxlzh1gZj6DqKr&#10;m4gurSIgLRt3kwknL1szrztruLpYSshXcHG6hJPTBfNycw4KtVbWJ7CxP2PGHXtHid9Jwne1ITom&#10;DBc3O2zs9Jy9cUds4ZDNGZxsTmJvfZLrlie5ekXFYGMpnJJjxEZSWF1NuwRrTIkwTogZ944yTpAN&#10;zizSMTxG/9AoHa3NFGQkiUf9qRDrN8jpi9QRmhWm5xJSWfdPZcQxjr58FVNbv8LoPLPi9oW+UdYi&#10;cpl74QxrJ/y4M7jA9vJtlofm2OicYju6ioUL/jzILRLr97E83MncQDNT3eWMKHy21KdR3ZBNi4Jm&#10;tdy6vFEu35CmkUxRTRw5ZeFklZnIqQqnoE5CqY0hryaa/JpYid5An0eiLxPXG2hUZZzgkuhrFIr/&#10;V7H/v4b56I5+JuEbjl8n8TdI/IbjN40062/UkFdaQIVxBVhTC/39g7Q2NJARHUFPXQU99RUMtNWp&#10;cFtkBr1m4TeV53Hj0iFcHc4RqoAfHSAxW1/kxGfvsOe918wLV2XG+ZvRt1zZqlDCH2iVcYx0k5Lo&#10;QXi4E/GRgeSkmUgVJifnROGXJCSOu0BUugNBIdaE+TlJ+OH6QxrpEVdIF+6kmy5ryMXVCVLNR3rO&#10;CoNUDGodSZFCmjAxV/AFQgPOEuR9ihCfs4T7XiAuUI4v508UCiWHCoNCL5GsYJxgnCcIPkeKukdi&#10;iMHXjmpJLlz28+WKTwDXPDy57u7BdU8vrnh4ccH9/8/YX0XJkW5bumA+3q5z9t7JzEqQMqVMMTMz&#10;hhShUDAzMyuYmZmZmZmZUSFO3nSq6vbr18s8c1edPt13jHpYw9w9PMA95prrm+Zmv7nywNUTPV/B&#10;pHJ5kyQQx9d1ElvX/fsUqO0jqKyBgOxM3KPCsfV0w9bFFic3a5wl7LoqwdfTCmdXExG+YIy4uZWw&#10;vq2ymoStHg6OZirhu3s4YetgKo1gLHng95MknOwVRNKVptGV50susNDBxkwbc111nC2NVYc6p+dk&#10;iKM2CfcvsbwqE2DxKcMLj5iQml/aYHBwmKyUZEJdXclLSmRQ/qErNY2s51Xz1L+QaaMopvLqmIjN&#10;Y948ginfTIaq25hr7GQhMp//u3mKvxcP8Nwxkzn3DP42sMKiXz6TJkEstjSoDpGe6W1ktKNS3D6f&#10;7oYUKsoiVHtkcoTVcyW8FklQLZL7BRXi6PK13PJwMkpE/CVBIv4Q0ktDRfji/II/+TUK8ihhN41i&#10;RfTNeVTIFKlSiVs4Xjm8QQmy/6WqOoXrlUbrkucI6iiMrwRbhfHr+uuok4mUX1UkTl9BdV0zDS2C&#10;dv2DNNXWkRoZTld1OV21FfS11DLQKe/nH8JvLs3FSv8m5vpXcLfRIiPiISEuNhjcvYiduSaRAU5k&#10;xvpL9nQV0YeRJgTR21TD2twEYUmm+GWYkN2YSnq+cq64B4lJfngKgTh76JCdGkxSiC9Ohrq8khIs&#10;QldEH2okD4p7h2iTqCoRvlIyCRLF+ZNkmxr8QJpDcChInF2eEyffG+mr4NB9fNy08XXTkm7SFkTS&#10;JlrZGyQNFCsIFROoSbIE46SH+oRIxxkLa6vZW3DL3oHbdk6oObig4erFfc+HaAeEYRCZJJVMRH0H&#10;qR3DpDb2ElZYQ0h+JbHi/tGSB8IauoioERQqKJNJkYRr0EMcfd1wkqZSTnZxlgBsqlwHylyc2/Se&#10;OLlgjYWEWUsdIiP88fBwlGlhJiFXWSfeQoKxNU4u1hJ+LXAQnHKWcnM2x0N40/zBdUxunsVK8xru&#10;kgUC5PfEJSdS0dhOe/8k49PrLCifBYwtsbn+Iz+s/8zm9GMezTzmSeMIfa5xtKeUsNg9w889i/xW&#10;3cemujdr3xsy5RAnDj7OytwSz9af8nPZEHNH7Vk8JaE2uZaXqy/44fHPPJWAPTHcy1h/E+MSXAdE&#10;nH2NObSIyEtLo0WsuRRIE2SLwxcKuhSK6PNKIsgri5TgqiBN5O8uL9iTUxkl92N/Z31BofzaJIob&#10;0ykVrldcvqpNEbuy50b5tPZ3kf+r/iX6amW/vQhfYfyK7rL/tUdHYfyG/nr5WRXScEVU1jZQJ++T&#10;SvgDQzTVi/AjwumuEcSpl9fRVid8L69poJuVmXFahPGt9K5hY3gFk/sXcNK/j7upHvp3LmJldAcP&#10;mexxgS4USH7KTg4XkwklNS6A2qZMHMJv4ZNqK9OrjLraIgpzJFsluVFWEEOIpw0hYo4BzpakRYeI&#10;8EMMSBfHVxogKdSQpAhdEsN0pAmE+aUhkoKNBHuMpYxUEyAtTJ+0CAnDIeLsqskgXw8wEhaTUeIr&#10;48lLQ5rgHl6uGvh66RL0UJhfFYwNSBYkCg+wwEzC3wMXR+67OKPh4Yf2wxAMwuKwiM/EOqUA86Rc&#10;LKTiRfRpvdNkdIwQmpGLd2gIQXHRhOXkSABuIK6xixiZBNE1nYRLFgjKLsI3IUmeF4C9qy16+mqY&#10;yZtlbnQbS2PltnC8jE2F8T09HUXc1jIFlCP8rFSid3C2kTKXJlDKQkKzhXCmEWY6V7BVO4e9+iVM&#10;1c9hoX0JW2MNHK0tSYhPZ6F3kbncbtYaptgoGGAztYuV2gmejqwxHVHMnF8WmxNLLCoXuEtrYvWw&#10;A/Ofa7LuEsNge7PqE8/WkU56xobE/RvpD0tgpKCIpYVZZlaWGJudZGS8l6mBFiY6KxhpyWOgIYfO&#10;mgzKi2KprM9UHUtT3pKjQpfcyjCyxeGzVIcjKMfiRJCuHGpcFEZReQJ5EmpzZToUCu/nK+JX8kBz&#10;GkUd4vZtFdSL01f05Im4y6jtEMdWTlj5oxTR1/xxW7UbU56jOn6ns5wyuV/VW0GTiL+xWdBHxF3b&#10;0KQ6bKSts4/h4VFaGxrF8SPolaDbJ8F2WIQ/1t3G5GAPq3NjNFdlYK13GQeDa5hoXOLi4d2c3r+T&#10;a6cOYK59jciHNhQkh1KVm0JGXBCpKZ6EJxrjHn0fM8878rtqGeudZHVmkiZ5TR5BakTEm5KSEURX&#10;S5U0WzGTQ228kh4mwhcRJ4jbR4mI02QsZAWbkhFsSFqQ3u8NIWKPDjFCS/0ieprXcRVeDvczkUlg&#10;KLlAUElEnyyVKK6eqARfyQQxfgaEuEswdvq9CYK8dYgW7g/2t8TY3YUHgjkGvv6YBkdgFZ2EdYKI&#10;PjkX27QibNIKccwoJLV7lOzBBQr6p4nMyCYgOICI8GCCI8LwjYokOC2DmLI6QaEu4hsFheq7iKxs&#10;IULCok9CikwWe7QNNXmgdQN9HWWdl1tYmWsREeqFl7utOLoV9hJkXV2tRPw2UrYSnK1wl9uu0jhu&#10;SjmZyRt+FRsRvK3mBew0L+F49zJ+mpoUBUexMrvOXO0YS+md/NK1zmRwBY+lAR4tvuDXbmkI/TBG&#10;7eJ4MrfOk6YRntwJ5fkpH2b0QpiurhOHFXTorxImrqOxv5HmoQZaBmtp6aujtrWK0qoCcvMFmbpr&#10;mBW3H5PnD9Zn01+XRl1pBOXV0VS2pVDUmijCl1BanyuCjyQ515eYdCcik+2Jy3AhsdCNtAJ/8krF&#10;KeuiyZEwW1AdTm5dnATAfKqa8ynrLBQBV9GkiL23mOqeWmq7qqkVQdcohzL/UbV/bH8XvpQIv1xK&#10;Eb7ytVZpgklp5GEJ4soF81o7e+npH2ZsbILWxgaSo0IF0SrobaxhuL2N8T7lLLcpFmZnqSlJwc/+&#10;Po4i/OQw5cR0Nw7t/JIrJ/YIUluQlxpEZoI/VTmJJIV7ExJiTkymVJEVJU2SoQbbmBrrITHVGyP7&#10;S6hbHiE40YbZNeUkIZmsYx0Spot4JSNUTxzcCD8/PS6rHUVd7wLW9uo89NUnVpg+KdSAjDBx9hAz&#10;zp89y+GDxzlx6DC3Lh0n+qEpqWEi/mCZEOLoSiWL8JOE85VtaqC+au9PoPzsAB9BIjcNXFz10XZx&#10;4oFPIJbhUTjFJWIrwc80PB5bEb5TdimOOaV4FVaRMzhD/sgyZUPzRKVnSz54SJiIPywkUBogiBBp&#10;ggDhReWAuLC8ImIqZAo0dKuOG4oTPIqqaJSwnIm9nw+6ZnqoP7iBkZE6oSFeqsvWe7rbYW+rrBdq&#10;LmK3lrLDS0Tv5WqHu5sDnoJDHi6WWEnj2IrwLTXPYnvnAqFW1swOjvPjj39j48e/8uTRb/y08TcW&#10;55/x/NGvPF/+kdnhZVaKJMBqBLCc18zLiTXWbwfxdJ8z/0jt5NnSYybHRqiqK6KmR8QmXNw+Uid8&#10;mkK6iLq2r4aytnzyKgWpKpOYHWpkpqOGofoCeqrTaS2PobIsjOqWVAqbUsgUAaeVhEiY8yQkzpqg&#10;eHP8Y00IS7EgOtOW2DwnkvN9yJJJkC3Yo3yQVVgRS1FtGmVNJdRJQ9V0FVIluNLQVU+dMHt1v7i7&#10;OHitPKZUzR/1r/vVIvIqEX65VKnSBPI9De1l9EmzzA61My8CnBjpF7aXGhhkcnyS1qZGkqODRfjV&#10;EmybpKEbpTmyqG+TgN4QS0yYPZlRbkIY1qRHu5OXHorm7VPC+4LKkV7kpoVSlB1BfXEyecnBRIU5&#10;ER5jR1KxJ7n1YcRme+AVboh9sEx3f5nyvtp0DzaxubnB3Ngo6yL8hbEmRfg6ZMRaYOeixceHvubt&#10;k9/y8Zkd7L62j8sPTmFicxtvb11xSRssLbW5eOEU+3Z9y5mj3xMdYElKmKkgkYheMkKCoFF8kARb&#10;4fp4yQRxEpBjlc8HZFpEy3SIDtDnob8FloH+aPkFo+Xpja6UuqsHRiHRuGQWieCrcZcKqW6lbGyZ&#10;0vFHVIwsYuHujamlKT7+3gSFBREeGUyE6shPCT/h/gRGCAbFxBCckkFkUQUJta0kNfaQ2tJHSkMH&#10;MaVVeEbHYOHqhJs0kKufF67erhJ2lQ/ClA/Efnd6L2kAT1dpAnF75dxRLzdLleNbqZ3F/fo5Eq/f&#10;YzC1jJ+e/wcrGz+x9vRXfl74mfXKMWYHllib2GQ6oIzZzHYezz9lY2KZpZlV1uuGGN5lwZxOBE8G&#10;Ftl89CNrk/OUNhRT3F+jcvr6gUIc5H1Mq0mhpr+akpYMMgVV2tvypNEaGGksobsyW0SfRHVxGLXi&#10;2uWCKflVKbLNICHdk7hUDyJTXHHy18UjwhL/RAsCUyzxjDLENVRXmsCFnIpQ1d6egsr434+3by+l&#10;WhCqulecv69QRF9DfY+4fJ9wfq9gjSLy/1Q1gjKqrep+BeXKMTryPGUytLaUMtXbxNJgK4vi+vNj&#10;yqEIo4yPjDIzOU1bY6M49UP6G+oYbG5nuKeOljYRfLoBiTnWJES5EOBgSLinCfFhzqQm+OFkrUl0&#10;oAMVefK6S9IozZemL4ilVPk0VpqhrCSD+blJRseVy7GWMDzWzMhYN7Pzw3S0N9Db0SpTYIKRznae&#10;TitrCJUL6sibkR5rhYmdBp8d2cHnMlK+OLWfT4/t5rPju/j4yHdsv3iY4xpn0bG/i5OfFTYSTl2c&#10;dUiJsiErwoQMEXya5IPUUH1BH+W4H0GeQD0V1yuVIFlAKWVvT0iw/BMSonFNzcFFcETD2Z1L5jbY&#10;xKfhlV+Bb0kd3iW1RAu21IyvUzn5hMrxFW4ZmvDN3h0cvXSCy5p3MHa0wiNQ3C3qoeqqHjGS/mPC&#10;A4iOkGaQCo6JJCIrl+jSWpLqu0lu6Se5qYf4qmZCckvwS0nHKyoaB083HBS393bC1cNBnN4GN+Vw&#10;CE973D0EeRwNMBe8Mbt5ihgbK8ZCMhiLKmdl8jGbqz+z1iPsXjPGs/51ftj4jc3mWdZimvhx+gWr&#10;6z+olkiZnFpmuX2SlZx2CbyPeLTyjKe5fcyHidBq8ykZqqdtuJnkMplgSXY09JVL2MwiW4Jpvgh8&#10;uK+KEcGPrqo0WktjaS4NpbEygJIiH+LiHWSCmVBR5E5rc7SwdKk0QBBJ+WH0znQTluWNhtV57ENN&#10;uWN7Hmslu5UEkF0dIQ6ZTFl7jjh9jjB9BRUi4BoJrLWd9YJdIv7eEhG2NIAI/b/Wv4SvTAhF9NVS&#10;je0lDHbWsCRuvzzUytKIuOuIciV65SIdEyjr4w/2dBMX5MFgYzXDTe3yutoYkkZrl0Dd0VFLUUYi&#10;147uQu/2SaKDHQiXcrXXITXKi4ayTOoqZDpUpovwYyhJD1NdbKS1tpqNxTWebi7z7Mk6Lzd/4IfN&#10;p/wit//j5Q+sCe93t7UwPdDF05k+aYB6cXxh/Iw4G4ws1fh0z1dsPbiT7ScO8s2Jw+w4f5Ivjh/g&#10;S7n/4cHv+OjoNrae2cORG6e4pX0BS5kGQYJECWGW8ofZCDKZky54lC7ZIC1ImiDQUJBHX0ppBhG/&#10;bEODxVnjYrCJScUiNAazsBjsEzPxELzxKarBv7yBh+X1xIlIa6YeUzX1jMrRZSw9fbl06woXb1/k&#10;1PUL7Dt7lMPSBDce3MLS0Qx/aYKIMH8ZlQ/FNfyJlWkQGhFMYHQUQUmpROQVE1dRL3mgnYT6DhLq&#10;2uR+HSHSHF5RUbiHBOPi542LlwvOnk7YOFhKENbH2lQTw3unMbp7nr7ePmZaJxkraGPzyQ886lpk&#10;KryW57MvefriH/w4/pQnGd28bFtk9ckvPFr7kZWVF0xPSw5YfsLs45csrT3nZecCP9xPYuGeD92F&#10;mTT3NNHcWUdUpgexwuGlbdn4RlsQk+JIXXUiE7219NVm0VYcTE+pN235tqSF3aYyzwFft1sEelyl&#10;tcyE5mpDiovtSUm3obwxihrBDucgC47f2IWWpQZntQ5h4adOYoYb2UW+kglSqWtLo6sjVNAli6ru&#10;KtoFeZo6a0mvjRN2T6e+73eH//8rfHm+IvxKEX2dNExnWylzgy0sDneI6NulOlkcE+GPDapWsn68&#10;LMJcX6e3uZbehioGmuvpbaoVB25gWpBoYWqS9uoyHlw9gf69U4T4mePqpIubgy4pkR40lqVLBhDR&#10;FyZTmh0pjh9OQUoULVVVrM0v8XRjjpePV/npibzvC6PU1sTTIJnn2cYCa0tzbC5Oy5TtlUYcEuGH&#10;m5AZa4uuwVU+3bWFLQe288Xh79lyaCdfHt/HV8f2sOPMIbae3CdNsI/Pj+7nw/3f8/HBb/no4Nd8&#10;d/4wZ9QvoWt+E2cPbcLFWZIiBH8kECdJ8E2WShH3T/BXQq+E2yBbHCOjsYhKwyEhC6/cMvxE8H7F&#10;dTwsayCwsllKxmH7ALVzT6mefUH50CJ2nn6Ymxujo6OBgZE2OsYPuHzvKgcuHGPnqYMcv3aOu3rq&#10;gmx2BAT5ES0opDpwLipQsCiQELmvnCIZmJ5FeEEZcdVNJDa0k9TQKVjUQYRkirDMPOHiBEztHdA1&#10;Nsbe3gZPaQCd68fxd7dSrQc/M7jJk7FVnnSN8bx5msdTL9h8/nc258XhA6rYNEzlcdEQSy/+yspL&#10;qUc/szCzydzcJjNrz1hbf8mPDfIPuB/LSnAmjcpBV90Nwsq15FXFSmAsENSJwMzrIgmZDoIGWeKM&#10;pXTkR9FV4MxUuTnLteY0p6kz3RUtLlZKV00ys52xdFebUJSpJRztS1tXAl4P7QR93PCSnJWV5kVM&#10;jAbFBcYM1Loy1uTKcGcAQ00ezDQ509UZT0tPAmOdviRn62AafJmculia+iTg9grTi9j/Vf8SfrVk&#10;E+WDqxoRfnNHMaPi3EvD7SrhL492ifC7mBtRLpgxKqJf4NnaGi83HokbP2G8v1t1qmFvawVjva1M&#10;D/ezOjtBV10JtgY3cBI9+XroCIZqE+hrLjz/kMaSVKoK08hMDCFLAm5pVjjZiaE0VVWoVr/ILQ6k&#10;viOOyeU2orKc0HLeywPHo4KEeawtL0r+WmZjboSB7lZeyZJgmyZhSF3/Mh9//yWfH/iOr4/tFfHv&#10;VtXnMgE+P/g9X0gjfHF0D9tOHuLr4wfZeuoQnx3dy5YTB/hEmuOTo9v55uwuDt06gZrRVUIFcVIU&#10;9AmWwBtsTIIE4BQV6rjimpCKZ3YJPvlV+BbU8LCojoDSBkKqWgivaSesqo20rlHq557ROP8D5YNz&#10;WDq7Ym9nIWI0x8xUHytLA6ysDDE205Um0OLcjXPsPb2P/eePSBNc4IamGuYO5vgFeRMZG6LKAf7B&#10;PqrzgoOiQgiMiSI0LYOownJia1pJaO4TFOojobKd0JwKAgTFPGNlGjk6oHP1muoTx6cLz5gp6mGj&#10;a4qV6l4er7xkVZx+Yf0nFmcfM5vexsvmBf66Lu4/+wsbfRs8n/uJpaXnLEysqy6a92zpCT+nNbBh&#10;l8hqYwdFzTlUCcbU9TdT2FBAZWcRQakWwuM3yCsIoKMunZZ8cfocB/mdNjyqtOJFrQ0bdTaMNwSp&#10;jjScnppidKCN8YEcGqqdGer2oacvid7OLPqaXJjo8mamzZv1Pid+6HfnRbMjP7a68KzVlbVqSx7V&#10;2rHc8pDZFlfWO01Ijz+Bpd850iRDNCjIIyKvF3dv7K6lsa9BEKeaSsGx8r4yFQo1CV51d5SLeJtZ&#10;GhXRD4vopeaGZDsxzOOlBZ6urkgt82JtladrK8xODInoaxjpalIdMjw12MeKiLenoRBbvUu4mt0k&#10;0FNyoYTXWGH9rHgfagrTKctLJjbUhSh/O8mmPqTE+VNYnEFxaxF6AWfRDt2PZdJtNHwPo+a8DY+Y&#10;B/TLe/t4ZZknq4s8e7TIpEwhEb4IM8aS61pn+WTXVnF8EfwhEfyBnXx1RBpAbm85uJsvpQk+E9xR&#10;mmDLfvnaoT18fXQf35w8wHcXj/P12UN8eXI370vjfHZgG94eD1CmSarwZ5KU8qFYqnL8T7gvAfkl&#10;+BdXSdVJ1RNY2khIRQsRNR3C9sqKDl1k903RtPCcloUfJfxNY2xli5GhNibmelhbmUqZ4CCNYCu3&#10;9XTvo66lhqbpAxX6nL12kaOXz7D77GH2y0S4o6uOrYMVPr7yhkX7EyUoFBnpT6iqCcJUZ4eFZuaQ&#10;WFpHSk0byQ1dxNW1EtrYgG9ONinJWcwPzfC4eYJZvwKeDC7wZO0lGy/+xtNn/2Rj9jlP13/hxVNx&#10;/pf/5MXq33jh28CLawk8Cm/mx0e/st42xWrzKGtVvSxYRbPun8PjiVkKmgso6yqhcbCZ/Ooc8iti&#10;8Is2ITrHhdxMH1qyHRgtMWS9yYrntc48rXThSYUZL6SmC2xpKQ6XQNdMY08DLf0NVDf40VykT1ee&#10;KYOlusy12tFTa89QlQULNRY8arBnqcKcVWmiZ7UOPCo05VGBIU+qHNmolJ8vv6ez+D7JmSZUtkpT&#10;dtVR0VdP7VA1tQPl0qjZqiMyldBbLuKv6S6jtbVYXLuORRG9UiqnH+pmeWqUR4sLPF5d49GqBPyF&#10;BSb6e6kpK6S5toyhjiZGO1sYFQeeGuwVHJqQRi3BXvcKnpZ3SY10ozAznLgwFzJivGiqyKa2LJXo&#10;UAfVtb3CvG1JSQghLMYPP5kI1nH3uef3PXe9dvPA/TDBSVbMzI1KuB5hc2leMGuFl0/XVRebfiUz&#10;0pAk4ckLasdE+NtE6Hv4TFDm030iYNl+IoFS2X55WEKv4voHd4nwd/H14b1slfr6yG52XzzJd2eP&#10;sUdE9oVMgc92f4mni6agjgTe4N+FnyQhOiVQh6hYEVtROYElNSJ4QZvyJoIrxemr24kWwSc09hHf&#10;2Ev+wKwI/wea53+kpG8aa0dnrMz0MTGTMWxmgL6BFg8eqKGvq4mlhbFK2Ga2Zmib6HBfT4P7uhrc&#10;0rjJmSunOXL2CEfOH+XcrQvc07+Pjau1OL+/alGk2LhwFQqFSR6IkDwQlpIieaCAuOJKImsbiahu&#10;kOA5w+rCYxYr+xkOK5I38SkLT3/i182/80vDIgv5fTLGf1HhzYLgzU/TP/LcooBn95J5WT3NT/Xj&#10;PLJIYs4pncctkzwfW+dFzwLTEUVUJyeqnLNhqI785nSC4szwjNMR9HKhriaGyRJ3JvLuMtegxUqV&#10;OT9We/I415qpMDEWw6P4mpylozOf/KoMGlpKKcn1oybbg5EiZ0YrDGnPdWa4zJWZSjPWy214WiEN&#10;VG4mOKbP0yJDCdl6rCZd41GmJo9yla/ZM19pIw1lTVvNQ3HyTJq6s6nojONhkqngoOSOfuVElGoJ&#10;xJXUdZbIZKkQsbdJdTAnqKOcK7A6P82GiH15cYXFhVWpFYb6BmiorKAwN0NCahHt9RWMdrWoHH96&#10;qE8l/P7mCuz1bhLgpEdekj/5GWFEBTqQFect4TaJwqwwwvytVedmBLjZEB3uTVpuFDmN2UQXB+AS&#10;8YBbBjt5GGrC1GQP/R2djPT18FxE/2x9meePV5ga61WEb0x8pAWnbx7mkz3b+fIP4SuluL5SShOo&#10;nF/cfIs8/oU4/pcHdvHNEXH8I3vYfeYY248fYq8Ezi+kQb7cu5WHXsL4Em5TRPjJivDD9IT39YlJ&#10;CCO0rJag0nqCy5oEb1oJE9FH1nYS19BDcvMASYIchUMLNC3+RNvSzxR0DGFoZIydhR62tvri8vqq&#10;Y+n1dG/zQOMq2prXMTbUEPyRMGpjiK2Nkeq2ls4dbqldRF37Fre1bnD1/nVO377EoQvHpRGOc0/7&#10;Hm7eroRFhhATHUpcVLDq/AHlJJqIqDjCBMlik/MYHphneUT+efWDwtVj8gb+yMbzv/JUQuyafT5/&#10;a5Xx/eKfLMpjm5t/5Z/tG/z1YRNPghv4ZeEnfqwbZT0wnw1x/McyJZaf/MpsiqCJeTQdGcL5XeU0&#10;dpQSneuLud9l3FLv4xCvTkljCOPNIVRl3pdJdZiqjKss5NqSp3sOy68+wGD7FzhrXyEvN5yIOF9y&#10;cyJwdlDHw9eYGcGejKgHOOpupyXsOiP5+vw2EiWN48JGki5P4vVYCtGk3eqs1HEWQm6wmazBhvyu&#10;F9XWgkFurLU5s9LpTX+Du2DidUISDKjtTqG+t1hcv1qmQYWwfYkKcVaVIDvUyfxoD4+Wp5mdnqSh&#10;oZn+gXGmZlcZGZlmbGSCns52psYH6WqrlyZNZUC2433tzIwMqAJwX0uVoM4ton2syE1STib3IdTP&#10;hthAe4pSQwXDHhLu70DYQyeCfR0JCrBTfVgXnGONb4INEQk+FBUmUldWTJf8/jkR+dO1hd+FL9vx&#10;4R6G+xTGl7EaG2nOsavC6nu3/4E1e2S7SyV+Zfufhf/5fqXE+fd9z7bD+9gqjbH71FG+E+HvPn1Y&#10;1SjfHv5OdbZWmnRdivB9smwTRPiJIvxI5Zj8MgVvGggtbyFUhK9CHHF75UOnRHH85KZ+SkaXaRTM&#10;6Vj+mezGdtTuXEP/7jn0Nc9hpH0BQ93zmBpcxlTvMroap9C4dZQHaifQ1ziPpTiGtek9bKwfYCJb&#10;QyM11O9dRE2+//adU1y+JhPg+Pfsksm0/dtPOSfh3dpchyBfe0LDPASBfImICCQwOICq/FJeVI0x&#10;bpvGenEHm8pus5pxfmpZYrN0lBeNs7z88X+y+uzvwo9/57+P/MBLqwIGDzjRb57Es+UfeTm9zuPy&#10;Hn5e+YFHs0+Zn37Mk94lJqpbyS9LJ7c6lfyiBGk4Wx54ncQ56QEaHiexjRTOTVDDOug0Bv5HcPHa&#10;R6r3FYLvH+f2B29z5ZOPUTu5UybeZYxNz2DndB2vQGMeRlmSlWWNt/NxHA2+oDvxLn3yMxdKHPhn&#10;UyhjQXr4HHgft+8+wPrTt3H44n2ijn5Jg9FhZiNu8SRXiydFejyptmWxzoGKLCMxBHPBnHTqeoXr&#10;2wvF8UupFdEP9tcJx3cJ4ihLKA4wOdJDc0MV5eXltHf0MD61yPD4IhPTy0xNzzM00MfY6AATwtkT&#10;kgHGepVPbjuYHR2UvCKM31qNo5mGavW0UB9TQh5aES7iDvG2UC2/npsaTUKUn2qlDk8nM8IEe4Kj&#10;zbB8eJ64fC9psgF+EFf/YX2T5yubYlKzwvazPF+TfLG+RE15Pm1NlSL8GBOiwkw5dGkfH+7e/r/Q&#10;Rinl9u+Mv0vF+F8I3yvN8amIXhH4VnH8b6VJ9grm7JSwu0cE9Jk0xo6j3xERLMIPM1Yx/u/C1yde&#10;gm5UaizBFY0ElTcTIUFSEXyMcL3i9gni9Iki+pTWQcqm1mlY+pHOlR/JrK1D/dZZTO4cFvEfRP/O&#10;fgw19mN8/xAmmkcxfXAMU83jGKsfQfv2AdSu7ELtwvdoSTMb3D6JseZFTAxuYKFcSub+SdSvH+De&#10;rSPcvXmEy2d2cP3cd1w//z0a1w5icO8UXu5GBIe4EBjqw3RtK5uWaTza68LywyyWm7tZDCrjRXg7&#10;zwrH+a3/saDPT6z98B/81PmIX+zKWFeP43G6CH3yBfNNE/QaR7DsW8Rfa2aZT5ag1TZLq2ciuW6+&#10;qhXKKmuzxDnLSKuOxiRcppP7CY7pbEXf+zy2UXLf5xg3PA6iZfMNjtaHCHe7genlbWgc+wRLnX1Y&#10;mOzE1/UwlkZ7SYxxIi3RheRkM3HL+6T7HKcr5hadLifpsTrCqOtNUq/txPSr1zH4+l1Mv92C2bbP&#10;cdr2CS5b3iH86DcMe93l53xjXlZaM1vpQEd9kLB8MXmtFRQ0FFHZUkBVWwEtMqUWpkTwghTTo53U&#10;1hRSXpZPVnoKOZkZNNY3qq5euLD8hIWVJ8LbC4yODDIy2s+4CH9aalbZDnYzMzzAytw0PR01qiXq&#10;Q3yN8HDUwN1ZlwAfC7lvTU5yFMV5KcQL08cK4vh72BD00I707CAqGrOYmvv9ajUbi2MSqMfZXJ6S&#10;bDHB5soMz1bmRfiLki/yaKotVlDHiFB/A/ac3slHu7bz2T7BG8XpRdgK+ijurjTB71NAGkJx/UO7&#10;VML/UpriWwnAe88cVe1S3C3CV5pjl7hQdKgFGZEmv7u+IvxwfeKCjYjLSha0+d3l4+t+d3hViegV&#10;wae2DZHeOULl7CaNKz/Rs/4zKWUlItajmKntw1R9Dxb39mGuvg9LzYNY3D+IldYRLEX8FhpHsZBG&#10;MJfb2td2cf/Cd2hf2Yvu9YPoyUQweSBCMlXDxvwepsY30XpwDu37ZzDWOcd9aSat67swvblfdaxI&#10;sJc5VcnxLMYV03neiR9O+zJ/w5m+h3E8qhrml5I5fo7pYc06h2fNC/y0LIHWvYYf7yTy9+Q+/tG7&#10;wY/jT5jN72YysITHjTNMBFfwsnWOzY4JOnxiGCwpoLe9lOmBBkYGGkksCMEq7D43nE5w3fYE7lGG&#10;6Hic5YTZl1yw3Iae3UF8RZR1pQHEhapha7cDZ489uFp/Q3e2Fo1J2vgYnSfK5qow8W2Kk+7QnX6H&#10;5SpTnpfZSi64J8L+APP3/i/stn2GwbYtXPnwHa5+8CaOuz7Hc8f7mL73JwruHuWndBOWM+4xl6fP&#10;WLW36pigXOHokpZ8qlpF4M2FDA02sTbTx6iE6vy8RPKK0lhcmWVuaoLu1mbSkpMYHBhlbn5Ndd2z&#10;paVlJsZHGBv738KfG+9nXtmODbI4M0ZXdznh4TYE+hrg6nAXO+u7ODvqEOJvQ2L0Q7IzI4mJ8iA9&#10;WbDU30UmuxbFRenMyu+cGZuRJpxXHaC2MT/KxsKkhGt5v5fneLIyJ7izSG15Hg3VBbwSIwHU28uA&#10;r45u44PtX6mErjj9VyL0T2WriFtpAiXUfr5vh3ztWz7ZL1PhwPfynN3C+HvZc+Ig+08e5PszR9hy&#10;aAeHz35PfLg5mSL89AhDksMMSQwzIDbUlLi8dGJq21SnGaoOKWjuJa21j/TWfrI7hsnpGCG/e4zG&#10;uU1aVn+hVwJkfHYWmuLGpmr7VaK3Vt+PpYYI/r64nMYxDG7sRVMcW/O8iF3cW/vK9xjfPYTujX2Y&#10;3D2C+f1j0ihH5PZhdG8dQkftgCDSGYwEl8yMrmNrLVhkdQMn44vYaJ8mwEWbRC8rEWw0jzJqmAkt&#10;ZPOWHyPfaVF23YLNsTX+/vj/zWZ6Lz/mDfAffRv8mjPODyEtvMzsFiyKZ8gynl8HH/Pzo994oezy&#10;XHjO8tRTNucfs+SfybhPuDhpljBtlogknfqmJBwCtTHyv4u2z00e+N3iluspdml8zgm9PdIEdrT3&#10;N1FQnc3QjEzEokhp3i+ICj1KS/I9htPVmZbg2pNtR2uyKe0ZmvTkaTBeqMlMhQFPWpx4XOlM7KVv&#10;sf/oVey3fsr1z99jz5cfsP/rj7jy6au47P4Ulx0fEH7iI2aDrrKcIt+brkmbbMtKPChqSadUWVtH&#10;RN/cXiZC7ae3o4r0zAjS8yS8L82zIuKeGx9lcXqUUXHy0cFe4fsRJmfnmV9QdiUOMzXRz/TEoGyV&#10;K0oOMD/RJ5NjgD55fbEFTmRUusnENcfLRV9M6g5Odg/E2W1JEKdXlguMj/aRpgokPNhJkPc2Walx&#10;qj03M6NjLEyMy/s8wdrsBI/mp3i8MMPjRQna0pDPNhcksBfQWJXBK2cNr3HG5CbvXd/HZ+f28eXZ&#10;w3x0bDefHt3DRyJwRfifC9ooTP+V4v6CQ58L8/8Lf7Ye3c/3gjnfnzzA1lNH+FQc/7yINDXShsxw&#10;U9LDjYTNjCTcGovwzUkqyVWtwJba1E1aSx+Z7QNkdw6S1zVCQc84hVLFfZO0iPDbVn6h78k/iExK&#10;5MG1Q5iLmM3VDmKpfghTEbTu9b2ondnG3bPb0L+xH7N7RzEU1NG8tJPbJ7dx9fAW7l/cibGa4NC9&#10;IzIRjmF4Y480xV7MBJMeSGMYieNbGV6XN/g6Dna3sRWX8fM0IMHdhi6/cP5WM8zPEdWsHrWmZd8D&#10;BhML+GXzV548/w9+ePk/+LFvgYGbXizudeNvMTL2JQCnXrZgSjOGzchWVsbXxQWfsjD3mPXF56yK&#10;2zeeMaHX3I3OqjRaquMIl/fHXZzePOwW9/zPcVMEf8nqKHsNv+IbjS345ftQ21/D4OQw9p5W5FXk&#10;kJQZj4H+CToLLPhrVyDrJXZM5VowlGLMaIYpA3H3mcp7wFDaLRqjLrJYosejMnPKrM5h+uGfsfjy&#10;IzSPb+Oi4SFOmp3gyrVvMdv3EdafvEPIsW0sp5lJtrHi1xYb1lscaW98SHFzAiXtBVS0FNI3WEdn&#10;ZzmZOVGkiPCHJwdZXhNXn19idU650PWYasn0GRH3yPAgY1PTzMwrF8QeFNEPMD01IjXK7OSQiFWE&#10;P9nP1FQvCSWueEVpExRsgYezHvaW4vgOWirhR4S4ifBjSYoLJDrCndAge+xtdMnNSGRCfsfUyJA0&#10;3Yi4/pi4/jgbs4I782M8WZxgQ7DnycYczRW5qk9/X9l+8yw77l5kh/Y1tp47yicHd/LV6YNsFffe&#10;fuE435w9whcn9vGRIM4ngjgfCOMrz/n8wC5h/P3sOHZIUOc4OwV3dpw+yZa933H15nFSomxJiTSV&#10;BjAhNcKEpHAT4sKsSa8oJq1tgAwRfVb7kIh+iNzu311eJfzeCcoGhIHnn9Iqwu9/+k+CoiIFQw6L&#10;8JUFqA6ic3kXGuLw6ud2oH9rP1aCNpYPFNyRptBUBH5SMGenPGcXt45/y41jW+X2TnSu7pPv3SlT&#10;4yBm6vJzru/B6M4RrLSVIy9PYSJTwMz0Kg89jAjyc2Ago4BHxnG8OOnB2te69B835de2SZ4lt7BS&#10;2M/jJ78K8w/Td9aBH4/48VtCN3+deckvSV38dCuFafUE5jtmmJVg96xOXM89k6mUanqDU+lNS6dV&#10;nKeqJILQCGMc/W9j6HeBs5Y7uO9xjquWJzlkup2zLkdFmIc5qXEICydDrG0eEB3nSUpxqgS1VJ40&#10;BfBjowM/VDuynGvERPoDhuPuMBJ9k5lMDfqT1ZgoNme2xJDxbHXmCywpdZDQrHZC3jcxBN9L3PE+&#10;h4b1YTRPvIPRZ/+NRpubPK9wVn1Q9qLehoUmR1rrfcTp4yltyaGoVvhdGiC9IIzgOBFg7EPGJkVk&#10;j56zvrIm4h9naVa5qIZyoYwxwZtRRiamJHjOMTokApcGnpoekxoX4Y+wKI2grDe6KM8fnhFEyg3A&#10;W3KWi50mDoI69tbq+Hqaqy5Ekp8TR2ZaJLFRniJ8B7w9LMjJiGdcfu6ksuyKsoDX5KgIf4x1ab5H&#10;8jOfzI2r9jQ9W5+jqTSH1hph/Fu6VzivcYVtF07x2fbv+fPrr/HWh+/x9ucf876gz0f7tvPlqQNs&#10;u3icrZdO8tX543xxUlhenP7rw4rwj7Dv3AnVrsy9Z07wza4d3Ll1guQoG5KihO+jRfiRZiSHm5EQ&#10;YU9WdaUIf5DMln5yFbQRp8/tEdGL4At6JijqnaJicJ7WhWe0rPyscnzvQH/UBJ/unPiae2e2o3dV&#10;XFucXxG8lZawveZhqUMifKUOi7sfRksCrrGI2uzeSRXn3zsrIfbYF2hf3Y211nHV80zuiZg0T2As&#10;W2NpIMv7kgMkJ/g76ZAgrjJZXEv3biPGP9Fg6P2bzBqH8Sy0goZdBsxElrM5ucpvs09Z0Y7l5elg&#10;/iO6i3+kD7B2NZila6EinilWJjd41DnB+r0Aer/VFjcuY1hcsKu9itbqLNqUT2brk2loiKOkMoSo&#10;FDtsvHS4K9PnmOVuLngc4pDht9y0OKe6bI+3tzmGFtfJLg5joCqM1RJbnldb8qTEnPVMHZ7k6fIo&#10;7QGzETdZSHzAQJQaAwm6jGfpMZmvxViRAWsdwYzVR9JSFERreRD1Jf6CTg9Vi4il211gWZpjTabD&#10;WpEVvw0lMtkVQ0VFIOUNKaTlR8nfmcroWCNhEqLtfIypqJew//Jnnj35kfXVFRYXRfjitMsSNhdF&#10;dNOCHnMKAi0uMSbinBKnn1uYk1LygDSIvB+L40MsyvMmp4Ypyk/CxUYbNxG+u9MDHG3u4+5oKMJ3&#10;JCM1TPg+TITvTVy0N0H+joI6sYJUPSrxz4wOyvQYZkUaa03EvzEzyuMZCbjLEnCV3ax9TdJonbxi&#10;YHGHi5rn+fziYT7cuZPXX3uDd95+mzfeepM/v/Ea//b6X/jT22/w2kfSDF99xicSgL84uIdtJw7J&#10;NDgqDXOCrReP8u2FA+wQ5Pni+6/QvH+ejBh7MkTsmeL0yZGCOJFWJMW6kVVXJyF2iKyWAeH5YbIU&#10;8XePivAnxe2nKO6doXxwgfalF8L4P9P/5O9YO9ly5cgWtAVhTMT1LUSg5poHsPhD6IrwVeFWU5xf&#10;wq1yX/va9yLy70XkJ4XbT2KrfUoePy7BV5xO57iUuJ3gjoPROZxMzsnjMlEkLJvrHMFPGL8wK4Hl&#10;oBw6v9NhximGRbNwHnlkMRZWQLtbAj9WD/Lct5Bf8/pZM0hh83wQvxln8nifM3M7LHhRpFzIelOc&#10;boGphh66L9tRc8OK8d5OleibM+MYqM1lsCGfAWHmvrYiOtqLJdxVUFZfSMNYG1oBahw03sZBnW3Y&#10;h5gwJDiQk5vModP7OHbwPdrTDFmvtGez1IKNPGM63K5RYXCcbrebdHrcpN//Hv3BdxiNvMlU9A1G&#10;EjVoEhzqbo2iRzJFd1kUQyXhDJfFMVSTzURzAbONqcw0xbLWn8RImTP9ddGMjTfS3ldBqbJ8X2uF&#10;iFkYfbyNh0HyP80M4/GzJzx9+jMb609ZX1uREDvJigTLZRH9yvwkS4vzrG0+Znl1XSX8mekJeW8W&#10;hflF/Crhi+jHhliammRS8kB+eiIPXU0J9FKWktHFwVYTT2dDAv1sSE4IJCMlnLgoXxJifQmWKZCV&#10;FsPoQJcIv1eE3y/oNCTCH/lD+OM8np1SHaD2bFmQR/7uhdF6XrmteZPd5w6w5coR3t35DX8Sx1cu&#10;L6NcZub111/njdde581XZfuXV3n91Vf5y2uv8uc3X+dP77/Fe999zYE7l9l95zzfXTvKV8f38/43&#10;n3NX+4pqqYfkUAvSQsxIjDAjPsKK+FgPMhuaSGkfJVswRwmyOV2jgjrjInwRff8sJX2zVA4v07H8&#10;I21rv9L3+K8ifGt0JMBa3T+CqYa4+H1BFRG+ubi86raEXAtF+A8UJz+GtWCP4e093Du3VUT/+0i3&#10;1lbqBBZaivAFb3QOy884iJ3+aRyNzmBneBorA/ma/nF8PPXoaqxl1SiG2fMurFc0M+yTwLBjEhOC&#10;Y/NjMyyG5LB4wp5FpzR+bJpk0zSRl+d8eXHYjXH9cBaHZ2TEz9DZ3U9PZzdTxfWMVtaqDoltK4in&#10;ON6LzuoUYfwU6qQqq1MplG1ZUzZZlZk8TArjpvUNrlhc4qTkE2c/a+KSw7l99Qz6Wrcw0D1CmNsJ&#10;BrMfsJGjxWqGEQGCf7fe+RM6332I0YlviDa5wovmCCbjpQHCrjOQ40JXV55q1ePqmhRay8JF/GF0&#10;VycxUFfAaG0RY80lDLdXy+usobE8AH8/I+qayhgc7WB0tFO19v9kfzODnVXUV2WrLnb3eOMZa2sS&#10;3lfWpRZZXlQ+6Z4W8U+I80/IBJhj48kzVtcfMSaMrwh/USX8WeZF+MvC+Ytj4tQifIXV0xPCCJLJ&#10;5udhKHyvi6eLEd7KFVeCHSXUhlCQk0B+dpw4vg8e0iDZaVEq4Y9JTQ71MC/YpFydZk0C9rqI/7Gw&#10;/qPFSZ6vjPN0uoOF4RpBHW0dDl++yDdXTvHuV5/zl7/8hVeVaytJKdu//Oftm0pTvMbrMgn+9Jd/&#10;5+Mtn3JH8x63ddS5qXuPs7dv8uYXn0kg/oZbxlcwsLuDg3IiuvcDAgNMCIt0IbOpheSOcbI6RfSd&#10;o+R1T5DfM0WhCL64f06C7ZwIf4XO5Z/oWP8bvRu/qg4R1rm2Gwv1AyqX/pfYzaQRlJD6u/CF7cW1&#10;rbRE4OLqJoI7Old3idhPqnDIWvuINMFxVSPY6R7FVkcwR3F8/TM4iujtDE5ja3AKJ+NzRHqYM1VY&#10;w+OcLhaL25nILqP0gQOD+Q0M9owy3yDB/J45Rv++jSIbfx4Jvy6pefJ8vw0/SRCebhlmoHuY3pEx&#10;elo6mWztZcIxll5tN+oTIkjN9iSxyEM43Y/U0kDJPaFkVkeSWRVBdm0kpe053DFTZ//1I9QOdRIY&#10;F8Wt+zcIkdFuZ3ORxipxvrz72LntozP9JhtpGmTJZHvwyQdc+eAdzn7xEWqnjnJj93ckWWlSYnWF&#10;plQ7OrqVhaCqyWosoKA+lrraMHqrEhkWlx9rzWO0rZTBrnwmO4pYaJMw3VQk4s5geKBRdYX3eUGE&#10;sa5aBsX12+sLGGqt4fniMi83f+LJk5/YfPqU1bUlVhSHF1GvLUnIFeEvibM/fib8v7nJuDj7jLD9&#10;tIh8bnZSMoAIf1pxe2WFY0Gd4T5SJTP4eejj7qyNk70urg76+LkZkxDloXL4uOiHFOUlEhLohJmy&#10;lHxMIP1dLYz0tTM13MXsmLKo7qA4/rAE3FEJuCM8Xhrjh5UxfprvY32ijVdiMnNwCPAXhj/Fm599&#10;yl/E1VUXFfujFMGrSlz+LyL6fzXFn//yJ774+nM0tO6iqa+OjtED7upq8sbnn/LnbVvYqy6TQPMi&#10;u9VPcVjzNGd0LqPrZkVmawcZIviszjER/djvobZ7mqKeBeH7OYr6ZlRnXHWs/EDXxj/pWHyJlY0B&#10;+tf3YS6h1PT+fsw0FOErolfEryDKEVVZiOgVd1eEbqJ+CGudU9jqnlFlAVsRva0gjp3OCewFc+x0&#10;ZEJoHcHB8CxOInwn/WPYGEpjmFyk1tuHeackVjpnmJxdZDCjhBbvaAbbeuiJy2PsjCUDx4wJvmFM&#10;ZXkt8wMjTF2yZmTLbeayaxmbmKenrZ/Onj7627sZz6hk4pQNK4JNVdpGJOZ4El3iQUyZN/Hl/iQJ&#10;2yuHImdUR5BZGUpZSwaW3qZcM75KRGksZw0vsVdtH2cMT3L43nYuGX2NrvM3+PvuoyPhGv2ht7DY&#10;8wmnZFIf/fgDwTdt7l44w5f/9m8c//Jz0qP8aO2vpFycvqA+h9zaVNVCUqWVkXQ3ZTLRkcdke55s&#10;CxnvLmCqs4jp9lK5X8G0OP9sf73qswblzKXepkI6arJoLkuhPj+ZifZmcdZ5NgVzNp+8YOPRJqvL&#10;i6wrl0FakskoAXN5fpYnj5+wtLLE4Fg/s+LGM+NSEkKVALwqwlfQZHFqnKmhPpKivfBy1sHVVhtX&#10;O21c7DXx8zQhNswVfy8rYiN9yEwPx8HekDtql/H086ZnaJiW7m56ZGIMSpgel7A9PjnGpPD9pEyY&#10;Mfld08oen6kxRkb7eCWvqhz7QB9VcH3t449UKPOfhf+f61/ur9z+kwh/23dbeWBwH00jDXRMtbmh&#10;eYd/f/8d3ty+DV0vZ2xi/HEWHrvjbMmxB3dQs7Umq61bFWhzxPF/35MzQWHPrIh+QYU6hf1TlI+J&#10;8Fd/oPvRP2mZfoy5uTaGt4TpNQ6p2N5ctqZS/1n0KuGL6JW9O4rzG987gK3eaWx0BWEEgRS3Vwlf&#10;9wSOusdkK3lAkMfR5Pzvwjf4Q/j6V+iPSmLBPoVZCdmjIuLpug46c4ppbWyixSuK4Q+u8Wy/BUOJ&#10;xfQK9oxKOB95mMRqZC7jXQP0DI7SOzhMR2snPc3tjCZmM3xIk653DlGhKcE5+yExeX4kFQeQJI6f&#10;WhlGRm0U6SL8tPIwcusSCc8J5JuLX3FAay/HzA5zyGQPR833cdHuNKdtj3DRejs2VtupCLlEW8QD&#10;NL79mAOvvsne99/l6pFD7Nn2JXeunqOsPJcmcWxlVeOipiwKapUlSGLJKoskpziU8tIIhttyme4s&#10;YbqjhKkORfBljLYL8rSWMNhSQk+jstRfLq2K4MtTqcuPpSY7gor0UOoFO9qK8hhqbuaJMPzjx5us&#10;rS6zvjzP6qJMQmH9eRHf4oy8j+OTDPV3i7MPsyTsvTg3KY+PsCrOvCpb5YoyyuHJUSHOInoN3O30&#10;8PdQLiqhK01uTnSYC7HhHhJsfXBzMcHI4C76BprYujhT0TlMRd+0qqqEIirbhmmQ3NgyOEv98BSV&#10;Q+NUDUj1DNMkf8crAbHBPLA1kYB6nFc/fI9XXxOc+UPc/7X+q/B37v0OPVMdHhjfR8dCj8vqN/hv&#10;77zJhxKAzXxcCEiLJEgSt1N4GMbu7jiHR5PbPki2OH6uBNp8EX1+zxz5IvoCwZyiwWmKB6eomlgR&#10;4f9E9+Y/qRtbwdhYHeM7B0X4Ej6VUPtfhP+/nV/51Pb3PTwmgkUKv9vonpSAK6IWxrcT4dv/S/h6&#10;Inx5TBG+gjoOhsokOEGQ0X1mcsrZKOpkVN64ickFurvESUoqaMktZjCvnEk1F2a+0mDGOoIpySr9&#10;klEmu0cYHByhvX+Q4eZexsqbmaxtp72shoGqOvrdwshT06cmJ5n43EhiMgJJKgglqSSIuBI/Ykp8&#10;SawIJEWaIEmcOLk+josWZ9j9YAcHTXaz32QH+0wk6Jp8w3GL77nkeIg7Jt+S5HuMkVQ9grUlZ4lp&#10;fSMT+0txfgszA6o7a6gbaqBUBF3ULKKvSxLRx5BeGkaK/N7kXB8Skl0oyvSnty5TXoO8tq5yxgR5&#10;RlqKGWooorsuh1bJHw1lCdQWxFCeKRMpLYSy1DDKM8JoLUxgqDSLvsIsVoWxVyRYjvd1CVNPSyNM&#10;i/DHVOfDLs8vCHtPM6pa239Egq9gzpzSEEoIFR4X5FkQN1aEHx7ogLvDA0J9bUiJ9SbQ10RylzHh&#10;IY6yNcPc7C6mxncwF8zR1r6NubUpheXSoCNiOiP9dAx0U9lQJaFc8Gl2WqbONMvLs4JYI3S0NzIs&#10;21fSitLRsrdQ7c587d13ee3/UPj//uc/sefgbgzMdEX4mhhaGXFJhP9vH7zFl8f2c10mwC0zLe4I&#10;AmnZWPHA2hq3qHiVw2d3T5HTM02eBNq8vnny+0X4gyL8oWlKh2aomVync/VnekT4VUPz6BveEuHv&#10;x1zF+Irwfxf6fy2V8GX7n4VvK8K3EcHbCtooonfQU0qaQNDGQvsYDqYXcBC+d5D7ivALzC2YC83i&#10;h/lHzLcMstjUJ6G0kZq7dnQ6hIiDNzFSWsXIPj0mPlVj0ilWxDJCb98wXf0jzHSMMW4tQfiwLTOW&#10;0QznVtNc0UBPez9Nkm/qG6pJzowiPMOP6EJ/wou88Mu2xSXRCPdEE4JznIgq9iW+Jgwtb3W2Xf+S&#10;L699zjd3v2KX9rfs1vqWrTc+57MLn3BNfy8x3kcpEdYvcL3FsS3vcXTnDtIzk2kd7qBQ3Fr5pLVI&#10;HD1PpkhWmUyUggAScryJynQjPMWRqER7omLtSEiUBsgPEWdPlwmQL6LPprcylfaSeBrzI6nNFrGn&#10;+FGQ6EdRcjBF6ZEUZsXRXJLBbF0p85WSDUqzmawqoLcoi/6qYhaGOlhfHBHmn5DAOycCnGWkt1ec&#10;fZQ1CcDL89IY/0IdmQILgibKUZoxoc74uesRG+JCYqQ7Xq4ScF0NCQ22w9JCXF7/BtaSXaLC3SU/&#10;2qFvokNKeSUVgpzF0liFvd2kNDeQ3d5Gqdwv6ewgu62ZpJpqwgsKiSwt4ZXkglTOa2sI45/h1bf/&#10;z4WvOP6h4wcxMNdFx+QBJlbGXLx7jX/79F3VPn9ND3vuO1uh42SJvqM1963McYtNoGBgigwRfU7v&#10;DAV9kyqHLxqYoVgEXjKi1Bw104/oWPtFJfzS3gkeaF3GRO0P4WsoqPP/JHzl8ARl37wyEf4Qvt4p&#10;Eb6CNgrmSOkdF+Efke1RLORxB9OLKuE76p/ARusUJWZ2/FDayUvJHSNqbjRcMWdOxFtn5EGFpSeN&#10;tdV0trfSqe3B+I4HLJ2yYDm7nMFhcRMZp+NtMrLVw3j2jS3zB+0Yiciku6WejtoSGgpT6KrMoDwv&#10;kqh04dUUK9wTjHCM18M87B5G/jcxD7yLc4wRATluGAfo8dGxj3jn0Ht8ceFrtt3YwddXvmL75S95&#10;4HAH/yhjijPU6Ui/wliRBR3lCTS21zG8PkXNSItkhWKqW/LIF9GnlQSTmOVNXIoLUUmOBMfbEiIV&#10;kWBPeKIdQfE2BEVaEhtrT2GmL/WF4TQWhNGQFUpNWgBVyT6UJHpSlOIvEyKS+uoCKqvKSE1IpDo9&#10;laHifMZF+FNlWUxJM4yV5tOtNEBtAX3N5cyOD7KyNMeAoI5yTM66as/PDCvz4yrH/5fwlYWlokIc&#10;CPA2JPyhHWEPbXCwuYux/jX8H1ri5WWKrZ0u9ra6MgFcBIEc0TPWIrmkjBZBmpa+QUG7fgrbmyjt&#10;6aCgqZ7smjISqvPwFMPR9LTBOTlCUCcxlBPC5lsvnub1d9/5Pxb+X179M6fOn1IJX9dMGxPBpbO3&#10;L6uE//31C1iG+uMUEYKdny8eYcGYe7rjl5pBft8YmV3DFPWPUd4/IFzfS4ncLh1aoHxkWYS/QM3M&#10;Ju1rP9P7+D/I7xhC7e4ZEf4+zNT3YyriV467+X8SvurDrAcifJkM9gYienF5G5XoFbxRhC/OrndY&#10;GuJ34dtLmLU3PIOLzkmcjG/SVVXNY5k4j8IrWP1Ek77v7tOZnsdgqTh3WhZVtVU0t7TLP7aZR66J&#10;bGzTYNw+mNHRCdqHJxgaGOORVQJPt5oyucOQyZgsBjLEgSM9aM70oCnVhdp0N8pzXMnNsicyzhQ7&#10;X3Ext2toOJ1Hzf4U6s4X0PWRf3aALgfu7WefvOYdN7/js/NbeOfYB+iLEHraCohMcSYyWZe2clsG&#10;msIYnW6hf36Q7rkBGoaaqRROLxamT8uXTCG/NyLejvBoG0IjrQmOtiYk1oYwuR8s2yBpgqAYeSza&#10;ivAIK2KibEmKdyQzwZ30aCfi/c1ICbOmIDWAlIQg2jubmF99xPD4POUllZRl59JSUkB7birDBenM&#10;VEhQLstloCiNjrxkhusrWR4bYqy/U3UVl3VBjxUR/8qc8gmrcL7gh8L4kwM9BPlY4CNcH+JjTaif&#10;NQ5Wd7EyvSsit8DD3RgTY+WK67cwMVJDW+sGdzRvEJmdRq8E20cLc2zOT0qAVg5/7qSzpYqW5mpq&#10;Giupqi6jqlLek+oiXrHwtmbP7QtsvXyS1997k9eU/fh/iPu/1r+E/6o85y+v/YWLV89jaKmPnrkO&#10;xvamnLh5gf/22fvsvX0Vy8CH2PsF4OwdQEhcMgFxSSSUVEmIHSGrvYesJunI7lYKu5spFzauGlmk&#10;anSF0pElamYf076ufGr7H+Q093Bb7SRGanswvaccnak4/tH/H8H/53BrpX1YJXw7feF7EbytInxl&#10;T44I31aEb6d3CFv9I1gq6COOby+Mb6F+jPjoh0w+2hQ2XGc+oJhHeyzov2jNgIi+ySOUYg1LmnIL&#10;aWvqkjd5grmkEno/vMSYTQgTw9P0908yMDzKSmIRU3v16bugfAJaz5iZB/VX1Ml7aE6qvw45furk&#10;+qhRFmZIY7YXFYWBRCY5YeP3gDvmp7hmfozLlidRc7nOOdPT7Lm3k+23t/Kd2leclixSWB7LYHM2&#10;JZUxBKTaEZ3mQEVjBjUDtTQONzI400vncDM5NSlEZ/oQIcIOiTTHP8KM4DBzgsLMCAiXrTh8qIg8&#10;JEqELxUSI+KPtiVQbgdIQwTI/cBIG/yDzfDy1MbF4S7hQXLfz4HE5BiaO7pVl06a23jBxMIq7d29&#10;VBcX0ZKfQ3tmEpMlmcyVZDGcncKYNMVIZZngk7B4Sw3T0gTKygfrEoDX55RDDOR9kxA80NGIp5Oe&#10;lBYhwvj+HubYmN0R19ciUJrAxckAPZ2b3Ll1hovnD3Hu3EHOXZP/X3QoJQO9PHn2mPWFaWmsKV4+&#10;W+EfPz/lH7+84MWzDZ5tLPPDEwngm8tKuPVj5+1zbD1/gtc/+oDX33pTJe7/7O6vS1h6/Y3fP9T6&#10;vQFe40+v/5lrt69gLMI3stLFRIR/+Mp5/l9bPhaXuoW+lyt6jk4Y2Dhi6+qJd7iEqsoGqmQcFfaN&#10;k90xSIEE3BIZTSW9XZRJIKkem6RidJGG2We0bfxGz7P/If+8VtTuHEf/zj7hfHFy9X0i8n/tx5eA&#10;q9q1KaWEWmF2Cwmyyqe5yodTtsoHUrqHBXWOqvjdTlzdVhG//n5s9JRPac/gYHYeOwMlG5yjubme&#10;6bXHrE5ssJLTwqRZKLOFdQzUNRJz4CKRr26l0uchrR2dtMnkmpBgO+abymhskQh/hr6hCakRFruG&#10;mPJMZ9E+kc2UcpYcI2jceZNUC+X6XXoEeNwlxPUKoZZnyHC6SXuqK90SaJuq4yjOlnAb64xvqBG2&#10;gfqc0zjCOzte59Njn/Led6/j6GlIf28prXUSOGsSKauIICHVmfA4G8GZcMrbc6ntzCWrJIRgecw3&#10;xFCEqy9bPXzC5XaYEYFhJgSGSxNEWqgcPijKigBVWROgCD3Slofi+H6RdniH2uIaLI/HOBMb4463&#10;kz7mhtexNryBh50h8YnxVDd3Mjw1z+LaM6YWntA/MElWRiw5QV70p6YyUVrAUGGG4FAGo2U5dFYU&#10;M9DZSrvkHeVklI2lKVZnx1TVXleCp4OBCF9fXF+5OPQDjOX3OdjrqK7GqZRyXQR9PTGFM3s4c2IX&#10;V6+d4WFyMi0T4zx+8YjH64s8Wp7n0eoczzfnebG5wOOVaZ6uzojwl/jh6QqveId7sOPOWbaeO8kb&#10;H3/MG++8rRK9Uv8Sukr4UorTq4Qv21fffh21+3cwtTHExMYACwcLDkpO+G+ff8gFHXWi8lKJz0uX&#10;NzEUJy9nXPy9SS1XLg4maNMzKCKfoXJImqBT7vd2UDrQQbmIplIcv372BW2P/irC/5+kl9Rx/co+&#10;HlzbicHNAxje2YXR3b0YCwKYCPoYyxQwkmYw1tiP4V15TISiHHujf2eP6jEFZ8wk9BreOSjfp+zr&#10;PyVT4JA0hAhf++wfwj+MtdYlBqT5no8uUabvx2BOJYO14tYZJXR5ReH2zQE8//QJObrm9LZ20dkz&#10;yqAIfXhqmonBScYliwzIFOgdHWe+R5rCLJb5Q44MHrNkLiKbibgcWnNyeRjqho3jPRydbuBlfw0/&#10;yRYxZheoibKgs8CfLgmgfeUxdFbGUlcaTUa0J7euHeGjbW+x/dCXVJSn0N9ZTEtNKs3l8TSURVFT&#10;Gk5OhofKvWNT3EmR8Pow3AgX77s4uN3A3v0GLl5qeMu08Q/5XfjBMgGCoizxF+H7RpnjHWmGjzSC&#10;n4jfVxzfJ8IGL0Eb9zAbPONd8Il2xMlaA2vNC9hqX8RZ+zJOD87iZq2Fk7MlwcE+FBSX0DEyw+z6&#10;SwbmV6gubyAtIpri9Di68hLoyYpirDBVJkEBw7VlpCeHEBHiSWddJetT4vyLi9SW5uBiIyJ3Mcbb&#10;1QBXR22szNTwcDVWCf5fwvf2NMfSTANjvTsY6d0jLDKAJ8/X+O2np/z89AkvNzZ4urEori/Cf7rI&#10;07V5fnq6yi8/POLHZ6u8YuVpyfY75/j67HHe/PRj3v7g/f8vt//Pwn/t9T8c/7VXeePdt7ivo4GZ&#10;jbGI3wgLe0vVmVh/2vIed800ic+OIi0nmsycRNx9PXH28yKzqpzizhaKuhqp6m+mZrCDos52Kgd7&#10;pQkGKe0fp3byEa3Lv9Ky8Td6RfjhyXkcPbgF3Vt7Mbwt4lVTRL9XRL/v99JQShri7j7ViSSKuA3v&#10;HOb22W3o3t6PkeYJbp37nktHvuXsga1cPfkdxurKdDgsqKMI/yw2+oeI0r/Pcm45vyTWkvfhVcpc&#10;w1js6WdUw5XWr29ScEGLbCMLCr386Wxup7t7mMniFsYqWkT4E4yKyw2MTjMsjL/cMcqYUSQr+xwY&#10;3mtBd0IhHT09NLcKd1cV4uxrhrbtDcxtbuJmdwtPgzMECHYV+j6gNc2e1lxPWgoC6SgKk2yRQFtB&#10;DO5OOgSG2NPfV0ZnUwat1Ym0lsfRWBhBXZ6EUNlWShjNSvEkMc6eqGgLAkJ0cXt4D1sRvo3jNZyc&#10;buPmqYlPgKE0hjl+EeKgkVZSFngKBnlGmOMl+OMZrpSVNIE9D6Nd8YlyxdZFcpz6SeyU6xFrncdR&#10;hO+qfR5fB+XqMzpYCI7YOhjhKYibnJVDgyDt1PwGozPz1LQ20lxWQm1aEs3ZySL+bGZqiiToZ1Ga&#10;Gc2Y5IXViSnW5lZU5+HaW94XxzcgSJjex9UQewsN/NzNeehtRXCgg7C+BPNAJ8KC3fDzsMPN3oSb&#10;F4/Ke2kiGFXFD4+X+enJCr/+sMFvP27y4omykNU8v7zc4KeX67yUBnhFX/7YHWoX2HLqCG98+hHv&#10;fPohf3nrDZWrv/6H8FVc/8ftN996S3Usz/uffIiWvpYI3wQzWxG/rTnbTx3kT9vkcQcdEnNDSEjz&#10;lQrF0tEVCzcfMuqaKOzqpELGW2VfHUXt5ZK826kQNmuYmKZ2VN6kiXU61v6qEn7f0/9JWFIu505+&#10;oxK+sQjaWFxdwR0zcXNT9b2/f5IrWKPs11eO4zFUO4La+V2c2P0hdy/t5e6VA1w7tx+1K6dRu3qO&#10;Uwe/49qp7fI9yu7Msziai/CFm5NvqjNvG8X/jK5l5LAVgwklzNe0M7BPl4G3LtJ+wYiKoFAy4mJF&#10;wG1Mtw4ycdeXxUM2TPrnMD42y0zDgPB8FFOBuWzE1TF6w4dp2wRGK9poku/plODcGRRJnosD1hZq&#10;3NY+xdV7klFMr+Brdh1v9UMkWlykWty3Ms6amgQ7WsTJW/P8aS4Oobkimrb6JFrqEmitiqOlLIam&#10;wkga8sKlIqQElwoiqc4JJifZTdzUBDePezh5qOH5UFtKFxcfLVxl6xZkjGeIOT7i6j4icu9wC7yk&#10;vMMs5b7C+i4ERbhI0PXH0dUWY6O76N06jvndE/Ken8RS8wz2WhfxdzNXXWfY1koda3vBIFdpEp9g&#10;XB76kBgTSWtjMyOzyyysPKejc5AymQrtFaXUpsbTX5TNiBjBTE8LcyPDzI6MkZ4YhrOtFu4Oeqo9&#10;Ov6eZtia3VVNAD8RflSEu4Ruf9Ux+eEh7jwU4Zvrq3P9rLyXF8/j7OrI2uN5/vrrI355vsqv4v4v&#10;NlcEeRb5WYT/5NECTzYWeOW+tR7b1S/z6YlDvPnZx7y75RNeffdtldAV4StO/8bbb0m9zVvvvMM7&#10;77wnwn+Lz778Aj1jPXEtE8ztTDGyt2DLif38+87PMPazIqsqkZyKWDLKk+RN9sPmYQD5wr5lyi5L&#10;cfbMugZKu9op7euiWNywemSC+ok5qsbmaF35QRj/r/Q//e8SspK5eWW3vOm7MLkr4r53QESvlAhe&#10;Eb7GXhGxNIHqscPi8oc4e/hrzkjdu3aYm5cOcu/GOW5dPs+1C7K9dI6zB7eheXUPOjJB7E3kH2h0&#10;gb74dFbCStnIaGAtq5nRlgFG6toYMfBm+JIZnRYeFHn4kR0cQUtlLaudI8yJ8F98pMvQaVtW2keZ&#10;ds9gc589M1c8eFw3wmxND8NNndTVNtJeU0+rvhPlnx2h4sZd/IxvcfDMFr7c+x7fH92Cvu4lguwf&#10;4KlxkrD7xymxu0OlhwbloXpUJ1hQn+JAfZY7NQV+VBUE0FgaJsKPpKUkitbiKJryI2jKDqc5K5Sm&#10;rGAacoKkAfzJTHDC2/0+1nbXcPBSx0uyg6twv3OgER7BFsL+gjahIn4pb7ntH+koIdeDQHHTtJRo&#10;wagKCkvKCIgIxMpUG121c2jI+2pwTXKTxkWiJOgGettiJ65sbG2KjlcMbjld2IcnYqChobr6SEiI&#10;L+V1YgTSAJNTS8zMLFBdUUFxagoN6em05WQz2tbK9OQw4aGuuMoU8XRWHF8wzE30ZXgTd0cDCdjm&#10;BAc5khgfIFMtSLXcu7erFbr3r3Pl0ik09ASHwlKp7Bpm88VjcXxF+OL2wviK4DfXZllenGB9bYZX&#10;bhip8/2DG3x87ADvfP4Z733xKW98+B6vv/0mbwvvv/nmmyrhv66I/823pRne5k+vvsZX33yDsbkx&#10;FramWDlaYORgxUdH9/Ln/d+gI53pFe1FdG4kCSWJBMWH4R4ZRYGwb+nIMvHVHRS3D9A0OiFCF7wR&#10;t6+fnKJuYlTuj9C2/JTOjV/pf/x3+YdECePuEmb/HiMl4ArmmKrcXtnD8/s5uGbi+qpDiiXkat3c&#10;x5F9W0TsxzB4cEmEfpj7ty9y8cwJDu7dxQ0R/5kD27l0WBr3zhFsjM/gbq3ODx3jDNjEkqxuw1P5&#10;5yyJew/bRzJ8Rp+eY2q03TelxEHE7y4IkprPck0Hm24Z9H5wi85r9rwYnGXRKp7lT7SZP2bHanUf&#10;nX39NHR2UNvWQXt+Ge3brzK4XQKtiETf+ASXbm/nwLHP+Oir19h/age2jloEeOrio30a/4s7ydI/&#10;S77jdYqEz6sCdGhMtqMh14vCODtqMj1plynQJeLvKoumvSiSNhF/a04ILZkBtGb60ZLlS0uuP41S&#10;6dG2wsl3sXe+jaOfNs4BBrgHm+ITYol3sPC8hNiAOFcJse4EhHuRlp5MQ1UtDdklFGfkUd7cTGlT&#10;I0m5WaorQ9oZ6YrR3CA8yAMvF3PsjNUwsjBjx01zvtEJ5JKFL6Z6+pjdO4uxvB5LEw0eBgSQV1pJ&#10;19A4MxuP6Z+YoaW2har0PMoys+nsaiYwwB4PZ10eepnh5W6Mo7i/qfFtbKw0cXM3ISLSk9TUcFJS&#10;IoiJ8ke5ao3a7bPoGFzH2NkNDed4tN0SKGls5a+/idtvSHBemmB1eUr1QZpyrsDy8gSvnLp/ld26&#10;arx3aA9vb/n0fwlfwZk33xLRv/6f9+gouzvf4N9ffZXvdu8Wt7fAwk5etIsNpvbWfHRkH68f2cUD&#10;dxvMPWzxjAnAMcQbM3t5MSFxlPXNqg5HiJORn1lbRNVAK9USBmuEjcv6+ygVBCrq76Z9+Yngzs/0&#10;PvoNj4Ag1K7vRP+2sLnC9+LyCtsr+/RVrq84vnC+ciiDqWzvXNzB8SPC9xJWte6d4+LpvVy/dJI7&#10;1y9z+9plLh4/yr6tH6Mm3G9rcBkLg9NEPbTn5+55Gi3DidpxjXWXZFbUfBn64i5TH1+k7c19VH97&#10;jlonb6oDI+kXV2k18eZJTBljpkEs+aezJEw7U9zEzDU3Fl1TGBsco7mtk/bWbupbumnLq6B59w0q&#10;dxzC8c4hruvs5My1Lez+7h0++1SEf/Z79N00MHC6jpMI1Evwx+7itwTJJEvWP0mm6SUKH+pRJqJP&#10;9dYlRaoq0ZX2vED6y6PpFefvLAxV3e8Qp+8S0XdmeNEmqNSWKdvch9RmehMjTu/qroGLvx5uIcL1&#10;ivDD7PGPFWyI9ZCA60WGIEhtfRO9HUN0pRQSYWpPcFgUkTkFpDe2UNDdS0V7J7nlFaQUFsrf64ip&#10;zk0MDXQ4rGbK17fsULNxxlDntuSyo1ion8L8zjW0tDVxjQ7BwstT8kMsVe19DM2uMjQ5T2/fEA11&#10;tXi6mGJjroatcu0ys3sY6d9AR+sKujrK91/B3dMCG1t9XN2sCQvzVl3048rVY5ibi5nYOPDtFfn9&#10;lw3IqKrit7+/ZHN1jtWFSVZF9GvKeQLLkyyvTPLKPrXz7DF6wHt7vufNLz7kva8/480P3lVhzhvi&#10;9v8Kt0oTvP6mwvqv8m+v/om9h/YLu9tg6WyDrZs9+vbmfHBkN++cEAEG+OHgHyBiD8HWzxNbL3di&#10;M4qpGV6meHhO0KaJorZSsuoLSS9NU10RL7++g7KJRSpnVlXH6XSu/42ujV9w9XFH/epuDG7v/H2V&#10;hXsK4uzHRHH5+3uwvL8XcxG8smtTaYgLRz/h0N5POHl0G2dP7Wbvzq84sHs7508f47Sy9s/WLVw7&#10;vEO1LImt/iWsdK9SEOjHXFEbLxunWbzixcYXusy9f5vRT26yoOzHP2tCn4YDDV5B1CTHM+AXQ9te&#10;XTbDi/g5vJiZq8502oQx2z/BQv8UM4PTDIxN0tbSKUG0k8bmDvKyski1s8FHsFLrzn7U9Q9y6vJX&#10;bPnsLT744A3O3z2Kut0lrptIFjE9L1P0Dm5Wt7G/dZjAe6coFNYdqk5nvL2EjuIkSuMeUhTlQYGI&#10;tjzGkZZ0dzoEhTqyPKR86Mz0oT1NBJ/uKiVfz3SmLdubbmmK1Cg7nKWJXEIFdcLtxeWF50Ncifbx&#10;ojw6jcbKZqoqWyTAjzLVO055YhbuHm7o2pphYGOOibszFqGBeKamkl3XQnlTGwkZqdi6enBG14sD&#10;hhGEpBeRlpdFYkoC6Unx5MYkEp2ZQVZ7M66h4Zg4uQkJpEoD9ar2AM1uPpfp2EtMXDTR0aGEhwvK&#10;SIUKJof4+xIdFsJD0ZKzqz32jtZ4+XrgKdowszDFQv4mS1tLTMzsOK7rzVm7UHqmR3nxw7oIfZz1&#10;+THWRezPFNxRTpBZGueVHbdOsd9Eh3e+/5a3vvpD+O+9o3J55SwsFesrwpcmUI7DV4T/76//icMn&#10;j2LlbIeFsy22Hk5o25jyrgTHD84cVgnfLTRU+DwS//gowoXjcmWk1U4sCOPPUDE4TIuwfPfkBMk5&#10;4jA5CbRPblA9s0HD3CN61pUD1P5DxP8Tdu4OqF3ahfbNneIe+wVPDmAgwtFXMEfc3kpEbymIowq3&#10;0hB3L23lytltnDuxjX27P2Hnjk/Z8e2nbJWm/mrbR3z3/edoXT+GqdZxDLQvinjCmYopYjilnl8a&#10;Z5g5bMfYl/eZ1fBkTM2ZEccIxh5G03D0FiXfX6YxKIae0Cw6brrzOL2OdQ1f+t65RvU+HYYqWhic&#10;mWGuY5CF+FJx4Sqau1voaGvAx8cGE8sr6Jsqa3nuRM1sPyevbOP9D17jvQ/f5uqDs1w3PiXCP8sd&#10;s4uomV9Ax/Y6lna38HN7QK04+shgNTOTHazO9bO5OMzj2V6WB2roLI6U12FDYZA+DTEWdCTZ05Xo&#10;QHeCAx3xtnQm2dKW5khThitdpSEU5z3EI9BE3F1ZjMld2N6dhKQYkoxsKT6kyYhPCtOCegOlnYyN&#10;LtLTN4KlTPTXDmzhrUNf8sm+bbyzbwdvHNmLnq8XUdnZFDVUU9fTj2loCV9rBJJcP0Lm0BgRkt/C&#10;+rqJlW14bx9R3X3EdfUQLQgY0dpCZFsb8T29JA8OktjfT+LAAEnDwyQPj5AqlSaVMjBEpgTfXKkc&#10;+Zk5Q6PkDo+RNTCs2ubJ4xVTU1R0DnHRJp6bnhksrK2wuTLH2oKgzeIoS4I8SiM8W18Q1BHH33r9&#10;OAeNH/DG9q95++tPef/rz3ldwq3K6aUU4SsNoBK+4vhvvsaf33yVk+dPY6PsnXBzwEk6T1OCzRt7&#10;v+WzSycwC/DBOcQPrwg/3GUcuYY8xD8zjdqxKZomheenFuiYnaO+O1+Yz4/mnjYa5A+vnhyjdWKW&#10;wfUfRfj/XXVosq65IacOb+HyqS+4euprLp7ayqUTX3H1zFeqXZvWqsOUD2IipayeYKC2CwNpiruC&#10;R6eObeHUqe0cPfItx499z7HD2zl4YBvnz3+H4YPj2JlrMVndwmrFIGuLP/B8/glP42pYjCoSp+tn&#10;pFICqVc01Ve0aflwD41vH6HVIZy+olZGC1tYkMyyahnD4scarB+2ZS2zhqnWLub0/Fnerc+QZyyj&#10;fQN0PozE9cE11E0OoWshTetwFC2H45y8/g3vfyoY+c5fOK92Ck2b69yT5tCwuIKmiF7d4Tq3rS9w&#10;x/Qkt3SOom9xHTd/UwmkloRFu5Kc7C8ijqa5SgKiTIOqVC8Kgg0pDdKjPsyIhnBjGiLMaYy2pjXO&#10;SaaCJ/lpbviGmeIVaY9ftAe+we7EiFuXNjXRKkG26ZYV1dcsmAgrpFk9gJHgSiaHl3Bwc+fVI1t5&#10;9cy3fH79KJ9qXOBz7WuYxAXjkxglUyOIlPw8DALy2aYbgVNNN+rlhXj1dpM4O0OC/H/jZApGDY4S&#10;OTxK1MgI4YNDhPYPENLXR2B3Nw87u/Du6sJTth4dnbi1d+Da1o5jUzOOzS3Yy9ZO/k4HyRuOTQ3Y&#10;Cxq5NDfg3NKIRWUpKT2j3HDP56ZTBpsbT/llc4PNpWmerM/y/MUqf/vrC36T0Pt8Y4lXvrohoc/o&#10;Pq9u/ZJ3t34hwt8iwn/rD+G/8b+F/8duTGUf/5+lzl6+iL2Hqziyq+qCChpWpry2ayvbbp7DKTYY&#10;v4QQfGN8pQGcsPaxJCA7ker+YRoGemgaF64X96pui6K9v5amwW7KR7op6qujfayNoZXn9D7+H7Qs&#10;PkbHRE8c/Hvh8z2oXT3ADambl/Zy84KI9+4BrMTtFeErqKN8mKXs4jTT3Iv2nV3C9t9y9eouLl/d&#10;zzXVqml7Jfh+w7kz36hQJ8jTjonOPtVKyPMSujcH5/l5Yo2XM+uMj4zT0dBEV0IO9fpO1O6/To3w&#10;f3NguuBLD4PSGMviiiv3Q1j6VIPNfRZshuUzlZBP85fX6Xn3DH2m/swlVjN80JDIa1e4qb0LHfP9&#10;2LhdRMv2BDd0D3FV/Qxvfvhnvtr1Ede0TqBhfVWm53UM7G+hK26vYytsa3OJe4JABjY3cQ00k3Bq&#10;gMtDU9wDLXALMJPbhrI1JCDEnFB/Y8ksemSEGpEnoi+Isacg3p3cFC8iYx0EEeS5wda4hzjzMFJC&#10;b3EexdV1VNW10drWR1+pIE5mNWM1vfQ7JNN3P5JHPasSfsP5+vZpPr5znM8eXOIdnat8Y/0A54Ik&#10;VY7zfOhESEQod2yj2WEQh111G8bN5XQ+e8H6i7+x+PQXlp/8xvyz35h99jcWnilrjf4HC8//IY/9&#10;nfmnsn36dxaf/JWFx78yLzW7+Yuqpjd/ZnLzJyYe/8LEk58ZffSS8UcvGFt7yuDcMj3Lq9g01vCw&#10;rUcl/OvWybQLZo73d9DdWctYl2Qv1WptvYz3djDQ2sgr32hc5ICeOn/5+kve2/oV73/1mTjQW/+b&#10;8ZWAqwhf2bMjW+VwBeWc28s3JYQpl9GRcn3ow11LU17f8w071a/gGh9CcFo4gSn++CX54BXlRnx5&#10;Dp2CAY1DvbSK8+fXF6Fc+bpzdoXG0REqhzqlqmkbbaZvaZPezf9J4/QaDwwecP3iPtRuHOSOsnvy&#10;+mFuXTnIrct7MFI+iFIdvnBASsGdA5jc24PVgwPo3dvLtUvfcObsVhH+Hm7cPMilM3s4KMK/dOk7&#10;THWP4WNuwJgg2Gb3GO2mYdRfcGDcP5/J6HJGPNLoSSygM6+E7pgMJh4mUXfJmtzAHKpbBxnILOKl&#10;cyYvzvrS/NZFenbqsuKSxEqJ8PExHYq3X2U0uYB+J0GjL64TevUcl+5v5bbBN+jaHELH/iRWXmqY&#10;uqhz3/AyR89t49t973JWbT9ajiJ4KV3rmxhY30DL8iLqlufQcxHuDzNWXdzMO0KEH26KU4gJdhJY&#10;rUT4Vg+NcZRGcA2U58hjweFWRMe5EZfkR2ispzzXBrcgW9yDnIiICqaypoYKwY6mjj7qmrtolNfV&#10;P7pEo7wf1cLek12jDMRVMts7T1hqFhfsLDjlaMFBmcLHPR055e1EUFUxNl5OEi61cLC34ZpxIHuM&#10;k3Gu7MC6sZr+jR9ZXfuNhUc/s/joV9n+ysyjn5hT1c/Mbvzr9k/My+359Z8FU35idvVH5tZ+ZFam&#10;/6wg7/D8YwYn1xgWJB6ZWmd0cpWxCckGYlLT0gBOgpMuVfVcss/gpG4IanfvoX73Mhr3r2CmLBNv&#10;rIOhcqagrho6D27zym4DNfZo3uHPX33Be9u+FuF/LsJXeF4RvoxhEbsi+H81gXIKotIYN++p4eLl&#10;gbMEVzcJH3fMTXh197fys25gGeKJa7h8LcwB+3AHbIPtSS4ron12iTrlLPrGVhILs8ls7qFgYp0h&#10;eWHNY/00jXUztLjB0KMf6H/yTxonV7h59yZnjnzDjct7uaMI/uohbl3ax42L32MsXG8hIjfXVA5V&#10;+H1fvsGt7zG7ux9D9YMi/O0cP/6FpP693LpxgIvn93Ho0LfcubEHM+2jxLg5MdXSx5PJZeaT63kW&#10;WsuPTXP81L7IXEARrR6xNAfE0uQWTLeNP31OaZgaR+ElzTGsF8T8dwY8OuJIxylTXnrmsm4Sy1Jl&#10;FwMl9fSX1DAxNMxYQRWdZp74Gqlz/OaXXFT7gss62zH3vom9vwaGzlfEwdUxEaQ5fnYL3x35WHXJ&#10;nlvm56RBpAHE/TWsL3Lf4TLGHvfwCDfDTcTuEiwiD9SXn6GHnb8u9sL3DiHSCKFWOAWb4xQkt4Xj&#10;PUXsQXEeBIS7ExTlRaDwfLyZJYX3LOn2TaGztpsGEX5n9wDD9d20+aQy0NhHq0y8RmmGnrxa1gbn&#10;yJLXo+sbhHlUElYpOTiWVGBXUExSSwfuAf7Y2BhKWXJe14d9Zqk4VnRgW1cj2Pozq+t/F2H/VZz+&#10;78xIzYpzq8QuTTH3SBH2D6qa2/iBmY2fmd74RZrjV6ble6eklPvKdmzlpWo7Jc+ZkqaYWH4hzfET&#10;M09/w66xFo/qJi6K8M+YxZCWk0tRfgY56THkZSRQXpBJfUMJdU0ltNWV8spBSx12qd/g1a//Jfwt&#10;fwhfwq0I/19urwq6b73Bn0T4b33wHuraD3D1FheRtO8R8JAbJgb8aec2jhjcx1m4zzc+UMTvjKm/&#10;BcZ+FmTVN1I9vUlwdSu+6SnEFoaS1NFIZN+YMP8ynaOzjKz8wLC4w/jT/87oSxH+2IIgyhXOH9/O&#10;bcGVe1cPc0cR/sW9IvwdqkVjzTWVPTp7VcJXTjnUvbYD/Wu70Lqxl8vnvuXSxd2COwe4JZPi4vm9&#10;HDuynbu3duOmdYpup2CWgypYa53m5bN/8LRumudFIzzpXeXx4jOGZOQ32wdTZmBL83UjugNLuKGT&#10;hK1ZPkP3gxneo8v0PT8eCeK8dExj5ZwHU1GlDE3N0jM5JaFwmP6eYVprm6ipLBYcsEFP7yKGZldx&#10;CTHA0vMWNg9vYulxEQ3dPZy99DVf73qbw5d38MDiMjpWN9C1v4mp333MvO7JdNXEM9hUhG4oojbC&#10;OdAQV3F6V7nvFmCEZ4AxniJ4V2kAlyAT3ASLfIMkDwRYEyn/nxhNXcpiIii7ZkjjO+fp3WdAu1s8&#10;Da09tAryjaQX0/7FDVqF8Yebupjsn6fomrU0bhDlte1YxqThklEpgq/DXbmKTVUbuTIV3Pz8sVKW&#10;ZxfHP6vnwx4RvnV5E3b1FQw9fsnK2kuWl56wuvSIldnV31dkWH8hgfMli6svmF14zLI8Z0mpVfna&#10;2jPmBXOV64Utr8v3yvOUWpCvLQrmLIoxzgnqTEvNbv6gwh/bhho8q5u54JDNKcsE8solmwhdLI0N&#10;MiuY82R+ghfrM8L3s/y2NMsrh13M2HbrIm9JqFUWkFIc/9W3f9+b84YifmUfvsL2Ugri/Pvrf+Gd&#10;j95D21AXF19PHMXx3YMCuCBI8m8i/DNmevikRxFXEE9IaiBesV54JwUTVFePbX0X5rV9+JRUk5zz&#10;kOz2FKK76olvGaVlZF6Y7Tl963+jf+0fjP/0f1PWPSSIcpob1/cL3x9C/fJBbl/ZL+y+R3BHcEXz&#10;EFbC8xaqD7AOqdbUMbi9G+0bO7kuiHP+5FaV4G9KGLt187igzn6OHvyGO7d3Ea5zkdH7nszeDGej&#10;bIgnqz/zuHBYtab9askgy0/FqTqnpDni6PKNZdg1kly7SAmk4nqWxXRG5zOWVMiLwl6e6YQzIKgT&#10;+fpBys28WekcYVgEP9g/Rmd7H2Xl1TQ1NpGalkB4uA/qgpcXb+3F3P06jv530TA+wPlbX3P8/DY+&#10;++pdPv7iXTQMr6BlfQ0jz7tYB+vhGGyEk7C7W5Ahjg915D03+r0Ea9wVkQeZ4RNkLVsLHMJNBIVs&#10;8Aq2w9ffjtDr10j9aC95X56hxjWA8bhCBk9Y0/3VfQovGNNW20ZLzxA9EdmMfX5b8slZ2qyDJOcs&#10;0eWRQv0dJ4pjc3FLz8clqwrHonq8K5oIrO4gv3scZz8fjEzuY2llxjltxfGTMVeEX1clfP4Da8pi&#10;rpIjfqxr4FlFNY/FBDeaOnkyOMFaXQdPGjtZr2rlWfs4KzXtPGmQauxgtbGLJz0TPB+eZU3yx+P2&#10;ITZHZ2Q7wnLXIDMyleaXN4X/f8FWHN9LfsclEf4Bk2iZot6U5Ccw1N3Amoh+c2aQjak+NubHeTQz&#10;zivHvazYcvk074jw392+hbdl+9bnH/H2Jx/y7sdSsn1L6s1PP+Ktjz/i9Q/e4aOvPkXXzBBnH0+c&#10;vT3kzX7ICW01/rTnW06b62IS4CyY4ypj11mE70NwYSr21fWY1Ulab+whurKc9CxfUmpjCW0qI72l&#10;hZqOVpqlQ+unBIfmn9G6+Q9yJURevXqca+L2dy6L8C/uF7YXdr+wS3h/J+bKKskifNXSgXJbWSlZ&#10;/9YuNK5s49aFr7l27hvVHqFjB7dwZP/n7N71Cd9JiNSVbOCneZFBr2SWc/r5afOv/CBh6klhFxM+&#10;Wcw3DbI6v8rTsTlWS5vp9oyi1jGQ+ux8TJ1jCAkTJ2uVf8z4rDRKCc932lB92ADzLYfpverI/FUP&#10;urwTVSsFtzS3US8CqKzMx83TnLuaZ9h9+HM+//YvnLq6g3M3vuPAyU/Zue99tnz9pmqf/muv/Tv7&#10;jn6HuYsupp7amHhoYx+g7ImxVR08Zu2lIyhjIhPVEtdQ5XpZFvK4Nd5RDlL2ePsa4aJ7Ey/JMMqx&#10;NoXOHlSd1KLlvjMlMuXqIjLpCc5m2FlCYGIRTc0ttLZKGCxuY1MvipW9pgyIKQx1DMlrmKI5LI9Y&#10;W5ni+RU4i9P7SI7xq2oiqL5TdSqpogNj0wdYWptzRsuH/YrwyxoEdcoZ33zJ2uw6q93DPO8Z5Wnv&#10;KM87xWCaR3g8sMB6fb+IvIsNEf6LrkmeyO9cr2thQ5pxtVYeb5bnto6xXNEuzSMN0j8pzdPDWlEr&#10;C/W9MkE2mRKMsmmow7NKhG+fy0HTRHwiIkhPDCYrNZqqygIJtu08nhtlXVnSZLiHV055WvPpmaOq&#10;NXXe/XYL74jrvyv14fatfPLtVj6WrXL7g2+/5qOtEoC/+IRPv/0SPQtxIG83edEeEqZ8OXL/Fn85&#10;8B2X7U3R8bZF380MYx8rbIJc8cxJx7K2GQfpcsX5UxvKSM70J6++mKyBfgqaEilrLqW8q5eKsXGq&#10;159S++jvRMgbffGCOPbVg6hdOcxdEb7a1X1cP7+Te9d3Y66tnIQizimMrywVoiwmpXyIZXRvFyaa&#10;EnQfHEXnzn7uX9+D2oUdXDj1NTev7cbF/BoWaidpKq1V7UFYe/ELy4NTzORU8Fj+ASt94iadXYw2&#10;NTBQXEx/RBJVAdGUV1YQHp9NS2U7HXGZpN0xo+6WDeOCO8sFbYz6ZvLTEQ9WPtahT8ubwe5+8osK&#10;8A90wtjsMrc0dnPx9rfsP/cZu098xnX1Y5yX7PHJl6/x2Za3+Pijt/j0w3d5/523ef3NVzl0Zi86&#10;FuoY2mmhb6WBukwpK8cHmDk9wMZP3D7KDg/lCEoRvL+wvIe34Ib5LVxunMJ/2y7Sjt8i2yeY6oIS&#10;mjNKqK6opUJcMT88maq0QhoKa6kS5y6vaqSusoH+HGHy686MfalOt6Yn3e39DA5NUugVR6xDKOGl&#10;4vTlzTysaCFAeDqioYvivglcH3pjaaGHtY01J+V17zdPxrKsDvv6coaf/MjSk19VF8NeFi6fE5Zf&#10;FKRZe/Sb4MrfBWV+ZG39sdSmBNun8tgTFtc3WF3dYG31KWsrz1lfeMrm3CYbMxusC+68mHvKMxH8&#10;+twG84JKQ5u/YlVfi2dFA5fs8jlglCjoF0JqbBCZCREkSwNkJoXQWlXCRF8vWVFBInwPKz4+to93&#10;v97Ce998ydtS72wT5Pnmaz74oz7cvk2EL+IX4b8t0+Dz777GwMYYB29nXLzdhTNlvKld5U/7tqPu&#10;Y499nD+uMb64xD4kICOJyMpa7GrqcGttxrehlsiONiIy4ikoKKCko4P0sjAK+jvJGVqifG6J6o3n&#10;ND7+O4HZBVw8e1AVatUuH+Hu5QPi/ML353aiLgz/u/D3YHp/n9wW4WsfV3G+qTC/hdYBbA2O42hy&#10;BmfT87ibXcJdtq7mF3ATfnYyvU5ZSYk4+wb9wuC91dXMdLUzP9jH4ugwy8ODzPXLBGipp6+0jPqK&#10;GgwtwzGximWwZ4x+nwQKPz1Hn4hiqWWItcklHsXX8/g7W9a2mbKWUqm6Lm665Jlbt49wR30H93S/&#10;5ZrmN9wyOMKB81u4Z3gKY/tbfHfgMz4VvPlApuk7b/yFTz76gHfeF/G/9yc+2PIm32z/hMP7trJH&#10;MOjUgS+4ff0gzm46hMQ44iOTwN5ODQvdC1ipHcdW/TTeRrdJuXuX3MuaNEakUlFUQ73wb7W8hsai&#10;ChqLyynNyKNRzKiuvp3qmk7JIM2UmntR8/4pOr6+zkB4Bn1VHTT6x1Ho6ktWWgaR5VUEyPMe1nYS&#10;WttBfFMfRQOTmDjacl/9Gg+0tDio7sZhSzG6skacGqoZFWScEtEPSmYaFdEOrT1iaHWNoZXHTD7+&#10;G1Mi2hlh9Yl1yVQi8gER+9jaE6ZXn7AgAXjx8W8sPf4rSxJqx4X7h1fk5yw9Y2T5KdOCxtPynH4x&#10;L7O6StxKq7nskC+On4S1uzt+yjKEbpZEBlmRGucuzZ1PYW4uVvoPeOWsuxUf7PueD1RiF0ff9iUf&#10;ishV9c3v249E+B9+u4335Wtvff4hX+7+BkMbE+zc7HHxEKzxdef7y2f5951fo+lrj1mgC87h3gRm&#10;JpAoLhknY9G9ogK/9mY82zsJHJwjVhiwMDmS4spsUmsaiR9d5mHXEKkjEzRt/I1mcQTf1FQuntrN&#10;nUv7RPAiHoXxRfg3z37P/Zsidq3DmNzfjbEEXGPBHXOtP0491DmMte4R7I2P4WByAieTk7iZnsXd&#10;4jRu5qdlewFPy+sUuHlS5xJIvreXCL+UscZ6JqQpZ/p6WO7vZ2logJmBbqalOcuzizktfK/pWk/d&#10;0AzDueW0mrqrPqWdn11ms26ABfUgFrYa89gzh5nRKbq6e4WfazA1usZt9W+4qfklBranuWdwmi93&#10;vsY9/cPYe6txRX0/H37+Km++89/47LPX2b79U7Z8+QHbtn/AF1ve4KuPX+XCvm2YXD2G4aUD6Fze&#10;I1h3Cnujy5JzTmChfhw3nQv4G94g2PI+gc56JDiZEmdlSm15CfUyeVpSikg8dJvi727TZvmQxrwi&#10;SjPzqaltpLGmhY7mdnpdoqh/7yK9F63oSc2jTvJA/qErpBpItkgLQF1c06e8lhjJaVF1vSS1D5M3&#10;NMEVXU0OH9zF4WPH2XHDjuPW2VgKDrk0yfv59CfGl18yIC49KYY2IsGyd3aEgcVF1S7LecX5N35g&#10;XJx7dOVneqY2GRF3n5TAOy8TYuHJ35l98g8R+wt5zg+MSBarm35Ew+Im/XOPVM8Z3/gFi/pKXErL&#10;ueyYy16jGDSM9HCxUsfbTpNQb20KMnyYnOqlVf6XLo42Inw3K97ZIY6uErm4u+Lw/0vsfzTAH8J/&#10;T3H8LR+xde+3GFobqw5Oc3J1wNbFga0njvLq91vR8XHE2NsO24euxBTlEVFchHdmNj7SjRES+EJl&#10;NMaObJDaPEhalDOZ+ZFEd05i1dAjOFRB4vAY9Ss/UbX8DPe4CK6e+Z578o9WuyrCv34ItesHuCWO&#10;r62ssyMub6K5G0PBHSNN4XztY1jrKGtjHsNG/zh2Inp7k+M4m4nwzcX5ZetseQ5nm0t4W14h29SY&#10;IlMrauKDaSzNokOYdKS1ianuTqYGelkeHWFN3H9hsJ+Rtm5MHfI4rp9NZkM3880djPumsNg2zMrY&#10;AqumUcy9e4elgxYS2HppHxqmp7VHXLMGZ9sHnL7wqQTW/ZjYXeXIyR3sP/AVJ05twcDsBLqmxzmt&#10;fOZwYTv3NQ/LlNvGmcNfcfroFs4d+4KLR79C68IenB+cw13rHB6CPG66F3HRlvt6l/A3vU2Y5T0i&#10;HXSIcjYixtOCNF9rktzNiY/yZ2h4nB7bEJreOMb053dp3q9Dc0ElFbnFVGcU0lTdSItMgy41J/o/&#10;vUv9SWPcLt8mUFONKI3bMi01cc4M4FqUN3aFxcQ19hOjXLZJWD2pq4+zOuocP36QoydPseOOIydt&#10;87AuacG1pYEZwcjJlR/om3smQl1hZGFcbg+K8OdZkIZYEMdf2PiR4eXHDM4/p2tCJvDUGlMLgj6C&#10;RPMyFWbE8YdFD91zT6R+IHtilcyZZTrmN5lbfcnko1+wbqjBpaSSiw6/C1/TWBdPO3WCXLRUB+ZV&#10;l0QzI7+7a3CQ+PhIXjlhZ8Sb4uQKynwk4lbQRsEcFeooj+345nfhSynCV4Lvtr07MDDXw9bBEnt7&#10;K0xtLNh67DAfHt6NbaQfocqCnvmp5Mkfk95YjVd2OrESGHPGH5M3tk7phGzbBkmKdKGqtZSQsW40&#10;StMxKS8mVZyy8dFzajaeytTw5+qpb1G/uhe1a0e5c1M4/+Yhbgnj6909jIXOUUwfCNM/2I+x6oyq&#10;41jpKufZnsDG4KQIX6kTOCtOL4J3NzuLiwjewf6a3L9MhL0e+SEelMb5UpubQFtZLkPVEshamhjp&#10;aWduoI9VEf2icinKwWEaGsbQs02lOLOCp0kltO81Ya68nZ/rR1k4Ys3UR7fpumrJmHIOavsQMzXS&#10;ADlFRPk7oqUnf5P7Pa7cOsy2rz9hh2Sq4/u/kmlwBgNBH12ZUobSrAa6ezFWjj+6dwzd67vQuyXh&#10;XUumlPFV/CWbBFrcItTqHmHWGlLqhNtoEiGCj3UxIN7ViEQ3c+K8rUgX4ef7WRPqYkpTTRXz7tEM&#10;fHyRoS/Uab8uAi+qpyGnjIrsIuoa2mmOzqX169sM7ZGJcfwy1jev4qJ/F2eDuzgKv8flphBZX01A&#10;fTNhzT1EtfSQIBM6uq1LhK/BieOHOHrmLN8J6py2L8BKHN9NMHH+5W9MiiuPbvzKsODL1NqCOPgK&#10;g6vrzIjjzzz9G3NPBIVWHtErKDMkTTAm6DO++vuV4Gc2f5Hw+iv9S0+pnFyhZfYFVQvPqZCpMDj7&#10;RCX8kWe/YtvWhGt5HeftCthtGCvC1xO3v0uw8wOSw23paMpjfnmW5u4uQoJ8eeWYvgZvb/tCHP0r&#10;PlYOW/hSQq6U4vyfiug/EcF/JNPgE5kKCga9/vknfLt/F/omWlhZ6WNhpou2qR6fnNwvIXkfJkHO&#10;eCeGEpoeTV5ZJpki6KiCbAp6R6iUEVU/tUHb7DNqu4fITQ2gcaBUuD8dl7pEvJorKZyaplnGXoe8&#10;AXZeLlw9+x1qN0Tw1w6L+A9KExzh1oWd4vKHMRNnV3DHVMEcEb6Fsjqa/glV2RqdwsH4jLD8WVwt&#10;zgvXn8dD+N7D6grudtdwtb2Om80dwj1NSHxoTUmiL3U50bSX5dAvOWSotZWpri4Wxfnn+8Xhu3uY&#10;HxmlW0Jdf0YBS66xjN7x5EXfNKtm0Tw+7MBT60QmU8rpELSbbOlnSpCgPbuUjppsQkPNuXx9L19v&#10;fY/rF47iYWNEZpQfZclBJPqa4mMif5PBBbwsrhLpfJ8YJ21CbTUIddAiylWfeA9jEbWI20WXWGcd&#10;4lz0ZKsvW0Ni3YyJcTMh1sOEJA8zErwtyfSxIc/PhhgXY8KcLJlLL2LKNY5BtwzGw0vp0nOj1Tee&#10;GvlbSyqq6Egspui6HbkmjniYauIkOcHZRBN7Uw1573RISc8itr5VBN9JZKs4vry+FGU1vKFZrtzX&#10;YOeOLXy//yDf3vXkjGMBZhV1eLQ2svLsH8LrPzI1LyKdX2Nubk51oYjxpXUmRNBzz/4uHP8jk0vi&#10;+IIzvStPGBbTG1oU15dGmd+UjPDoZ/qXn1MrYbZr8QXDa7/QJ7mhWwLuvHHIYR0AAP/0SURBVNye&#10;fPF3nLrbcaqq54JDEXv04lDT1cLX6nfh56R6MdBZxfLiDL3DvaRnpPDK3ttXePXj93nj43d58/13&#10;fz/tUPnQ6oP3eOfjD3lDHnvjPQldn3wk4fYL3tzyKd8e2I2e8QPMzLQwM9VGw1ibD07u4YtLh9Dy&#10;tsbIww7PyABSM+MICvclOCmO/PZ2KseU0wsnaZxYoHF4VMKtP0UtwfgWBZNRn0xNfwuNk3O0rP9E&#10;w9IjzJ2tuHJ2u+r4HLVrh7h74yD3RPi3LwvXS5A1F2dXcb0SbHWPifDF8fVPYaMsCaiIXgm2ZuL2&#10;4vjuVqekzuBpexEvhyt4Ol7Hw+4W/o7ahDgakyquXBArzp8TR2dFIYMKnwoPzvR0s9DbzZKyAphw&#10;/7JMgYmGeqYS8/itYZCfuicYPGbG/FkHnuU3s9I7Rp+ExkERyXBjO22FhUQFWHHv1m6pQ4R529BS&#10;lEJvVQ5NeUlUJoZQHOZBhpclaV7mZPnbkB1gQ06gLTlB9uSHulAQ6kZusCNZgXak+lmQKM2a7GlG&#10;klLuptIQpiRIkEsS8We4mMnXxPG9rMmTbZqLOYG6GiT5BzAzu8Lq9AsGPTLpfecSIzqh9Eowr6pp&#10;IDY6WQK4LmbO1tjbaOGpfwsPo/u4mN/Hw1KEn5VDfGMniW29xLcOE9M6RFrnKJUji7j5eOJorpx0&#10;7sgp00jO2Ajji/BdO5pYfPkfTAnS9Gc3MZpZw8LQKAPd3YzPrYqb/5X5J38T3HnJxNpTetde0C0C&#10;H1oR3pftrKDOggh/RoQ/KPc713+gRzi/cXyFqollMdANlpSf8fKfOLY14iDh+4JjIfsNEtAxN8PL&#10;SpMwX3NKCmMY7m1hbWWZhqYaYkSbr3x96ojqwg9/efs1Xnvz9yMyVSegKIcr/HHerbJO/qtvvMZb&#10;H3/A2599ys7D+9AXwZvIizUVN7hjqMm7J/ao1ti3iPDGNyGSjIpiymtKySnOISw9mczmBsqGB6ke&#10;7KZyqJ+asQEKS/wprXYiqymWnKpYaptLaRmZomVBOeF8FWMHCy6d2c71K4rwDwvjHxTnF+Ff2YuJ&#10;sta97kkRvnC9gjh6J0X0p7E1VNa6P4WtoI698Wn5h4j4Lc7gaikNYCN87HhVRH8VL5fr+DjdJkAc&#10;IdJdkr+zJck+duRH+lCXHU9PTbHwfqNK/PO9PRJ4lSboYkbcf6q/k5n2Nhb7h5hramcpIY/NwmrV&#10;7s8hperrGJDGmezsoF5ev3LidKi/LY3lWYy21jLWUMZAVT7dMl06ClKpTw6nOjaQ6rgAquMDKYv2&#10;Ii/EifxgJ4rC3CiO8KQwwoOccFcRvyMZ0jxpiqg9pFnchecFb9JcLUh1NyPb0UTEbkGyNFK6NEWC&#10;OH68TGQfTXXqistZXHzEcFQmo9/eZdI0lvbGLto6+zB09OCb61cw8LDFyVoHd4M7eInwPU3vSx7S&#10;JT0vjzTBm/SmbjKaR0nvmiKne5KGsWXy8jMoTw+irCiTm/YJnDHPwKq0DpdOyUs//lMY/znDMmUG&#10;PVPZmF5gfnWVCTG26bWfWRThLjz6kZGNJ9RMLVAxOEuPBOFxwaMZJdwK6iiHNwwvP6VbRN8uTaSs&#10;vJfTN07LzDorEn6Vg9yUg9ScZHJdlmlzyjqDiKQEvKw1iQtzoqoijdG+NpbmZlUrNY911/PKJ/t2&#10;8qoi+Ld+PyjtTdm+Ka6v2r75mjymPC4NIPXa22/x5kcfsufIAQxNdaTuYyxucF1fnTcOf8eXV0WA&#10;EX6EKYe5tjZTVlNBUV0l0SUSiOobKB4epqKnlYr+LspE/MlZAZTl2FLVmUh8QyZRIob60SG65hZp&#10;nl1E20yfaxJklQPT1BTBi/PfvXFMhL8PUwmx5iJ8C3F+axG9td4pEf8ZYfuz2Inb2xidw9LoIuYG&#10;FzHVvSCNch5jHeWi0JdwFMRxd1YTQSpLfNwQ3JFA6GEluGAumGBFbpQnDfmJDDVWMi1inxbcGelp&#10;YqitgcnuFia7mhhsqxckqqentor22iI68tNoyEukMydZ3C2ZvoocxhsqGG2pFeevYka5dH1LMwN1&#10;NQzUV9JbXUhnWTbthem056fI96fQKg1XnxZFWZy/uLwrhSGuFIvbl0Z4URju+f/h66+D5Li3bX/Q&#10;EQNv3rv3HvvYQovBsmzJli1ZzGTJYmZWq9VSt6jValAzt5qZmZmZmZm51WLJ7HMu/F68iM/sb8nn&#10;zJ2IifljR2ZlZWVlZa699lpfyCLU4ZFUBAPCLfQJFOAHPL5NgBjZAEncAGM9fKVieD+6gaeAP1AS&#10;ItpAm+B7l/GT6hxwU4s4Tx9aWzsoD40l++JjSqOKyG/qpEiq1OX7hmw6dgRDA6nWty/z6NZpHt8+&#10;h5nOWSz0rhAmlSusrJrY8noSyzpJrO4Ttu8nv21AKneQAN+SxFh/9um5sOtOKDpJWaLxc2l++QvN&#10;wy8YK2inyiueipYmivt6qOwZ0mj/HtH+PcPiAQbH5dgiQ3LyKGhpp6FfJcZzzcC1zpG3NPQ+o0JA&#10;XyxqIK17hFT53rIe1eT5jm7xCXo5WeinZXHAIIbvdQPwCfDC9t5pQjwMyc8KorkqX/PMzsG+egZb&#10;Cvng02+Wv2f6qX+CXNj+YwH+X/8MlRQqNM/ZEeBPmzuXtVs3oiXa/poC/t2r7LlwlI9Wf8mXh3dw&#10;QRjDwsudkLQUnH09cQjywTg4GP/yWmIa2onKz8U9Ph6L2DjuiR9wsrtMfI4XBrGhWGZkktrcIJnd&#10;T1Z3H/tP7GfDtzM1Pa/b1i1m28ZFbN+whH27vuSWgF1XZI0ytP8Avq56JPi13Vw/v03zB87rVy/h&#10;swXTWDx/JovmzmT+nGnMnfMJa1Yu5YfvV6J3U3S/wQEsHx3jick1kTzXhf1v4qX+Tt7dghIBZltp&#10;Pi0SzfnpAuB0mvMEyALomvw0qQaFNEmJLcuMIcPNjjiLh8QLG8eZ3iHSVJdsB2NKhcVbwv14UZjD&#10;UE46NXFh1KTHUJEeKccPoyghhOL4EJFEkjjhXqQGOovZthKgm5DgakqysH+ckwnRdo8INb8vbH9f&#10;9LuE1T3CxLyGmekRbixLfT2i7ugQbHgHbwcT7PW18Tl3isDvf8Bv115Cz14k0dZB/EYWiTGJpKUV&#10;4SXnFKuGiVfWcd7IgGWHtqIlRGZ25wpGN09jpntB2F608r1rhMTH4i2Sz1O0dGhFI/HVHZqHfxV2&#10;DhKfGEZyiBUJIuG+13Vi570wtERvm0uit7/4VaTLU82YnKHh5yQ01xEglbCoe4AWkS7dAnzVJNkp&#10;hjanth6v2HASRSI1i/ltH56kW2ROh+zT2PdKzO9LklqHSOgYoEISok48gaoKHePvuK3G56flcMgg&#10;lu9v+uDt64aD/jki/c0oKYigpTqf7rY6qXg1dDdl8cFUMbUK+H8V4P912nvga+LPYcjv/xboz3H5&#10;06eJ7p/Lpl3bNMBXjK+eorb1xA989N2XfHtiLwZe9rhFhUuE4RMZhEOIDw+8ffGvaCG4qlvYPx2f&#10;gmLuJSWj422Lrf11QtN9eJSYik9VGyktvRQMjBHX1MLpy4c5/sMXwvKijw99K8sVnDm6mstqVOZV&#10;Af61rdxRD3vVhABfwH/t7DaWL/mUKZ/8Tz786F/5t48+4t8+/Ct/+ej9Yw8//Pgv/OXDj/jLX/4H&#10;x4+tx9ToCEYP9vHg1gExwafxFEPoYnILf9H8iX5OosP9qcmMpSUvRRg+mYrUWAFrKPXZIhvqKkXu&#10;VGsGQZVlxBIqcsniiEir49sxOLoF19PfE3DlIMn3rpNnpk+SkR7FAU+oT4+gMjWC8tRwygT8+fId&#10;aYEuJIvRTfK1IUHAHqnY3f4hUU8E8JZ3RbuL/te/RfB98SN3LhN44wwhF47jv2c3wet2kLxBvmf1&#10;ISofO9FTXMYdrStc2LGVENHtYYcvEHj2KuEmJkR4uODgHYCb6GHvVB9C1HN5pIJ9r3OOj7Yt4ujt&#10;wxiKxn+skTgXRCdfwErOPzhBDGtyBHtDHbmeEoNbiVTt5m4B/jCJCREkBdgSLdVup44DO+6Hop2Z&#10;i1VxIb3Pf6NBmLtajGr1yCTxjc3kdvdrhp63jQjjj74VZn8p65Oi6wdIKSqgsL6O1mF5XxKlS3Vw&#10;STT2v6Ss8xnR9b2E13eK2X1BveobED+gBqnpiNR5kJrBoYfR7Ljpi7O3F1aGNwkJcyevOJXa6gra&#10;2lro6KqhqTKJDz5esuD9zKppH/Gx6Hw14WTK1GlMlVDLT6bIa4lPPpnCtNmi8efPZfPu7WiJ1Lmm&#10;fYbrwhBr9m/jo2+Xsub0fmwifPBLihFmzyC5JBMvubFWEVH4VbQRWNmNV0oGLnkFHAsJ4qK7EV7u&#10;OkTkhKEXl4RldglxLSOav/mMLq3hotYhrp75Bq1La0XabODGFfEQ17eie32LyJitmv+suivxQEsx&#10;/hZ0xOge+X4V08SPaP7SaMo0/jJlhsQ0zSC7D+U3Ki/z4cfTNf7lsMgnw4dHuH9nD7dEGnm7GpGX&#10;Foq3nSHOIn387QzIDnOjODmYoowI8tOjKJAqEB/gTJq7A/UZSbSXl9JTU0txaiJaOzaxb+E0rmz9&#10;Cjvtk3jqniP8wVViDESOCFEkWhpSFRcsxjZOIobKpFAK5HqlB7hoTG6anx2JHqbEuZgQZKWHs9El&#10;LESW3T+1DeOju7A6vBeTL77AddFS3BYuJfDLb3GZsoCg2SspWHmYrM8PUXrRnInAHMzP6bDws4Wc&#10;3vcDzobGON59hLXxYzxCAqQKJ2EREI1XqB2BgWZkFKWz8/x+/u2bj7l4/wSP9a+KzDmPqWh9ZWxt&#10;7mnhFxfObh8bZjncZImzATfk/GOa2ynpGhGmjyTW25LwYG923nBglwD/WnI65qUC/Ge/0i7ArR6Y&#10;pKxvnLLBSWr6JzVs36UmmowIo4+9pm1Utg0N0tTXL4kwrumVVe91yme7Jn7UyKXyzkly+yRE71d1&#10;T1LfOU7b4AtqhyalwsRzJy6eg/rRbNMJxNTZk9OXznHD3Bzn6BiS8iooqm2ntqmWmsI4PlB/3TNV&#10;2FwBf8pUCdH5miHIAhQVGt2vQlh/2oLZTFk4l937dmuAf12Af03nIiu+38Anq5ay6ux+rjqaYOj7&#10;BPfkcOzi/HgQ+IT7QUH4VHYQ2dCLd0wMrrHR6CcE8dDjFlGh9wlIDuSqVAm91HSiW3vIGXiJX0Y+&#10;Zy7t49LZVdy48A3al9ZxXTT9zSubuX1tI7fU8+3/bLrUvbpJtP56bpxey/dbvtYk7/tJ8qpiqZGm&#10;7yuWxqfI8kP15IgpH3Fw/zoePTjKvTs/oC2G2F0Ssag4jVyRIYGBTmKMHpLib0NhfCA5sb4kB7qK&#10;FPEgK8qPODtT4h1NKZFEqc1OoUMYzklHh7M7viPE7gH53k5EmT+iWPatV9ImIZLKlFiq0hXo4+S1&#10;MH2YJxnBrmSFuJHm40Cim4UmYt3MRGcf5uKJZRw9/hnHdi7l5u5NWB/Yh/HchVhMnY3Hwm+I2n2U&#10;8D3HyLypT/llQ0qXnady5wNGHwYRfO4+M2d9ytzPF3NG+zqX7+hx0+QxZn7B2Ifk4hiWIQSViG9C&#10;AjlV1fwgZnbKulnoGN3EXBLV5M55zO5fxVJXCxv9G3jEB3HA24FVrgZ85fiA4/HBBDW1UtI9SrhU&#10;9nDPRwQGOLLz+hMxmFHcSM/ESkihRUCb39BFfkcf+V0iYcXAZrf0kdfST3Xv+3b6zlFh/CHR9MOD&#10;tI/2i7GVGBiV7a81ydEkYK+T76npGqWsY4hiTQxS1TtGfe8E9VIZriRFohcTL4wfx9Zb/jy0tmf1&#10;4YNsN7TlRmA8LpkNxFYPUFLfSnVmPB/8mzC4asH5cMZHInUU+JWxVayvJp4I8P8ci68SYLqAfsri&#10;uRw6doAbAvjrUm4v3jjH8l0b+Pi7ZXx1/igbHmixUfTl1ke32CSSYb0YsMs+3oTU9pDYOkp0QT02&#10;bk74+z0iIdaY5FRnPMXUGuUV4VHVTq6Ur2xx+S6ih49f2sH5M+vQUkMSLq7VML5qu1cdVLdkqVp1&#10;bovGv3lhHdpn13FZZNDm1Z9rwK3kmeaxh8L+718L8D+RqvZXNWFefMyUDwX46zEQ4N/V28tV7a24&#10;ej2iMCeOAmGE4oxIIvWuEXTznADRmswwL1IC3YSdPahKi6UsNQqPR6LlbY0ojvCmJimO3tIy8sPD&#10;KBB5l+FmSV6QO41S+aozk2V/AbyAviotipK4QPIE9Hmi6XOivAX8Lu+B724lzG+Pn4MhZ06u5/jx&#10;zzl25gvOHVmF7sEdOO3dh8+K9XgvX0vC8atEGZgQaWcr5xRIo20Q1ZvuULvhHi06rsTpmLPxu7V8&#10;tepbTt26zpUHhph5h2MRFMs9lziMPOMJSC3GMyKPvKpW9mmf5fODa3hka4yFgS6mdy9i+eAaVnev&#10;YWeoJftGcTcpAS2RNRfEvOskxBPc0ClAHiAgxI8Al/t4elmz5aoT+wyihYEzsS0vp/PZLzQIcEu7&#10;hzVRItJIGeLSrjEaBkTbj6nBaq81rTwt/YPC+gJ61eozNCagf6OZglgn+5Y19VLa1EOxREFzD5m1&#10;bWTWtFJQ06GZkngrKxXdSAG+fiw77/jzwPIxy/Zu4pCTu1SCfOwzm4hoGiCjvlI8WRgf/M95n743&#10;sdOVxv9IY3AVw0+VmKb+71ZC07Y/XUCk2vQXzOL4qSNo37okOv+c5k8hvtyxng+/Xc5a3Wt8LyBZ&#10;7/SYdcKGa5zNWWlryL24BKLah/CvqyG+qQ4nX1usb20QGXGL0rpkYttqMC2rxr2ii+y2ZxSKU/fO&#10;S+eY+r9a0fNqOML1C2u4onpoz6tOq/eA1wBf04m1XgP8S4dXs3bFon8+3HaqeJJ/gl6SQEk6tf6h&#10;Av7UDzl6ZBMG949ogK99eydePsbk5kSTVSCRKJLg6hFMtA/xxMWIOGHl5CBXop0sSPMSnV6eIxo9&#10;ETeta4Sb3qVQANxalM14TSMVEZEkOJtSlRxCW3E+jWKIy4Tti0UmlcQFyb6+lMQGUCwJkB3hSaaw&#10;fqq36HtPGzKCXDAS37Trh285c3kNZy+t5NJ5uQYnd6D/1TdEzlpJ5uJtpJ7UIcvZh1SfQPITkmmX&#10;m9t02oGuLUZU3XKhwSeOx9p6fL97J2evXeLqHTOM3OO55xaGrlsi+l4JxJU1klHSSm55A9svn2Hu&#10;ztUY2ZmJNr6Dxb0rWN+/Lmx/FTuj65rmaYeCKuyLqzBMSMOtqJ6Q+j6ShLl9grzxctDliasF6y47&#10;8oNhNNppWTiqeckv/kbH8BtqesapbB+mqmOU6u4xTXNl59hPAvqfaJMKX9M2SK2Y1prOXipau6kW&#10;VletPhqNL0a2WckbwVBNp3y+Z4wqYf9GkU9d8l7bxFvu5efwMCGDI8L4O3V90bcw4rNtK/newooH&#10;cYXYZddjlJGOcZgjRfnBAnw1ClA1XU5734Spmi7fN2G+n32lOrOmLZineYT4X4T91ZCFc5dOoSPa&#10;T/v2BS5on+PzrWv463dfse6BNju8bFgt5XqzjyPbg9zYIEymkxKNT3MVF5NduZ1gyb2Hx3Ez2S16&#10;+i6JleEENOTwpLEW5+oOYlonyRON7yXJcuL4RrTObkD7/Dount7Atas/cPnSTq6px4Bf3MQt9Vjw&#10;yyJ7RAZpnV3DuYMr+fbL2WJkJYHlvFWpfw/4979FA3yJvyi/MvMTTp3aKYx/jLv39qF3azeB/pZk&#10;5saRnRtNTGEkpvmOPCxxxCrNBV8fS7IFlImeVvgY3Sbe21HTVFkkXsXywgkxoLqUxXrTnpvOQEkx&#10;LanxlIf7UJ8cRWW8VIFIfwpiBfTxIZQkRlAsBjkv0oc0YfsUP0cSXK1I9rIjRsC/Y91XrFm3hCs3&#10;dnD5xnquaG/m/LnNnJg1k8CPviR/9hbKLxlSF55IaXSSVJEc+lNL6X8QzsRZbxpvezDsmoTj/ovs&#10;/UaSR+syp+/cxcgrCP/cUu55paDlFEZ4cQUVHe3C+FUcvXuH5Uf2oW9jIsDXE0N7DdsHN7DT18JB&#10;/ZdschI2GeUYJOZilJyPa3kX7hIxjT24+7jiZqWN3RMz1l5xZr9xLHdyCuR+1tH//G/0jrwTufJc&#10;gK3mzQpgu59qtHmXsL0ai9PUI7q/fVQ0+xg1HcNUC8ArWgaF6Sc0oG+VfevUY2daBihv7hfm76VS&#10;EqWx9yl9Sio9/Yk7Ym51oxI4LMDffssHA2tLVh38gV0mjtwKF9mVX852+0ecc75FcUk4H/yLar1R&#10;nVPChP94aJRqulSA/8u0KcxYtJBFK1YwZe48MYbTmCOaUfvWNfTuX+OGGKDzN86zZNs60YffsMnw&#10;Fju9bdnoac12Hyd2+Diz0c+ebeFmXEm25VSKM6efXJMSupMY39PEpT3AodgLx5oofGvy8a/vIKzt&#10;KWn9b7APjObgzvVcP7mBc4e/5dC+9dg6mGNgfJ2L5xXYFetvR+fyJtH/a7h69jtO7PuaLz+brgG+&#10;es7nfwf+e/Crjrj3wP90zgzOndvDQ33R+Pf3oyusHxpkR0F2Epn58YQWR3FfgH+z2A7nbG/CvK0F&#10;mDZUJgZqmhQ9RM4lSnLXpycRa2+D9o5VeNw5Saq7GTXx4QxkZ9MQFkSM2X2Spfrl+DtRIUa/NiuB&#10;gvgIkThB5Arzpwc5kyCyKMnFSoytLTdP/cCCqf/K6pULREp+j5buZq7qbuLazV3c2rkB12nLqVt2&#10;hHEdZ9qDU6hLzaNWQNafXc6odQqv7yXQ+yicigtWhGw+x4Xl6zl59TynDMQoB1lgFebCTSc/LtoF&#10;YB4ZJ6W/jrTSAs4ZinY/chAdw9ui8W9gfucytqLt7fR1cJJED0uO40FsIpdDQ9HPKcS4uAXLolai&#10;RO64ejjganYNC5FJ6664cUCAfzszB7e6BgaF8ftGfxR2f6Npc+8aeqNhadVM2SmveyZ+EmC/olaM&#10;ak3bCBXNAxqAV7YOCcs/0wC/Vli+qm1Ys6xsHdREnay3iITqGHiuYfxbuak8SE7lkEEcW276Ymgj&#10;xHv2CrsMvUQC5XEzKo5Fcn9OOFyntChSgK8xgsLyAghlZqfOmMmcJZ8xbfEiPv3ySxauXCnA/5ap&#10;s+bL+9NZuPwLbt6+zi1x/Fq65zh/8wJLdm7kk/Wr2Gx8h50eNmz1sme7mLsdfq5sEMOzxushd9I8&#10;MU/y5cHjc4S5HCYvTofweCvupHtgUhNKYHOOGNt24ntekDn8I3eeeDH30ynsWP0FG75ZwNfLF3H5&#10;2gUuXTnKyaObuCKl/9qZ7VwVJtS6KJLo9BoO71nB4vliZkXqqHnCmidD/HfgS1KrPol/Ff0/e/6n&#10;XLi4jwei8R88OIDu/X1ERjhSmJ9MdpFIs4JILAtdMKt0IyFRNOyVqwQZ3hdzGkNJQgiPju/DVecC&#10;heG+9BTnEWZhyJX1y/C8doxsO2Mao8KYLMwj7vEDwo10KfB3pCpO5I2wfGagO2VibitSwkWfPyFJ&#10;9RaL1LGS462YP42lcz9h+dLp8nt3cF1/G9fvbOCWzk4iHB5TcOA6HfOO0f31DTrNwmnLrqCyqIT+&#10;khpeuOTyq0kOrz3yKdCypujQXQw27efEmROcv3sBv1R3PBOcsJSE1A+JRtc/EHcBaFJpLucf3WPZ&#10;wX1ibm9g/OA8j3TOYCrgt75/EyfVQ5wcwDk/G9Zb3+aMVK2b+VXcz6kltK4NaxtDjLTls3rXWX3R&#10;lcMm8dxMTcezsYmhl39nQA1LmPxJA3IF9m4JBWjN0xYmVAeUSoy3GiA3dI/TLMv24VcSyvS+/JPx&#10;xzQsXy1ySVWEagF/vYC/XZKjVYCvnZPC3cQUDhnGs/mWL3dMrdh48jwb7jpzxTebc76RTLm8n71G&#10;Z6kQKath/A+VxBHg/5vInE/nzmfpqlUsXL2K+RILVsr61yuZ+ul8SZDpLPl6GTeE8XX0LkkJPsNp&#10;Mbef79rE9C3r2PpYn22u1gJ8R7b4OrNFzN0G/yfckbKf39yAo90dPC3PkBJwhdTg21S15vOkNpe9&#10;0VboFYbgVFFEpGR2jgD/0mML/vWj/8msaR8zR2TYzOkf8eUX81n19SK+W7aA1cvm8PWSaezZ/g3n&#10;T23VzKzavmUZs2YqHf8PafP/Ab0K1VehHoY15dNZzJ43mwOH1vPQ4Cj3Bfj3HhwkPsaFwuIUssuT&#10;SBXGDyj3JaghhCxrK7KP3BBN7UpGWCAdVYW43NXilJyLr8iAUtHrHXlZwu6Psd6/A+/zBykQ6TIu&#10;PiVZtGbYo9uUCrPn+NgQY6NPinig0nBvsgJdiREflOZpK2bYGp2tG1g5ayqrli9gzTfzOX9pE9cN&#10;tqN7bxP3b+/C1fw2tRcf0j7tMGNrDRjyyKCzsIaW4hpGc+t455TP321Kee1ZyIhfJh0nTTHfepij&#10;x49wRfcW8blSzaoSSazIwSMnHYNIkWmx0QL8HLRMDfhi7/dcUX+sJsyor30Cw1vneHxbzK3JLdwi&#10;bTnmfI2dzlekqhtzKDKch3klRNTVYmmpj9ENAf5tLVadd9YAXzcjA5+mJvpe/k7H2EuKOrqo6u6l&#10;Y/wZLWOvNE9KaFEyRpJAGdxuSYCup29pFrC3DL+Q9wXwst4u66p1p3XwpWYCSmO/JEfvJPU9T2kW&#10;idQvn2+VxLmRnYZOTCKHjQT4t73QNjBgw/HjrLtjxwGHJM4HpvGtyQN+0D9HYogjH/xFQKUmlE8V&#10;1v+3KR8yTbT856tWMv+7lcxd9a0AfyULln/NJzNni0yYxvKvl6N9Vxvte9e5qnWRMzqXWfL9Rj7d&#10;vo4tVo/Y4mHPZk8HtshN3RLswR5/T2wSouTiaGGhv53MkEfkhD0mKuoOCaLv40T7n00MYk+iN6ZV&#10;+ST3j5M49IzTDx/yv/7yP0R+fcj0qR8xRwD91WezWfXFPL5dMpvli6axcM7HLFk4n2+XL2X1qvl8&#10;9vlMAfx70P//Av5HcpyPpksiLVjK3PkLOHpyMwZGhwT8h3jw8ASpUpEqCjPJL88irjwC5zJPYspj&#10;Kb1tQf7mS7SIno4P8KFAjbGJ9OPy9vVcOLoR50dXKQ4R8CcmkmxviuHR7Vgc+wGPK2d4cuEIaQ7G&#10;lIWKP3AyJlhkQ7po4XT7x4SKlvY21CHGzoj4Rw9w3SYVaOcebB/q42Csz3WdvVy7uwm9e5u5p7+b&#10;uw8PUCSyqmXfA9pP2zKaWkF7eQVdZc1MhBQxphPMfzlX88azhB/j6uk674DD2qMcPXaYi7pXicqL&#10;IbE8mczKbFIrCwgpyiA0P4X4nER0TQ1Ze/QYWo/uoqt7invXDvBIiM3k5nlM5V77hdtjGqTHw4gH&#10;PEp25m6qNx7l8cQKSVhY3ueh1kG0dLRYLcA/YBTDtZQE/CQpel7/RvXwIF7imzLrciUBKklsraNt&#10;WBh+5C1NSgYN/SrM/ZKS7hEKuiYp6RJGF3C3DP5E+6gaky+VYVx8gqoC4z/RoMyySpzBNwwISTbL&#10;e9rirW7EiMY3iGW7jicPjA3Ztud71py5y3ajII67x7HRzIb997RIjXThgw9Fx3/88RSm/HUK/yqM&#10;/9GnM1j0rQBe2H6egH/hd6uYu+xLPhIJ9BfZZ/3GDSJX9Ln9SJdb93W4ILFg90bm7tvGVinFm4Tt&#10;N3s/+SfwD/q6cfnhBUx1t+Jp9T2eNofIjXtEZNZ97kUYk1ZXQdn4BA6NZdhU5pPSM4hrRSUbTh3j&#10;Lx/+C9OnK7afwjwx4UsXzOLLBTNZNn82S+fMYcGsKUz/+F/Yrf4Hae8KVn27kGnq9wjI/wH8f7Tq&#10;qFDP/Zw2YzozRLZNnTEDfcMbmJlfxtjwGIZGos8zg8T4ZAvws0kqUYwfREp1OnVPAsjdfJm+0GTy&#10;Q0JINDOjUQxquOjyk4c2cvHUFtweXCfP1Z6+9HiyxN8c/O5zdkgi+j3SEbYXaRPoRojRXUJNH5Ah&#10;ZjbT8TF+ehdw1j5H+MP7pBibkfbQnFwHd0piU8iKjMbGSpdrt7YK64ufebgL3Tu7SBZf8SapmhcJ&#10;9YxWt9MuBnKwvJUXgbm0X/fibz71/OpRzju/Up5axuH2/SUOnjjEMd2zOMa5ElIcSWqFVLWabNJq&#10;JMnrM0kSUJ7X02LDsePcszRF+8YJdM5/z91Lh3l0/RgGt04THO1IbksoWe0hpLdGkz+YQXZ3CskV&#10;kRg91uLmhR2cuXKWVeecOPw4jrNJcXg3NDL67O/Ujj7FIicW46xw7maEcS89lrKecWF/YffxSQH1&#10;Kyqbm0mvLhPQ91DS0Uy1Gr2peR6Pmn74jt6nP1Mher5i6BV53RNkyedrBl7SO/oTzU/fcVsSWFc0&#10;/gGDRLbqBGDy2JxdguG9+05x+dxdXJ2DuBssCenuR2KcJx98NG26SIBPhfFn85eps/hwxlxmff4V&#10;s5Z/w6xlK5j3lSwXL+Hj6Z+K9PiE/YcOYiM32FiYzcTOnBvmj5j7w2bmn9zHNncxtr4Cej83tod4&#10;siPUh/0u9jwwvIab4WFCLI4TaHWM2IhrBKQb4FIRS1JbPTWS6eVDo1gUZxDQ2oxrbQXfHvpeAP8x&#10;8+d8Klp/hgB/Bkvmfcri2VP5bPZMFs6Yw/SP/iLvfcT+71dJfMWGNUuZ/v8P+H/9KzNnzmL6rJma&#10;ZwMZmRnh9OQxFo/PY21+jrzscKqk7OdV5ZBWnkBEaQRJVZlUh8dRd9qQ6vMm1Dl4k3xGi6wnYnTT&#10;I4lwsUT33F6Mzu/BX+8iNd7uVIocunHmBwxunyYn1EuqgTeJNqZYnD1Kvr8ruaEeBBtq4yL7+EvV&#10;jDQ3I9XDh3Q7D7Kf+FKdlEdbXC75xlY8urYXLf0d3JHQv7+bcGM9Jh5FMHTchVduqUxUdzJU38Fk&#10;ViWj5on84VbNvwfUM/kkh19DKynxjuLI6aMcu32GR4EWWEQ5EJ4TQXp5Ohk1GZQ1ZpGYFcrFu9fZ&#10;dOKIAP8xWtdOoHVqF3oXD2J88xyP5Hd5h5kRVWZJYp0Nec3ym1oChcHlnCt9uWdwgstn13P04klW&#10;XnDimEU8p8X0+zW1MD75H1SMvuRMRhTfhDmxKNCOVT4OpLUO0Df+M10iezomnomMKaGyI4qKznjK&#10;O2Jp6quhX5i+f/wNgxO/0Pf0dwr6npPaMUay6PyY5l7KRPr0jP1EyzPxhPmp6CUmc+BRElu0gzB9&#10;bMWJ7Zu5dvosplv2Er//LHZWfjyKLSYxMVgx/qdMm/0Zn876kmmzlvHpvG+ZMe8b/jrzC4mlooc/&#10;E5M4X4zhbD78ZCqnz57D1c8Ta3Hyjj5u6DlZMmv/VhZeOsZ20fMb5MZuDfRkZ4QvO8P9OOnlSWhC&#10;NA/tb+Lq85A4z3u42x/G0PuGlEtfwlpqKGrs17TtulWU4tLeglV9BRuP7WfhrE9YogaYzZnOAjG6&#10;S+ZNY8XST9m49nO++nIhH3/0oQB5OmtWfcmmdcv5+qslmpap/67x/yF7FNNPmTqDqTM/ZYokz5S5&#10;M7ljYERkdCQOjvdwcrhJWV4cjRWFFNWJDCiPIyBXGC4hltroZCasQilbc4VWKy9ib+gSYHqPeNHl&#10;1ZGBJNtI8qgWomPbeHBsH3Z62iIPLhPlbSUVwpMcfxfMLx/H674WFWGeZIkPcjx3EMdje/C4cJbk&#10;25JUTsFUeUWLjwiiMTqbgYhsyrZdxvvIPu4/2sM9w+3cN/keH8NLjBw2YXKWnMuKS4wnlDPW1s9E&#10;TQc/RTfym0MZfwtuotMmlQajMGr8Erl29iwnRa+bhjthG+tFYHocKeUlJJcXk16cQ3h8oDD+Jbnm&#10;qjnzMbfEt+mKT3mkdRJL2W72QAufCBv888zwy39AbJmpsLM5JZ3u1PZH8sDkOKePr+SH00dYddmF&#10;I2YxHEmOJriljbFnf1At4D2dlcjpkiyu1ZTyfVI4WQOiz0f+JjJHjK4AvHWwgKYeHzpHwmgeCBED&#10;XMHQ0xcSb6Vq/Mbg5B8UCcNndk+S0j5KSGWLVIdxzbDk1skfeageP56Vw5FHcWy74YuZhciavTvZ&#10;feIknlraJK/YjOXVx9wICicp3kcYf+psps9bzozZ30oCrBb9u5k58zcydbq8nvE1M2Z8wbRPBGR/&#10;/ZS/Tp/B5evXcReda+vhjJOPJzp2FsxQwL9+RtNuvynYix0hPgJ6X7bJ+vXoWIIy03kYYIORvxXB&#10;AQa4W57HzE2H/U/0eBAbSq449Ib+F2R3DhHa2kdM9wDHj59g6ey/smLxTJYvnCks/xHrVy7k4J4V&#10;HDu0ipUr5wnARZqJTPtImP+vEpp2ejHq/x3w/0gA1bQ5XZnaxYtY/t1XfLZsKXcfGJGWkU1CSjju&#10;3uYUV2ZSWV9MVUMZriJ1vKO8ydc2o8wjhHbHULL361IhFy4kxgsnF6lYd6+S5mpLb1ocj0/v5+iO&#10;b9E308FDzFOQuxkpzqZkSkUIt3qA/pk9pLpZUORtT7S+Nk9OHsLh9DGCb94ia8NZqtddpfWBBw0B&#10;iVR5RtGVlE/jyUck7DiImdVJblvv5Y7dIczNz1Bw7AYNS84QsXAPgzFFvC3r41XDED+XDvGrexV/&#10;eNbR8yiRDssEuswjMDx+nvMPtLGJ9sc+IULuRy6hWaW4xWXjF5OBV7A/J26c4cuda7h6/zr6965h&#10;cvsCZroXsZLXpoa38U5wxa3ACpcyQ0IaLYltsyC13YaK/lDuGh9n/77l7D5+lFWX3DhsKsCPCyeo&#10;pYmnz36leuI194sKMKupw6y4gosZiWQPjdA7pkZeKqkjOn+gka7+dIZGS+geVH8e3c6IgHrk2S+M&#10;v/qDkVe/UTH4nErxBTWTv5DZNUr94CtJHmVu36Cbm82dhGQOP4xgu7YXRhZWbNi1kVVnj2F5/wZJ&#10;m3egt/s4xw2uEBtswQdTZsxn+vxvhO3XMmXWBgHGNj6dv4kpMwT405cLo34hMmie6GMxjrNnc1NX&#10;F3d/X82z7+3d3dEyN2Hmvq0svX2ZbaJlN6uBSiG+bJcSvzHQg0vhEdj5+FMp2Z9dWoi9wx3qa3KJ&#10;ivXFIdoFp6QoEkvryWvskfLXS+Hga7I7Rjhw4BBfz/mEFcLyX0ksnzeFg7u+5cLJdZw8IsD/eh5T&#10;BdDLhOWXfzWfheohWCKHPpzykYbxFdjfS51PmPGpVI3PFjNn4QI+XTiXpcu+YMdWkQ53HuLj4Udh&#10;UTFxiVEUi7muEK9R21iBR04k/q6OZB24RblLIK2J2VQFx5GaHItnph/2Ho9wvnMZTwGJr7EuV4/8&#10;IMnjRKZoZr9IJ/ys7pPuYiGJYY6dMKfTzTOk2JuQbG2E5/Wz+Ny6SayZNRmWtmSsOUrzzB9oWHWJ&#10;ZscQWmMz6SquYTymgDLtR7iYXUbf6SQmTucxsbpMsrcLQ9F51IWn87akjTduRbwQafNayRvLfP63&#10;VTmTtxL4Pa6DNotwHu05zlXDe+gLYZnFROGbUYhPUhE+qSWEJhXgExTGUTHiizYt58ytExg+vKrp&#10;wLKUxLa/fwsbowcEJrrinmtMQIMZkW0ORLZYE95sRUanL9fvHWLXtqVs2rufVRfcOW6RwEmp8sFt&#10;rRrg10+8wVwA/6SuFcfqBvSycygZGheZoyaKqzE5P9Hd30HfUAkDIw30DlXTPdDD0MRvjDz/jYnX&#10;fzAu0Sh6v2nsR2pG32iepN0sBndgVEyvVIxb2enoJiaKxo9kkwDfwNSM9Zu/4Ks933Di4llunbgp&#10;XucKlx5cI8rPnA+mzRFGn7+KaXPW8vGcdaLvtzFjwUY+nvkNH88Q+TPzcwHQLP4yZbokyALuPXwo&#10;wPfBydMdr4BArpobM2XnJpbfu8mOYE+2Cuh3hPqxJciDtX4uXA0Jx9MrksT0YvJLqwQczmRUiYnp&#10;bsEjLxizNF+cMxOxz0klprWV6uGfiKvqYNcP+1i3dC4r5s7gs2kf8dX8qZqRl5dOr+fM0TWsEqkz&#10;XTT7wQNbOHVqM6u+WczCBXNEln3EJx9/qNH0mhDDPnX6VJYsXcLiLz7n27WrOHLoCHev6nDtyBlM&#10;hfVzs0soK62WhJSorqBaAT/alwQ/P8otPSn2DKU5PZ+qrFwyC9OJyw7Fy9eUQPO7GKmBeUd3ExoR&#10;SGV7HZFxvmif3IG7sGWkxT0ibPTR+2EjXtoXiHyoS9gDPXx1tYkwtyDJzkWSw43YCzrETF1H9crz&#10;NNsG0pSYRU+uaPbyFnoD4kh+eIdw+7uE37pKvqszfSUV/Nb6nJc9z3mX38Qb7QhGvjFmeKURr44H&#10;8Me1JF6dDuWtXxUvawYwPHuFq/r3uBsq98vLHePAKCIK6okvayKzvIGYlExOaV1j+c6VnLt9gscG&#10;13Aw0MHxkR5Oxrews7grjO+Gd8kTwmvtCCw3IaTWkLg2K7L7gzmtK4BfMY9vNu7i6wsenLRN5Fx8&#10;AlFtXYy//Bs1osEv52SzOy2RzekxnE5JonpUtL1qihx9odH6Q6PNdA7Hi57PEcOaQ4+8Hnz2WuId&#10;wy8kAV79ncax19QL+GvkswXiCxXwByd+FuC/0czAupecwn6jONZp+3L77n0uHVqDs/1FfLxNuKRv&#10;jKXgNkI8Tk6cNR98MnsF0+esZtrc1XyyYC1zBfizFmxgysxvRQ9/JXJHjdefxV/FC8xe9DkPjQ1x&#10;83XFy98T/+AQTggb/OvG7/jKQJfdInG2B0nIUrXorBPg34yMJiQ5B9e0VCwz4tGL9OF2oi+XE5w5&#10;FG3M7oj77A0x4Gr8EzyrSikb/ZWQokYOHTvC/l2r2PbdchbP+Jhli6Zy9MBqrp7byJlja1i5bA4z&#10;/vqv7Nz8NXt3fsWq5XMlGeaz+usFfC3LGdOV1v+QReqfUJbMlqSYxZfLvxSjd4qHD424d06LG3uO&#10;YmfwmKiwOPKKqqmpa6GupkYYv4yASE+K4qLpECnQ6BRG6T17KsNjya7LJSk/Ep8oJ+wsb6Ovd4Uk&#10;Kd21PXUkFsZy9NhmbgnwAx5cJcTghmj//dzfsx4PrTP46F0nzMSASFNzYuydBPSeUhG8qZHvb7MJ&#10;osc9lu6wTBojUukT4I+XtjAUk0Pm5QeUH7lL//p7jIt5/HtsLaM3o3hunMp/ZrXx1r+Qvu/Mebr0&#10;MW/2evPLoWDeHvCi95Iv/9n+FmMBwfZT+7kp0m3fEzHj/uHYhGZjH55LWH49EfmVnL5xiwXfLuG8&#10;7mkcLO7j/lgfZ/OHuEhyuzkYYh37hOMBt/GtdiOs2obUZhsxoU4iY6I5pneQRfOm88Xq3Xx52Zfj&#10;NjGciRHj3yMS7Kf/Q93EO/SLSrlUWszZkgLu5+aJ4X3BoLB5n8iWsec/0jdQT9dosrB8Cn2jeZIU&#10;CvivGBbWH574nd6JHynsnxCNP0pmxxA5bUM0jrxm4PnvInV+kiqSJrI5iSMC/LXa3py7ps31vd+S&#10;6nOOnho7UiKfkCHavqXSg2gvbT6Y++nXzJ61jplzNgn4Rd8v2cqnkgBTZ30twF/KJ9Pn8qEalz9z&#10;Jgs//xJjSzM8BNze/n4SwRx6cJt/2/gtXxvpsivUW1jfSwP6TUGuYnRdOCT7Xor242ZyIMdCHNjq&#10;YcKhCEmI9FDupARyNyOIk6EOHPKzwjAnjeynP+JbUMzWHWtZ88080fizWCrG9pvPZnBSMvjq2Y2c&#10;Fqmz6utZzPj4/8Xab+aydf18tq5dxNbVi9i2ZiEbVi3my6XzmTd/Biu/XczGdZ+zUuTQ+nWruKAl&#10;GtbYlGsnL/Hw4g3sHlvi5eFPVnapaPxa6upqaWquIsbXjWxjS2quP6Zy01USj9ygKCOZ1IY8knPj&#10;CE4NwCXMgeT8eCo6a0guS+GRhQ77tiwT7S9sb3mHJ7fPcm3bSuwvHsP/7g1CBUyRdlaE29qLMfYi&#10;IzCcPAc/2vW9GNZy4+fwUp5m1dEcmkGHALK/pJ22lDK6xei+Nozgj8MeDH6lxcsH/ozsdGb8Mwue&#10;6Ubzrm2MkYB8us+48fawP2+2u/PsYgCtJ+WY7uUEPLRm/cnt7BV/td3zMdcCgjH2z+S2UyJXbCNx&#10;SyrjjPZdZi1fzKlbp3CyfYS7gN7NSnyM9SM8HS3xTQjiTIKVyNlr3MkyxLNavEqbM8UjMVy5e5wl&#10;AvwVa/bw3YUATtkkcDA5Et3qfHLHJ8kfE0M6Okni0FNSRp6Jvp+kTpi7Xe51q1SErpd/p+/pc4Zf&#10;9jH+ppehF0P0Pnsm2v5vPH/xf/HqxX8x+vQXqofU4+N/okFYvnZIDLHo++GX/0G3VAPtnHS0o+I5&#10;bJjAd1dFcu/fy5kd8wmz3UZt0lm68h7RWWhNZoQu965vFeDP/opZn34nwF8jBnedsLpKgJV8MkOB&#10;Xv1JxEw+nPYxUz6dJlJhGWa2NngEB+HhL+EbxB7d63y45Vu+eXxHmN5DLoyngN6dDQHOrPd1YY+f&#10;J7rpcSS2NFDY24FLeR6XIwMIqK2luneMpsEXFMuFiO3pwb60jDTRa05ZKazdtIyN3y1m7dIFfDV7&#10;Gmu+nMPJg2u5cFz9KcRKAfIiZnz0b8Lw89mydj4bxexuXDGX9StmSDLMZt2apWzbpmTNRvZs+5Jd&#10;m5eKDl3NZe0bGNvY8djIHJM7jzAxNCMwIJK8bPXP4xWU19bT3NJMtoAj97oB7Sf1KVt2iFJ3D4pb&#10;i4mtyiCmMInwnBiyqrOp7KggLDcKjyhX7gpb6u7fRMgDLfwf63D78Fbu/LCVJzcuEmh0nygBfeIT&#10;ZxLtXMnxCqEkIoncS4/p+labyc91eHr2CW8yxeSJfu/LraFdYkRY/7e2EX4LL6bv29v0zDnKS0MB&#10;951khpdY8PSYH88L23g1NMEvbeP88iiVH9faMXjFjwHrdCbvxFNg7sdZU22W2J1nmeNNTnm7YhyU&#10;jElwNg+C0vHKqkbrvhnLNqxm/8X92Fnp42b2AC8BvqvNe+AHxIVwLMqaPfGPOZVgyu5QPc5mGeNR&#10;G8jlO+f46vN5zP58Dd+c9eWiUzqm9TVczU1FR2SNbkoy2gnxaCXGczU1CW2RJToZsl1Fdia6mXk8&#10;zC3ApLQAi9pSrBuqcBK8uDc3E9DaRkRXD9F9fcT3DRHfO0xy/xgZkkTZkkSF469IEb9wOC2S64kp&#10;/GCQwNpr3nyzbROXDnxBjv8ZKiLPUR9znoE8PVL8zwmOlvHB1HlqOMJKpkgCTJ+9UgzgBmH7FXwy&#10;bTEfT5vDX4XtP1ItIzOm8cWKb7BxdMDV30t0vj/eYoq2aV/iw22iuYUhtoqu3xLoycYAN9aLzFnn&#10;44ZOchYBJc2kljZT2tBJxcgEPtU13AoNE7NUTHp5J4VtE5RKNsc1D5Iz9KMY3kQ2blrBjg1fsWHZ&#10;Z6yYM4ONImGO71/LaWH9I3tXs0pM7cyPPmLDyiV8v0VAvuYzdq5dws4NC9mz40s2bVgm8mYK2zYt&#10;5cKJjZw9uoG9W0UqXbmKgehrw0em3BOWs7FyIC46lZSYbLLTSyisbKS+pZPK+ExqHQPpsvKh4Iwu&#10;eUmh5FWmU1CaTmpNFqm1OcTnJ+Eb44tnnCcRST7cv3IYh7MHCblzBS+Tm1jpXcDx5mX8DO4RamFG&#10;nIA+1cuPFHc/8gIiaEzIpPTEQ9oXneOXFXd5+YMl7+KqGU4upSetkKHUMl55ZvFSP4yXws6jdzzo&#10;WqfFC4d4/pbazVOzdJ57FZKw5w4VV+z4o2qQXx0LeLPGkuFzHvw9f4g+nUiKH/lwxfI+q73v8p2X&#10;ATejQwkrasE2vABdr3icU0u5dteEVZvWcfDMXpysH+Ih99NHgO9hfR8fByOcRJ5+43aby6keGBVE&#10;czLFm7WBj9HLDGTb6cP89V/+BzOXrGbllQD23/fG0i8Cn6wi4lsHSO0ZJbWjXypEpwbINqUlWJcX&#10;4FBThEVJDo61VZiVlmIsUshYloaFhfK6EIOCdB4UpWNYXcT9ygIeVhUKs0sSSVzPTOBKWixXUmO5&#10;nB7LmbRQjDOy2HsvlvXXA9h++iy7t32Oq+UxLB8fxOTeD6SG3SUl7gGPjM6IuZ25SsP0U+ev5dOF&#10;G1nw2TpmqDb9GQuYKrr+k6lTmTrjUz78eCpfrfgaa2tDXN0e4+VphYuHI+svn2T6/u2ssTZms78b&#10;m/3c2ejvykY/V7b4enE+PJl7MYW459STWt1Lbl0/+d3j6EdHcz8+SpKiWm5CA8l1vSQ0jpDY9ZoH&#10;waEs/26pyJmFfC3afOWCT9m28jMB7jJ2b/lCM+F85fI5zP/0I7ZvWsKxQ99w7MB3IoXWcmy/uPhD&#10;6/l+13qpZB+zY+s33NY6wo1L+9m3fQ3XLl4Ug27ILe07cjGM8PcOIjI0nmCvKHIyyikpa6S2vo22&#10;+AKakvNoScunKTqRAE87rGyEBV0fE5HsQ1RRNLZhLnjF+5Fckkh4mCsPRM87XjmG1/3LeNvcxcVF&#10;gONuho/NYyKtbUlz8yHTL4xU/zDyxS/UpWXSah9I7ZabNM04xk+HHPkpqJznidV0p5XxQpizf5Ux&#10;k0uMaNxmxtuEat5l1vMiv43XzSO86BnnlejeugviP6ad56lpEj+7FfN0kxXDp535vfEprVYplJlK&#10;Zb5wjPWe91n25C77nRy5YhqIjkUSWvaZPEkTxjcw5sLV89y4rZ5F8xBPuZ/uNka4C/D9Rfo4xniw&#10;P8aam9lBXE8P4UxmJCdTI9HLimf9pVPiCacwe9lGNmiH8vVBXVEJizl/3w6X9Dr80hspaBynRAgu&#10;q34I++Q0zvs6CeuHiimNxLm5CI/mckKbaskdGsY6NBzHwCB8o6LwiYkhOreI0PQCkmsFJ41NpLW0&#10;kt7WTnp7B6mt7eT09Yvub5F7kcGu64FskNh7XZcv1i/n622LWXXqO1Yd3c3qH3aw49Q2dM1u8cGc&#10;ud8xa/4aZkrMmr+eufOXM2vOfFnOZc7cT5k1awYzZszkow8/5psvF6GvfRCzu7uxerAP4/tn+e7U&#10;LuYc3sVGO2M2+jqwyddRgO/EJr8nbBOZcy44DoOEcsyTKrFIKMM5vwnX4nr8yypJamomr62fnPp+&#10;8lpGyeh5RcLAj9wMCmC+mNUvPpvJ0tlTWLN4DjtWLWGXsPeWtYtZvWI2XyxSHVrTxdgK6A+vZt+e&#10;VezZtVISYalo/i9Y8dVSZs+ZxSYx3nt3r2f75pWsENm0e8dWzgj4dQT4ztZPBLDRhEfEExAYRWyc&#10;MHpGIVVJORTr2VMTlUZNXhltGUXUOHoTpaWN+a3j3NU5wGMbHQKE7eJLU6SapRPgZYf1nQt4WdzC&#10;3V4PF1d9vF2MhPnvEmYubG//hHSfIPKUkQ6JoTAuier0HJrkZqlmy2FtL14fdOFv+iJPboXwMrmC&#10;yQdhvFpkyO+rXOnb5cKryGqetw3zUsDzTK7ZWOsgLwaf8SqzmbZTzoy5ZPFjYDUT22wZPuLAcFQF&#10;E8ktjOQ1svPCIb52vMpnrjf5XpL4+pNgrCMr0PHI5nFyDpeMHvDAUBdDYx0cLfR5YmuMg70JbrKv&#10;t58bjqLx9waYciLFVeSOM+vC7VntY8ahcAd2Ouix+e4ZVl3UYqVWgCwf8fWRg3xvbs4R7xDOe4Vz&#10;PyIW8/QMbFJzuOnlylZ7fTYEW7Au+DFbo63ZEmHDxYxgntQVcMnRjJvmBpjYmmFub4mTmxsmJuYE&#10;BoaSn19Cdl4JOQVlFFfUUlbTREvnAPl5RVy+qc93Z53YrBPAmbuGfH/yKPuvnhAfeoEjj3T5QecW&#10;6w8e5Nqdm6Lx5wu7z13MzAVLmD9nKXPnilabPUNAM5WZsz5h+kzF+DP5y4d/ZbXobMNr27DUXomF&#10;9jcY3d3Lt8c2MuPQdtbaPGSLhzWb3axY727ORndLNnvas9/VE5PkSmH4Qo7aBnIjIIVAkTeZjX2U&#10;dA4K8AelCgyQVNpNRtcb8sZ/xyIkVEzp56z6dgnLF83hm4Wz2LxysTD952wSSbNu5SK+lGRYOGsW&#10;27esZeU3nzF39lSWLJrLxrXLWfXNQhYvniu/YTbzF6oEns6UKR8yd85MZs+dwZJlX3Bw32GCvAJJ&#10;Sc4gK6eIPLmYSdHxeNs7USL6u+asCaMhGXQV1dAbnE7dyku0f3Oa5LvaODx830X/2FaHlPIUkgtT&#10;8HG3lkS6g4fHQxx99PH0NiTxphahyzcRdfY66c5epAvTV0al0hCaSF18Ou055dRllPBSJN5b6zSe&#10;rrLk1SZ3xtab8XtkIQMWQfTPvybgN2D0hCdvs5p4U9vN6xrVYTXC84ZhfmwcY8IjhzHLJP6j4Tk/&#10;Jbcz8b0j4zut6LsuXiCygZH+pxx4eJVFJseY53qJNb73+cHFhCv+3lwK9EdH9Ptxw1ucuXqM61rH&#10;NR1Y13UusfXkD9x2t+WSqx3fOxjznYs+y51us/jxJb58fI2FVldYZHmO5baXWOFwlWUP7vHlDX++&#10;vm3Gdw9P85n+MebrX+QLiW9MLrDK4jKbrbTZYqzFRvu7rHJ5wGoXkWByzdYEm7M/2Ru9pEBuOpnz&#10;yMFcyOUx6p8ZXcU3egb74RMURFp2DtlFAvziUoqqaiirb6K+o5tC2eYcFMV6IZBN2j54hsaSnJxM&#10;TEIsoXERBCWFE5wsJBcbT2JcjEidaZ+Ilv+LaPwpzBV2nztnOp/OVNMPPxJdP4Wp8+ZJLOZf/voJ&#10;3yybg/7l7ZheXonx9W+5cWs7n+9fxSfHdrDpiQkH3O3Z42zNdlcLdkisffKIdS7yI9KLsEwr5YfH&#10;jpik5BNU3kx4SQOe+eVYZeZrnrobIgYtte01hU9/xy4olM8/X8DihTNZOH+6MP+nrBSNv/KreawR&#10;UO/eupIN674ScM9hydKFrFy9giWy/4qvPuPQge0cOLiFXcLya9Z+zRfiERYuXsAs+R3Lvvma+ZIc&#10;y5Ys4fie/US5+5PkE068dxiBlo7Y37mHqcEDKpLS6DENoOOYCT0+8QxEplO/4jJ9iy9Qc8uQULe7&#10;XL29icPHVmAfYE5yThQu3hY4ehvj5meCk68h6lF+cV+sJ27a1yRe0yVD2L7ULZzG++40HjeiTc+R&#10;iZxqmksbGK/r5JVdOi/XOPDmc9Hnq015G13OZFw+Q0fMGFyvz1PbZN5U9fKqsos31X28qR9hUkzv&#10;6+xG2tbp07vagp/T+/i5/SXPTnkxvsmcoaPO/OJRyvOJX9EW8M68tpvZ5idZ5HaFTx8fY4nZRXYF&#10;W3MhwUfzkAC9RzcxMbrDI5OH3BGm3WKixxqHh+wJcGBvkBM7g+zZHmLL9kBLdvuZSXUXX+Cuz2qp&#10;cCtsr/Ol/gO+1PLlKx0z1hhcY4uZNkdcDTno/IAvdA+zQGsPc85vY+6p7Ww1vM4Zl8ecED9x2s6Q&#10;0+4WXIvxRCfoCY887DF/YoWlvTnmjha4B3oTEB7GYwsr4kQmpWTmkFdSTl5pFflltdSKJ8spzCcg&#10;NoXvdQPZdM0HZ/8IcrKyKS7KJyc3k+TURHLyc6iqqSI3L48P1m5azebN37Ft82o2blvHZhWybeNG&#10;9XoDG3ZuYb3Ig3Wb13Pg0FZuXdvPHQH//es7uXx1D9/9sJ7F+7awUfcSu+5cZ+c9LbbqXZO4zEop&#10;MdudH+FdWUFUdQsmEcl4VbbgWlCFRVoOupFRPBTHf0/Cp6SRrOaXFI/+gnNCIidFN165cpKr104L&#10;C51FW+LmjXOacSS3tc9x8+Y5tG6IJhXzqH3rKtrCULdvXUJXzuOmznl579z793SucvX6Za7euC4s&#10;psU17Stcv3IB/ZvaWOjdw+7eQ+zuPsRe3wAHM1Ns7KwoLitlNDiTyvmnaL4gzKn++lLLlqq5ByjT&#10;1iM4yAgtkwMcVP+/ZX6Z4FQ/vKKe4B5qg3uAJf5S8VxPnMBq9lcknL5BsU8wWUERVDuG0L3vIf2L&#10;TtDy2WEGDTwZLKqjt7aRH8s6eXMjktH15gxccuGdTw7PjGJ4dzOUVybx/FLWxwsB/kvxSc/EJyng&#10;P2sVnV/SLrLGidaFegz7l/P3l//Ja+1wBr+3peukM5MmovsnfidI2O+8rQHn3Y0552PCOT9Tttrc&#10;ZqXTPY5Eu2AdEyjgChDZF0JAfDRWaTHscTVlie4p5l78gVmX9jFL6zBzbh9l4d3jLL13gmX3z/Pl&#10;vfMsv3WGpXrHWXJDhxVSZZZeMODbi8fZfvsSW3SF6W+fYN7V75mn/QOLRSZ+eWY3Wy8ewTLUA/+o&#10;EAJDg/APDsRZpLFDmC+BSZFYP7HBUkBvIQngItvdfHzwCwkRgJeQnJ5NRm6hsH45pbXN1DR3SDKk&#10;4xORwK6bfmy+7ot/TKqG8VMF8OkZKWRmZWoiPSNdKnw2H9zWv829ezd4pHcdnbvXuXVXi7sSevL6&#10;5q3L3NS7ws3bl9GV5Z3717hz74q8f4l7dy6ie+cyWroCLNlXW/8WNx7qck0NV350l3vG9zlrqcdB&#10;ZfBK8wmrqCOospXApn4eZxWy19OV88nhmNbmczIxCJ/qRiq731E6+hN+eTkYW5tga/8YG9GZtg6m&#10;2No+xtZOgCnlz9LCACtrAwGpMbaO5lg7mGFlZ4K1zSNsxZBZyz5W1lIm7czk85ZiStU+1tg4WuPw&#10;xJYnLnY4O9vh5uaIm4cTrp5P8PBxw9fLEz9/P+oqq2gLkIu28iJtxgE0VtUxHphK5ef7KNp7QvN8&#10;ykd6JzGzvIadtxjkBG8SkgMJEwPoHe5MuKfqnHIl086FvKBw8kOjKRAD3eQeRftGbTrn7if/k3VU&#10;br/OZGYl3VKyX3QN8kv9OH/kdvD3FNHmp52YWGjE05V2TGgF8ovIm8naXibr+hiTa/iyfoDXjUM8&#10;bRrgbXwtw6YJvMsTCRRWy9+uRjJ42JlnvmJ0k5t48fQXiiV5Q4JCiAgPJSY2nIikaK7L9V1nqM2J&#10;ECe8kmPJFhmRW1BMeF4uN+L82WT/gGl7v2OqmuAjkna6GMOpZyRObWbaiY3MPLhV3l/P1J1r+bed&#10;XzNlz2G+u+jLxmsWXDc3xUSu6c5b55lxZD2Lbh8Q6XOcLw1Ps+zqD/w/P5/GVu3jxGclUpSTSZmA&#10;MjsxkaTkeOLio+SeW2Gi5v+62eIfGYKb73vg5xYXy3WOIz4lnQohDMX2FQ2tFJaWEhiVzM4bPmyR&#10;qhMkUjIlJYX4+BgBfzKJaq6EJEJmZiYZGRl8YCwgMjZ7gJmYsMdGehgYSql7pKcpeYZGuhgY3eKR&#10;4U0MDW7ItlsYy36Gpvo8EvOhb3Kfh+ozxrKvlREPbU24a2uEgZUxpmJMrjo94qifBTYlhbiIVnYs&#10;asBBwH8zIZm17uIFxBjtSXbn+wR3gpqaKG2bpGDoFUFyA+wFqE/cbHgiGtPZTYDq5oC7ANTd0wUv&#10;bwkfJzx9nuDl74pXgJsYMBd8/Z3x8ZPXcsG9fd3x8feU1554+QmzqEdghPgTFBxAWHgw0RFhxEaG&#10;Ex0q6xLhEaGEyOtMvwjq7royFJZNd0webWnF1BfXanpUi747QfminRStPETRHWOKkyPwDLKTmxVM&#10;ToocK9IHL09bkjw9KHfyo8bIhQqPIIpjkygMT6QmOo0mYw+ytl3GffEmag1deC4mdlh0/rv2AZ53&#10;jvNT7wS/FTcyefAJPy1x4Pl3bgxdD+JvTUO86xzhaXM/z+t7eCYe6UWzfKZJDG7jIO96JnnXMsn4&#10;rQj+OOTD050OvHPM521uD6+Hf6Klrp38rDzKS0olCQpJzEzhjqMlZ4RYboZ4EJaUSEFOPrmFZfhl&#10;ZnE4yJmvja/zr7tW8OEP3/K5wVkWmV1iodllWV5m4eOLLDQ4z5z7J5l7+zif3pSKcOkKyy95s++R&#10;FzahodiFBXFQJN+sc9uYf+8gix4d52vTCyy9uJP/2+IP+ezkRh47m5MYFUZeoph+iUyJeLkXNrYi&#10;c9QTH1xscfH1lGoUSmxqCuHxcUSLIkjOyKZMCKm8ppHSqnrCRT3Yuwaw47o3WwX8QfFpZMnvSE9L&#10;1SRAamoqPlI1XF1d3wPfxdkWRzEQTp42+LqIkRAt6CqM6CFg81SPA/SwxdvbDj9Z9xez6uv9REDm&#10;gbu/CjdcvYUxvRzl5NxxkW2Oss3B2xlH9yfcd7MW7WbFndg4LNILsM2rxL6oGsOkFPaIEV4XasW6&#10;BDv2JstxKkoo6BgjvWOI0LRMgv18CVd/0BsXRlR8BLGJ0cQmRBMnZiUuMYZ4Yaxo2R4eG0pkXDgx&#10;iZEkpsSSmBwnei6J1PRkktKSSUiJE10YK6YoldTsNJIy0khMl4shJS8jO4tUWSbLhUmUi6rKZYVn&#10;JD2HTBnQcaPGKpCOkloaimqpjMig1dqf4aMPaf3sKEXfX6VATJJbgBOBcZ4khnkRpXefOCNTcm89&#10;pnHbLVq+u0LJmQc0yk0oikmhMCmT5qwS2qKzKBNvMSY+Z8Qmlr5LNrwMSOetgHuia4gXTT2aaYQv&#10;dnkxts2NX32q+TmunnGPXH4t6+dtyyAvWyU6JnjbIIlSNsLb5lEB/wv6RBZ1bbXg5RYHhrfaMuGU&#10;J8D/hZ7WAYpyiygWqVBQXERMSrzoaDsshUj8UhPk98v1keuQkZuLc3KCeDRzlupfFZAeYtapHSw1&#10;u85ih1ssstNhid0tFtveZIHldeaIT5hndJ55JmeYfUuHZdf8+cHIG0NvL0wDfdhrosPs67uZo3+I&#10;BQbHWGV6iS9Ob+Z/fvYR846sRsf6LlHB3hRlJVOQkUyWyKyinHRhfKnUDuKbBEf2Lk7Ey71MzMoQ&#10;kxtIYGSkxqQWllVSLqxfUFJJTEw8QSKl990OYNsNb+KyCigvK9ckeZZofQV2Dw+pyN7epKen80Go&#10;v5eUQF985MZFhPgIG/oTHuZPpER4hD9hkYEEBXkR6OdOeLA/cbERUj6iiBJAhkQEERkTQXSigFEu&#10;VkxsJMGRQfiF+REqrBoUE4mHgNRVwOoen4CPlBmf1DT8kpKwT43hZKgTuxOd+SHBhcf5AsTWIXIl&#10;IsW8xEjmp6aLPhNmyshOJy0zTW6K6LS8LDJzs/65npadIZH+frsmMsnKzyanIIeC0kLyivPJlvXc&#10;ojwxN9lk58j+maL/RPelSYnNFPOTXlhAlkRRZRkVflF0nDBlcosA/KAx3blVVOeVUSmmvCNV2P/i&#10;Y4o/Wk/t2pNUJCbhEyn6PsiBcD09vJdvpdzQivqDt+n+9BCd849Rvu4yPRFpUh2yqEzKoS21iK6c&#10;cpqFCDoyK+i6/oS+OYfoWnqCSdtoXgugh8ua+bGimx8zG/glu43/kzHIxB4vBr524Mc7aVIRxMS2&#10;TvJTRDMTl6J5cTiIl0ap/FI3JtVgiAH7VMb2ufJ2izM/mefxSiRkp3rCcLpcn8xs8gsLRTLI75br&#10;lVWQS0F5GflFhXItMojLiMdAKugWRyNWmN1hzZ0rwvhrWWyhxfwnusz/E/wLbLWZbX2NmZYXmPP4&#10;AnNNzzFX5xZfX/LlpEkgPlLVvZLi2WN8k9k3vmfOw0PMf3iE70wvs0Rk0v/88hOmHliBUag9mSlC&#10;ajFBhIq+d7Y1xd7eDCNRIjZOVjg9cZDK/4RgwVmKnK+Tlwe2rpKsYWEUlVfJPa6kuKKamuo6uc/V&#10;HNALYpuWN/HZhVSWV1BSUkyxVLkSkUJl5eWUVZRTJNs+iBQwR0r5DxXAxguDJgk7JiXFkiyAVVor&#10;KUUBWtg1Slg3Lpq0tCQpH8lSPoQl5IdlSDnJyMkRBk2Wz8hnU+OJSY4R9k0gOU2YVDGvMHGygDhF&#10;WDcpRdg4OYmYzGQuiKvfKUZrT4gNDwtSiGnpILOhkxhx3Sm5GWQLwHPzsjWRKdmekSUAF5CnC9gT&#10;5dhpsi09R8D/51KxeFK6+k75jizl/lMlIeNJEIOTIN+bKOeeKsySmJYg+yXK59IpkBuel59Pnnxn&#10;ekk+xWFx9Jv607j8It0nzGlXUieviNpMuZBpRaLTIyjec4mCA5eoT0ojTX5fRpAfWadvUXxKj0YH&#10;T5qO6tE28wdGZ52kca1o+vgcSrPzaUwtpM05itrrNgw4xjAQUcDQQ2+GPj/K6NxDDJ6z5qfqLl6U&#10;t/KuvpvXzZ381D3Br25VvFniyC/fBTOxzYPJqGr+qH3K6GFXXi21kfdc6druzK+F/byrGuXf43sY&#10;PR3Ay0uhvHUrYzyinuGGAal2qcKMIsmig0X2eRMc7Y9viPI1XoRJdfWJ9MJaKvQZ24dsdTLiG7N7&#10;rNA5z7/tWsli02ssdLytAfwC6xvMF9DPs7jMPPOLzBcWn2cmrH9bj6+u+HFUfJFrSDROQcHsenCV&#10;OVq7mKd/QBj/KGstrrLo4Gr+ZfkUPtn3NTdcjQj298bPx4OIyGBSkmJElnpjYm2MvagRFxdHAoL8&#10;yZAEzS0pIiAsBAd3N+KFwRXoU0W+lVbUUFpaLvezlH16gRrgx2bka4ab5wuh5RcWkZMn5JaTR5ZU&#10;NI25TRaQpwpYMwWIBfnCACIHFKiVG87OziQ3N0e0krBoZoaAL1XDmOkiFdIEeBkCuEyRCymyHitJ&#10;EhYRQnhUuEiUSCKE/SPipBrERxItUiQyQSqFyI5ckRM5wt6xmQmct7vP9653ORFsy53sGCyLswiu&#10;LCFCEksdX313rhjdHAF1lgK3YmkBWrqAOkFArJheA24p2+8BniSAlkRT+8h5xsvviE2K00SyJES6&#10;JFNGXoYAQBJXPpcm556epRJHOX6RPWlplCdn0pNdSuE1c3r8kt7/s0lesWZZkZpHtbB2TVQSFSGx&#10;VAiL5ySkUJOYQfNVW+o33qL+ghkdWrL+7UU6VmnT+8iP9pxiGoXhW9JK6b/tQ9/cCwyvuMuAlOQe&#10;z2iadmrRNm0/49eceV3exrPSZiaFAF7V9PBryzPe+oj5/VKSYrYF47sc+KN4kP/d+IKhw495seAe&#10;Py315MWVeF7b5vDuRhI/n02i94AvT4Oq+KXjFUO2eQzHVBEeHoi7iwV2YlrNbO7g6W8j7KqPjbWB&#10;GH5Lka3iqXzsOedmygbHR6ww1WP5rbP8ZfsKFj8Wpra/zSIFepvrzLW+ynyryywwu8Jc0f5zzM+x&#10;UPc+y6/6csxUqn50Kl5R0ezQv8QsrR0svHeAxaLx11nK58Q3/K9lU/ho1zJue1oJ+ZRSVChMrKSJ&#10;sHSyyFF71fggslo1OgSFC65iYoW5i0lJTyMkKorU3HxKaxrIKyqjqFgqdUWFVPty9t4NYsetACFZ&#10;2V5WJpWtSIxvOfnF5eJfSv4ZH0RGh2qYPVlAma5YWxIhPi5Ss0wX8Kcq5hbgJIj2iooMJSw0AF9f&#10;kUWRor2l/KgqEC3yJzDYT8AfTXxivIbt46VyhAuzxCVEirQQMGYkiimJIkUAmi2AjUiN4pJc9O+f&#10;3OV8uDP3s2J4mB6HS146YQLwxBRx4EqbCSjT5EIkJCXIsQTAKcLeUmni5XWqJJBi7YRkMTsCbCWB&#10;FNMr4KdJAis5o8CvmF4liXqtZJNKnDSJTMn8DAV4pfPlgibLd5aExdOUU0JPfQutpdWUZuXTUFJB&#10;TWaBMHYB1Sk5NKRmU5+eQ4ksi1JyaUkppHGfsbD8OcoXnKVBy4kur3gGxBD3ZpfTkiu6PrOUztQy&#10;unQ8mViiJYC9ycBuSZLAROrcgim7bE6vaQij6dWMlLUw3tDBy5o2fm7o5heRPe8s03h2OZR3viX8&#10;Llr+bx3veOucQ7ck0NgOO/4WXC8s78mrTa78n2s5DBz0ZTisml+GfmXAII2xyBq5H1G4eTpg88QY&#10;Uxt9HCUJ3N2tcXOzxdPXiaBQd6ISwrgV/IQ11vdYbnSTL7VP8G9bvmKRyUU+d7jNZ7Yic2xuMNfq&#10;CvOsFNNfYY7pRWabnWHBbfnMFR+uOESTnFtOWHIqOwwuM+vmLubfPSjAP8l6YfzZW5fzr8um8vGu&#10;L9H1sBIgFsu9zpf7ly+MnC8yNxEXT2c8RV4HS7L6BvgK1sT4CgErFREt72cUFFHV2CKfLZXEEZAL&#10;u6dkFvODAH/7LT/xBML0xSUaCataqtR+uZJg/wS+YtHY2CgiBciR4q5DROe7uzsQEOAp24KE/aUi&#10;aEKBP4rAACmRAvLQsABCQv2JksTJzVfgTJFykkWelKQc0dkxwvKenk5ERQVKQikmFnkhJipLqkaO&#10;7B+SFM4VufiHHPTRi/HFNCses7R4nkiEKuALENNFRsUnKYOaIj84TQPQFKk2qfKeinSpQini2tV6&#10;hlwU1U6rZE+KJIpaZkilyMzNfr9NKk1SqjC9qlTyuSx5LydPnauUvuxskqVCJEpSFPhGCVgr6cur&#10;oTsyl7aMcpoKK6gTY1hr5kfVnns0HXlEh1MI5VJmq9KLaI8voO2ksPycC9TPu0j9TRea8ytoz6+k&#10;s7ia4dJaOuPy6ArJ1kwFbF56mSHZt27ldercQ6nKzaO9qkGYvp3e3BoGKlt4Ud3Bj7WdvG3s4m1r&#10;P39vHeP3FjGyPc/5rbqfCctU3hpl8865mD9yWvjP3uf8EV5P1xpT+ldZMnrMjxeBVfw8+CsjkhRv&#10;xQBnpmWJJwsnIj6ESPFo6h6liuzLyE4hTogoJj5YKnYwWp42fPXoOl8Z3mDJxQP8y/qlLDS6IMDX&#10;FVOrwyIbbRYK+BdYXRWpI8AXxp9rdpaFt4XxL3lxzTGa7OJakbPZbLp/nmnaInXuH+Zz47NseHyV&#10;mZuW8pfl0/lw82eav44qKK2Qe1Ag6iFPQFokpJkkTK9A749foJemQaO+oUkMarqccyyZ+UJAza1U&#10;1jeLsa2gWD6fK1ImXnzYD3cDhfH9RAUoT1ckVT5Pfp9ErkidPPExfy4/KBNjk6u5+QISAUiaAC9Y&#10;XLaK0FBf0fsiWcTkKoOrgJ8h+jlJdJgCfphkowqVAKnCuNkCMgX8XEmA6JgwPCSB/P3dNO3GiVIB&#10;UoSJlVTKLczBPzqQ64/vcsZCH6eUGAKLcvARN+8v+0TJsZIUsIXx0xTr5+SKrleGNV9eZ2paYxTo&#10;lczKVnIoP0+zzJHIKyggW/0eYfNc2T9Pk/H5so8witom+xZK+SuV310ipVAtq2qqKS4rFtNTRE14&#10;KsMFDbQbBlKh/rPWO5224ipq8otpuWpH39Rj9M88RuW6KzRGptHsHkv5EUOe6gdTdcCImpMWdHgk&#10;UJ9ZxEBeJeMh6fQa+zL20I/eu770heRQZyA+4KYdkSsPYzVnNQUmTxgtbmDYO4M+zxQmq9rEpHbx&#10;LqyCCas0fklu4+91o8Lyo/zeMMSEJE/bZ5f4cfUT3txI57fsHqkCz/hVYiymnBG7VJ6bpTLuW8iz&#10;pz/zauhnJuqHyY1MJDYilAjR8+FRoun9vAgRcosRP+cm7OrgbIOTqwNn7YyZdnYvX+tf5rNTu/mX&#10;VZ+x0FCA76THImH9RfZicG1vMs9aZI4AX7H+fIsLLNS5IxrfEx1PqeoV9QSlpvCd7gmm3NjJvHuH&#10;WG58gfUGl5ix7nP+8uU0/u8C/lsOppr2+BKpriViVssqq4TokoXlfTSYUUpCEVW5SCAFfKUASqtF&#10;09c1UCZSp1B0flFJOaUSqRkl7NXzZ9dtPw37KwmVI/o+X9g+70+2zxH2z5aE+KBEXG6+AEEZ1Cwx&#10;kWli+pTBjRWwhkcECaj98PRywtHJmuAQfwG8lB4/Dzy9XbC2M8fo8UMsbUxF7kRq5EianFy60t0J&#10;0ZIsPnh4OYscihJA5gjoRasLONNzMsVU+WPhYseTkAByqiuoaGuhuKmesqY6uRDi0mtrqK6tl6ij&#10;pq6WKnldVqlGT4pLL1VRogGtcugq1Po/HPv/V8hvU/tqPiNALxYdWV4tQJcLmStJoZKpQPZT+xRK&#10;clT4xtKXXc2osEbXgst0WQTTW1Yj7F1Kl7Ho80XnGJx3goKFB2n3iKP3nheN804yaBJEtxjh0qgU&#10;qpKzaRAvMBqaTtOOmzQsOMyzb3SY3GJEh0kwlVFp9JRVkX3xPhH/+i0VR+/wKrWcjqNWdK26x7ug&#10;At419DFywYvnK62Z3OfBW68i/t49zuvSDqpPPqb+00O8W/yYH3dH8FNMF78OvOH10DNeT77k19c/&#10;8zK+mm7HJF6MvuXF8FvacmrweySyxt5W08/h6e2Bf6DcTyGo6Hi530mJJEplVo0K556YMf3M96y8&#10;c47PDm3lX75eyCIB/lL3+ywWT7bIWUL0/jzR+fMsFPAV8wvwb99lhfiWw2buPHB24YqlMZ9r7WPG&#10;zZ0s0DvAN8bnWXP3DNPXLGHGt/P4169nc8fJXDPYLE80vgKoMqIxImkjosM1LXrJIlWLi4rIzJCK&#10;LtiqUthoaqZUsFHV0CISNk/2y6WqslbIr4of7qi/I/KX7SWSTBVyb8U3yLVWCaKqQ0FxhcYXfFAg&#10;LJedn/teGohGThPnnyg6PEJkjzKs0WqAj4A/IMgbX3H/AUG+csG8NRdPuW5rR0tNB5HS9+pRHXEJ&#10;8RpZkiXHVM2LWRL5xQUC2FLKyiooFODly3qRALG0sozyuhrqGhtpam6kXoBf11xPc2sTTU2NtHV0&#10;0N3TQ2u76O22Zmrrq6lQ83XLiyWTczVNmkrTq6VqtswtFteumiw1zJ8vMkZKnDCEcvbqdVGpfK+Y&#10;oGJhlbwS0YblJbIsJKdI3q9UF72QGu94RrNq6brmQvnKqwy7RDNoGUT7fXf6rINp23yTspm7KNlz&#10;g4HkIrpMAqmdc5zWu260lNVSlphNa3oxzSKBhtwj6f7yOG8kUV7POUPfylt0WIaL1i9hIKuMOgtv&#10;gmZsoOTkXcbTyhg+5cqPyy14fjWAXzPqaNiky+ici/TMPEPHFSd+rRvgl4ZBBp3jqVhxjZGvDHml&#10;Fcffml/y8/g7fh54yZsxWe9/xivvXEZNE/i9Ypx3+T10pVeR6BZEsaqC8puLFUuK4SuS61AkTFhQ&#10;VKJ5GECKXMeTTqbME4nzmYB/yuql/OvyBRrG/yrAiCW+j1jk8ZDPXO6xwF5LgH+VuaYCfgX8O/dZ&#10;ccuHrfpWHDN+wGHTO8y7tpNPrm1kgc5eVhqe5Tu9E3K8mXy4ZApTv1uEic8Tzcy3rAJhZ2HjAgG+&#10;SsSYuBgBtPgwkajlQljpqeLBJDmrBS8tXd209PZT39YphC33VYFbwJySXsL++8HsfxBCSlahVPY/&#10;WT5PWD5PtL18R15hmSY+yBSQZIs8yRNw5hSKxsrLl9KSrZERSv/mFYhWUuAVoOUXCjsWyYVTckaW&#10;CtBFZXIRBYgaqSCsqQGXgLuwvJSSqgpKhM2LZL1QsaoAPq+4WHPhC+QCq+ZJVWXyJLJlPa9AGc0k&#10;qQoZsp4jFyGfQs05iUQRGZUuEqhAzqO4tEgMq5TtRGEq1YSaJhIqX36HhAbgkswlZcLgqvNCqoza&#10;ppotFeMXqbZcYfxyVVEa6mUp7C+VpLi2imq5IHXBqfQW1tNvFUGPmT9j9qH0fHmJ9q+u0mziyTPv&#10;JNHzwtw3RdOLH2gTKVNzxIQ2pygaymuoSsyiLquYBjG1Y/7JNCw/Rtes/RQvOkSNuS+tWaX0W4Yx&#10;uM2AwRPWNN53otwjkF41CvRWsFSTh3QedeKninaaLppTOX0PqfN20+UYxo9l3fzeOsL/7n/F5P04&#10;xjc68NN9kUKZnfw49Io3o294N/Ejb2LrGTkqJvpBAu/imxn1yOdZ0ygFaco8CkOq5tt8YUTxLsVK&#10;I8vvLlByQO5dvNzXi552fHP3AjMPbGTpng1M+e4LFhtf4pswC5YFmfG5/2M+c9dnsYMYXctrGqmz&#10;0OISi/T0WanryxZ9c/Ya67LL5CZzr2xnypX1zNLeLr7hJOvunmbpjjWs2bOVSwa6pAp2qupbpMo3&#10;U1FTT2VNLVGx0WJmw0lIjNY0uFQLhkpKhKRyc0UJ1DE0NsHwxDPqWzvkfsq9rK6jqqpWEqeWk0bR&#10;HJcoLKsXX6B6dWsEn1Ua1i+Rfcsq6yivqucDNcahrLJSIyNUlFfIgSpqqKgUzSUMXSpgKROWrKmr&#10;o7JaDiD7l8p2tY+KEvUvIJKlBXJiSjJkSbKkZYv7VpUjLUnTkqJaWSJiIwiXshoVHymaUn5YfAT+&#10;Ib6aNnUVqmdWtbGrXtaE1HhSM5NJyxQ/IaY6XjSoMs+qdadA/TmYAFolTa4AXQFb6fb30qdcLkyt&#10;nGelSKTqf56vAr0mRPYUSUIUV8g2JX1EHhVIIhbKb8iTqEkvoDZWDGhNC90GfvTf82D0kSfdnx6n&#10;Y9FZOm0CGLWNZXSzkTD5BfK3XaY1LIPW1DLas0SqyEWtScqiOquI1pwqGjxjqb5tS6eeC4M+SQxU&#10;N9OXVUH/QVPGZp2ne84pOq5a05aep2lBGk+opP20C89883jRNsi7onb67/jSaxfFm6pu0fzVvA4u&#10;5f90veKdXgKvvrDn530x/GxfLfr+NW+fvub30Xf8FtLC230RklgBDLpnUG8QwrvuN9TXt5GYKiZf&#10;ZENaupBbppBPtvinnDxZF58kBjNafNA5G2OWXjjA3INb2Xn5BPN2rmGpmRbfRtvydYg1XwSY8pmH&#10;Pp/Z3WKe1TXmWF5msdk1PrttwOpb3uwytGa/xX12Pr7JwgvbmHV+PVO0Ngn4d3HG7iF5NUIQci51&#10;rZ3UNLYJ4JvEZzVRXdMowK8XAy5GO1awEhUoMjlU7qEoBrlXLW0ddHb2MKkeNDU0Rpusl8v+xQL6&#10;6toGsgsbuGyZxFnTONJyKqmoqCSvrJJ8SW7F8qplJ6dAyFmS4IMaAUipgCFTtY0nxWoAliHr2SIf&#10;lOxRHUbZwsD5wrzvDWSesIXIg1wxmhkZmg4p1ZyYIvvmSHVQHUhRInuiReMnpCaIDEnXAD5ADHCg&#10;GGIFfNWs6RvkI0AXQ1yQrdkvWTI7SRlnCbVN08GUKcdNl8RIiReAZwiwSyQJpaKo6iEluqKqSlOq&#10;CwW8CvjllRVyAcULSIZX10hmV4i2k3KnzKxifZUg/zS7EsoEvzfAReRIFalKzKDKP46x9EpGTtrR&#10;9NUVum850HnGkubzVryIymXgsjP98y9SM3MPwbM3U2npQ2NxJT1p5QwGFdIWX06Tmi8ridCfUcZY&#10;fQfj1W28qemiP7+GjphcJs+JmZ1xit7ZR2ncok17aJIwfjUD5Y105tXwuqqPN5V9PG/p5VVjBy8q&#10;WvkjtYPXWglMXkvg72n9vDNJZPjLh/xyJZnfEgf5Y/gdfxOZ87/HfuT31C5efu/PwBZHxt3lnCMq&#10;eJHWTk9RM6kC9BTxc5lZSgYK4FU/hlT3DDXOPSuHZCEtbXNDNpw+wOYT+zl17Ry6osN3eD9mRaQ1&#10;y4It+cxHJI+L6H0bYXSrq3yqOrFMrrLwlj6r9bxZffsRy26c5Audo8w+t5mZ59by8ZW1TLu8ib36&#10;l/AKDSIsMobYhERS01VHZa54sWIqhLgK5P5ERkUQFhZMcJC/yJt4iqQKqZadpuYWhodH6O3tY2Bg&#10;SORvp8a0Fsl9rhTWzyiq44p9AqctxW9K1S1UYM9vEBlVLVGuicw/44PiknxNT22gADE0zI8YYWL1&#10;cKWMbAX6NE0iqN5bpbc0zX9ykqrlJFf5AnkvVoCsxs2ozqkUMSNKgijQBosxVkyeU5gtxkklQpRm&#10;u9pHRXhMhGYYQX5JgUaXqw4ltSwsE5kiejtDDLCSO6q1SA01UExfViGsLEZXlTtVmcrKlaOXEqjA&#10;K0mnZJgCeYlIrTIxr+/NrzK3RbJd7aM6xFTLU47GJKvzVyU1LDKEwMhgctwCqBKgD9x0Z/KiK407&#10;HzDkl8RIXi39WZUM51fzzDWFllXXNCMsG5afpvWBK8Oi6Tv1vGhb/5Cex9H0VnUwEJ5L7WET+jyT&#10;eVor4I2Q67xTC9Mvd5F55B4Dex7QMusgdTt16EzOp7Wijs7SWlrElD2v7OFVZT9Pm7vpr2viRWMv&#10;zy3TeLXbkx/3BfHGqpj/TOxlaIcdk8cD+b3qOX88/ZFfx17w++Rb/uh9zcvbIsm+M2Msopx/b3/N&#10;K/s8nkWLt8ktIkOkTkG+kEGRagCQ6yPXvFhIpVSupeowTMxKJSAqBA8xwA62VpzUusjqx1p8E2rO&#10;Yn9j5ng8YI6jLvMttZhjcZFPVa+tAH/R7Qesve/Jt7cfskj7OHNv7mfapU3MuLieqVfXM1trKwsO&#10;fseSb5ewdu237Ni5kT17trD/wA5OnTrAubNHMDV9SKyog7i4aFKSkygTQiuTexUS4i/LEpqb3/u/&#10;/v5+WW8RQlRVX/ykeLnIlGzO2kZyWiI+R6RtYTH5+ZWCQdWRJVVdvEC+MrkSGuArLRUaptrkQwTk&#10;Yk6FgZWOV5pesaRiBWUUVZOgMopKQpSKbs/Nz5IkiRRdHq8BeVSCmFuRKtmi1RWzJ4tezy1SY6fT&#10;NMBX70WKYY5PUQmQrmlvV8ZUhQK+GlujQoE/R/kODaDzRXZVapi8slpKpES16EDF9grY73V8hpxD&#10;sjBYKimSeNGxqkUgWZOQ4VFqPJGKYMKjAwkJ95NtUkITwvALdMfF3R53b0dc3OzJdhLw6jjTesyc&#10;8dACOiLEqOaU0VkhmrmymaGYAsZ0A3i26R598w8wuvgcE1dcGRXdX7LyAr0iiZqOGDCeWUnfNXea&#10;xJgO3Pflp7ouem47UfvpQeI+3ESetikvS2oovWJK4yMPhkJz6M2upqeime70Up5WtvOypoeJlCrG&#10;XLP4LbyRmP0P8Zm1m8qlV3h+wI9fL+fw+lgif/Nt5f8a+ZVfn/3IL89+4d8lfu96zm9GufSus2Y0&#10;tYFf217Sc8GHCdtU2qpFT1fXUiVVsVSuYUmVSFfR2arqK4ApX6XGOanOwaCQQKytLdmwZwfrH1xh&#10;h8icVd7GfOl8jy8tb/G5yXUWPj4nbH+ORY+uskBLm290Lfnq5m0+u3aE2Zd388nxNcw8upoZx1cz&#10;6+Ra5u36iq/XLGHrVgX81ezZu44DBzdJbGb//o1YWOkTHukrEiecVFESxUKOpcU5PJGqozpPK4UU&#10;e3q7aBbwK7WSIoojKTmBB/o6XNW7w9HHgZy0DMfE3h43N3McnB7j8MRCM8LXx99Vg4W4xHCROjWV&#10;fw4FUE2RAlQB+vtmQJX9BSIf5OKUqmZENZDpfSJUVCkgVgn7Z2nkUYJq/lT/bSugVgmgZIsaJqBY&#10;PT45XtNOrIYwqF5UNbRA08uqWnxUC4xiYflx/z0U8JVhVgyudLxKQgXwIjHF74dHqN7icAFxgIDX&#10;E3cvJw2A1dxQdy9HHJ3VD7XGWU0HdLPSxBM3S1w9bXDzspfXNrIugJd93TwF9J4OuDrbUeQZRJdZ&#10;IHU3ntBV3ECdaM6awnK6ghJo07XnuVE4k0ed6f3iGikfr6Ni9gEG91kx4S3levsVMv7Xd+QfvMFw&#10;XA6ta+/xdI42w/f8eN0owLcJpGLhYeKmb6POJYi+9nbaVUIlldK0z5AebTfGi1voEJnULyX7damU&#10;9bMuDC98wNutnlRtNcZw9krsPt/CwLVQ2RbHz6ujeK6bwn/0vOS/xv/gbxUv+K+6V/yWKxLpTBg9&#10;G+15mtHKROsonl+dp/a+HyNtfXR099DV2S2auZ2GtiZZNtHa2kyzRL0Aqr6xgSqprIVCLKpBIKeg&#10;kDg1p6K6kODSXPzy0gmUe+iSHIdpgh+PJYwig9B54spD9zD03TzRtjbmnMldtpw/zOq9m/li6yoW&#10;b/qab7d8x/Zd69h/cAtHju3k6PHdnDj1vSx3cPPWWZ44m+P0xBI/NSgyPIhkUR8RalyRvwvREYFk&#10;CVazRYkUFgominJJSoyTiMHJyZRrt3U4+ziA6/ZR6Onrof/gFAZGFzE2uo6hwTUM9K9g+lgHR4eH&#10;Avz6Ok2Li9LwuaKtlXRQEqKgUJhUtF+hmELVMZWZrbRYpsZMKqOomifVdjV8IEEuQJzE+0Fg7weH&#10;pWaqXtRMspWuFtAWiNxQoYCtwK5AnyPrecV5GjmUmZchprOYyroKea0GvSVqehJ9/J0FtNYCUHv8&#10;g90ke801k1PMrB5ibWeEnWS0lZ0hVrZG2Do8xsZBTU5R24016w5PzHByscLTxxFP3yd4Bbrh4eeC&#10;d4CHxndEJ8QQGhUuFSCGfGsPikw86CispamqidrKenpTS2ndp0vLjJ1MbjTg7W4B45KbFC38gXYx&#10;poPHHHjmmEyrYwQFB/Xo8o5jpKyBltM2dH2rx6RPFuNNnbKtlmYTb+r1njCZWU1fbRvtda0MqtGa&#10;G27S+cUFRnxT6C6oE59QyOvcJoa2G/Pj3If8uNyJ1weDKDfypzwglt+KRni6N5yf5zvSK3Ln19ZJ&#10;fk3t48XlFJ7rZ/NfWSO8vhJH3xpbfoxp4nlhB67btKjxTaanq4fW/h4GB4fpFHOpgN7W0UZrexsd&#10;PT30Dg7RPzDMwOAoXf1DdIqmHhgep6Wrl87BQfqHhmnq7qSls4vu9gG6ejroHuyis2eAzvZeejqG&#10;JKk6aO9qpaWnm+auDpob5Vo21FPWUKvxYSVCYApLqic/UvxfsKgN3wCv9xJbiC1FmD4iPFgzEjg0&#10;2Adfd0cyRDEUScJFSYKpUQSFUgWio8Pw9/XA292Z7PR4IcJwtIVg7jgF8+jRTQwfnMPc8j6WFnrY&#10;W9/FxekRLo4GeLmb8YEyh6o1pFCZw+oKTZOjauVRzZJqqGqOADdH9LxGQ0sZVPuqlpxSNeRT2EBp&#10;atUmX6Q0omoZkmNU1on+lqpQVl0pel1eS1VRDB+rqoNIKdVio8bSh0gGh0QEEBYdjKOLLV7+7lIZ&#10;QnF0tRXwmmL/xBATc10sbR9g72yMhc0DAbkB1vaPsJTlY8t7WNg+xMbRRLYZC9gF5JIk6uGtvgJs&#10;X6kGwWGBhEWFykVVI0STNEmpBrCpvosc5VVEB6pOjiop/7kPnUi/Z8dgVTO9AsDWknp6RN40rL/K&#10;8LQfBPBXGdlsQd2yG/TrPOHnoBxGDlnQdcWegdQKBgoaGarpoLW6kd7MMnp80xgva+epGNunxU0C&#10;5jrePAyl85wtQ1lV9Na1iXcooXjDRVpmH2HMOoz+kga6i+t5VtvF+N0Axhbq8dPnVry6HMdEaju/&#10;tj/n3/vfaTT7wC57Xjtn8x+Tv/LGvICfvwvkzfF4/nfdL/yRLAA+5sNPSa08i6lmIrycZ13jtPX0&#10;0iiA7FFPK+4WsAqAO7q7aZOE6OwfoFvA3tsr4O0aoL2zj87eAQb6huhp76ZPwD8gxrKxvYXmznb6&#10;uiURenvo6ZEk6BbDKZ8fGhhkaLiPsdEhRsbGmZh8xvjIOGNjE4xMTPL02QtGRsdknzFGnz5ldGJC&#10;E4MjIxLDDA6MMDYyIZ8fZWREHU+StLuDEfmOIUmygd42entaaW8XcmmWeyRRK4TZILhrrG8gTe5Z&#10;XHYh6cnhZCRHkKJmXyVEkBAbRFJCKMkJIRKhfFAu2q6utpa6hob3Za6pngbVmaTJ0iaq6xoEuDXU&#10;1tWLvnrfWqI6lsqV3BGAa5JFQK/R5VJ+VFOkmvRRUJav0fZ+wd7Cti54ejvjJUzrH+whEsMeL181&#10;5c9GQGorksQKI9M7wuwWePs7CshNMbd+gLnNPUwkW81t9AXwjzB6fFcS4b4mKRxFxjzxsMXd11mY&#10;21dYO5hoYYxENbJTNdGpHj0JNS4jS4zcP8ZpZOTKeeWoZrw8qUi5koSiZ2VZklVE6i0rGhwDNbOk&#10;2nwT6ahqoSmxgGo9Z0r236NB34134UU8t03mJ7NEnp1zpmXpGfJXn6HRK4Huila6alvEE9TRWyZM&#10;mltFT3Ubgw3djFV08DS2mNHN92n79DAtpj701rfTX1ZPraEnlbvvMuSTQqdo/15JnNGmDt5kNTKy&#10;25pni+7y4pQXv2V38EvnJD/1TPC3nE5+tReTG1rP31vH+SOum+HNXrzUSuX/6vo7/9H7Cx13AnmZ&#10;3MTT5Gbe5In8Gf+RHgFrmwC4e3Scjv5BugS4vQPvAa+ib2hUWH+Y7j55r09t75N9uiUBumkXALZ0&#10;tNLY1izVQRKmq1P0di+9sk//QD+DQ4MMDw8JyEcZHx9nfGyMCVkODUkSjIwyKuAelW0D8rpXVQ8B&#10;ujp+/6AkoCRfT1+vrA/KcYY0SaSO8/zpBM8nxnn9fJKXT0d5OtzPs/Fhnj0d5sXkqKwP8VItx4YZ&#10;Hx7g7csXTI6P8WxynKfy2YnxCVnKuYwOy3n00ydJPzzQxwfNTXW0tDTQ2NQgEqeE7Kxk0tPiJRJJ&#10;FM0eqSabiJZW43ZiBVjJIkHyS8T5pyr2jiIgxAsPkRAuXnY4CRgfmuhhIdLDO+gJbr52mAgrm4th&#10;cXG3FMDbCPgdeOIqcsXBSLS2pcgQM+wcjUWqCIvbGMi6mmtropEuDk8E3K52kjiu+AX4aCa3hEeE&#10;iWlVZloZZNUSJI4+9z175ygXX1yq6axQINcAPef9oCQ1PkP1DKru6v8+ZkMtc4pKqEjMpkDXmjGR&#10;KkVrL9Cm785AYiEtjuGMljbQ1djKc9HHb0qEQQ1jGV56TyrAbQI+2cy1/8d8crRsGQjIpjerkv7K&#10;RgZKG2nMqWCwup3hhh4Gatp4USRAPviYgSlHaLrvwkB9GyMZ5YxF5zGeXkaXGu+fXsRAWbPs387z&#10;pn7e6IUwsegGg0tv8sv9MP5e0s1v7RO8M07n3UZP+lea80IM8L93vuG3zEHelY3w68iP/GfPa1rv&#10;+vFcgP+m6SVjhT28G3vHQIeAvr+fHpE0HcLerWIUewR8GokjskZFnwDv/VKAKYBuV6AXwPQKsNu6&#10;u6hprKdVJEyHSB4F1j4FegH8qLD0mAB7cnKSZ8+eMaHYXMA7KGBWyyHZZ0SWw2pdLQWg3QJClTAq&#10;ebpUJZLjqWTqEdk1KAmhQPxCAPz6+TNeTY4x0t/NqFSBp2MDEoOMDPZIcowwKcAeHxrQ7Dc2MvQe&#10;7AL69+c0wtBgP/19PVKZOhmW434QFe1PRJRoXSkFoWHeWJjf4cHdy1ia38PK4h4ODiI3TG5yW+8s&#10;Bqa3hGnFKSu37GIquttKGPgOTq6meAY4CNgdMbfTx9rJEEvRUrYuJpIEwtbC2DbC2I5PTAXUosFV&#10;2D3G2cUaa1tj3Nzt8PZ+gq+Y04BAb01zVnyC6pEVWZKVrRmqmiUgzs5V2rCIbA2QJf5k8Sy1Pa9Y&#10;jLAajFSmkS6FpRWayC9W5kwB/n2X+H8foffPaiAJUx6eQulNa/pdI4hed4oGHQfGL7lQv/UOw8nF&#10;jGSVU27gQoVFAEPnPXg6X/T7bhtCzz3EcfVR2lffoeOLm7RdecJwoTC+JEtnbjWj1Z28S5XXxoEM&#10;B6Uz5hJHybpr9PklM5RTRf9VRyq369ATmMRYXg1t0bn0V4kEqlLDknuY0PFiaMFlnn12i7Hl9/nZ&#10;NpP/0y4gt8lj7IsHVE89Rv1tR35uHOE/Bn7i16c/C8Bf81vvC9p1/XgRVctv/b8x7lvOu1oBtjB6&#10;q7B1S5fo8s5eYX9hbpE/iuX7h0c10S2V4B/RKUnSJoBsFUbuFYbuFIDWtjTLMVQF6NKAVTH2gFSN&#10;4WEBnzC8Av2YsPSIgHZoVH2nsLgs+1RFEMAPyHEU8EcE0EreDPwJfHUclUAK+N3yfarJcnR4kKfy&#10;2ZeTT3n9TBhcWH1cWH9idFAqgciioT5eyXb1/qQk3UupDOOy/6TIKJV4T2X5VNh/ZHRAjidyTRJ9&#10;aFAY38rurrCqGEP7+3h6mWNhdRu9u2exc3jAI+PrIjHuio7WRefeKXT0z2H95CF2rsbC5Lo8eHRd&#10;8wdqCvhOwuiObla4+Tjg4S8yxtseO3HoNo6PNfN2PUV3BwZ7ERkVQowAW83eSpJQc2OVcdb0wOa9&#10;7xzLFSDnKSYWQKrhpJkCUM2wUgFpZl6RZj0jJ09C9TrmaqRL5n9j9n8y+Z/xD5Ar6aPkjWb/P8Gv&#10;3s+WKMkupsshkpYH7lR4R9AZmkm3mNmuPY+ZzK2hScua+L9uxnLqaipuOzN+RQD5KIwJqQDjT5KY&#10;/PYer2Zcpm3jfQZSymlKK6Yzv1Y+28T4URvGBLzVhx6K1q9jRAzzcEUznf4ptH5xkbHPLtJx1UZ0&#10;fxntkmQDZS2MVLUzUFRPu2UoQ9tMeLXGnOffWvDyfDC/+AiY9TMYW2tM/vJztLnH8K5ljH+vHuf3&#10;8AbexTfxt5431ItHeBpayd9HfmfsfgLvvCsZbhuiqbWd1s4e+joHxNR2i6RRwBsWthXQSXQobd/d&#10;L1KmTySPaP1uMcSSIH0C7LaubuqaW2hobRXJ206XgF8BtF+ArwGqyBmNvJF9FcD/EQr0bSKN1FIl&#10;g0qKMQG+qgB9AniN5BHQq+qhkU8SKpEmhK3H5DPPFPNPjGqA/3x8VEA+LGAXYAu7P5ftr14858Uz&#10;kUPC+E+F6ZXEUUn4HvwK+JJ0IxIidzTAN3x8WYB/X0B+UVhZl8fm2mIm9XBwNuSRML2hmQ53Hl3h&#10;tv4FHprexML+oSbMrPU1elsZSm9/F5E7rpohrvHJcQKmbJFDSuOnCwjVOJ88TZ+A6oQqUk/AEhZW&#10;Q0ZzVQ+whGLzTA1rC2A1j4hTMqSEDDVuSI2nVkuJ7AJhZwVsDaAVaFUog6qArkAvVUGO9w9gq6XS&#10;8MnpWe+1vMQ/tL+KfzK/HLO2RnyNXThhh27RXFRBj8iNNv1A+m3ieSXsq1pwMj/aSvKWC0yI+Xxe&#10;1cVoSTM9de2Mh+XzbKcRIzPP0HnBnuGyNloKamgta2DYPY2hRVd5NucCFdtvMpxfxUh5C23FtQym&#10;FNG16Tbjs0/Tu+8hvUn5tOVXi1dooqewlrbsMsbEGP8aVcd/3kvjj72+vF5mzE/7fXm7O4yBr22Y&#10;tMgWdv+Ztx3Pee1SwOBGK8YvB/NfjW9pMIxkLLyKX579wSvLQl6fjeB1sng5Nbaluob21k4Bcaum&#10;haanT/Sv6OoOWW/v6KS1rV2A3SkJoRKgS+Pr+gTcatnY3CSesF7kcSMdHW0ac9ujmF9kimLbMZEd&#10;Sqb8QwINKeDLa5UoitlHVSWQ7Zr3ZH+VGL3yvtL9ynOoBFK+QEmkfpFZg3JsDfAlJmXfZyJflPx5&#10;+/K5sL0wuhzjuQK9ev3qlbD9pAb4Y2KuR8VIj8vnRuVzw5JAfSJ3BpXGNzK9ItpaB32Dc9y5cwpj&#10;kxs4OD7SyJgnrpZY2hlhbmuIrZOp6HRrXNVTF/xcCQzz1TzhQA07SMtJ1xhbZXDVaE81BkaNAVJD&#10;fytqajWD1gpKSjX6WzMFTIG+oEwDuIw8AaiANVMlgABaLVVkiw5XQ07TBLwasMvrDMXoisE14FbG&#10;VXW2vE+A96B/30qj5I2SNv+YbfPfQwFdY27Vcf9RBSSqqutJcg/CZNMh2gMS6CuppzmzgtHiZiYq&#10;5abH5tGo68igXyKv2vsZr1e6XfR7aQtPJUE6F52mY/0NJhKK6RMzq0kckTuDQTkC7rtkTN9N9ll9&#10;xmRbtzB5fUEl3aVV1N6yJWHGNjp0HeiNzaG/oJ62vCpaMkvok6rQ3yGGLb+dN4edebHsLpPLbvP2&#10;ZCA/bQ+if5EhvwTW8kfDK95WiCRwzaRy3hWadlvyv0smab8dxnBcPT+9+HfemRXybK0jT72ySUpJ&#10;JDU7mbycDHIy0zXN2GWVRdQ1qq5/NYIxi4LiXKrrKqitqxZSqNFM7WtqbKS2toaa6moaBPhqvbm5&#10;USRTuyYUoAb6xaAqcCmTKr5hYECBrU+j2ZV8UduHFdgVuwvY1VKZXMX2g8L+SvooXa6GJij5NCZS&#10;Z0K2vRJgvxLvMKGMsiTPM5E1z4XNJ6TCPJPlc5FXL168EPC/1MgbBfhRMfAjIt2Ume6XpFaGuU0S&#10;ul+S/AMzkSzmlqLTnYxwcjAmUNg7OSmCjIwEiSTNjKm8vEyKi/PFNBYImNUkjlIBdBXlEmXVKqqp&#10;rK3V9AQWywUqUmPd1fMNJd4vFUsrZlWSRcAq4FQg1DC4bFczatLEoKqu9HRZpqlZU7JMys4hRQCe&#10;KsmRKiBX6+nC8FlF7+WJJpSskWOpUAmlAF9QokZhVsq5vo+isvfjsgtVQhSWahIrN//9Z5WMyhKZ&#10;VFIpN7SgnLJjBtRuuUVvQj61RZV01rQwVNrMaHolo3c86TsjciOphKdiWEfrheGE0Se/0mZghiTM&#10;CQNelTXRKxq9S1i/K62SgYwK+v1S6LALZii9mN66ZlqE7Ztyy2mUqlYbn0aunQfd6qkLyfl0xOTR&#10;kVCkaRXqqWpmuLlXM1jt6fdmvPj0EgPrdfnRV6TSxUAmr3vzX8n1vDJJ5ZVnKb8XidF8FMKoRw6/&#10;pYsJ3W/LeEoLv0/8xpvrMTxfbcdQXDlxQlapBemkJEQTHxlOREyY5tEsmdlqeEosYVK5Q8MDNEvN&#10;RKMQWQ8N1DycSU1DzZGEKSxQc6EzRJ5Kksh6SUkBlRWllJYUUl0lUq+5gbb2FqkI7ZpQwO8VLzEg&#10;oBtQ0kaYXfmDf1QFZXBHRMKMCTs/nRAWl1A6/bmAfVIkyyuRMM9l26gkk4rnwuqTyryKAVfrzybl&#10;/efPJV68N7WSGMMjY1LFpIp099Le3imJJ9dHpFuvxAc5OSmUCaBrasppqJcMbmqiva1Nol0Tne1S&#10;5pWea20TbdhGzZ9NnFWqebO2TkBfQ1mVmthRpQFzpmJxkRApwqIpakCUaGrFzGr+oxoFqUKxf4Ea&#10;NakGkKkZNGWVFApY379frBlBWVAqofoXJIkKJZnyVQ9iiSSM6myT/fLkswrgBQJmBWxlZMuqaqis&#10;qROWapBS3PhnNFFb36CJupoGamqbqKhT3d2NVMvr8qo6KsqqqKqso1tAO37NjaovztMYnEhbeQ0D&#10;9e0MiPR4Fp1P5+rrdM88TIeeI8+F9Z/V9DKh7cPooiu0zz9NjZjUpzkik+Q72sub6UgqpVVeDzdK&#10;qY4pYVgqw3hwrsb4NhVUUJ0rwC8UJq2opaWoiuqodBpishjJb5B9GumtaGSkupW3zUP8GlfHmHoQ&#10;7F5Tfivv41fR839vn+R1sCThLhde3Enk58pRXg6+4vfhH/kpu5va4094mt7Gr5O/MH4/moEjbkzU&#10;DpIt1zVHzYdQxKTmpRapXvH3A/1UqGEiagabmlSkhoOoAYxq4GKG6gOR0Ez41yyTNENDMrKSSUmN&#10;l6SIJS1NzdMW75b6/tF9GekpkiR5mjE3NUKMzQ0NtIpEapKKoaK9tZnerg4JwVrb+/URqQqTwv6q&#10;KfOZmGQF/BdiXjVNm3+G2j4mCTMsiTOhpI4ysVIpnklyKI+hEkj5jk6Rab09UnG6eiQBlSRTrUYi&#10;dVrky1ra3hsVpd+aW1rE8LTT0toi0UqzLJWWq2tsoFrAowBf/ifY/wlgJWM08uV9M2Ge0vACRPW8&#10;EzUeWsmdGgGhShR1jOr6eqokqgWA1XUCzMYW6ppUNEvId2n6E5qob5TXCrjy2RpNf4Jo0z+BrfoV&#10;1BDkKjmPuj/Xm+TzrS1tmmhuEu0q0SzHbZLjN9TLMQXsNdWSAMK6NaLpa6skEQTwZVW1mu8Yicmn&#10;fYMuLYeN6EjNZ6Cwmgn3VJpvuTAZlUv3cVOalp5nzFPkTucQbxOrGFrzgF+2mDN50Y2exyE0x+fS&#10;oTqwKgXcYlabcqp5nlpHz/ePebrkNpP7rOmyj6JBqkulXK+GnFKaJQnaciuoEuB3ldQxIBVDSai+&#10;4gZGKlt5Wd/HTx3j/JjXzmRcBW/bxnnd85y3o28YCRCALj5F0rfXeJYm+46L3u99wd87XtJmGi+V&#10;q4FnT3/jZfEgb1LbmeiYEI+l5knIvZFqWFEplbpCqrYQTHFJiabnXj2WQ41+VUO6i0vLNZNWNJM9&#10;1FKkqprZpOa5qgFueUW5Uj2z5TP5coxizUQhNQymXORuqYC9VBKsTKJCqQSJyooyKkuLKBcFkS/J&#10;FCOVJC4iWJYBRIf4kxgVSkpMJBlSXXIkebLEM6qnq9WWFlJfXiJRTENlKe311fS3S6K0NDIsSTPe&#10;L56rt4PxgW7Gh6SydIuf6GpjsL/7T/nVq+lRbpRkaxDsfdAg4GpRQBGTo0KBvEXA39ystr9fNoq2&#10;q5OdFXBVKCCrUAmgQm2rq1czpBS7vo+GpjYB7XtA1zY20SjVo1EqhoqGllYNyBvk+xqa2+V1u+wj&#10;r2V7fUuzhOzfLIAV4DbJ59U5Nsm+asKxikZ53SjMoc6rXs6rSSWJLDXnLJ9rbJBjSHKohwzVSqLU&#10;1YoeVQlTKwkjgG8Q4Ktkq62ShKmoo1jOv6Gxnk4tWxpmHWXQNYaOihoGk4ro3qxP26zTDDhF8Ty9&#10;ilFh7BcNfQL8Yd5FiSRZdoHnn19g/Iawbn4z3dl1AvYa+ovb6FVjb7JqeBZYwPB6A37ZaMr4Fzep&#10;33aHnlRhwDypsjllNBRV01RcQ0NSASOxJbTe86XdKpLhkiapNs08F4OrHhf4pmucN31i4Lon+Llz&#10;nF96X/GmqoekI7pkfXeDyTspvIpoE+C/4dXgCxoc4ukTc/ti9Hcxdz+JGfwbw31PBXQC+sr3xFUk&#10;rF8sRKWZkCLAVkO6S6UCl6lJGxIlZSpq3odUwMLiSvLVaMeC0vceq1AN9c7XVOpCNQFIVQ2pHqp3&#10;v7JSEqBCEryyXOSP+IVa+Z1NYorrxNtUlVItsrmqVCRSST4VkkDl+VlUiGwql0QqEwlVKlEmMrso&#10;O50iSZKCjFTypdrkiEdRr9V+pbmZlEhVyk9PoDAzUdZlnwxJmBSRZFJ94qNDiY+JIDIylEhJMPUE&#10;ETUU4oOG6lrq5CKoqBd2rhcg1wuoGwQMjcKkKuqEVWsk1DCFIpEXatCaGuqghv9qhjxI9iupUCEl&#10;W0W5XKwKAU6lrFcKo6jhAGqwW4Uco1y+R7F2jTB/o2LjZqkyqnVBwNogyaBaDJoU+BWYNckhQFbJ&#10;oprQJDFUNEklUvv8I1RVapLPqfEmLSLT1OcUg//z++Q3qJk9FZIAlUrayDkVq8SVG1sqMqdYzqdP&#10;mLp9izY1312iPSiJZvkNvfEFNO81IOvT/Qz5pzLWOchY2xATjf28lfg9R0r1Vi26xbj2njSWClFL&#10;p9L3pSIVs+vpKBa9n1nFiBjcvr3GNM89TePUg/Rdt6M3v5zaXGFHMfmteWJ0i2oZzhIW0/Wme85l&#10;2tfcYzKiWCOzRuqE6UXr/9Y8wq+tE/wioP9dwP9b5yt+GnzHu5IufjHN5+WucIaPRPCq4bkw4CTV&#10;zrEMRVbyZuxX0dWvmBTJM6z+JLmyXvO7FYvni98pEbmpgF0kZrtUwF0sv13NVFLrataSkqIlUr3V&#10;UjUcKEmr8UwimZTUVddXVXRFhuo6qwnj6p7XyPXWtP7IvVHEUi9Sur5eVWbR/6IymmXZJNtVB2qb&#10;MHer2i5muV2IT73uam/VhHqtolPWO0QadXXIttYmWuSz6jPNDXU011fR2ig4Vv+cKYlUIEmjnt8U&#10;GRGieTKIp4czzk/s8HB/oln/oLKwiAoxl2pZJXqvXiWAJgnkIFICG+UH1MtSJUiNSIJKYQT1/MUi&#10;kTSFYk4LRdMXS8kulfJZIReuTBihTNYr5eKVizmsUkvR4GVyoark4lXJhVTHqJVjNUqVaGoUoCoG&#10;FjauEQBWSwlW/zyohiKXVkhIspXLuaiLWaLKsTqWbC9Xs6uknJaosUMSpcIsaqiyGl6haUX601P8&#10;w1u8nw6pWK1S3isnW7bl5Im5FcYrzyuj55E37euuMmgTQk1uMfUiRdRT1EYC0mh3iaS/somhuk5e&#10;V/bwY3Ufr5uEgas66dN6wuBxC56KB2gRQHWU14uhLWcouYTOtBIxqmJaU4uZCBUm+16Pgm03GI7N&#10;pk4AVCWsqb6nzSWGfotwngflMqLtwfjcazxd+YAh7zS6qwX4wvqjTd28bB3idfsoP3WO8beuZ/zW&#10;9YqfB3/kb20/8rtlHc++9WXyQDhvysd53jlBTVAmw3FSfUJKeVU1zOuxHxmXSlCkQF4k0kVJHiEt&#10;9VyafHmtJmIr8Kt1FWrWkrp+eUVK0qjHMaqBhsLo6npXyn1RrT1q0reSrFLlq+Qe1kuVb1CVWqq4&#10;IiglkdUAtXoBaV29qqxScYXElORV5KTUgprdVyvv/SMa5DMqYdS6mn+h1lVU16ph6dWapWa7vK+U&#10;iOYzAn6VVI3yPerzmhl4Cg+akcTip8TDqiivUNWogA+6REKoaJUT75KTbRe2bJGTalInJECpFdBX&#10;CcNXCXDK1QXKyiM/M5diAU1RtpQ4iaJcMUdyE8sF9BVFAsxC2b9EkkBuaoWsl0liVAjYKqWcqmWF&#10;uumyrkkK2a9SbkS5vC6T7cpwlYrGLJRkLPh/U/WfYXJV19YorF9fvM9933PuG5yxjXHENsY2zjb2&#10;MRhjk2yiyUFECYQQKIAQCFBAEeWcO+dY1d3V1dVd1RW6cg5dXV2dgyLY59x7/3zjG2OVtg/vj1V7&#10;1w5rr73WmHOOOVfYdJIlYD0ULnuXnYkVz2MSuF6WpVcOsb0XNl7TLSHkVmbbxvulyTp5bVeXzQyv&#10;1v9unrd19VZ6enlfR4cdLXSa3afaELl7LVw3PEgq04wAwetvdsBPKlJscqC4rdqENYv+pJkCOOvL&#10;oBTOYZL0Y64ngsl+CoAnitjQCDJn7PDd/BqSv1qD0pYmhKp74KMAZHi+2B9ErtuDqI3CTU3vZr2Y&#10;xaae3oTsz5Yj89RWFN8/jcB3n0Lq+88jcbiRwjSM0T7yWF8CU8E85kMFLETG8TG1/fkMwR+bxCcH&#10;gpi5+QDK3/4As+87cCExh8XYBAI7m5F7swmlZ07hvC1Lh3EeZVKlHoebdVEJLHSzvu0mGkaws23s&#10;bAetRiDga6peu+rPxrboVZi4h8fV99JtBEH9J126n1a/S+3ApA5Im9qHwiEh0XxrreRhZsfJN5Ti&#10;1DkKVDfbqRLm1kQh3kOKZOZG/9PR1jyByrqX1twL+RWdXZ3MR+1cccp1jdOl5WIq95tjPK+h9Zox&#10;qLkdZm43aVkP/Yt+lmnJsKIb5LoumjUnzZ/WLxmQs0Og9xFY+q/9fmqGAVaUAKooiJP7/Vf3B0lr&#10;hthAGsY75KSjSN481DeEEQ8piJvUxe1DxE/T5iEdkZang+kl3XCLQxqBYYUTjN3tLGQrC9jeiR5W&#10;uFb3dRAcdgLUocnRBG1Pu41CJ8FQVKIf/WygAZVDVobafEjCJAGSReqgyeugoDK/7tYOtDNve1s3&#10;eSArmlq9m3mob8G7rxaJpzcjunYPcnY3Rhx8j5Y++Hto8V7fjcJ3nsfsshOYaxuho5nBtJ8cnxp/&#10;Jpgl+DPIBWLIDIWQckeoXW3I/fptTFy3CqkHtiPXRfN9ogvjDR5k+oKIuOiA02kO0aENsAxx+yBy&#10;z+/C2FefROJ3r6L4UR1KKw8j+8xOFEmT/KxnMxFmOIoFTxaL/jxmQ2WCexafFGaxcKQXMz/9AHNf&#10;XoeJO/di1j9JSnMRc/4SAttaMbfJgemHTmKxJ49CcZoUaMrQGr23ltazsf410byH+6I+ipJ1icpQ&#10;GLq1VfSMSSBVh2OXjYBn20jhdCgczX1NYNcsqE71pXSyznlc8zbE/du6WO9miieVD+818zxsivJJ&#10;iCRQ3PZyS+dYHZ1aG6m9o91sOzq1DhLv5f0aHdx1dV+jhLUKcjePdfM5mjWmpWs0d0PJTKDSPRRQ&#10;5aXh8Y1MzVqPiVstpLDEWm5BST2nioMr6aUULtS+nfRCW8W9xe0q5yvjX8T5zJgYArSbgOwliJ3q&#10;mFH0RJETbkWRvG7yQG7dFBLN/pEQOXi/aJODz+lnxfdSe2ir/xIsCaMoVL+hUDStBLbLQRNGYXOR&#10;bzrYYFrT3cntEM8NUgh8FCY3y+hmmZRcFA5tB/ksWZJ+vpevi9eTY8uh8zI/7/4aJE+0Ieuh8z3o&#10;Yx40rR1OBJt6EHx+C53XZ5H71vPIvnUc0yFp+gyBRaoTLmCKmr8QiCM7GDFTDifPDGDi15pM/jhi&#10;f3sfE1VOZF7Yj4nnDiH53jlk3CFkqrrgW7UD4WONiPX5UNjfjsDNryJ833okXtiB0d+tR+rhXbQ2&#10;brNkSYj1kKdgzblTuBjIYyFWxGJ+Dh93ZzF6314s/paCc8MGZJ89jrnUAgoE/kSwjJFjfXSsmccd&#10;23DJlkOuMI3R0RlaZBfbWxqbQKSF7mFdS8nJd1OER4sMmESlp+VYlOy0jJqqaLQ869DMu5ZV5f+K&#10;k2tZAIWjZT2IBd7TTZqkmXt6npJdUSOCX9EjnVPo2k4trKHvmugkgdCiBVrzyAgHk6yLtdVKHho6&#10;r6R5JDbmoQXGNB9c83Wl8WU99L+bAqb/mhOiRRDatOVxhWuXWGuN6IMARgAIlIrHrmEAfbyJks2k&#10;/4rRq5NInUWmN/VqamhpN0N7axq0xJ8mLlPieI2uUyeVelZVOepZ1bahtRUaZ9PJ4/polyrdIQvD&#10;itfqDhWLQ2AT8HK8zGoOBGkvgd0nASDwBxSKowA5CfIB+Q+8rp8CICuifQ/9CR+FzsN7h5nMceY7&#10;QG4/RPrlJPB7SDe8pGexOhvS3UOGo4cI+pF+Up1OF7w1nUjtq4Pjew9h4CcPY6ymnRQnirFIClOR&#10;AqYjJcwwTZDylNxx5F0hTPT4kCd4E799FaM7qjG7owX57y3H9A9WIXnvB+aa4p5GJG54GqFH30Ha&#10;Nkwn2ItUSz/KDXR073kLk199CemfrMbYvk4UeH2U5crTaZ4j6K9oInqtGxe705h6qw2j312Pj59v&#10;wt/3ejHTHMV4YgJj44tmm272YbI5guIhFxa9E5gbmeD/MNytA2gl4No0hIRtrTo2oU06po5B+lPk&#10;0eqE7CbF6CJA1W4VSkLQ0b+Sn9XHOpdg9NH3Ug+9lRTmNj4W21IYUAdmpZNRHY7CD4/xv6ytqJEm&#10;PHUxf43T0pxuLXejRb4EfAmABXrt21lmszIGwa9r2i3LoXT1Oq2WJ4EwPonOc6tr9V8CUFlVr4vA&#10;vwr2LmpqrVHSR5D0UsM0E7wCu/YbWgjqJgKaWr6dGr7H5UYXtaid4LIRfBrdqLXK/znMQKMp9cIE&#10;dBsrrJXS385KbFEPLrcd1ARtrNBOnu9knkp2VqS2sjKyNtqXNVH/gM716HkEvd1we2oh0Rkr7CZL&#10;wHIb68D9AUUlrm61ZoydAmy2LJ8ErZ8NLcsxyHcbIagGtRRgh4MA8yOhcfROH/y9FLqGdvjbexE8&#10;XI/kyVaUvBGMazHXYBqXI2O4nCjjPJ3ImZECJr1JOr9BZOnYTe5pweQju1B4+xSmNlYh8c1nkf3K&#10;UiQf24ax4ThGT9JUf/tBtNz8FHJtA/CxHiPBEUN7RlbtR+qW9Yj9cjUWt7Uh99oRZA+2Yno4hUsN&#10;Xkw+egpjv/gI448cx8TKcyhe9wKp1Tr8oyuLS6OXMBYdRzk7i9nkDKbawpg66MT4jh4suFnW3QMo&#10;PH0UIw0u9CiOT949IB+L7akozKD6XAhcBRUEYhNcMEEFKh8qpH4qDkX15E8Z/0qamyDXNQogyFH9&#10;pxDwnTSxu4+UVpO7ldS/o6U+5Ev0qA3VplbbEg/i/RboBVRL6wv0SprcJH9Bx3Rek6d0vJfH9L+D&#10;1wvcEogWCoDut/KyrjWrbAj4Gh/TTk3ZQYBpFropoAp3NWl2ejuBo/Md/C/gdyqsRaBb/3WuQnnU&#10;A8sXokZWB5bu7aTkt/F8J/9b2y5WpISig89rIxglUI2kLK3c6jOOKo/5qp3u5z3Ky3SI8ZlKispI&#10;COSAqQJtArX2eUz7WizJSnLilDScuYtaRs6YBF1LT9h4friHQrDnDKKd5NxDAQTpk8Sp8dWT2t/S&#10;hXC3Cyk6plFq9IQ7QQAWcPnEECaWHsbcu8243JPCfGwM04E0JumAlrgdX1OFmR+/i8T1r6Dw/B4k&#10;Xt6LyLM7UT7Zh5IzglE7/aq39sD2+mZkDtZjZPNRFA7WocgyBPWlw9MOjJ3ux4W99Beup/a/dR0u&#10;tQYw+RrB/pW3cPnbe7D450OYfacJ2ZtXYWLZQVweHsP86EXMJOcxHZvB+eAUcoedmFzXguwTx3Cp&#10;LY/Jvx3B9O8+xGgNfTJRQ2puN32xIVrWIbaZrOLw4LCho8OkpgFvAMPDPgwNKVQtK0xB4baXbaR9&#10;ra+kJCttbSUYJuTNvOzMV1Eik/g8Ad4s8spzwojaUmHSXuJJQ0vUNgKnpcEFZO33kNaIpmhJm3b6&#10;E1rHySwrw+u11cBHaXL5C+Z+KljrPv03kUGWW4xC9/ZRoJdYWryZ5qdR0Q6Copmavp2F7GQhBVYd&#10;M4nA0icW28kL2wi0VlKFZoKnlUmhQS3VJnokQGqrkZZ6USM8hvbIImg8DiXTCJMEg+dZae0C+lWB&#10;klBYZWrjdRLGDgqDBNGsgSjNL5DzOcYKmMSXIsB1ro3l6OQ5WTEJsT4V08Xj6oDp5rN0TB0zilr4&#10;e4YQfv844mc7EaYzHh4k8Af9ZhZV8HADBp/6AL69NYhSKNKkHbPeUSzsdGD0+2+h/M23UHz0AM4P&#10;ZwwFGd/cgLG3ajG3vg2Fm95B8ftvIP3yfhTp4BYoPAlv1EwySTv8SO+qRurZrRh/YguS33sSXlqA&#10;1PZTiHUPIjkQRM4bx/jJHpS/+zIyX1uKaTrNcztbkfzac5j48suYemg//r17FOdb4viEDu35xAym&#10;cwuYyV1AIT6FvKeA6KkhTG+nxl9Wh7/3TaD8VjOGfvIGoke6Kz4WLbFXIef2PrhZP1oJzkUaOMB6&#10;GWDbKPKmSJ6d7SUaOcD2GWB7OZnkYylErdC0SzSJ9apgh4452Haio/LNHHyOtrLIg/pmlYIPfI76&#10;EbTtl3VmHrLeEh6nS30K6iPSukmyNJX/oi/qFBuUdaJl8mnoDK2UBFNJwFb/kFPWSQJFkEsgtK1E&#10;/ygk/G8Ek1ZqidHYfBEBXEIgMCu1sQI6aO67WTCbk+ZKSb13Q36TeggMlzcEBwHRzeP9Hh/sfKBd&#10;L+b2VYBK8An4Ang7NazALm3e3KEBaxptyeexQN2shIpgVayAPuOofVmAVmrpTp4zq2Fx20Vwyxex&#10;s3x2OWbk6L00105SFqV+8nony+Uk7RgMRDHoj2DAF8YAj/XRcbWz4mR++1n+dr53sNeN8DNbEN5y&#10;BrFBOp50NpPt/ch3DaK47hhiX34Mkcc/QLrPjRjfOxdMYrbBh/LP1mPxsy8j9vPVuNifxNReauqf&#10;r0PxR2txYVcPpnd0oLC9CeHDbQg1OzE6FCW/DyLf6cZYhxv+pzch9r1nMfvn9Shc+zdkP3MHneDN&#10;SCni4xg2HVelXj+Kz36E+O9XY6HGRfBSGJYdQOqOt3H57DCuRGdxPj6LcmwSM/EJzKao6Qn8UnoG&#10;GX8BpcECxvtymOkpYDE6j4sKaZLvRxsJDlpAm60Lrm4HXJ19GGDbDLG9BsT5WecKQQ8RtE5unfyv&#10;wIECBS62jXwoCYX8J+0rRD3IutS+m+0vy+Fmm+pa+Vp+4sEnCzLsNynItlHELzQcQmwkxhRlCiMR&#10;jiEcDCEcDpsOLk2JdbvZPuZ/GH5aoHAwYrYB3whCvEdJx8KhGEbY3n6f7guYHnrtu9jOxh+5KgCi&#10;U3LAK8AX2Jikfe28sIcAEtB7CRRtBWyzpeT2uoYNULXfJU2qxBduodkRBbJTGq08u5mfQN9BcBor&#10;QbAqr04CtSJYdLJEQ1ipLVe3OtZp8hw0WlvPsbEyte3mcRu3dvJz9S6qI6aXyaEeYlIUN8E96OfL&#10;Bgh0bh3DAfR5/OhkQ7RJcJi6WS75J7Ii7QMDGG7tRfhv76C8gzx+OIJsqwvZp3dg7OntGH/9EJLX&#10;P4PcnW+j0OpBeCiMFIVogbRnYvVx8vCXMbvuJP5/kWks7OvD6DdeQfnal1Da3ojJaAZj/gR8DdSm&#10;Z1tpDc4i8eDbmHz1AMY/akRh7RGErn8KpdWHEXphC2zffxCuJ95GsMWOMIWx0B9AwUeHmWmGFmOG&#10;wjL66l7MPLYf029343xvgWAfw1w0T2ozhik6s3PU+uezi5hITiM5kqf2n0MhWsZ06WNM9aVRfv4I&#10;Li2rRqGK1IZ1obE0Cv8Osm0HWLcu1u0QwazxS8ODXngVleM5n6wf6zeowXeBiAlRD/OYl9cN8p5h&#10;1r/okvpwhuQzsA0HCXovFeEQ69tL8A8TM4FBD0ao9X3MM0rQx/0ELfPKBEkj2V7pICmlhrF4vBQM&#10;H4LqWwrRUkog/AS6P4ggAT98NUroo0D5ed0I23mEefnZ/l4KVYBtFKTCGyZ+NR7Ly2s86mgjNl2D&#10;xA4txxJDJ6jtBVRp3xZqAAFV4NRWAG3u6jPbRpq8pi67uU7glqB0UJJkKWpbO8w5o6mVDx3eBvJ2&#10;c4wVonytfKz8bTR1ojd6tsqgsigpjzZahk7yT13XRaA7WEESRKVBvmQfX7xfPYaUeFmbQY0J0iKi&#10;NH/drGj5EdZWNKrD0ClaC23J+Ywjr4pos6P35c3IVncT1BHkmgaQ/O0aFMmtJ9YeQ/zhDfA9uA5p&#10;mwcJVxhxb5DObAoXqv2YeP4oLrx2FB+TkvzdSY7/xlmMP7YLk41DSAUSyFFAQp10WI/UIv+7Zch9&#10;9i5Mfm8p0n/dgJm3zyD0o2cRf/8kMu4wYlU2ZOp6EenoR9w5jKIzhNKZHow1D2E2nEWukfTkRw9j&#10;4kvPYfHnH+HyDg8uxsvk9DmUUxOYSUxjPjGFycIiJimIk+EJTBUXkOc1c8WPMXqiD4NfewLjP1yP&#10;0UN09tUzPkxeTys26CaYzMC9AKkHHVyC2klwymdyk/Z5adVH/FGEqZ39BJafoPXyniGWU2mw3wMn&#10;2YGSS18ad7E9KAg+glxC4RdIKUghAtRPYfEPEdjcV9+Oj9Y3wP8R1muQSsrDdvHyPp2ToI1cvc9L&#10;gdR9ylPWpJI3LQ4F2OxLUPkullAOETPajwxTuHxBCiy3FJyw8qXwLBFIrSQANnX2GpAKcNLOAl0F&#10;qNTqoh68zvBypn+CVkAlcAXyeg1HJuCtre5RHpYlUer3jJjUw8L2k5+JfvRQigVkSwjaaClauirl&#10;0D2iV5b1Mdbg6vMtQdP9ykf3CtQ2WR9xPVZKJ7WPtH0vG8BOYXOqYbxhDKrRmWectCY7FETcRSpD&#10;elF4Ygcy33weuVcOoEC6k37vGKLMKzTgQ4QaacafxtyGNkz9cAOSX3kEnjtfxHly99lgDvPDWVzw&#10;FjDhziPnSiLD46mz7aRES1H4n39B7DtPIPzsNpT3tiL059Xoe2oDbPsJfpZpppP563kHW7AwFMfY&#10;Y9uQ+c1rmDzajoleD9p/8zii/+M+TP1sIz45G8f5whxm0iVMp2ZJc+Ywn5xEeXQec0H+r41gjjRn&#10;nMIwS6c3T6rUccMziH5/FQoEvnhwxyApI+tSVlM+j3ylXv63y7LS2hofivUsp7SXIKsELVivTDZi&#10;QseVNMdB0T9F9izH1QQ5RC94f2UhYiU+h/9d2mf7yFfQMBZt1aej/p0ANbvXq4GEfuNgyxcx/T7M&#10;r9KzX0nyMRTK1r7Oeyhgbr6Hiz6Lx0EhIWaC9NeU1GEqgVJHaoCYG+H/JXJSRS8EJoviCKgCmEVx&#10;Kkng9BJw1MCiHkwShj5mYudDda+DptHG/Yp2FsjJr3he/wVcgV3cW1pb/3Wf3UWQ8uWVpMUd1N5K&#10;LkqmrhU311b36p4uvpTo0f8ieKy0SpRJ70LnhWWUk6tQrSiR6X4nV5WfoAZyUos5tDQ1NUmoewiR&#10;VfsxvrMJpX5yTmqI0fp+jO5oRH79aQTIw8MPv49s+zAdX5pcCswUgf/Jrn6Uf7AK/n/9A858/d8w&#10;drYD08E0Lg6lsHC0D7MtIWR9GTPGP9xkR3TDQfie/QCBTcdR6CKH39uEsWd3wPanl7DlS79AYO0u&#10;THdQG/56NQq/XocrZ/qRe2QTfP/lzxSs1zHlCSF/oBbRm57Dwi1bsfiOHYudSVxMzuFCdA6L1PjT&#10;hSnMlc7jUs8Yck8cR+qteuRDYxgbW2DZShjdZ0PylvdQ2munxiUt9PkJQNJFtTfrxvKluoUH7kso&#10;RAvbWK+dtJxtdA6l5JpttMqqd3JmWVL5iF10LrWv62y0pGoHJbuOUzEprq8onULkCl8qSSjUU2yE&#10;g0pLIVMHcWCiPcxHoU5zTv9ZLjnIAwSwwtF9FDjty1keonIbJJb6RbWIVR9x4ifmfFQmHlogUSMP&#10;06AsBa2Gl9cuEQ1xshKMBiZ45Qxq3wKnqImc3YpA6IX4YleFQfd2M+NKsvwAXUOJpwnUf2l65WUJ&#10;lbWv406aV1EVl4YIk6b4ogmz9UZi3E+asgj0Fs2RQOqZEjgL+NL0Ehr9N76FnGqWWZ1w1vBZjTKU&#10;H6AeygFWnpaitpES9QX8SDX3I/2z5Qj+/jVMdQSQI4/P0klKhuMonu5F+ldvIPi7VZg63Id0dwTR&#10;QBzlxkFceu4EZn+0Cn1fJDBXbsH5vhAuDPCeF3Zh7HvPY/y5jzBN4BfpG4wcbDRO85g/hml/HCV3&#10;ENHluxH+xTLkl21H45duQe9PH8Vclx/jzx5D8vNPorhsL+YOtqHzG/fC8+S7KLFNLgWSmH/2AOa+&#10;vpbgP4jLezy4klw0S4Cfp2afC43iQmAS/ziXwOy9RzC/14XJ+Axm0wuYi83gSmAK0T+/j8z79eTG&#10;QbaDgEYtzHbpNHVbUYJqGym6bh6TIpNS1HG1n+reOialKQWorRRiq0LEvKaD10gJmYialBMVkyJs&#10;JsKn9uG+Jiupz0c+lyyFkkLW7bxWfqGuV1tKGI0F4vPVZ2OiQSyztkqaMqp+Ha3A0cv2rcwXUP8O&#10;y0+n3MF7FcnRl3BcFEitC6VPgy4RqFx0BiyAWWCraPCAeRGB2gKsRT10TCCUIFhbC/zat67X1k1u&#10;6KEDY219kRS3CfijKYwk0him8+KPJQ3wJQS9Q6RFlGLlp+dZtEt52ShQsiwaSiwtL3oj0Evr29iQ&#10;dlUGzw+RHw7Q4vSzkfTfxXu1jrpDIz99lUktjoAPvmYb7Dc+ivrfLMVMk9fw6vLxdqTtg4jwXaLb&#10;a5HcdAr55R8hft8mTBHI06cdKN+2mQB8Bblfr8IVRxyXfHlMdVKD/uo5xP/1DgTI6S/w/8TzB+D/&#10;0UuInujApCOEwKrdqHl8JXx3v47ID57G9O5qDC5/FwMvbsRETwBztT7EHtyM1EYKFh3b7PEWTLa5&#10;MHGsE+d3t+H8ijMoXbMSl+48gX/U0tfILKKcn8diZgYXP+rD+Q8cOH8ggOjdu/BJLYVsfz8WDnsx&#10;czqIKx0ZTKyrh2/jaSomUljXIFqcBJjqkRa6m3Wl1Ekw91613p1syw4qvg67LAIVjpQdfa82+YJU&#10;MN1smy4qui5e18lrtG3rFnCpsdkWHVQ8GgDnYFs4KFCaa63FBCqrZdgNsDWXWtE7CUollF4BvnVe&#10;1EqRPPXZaEiMgC5wa5iM+mY01shQMgqR6fPhtkLRKDi0NoriVCZLqbNUQy1sWCLQi05oO0RNp6R9&#10;gb77Kui17boKaotrC9QWJfq0gJj7dA9TRXN4TH4SKIHeG05iOESAm+cGK/SGPH+Q3FkOqqXBu9kw&#10;AryeYQmT8hT4RZEEfN0rIRkgL3R6KcC8X1/CE+gHmYY03NlHRywQgX8kimE6xcP87+Gzh5l83Pez&#10;jN4D1Qgcb8XMPjsmHttRGU5w/1pE2nsxQkErUDvmHvsQmc8/jdIbx3GhbgjF2zZg4guPI3fr6/j4&#10;jAdja05hutaFxJaT6Pn2fQi/sAWLp/oQv2EZCjesQInCMk5eb//yXTj6X36Irl8/hthj76C88xxG&#10;Xt6CqWNtyNk9GB9OoNzuxajdi/RIBHmWveQIYHbtGUzduRmXPmhG7q9bkf/bPnziGcNsgRQnO49L&#10;KYL/1SaUbz+IC8dpWfYN4j96SW9eqcH8cw24uJJUbF0z/i//NFIUQCkraWoFITqklVm/orDaGuXG&#10;em7S53P4v5dtrVBwL+vKwW2XlBHvt7NdtLWxjRzEha6RIPRcxYd1bz/PSUjOVuvLld3/9CGaWjWE&#10;oCIYArkokfpbRFHVF9PNvPUJnw4m0TF1UkrrS+Nbml0a3wy5kJ9IAdZWw6RdpMveQAhu+QqafUd8&#10;aE1Y9VBrGuoS88LKlC9VATJfngWzuH8Htya8yBcygOfLaavrxfmVFDe3OLi2OqdkHRNgVRHWfdoq&#10;GXpFzS5foJ98W4DuopYQ6M2zVXGqcFX2VQHQVuWzu1QWPofbPr68rIDK4uC+i/sDcmiugv4/BYCA&#10;J4jN1zfoQ4gH+vs8yPtTSGkoweZ6FH6yAsUvPYzE9Y8id6QOEZYp4Qqi9E4dRr66FMXlB/Af/VEU&#10;V+xD4pfLML3hOCZXHMX0z9Zh/s1zmCOoitX9mBmKYLrLg8D97yLyMIHdE8bkCTuctC61X70FwXf3&#10;I99Dx/q9I+i45s9ILN2EcRuFzEst7QwjTz8gQ2FN+UYw2TwAz19Xw/alu7C4oxafBOhAe/L4hFr+&#10;fLKMy6QzV7ILmD3oxuidh3D+/SHMHg7gSpiO7sEhlB8/jdxdO+H/y0Zc9BWQ9ETRTiC2dRBc8n0I&#10;FstqK7BhOiYFOP63LK7awFhetoHasoPXGwHR/lUMWddov49t0E26ofaWADW0281x9f9o6RjzsTc9&#10;U31G/K/hDerrUWdoO4WhXcd5X0unhq+wrNy3icLKWrRp9KU0PakVrxOV7ScO9CmhIQ+BzvaWgHiJ&#10;Ly8V4DCFQNNRo5E4wqGImc33T+BbBRY3E4UwDic1gektJRhNLyivVVTEul4vZqyCKoMvJJAbgWBl&#10;KOn/pwGv+2Q5LPB/WggsgCvJaljUS3nomJ6hxrE61JSXZVVMvkw9dGYU7x+gAAj44vXWVg6vem41&#10;8M3Ja/tIi9zUANFz3Rj9qIvOZicWatyYWH8Wgz99Fr03PQrf1kOkPEOIaglBgjK9qwFTdQ7Mnu7C&#10;1LI9WFh6EJ8c6EfgL++g/XP3oOWWZzHV50fJl8PocBIznggKTf2I1/Vi1JNArseH0d11SLxzCMku&#10;J0bcI4gfb4bj+gfhvnsl5to9mHBEUKYgaqnwMU8YY3U9iNyzGp0/fgjr/vXbSGw8hE/OuTH2TgP+&#10;UR/Hx9EZXIpO4kpiFhf8E1g8F8OFD30Yf70Ni6FZnPeXMVs1gqN/eAl1D67C/2WjgDeynTsdBDkB&#10;aJzR4coXQwgs1aPq1/LrhA9tVc86b4WjLaHQ9drX9dZW1zR29OB0bQuqmzoM6BUtNPmzzT59r3wL&#10;/Tf7PCaa002HWPRVGJRzLRYgmtrQzLyatKI3cUjFKB/OzBhTm1J5ajafh6D3UskFyFyC6tCiUvZT&#10;88diCQN+TUmNRONYopdSssAqzmyiI0wKA7aJQ1EaDfjJ8foGqFEFSgJSyc3MB30RUzECqQVUC7QW&#10;gPUM65hlASzg6/inr/l00vW67tMA/1/Ky+PWvX3cOplMWI4CIrDLrAr8Sk6aPI/mF/ujGCGNkBOb&#10;2XwO6ds3IvSjlSjv68ACHcRSO4F1thvpxl5kuocR73HD19qNzFDUTP4efvkDDH3xTkyQwpxfdhrd&#10;z27EE//HN7H7+tsxvfEcZg50YdwZQ5G0Jd05iLDNjbg3ivRAgE5yGxJ/WgXv2/sQ7XMjQl48sOJD&#10;hDccQmHzGaQfpR9xqgszWtakbxgzR7uQ+8ZS5H/6KjpXbcUU/ZArj5/E/NdXY/SXb+P8URe1/hTm&#10;kzOYzyzgcunvuNyUQ/m9biyEp7BYuojZ5Cxse2r4Ll58bIshebgTtu4B0hxq9x5pY5sBqurQKDS2&#10;j7aqX9W32lNbA1hurb4eXW9ZCu0bBcV7dV5Ar2Od6b+SwK88lerbbOY+7eu5Ehblr22rHFr1tSgC&#10;RL/N2ta06Ks5XcQfFasUmFgCn9fHrYnU8XiflB7/uwV+0uhAMIYR0uso/ccoga8waSRCf5LUeIkF&#10;ICW9gOHP1Jjy6gUifZzLTX7uZSaBUBIjYTqkTAFy9WAsg2FmrC/WOZkEQOWjCrCS+c9CabiDogTi&#10;fOKGok4SHB1X0v3qFdZ2UD4HBcYMiVA+Aje34oo6PsTyuPlc+QryST4d/dF1qhyzZX7a131Oml4H&#10;NdsAzd4w83X7ggjzuEKZ8/fvROZbyzD61mmMnGhGps2JBV8asQ9rMPTuCRTrbAg8sBq5zXUYI5Xp&#10;eeVdnP6vP0XsK0/hyuv1uNAzgpZ3dyJEAZr41mqkv/8iJk60YdQfQ7ptyKzLkyLwi0NhjL5zDKOf&#10;uQ++Hz+JUG0rhtnIMdKtUXWOrfwIyS/cj/RvlmGx2o4SBWW2N4jyE7uQ/e5LuHzQjksDKYzeTwH4&#10;yvMY+m93IbNqD67ExzDlz+NybhEXy5cxE51GsTuOycgEFornMZuYwZQjg/P0BRZ4LFRDTS+Nrz4Z&#10;KTdDa9X2dD7ZLhbwLUVj4cM6pnZVXes667yAL+AKyDomhaU8tW8FSyzhsBTZp/PUtUoaIyawSwHL&#10;f7M6WE0Uj9c6TTSqEnjRfRIg4UlDWDooXBq9K8WnuSXqz+knli1fYETDHUh3FQ1aooJYUmsezH0V&#10;dMAbNoDxEmAjBHg0mUciXUQ4njUpmSshkirAQ+B5CUAPkzi7CvTpkKiA7GQ+Aq+VBEo5RP2DmqBM&#10;P4DHBvnMYfUMUqD0zEAkBZ+ATSdUgmeec/V4kM+Xo1wpZ8hUsiqhl9t+Pr+PFaPnal/CI8HsJ/CH&#10;eN6vru1Iks9JIDbA93t5JxbWVSPzzEdovXsF9v73n6Pz549jun4AyXUnEPjpMsy9dwL9N/4Ntp8+&#10;h2R9P4odDgze9TIy1y3F3N17MfZeEy40j2D2gSNYuOZ1pL/yGKZ3VyGnAWekSBN9IYxur0eWGr10&#10;sBEj33wYoV89h2hDh5kk4yedSgzxmn1NGLz2XgSufQBT753B7GAYExSejzt9yPzhdYw/tokObRTl&#10;g02IP7AenX9+EbPNTvx7TxKXj/kx+0E3ylvaCPQpFDJM/lEslK5gPjWH2QND+L/6JnFh6h+IpsfQ&#10;26thxgSMQM66E5gscAqMFhYEbh1Tsv7rOgO4q+CVP2DRGQvEEgBRG12je3RM11oW3LTXVSGwnqXn&#10;tipSQ4ptgb6yLzoth5sUdpiK52pZdX+HBIfJTKjh8zSnWhEgsRQNme8UdZcjTEWukGgLrVsnKd4S&#10;FURgFVAFok+DVxo9nMghQtBrG0sW4CPgBECdEyiltQUugdCqFEsD66UEQAFX1sMCsaW5hwlm3wjB&#10;TEsSjmVN/trKophtNG0EQc9SGUIEvP4r6Rl6lsqqd1ClqSJkAawK1fvIOkgwA3qXmD6Dwy0FdiTO&#10;PKk9/EebkO0cxrQnhfi2M2j8/O/R+fnbkNvTgPkzLiS+9xzyL+9A99K3cPrHf0P2YBsmByJYONKN&#10;/DeXYvrba3Hp8Vp8vNWGsd+uRf66p5F9cqvphU2T0xcGgmZ8fv7bzyL0g6WYOMP7dlQhtqcKITaS&#10;mTXWweTwIKX5ALuqkFl3CAtVDox3ujE+HMEUyz++ej8SX70fc++cwHw0h/OxIuZcCaY0Fnc6cfmx&#10;BhRveA+Zr63ApaYIJouLmHYQ+NVRXOpk3d2/D7PP1+PSyBzChQnog2ga5NfPZ3Zc9ZtUb9oKsBa4&#10;BGDVreq4lRRGHF0Y0TGdUxK10Xkl3S8gW2BWkkBYQqN9S7AsIdFW1qKJDqsGKGoEgHr8rSEsGiqj&#10;3vkmhUApZGIlJuDCcpvOTO4L1O0si/HleF7OsixFF8HfT0svYWimU6xeZQmBCWcqCah6IRXeCm8O&#10;XgWqtK3h9awYaVMLbEZgeFz3CuBWPlZeOi9qU6FMkX8CX1pbQI5cFSZZkmiCFiVVRDw1Cn9QS1Dn&#10;DeB1bSI7ZgRPAieroHIJ4NL6/wvNYRLg7Xomj6k8/wyhMvnCcXio8V3DYfSR6uiz8AFeq3H4MWrS&#10;yYEoQm/sQvC5D5BvpqNLWpF97xQiBGmqYwCJo3X0A5qRXXkSFw67EPvtK8h/4zl8fPdBzPx8LYrX&#10;3IvMT56hM+lCfjiF/GAIk6Q55bdPIfyFB2H/zsN0LB0YpbCPeAOkOUPw2wbglgVhQ6UHRzB+3IZL&#10;J3pxic5wkdYi6wpiLJJBeVsdotc+ivytb2Cx3YtLwwV8PDKO0cEkFo65Ubr7AMa/vgHlr6zF9P4B&#10;XJ74D2Q22TH2q21YeKURub8cRv7nO3BhUz8KnpwZVKhP6XfbCBACRwAU+ARKAVRbSwtbSeclFOLu&#10;clotWmMBXYIi4Ot+s2XSed2je3WNNRxGx9TRqX1ZDAmdjtW2dFQcXAJWwBXw5W9qLFi9PvjB/xoO&#10;I+HQvrZmiAzva9OIU76L/NL61k408bzyaOVxhU7Nx6A9ZAekQ0sEUD1UyQKQ9gV+gVZmxAzn5cuI&#10;o6ugekFt9SI28mh1euhFJQy61xIg7csiCKjyBURRwgR8ND1qkp+gFvBTuXED9BCBHoyk4SUwhki1&#10;fASrnGdZFGlupQGW0aSrQqZyWlpGW5VNFSgB0LtYDWHKM+xHm0xgL50jgl2DskJ0IMPk0nI+p+qc&#10;5Nm7MHOoFWUbhWGYjmC/H3E6qDHHMNI0ubmNx5H5xesovn4Ssye6zCjOiV+sw+J3X8PY159G6Lcr&#10;MN7sRdaXQGEwgHS7E+UzNnhf2IqBVTswRguQ5LuFh0bMs7WUYD+1mc/uwvi6syjfuAbpn6zC7HE7&#10;ZvrDZlW1sjeNuToPpt46h/E73sTcG0eQf2IfJl84g7kTQ1h0pMzXzVNPHyEF2ov8KQ8ulP6BzN5+&#10;JL/8Ks4/fhpX3nHiH0+3oHTbDuTOkdqQ85rRrnx+r9NrgCkACuyqS211THUn8CpZlEaA174FcB1T&#10;nX/6Gkt49F/56bzuM9EdWjk51HUEYzO1fD01sfZrCVaBWWCVlrccW2vMl7ZnG5pR1dRqzsvhrW5u&#10;w7nGFtQ20/kV+Hm/FgIWvekZoEWgEDS32Um35TuGYac/1W0nxxdwBJB/goNglVTqJbRvmSid0wso&#10;CVw6p+OGwxOAqgAl3WdpX92j/OWE+khbRDdCBL62QW4FfNEWURhpdml0H7m3NL2O6zol9fhKewvw&#10;Eio9X89RxVpgF9CNoPG54vraflpAlVTe7h51a9O00/wNM694H8E/GDRDY0eeeR8j/3onUn95CzN0&#10;SlOkGTHnCMLtLoT7Pci09qP/2Y3Y/F9uQvMfXsJFAnLqUDuy1z+Hi7e+h4XlJzC2qwWZRhdy7ojR&#10;+AE6xhnmX7R5MVXVj7JHQ3CjSFAAIvYK8LUCWaiLQnfPRsx8ZxUWfrAWpef343xPyHwjV46vxvN/&#10;0upD6hdPI/+HVzH98/cw/5X1mL1jDyZaRzBHajOfmsJUZBwX0xcw1p/BlC0B78NbMX/CjX90jGLx&#10;j/sw/t21yB7vxwCti+loEs/n9p/1w6QYvUCvOla9av/TYNcx7QsbukZJ1wjcSjongOuYsKT/2tf1&#10;9a0ELEFa09JmNPexc9U4VVtvtHqrXULBa6kILK0ugFvAlxDouPZlEbQvQTCDI2kRztbUo5HCoMkv&#10;3XY+l+e1FLyDOPD4yBCYXG5SbCo5w/GVBCCBRC+ll7MALDDpnIBngVlbXaOtdVz36ToLfLrOohsC&#10;q/Y/vdU1cj5Fgwz/pzYXp7eSLITojK638tMzlCwwWw2jayzKY5xblYHXq29BScdE07pYvj5yaZ+H&#10;FEgCFogh5PQjQmDm/Ukk1xyG9zP3IvLAu7hYP4Sxw10o9UUQJVfXJ348j7+L/p8/h9ev+SX2P0ZN&#10;Sr9gfEc1ktc9gMS1D2H8fWrgAIWh1YuxLj/SATrq1OrFvjBiT+2A75crMLe1GRNOvisbIOjwIWhj&#10;PbOhg9SC6Z3nMPCDRxH+n/dh+qFtWKx18doAil2DGKNDO7e1GoFbnoL/tqW4/NBulL/8Mib+bSMK&#10;+1oROd6JcosPF7IUAP8EEh80Yd6ewJX0NC6MLtB65FGkth+78U2UGmiFPSGCzQW7g0BmMv0xAj3r&#10;1VImql8LtKpznRd4BW7tW9dYYLeALtDrv4Upndd1Oqf+gl71GxDEx6tqjfZWxMaiNtpWhKDi5Gqr&#10;3mWds7i/FW7XOc0BMZZBloLntTRKW3s3jp88i5Nnq80QBk08ahUtYzkUBlXcf4lewAKPkvb1QhZd&#10;sf7rJZR0vZIAruMW0HWv9V9aXveqEi0BsCpN11jnte+hNhedsYRBFkQayHqOlacFeOuYBX7tW+eU&#10;hxE0Xq+QqKJC8k9GaE0Ufg3IoY3nECVnlo8RIOfXeHRpfM2rne0OIvz2URROd6Gw4QSSP3gR+ddI&#10;H3q8SDb0I37fO8hc+zhGXvwQI939mPJnMHe4HSM/fBzpu9agrM4wAmpCC752DKHgCNFhpeY/60Dp&#10;1+vwyQ1vYOYHryL//lkkKHRau9NHCuXuGYSLGirJdwhvOwrPrS9j+u7NpCd1GN/bjCsdXuTvW4/h&#10;Hz+Nwio++/X3cWlfB/KP78T822zc219B0+f+hPAPX8LsKTcuxhbge68Ok+e8mNzSTuG0oXDSjctV&#10;MSyc8pI65Wn6qSD6h9HHZwv4ag/VrTS7AKy6FWDVJmovq87VhgKwrhG4lVT/ArbOad9KFmase5W/&#10;jovaVDW2UUDkI4gOVZxfiwL902GlE6r7dI1G+eqY7m2jo6q8hAvdpymy/W4fXJp0ZOtDVW2T2Woo&#10;hBmiTgugsUEaCqFBeRortMQqkDIRQLW19lVgFVwvpYrQtXrhT7+M9q17dMxocgJQ+7pPW4HROq98&#10;rby1tSyGXkDPUMWIquh67es6C+z6b2mbdl6rStczrErXceUlJ1rOuKiTFRVSODZEwAdoTUyUZ0Sh&#10;0pAZwKaJFTGvPtIWRzmUwlwwiczmk/D9z3sQvnEpotVdSJPyFLdWIXj948gv20n6MUIrEce0jTTm&#10;hA3T9iBKpCQJcsksqUxhOIpMtwflXtKoFheSj21B8jMPInvdk3SQG5EKhBEkr48fb0f8ZDdctkH4&#10;7W7kWY7Rj5qQ/sVqLNyyGcn7NuHfmwjguyl01z2F7Hrye/LUEZcfY+4kLgYLiL/6EQKfvQvJzz+I&#10;/LrTuJQ6j9IAqc2ZCOafrMLF51qQf/4sxloiWJj6GMXcFDqHWJf9BJ20sBxCamLVp0Bt1aOl+LTV&#10;f+1bYFZbCQuWNrcERddoX+0nHAgjul/WW/9lDSRclesGzfOsexo7Kr27Sh2kpBYmTPsPVPwQ3a/r&#10;lXSv/IkKBil8BPq5mkYz11vjsga9I7yHeUoIaCE04E1f3lFI858a3xIAAUwvqa2O6aUs0OoF9BBd&#10;r30VRIWzKkLXW9d++j4l3aP8layXqxS4YjGkVZRUQeL01r1WWayyWfufzssqZ0X6Bw2tkTOuCJSJ&#10;Sl21KoMEpZziPlaIm47nCDl2on8EweEwMr4kphwJzNpCGNd4GfL6nnteg/evq1HQupgDPhQFzLvX&#10;Ivr9JzBJIZgZiGBiIMnrcxgbSmKStGiMQM8d6jCfACo3DSHXPohstxujteSlD6xGhsCdcoeR9lIg&#10;6nqQfm4HRm5ZhTCpjL+XlmUohvHdbcj/YCUufu0N5G96Ax+f7MXoYx8g+cVHkFl7ApEBOsa9fmTo&#10;L5TDecz0jCD61AdIPfAOJs45MZmfx2T5E8yfjmDqd7tx/uE6TL/WipkOCirPpbNldLu96NBoVb6X&#10;rW/IAEogkjJSJEz1brWt2s6A8Sqg9d8CpM6r7oUF65j2LSzonNpMeVl56LyShQErDwvo2grUn36G&#10;8tP1OqckIZUAKW89R5bi5Ll6tPO+QQ/psctHLV+Z8Sc8SPMr2qMhzxrCYji+HvrpwutiJSMQV8/p&#10;Oj1EBbAKpH0VQNfqGu3rnCTbylf3WAJjvbz1HKvQSgK8n9pYoNdxJeVjaRpdo30d071KVrmVr8qj&#10;c1a5rDLrXm1lWWQFKgOnNGeTHHtPIzJHSBn85OqH+5C9fzeSf3gXqQ8bsDCSM0OQp9rp1HYOwd/p&#10;II3xI/bKZgz/99uQvuFpXCDdmCHPLwzGUHRFCf4YSvWDiP5qNbJfX47xB3ZgrsaFSLMDE0Fyf2+S&#10;NCOJnJfgdsUw1uBClvQp8bl74btrFaKdTkRdAczUUVju3YTyV19GkQJwodqO2f018P30WYReP4Cg&#10;kwLbPYicK4Q50pYrnXHMvV2Pi1VDmBrOoEhePzX1CRY6knB9dzmKd+3BzLudWBgsopydRiZXJs0K&#10;mGHHLaRsGm48QOunOlf9yV9SXaperfaxgKq6VDvovwVu3SfB0Xm1s9U+EiIdr2nu/Gdb6bxlVdQ2&#10;2ldeFgtQHhJA5a3na1956XqdU9J92uo+KTKdO1tPX4HXqUPUQevQQuvRyHv1TI3h0vwQDbkZokX1&#10;+GMV4CsjFcgabGaGFPAiaU2lHt6kiIqutQqhpHusF7LAquMWSK3zOqYX0Xk9Sy+kfJSfjln7qnAB&#10;1AKuzikvXa/7rEbQOeWtfR23rlUeGq+jseX9mmFFc2fyYDLDKgj23n7SODa6lxUQW3MMqZUHMdsZ&#10;QOKOjZi4dhXyX1uF4rIT+PuRASTu/xDJ14+ZeLpAGdRy4x+dROCOVZj46XJk71iD6VYXinSWJ51h&#10;TAzGMVk7jMLv3sf5b6zH9LdWYfKDWhTahzF7xoXpAz2YrPegNJzEqNbXoS+QfGknej57G05/43aE&#10;atsQJgfNkkZNUIDG3jyNibdPY3pXNaYf30RO/yFSpEYB1kecTnFmMIRpZxTF+7ag/JmlGHtkJ8qO&#10;GDIZzb29gMmBDC2AB/lV53D+xDCm45OYSE0hT40vkDSREnSybYbob8jaqp2sutW+VbfqF7FwopC2&#10;GSLAZAFR16gtVNdKEhq1o4ApYGtfbSgNbe3rPrW7laxjloBZbat7dE752vi/gf/ViSZ86bm1FKqz&#10;dS3mOQYfuo4WzEYMWeVsJ5Y1f7vdTtyRXnb3uf9zrI6Dhe3XcE6+oIYYDJL3ullIF48P0BFSZMTS&#10;wNoqqWC616oUU0ncqqJUedpXYfSyus96GV1vvahArmOqaCVVggV87VvHlXRMSc/UNValWw2lJOD3&#10;k8qof0HgN4KkfHj9gJtONbl6u8MDD4Ug9PwupFccwAUCf+TmlZj+4nJMXf8WSk/vR+E3a3HxxnfI&#10;tdche7IDYQqT5nRGqP1nT/Vi4o/rEP3qvRjbeBSjBI4+5FwaiGGmM4qJB/dh7suvIX/t8yh+cBZz&#10;56jZb3+PDut2jL1wCDPOuLk+7vSjSErV+9oWHHlkOSLnWhFrqIQ/xzwxzHoTWKDfkHpiC/LXPI3E&#10;r9Ygd7SDvoDT0KI48xhzUGhvXYPxzz2P5C1vY8FGq6PlRnLnEW5w43x4BqmtHbQKGUzGxjFN4Ocy&#10;ZTTSYexRf4ZmzLEtVNdqBwmA6lMDyVSf0sQadq72U1LwwfhQpBPW9brGUmyqb90nLa/2+bQmN4rp&#10;atvLEug5AqySzuu48rGEQflYx80x4YLHdJ+uE+irqemlnIUtXSML0Ubh0UhipRY+xxpCrZ5e5ae0&#10;pJ/ar4fevV0ePh0mM/yAL6cx8spM3Fgvp329uKiI/psxMFeTXsZ6OVWGKkraW+cUwx+JZ82sK90r&#10;SmNVopIKpHt0vwVi68X04nqu9j+d9ByrsnSP8tE92q+URT6LGpLanv9VHm0rliuMjmG+Z98wfG8d&#10;Q+ZYJ+Y9SUSWbsXwVx5G7q+b8PEJB6K3vI7U559C9MZXkDjQgDDzD7b3I0ShybcM8PyrCNKhLKw+&#10;SPpCujMURZZALA7HMbulEaM3LCfleRWZ48z/OKnOd1di8WsrkP/ju5juoRPsiyGkIQpOL6J8R1+b&#10;HbFtZ5DdeBqlBgfGKRT68nlhIIzx9+qQ/cFrSP9wFRI7azFMnjpCfyPlDGLSn+HzKDA/WGV6lBer&#10;vUi9chIXaigU/dT43iLSx5242JvHVHQCE6RB5fQkXIMj6O2RFqSWpVOo+rMUyj+1J5M0vEbkSnkI&#10;gFZbV+q30lbS0trqnOiuaIeu1XXKS4C08tW+2knn1b4WRZIi1XHt65yuVb66Xvu6ViFqhapVlnMN&#10;bThT22yGURiWwtTC69WrrGep47WOglHT2G7KJoxoSIQEWueX+IIJhOM5DFNrOcmPxLOtTiNdIPAO&#10;cV9AViWIMvxz4BcLYjqVuFXB9eLaqsJ0vfLQMRXKAqeRXCZpAl2jY5bm0POUdK0qzQK9KkLHdJ8F&#10;diVdowrRNZamsVGDiePJWilf0Z6BADVUMFrZV7n91GC8JkIKUxgIobSnGbOvHMbEquOYp5a8RCBP&#10;nbHBfucqBF/bY8bMROt7kGxyIGIiKm6MnWhD+sn3UdhWTYqTwFR/FNNMhaEw5vvCyK8+grEVRzC9&#10;twsXzwxi9CdvYPozTyN3zwfmK4aFYVoJAjfd7ELoXDfizf1IrTqEids2IP6rF5B+fiNmbG7k+kYw&#10;VjWIiWcOIvyLVUjvaSDVIe3qGkCux0/Hmg65li5v9OG8bxS5Xe1Ifmslzj93FouJORTJ6YuBIhZ9&#10;UzgfXcBYbg5j2Sk4HaSc7T1osZNa9FY6rFS/qmsLKGo7aUuzfhHrUvWsOlbqIujVPoq+6Hod0zAG&#10;C/T6b4FabSXw6r/VZtrXBBWd03/lYV2j/5YylCBZgmU0O7fS9LUtXQZr8k3UHyHaZra8X/RIeUnz&#10;NxLoTfxvvZuO65lLoonc1eHGSYRiWQT5X1paLy4weiOVAWEqjOZZWpVgKBGvkcOofRVUBVFEwLIC&#10;FsXRORXcVNRV4OvhukbnVaGW0FgvretVUJ1TBSjpHh1XUh66TvfruPZ1r3FwSM00AE6WS3TH8P2R&#10;KHp8EijmzWs61XPL8mk9G8ePn0bxOy9j8YEDmCdIpcHL3jjK/V5MDQVR6PMhWNONKK3iCMujzyal&#10;KDwTpCGlPp4fJNCp8eXglpwxAj+JxPIjSN+8Hokfr8TY8qM4/249xh7bYT4POj+UwoQ7br5ePrqn&#10;Fb5frUTutaMYX30C2e8+j9w1f8XINX9Edt0ejPX6EGt3o6hY/slO5LZWIfZRHaI2OtEszwQpUZnt&#10;NpUrYo7cfbo5CM83liH5u42YjU5hYnwR87lFjO13I7++E3NDZRTH5mH3knLY2Z7dBG53JVKiOlXd&#10;qq6tdhPY1M4aTSsQm+OsQwFNVlRtrOukaQVQtaPaWftqO53TvpLuVd56js5Zo0L1TAFW9EjHdb+O&#10;CaRKykP5qgz1vEZgVl7mWUM+NKofwOFCj2L9pHASAOsZluCo7NrXe2p/iccjRy+EEMHuD0TMaElZ&#10;AQFHPF8dHery/TTg1TkknqekQWOKi1txWiVpc6sCJTT6r4dZL6B9FUr7OqZr9bL6b16Q/3XcqgAB&#10;2wK37rMEwhIE3aNnKWlf/ogALkHQILo+vqOiOV0EuyZR23uYB/legObes/EIav/1t8hc8wxyP9mA&#10;yX3dmPbmUSQwtbLBRMcQ0ke7kGgcwMiAD37mmWwfQL7OiYmeKKY8aeQI/JwmqQxR87tzJnqSXXkG&#10;5e+vweS1ryB529uYbvcx3wTGAklkgkkCNo5xN/2BrY3If3s50t9ZhtE3jpFybUHki3cj/4W7kH1u&#10;E4HvQYq0JkaQx6llY89uR/RPbyLR2ocYLfR8Rxjnm4K43BHCeW8WF2JTSL3XhNhbNZhL6LtXF3Eh&#10;NIOxx6sx92/HMLO2C1P+Ep2+ITTbqIF7CTTmbfWLqG0EFKtuRRmUKk5iherI8oteSMHpWml5AU3n&#10;tFWy2kv3KF8BW8csMOq42kfX6v+n71E7WmURfpSUdzVpSx01vZ4tri+apv/S7PJRTTCD4G+2UaCZ&#10;h4RDGFK+ny6Xnr0kGCTY9XVCTdAw8xWpMej4jQQ0P1Efxs0g4I+ZDp+RSBpRDeklHVLHkEZM6r/G&#10;3KgSBHA9SIW3XlovZz1cL63KVKH0X0nn9d/aSoPoRbWva5Wnla8qWcesF9KL6DlW5eiYNMAgaY2L&#10;Gl6aSc+QIMhJl1DaaeL7ulgWUgUPaUv0RDPOfPN2DH3xAZQe2IkrXQFMDacx5ibd8UQRf2kf/De+&#10;ivRLB5Gi9o1QEeQ+qELoN2+QtmzD9PYOlF0JFAfj5ospo2+cxCg5+YUDfRi76U2M/nAt0ssPY7RH&#10;39CihRhJohwtmAkmU72kKh+1kr+/ivLnlyLx+Fbk6m3w3bsaXV+9B57HN6Bg95BeUfgI/jiFILns&#10;IwS+8TjyhxoxcciO3B27UP7tTozd/CFGNzbgk/gU/k/XOD7pH8fc2CVMjp3Hxz1jmHuoEZd/fAKF&#10;3+/FXP8obKQomn2luRAKRogeyDE0FIRJGryKQKtXT6oAxv/i1QKbAgWaPC4g1vMeC8C6T22uNrIA&#10;b7WrBXi1h87rev1XmwnUakddo//yHax8RJfVbiqLyuegEjNY4PNFeVr5TFkCa5UIUTftuygEFg6V&#10;j5KerXv1nCUBLak2EjEpHE7A69M2g9HRKeTzE4iE0/yvj+IWzfBgdfVrKIC2BvTclyXQyxngMVkV&#10;oRfS/08/VPt6KSVLs1gvrf/a13XaNy9K0ArUAr8qVvdLOFQZlgRL6JTMc/hslyaYE/hyanWNymfX&#10;2j+afOEIwDcUh6OH+fT2YzwURXrtQcS++RwW7v8IkztasdCbxJg3iXlnFOUn9mPm628g/tPXUaCW&#10;F3inPqxD6dvLMP2l5YjduALlE3bMDyRQeuEwSt9bjfSNb+Dj/X24SPAXNjdi0hYiLfGiRNo02z6E&#10;qUOtmNOQg0PdWKj1IvvgVox86yn03P4yks3dyNPpjB1rweCBaoQpCDE65dFeNwJ0yNPvnYXra/ej&#10;tL0K+Zf2oviV5fj469sw9+XNKK+owX+0JjH9fDXSjxzGhfACplxjCNz3EcZ/fQC56z9E6fl6XM5c&#10;oiIIocGMb9dMrEqwQLxZABcg9d9wZa2CoHHvvEZ1LQdTvF9Oo+LkamPVubSz2kv3WlZD1EXtLGyo&#10;HZW38rVYgfJXm6q9lY/25aBqEpT8SK2ZKuf1FJ3Yc40dRptrEnsleEF/g+WRsyuL1MbnyKrLUdeq&#10;3sKRymuFQ4UNcw/LqjIsiVBbx+MZpFJ5JJI5Q3XSuXFk8mUzNl7/Q9GM+S/gaxiAHESNqBTNEagk&#10;/XqIMrW0sfWylrbWQ1Uhus4SBEsi/3mOmk3/tW9pB+uctkp6CYFZz9J/ba2XVOobrPgKer6uta7R&#10;OVVcPwW7RzSNDR+qthGUfhNrL177Ema+tw6lpSdxpZNa2RfHJDX+xBtnMPqVFzD86xUYPUkNe7Qd&#10;8/rO1S3rMPmlpQh/4W8Y21qDi644MndtwcQ31mLiK6+huOww5gMZJLrpCLsiSPQOY6aLtOXhDUh8&#10;4wHMa3mShw9gjII2eq4H8Z1ncPiWh7HnZ3chfKoBadZdgVRMH46IOTwI9rkxQoFINDgwtGwLMlWd&#10;SLy1D+mvPY7F697D3Lc/xOLSsyjfuRv/uOM4pu86jLmmJC45yoj8kZbslS6c3+jApe48KdA0vE5S&#10;zu5+o7EbCTjVsYAnoFj1rnrWVvWrtlQSoAUcAVX/TR2r3iUQvF5tq/rWdVZbWfumDa5qf+0rHwsT&#10;OiatXkeH2+YkbWU+WoDqbG0T6trssLFdzcoNV9tSz1Fc3wpvWvlb5Va+1rOV9FwLV8pjSTyRNYDP&#10;ZIvI5UsEedrMgBLoNUFEg7o0McQk0hslAV40R0MCFCs1nQZ6OPf1cFWCkh6m4yqM9iUAOm9JvAqm&#10;zgX5B6Iockr+KSg8pwpXPiqoXszqSDGCxXPaWhUhDqpnaV8vagmLrrHKI0vhCcXgCocQJr9OvV6N&#10;mU10+LbWovDVx3Dxx29hblsnFoczmFO0h8IxW0sn8u71SL61H2ObqxG69U2MLzuKwppjCHz7EaR/&#10;/gounHPjoieD2Xdrkf/aCxi99gXk11D7e6MItjuRY15a/Xi6dRCpW19F6asP4fx1z2L2hteQXnkI&#10;7rYeRDysq2Vv49R/+SF6HqazS0qWWX8Cw3/Rp0QdyDp8iB6oge9UI6L0UaKt/SjurkHsZ8sQ+uoy&#10;5B7dj0/OelG8+V3MfVMUawOm9w1gMTqH8KoqXGnLYTY5h/lIGclqB7qP1KLt6ro2cghVX5Z2VL1J&#10;CHRMllTtpX1pdNWx2kvtabWL9iUEVp3rHm31X8kCnwVOHdO9VvtabWzy8Wj0btAsMXKmtoH3OQwm&#10;+lgGtb+shq41GOB/lVN56r+Slb+ep+s+LRQ6L8xpf0kklkWU4NZWk0AEdE37U6RHYDfOLpOcXWl6&#10;K4yp8Q8VCnHV6eWLK+m/rtHkE5khPcxyTgx4PwVmIwwEvDiZnE6t4KXeYzmjWr9HHRaScoVTxe2M&#10;A+MLkfdFEWBZRbms0KocbRNl4n/NuFLjqAHUIHq+wrSaKxzUWPhEGkV7EFly9LH7d+Pirk6M3fIm&#10;xv78HmabvJiipp6U80lHdK7BQ7qzE9PrTmBy5TEkv/0CMr9Zg8Uz/ShvPI2Z5w+gtPo4slU2TAwE&#10;UP6wGuMbTmNMH2sejiLcMYiEM4CMokOdLoRvfw2Zz96L6JcfROa5Hcif60WC9Cd5sh2xV7eh7gu/&#10;RvPPH0SxqR9jyw4heO0zGH18FxaahhB6fD0C969CvMUGz0enkXhgPeaf/gjlN+uwSEd7mopq8bQb&#10;4V+uReyP72PWmUdp/DwiR3sx06ehDJMo99H3eX4r6t7cjVYCWW0iQAv0Aou0sKEc3OqcQKTYt2iQ&#10;QKS20zEBSPWrdtR/AV2AUpuqjXWPjuseXWMBX/tKukYCpfNKwonVXsqrwcTbK5rbUBwFKHif/AyV&#10;TdfpWSqXyqJy6b/exbJI+m+VX9dYZdS7LtGUvxi1u2ZBpUlnsoUJMw1QwJcgCPRucq4hFsoClxXK&#10;VJL2l7OrcxYArWiPhEXWQGEvC/gqiF7SKriGospSVCph2FS6NJD5z8oxkkvupvulsSUEmpml2VqK&#10;LmnYsfyNeKZoBqRpJKYmu8gpUv56ljrP1DcxTB9Gk5Vj6RKGz7Zj/5dvgfuHz6D05w+Ru3UTLu7u&#10;Ij3JY5JpbjCH84N5zJ8YQPbXbyJzwyqk/voBYje/ishf3sTUsR6UHtmH8o9eQ/ia++H808vItNpR&#10;8PgxpiiPO4GJoTTS3V4zrHnME0GcfD214Sgyj25Cbs0hjPb7EeO52BtHkbxxGenTa4i+8C66V7yL&#10;HClS4e1zyF//KlLffxnFTefgv/91uK+5DaPbjsO+/kN0fvZWLPxoFeZXVmPBEcdMOIeFyBjme9Xj&#10;m0e5dB6FifMoh0so2WKYD09ioiuChgfeRveHZ9BLi9ZGGiUtq7oSDVD9q86URD0UsRFYLI2upP9K&#10;ApiAJkAJyGorAUzXqK21b7WzRTHUrmpHgdy6VtdIq+uYGIQ6njQaU8pLgFeURk6r8tFzLXDrGdZ/&#10;PVsYUbl1XM+TQClvlU/n9V/Xy2oskYOazJYMeLWfL9KpZRKv17TAwti0sQISADOGnSCyBEBUR2C3&#10;5uVakR6B3rpGjoe0uKUd9LISBP3Xi4iyyGFSoVRwVYzO6aU1qlJbWQ9pcWlto+FZSfI15GfI79CK&#10;Dyq7nithsHqLBXYjLMxDguCmtne6ZLrD6Nh/Bs9ccwPq/rAUM7dsxdR1byD3p3ewQEd0roMO7KvV&#10;yD12AJf29WP0wY8w+oO1yL16FKP1diRqaSG6/Mg/tBe5rzwD3//4E5zffBCxjSeQYYOV+IyJY9TY&#10;q89h9pAd+f4gRrW4VGO/WT9zzEehCKZRjmQw6o1hdOVhjH/taSQ+dx8Sj65HprGbfH4QxTO9yNy8&#10;FoFvPI2x3Q3wr92FU//1R3C//B76Nn2EalqHyWufxcTtWzBT58FsdBzFcAHjsVEsJKcxG57BYuES&#10;pvxUCofbMeMfx2xoAoG97ejc3wgbAW8bJDC09iXbxlJIags5pgKUrKwspo4JUGojXaN2FIjUXrpP&#10;+zqma3St2lbXWuDWNbrWorI6LiHTtZZw6L84vcCvgWU2pjbu1xKomoQuZ1cgtoAs8Gur+yyhtSyX&#10;ymFthTs9U+VRWXTfEoFHoPXw5QQc8XoBX1tpfXF9y8kVqDSOR+EjJQHe4v1WksY1+TFJSEL0IQRE&#10;xdP1khoPZEBN4AqMRmszH4VKRUXUiaZ8vDynCSRm5QXTs1yhWn6WyVio/LjR8nqehE0T181/5qH8&#10;peWl+ZUkNBIAp4vWalChWlKQo61ofPMj5Jo8mHruEPKfexwjP3kRH3ePoLyhGpnvvo70t1Zh9u16&#10;nG/0YWpnG7K1/fQNRsyUxDFHGAvvN2HihuUY/8YzGPveqxh9/hBmOkiVTnQh9avXMfGdFRh7cBvm&#10;hlIotw7Bd+96xN48aiJGpV4CZu1O1Lz4JjxPrUfqO48i+dl74PrWfYhtP20moSccXmR21yH7/imU&#10;O93INlHLPbAC3a/vQIgOcONNdyLxpYcx9cwhXB5IYSY0jjFq/HK8iKmuGKIrzmKxKobz0RmkWzyY&#10;pAWayc9j1lvEcE0fFRfBxXbs0qJWrB+1hwV6AUR1JrAIPEoCp0AqIAk82krTC4iWIGj/02CzAGoB&#10;XMctwGvEpO7XvaIw5rmdPabfqHcoQC1PGtbJcvI+l0/jrirKUuBWPiqb7te+nq1nSQCsclhWwRIs&#10;q8y6b4mm+Ik6aOqfQBij5pRmF+AENtOZRU2pziyFj5SkoaV1db3h89zKYgjo2gqIShKqoCwJtzHm&#10;KWBrIrkESvmKSiUzJaYxA2Y9U2CXc637lJfyNj4EK0LCJKCrvOL3GkekiSUCt/oSrJlcajAjVHwn&#10;y6yal9f4FF8cfnLvkf3NiFVTK0eLmDhjR+D2NzD+9hn8YySLmW3NdFJXYPSrr2FmQwumQ6PUzAmE&#10;+7Sq2hDG6x0oH2pH6bGPMP2jlYh+6UGUrlmKeVKm8T3tyO6pQ99X7kDis3fCduND9BtcmHnjBMrf&#10;XYHxh3diZiCO7OqDaPvMLdj5//keqn7+AIpr98N/01OwX/MnhDcdRcBOf4CNp0/+6zOgSYI03jeE&#10;eFMPRk61IXWuFcHHaYVuWIFP3mjBhRZSGWr2Et9nOl7C9EEXJhTZ2dCL86nzmHFlMXuSZW+jw95H&#10;hXK8CwFS2G7W7RDbV20qQErLC0wCigEQaafCmbIIit4YakowCVgCbwVwlTE4EhZLoyr82cHy6h6t&#10;haolyHWfOLnyU5sIyJplda6h1USXzLgqtp/K0irQE+A2WlA5u2YAJc9ZWlyWw0oqh44pqTwCtiWA&#10;ehctg9/G/DQEW9fr3ZZoRTJlqAsEFPXCiqKIqkijK6wk06PVznSDOLa0teVUasiC0ewEtcCopP+i&#10;Hkpm2h/zCQSUYohEs0iTWsmZHgmlaU2KlYgR7zMCk8wZja/nWVpEL6Iy6gUlsVZSeawGUoXrHeQX&#10;aKt7dM6qKFWEXl5ryPhcpGdvH0X6lA3jwRymqNEXqR3nnz+GsUNtuCxt/l4Dym9VYbJz2HyyX2Pu&#10;8/0BJI7XwfXrJzFzzzv45P69KH7zebT/j9/C/a1HkP/VOoy/egbTzcPofXAFuv6Pn6P3j0/jPB3c&#10;9N3vIvvlZzH6t52YdEYQfX4Lop+7E73/8ls0/20lMrQkkV3VsD3yBrKn2xFq6kXK4UagrRehln7E&#10;KLQBOnv6LGlo9xl4V29B8RH6At9agcmff4Cx5dTungLKBP5MeBwX9ntx/s/HUVxWj489E/hHdRiL&#10;rzZidmMXqRwteeMAXAoiDPhMLL+edEJ1pHpWvUkIVG/i2A5qW31DrL5D4KxEU1THah9zDetaq+/p&#10;vzSu9nvpzHf2e8jPNfSZ17gVBZJfUNHKlXX1HThZW4/m7l44hTU3QUygq20t0KptLZqiY9L2lvVQ&#10;eSWo+i9A6/m6V/8t51oCpvCo3kd56f0khGaVBUNFeECSqmWabf2DZsbKAB01DwGrpDmN/awEPUDa&#10;VFrXgJpJgmJRG20lMBIK7UcI5EQqT62fNmNj4tTq2eIkCqUZQ2u0inFAHWfqbR2m33C1106Dn1RQ&#10;vbxeRi9RqbAK4LVVJVgVbzWYZc4sM617VEF9tBiaftbR14OYP4zwE1tRWHYQl4ZJCz7qw+gP34Dn&#10;c3+B/d5XMdnjMV83mYxkMa9JI+4wygNhlAi+5PbjiH/xLsxe+ygmfr0axa89Aed3/ori5ipcXFOH&#10;8p+3Y3ZPD8otQ0jtPIvRFloHUqPxd8/B/ZOXkNrIY4EUCkfb0PezJ9H6nb9g8MPD5iNo+vRogloy&#10;8lENbHe/gfSZTrO+ZqjNhRCBFCQXz9TZEXt7H1x3vYD4X9cg9o2luHjrdlxY34SLniLmR/S19TLO&#10;11FYb/4QxRfO4eOWMCZfOI4rT1bjwqNVmN2nwXkZowSqG1vRRo2t+hJwVN8VsFR4uqJrirqZgWwE&#10;TB81r4NJdVuZOijntDJcXcni2H10nB3UtFrGpLa9k4Am6Ni+yrvd5jRjbk5W1aGmpQNd1PodbDM7&#10;20jPU/spWYpObaw21H8LB8KG/qu9lSQclsLTNXoXUV6VSeXR/TqvvM7xnc3UQ+uFdVCf3dS6hfqg&#10;Wne/OiQGzbr1+mCDKTSvUeHkeEpLC+zWFD9p+JjWzOFWFkM0JEnnM1sYJ53RKmz0IeSMkp/HuNVS&#10;flrlqp+Vo/mQ+hyovqBoVaLKZO1bGl8vof9qKL2MXlovqxdXZUiydZ/+W5WhipDJVo+gfYCVax9C&#10;8J73kLppJearPLh8ZBAFcvWm//IbnPvTcyg2u3DBN4a5s17Mv9mMqeNOOqdR5KmRkrvPwU/Aur//&#10;N2rvD5D/3WsYf3En/n7ahfIdmzBx0xqMPbEb463DiNHJzbhjyLiCpBchZI+3I9/lMWPxx2wBjJ2z&#10;o7yjBsXdtfzvJb0hyKmd4tur4KQFCf1lHUrN/Yh0UtPz3GiVHaF718Fx2zKcveFPyD+ykRr/WRT+&#10;+D4uNAYwGS5hLjiKMh3cxcAkxrf2YbEmgSu2NDp++wo6rn8OwR/SKv3tGLK7bOhqd5qImScUN3Wl&#10;elI9q51Vl6ZOeV5J8xvUI66t/ms4iJ3Wop8A73EpPK16rkTt1E42nmul8pLGb+iy8TkCbsUnaGjp&#10;xvHTNdAisJoF1sv2tNGStAvsn2o7K6kswp0FaO1bgFcSJiSkOqeIjd5BylnHhAeL7urZsgQSHAN8&#10;3aikkwM0a50Enxb20VZr0GspB7PPjHSztmYJDyaBXiAX1TGcnhxcQlChO6MVh5UA942Qn1MQJAwq&#10;lEZMii9WPghAjmjX8AXF7QX0iva2pF37ehkl/VdZLXCrUiwNoP+6RwKhY2oA3StBUaU4qDWdHnL/&#10;YQrgsiMY/+V6zC47g/lnT6J8w8tw/OYppM60YcYZxczpAWR+8xYmriPXf/YApjxJ5JrJkascKFDr&#10;hs40o2QfRuloO8ZWHMLkHZsRvW4pGj9zOz78ys3k0M20ElGU+qIoOEZQpBDENZ6/dwijzjCKdKIX&#10;690o3PEmRq59CPFlu5Do8Ro/InmkCW1fvwe+L/0FhV3nkCDHH67pQOl0J3w3PoGRbzyKXZ//JYJ0&#10;xsu/Wo2JzS2YCRDwIfL7SB7jtKqL/nEsvGXDxLImXDkSRNcT7+KDa3+P4ze/iJnXGzC5pRN+dxxe&#10;Px1/d8hoatWptKRwIMCo7iQUTrZVO2mWNL2S4upGIBziz1EqHubvUDxe1LNChVp7BtHYxTaV0Azy&#10;WrMMiBNn6lpw8lyD6e2Xc+ugMumkVWsg3Wq9qtV1f8WiVECu9lS7WhpeZVP76rzOWdep/PqvpDaX&#10;oOi4PkCiz06JFimJtZhFY/Wy2ipjOQJW+ErTtQRCFULfv1KBdJMqRiFGcXHxcoFcYFdUSPvi+XJK&#10;zWwdbt2kSEr6FIyZSMCCKTZrvplEsCtplr+e18FKaKNj19n3nyM29WJKenm9nEbj6aVUFiWB3vqv&#10;F1bl6Frdq/eovHyIwjZiFhqy0WEc3daE+d++h5mfbcClW3Yg//lnMP76Ufzf0Wkz4Tx1sBa937wT&#10;vv96M0YeeQtXGkhz7t6M8CPbMO4MITfox1i/D+O7G5G9cQXmvrUS3htfwLL//Zt45n9+GyNLt2J0&#10;2SGkP6xFlr5BcTCMVKMDfr5jaiiEcm8IM4ftyP6AGvuLD6D7psfhbbKZZQUTNlrax9ag81v3IPiO&#10;PiBBYbC5kbUNIn7/m0hc+zC6frMU4Z8vR+nHK7Bw0E5NT5oTnMD88CjOuzL4uz2P6RfqMPPHw5j9&#10;wGEmv3S8sxfBhgEsNEcQfK8aTlq/evoMdqcURkWrWs6tBTQDYta3NL0ojzoZRXs6Cege+kp2pxSS&#10;VqxOsL2kYCog7RnicW+k0jnpoTam8hTFOFXTRKfVZj6+LdD3uAJ8poN4GOD1CjWzDdlu0syWIKod&#10;VQ4Jp7CjfSVhwqJWFvh1Xv+trSyT2Iqo1snqBnNc+S0RyLW+vb4oohlL7hHx/QgzEsjU8aTCaZx8&#10;pTKkrRUjl2bXWjXS8oqjK5QoimOFF3VcqymLDnkJOA/9BX15XM6wIkLy9k3BBGZWsD4gJw1i6ydt&#10;GQpTQ1jDESq9bXoxAVpbFV4vqX1L0+uY/qtC9GI6pv9qPF2j69spUHLmAv4oMi8fINgfwcxt61F+&#10;cBN81zyA6S31OH9oAOU3qrDQSu27eje8d6/C+MkuasgmcvtnkHpoOyY6WPFPr8fp3z4Kz/1rMUpr&#10;Mf6NlzH7ZhU6N+5G/4NrUfrO65j84osI/vhZ5E91oUAtH2t1Icb3G+8PYbyBdKovjCjvj/+PP8H3&#10;i2eQa+zBCIEVp/YsNzqR3X4OIxTANP2FdE+ADm4QY9vOwfv9hzC2+iAKL+4w4czk/e/ggieNK21Z&#10;TL7ciMzDe3H5DK3K292kNadw6RSd9fAkst0RzKcXMR2dQuRsD7o6HOgk+MXHNURE9a06M3XFreUn&#10;1TZ3mWNO+mOiO71sy0YqLpvTT5BGeZ86jdSpRQ5OBab67iRe+gjiXvqG9iGPWfGskdZdVruVTm0H&#10;/cjBgELaKYO3lk7SLnWmXfUXpMhMBIiKQkpLwmCBXAKhspm8+F9J7S7Fp/Lqv7Ci/8K3tepaK2mX&#10;UZzMe8lwmPyOHFtJ4JfEDVBSBXQ5Lkrd/YqcVJxJPUzhQ8XLQwS4ojsSBq2FmR6dMPF1hUONs0vB&#10;GKRUa6hzSNaBQmF6XFlovcjwSNyEUV3k3uq1bad5dNIRHKLwqVIEXlW4RXOsQisyoEq2IgR6SY0i&#10;VFitqbOnMsfyakOqEswoQWopra3ezUqVFhhbfwaRzz+I0ku7UTzWjMzGE7h4qB+Tf/oQs7/bYtak&#10;nHQmcNGZwVQgj4XqIYzctg7p96tMTH7gJ0/ixP/zh2j+4wuY3dSA7MpDWGgPoOSKmBGZpZ9swMxX&#10;lyFCWjK6qxEjLU6EWwcwag+g8NpReH+3ynzyc7aqB76/vo7ce8cwyjqPn2xG8qkPEbxzPfIHWhAl&#10;Dx+p60FSSx06/Ci0OeC7/UWkVu5AYe85OL5+H0IPb8DlQAHzr9dj5vtbMX7Dh5hb04m/95YwXxfH&#10;tG8CU4kZTHtLWIzOmPE62YZB9DKvTlKvFlKSs3V0clm3UhQCv+pNykR1rqR6lm+nkGN7HwWD1EeK&#10;qofKUZpbgGuiJW1im0hZ9krjs901vuZcYzuqmzoJ1ijcgSTc4UTla/P0AfrJMNxBfRMtwuexLAIx&#10;rYTClxqyolGXysM8+6oyU9m0LwGxlJz5frFRqMQRWcMA89Py9g7Ssipammo60ZVvP1TyWKKxL4rW&#10;2AYEEnnHlTHxlvMo6VWGAp7+K1nxcUWDlAR89ZKq08j0svK/gD/El+qnFRkJJU3vrzrCxPPlG1iW&#10;wc+tzJmeLaBqX/lLyi1Q67+Omxfj85vJB6UlhigcqjCZaX0tr48mdcBLcyuws7KbyQUty6BKbHfQ&#10;P+jrR0NPL0YddDZXHkH6o0aMh7K4SMdwancb+r/8ABq/eAcCGw5ikbx+yp3EuDthlgPJ1zox3kWK&#10;08vyP78V1T++H4Edp7Dgy2FmOIEShXaewjL/YRtKN61C4UuPI3XP25jq8CPS50XM5sHokS4kv/8S&#10;cl9+EuGnt+CCn4I1SD+AliDBBo6u2YP8dU9h9ruvIPjH1cie7sLI6RaktQYQn5vrGkDg9pcphC9h&#10;+lwbos99gIn9LbhAp/bCu03IXbcaha9vwuRrTZiJlTE7dgnj6VlMeAuYaQniE/8EZvqSGDvUA78j&#10;YPiyZtap7pVUvwKWqIYcRf2XMAj8woLawxr7YqfyMcO9eVzHFLvvlRC4ySBoRXS8qrGDz+hnW2my&#10;EhWhL0kg+8wMLvkKSqJPnbQAokXWMY2t13+FU0WzJGgWnVXSvsogIAsr+qaZ2riVlqfXHcYglaei&#10;jQ3N7ahqaDWKVTRe76L3W6LoigArYAu8XkqjPsOpY3qAyZSg01bmRBWhraWFdVwPN5xL51hBbn9l&#10;gVct86D1TTwEpzW6UwKhfgFpfAFaeUhyVRhLknXMMrMCv45rX8flpMgcWhZC96ojZIB0SvHi2uYO&#10;M7PeDJcm6NVQute8MH0Kje9ud7rgDkUw5k+jRHBr4ncpmEahvhcbv3Mr3v2XHyJ6zxrML9uHmb2t&#10;mFRkhoIW7tYE7xFESJfGGvqR+/AsxpqdKA1pXZ0IpujMXjlN4bhnA7KkTgXy94XjPchpYBzpYnpg&#10;BKVDbUj/4Hl4/vfbEHqEzrU3jhg1YYZ+QJLaqqCJ7T9aigs/fBUF+gyxHWcRIfdPkufrY9HZDheG&#10;bn8Fnuv/hvK6g8j9ZS0KD7+PuboB/MMWQempwxh95Djma4MopooYy0xhOjePGUcao2/U4HxzClfc&#10;M0ju68FQD+u3R05iZbSkgGSBWvWqpHpTm0uBiP+rPtXWiuf30s/Rd43P1reYc9LOTbQe0rjNZAon&#10;qxvNcbWX0fYjVHoUihpSGAFaM6ZEnzQnWnN4a7U8oMbSXwW8zsuZ1jElYUNlqii/SkBDbavy1Lep&#10;bIpKkbpLyKh8m0mtztU1sM37jPVR/5PeTfcu0RxbUReBXifUvT9C7RzQ0IEoaQnBKe6vB1pmTwVQ&#10;UnhKGUlrCJwVjUHtShPWQVBq5YYOOmr6gp16Xs38XOVzVeoktbrHyk/7qljlqefohfRi+m/lL4uk&#10;yIEqUuvBqGGsCRSVVXQrlaGZQpaWUqMpX40A1dihzvY++ClY8XAKWX8KaV+C2xgpTRK+Y10I3rcT&#10;E999C8UvvoDQ71/HhN2LkiOIlIYNDMeQYuVm9zYjrK+e3/MmxtoGUaBwXHSkMLH8IJLffBw5OqyZ&#10;Hz2HyWoHIgFaF1cQ2R4v8o19CL+4BW0/ewSp7SdJQ/hsD/N0hRBx8LzdDe99a+H4FwoG/YPgR2fh&#10;aek2wxdSNlrPmm7E3z8Oz6+Z99MfIvvDpej6b7di5PWPcHEkg0+8o5jzj2MxPGE6swoZbgn8KXsa&#10;yXt34/KmIfz9YAyF7Q54Gkl3eqilhyrj2lVXVp2pXlVv1jEL/KpHHZPCU3jYEhRLSer7xWqf07XN&#10;/xw5qXbWsVZiobaF1yt6R2CL0miryE81FZZCq4MjUfoRSnTGeV1du81YBEX7hBGVQfmpHNq3ylvT&#10;bON/Odz0Sylo6ps4U1OP+uY2mE9MsXzCj+7RuywZJg0RuFVgAckT1HdokwSPqI3Mnzx7acxKeFE3&#10;CYTi+3qgMhTQKscrw1N1n2K84nnd1My6tqGjMq1NWlgVpPtUuaoY6wWUj5L1MnpR/de+rtHzNfvG&#10;fKaIfL2hvceYUkv6dU4VosaQptE9yl+9kiqDHGpVpo1aKT4YQSaQQsoXR46gHWWa8qUxP0TK8GYn&#10;5r77DoH/EtL3foDpbj+Sjf2YID2abBwyX0UpfdiA5FefgvvL9yN1oBaT3jQuNYcweut6TP9oBXLX&#10;vwjvT17E6KFW5EiBcgR+umMQ0aYeFGgJJ+0eLLjjmNE8XVcCeVqMsNOHMDVoYn8d2u9dieSHpxGu&#10;asVQbSui3YMI1fUi0u5CzuZG+sXtyN/+OpI3LcXB/+9N6HjwdZS7fJhNlzGTGMfHtgwuOHIopadR&#10;yi6gSIpTfLUO5dv349+fbUfhpRoEWgg81pndQ4vNOrcUjNpF7aP6l/IR0FSXFgU2ioX/a1u7zCSW&#10;ioWWr1fxy46drWObVMbjCA/W9mx9G++j72W1u53Uk3mrrYQN5aO21znDILjVfVqNQc62jikv66MU&#10;OqfrhYOmbvUOa5EDKVYKQkMLaptaoW/fyqfTO+g5Kp/eYYk6IJzDeiGFNEUjxOdFX9RLWzkuZ7fS&#10;7SstrXAVTR2vlROj/Q46SP8JTFoCgr6bTk8HtZTCVDZKtuL2MmF6UUur6yVUEFkTC/A6p3xUOJ2z&#10;Xl7n9V9Oq65RRenldV4vpbyU1BjS/pYVkuYX9dHKWoo4tBP8slQRAj4dzCA5kkSOGjfjTWDSl8Un&#10;NW6MPvQBxr71LEZvX49L1R4sevMEmw/zrV4U7nkXQ9Sy+c3nMPLAuxi+43XTyTStebqbapG+9hH8&#10;/Rev4/xT+1E+1I1YbTdytBjqtMpSYwebejEurr/mJEZfOYnFWh/OD6WRJy+Nsu5GFLKk5spQsLME&#10;QkwhzmP1cJ9rR9buQ5p0R3Nvoy9tR+SbjyB7/ZNo+ckjiO6uolUK48JQCpNrT2D+r7sx/to5nI/Q&#10;sY3PoRSYxuxRH+K/+QCLS+sQe/wQBtrdONPeiTpbn6lfSxmpXpW0b7WL5W99mgKprtVBpf+DpHPq&#10;fDpZTS3b1okmKjoBTfeoHdQmwojaUm1mad86WjPlbVl35av7pLyEAdFsS/FJYWrVZOWpsuqc7qvj&#10;tfItHMSrtHtDazvO1TbARurr1PeTecx6vt5FZVjSSmAK7JWeNzkL5FYEekUQxL1VWFEM8WuaIHJS&#10;hRw7eqmV+2R6tLXm3HpN+KnFfF7GUwlJUgC6B/kwOs8KYWlctSIwenELtAagVyvFkmrrZVVQVaz+&#10;q4J0ve7TcR3TvhpJ12rfmEdWuv5Ls+gajUDUAqKK7nSzXAOuAOlHEoVAFllvCgl9kTCUwaV6L8p/&#10;3ID8NY8j+93nsLi/G5MjOZSplfWZoHKVA5mblmHwM3chsvk4RgnQUqvLfJBZi8YW9zch/q17MfqF&#10;O8m912Oil7yeAA51DKBoD2CUTuyI04+Jj9rogK7E9I83YeL+PZh986xZQCrm8SPe7UG4y40A6WWe&#10;ViJSZ4PzYBUCnU5EnAGEqGiidCoTa/Yj8K2HEf36w8is3IOLwRxm/QWkd9bA/bV7MfHVFxH97Zv4&#10;ZDCD+fogfBSy9B4Hwi+dwOIZ+in7SOlo4QY8YdOT2tzZZ8ZHWXVvDUuutKt6wDX7qWJJ1XYmsU2r&#10;WzvpUIpW+nCqtgnnGpoN6I6fqzWaWXRHSkh5Wm2mtlH0TfsCu9pfbas8BWxdV0Pqo+OWQMgaCB8q&#10;l84r6Xr1C4he9/E9NEvL9BfU16O5o5PlrozpEWZ0r4RF9+n/Er2MuporHVXkXaQ1chqVBHirR26I&#10;HLifEtXeW3Fc1MGkl3XQvCjeLwqjTE3FmRcY4ZY0p5Nago3vJD1xkVIpXCUneJD5SUtYGl6Vq4pQ&#10;JVkaXFtJqipQSS+tChLALQ2kZ6piLKHQBHOnBlUpD+ZbSyok0Ku/QD3FWnPHyWfF6QCN+zLU9nFE&#10;6NvMDqcw9ewBlL+5ApPXrUTsR6swfbofxSA1qDtKLe3DaMsAUiv3ovvfXkDqZBuydNpzfP+iM4T0&#10;YBhTWmPzl88i8rm7EH78XYwSpEk2Rpr8PdfhMWtdJqhMShsJ9G+/hn/8chumvvEy4r9Yjmk776WD&#10;HqUwRUhrYlQmWd4XanXCU9NJwFMY3D74aRX8pJ/xE00IP7AWvT9/Aql1R3DhtAfzdRTcKhv6f/A3&#10;uD9zN7x3r8NlWxzzq5pRevQEimd8CJ5w4Er+Eoq5GWpHKjM63E2tdqMVBzUmi+BQT63oRR2dzV4+&#10;T4EIKbUGOYuNbYYyigKr3TQURBNWjp9rwNEztdxvY5vIB6iATO2ooEKNaBHpj3i9oivClWiP2k0R&#10;PYG8ogDlM2r5EYVLhQu1rSy8Br9p7H8Fp8KtyjBIy+2i4jLRPQqAvoyikQAaWewO6Btp8Uo5ibmK&#10;xahYsCUWXaiclAatJAFXlkBaX9RnkPxfYaYuSnkDpVVmTuCS9AqAenltFS9XXgKdQKwXkAVRUn4S&#10;Ijk4enEJjq7VCysvSbcKpWMql7RLJY/KkFM9Q+D/z+dW7pPAaKvni0qpMUwok/nWNXWaT8KLw/aw&#10;ohwE1gAFNUF+nw2kUaI2n3bEMXfEhsQPX8CF2zZhYVUV5vbZUWoawrSLQuGhNu/0oEDn9oIzhsk6&#10;FwoEe8YZNNsyuX/ROYKpgTAK75xCYeUBzLVqUdcAQR+kVfCi2OJBgOVMtJLq7G9B+vdrUfjMo0h8&#10;6UGMvboHC/Q5JCChHg9GqFiSrKc8KVi6L4DYiTZE3tgD/9sHkSbd8bPuvF12RA5XIbrvHEqkWJN/&#10;2YXplVW44sxi8ogd6Y2nMNc9goX2GOJ3foSxl6pxZXgKZd8YJlKzSGWnTKdRHdtCE1HsQ6x7glKj&#10;MBVdUbhR/wektIgFDTeo6yB4u+1UaNLeld5TtYMcWbWL9tV2srSV9tF83quT/CkI/fQDuvUM09kl&#10;y16JEqq9pLV1jzAhltHYIQugjip1kA1T8XWTSpGNEOh9xNGZhlZaGheVaSVMOuD2o4kUq6ahzQyh&#10;Hx5J0F9NGfwqX2l7aw6IrMcSgUtJQJOEaXaSem+lkY3WNpIpjk1pY+aKr6pSJPkCm4CqrTWRQEA1&#10;lIOVaRVeYSYJk/blAzTRCugjAApJqvJ0vzSD8lJlSbtL01umUEKkCtI1Ml3SAhIoJVkoX0R9CGm+&#10;XJiVo84OOuK818z/pSXTWCLTW8wK7SY1cxNQiUgB44MpjJMC5P/4AaZWHkLyew8j/fXHMbelARci&#10;RRTIy0sEz7QribKWGiGHLrxfg+Btb2LqoJ33J5EXzRnQOpUh5AdCmCAlmuR9+cEg4qRU4046rQ9u&#10;QviWNRg/ZUey3o5CEwVnXxPqbrwPfXctx8cUqFnmkecz/AS6h++Vru3B1CkHpnooYMfaEP35Sxj6&#10;xiNI7W1EiPXk6unFoL0HEdLH9JtHkb3xZUw/sAvzNSOYDJSwGJvChMblD49i7DCd6XZatDFq+sws&#10;SkzZzBQdP2o/1o/G5EuZKYJiOqbYxoq2yDfrIXA6aeXN2HgXrb9LPe1DcPBcQ5vdtJXaz1Jaaicd&#10;k5KSQhNeRD+Vr/JXBEfWX0xBLEP3qc2Fv0pn6X+OwVL7CkvKV//1Kad+avZWAlnl1XfM+pmXytjQ&#10;1oXjZ6pQ10wHmhaki/gTXio4qzjr8hmk9SWcSyzw6o8yF0AliRWur2W2fTQ16gLuN8CX5OplZAYF&#10;dN2je1XYCmgl+eJTlZeTAMjrVj66xmgEJj1XhVHSf0ml8pNTo8qQVBozycpTvjqm6JOuV4VJM1SG&#10;VFT2VUb1QioU5r3akaaXVz9CsxJNpZ3P7+P9/nYPylpHfmcr8je8ivIPVmF2xSH4f7MUxT+9iUvn&#10;BrFA7j/tSZgvmRfsI+TwcUx2+lHUV8W/uwKjd72P4nFaBR4vkLsX+8MYp2BICHKeqBmPkyL9mewi&#10;tblrE8pfXIpRCkCxbQjhJidmtU4+323U4aJF0ddUqPEpMCP0n0Ksv9jK/Vh4cDemXjyM8t5WFH7/&#10;Bka/9jTS648iRvAE+L4uNvAI33HgvYPY9JlfYPc1NyNxqBbz4RymwwUUYnnk42MoB8ooZheQGztP&#10;ijOPyew8RlNTaJPGZ912sD3NSsJXY+hmABrBLbBqsFk7aa2GH2i4Qs/QMNrtfaiub8aZuma2P5UL&#10;wSRQqc3UroqiWaM4FYqUX3eK18qS6H8lGFKJxcsHkOIVyAV8HZPSk+BIiartFYJW+4vDO/1UbhTA&#10;DtbbQCCEHjeFltbvbF2jAb2disBB66WwtiasW/i0lq7RvnBlBqkJXJIsZa4kqdV/S8tqqwKoIvRC&#10;Ml0KLzUS0HpRkzEfoHCmQCjQy3I0tLGCaKJ0TprbVMrVwgjAepZeUsf0HF1jcTBdo+eqfJakWppA&#10;lEw+hkyiRcW01bNbWIaG9l5WgMx0CP3khNJY9QR/TUc3BsmT9an++VY/SruakfrS40h//yVM72nD&#10;+Lk+XCInXvDmsTCUIv2IY4IAzfcSvJ3DmGn1ILtiP6LXPo7gFx9CkiCcJvCLGm1JASkR/KOuKLW9&#10;wpcEMi3ATA/B//Q+FL/4NJK3rka51Y3svg5catVHHZLMP2IshD4YkffFEKVDFmPdZp7egfHvvYrs&#10;9csws/4sks9uw+B1dGTfPIIE6zvU4cRQZz+CnQPwNnZiw+/vxcHr/ozEwx8i98wBTB/oxVQwj1I4&#10;j8JwDoXsHMr585hMzmEqPYsytf7QUBhtrM8Ggk1+l6ypeLPV9qrnLtajnb6A5r+aGVLD1K6KnKnv&#10;hE6xjln0QcnS3hIgKUolYaa6hc7m1f+W5Ve7yzpoqIzFLITFE1X1hkEI+FKGepYEQY5sDRWrUoWi&#10;q8PMhrP1jahuaDGDHTVvRMvUSJEKL3qe8CTFp7ytUQBLJGEViavwaAtwBuj8r5s0xkXOjTXbXWMn&#10;dI2ArEqyQCupFb3ppGPWS0euh45TOzlrTXPFH9B1EhKrcvRsPUPHrXPaSigqvcUVB0nHrft1XIIg&#10;B0cOj5wcCZyAXzGdijQNUuvYTedZH+mG6dQg72sbpFaj1gltPElN7MccqcXoX99H7KH3MeeIYiI6&#10;hnF9Bn8wh1l3wiwhWPJS03NfmjpPnj/T5oHrjlXw3L0Gc9zXBJW8uL7G6w/HkB2KYspBMPdFzXo6&#10;ZVcME9ub4P7JC4i/shsTx7uR/utmlJcfx4UGL2bcSSy2BnBhUwvm3jqHyRaCedCF7Htnkfv+CsSu&#10;eQpjL+7H6OZzCP7tPWQPtSJAP8tHoR/ucCDY7DCOb6S6AwsPn8DFb+9E+UtvYeyevVhwppEboS8T&#10;zKE0uojZ5ALGo1MYzc0il5/BoIcWlPXWRSXS0K6ggRSU2lqDEjU+i2Ck0ujsl4Nb6XysJehO17Ua&#10;ZaOxNjUErgAmoREG1FYCq5TjUChuel/FEjR7S20onq120j26VgAXtuQD9tFKSnlJINS2am8JnzAg&#10;bFU3tKO2gYyiawDNbb0maCHLoyiShjlb/TuyQlqEqpGUXEJnKVPhTkKj/0sksSq0YrAW0PVfSRpZ&#10;4NQwYAFcplB8TQ6uCi3wSyp1jQRGoFNItJ6avrOPdMUtTRAxZlQTTPRJdoWxNK5G+5JYPU+VYD1X&#10;+8pXYS1Jp+WJ65ikXpWn/1Zl67gqT6M4reEMoj+iPufqOshHvXCSFw7QOe8foaNEIfFU2TDhTmGU&#10;Wn5m+THMb2/DeWecjl8SU74s5t0ZzJHmzBHMswTmhYEUtXkUkbZBjJMCFbv9yNiGzTCGFLl8sT9g&#10;vmE72eA26+OPk+eL9uQo/AU3/YT6AeRf3I3ze5rpP9Sh9J2XMfrT1zF9uBuTw0lc2W3Dwr9tQv6a&#10;55B+fAtS1OKZ5kEUVp9CbvkhTH1Qj5FbV2HkttXIn+qBj4Bw9/A9aMWGaHVDjmGUury4vLQOC9/a&#10;hvy1a1B+4bjpHEvQ6S5HJ3B+aBzFTR30F5xYzJ1HPjdjOH4/FUOfO2zmKfSxvO12D+tO1p/UxqvB&#10;YwIqAclnnKluxImz9Sa6NxRKm4CHxtQLUGoLKSUpLWGhWXMsBoZMT+xQMEbqQTDSugsrwpXaTxZC&#10;Tm1luIE0tHp/NW86aJRXFS2Z/EENhpNQdqkPye6m1WZbUqm28N1Pn6uHrU+0WZEiMgUq3Yrlp9bv&#10;o89q/IlKKFSjTDW8QuVboimEmk0l508Tz7WEh8bpyHzpApkHU1CCTSPk5DjqS3mSSmUmgdCL6zpp&#10;9kqkRdaj0tGlQmgSiz7TWN3cbjx4l9anpwmSEEg7SIhUERagdayWZlT3VqiMOtJitBIOglxx3Ioj&#10;pfJZGkZWS72H6n2WwCi8pRdV2VR28UNRHyeB4KeJH++lr/DbFxG/7gmU7/8Qsx0BOoVpLHgyuKgV&#10;jykY05445txxA/xxewSjpDqzdtIaVxwJ5hHlO6QpbFM1LkR/9xZSP3sTo2vOYrqXoKfQ6CPPJQpQ&#10;4Xgf8je/ifwvV2H8yd0ofu81jN1EZ/dkN6b9Kcy3URC/AACptklEQVRvaUfppjcw/Nm7cPybtyNz&#10;vA1puxejA0FaIGpscvzwdUvNNMPI28cQ8I7ATcAY4Hf3Il/Th4k1Z1D82RqMfWM5Ug9sxaI9hoVo&#10;CaOyKOrEWt+O8s3bkXq9Ch+PfYw8rZujl8rDpfg3gc02FnVspjbtN4KgDsSrE4II2tO1TeaTO4rM&#10;DbAtBgMp1nGlc0mAltJU+8kaC/xyjuXMStNL61qcX6xB4Ne6m9bAxEqEqNJXoA7S5i5F7eRrVmiz&#10;cHCuoYNg1vRFCiItgz7nc5qCqLFXGmkwHEwyD338gQohlKXAJU30R+UXzoRPvYehXsSOWV5EoyU1&#10;iURzaAV6jZhU4aXNpXm1L+k0L8SXE9BUeEm5/lsgFH35T+pSCWfqWgmEgClB0XUCo+XQ6Frdr2MW&#10;/ak4NqJacnorqaXbRWmV46ze4Yo1Ul6yAHKQLKujvFQmlUPP1jNVuUp9rMBWag6/K4TRBvoCP/kb&#10;HP/1Dyje/R4u9MYJwgyBn8Z5d5baPk0akjDDChaplWcbPJh48RiS/7YBie315gMQJXJ/rXE/S8pS&#10;+uXbmPzKMqS/+RxKW2sxQe5f3tKAzIqjKH1A/+FX72CM1CX9xHZy9noU11Rhzka6pQ87NI+guPwA&#10;hv6wFC1PUShO25Gs7kbCF0CSGjNyohPZJ3Yj8sPl9DH2IVrbTW7PBibtlD8wvuEkkte/QD/icYzf&#10;8CL+3hjAdHYaU+ESxoIFzPhyGH/2JIY++xyCq07hCnl+so80kn6CkzRN0a/a1nZT76I3spiqX9Wd&#10;xj+dqW8yY2kUTat0dtKK0trpvzi66luKUnVvmAHbRE6seL4CIYrfi+ObSAwFQM/RALYDx8+afd1n&#10;BIzl0Hge0WObU6wjbMojn00TlPp9CbgJapc/yvvazFBjFxXdgD+BQQphExVji11WJg0Hyyet76Di&#10;dMvaU0EpZGtTGiTwNThNKyloppRZEJbaxOGRVBC49Jb1OXXNXlHSC1oVopezNL2Oa3iyBrgJfHoZ&#10;AVEvVOFplR43aXNVkOiL7pfVsABr/ddWnK8SspR57CWw1YWu8UFa2FTOa58xj9I0mspmTCiFTBUn&#10;YVR0QIJT0SaqVPoJ9PJFr860dmCIDVcgdw9uOgb39Y9h4o8bMb+jnQ4tqY0cTmrZGR81/1Aa88MU&#10;BB5b2KUI0JuY+tY65J7dgxK1UaEvhIwriWlahKml+5D84oMIfuU+FLaewXyTH1kKSe57KzG9rhGz&#10;r55D/qEPkdpeg0J/EDn6A1OkFnMUHH3O52LzMMaX78LYa4cxsb4K4fvWI7pqF8oEgL6akmoaQOJ4&#10;B+Z3NiJyy2uIr9iDRIMdqR2nkH3kPYx//VkUvvAYUre8gb8PZlGOj9O5HaNjm0Z5kMJ1agih109h&#10;tpcCXedHop7OLB1ZLS6g2LeWA5e1rkRWpJhsqGlRv4nG0ncYpacORyuQIAdVx6VgLIWodlX9C/zS&#10;9gK66LH4vjStrICSlJ7oqdpbbSQLLQyoHY1QDes5EWKh0pEq/q8Qu4Y2D4dSBncnqhqMJR/gscFg&#10;2lios/WkwsSMkxZJ9K2RODlV3UIMaE3OEfM93zNNbWjp6ccSz0jcnDBeMk/0D5P3XU297mFKq16g&#10;m5JU6XYW8AXgilavjLWxpFXnVSi9uI4rT/0X+HROAiBB0bkKvyPvorZW5emYtpYwyKlpItcV0Dt6&#10;5fhq3I6+nKF5m5XG0HP0XN0jDSKvX/v1dHzq23pM3iZcRuE929hCflqDal7janMS3Gn8I5BHho5t&#10;9jsvYfLFw7hIB/eCFoz1ZrHYHMTFzQTaB+2YPtiJi8d6kCQdmfzqK5h5Yq/56FqKNCGnoQy0DOdr&#10;3Eg+vAmppzZjtt2DxY4RJH+3HrnPPoPiqrOY9eSp4cMEXC/i1ERFUrFJP/0BNpgELv/kVsS/+DCy&#10;N63G+H3bkb3+aUQ+cw9Kaw+jTMsSppULUSnlT7Yie8NSJH66DKPvHkfg9y8idPNLmP3jBsw9+RGy&#10;b9Nxd8YwGy9jMjSGXH8M4wT+lewC/t03hX+PncdURwK5zghsBJbxudhGlUhLJTwsAKvD6nh1rRkH&#10;o+PS9DpX8asqw0eUrPZXkgBoaywtKa0cWwvsSgK/EQICVvdZtEhJWFJ7KkQ9HMoYbS+6o3IJ+P18&#10;vlM0hbT5TA0pDoXTF83AE8nCHU4b+nWWPp1wMuCt+JZaWKCmuTJAUc+Xky1tb4CvEZRatUoDy3qo&#10;ZRUfrSfQW3v7aarUYcACewjKvv+c5W6BWMkCqwCm85J8JR2X5tcLqbJUIZJ0VYp1TNdIEJSfjik/&#10;FVLHVNkqvCjO6dp2gp0cT5+tUacLK0fXquKVpyVoGg8ubSWvXpxR10gY1Nkm69XeTeG29yHUNYwy&#10;efdFAjG9dCfSX30G8+uq6cgS9MM5XPKWMLWjG+XffYDFX2xG5t5t+I+OEEqvHkL8J69gYm0VCoNx&#10;xFl3OTZkgQ7UXBPpBbX63MP7kH/5AMqtLoztakbuzs0Y39aCUWr1cVImrZczWtWB3FsHML27GeWz&#10;DlzuGUFh6XaMfX4pFr63HjOP7UfptjWI/be7kH30fUw7Qkg4tKCUB4XGXiT/9AaC33gcpQ3k+7e9&#10;gtBPn0HwB8/gykknLgWLGHNGMBUoYJocf3wggRl/AQtdKeSfOYkL2wdxyTWNicQCursrURsHy18B&#10;9QgdXM13pSWtb74agFDcXXRTbV6JrqmtK4sPVAITalu1p86pfdWeAplArvH0EgBRHhPZuRrQsCyE&#10;GIA0vvKRElNkRz2xmu4qn84KV5tRl339OFtdZ0KXDpZTTrab/N6stjYkxzhGIaJP4NT4fH1aNM5r&#10;IsTygPEvFJjRiAP1LC/R2idKyqRHAGWBlNRLpnULFb5UT5k6f0yEhVsBVi8vLWukider4Hp5gVFg&#10;ExgFPL2kKkSUROcsyyBwy9zJvEniLR9C96gLXB59pVtbINfoQE2EqPB+VYYERflagmI9Xw5MG8ss&#10;061narBTRZNUuJ3TG0CxyYeFN2qwsL4Gix82Y/iOtcjvo/M3kjdRnQv+Mcx81IP8j9dh+quvI0P+&#10;/u9nh3HlQA9KrxxFud6LtJdOJxsn4/aZBadmT7ow+UtSmy88jYbP/QmhrcdIMSJYoO+g72TpG1mj&#10;dJbjXUMobT6J2Jf/Qif3JSw8dhBze9px8ewAyrx/4tpXUXyamntXNTp++wwGH34LxdYhJHv9iFGb&#10;pQnC7L4GhJ/ahLmjHXA/tAYjf34VwQfewninD9PJsln5rSh6QyGYpiCbFRg2duHjv5zBhSeqMXXA&#10;jXLxItszjh4CQ723UhSqp/r2bpyqbWQdVpbeE5AkFNrKJ1N7qb0tK657pHzkzxnKyTbWfdYEEvX9&#10;SNNbnWPi/oryWUC3lKGYgf5Lqand1daK9OjZcqJFcRpb23DizBkzJkecXh2t1cRQCzGgiJAmvMsR&#10;dlDTt6oXmHTUTkvZSaGTEGqZRGHl0KnqCvC7nHwJAqPXI2+cHjNvVm+dwkFdzNx4/ZSwirN6dSw0&#10;X9gCsV5WUi/wKmMJhY6pUpQEUN2rc7IOekkB3DquCI62FT5esQzGi6eGF+gtqtNq05huRXB6zfgS&#10;3S9ur2epTKpAzeSXdq9r68DZhlbeL3pGE6mVBCgs+uZTem8XcndtRez367Bwshfne8W1E5gmr9e4&#10;HDm5FzrpvD53GLnbPsDE6ipMv3EOuRvfRPGn7yJHYSmOpJAmkDMucnVSJI3snP7rBxj+zJ/x0X/7&#10;CYbe2oWC3YfJgRhKXXSMByLIDsWQGQxj9K2D5OP3YOorzyJ/3auYXnECE01ajpz8/pplyD+8GYmu&#10;fkRb7XTC+zBG6hTro8ZnIyZaHcjYPcj0+RE/3IDA0o1IH6jGuJ1WTGWnpi8lx1GiEE9Q2096c6Ri&#10;5PyrWjD3o50o/mgjhaoL0xMX0EJl0klLohURBMS6ti7WX7Px8Sp9JaIulU4tWVKNsVK7VToqK+2t&#10;9lI7WBbfwoFjmIAjwKulYQk8M9uKSQKgXn/rOinRSiy/olg157q+TaDX5Bb11GtwYxRttgGcralF&#10;fVMznfEhw+k1uenUuTp02fqYFzX9YCWMXdPQbvpvNGKzk+1+lrgQk1GYVM8RTpZUJpqI5mgc/TDN&#10;grqpJZ1yZDUMQU6lPs2oAWAD9MqpOfnSEhbFcZsJZl1vmTXNlKmhB28+wMVjCpMJ0HqgtuLmAqqx&#10;HtQcAqSc1apGDV+VRpej68KJ6mbUUINofqYZf8OtpF8CoOvP1LeaYbB6loY5V/NlTpD76b9m1Vc1&#10;tZrnVPipZgtRu7EyXOT3A2/sw/Yv34pDN/wFpT0NmNnSgNktTbjsSGLOkyVYsrjI7d97E7jUHcOF&#10;gQymlp/G5NfWonzDBhRXn8UFWwhjdnVQJTHbFsL4y6cxd/P7CH7pYbgeWo0C663o8CO/qRrRv7yF&#10;6R0NmHQnkXQFEdt2FsGbn4fzhoeRfmkPFugfzHTTv9jUhtHfvgHnPS9j9633Id5kQ5mOcPadU8gf&#10;bsUoaUB4wwmklu/HWLcXrk0HUf+bx5A404wk62iSwjXnJ+AT45hOTGBCY4n6wpjwFXCpIQrvz9Yg&#10;dNcWXAhPYXbiIpqpQJrYfjYPeXlTZUK42kNJwGu1qS1ktXVMQFWYWNEbrZjWj6Z2WnsBmG0uZSZq&#10;K7opHEkhaoBaFfOVD6GRucayM6ndpTRl2aXwjKAwDx0/SyEw9EscndZeo0O10NjZ2joKSBPbmv4f&#10;KYssiaYwdmgGGS25oj+a9ihQV/OZ+sSnKK+ZG0KFp+8sSMh03vTcqsAWXVBqNtTGaTJWgQVUFU7A&#10;1Yx4dV1rJr2Ar1CSOJbWSFTISiZNyXApSrU+wShhsMyiKkZ5iaZI4gVkmShFbqoa5dFLOHi9k6aK&#10;FV5F61JDLVTVUhn0JMGQ1pcF6KWzos4RaZOz5PBKlV5lRXAGDa/vJegFdgFfa79002FyHW1H6Mlt&#10;qL37FbSu2YaPTzlR/MM7SH3tGZRfPoQrrjwW3AVcHM5jUSuSaZw7ndeLZ9yYWnYK2ReOYf5QP8oP&#10;78L4I3vN92Vnu8IY++suTF+/GtFvPYepbQ2YIhXSammOO1dh+F/vwNg972COTmf0eCfGap2YoZ9R&#10;qu3G+eE4JrqDKL3TiPFb3sfU/VuR2XQcO6/5BZwvbcR07QACNyxH8g9vY/7cADLP78DQl+9FdN0e&#10;BHYew4HrbkXonYNIOYZNv8HsyKgB9kx8ErPRMRT66IfQmk1qwBod3Un/KGbHLmDcX4STAK9ubTdL&#10;/KljRxxe1FKAVzuIOog3C+htdlFIOZsSAtFPDxpokUQzBP7KR8ErfTwa/m31uArgwpeGNovPq+2F&#10;Jeu48GfRVmFEyk540tqbplOKFuLQsROkOKd5bS8d00qoVG0tXMiCaJCdQC1FJ4skQTJ9OVSu8kOU&#10;r54l6qvnSADNIDU9uGJmtLpZxSk9RhMiLW9WO+ND5N1LwmSWtFyEsQKGZlSEQ46LQCigS9PrHhXQ&#10;xHOZvypB5lDCpRh/xTxqJr9oimboaECSqJGu1awZahW+iMZxSxA1xt8MoOtXqJVav7PHgP00G0wC&#10;ImGT525W/uKLawBVHRtGplImUw3oIE9MEuilOz7EBM19QZy+wYvQj5aj6//9O3Tf+TIuD6QxW+fH&#10;xw0jmDndh3/YghSEEKZ6hvEPRwqXNDWx1o/yj9Zi7ksrML7iNK7YSWEe2oLE15/E8Hcfwxytx9ib&#10;1PC7OpB98wDq/vVm+O9+AwvVg4j+4S0EV+5HOZLHDLVxqZUCxTJM3PsRpq9ZicSv6NyeJW++/XnU&#10;/ekZzLUOY+LWHch/cQUKLx3A6LsHUPUvP0bLbU9ilBbh7O+eRGjlHqRsbqToR0xq7czoNMaSExiP&#10;F00vcslNIUyVMV6YQ3FsAeXCIkb7EnCQNh2vqqFPJk5fCRsqlKiIiumtZT0L4PKrBHpF1KwAg7R/&#10;JbRJCnpVeQpH+iKiwuMCtkCt89KwAqKGK6jdRWWNImU7CXMSGK2YLPBqdQRpe1GtLscATlXXYt/h&#10;Y2jtrAyH1nqf8hXU/ueo2dUvIGUri6F8KriqRAo/TbP1X89UvirnEv3ooOLiMnW1Td0GkOrFE8Vo&#10;IyduZZKGtzLXaDm9qB4g0EsYNPpOBdGQZRVKSRKpOZl6hpI4liIHqhQVRhpcHF4VKYdGlavhDorb&#10;10goWEGa5SPhkbkyYS1qblkDPU/axYSpZD65VQU08rkKYUnjWO9hxoG4g7B7g8iQ05d+txHz77Zh&#10;KjCGiWAB2XfPoPW+FYifbsblphFcXN2I+Xt2IXbdM0j8dQPmenwoU4AW6PjKEpxvDaHwpw+Q+fxS&#10;jL56HBdcpERbWhD7gz4ecQDTG6pR+u16LD6zDxer7fCt24HcyVZM7e9E4rrnkF9+CLPOONx/fQtH&#10;v/pHVP/xBYzdvQUTX30FhQf34EJXFPFNx2Bbu5VUKoKxd5rgv+FVxN84gkla2/YHX0LPU2sx2eLC&#10;yNoDCLywHXE6goWBIGbpyC5ESWViE5iMUAh6Epg67UPp9DCd3UmU8gT+xGXEWryo/fAYqlta0U1A&#10;OIbUO67lWqggCHq1k9rYjHrtE9WsWAAJhqyu6Vuh0hN3VttqkJsUnDpDtYqeVt0WsOXTSeMah/cq&#10;fpSvFKF1TAIiCy18aHy9ntXVT3+O1OY0KY7WVRWfVzvLVxDwpWilXKVklbQGpzR+pS+gssaOnq/n&#10;CWuWZRH4dYxU56rmbdNi+8Nw8qVFQcTpmunEiNa0kyspyqPJwZq3qpBXRYLVqXB1fAa1uDot1EOn&#10;JA1c6bmr8C89pxJTVedTZey1tImAL9BLy0vbS6PInBqnhnlrnIdeVhV7jk7L2XrNqa04tBY9s5xo&#10;8Tc5yupq15o7ij3redL8Cof1ewNIV/ci88s1mPzxOlx+txWT/VHkw0mMk7YVB8KYfb8V4798D+Xv&#10;rMbiNS+ZVdLmTw1gYjhtnF59lXyBzuLCCSemVp/EdIMT4+dsKD66HRN/243zW7uRfWkvur54O3p+&#10;/igKJ1tQdPuQDZIONQ8hdN/7GPuojRTGicj3nkDfv/wbDn/9VozvaUR57RlMH7Rh+mQnnHcsR2xn&#10;FbLOEcz1h834/XzzIBJ8t0SXC4mzXQhtPIHcKwfgu2M1Ug12ZFnX46E05hNlTKUmSNWmaH16ULpt&#10;H9K/+ADjx9wolS5hksBPd5MGnKDp76dmZLuLylTaQwPHKpRUfpXaobImTsK0lUKMuk4dTTpvhiMQ&#10;GwKT5k10sx3UE6yFwqwlagRAaVpL80sLq710TkAUKMUyjK9JSy8L3Uour36EhvYuM5ymj5RY/qNY&#10;hWi0FKsUonAn/1R5WtpdSflLoVuAtwRNW1kcA3z1jilVRuNpSQcNIuvng0ZIHZJmVSotEKSphOoc&#10;0ngIvbwoh1auMs4npU5aV1v5ByqYCqUxMnIwBXY9w4z1MD1xWpc/bEBe02w3sXppEWl8UZ8WOrgS&#10;HtEcSfaJ6kYcPlXDlxI1k1NcGasv7SHAS9L14mq4SiRIfFVWxGUc39N1TaywTjOndfSezZj+wgvI&#10;fW8F5ja10AmMU5NqBlUaM1V+LK5rRuxXa83YmJEfL8fojjbM8dy8OrbcGVwaIO8fKWLel8IcndX4&#10;m/vR8j9vQ/LrSzH9l+3IrT2BdZ+9EWv/+41IvnPCTC5PUXgL/SFk9TEKmx8LvQTwU5vQfv19sL1C&#10;60EakKPGnaDGy205AceX7sDI0x+g2EdrQ2WUsbmQpIJI9/F5vQHE6/owsnQTsg9vROieNQb4cQKn&#10;fBX4i9lZXPGVMfn0SVz86S6c//0+TO53YXz0Agpji5ih5h8dSMJDh9lFGjgwHCM4NRSgMplIoUvR&#10;H4UUZT1lOU9Wa8kQRXY0BKTywT9RZAHM+rq5+XyT+DWBrp580RuBXe0lZWUBXveJ84uTWyFSCYiO&#10;CS9yfCuTSKgUrzrcor1SqlKoWo/Hwpv8S0XwBHJhoGKpKpFGYURA11bn9Xw9c4lMmkyM+JqZI0tB&#10;sPHB9kFqYL6gVlaobyWICaYeOhx9lMbBkZTZb6QAnCPP1GQFa11Fi3II/JJMfZhXoNcL6IXEG7VV&#10;5WkwkkAvwCtOL8DKzImPS6g0veyofA06NRr/bzi+cawqs+ZV2aJZ2url9LJqkD6abeUjIdWwZb2o&#10;HF5NePd0DyP+wgGM3fIeZv66G3N/JbV4ux2FP2xCeQU1Lrn9Ff8YZhsIkj1NmKVDOWuj0ziQoKNL&#10;qsPt1DvNmNlmoyampXAG4dmwB0c++wt4P3cHyne8iytN5Mebj8F+5xpkb3od2ce2oUiwZwcjiLYM&#10;IMky5vkes+30FT6opcUYQNFfQIZOqEZ8lmod6P/JUxj466sYY73l/fpKYxiZjiEUaAFidT1I7DqD&#10;xpsfRv9dyxB9+yBCzX3I0XpNn3bj4lE3Fg8PmA9VT65h/p9fgfKN72Bh/xDmMouYKF7AXGoOoUPd&#10;cGs5RAGfSUpC9SqnUpRHgQcNWBMDOF3basCvtpOCVD1rnfsG0V22gXi+tLc+NDJMwAvAArNAKDBK&#10;2wrsAqM0uwRL2ldto3bTNbpes7sUlZEAqh0VjdOwaV0vBShF2E0rI6UouiOtL79Sgx4lXJr6qvH7&#10;olh6piV0ek4TBUnP0v8l9aIC7b0GxG2UbFGaQa2PQmqgitDsqUYCt7pB8XsNFlKYihlR08vz1/DV&#10;ZmoFdXpoyINWwZUgDWn6Is2jhoqeYcWI8mg1XA07VchSUZyWLg0gCzCvCodU54WoiTS4AK1x3/qv&#10;yq6ME1coLMQyVTrJJMWqbCW9jKRZFuxUjQRCkYp2A3wl0y1PDdbb4ULJHsd/nAvi8tPHkP7mSyg+&#10;tB9z39uA6RvextxHPbioTqxwDpcSJXxCP2B8awuFZR8u90RxnpYh9atVZoJI7MW9mB6IYZyOb3jt&#10;Xox8+2+Y+NVbyDx3GrPVdI5XnsT8N15F5GvPIHugDSlq7lCbAynWRYl1p2HJIz9djsit67BYO4yi&#10;J4kkFYvW+PG/fxJDb3yE/L5mTPfFUBpMI9XhRoZ8e4TH/Tc+jgOf+yU+uuVBFNv6EaHimOgJY2rp&#10;CVy65wRKf96L+RNDWGzyIXb3RuTu3YEL+nB1dgrjxTlcKFyE64Nq9J4kxTDaVkuFV2ihiYIR8FpF&#10;Q2tjql6Pn2s07SAqIiopa62oWTUVm0ApayF6qZGSQ8SPQt1apNdBoXHSymtCkBYY66SSVHRG4WZ1&#10;Mgpjlchb0GCnucNmRl1KMWqEpTi/Ah1qQ+FLgiOBkdVQmytcqnyEV31VxUGMKRSvII1mYMnR1n/h&#10;tZXPqieeha0lgxpXHUzBRmA1kcPLlMikSHI0VloPUG+tVlGQI3uGJkgrpdnI8SoxX3Vza1WDSgxV&#10;/QLG26dACMzignJ4FXlRvL8CbPkTrGw3OZ9G3NGCDNBpEn0SR69lGVSZWsJEo/QEeDm+p2roRNe0&#10;G1BLoiW9MrNyZsThta8FpmRhNMjNWDEKqRw0OdLHTtWiieenxs/jgreI9G/XwPPlv2F81SmU/7Qd&#10;ozetR+TZXei442UM/eEVlPe34+/U/uPPHUPhu29g5tUz+KTBB+8Pn0H//+v36PjDi5jrDmChJ4a/&#10;d4dR+uUrmPnKC5i4cw/+z30OlB/fgvR1TyNy00sYO0mQk65oUalShxdzthFMbKpG+kuPIfaZBxBa&#10;exATIxmkKdhx1l2JAjV2rh/Dv3sd40/twSV7DKkuLy1GP9J0aMNfvh+DP3sKXS+9jfDeM4jwnSVM&#10;5WcOY/6HW5G/fgPmt/fjH+30STZ2YmpLJ+nZGEbTZWSLs5gtXUb4g3r07K9Hn1/hXs1FHTZKQz6X&#10;nFj5XTomqqMORVntQb8WjZLzWxm2LL9N1kC96aKwmqstIdD/RiqoPl4TCKeZMnBRWLQWv5b0a6S2&#10;VhsJ9FKOwpKJKNa3oJFWp53WXUvTuKg8B5ifBMEakGgsuGnzyvAYYaGO1r2H7MUh8BtqHqRipT/Z&#10;3GXYi0MWjO+oYTkVqqOB//LkudVkDQeBLs4kR1UdQ+JFWrlAwJbky3SdrlHHg8bEaHBapWNJS1Jo&#10;RJ+A9+mwmHrYnOR7yu8sHRiNDdJYDIFdS0P08eXqmrpx/EwDjhCY0jiiQ9L+qnhFEqTl5dCqG7vy&#10;TM3u1wArh7les23EPSvObyXeL6uic/qvBpNGkYmNNrmQ20Zef6gXF3a2IUg6UvqoCVOHezB7pA9D&#10;L2xGy//2K8T/5Q7E//I2/kEKsriZwvLNN5G6+R1c0pidbbUYunUZ8nursFAzhOy6Olw448bko1sQ&#10;u+YxTP3bB5i/YxNS334M8W8+jJl3T6Kkzic2cLmKVOeR7Ygs34e5U70YvmEpgtc+jtHDHRj1J0mH&#10;QohQ0BMDQaRZVj+BH6XvsLCj3Qw+y9t9mKefMPzr5xG+53VMH2qE+9G3EDxSjwz9iIk9nSjcvh3Z&#10;23bg0g4Ppu6nA/7bw8g8dQrzPSlMpGeRLp3H5OhFFHZ1IdowBGewUsdqE9WZwByI5eCP6ouVlXH3&#10;sqTHzjYYayu6KWWkNlLd6h5REyk1CYrh5aYNr87XpkOsiSweCs0wgewiPkSb1E5ynsUQFPk529CC&#10;U1rDXrRWNJvP7CCtVRRPZRKdFdDlP1jOsrS+FLJYi0YcKELVRYsgv9MsGktF2sL7Rc+dFEr5q5qz&#10;sUSzk5REbzR8wXIYFC6U5jdxeDoT6oE1XIkFPGMWCaWzSqnUi6kLW2ZIPO0M6YkqqaItNP/Rbfi+&#10;+NjJ2iZTMTKJvkiWQkHa0kQLU9+GDlKtPt6jBlCMWNpeju65Bs2a6TTUqJr+hHyB1m49S06KRmb2&#10;GDMsZ9byHVTh0mC6Ro1lyudwY4gNmN9rw+jv3kfol+swUT+Mi+4Upm0BjNNRnYkVzapobTc/Cdv1&#10;DyH/2mHTiXXJTi7//CkU1p7DjDeNRWrmK32kFbRG5W3tmPrrQYwvPYxLZ8jVXztB4G/G5HWvmRWR&#10;o99+FLMnu5BnAxcI6tKhToR++CIGfvcKFjr8GD3YirEP6zFNfp+iosiQ10apFcOsB43PGbrvHQx/&#10;5xlMbm/BpCNivpk7Sb+iuO4wBv60HAsnO+C5cyVGNhxE2hvGPCnRYnUAlxyjuNyWwexdRzB/6ymk&#10;lp6h75HA5NkQpl1lfJK5jNGtbSi0EMB8luim6KQUhPpmpJHV3iZyQyArCawCuOpYwlCJ+Ggoe8SA&#10;WEpGFlZ1r2PyH43F5bkWpi71yhMbdS2ahqgPsYXp/Ca5HTFj/pW08rUV9lZ4/URVkymThiXL9xDN&#10;kTK2tL4ccWl8fdFSQy80Kb6y8gJpMwXlLBmKnqXhDBIMjTyQpVki+iFeLx5kgV7byrolTvMRAC0z&#10;IYdCTqsEwcTQaQ2USTclSx0LGt+hQsnsGX5G6Rb/19IPuk/Xi0YpJKWKlek8R8BXKRrAMrRSgOro&#10;RFfT2TUFpRDIia1YFK3W4DECIEGQwy2NL2dXQqZnSgDUMMpbFEjaQYPoZB6NV0+LpQnosc2tuHz7&#10;fkzesx9j9X6UEjT/7jjGXQnMeFK4EsqjtKsBhc31mO0MYmokh4VAARf6kuTaYYI+iylvEqNMU548&#10;Bp/fg7avPICBny/FjM2DCwRn4TersfCjtbh0726EntyCaLUNWQ+Fjv7M2Il2tPzwQbTd8hxm++k0&#10;x0ZJQfJmQktOyaXpjGHE+M5aHTlzkoK6pxVlCklWX2Ac0OoNI5g83gHXTU9g+r2T8K/Zjd71u83C&#10;VjPDWSwkJjE1Nsdyj+H8R05MvNGM2RNenN/pROm3OzH3Rjsu2vLw07GOVA3C1kvQU9gqllrOrN/Q&#10;TYUY1ZZmHAy1uyiPAF7dpP4bTS7qNed1j0VzpNik+TX0QMENtYXaXJEefVdXK160dmk0rfw18nRe&#10;39E3QH+uARpjpXi8KI/ArXY7UdVoFiWTYpOPKWdVPp3yFej/s48gZLS8en01WrOR92v4ihxd8fte&#10;npfG17gf0fElxiNmMp9hIV0RsAV6cXKFIzVjpUvrqWjmCsGv4+qoklet82Zog62PzqNm6rQYji7N&#10;qxcT8E1FUqJlPdQLrJeSaTID2Vi4JiatgCDLIBokUIvWiNII7Ir46L9Af/hUPXYdOGV4qCyOxhGJ&#10;3uw/dpbAt/OeSm+huL4qTTN8NJ7H+AL0WaQRAutrMH79eiw8fAoTvRkUo9TyBH3ZGceMP4uJk3bE&#10;SS9yD32IuVby98EkLvnzWKBQKKJyIUDHl+AqnnFhfmsPbLeuxrL/x7XY9Zt7MEOeOtNJKkXunf3q&#10;Q5h+7gCm7NTenUMEZcQsBpVvcSCy9SiC207hvC+HaV/arLAwIU4/QOEYoODwWoG/1DKMxOZqzDf7&#10;jHDEmgeQ7QkgS6swVteLoR88Dt9tr6DQZMfIiUZkDrfhEh3w2RDzLU6b2VdzkTIuxCbxSXQSk2sa&#10;MP/jbRT6o5g74ka+1oNsjQdDHYqNax6DZslVRk5KKyqpPeRXqR2k/a0+Hi0bI+0vayvLKk5vWVxD&#10;b2j9pThNZybbwgo7iy5XOsri1OKkuhQyDSzU11L0kRJ3iLSLWttQaiouzaCS4LnoCzZS0OqII1Ec&#10;TXzS1kyYYb5WeF2gP1bdZMacKcooQXGSxsuiiTKJpWjM2RI5ngoTKQnIoiTi+BIGjaZzBghcX9Cs&#10;f6lz4uqmi5jnRYEkDLpe47dVKElTZQyOIj7U9tzXeQmLhhgcPlltCirga9xFG81VGy1Oh2iUs8IP&#10;a8j5T1a3UluLN8q30HqOWnhoAIdO1mH/8SoKQgsrvs1odQF8255D2LHvMPYdPY0jp9UN32SkXZWu&#10;cOe+Y2dMI/g31SJ8w+tYfLMd8+FpjEYLRuOnvTFq9yxiT2xB7nMPo/CjFZg56cDFoQQuhPOYJojG&#10;XVGcJwAv2CKI3bERpW+sxPjP3kbPwxswfKIJFwPjuNgeRPY3zyFy3f0orjlCbh9Bghp1lE5wujeA&#10;VNug+aD0eCMFx5vBvEfAT6E8GKdzGjUhTy1PUvAmMPphA4a+9yyyz+3BRVca+S6f+UDFKDV7rLkP&#10;0Rc/hPvm51E82478AVqpx7di/O53UXpyJy7Qmk2MlDCVncUkHdr5zCRm91Ljf2cj8r/ahisdaXzi&#10;H0fieC9sWp+TbawVraU4TGcU26HiF6lnVZ1BlSEj0vhN1Oiy7qIklaUgK4uPmXNMAr+wpM4mMQgp&#10;ONER3VPpRBI7qAxU04hQtaUsuBYYs1MQxCQE/DNsw04jVBI2OcEeY8GFHfmc0vbKVzF/0Sf1NWn8&#10;mKi78lAIXEESWQMFWpqIpVOk4vp+lwG+KIhAKdMk8ybAKHNp/sNna825UwS2tYa5TFelR05foaAT&#10;yYdbXrZeThpDhRLtkFY4cqYeR8/Ws2IrplEcXo6vTFANBUnPOEHNrHU1xc/l5cuR1YhNOTWah2k4&#10;JAv90aFTeOu9rdi1/6gJpWmFL72g/IvjZ2qxfc9BapAWOkhOs1isehG1DMX+Y6fNcoKpw92YobM6&#10;PTyGycQUJkNFs1py2hvHrC+Lyc0UjOseReS3r+FS3TCKb57A9PuNuDQ4hilq6DHy6/kuP3J/fg8z&#10;X16B+Z9vxvwHXZimRTjvy+MfvVmUPmzG3MEuXOyNYpwaPE1LEe0ZRrbfj7mmYQTv34LsE3tx0ZHG&#10;RDBPypTCJDn+GAUrS6qTdMdQHE5ick8bYt9+Bsnfr8J8u88IxjSFJG1zI8w6mWzsh+/O1xB/5n3M&#10;bziF0k9XYPaLTyDzhb+h9PpxzAfLmEnOYiI5jan8LOajU5g5PESHPIL/O3gB4/v6EDhMrX3krPkq&#10;vLTkWVrj5k4nKQmVoT4MN6BgRArBRJF0RrF9v1l1Q0quMma/wr8N2AlMWXg5xL2kHVryQ76CJqkr&#10;GlMRlsr4evUEi7ocOV1r7qv4BJVlZTSSU1RJuHSPVP4P8rw0vwlmtNp4vfwLTTwRZRKfrwyhEe5M&#10;hI/vIuFRPsKRhlkIc5WBd1Es0SAvaXJJplvDA0h5dLMkX0KgNc3rqTUFMGWsFzBhTb7MMYJZSdfo&#10;uOLqEgBrPXLdL+2uClLFVGbzaKkRnrdJMJyGAslnkOOr/CX54vi1zaqUOmzdfYha/KyhNNLeyvMg&#10;NfxHB46ZrSpHI/Qk+fIXjpyqwuHTVdQC1PgskzT/6doWlo0ON3mid0sNYhtrMJqaQDFZxkRoFCWC&#10;bHxIiztlzTzbie2NmDjdT4D4EfrRShS+8xqm3iL4/UVMEpiXQuT8B3qR+/Ea0qY3ML/8NP7enzQd&#10;XBe8eVwk4KYCOeYpzh4miOm4Uthj9EEmq/sRu+s9TP/6HUy/dhrnB+lUE8yl4biJ4WfdUd4TQ57g&#10;n+4Lwf/HVfD/9AVM1vDeoRQFL4ysOrKOd2N2Zytcv1uGyM+ew8zy/Zh4bAcyX3kM2c8/hPTjH2Le&#10;X8J0cg6TqVlM5RYwO3oepVQZhXHu+ycx+MoRzLbHECR10hibGtahQoKBWAFhOvpaXkSaUj6WkkKO&#10;okICliiEgGeFQZUEXDmrJhHAiqHrM0OGfrKNhAltK0qxz2BIIBbw5Z8ZmkSq0kttLZ/wDCmQGRIh&#10;ZcpjfSyLLL98OtEpYUmYES7kZ+o5yld4VKxezrkvmjYWQ8CXvzjoT8IbzmJJhaNXHE9p9hp1+FB6&#10;pKkFthaCU50QkmKZKYFbYFaSc6FOgrq2TpozO2pbO8wn2o+cqSYfrzYfCNB1Koy4naRdPFwhz0Yz&#10;XawyF1NCJ7OoAWYnqpqpIUhxqHVqab5O1bTwRSqgr0hzZUU28T8BXwIjqyWQHySdOU2gS9plrtWp&#10;UUsNcfBUjRlo10efI7KtGenlxzAzUsRofgLlSIFUI01qQS0boNb3p/D3wCguR8bwcU8Cg79cifS/&#10;Poryo3uwMJQxH1C+Eizx/DhmP2gyw5mL31mOxRXnsOCixQjnsMg8ZvVNLGqWcl8QqQ1nMbG7E+Vu&#10;P0Zbncg/+SGin3kQ8TvX4zwd3DFShTIBXyKFGSftEtfXEOPsSBLJPfUY+csGnKegLTSFUe4cwcKR&#10;XkR/+TqKv16HyJ1vIvH715B66kPMVg0gunQbone9jfSmGqQCeRRzdHLTc5hpiWH2kBsLbWFMjs4g&#10;R8o2tOoYJnf3ItkXQRu1rxRUryw5BdBJZ1y9ppUghVZT0NdNpLQ07kWz3So0J5QcNUnRHdEjaXxv&#10;OE2truEoWr2h8vEIazaW2rnPreVCms0wEi0aJiHS9fITTlWxPUmlFHY0H36mX6HARR0tvzXMXM/X&#10;tRI6KbTj5+rRRaFRCFZJ5RKXr7AFTYbXJ0ND/G8nJjU70PTc2g2lURKAtOKYQpvqeVXmTZokUtuG&#10;Zm6t7mVpXYG+1e7gS9kokQSVJqZ3duPYOQG+xlwjadRWHOzgiXNmGWkNgdX2JL11DW8W95fWl/CJ&#10;r5/ms7qujgZUL6DMqJwq0ZwTVQ1mRo8o1zlqC63RaHpkWZnG5BHs5+ra6AfUUPrpXJEfKr7bTFrQ&#10;yHTmZBM8Lx/CuOLuPmplTw6z4SLKdFi1YtoUhfsSHddPBlK4TC38cSyPyK6zGP7NK5j7oBGzA0nM&#10;DFOjkzsvxAn+4w6kv/kUJr/0LEa/txaLO/txiYJxyZfEZU8Gk7QAs7VDGLnhFcSvfw0TW1ow1j+C&#10;2HvH0furFzBzxoEpatUpgn2q3Y/S9maUtjZizk7nlRo/zzJN9IWRfHo3Fp88gtGXT+Gyi47re7UY&#10;/drzKHzjeYy+ug+JVXvgefo9jHa4MRPN43KIQhufQbGHdGlkEhcT5PnrmrF49wHE/vyuGSoxTeoz&#10;S0Ga3GZHxkGAs441odtmlBFpBDWjk1ZIPfsCkLSxpdkFPlllReGMI8u6FjjF89VeAr5C481UUApe&#10;GLBTwVWigoNUsvTNaurYdhrOUBnSLDyJ+ija19CmZW3I668CXAJnhUpVDqssusaiPxrrZaPfUBlu&#10;o3sDqG/pxVk65hpuI5qm/iOBXiHxJTIlVpxdDq6dL+4kn7Lithon0dxB2lOvhforU8tMfJfOrpYc&#10;0RIUJ2vqcaq6HlVNpDx0VqTddY0sxD+7lglymUkd039pbXU1i2odPlNjtser6ikg1caBPXmu2VAX&#10;8UNJtDSOhkabOC3zHGA+WhFZAnuM98kiyLR20pmRUJ2UZ0/gy+Ex445YiSfONsO+rQafdOYws8uB&#10;3JOHzGc9xd1nvNTU50YwuaIBpYePYvztesPZP6FwfNIVwz+8RSw4Eph1pnGBwJ+L0kdocKH8zG5c&#10;1LelfrcL+Vs341JXBIuhPM5TQDQNcLHOi9LvN2H+O28hd8cWJJpdiJBylWx+zJNmTdO5vTyUx/+/&#10;sfeMjqw8s4V7rfvjrnu/O2OPMZkmNNFgwDa2MSbZZJpgTAaTQxMampwaaOhuOrdyVqmCVKpSlapU&#10;iqWcc845Z6nVUiewfX1nfWt/e7+FZuyZWet+P85SqKpT57znCXs/6V1K43VsScIgodXSDjfmSKqH&#10;aEVVPdr9yB7MXPUhecUBHCPJHf/ajtELX8T4ppcwtCcFE/KmX0Ui/r5XMOAM4kj/FObzu9DxaAQW&#10;95XgX5sW0fdEFEY3vo2Ci/6EYVsxloeXcbJ2BlOf+tAUn4cKPucyrpPaT11ZRfT0Gu/ea6y/8LcE&#10;WklCyYV+1whuCbhgh8KXISKsSFBIUNPJp7LpQRTuloxJ6GtaO5BXXmHkJStYSuzeTlkLTXXIJNJQ&#10;VEmTlJWp1cx7yZ1GQQo6SciVjVUIVYesur5T/1dUSZM3JOyNNFaa8tbSM0q4RZRCfpVbqHZJkmcq&#10;hgyqiPoGFZcpQqOL8/FinIQ30iBBEgmqmLaqNFX6Ke1W7F3aGQgK2uRxkQKwuT20CkGzQLqQUDuj&#10;3F5oKJXdLSwn66CZLWLj6toPkQ9BLCmeGTWnIjdZHMXti+uQQohiIWaXx9DGAzb+tFMRLFQEKYWL&#10;OC4x1W3gjtkVg99ZQvdaznvxE4LJs+i61NXjyiY3ySs0W5CuVU1h9gkrVu+Mx9QjxMbuOswVdmDg&#10;7gNYvGwPFi/cg/n7k/CXAgr3x9nofCQCJwJdOFqvuZpDONk+hSN1A4Qx7fhz9Si+3VeI2V9+jJ4r&#10;XsWSvw4r9CJLzWOYbSZnKO7GzJPRmN/0HkZu/AwjacXod5dgqbIHRwmp5ulhFvje5eQKTN+5E5O0&#10;5D23f2z2s+rukocZxMCLkRg852UMP3QAp+qGMB3pR8e1W9B18bMY2+/AFA1Any0LcefdhtqbXscC&#10;+cpiAY+HkzDwhyiczOnDNIlsyc3vo/H9eBypGsY0rf1yoA/DH7rQfCgTzRQ0bf7R1DNsYt6erGIS&#10;1DY0tg99L+SDRqBl2UM4vtfACv0tQZQytPaMGNgjRfDweTd2DhrIIkOlIjaXP5sCGhpQoL3RQuFS&#10;lakXURl8Bior3K1kqZQwp6Cc8pZnan8aOnUNfSihIumZiiBL8XQtdYSEGkVjU7mFgiMU8HzyyILi&#10;ehRpJGI+uWR2qPJX1t5AHYX41ssT9LudcEJbZq4TVWVks0sqDKRQF5TckTbMDU3XyoWDmF4XnE2t&#10;KixXli9UvRcaD15M4cs0Gqb/59OqqNxAZEMKkEzBlKU3sV4e8gLyMqoNTyfOd1DYC7gQsuyGHEsZ&#10;uWDa6sdCDiEroUiQlEeEO9nuhpX/dzg9SExJ5d8ucw3yVIopl9c3ort3EHOZXZi9OwnHro/F8K/3&#10;YNnXjgVXGXqveR1Ll2/H0lUU/EcsWNziwsrdCTh6zTc4+kU2jrTPYI0Ed611zDSSrKgppXMWi2H5&#10;6L30aR5P4EROE05QMVYozEcaB3GMx+J2F/ouegkd93yEuSi/mb8zF5OHY62jZquhidYhLGc1YeCe&#10;7Sj64WbkXvccJnPqMdg1SN4xgElLCbp++S6WPnDiZMUATqTWYOEjJ5of/RojlhyMkA+N+MpR8JsX&#10;UH7Og1jw1eFU8yKWtnjRuzkCC3l9ODZEQislExQrHcKJPaVYiqzGSlwNBlM1UU3lvzzoSTVoQOuf&#10;V1CD4gpF6kK9zqHcjDhWlSkvUCAiFKEhNOah5y5BFvTR8xYMESRRXkWGyEnhzqec1TWHNnNQZEdW&#10;WxnafI2voZxp15XMfL6XBk5ZVx2pIsE0WiYfo3N9Hx2UpRcPlKE0DTT0FpWK9PCopbJW8Hqd6dnG&#10;iArnKyQqoZf136AmXIUn9VPsOZMnirOkmYyZmlMkmKpj187nghE2CqMssIimmn5TqQAqG3ZRCzN5&#10;0xrRl8uLUneOziHtVDgyNP0sVCedzffZabU9FFaNLQlyMYvognRozIkWQrF5ddZr21CRHVkVLai2&#10;IXK4A0gniS2lEpRwYVVOnVdYzUWtg0VQyeow2WCP6vwzco1CxKfYEZWYhBo+3OPVU5j6kw2DV2zH&#10;xIt2nOhcwtGyVrTftQ29572A/uvewZED2Zi6/yBmL/2IXuADLL6bSlhCAe0gzKnuw2ozhZ4KMM9j&#10;jbh75WAWhp8/iG8pVMc757FGa75GGLOiSWyBFsx8YMV0dADLEQHCmW0k2DE4Toi1SDg0oWlnjX2m&#10;Bsf3h23IfWcfpmqI8as6zOzN4ZoOjNqLcDKlFpPP0EPduA8L98VgYnsaBoI16Muuwkh+NXq+ikPz&#10;1gNYqOzG0b4FHM3vwZSzHgvdi5gfXsHsxDKWhqcwye/p+VM42l9JxPiOLAymVaOhtR/1OmilBXU9&#10;/gL4sgpR16SSBAm2rLzmqg5R+FtM4krx/bbeUVr5UTNzVTKRRuhTQyFsIMmvbR2gNe7h8y5Guoey&#10;kJVD4RNOp/DR8GljPvG0nMIKVDV3GYGtbu028MhDXqFnq8pOTWXO5vPMDFJ+qDhmQxEZQHlzyope&#10;lxIou6tEVQGNay29gLY6yvAXmd3UmzpH0NQ1yush8abibRCskQYp4yrBzKKAyaUpEdDSO2Kwmd3j&#10;Q3JquomTpxNiyLoKwiiLGyIvssQ66FZ4EYVcGJEikdVKwiThMWm/II6ajjXH3JrmJvwhDuQNiXxm&#10;EVMGCtVEXGOmJaSkewxelMXQ9cjKKIElbU2j4FttLpRRUbVNjSoA5W1KaJ3c5CKxyXaeK7S1vB6Y&#10;dt9OIw+ItqQYwVeUY75yBGPOOhwtH8ISsfxcdgMW9gTQ8dDXmDiYjr/Rah9LayOx/RDlVz+LlYQS&#10;rJDcTlV105IT7nRO4yghzSzxvEjs0Y4xfFtHYtk8aXYaXGubwGrLMGa54EuFnQa/j2+JxdJeP4nu&#10;64QvYVjleeaoQFNUkCFav1GSeU1eXqzuwXJaDWbsFVihAg0Shmif3Km9Poz/ZDtWro3C/G/CMbI1&#10;EQO0ygNBerLDDtS/sB0LmZWYr+vHctcUVvtm6TGGMTW0hNmhFf5vnrh+DPUH0vHFpfch4o/voSuu&#10;CJXJBTR45bT46nAiTueaysj5KVTFEiSSQ8EEhRLNMABiaf2uqlxZXkFOeWvF6U0Gld5BA171OXVl&#10;+YgI0mkgZVxVbSlYVKfYPCF2AXml2bKVMpBLeOKlLDr5t557CMbIO1DxCK0qyAnkuaUwAcFkfq/C&#10;nNr3TFZfcfpCXpeuTQ1LyvYLiWhqQx4tfQHlIygPRrnYkOTwIMXp55vIplUGQGss/NbcTc0m3lbf&#10;qzC0SKtuTJ3rIiMisIqymHpowhSVNGuvUS8JiebxSJE0VjqLMCpUP1NO6x/qlHKT6Cr0KHemREQ5&#10;laKiQYM9u6lobWbEdEyKw8R5hQPlXkO1ImpIqEMgrxwpFic85BuVvMZCuliVNShcpcSL/lY5g0Jp&#10;ItWCRfFJDjidmeguIansX8DU5BET1psdmMCoO4j2+7Zj+aF4rLzhxlpWK2HNBI70LGKuoBmDGUHM&#10;tgxiqqTVjA0/3j+HU4Q4x9umsdY9g++oJMc7JrDQM27gy3ckv6sUvFO981gZWcJykCT1oQiMXf0h&#10;Jp4mXn9yH3q2xWK5mYpBwZyvG8RsZa8ZRThS34VhbxXmPnRi7WMvBr9Kx0xpG4ar2zEbw+v47SF8&#10;d7MDI7/Yg97PHOilgHRwXQb3p6LkyscxsicV41TOGQr9Ao+JWp67Zw7zg1T2A8VYeCAJC1vcKHrx&#10;EPITvZjunkVbeReCxRTa0gZacvU5VBHvd6GVithk8P2QgQgSfln9jv5JWs8RtHYNo5GCKe8taNxK&#10;ftDE/7X0jKGOQltEQ+ek7KTQyGkqWx45YwGVQghAipVF2RKsNlv8UA5qKHdqNlcAQxZcAY10yqWQ&#10;hwIb4qEqqTEwnN5Fvb0ypCY/wPPJuwj36xARF5w2+2Ap10AZklLnURlzaUg3SKikXQL9KhWQFkkD&#10;XdT2ZAqK3SMMHupckbCLtMqlrQu+hFOzdUpIiEopwNrmUwqji0shMfURf0srVXWnz+jQ51VGIAyu&#10;JmI1O8htZhIOebQYxPAKW0Yn2Q3sEZaUtVc215NdStJTiRL+L4eKGk8FCou1wMn3mbEUtEb1tPJS&#10;GBGmBJuD+DJI79CIar0W7sMRWy2O9i5gbmgWk7RANZ8cRu5pd2B60zYs3xCGuT0FWOscxTKttQR4&#10;qW8Ki7ToS6WdtOgjOEaB+q59Dn/pWMBxTzexdx6Wd5VgLTiAU20U+NZxCv0i/lrB33MJfUpGMfkU&#10;SeXln2Hi7r1YdlVjNqsWs439WBQBbhrD9MF8DG5LwfHiXizYqzH1XDwWbtqJnvNexuTrsZgta8N0&#10;oAlHP8nD3P2JGHssGisOYvv8KnRxLSZsRQhe/QyGvrJR2Psp+HOYGVvGNKHZJD3QIpVz8ukkHPlp&#10;GI4+7sWR5Aa+ZwoLcyfR0zeNhuZ+aGalLKc8v+piFCRQYZ+xpBTYNK96HZR/0XSFNgo25YbYXV1Y&#10;Kj7L1TMp0RZCtPpEAH56dLs66Cg/akypayfMIARRZEj8UYZQ0FnRPSEH5V1UVan2V1P9y/OJN2ja&#10;hod8bj30LfKrwIkOZXrXczuaA6oQus4rOK7vLVWOSPJHFGJK7wnDTOZWc+SlKdo8raqhnbi63ERQ&#10;7BnZBmtV0SUJh2v7RyUiJLBWKoQE3kxXINY2mVneTLZcChdDQ4oyaPFT0jJIlr1cpNAcS4PveYOm&#10;WI0KIK+QROHXORVBEtNXFCDU59th+EG8NZ0KkGoSWRJ+haNKKwlraE1kMVS2oMVw871qc3T7CuCi&#10;i0t0ZCAi3sLPZSK3sIzvLUFpVgXaX6NA3X8YkwfysTC6hNHuYRS9vQ/+027H0KaXMX39TqylkBz2&#10;TtHqU4ApMKu5nRj4MgNHEitwgnBmjYJ/nFb0VP8SjnxShJWLIzF91WGMP5qE4wW9ONY/j1MFhFCv&#10;ZmL23nj8Nb0bK4eKMHDL1xh704oZ7YvV1IsZCv4cyety0yitcComr/kccx9nYMnZgOk3UjBxyTas&#10;nbsVw7/90MTo+yracbxmDMuZjfgurw3H9vjR/dxejPG+RqlI9e9HYjK1BEOHcjCxNw8rxSTyg4vo&#10;EtzpmcZCWBmGrg/H6u1WrO2vwpKUf/Fb4vshevpQPU7IwIRi6gZGUCZEQoWfldQUfOzonzBHOy28&#10;x5dHflWBjr5x4vxhWvp+Cng/17vQkNk0RdwovJqTEyThleUVYlBVpiyyYvV65qHZ+KEJ3BJeJTMV&#10;/1e0z1QUUMhVuakgSIrbZ3JAmsimSXoqjRCnU7RIn5fR1e9CFwpu5NPQVpC3aKRgKZVWlQMbxJKl&#10;MepqT/Nq+H8oNGgK9ul66iiESmgFaU2V4NIEM0EICbFOqiiQgyTWdD4R14vcSgkKqblyS1YKfrwt&#10;jecvpzarjFmzd9p4EPNT0NXRJcuu0KOiLyKwclNi6/IASpOLTClEptrs5FSPId/6nKyGGmCE8Yxm&#10;8wa1Y0dccqrxWOuJDm37mWR3ImDNRP2DO9B17ouo/cNOM1G4b3AcQwFe889fQO8lr+LoWx78tXwM&#10;x4jhF7WTyAAhQ3gQPdd+gfEHIgiDOnGKmPnkAPHy8CJW9lZj4WcJOHl1LKYu+gQjOzPw1/5lDL3j&#10;wuqtdhz9TSJWvsjHtw0TmHfVYTqj3uyQONk6iGVVhNZ1Y4qeZP7xJJy6dh8Wn07ErLfRZHobpIgX&#10;vo6x5w9jok5lzXwflXGZAnesqBkz9+1F/xVbMXbYjQHVApU1Y7akDU2//QTzV3+OsadisNI0jfHO&#10;KUwPzfNeVrD4dSkmr/gKi3dE41tnNxanTqJ1cJprpxF+KjZr43NQBW1oI+WGDhJewhbBBz0bKYX+&#10;NryNsFTbhSqGLtxvsqrVTXyutYbI6pB3r27WlkC9/L+GE9RCu54rz5LJc6liVrKmDK5G1Gs/Bgms&#10;cjOKNpr6MVr6QJCog0KuZx4aYhAaUZhBuUulDGqjP8FmKaqBz7y2UAUpoRKvUXxRCqxaHSn3BtU1&#10;xBJPJ9hSTWLBT00tJlmVRdZ2/LL6CiPKmqqkwVRx8sulMNJQXYyJ0BCrKaVcSjKrrfy1qZiIq8iI&#10;yk7d/KxCoqGG4SpCGs3dCZUqa3FEhBNo3Q9HJZturCAxZUO70s9KXoSaSoy3oetU+XM6CXYmFc+b&#10;X2TOKbdmsbsRl2jjQ1PHf43Zg6temwRQCeMsNlSXVqH+xT3wn/tHtB10Y4W4fK57HEdHifVVt3L1&#10;dhy934H5d7NwtKIPR5Wd7Z7C0fByrF4fgcXrCVPsjfjzwBH8uXEcf6knoXVQiH9LonrRDgxe+Cam&#10;Y7LxN+LpsdddmLk0EkeujMPyR9k4xu+aqOvBcBGtfUY55jNqcCyjAYuuCqzmdWJkcwRWfrYP84/F&#10;YymrGUeaiJXfj0f5NS9j7Es7lrpGzQDYpRZyj4Z+HPNQiW7YialL3sXQe1EY8hZilDh9vrYXDXft&#10;QO8ZWzD2+91YCvZhnlxjmtBndmoF3xYPY/L3+zF+yXbMPBCPtcppDM2t0QKr/0H5l2YTldEIGc1J&#10;lRHKLQ6NEZTwqI9W75ESKFuqOn41hYeGANA4qhLAQ0Tg8VFYi00/hmbVl5O7qJxBRiibz8oUFtKL&#10;ZBOb61kJaXgDtOKUCcFhzd6s7+wlEW0yHkB7bZkKT8IvlbgI769HCH2BQr4eGkGpXNF6qFMKLCH3&#10;51BOCOOzC9SjrSEEJdgQQ4GwuTzUxGqzAW8Rrb8GxRbxxiX8cidObwCZtPJyHyKLgjmCOP8W3cnK&#10;RUq6i//z8W9xAVpaLoQpJ6XiyFuoC0efURGZojnyMMEyVf8pEhAqL1VtTzIhiqy5Qpap6TkkRzlU&#10;ikyTM5CA67oUdTAVoNR4fU5wKYZeQ5qveLEemM6hjcKc7lA8OJEW38//d6QWoisyy/SfHgv0YNlW&#10;h2NtE5h8OQaL53+Ek7+zYG6bHysVgzjWM4tve2dwMrkWw9d8guGbPsUpbyeOxNbjxDeVmNuRh5Oe&#10;Hix97EPD5a9i+IVD+HN1L76dXMEJWxvGaMHnfx2Bk/x9jbBiuLoHc4EGtD/0ITp++QZW38nAKfKJ&#10;U1k9mNqeSSj0FYp//wEWfQ042j9jNqMbJdEd81aaLO9K57wpmZgjeT1OZVl4PAp957+IkVcOovv5&#10;3Rj9JBGrbSMYiA6g6JpXMPOWFXOVgxjlvc4MEtZMLGGxagB9T0dh4o5DWH7Chvm4RszT6le3yKsL&#10;PhIn08CodkcQQlhbPc75xbUm/t5CUtsxMGnClen+QpJPcjgamKp6Wm2S0oCmLVMWfLTaEvpiKokp&#10;XaCQCneHdj4nhFJ21kT7vk9uUaacGX4DXQWB5b21w6L2NhOUVvQxjbBK1ZbibtrXVvtvCSppyJji&#10;9MoReUSIyUsVClWdUYVaYGk41e0nuK3SaxUwbrA43dQSsmZa+RK6h0IKq8ZGB/hlmkcT6oSnpqgZ&#10;xcRgQzPxhaMEdXQzEjR3IMcUHcmDiJQog2tKTesVn28yWi3cJuEXKTYZWWI13YguRAIs4ixXpqlp&#10;msqVwQWPTXIgKslqvIZKXENaHWL1UsQ4kttEq9NYkRpCKM1xET9oIkQr4DVGRCeSDJeZakEpYjch&#10;xtwArWbnOFYPVWDlwxys+Towtj0No5vew7HbonEqqR5/657H8a4FfNs9h/9NJeh7OQojn9mxGuzG&#10;6MNxWNuchsHNcVh01OGvPfOYT6YFjyFp5s+lxmGc4ue+zenDd7n9ON4xQ7I8jdGaXixaSzHyi1cw&#10;T4E9dsNuLD+TgMm0GizUD2GGryVd+Qg8v37OVHHOD87h2PgK5puGMN85xmMSi3UkxBT8+do+rLhq&#10;0fniPswe8KBv8w603/geZgoaqWTTOFlB0kwOMkRPM1I7hDnyEpH5ocZBKvUoTqZ34cTrXoy+6cLx&#10;8VNo7hxCHq2lMuKKrVdRcFRarGhLLclgcVkDcvLpWXPLTS1VkGRXYUJt6VpIS59PmJpBoXYSNaRn&#10;eKkoGh8SKijLp6c15ck8t+RDAqyGEQmzihzzZdBUzkIjqKCELLWXspdG+RCPUyWA6m9UR6aGqWJC&#10;HTe9vgbDqixeWdqSmtDYQ7U3enz5cNFg5gRDnNDMyafgC2oXlAmBZGODJpQJM2kIq+qxzTApaqDC&#10;mC5+uays3rO+i4UstBRgHeMLpoisaOM1TbZd107hNHkDsxE0Lbxi/qoHkgJonJ+UQyWpgk8mH8Dz&#10;yX3JjWnchZJiHn5Ortawey5uKT2RMn+CVfE2wqLYZMQmO0wcWTX3cqOyHgZS8Yi3pCIq1sIHSn7B&#10;68wvrEFTfQ8mhocxnluN8S1WrD7nxuxn2ThhbcLIzd+YEoaT1QM4NiiYM0fLu4A1bbKwk3DlQDlO&#10;+dox+rs9WL0yEuO3xWLN24ITgU6svJWLhdvi0P2b7ZhOLMDSyCxOjNHyjyxhZWQOxwcpdLVdGNrr&#10;wvBlL+DIRVswtel1zL2agPE8wh+SxdkAseu1z6HsjPuoZMn4tnMRgxGFmMtuwyo9wDxJ6JHcZhx3&#10;NWC5djDUJ1zehnkfFWDzTvTd+AnWnLVYiC5F/2tWjGd3YaZvEdMkz7NUohFCt6Eh3tP0SZzw9mDs&#10;p59i+IlYnJj+joI/gkwvoSeFX41BRUU0LEo6UkBzya+0e4o/UESvGqDwa8paCyrJO5raBtHWPYji&#10;imoaqix4KFR5fBa5FDo1mTtpfRXWzuUzUG+EElIqgFQNlfiCUINKlwvoFWSoVLIgMiwI7SCElgIo&#10;ZCmFEEEW3JJRzCT8USWujKgqfUPJz9AWQvoOfVcqeYQ7M88IvSmdoBGWrIpPbJBGK3IjomCGwdIq&#10;SwDVWmjG/1HrVWxUwBPJwiqSI+ssyCMlEJEICb7GUajeWcVDGtqabSCK00/IkVdA5QopmEKd2qNI&#10;oU8NogoNBioKjfgmnBKhUeGZMsK55dqVJTSeuoFYvZHkpKS8CtbUdEQlWI210Hb9FVwY3ajyAiLK&#10;Cq+qOUbNxrlcFEUe4hJsyEgPoKuo1Vjjok9iEX/FE6j69Qc4+qgFi4/Q7T9kx1/cwzg6tYil0Umc&#10;6lvGsZEVrBZ1Y/LhRIzfFI6lz7yYfCURk/dZMP9ZPv6V8OPUoWocvSEWYxd+jvKNz6DjiySsESb9&#10;ZfA4/tyyiONZ3abWZ6asB22HPWgknGkg1OkgNDpWTAsuWFU5gmkn+c6Vz6Bn49Mk1Dn4NjiG/t8f&#10;xPhHPpxq5/n4+aUtSZi85wC9SyUW6/sxzrUeseWj8+7P0fk7ktrnY3HkgUjMXLcLYy86qLQLJOlT&#10;mKXFH+uYxPz4KqHNGo7Xz2D8dRu633dgZeIEOsYXaDxq0Nw2gFKl/Ru6UVVLYaEQZdFA2Wxu+P1B&#10;Cme12XZTGf50Koo/u5RWVp7CixSHg0oRRGUNBU8Jrio+F0Xf+PkAjyCft7yDar8k3LLkMqDiiII6&#10;pZQPwaBQ3ia03auaXgRVpQAqkRdmN7OdFAXkM9fwKfXWag+HCnomQSgVs2kzw5Dw+w38FqlWiHUd&#10;tWxw0aIqVp/gcIdOUKcZkypcI2wQo+/oM3/nkISYmL0s8/cfXo/JKyMrXC8YIisu6KN6a092Ps/J&#10;g2TTTaiirh19Rhhdm3SpelLJqvWRcOr51e9WarGVOE5bEglqFfC9WjBfIIiY+CSERcaYfEOQ51Jh&#10;moEx/KmWQ3mZ5q4BEmNVEPYQ8vTSCuUhhTygmR6p/pMkLL7iRttTsfh00x3YdcldmHwrAyvE9vNX&#10;h2HukwKsEg8f65vHMUsr1pIacNLbgYmHrZi/JR5TH7nwrzUTOFFPT0Br+mfi5r/4BzFxczRmL9+H&#10;6Zv2Y2ZvAN/2zOCvVdOYficLR+6Lx8qTFqwF+832mxOlnRjMb8RU6zAWSgewuJVE+J5wLOwrQN3L&#10;B9H3/EGcrJvA8sFqCrEdC2/5caJ82Iwf77n8Ncxf9iEG79iJNZLg2cJaFL+4HS0Pf4apg1703/EF&#10;jlz7Ob67JRwjj8ZioW4S0yTo4220+gMLmNK2/pNHMTN9DIsjR80euJOTaxiaXUN2HiFsTjl5Xivy&#10;6V0rq9pQRkhTQU+fR+vtofWsJORo7x5GW88o6hq74Semdnn9xNUe2JxOrnUuAoQ/bp8IKZ93Ia04&#10;PYaTApjqyqKsKBGlQrLGUOSwhUaXUCjNRa/AZ6et91VLX0CZUimKZjhlUi69FHDNd5JCmJ4AKof4&#10;geQp1aPymkIThNGQYxlq03AuQ014pe47yaEqg4U4dGxII0FR9EYTphQ3d6pGg27JLahCF6QiNdW/&#10;azahNEwNA3IZOonCoPpdiqBwoyXNS2+grvYq4nRqFzXa1OOnZ8BiT0OSLY3kNd0Q0ZjkVENihLt0&#10;DuF6F92eML8mIogbKJRWw8XRfBTVesQkJFOA0+hCpQxVxJQk2nR3IrLiGtriRREAbQy2vlOK4rtK&#10;lCXztUpaqJYn9+PYHclYfdaLWsKJYIwVR4l5Z+9LwNx5n6D/oXD8rW0OS9YGTNCqz96XiG8zuil0&#10;ZZh7jQribsFK9ySOjR2lZziCb0kcTyY34MTjDiz+ZD9Wb0zA2p4KM0F5IakILVduw/JPPsPcL7/A&#10;qr0aA4EqDHeMYGZoGoujc1j1tOPI78OwcMlnGNNIw7x2U9V5cugYlraRhF9/GD237cFaTjsantuF&#10;yn/ZjO4zn0Te5c9gzl9PyEYu9rvnUfq7LVSsZkzs9aDhgufRfM6LWNofxHwbLTuh27xCmmMLGJta&#10;xtSkrP4xTM8cw8TsCYxPr+HI4BH0VvYgIyMXZZVNaO0cNjCmpX2Qvw+ihh5aMMfJ1wWBND1PmDxA&#10;gXKkuZHmzKA3rqZiNBlIqnoaGSHVY6W7abEV7qaXCNBbaF6OBhIr+iJoqsBJGmFJIZ+VSlyM1W7Q&#10;iBD+TuGuoIy4yQOVEJP11iBjoQWVGctreKkYDuWLiFTq2npRS35XREikyWqaqqBGKUUsZaBN5SiN&#10;/YYyElANkhIZ1Qs5vJgsWmK38QQB08YXaiwhWSAOE7GVQKlGXpBHyqDyADUr6KLE2pMIRSRwgj2q&#10;1SgjzMlQx43LY4TWxxvIyCK21wAhCq4a0HW+RAqoMJtCV3lUxiK6S6W2U91exCUn0+Vlopwku57K&#10;0ERrrsiBg+/X4klBNMS0RMqWETDCLgIsfiJypdCrLzoNbX/Yh6O/JyndGjCluwuTCzhKLD7xkRPd&#10;V27F4m4/MLKK2U9zMH1NFGZ/n4yjhConR5fxbeMUFssHsEzMf6pjCieapkhgR7HymgeTv/kS9ee+&#10;gumf78XatjycrJzAaFIOKjc9hs6znkLnje9gyVGIXk8BjhB2DDtKUPhRGCa/zMTSzQcwtfE9DNz8&#10;JfF8E6aHp3lNqzi6rwy9v/0aIx87sVrTh/6vLKi9/I8ovPheNL8XhumSVkwFaY0f/gBF1z6LGWcp&#10;Foj7O3fa0fClBavtk5hoHMFk0zgWBhcxSXI7N7qExb4FzPFeVhpmMct7naICTLmbMGivRBnX3E9r&#10;nR8oQR4tq6ynmpGULS+tbEYjlaGhfYjr2gA75SI1LR0pVlpUogZFggKElz4Kck6J4GahEXw/BVO7&#10;r6iGRxl+NYMrQyuhFTwVVhccKuSzlsVXBl6EVYciN0E+u1R+ly87j/JXYfI2Skip7qe+ncaRf9t4&#10;HbmFJfQE9QjSo0jBMsUryBmziymvlD2FaJW1FZTaoFi4SKrcgpIEqZkBWJwa1EpSS0UQtlcRmiCI&#10;aijUKKAdw5NtLtTR+je2qb+yz5SFaoR4HMlmGrF9Fb9QglhNyCQ4kpzqpoCWoY6urbxeMWGVh5Yh&#10;hQKvQ2Mickho/VysTLo1FZUpJp9gcRDTu4zHSKVWZ6iMWdGmrAITt3dn5hJHEr9xwRTVqeZ32vld&#10;mfQGDVJokrAqeg+FxrxOP7q3JmLqFzuwurMER2onMD9JDM8Hr1LduW/ycTyjFX/rncNKfC2Gr9qL&#10;2SftWG0aoyAS/vTP40jDMI4UEfq8FIPRu/bj5P5G/PnDUkz8nHDjgW+wtCMfK6978ZeMIRwnbm9/&#10;5HM0XvcaJg/7MZVfT6LZh5NFPai7+R0cOPdOtG5LpODvwcx5b2NgawoWVZs/soCFvmkqQTMm06pw&#10;pLwfM1U9WC3rxGJyAKMp9ASV3ZimxV+u6ELb9hgU30Kl85DUNvdguoP3NUaeMrmIWVV/ts9gemiZ&#10;xxIFfwWLzhbMvO7H3JY8zCU0YK1/FUuHyzH2hQ9NNV18ZtqGR0GGFrPOtlQPMXoZCksJTxpD9TDC&#10;z2kuF+yOVEKbQsIVlaSEemktaRkmcqKAiGkI5/prTwVF45SMUjg7nwKsKJCDz1kYX2RVI8aVeNLG&#10;ECpMM4lVnk/y5OShKI88vKJOwvwaNShSnK/3ULDrm9tQxeesyX1GVlUlSm+lzeKE9Qspz6ZEhwq1&#10;QVulyIorhivhKKmpMxcuyKHwkbRzfZSISgqUahbEsDoyjEvUSdSGpl2kJfi6mXwKcD6FOrSvUr6J&#10;uigzK9enQ/9TXD7W6oAl3UNSq32SSlBCBSskzJFw2yi8Lm+W2QkjjwqTS9KtBZbwp/C19VptNatI&#10;2RJTnPx/BpXEjcRkK4XfZXClsKOX15QZIOTK9tOqFWLs159h+NbdWPN14Shd/fLAHE7wwa88bccA&#10;PcKqrx7fkrSuZnThVMmIydB+N7iEb4npj/TN0HJXYvTybVhR3P9BBzF8Aq315zie3oJjKR049moW&#10;1rYX4lTzNI6X9+K4SGnLCIZLWnCEQj2wMx0VZzyMhpf24V87FjD0nh2t932DI7k9WBtcxhI9wnLz&#10;CPr9lZio7sRMdQ9mCUOWqrqxUtllZvQf9bdhYpsVy0kl6P88CR1PfoHZvDoTOZqi4E83T2DCWY8l&#10;WwPmKsglqLSL/YtUiKOYI4xbejQD3z5SgOkn03CkgEq/uwCz2/1oq+tBbVc/hbWDVpqwgBg5n9wt&#10;WEyYkFtBrqZShCw40t1ITklBhtdnDI9i6IIegqh+GjELPa7Cjevh7xAXrDVGNtnupMB7KNQl9OrV&#10;oXwBhVi8zdTmE8YI/pYSSqnILY18r4TQuZKKUEZ51f8LSKjz+fnsvEJjJF18n0ETlBHV6mhOkJJs&#10;amjJ0rlFnvk5tbEqokTB13AgTRkOTa7K116ihCAishoKJDYcyraGaqdtTo8hMNIiTb8N8oYLq0Ll&#10;rCb1TOXRPqRxFjtZeGijLrUoqlVRHkVwRnjcDPTkRWrzZX+w2DS2qFQ5JiGFQpxm4rTa9KuMn9NN&#10;q8rTTZ4hmKR9kURohf1lSYTxU6hYgj1JdLu2NCecXFg7+UQKeUVKigNJUoaMNEx5SzDz2y9x5PLt&#10;WH0zA6vE86uygq9nYOKqL1F1zuMYO+DC6vA8TkwdxcmJVZwYWcaJ4SUco9VcHVjE9OFc9F38JsYu&#10;/xjLr2Vi+cMsLBzOw3fudozdH4OVzRZMvJpisr9LFMIVba/fMoSRYgp+zxS69ntQ8jgFtaINK+NL&#10;mK4ZxFxaA0kxIVLDJOb4npn6fvS6SjFT3o7pyg4j7LP83xSPVXqMha0k2/ftw9qnGRh+LRoN17+G&#10;seR8DDf3YbZ7DNNxlRi49TDmfh+FeUsN8f0cJghz5maOY6GImP8ZN767MwP91x/Aav4wJqOK0bPH&#10;h2AeDU9hMZypmWa0o0KJivRUKfta3YoykkuX4KnFhnTh5tJKQowK0zMhMqvNl71ZOcii4GlupaCO&#10;YKeeubL0ihQKenrJG7NpzBTKFCIQOtDPku9DlTaVwFMGjZGkAZUhFgRWWNQENXge8YkswioHYZBg&#10;rSqHFWmUPAvBSPEEu1yKGFKelBlO9QbMVI8NepOwuoqSRGKTHE4jjGo8EfEsr6dwKcxETdMIZwct&#10;dL6a0o32NJs2tbI6usZaQhpCjVwuhLLBIhQiwPqsBF/b9NvpqiT4Cj82d/QRgrSY1zQ22kEcH5OY&#10;YlyZiKlS3yY6RCVTCFWRHuUGZAnW+3h13UqKSEl1o2qPLK1W2XIeFyMdjlQnMjN9yM8rgJc/U50O&#10;DPiK0H7rZ5i/+DMs/mofjju78ZfWozj+fgF6zn8b+Zc+hpHEbCwNa/oYsba8QnYfrf0CVom7j3TP&#10;Y9pWifaXozG43YuTTfQEpcTLnxE2PBCFip+8AduPH0TCDS/iRPUYuQCtLM+z0DSIgcJGzNT1YbWg&#10;G8vVg1gmuZ0ZmsPx0TUM78jE0C1fY+6LAI7Uj2GKVn7AX0uh78RSWTuOJZVi9utMrHk7ULczDbYr&#10;H8fgrR9j+PkwDL4cjq7rtmAi3I8BYt45EtOVr4L4drMLizfFYfxQLpaofIs1U1gtHsZ3NfQG29zo&#10;vvRz9D4cje/aF7FSpW6wcWNILC5yujSviaOrpzY3WEnrXEGvWw4/ranVmgarLdUkNUUelRVVqLmY&#10;/FAVuYHcIGoJiTUduZzCLLgibyxUoUhhbWu3sf4yunpuSkIabsfnrZh/ooWwlj8lyIrOKaCiGiBF&#10;dHQdLiqk6Q0hr8imsc6iAdXgYFWHijDLy0iRKuuajKF0UmaVta+oE1ynXPPnhnVBUsxUFyI8lcib&#10;yi6imypXx1OJibZoFF8qXU6yzWlCSzrU+mfq4HXk6qcGUuVwsXwmlKmb0WdVaCSNjSJmV3gpjx5E&#10;7jEoAkTrkEz8nkJoonoN3WToCI1/0wIpUqNaHv00iS4KvYcPQAqhOK8Sa6ZPgPdRTg9RVkVCGywi&#10;4fIiKSmZD8kOG+/JYbejiwsyFVeGEx8WYOWpVBz5rBBrX1dg7bkMdN61G0MxAax2TZj2wfGdHsw9&#10;GIsjH+Xir73LWKufxmJuL4nuMSwvnMSJ5f+NP0+exGpkFWZvjML0I8k4dM1DePvMnyH9trdxdFeJ&#10;qYhcqBnGbMMARgqbMJVUjL57dmHyG34PMfcSifVsxRBab/wcy9fvRv8vt2PBXoNJKkhLVg36S1uw&#10;6K/DyG2fY/Lst7ByWzhyb30fr//gWth/9DtM/4G84sUYtNz4JkbsQfS2EhZ1jfKeCjH7q3C03LAH&#10;i6nkArZ6HP28DEuf5mLeWYPvascxut2HxYQKzJf0YmXkKEYWjppcimBlPQVXsEWhQxFTHwVHllNe&#10;NCmZz5FGTMkmzbX05ZAIUzkKKXhJFFoXLaqUoYRQuKi0BuWEyH4+u0SbQubahpN/09Cang0aLT1H&#10;Y6H5bEN8rcZgeMmKancElYQmQoVn5BH0MDbxQr4m/lZNPK/cgCY7KJqkKJFItuCtm5xVpdM5PL84&#10;ZH5ZFblrNTbIlaxHaiRMqRT8JApJgtVOQkohp7XURUnoAsLahB+F/HCGphtQWBVRKSDkEZFQZKio&#10;ooaCV0esn4MkO5k2mbqaS1RToe9RzDZYWmEyfDZ+3u31m58JhCPiBKr81GcUx9VoOSPc/Jw80zpO&#10;VCQpj98rTChipEMLJReo8gS3HhCxfmxCMrFmKryEXqmEaHHxSejtHcTfupfxl+g6zD8cg8kHo/H/&#10;7mnB/K3h6N+ShP+9+FecXDyOo3UDaHvwawxfsBVTb9qJxVcw9WUOOrbasDxEnDy6iKJYEqokwpwd&#10;PkzfHY3jnl400RXX7IzH6uN2HL8pEYNXb8d0TBlG24YwHGzAyEtR6D/vNYx+6cX86DKWCaVGsygg&#10;G5/F+LlvoPe6jzBDDjFU3YWOnEZMENuPWQvQdeVWnLhsN45fE47huw7h05/dj/c33oDB27dj/LoP&#10;MPhBIoaCJOS1HRT8SayktaD7/kPo+9SDk3WTmNyShpXbUzDxUBJGrOX4rmsOa1ZCr08CqHojBlNd&#10;M6Y5pzBPG2iEOJ88egWfm7LepXzmfj6zVMLRTD5bCbmK0kwDeqCYsIcGz5lJi0/hpkylZ9HYaRKe&#10;L48K46PC8P+ZBVSSUMP3eq29qmgl/DK6yrvUt/aao7G9zwRGZCQVAVSRoyKHakrR94pMa/a9YJHK&#10;VXS9ppJU3oRyIB5qJ/bX5wp4P0YRqxqNDCrMvkFfKjJg4A61RLXrZXRhIh8JdgdvrNK4G1PqyQup&#10;0HwUwgkJvpXarzoLhaVUPiyBLCL2V/gqPtlu8FV5bQs0m3y9IKmUSpFfXEaSqth+KmFTCV2klKHS&#10;uFnxDI2miLOG4v0Kd2leug5FEhS/13lT032hjB7fqxix3J4IblhEAsLD42GxOk3s38R+6Xq9fBi+&#10;giIMjI3jW1q40d9/hoGLX8Xqq6lYfT8fAz//HGuJ9ThVu4C5zDocHxhD+9ZwVN3wBuYJORYjyzC1&#10;OQLzkdX46+R3GNvhQuZVT8P1wnbMF7RgnCTz1PAyZmYXsZTVheOP+vGXG6yY2fQJliLKMdo1gjFC&#10;ndaHd6LvjwdxtJxeYITwY5QQqoXf9cJBdF//Lma/dGNGc/BJZCfpKUw1Zm4zhknIVy/dg7lrIrC0&#10;NQs10ZlmXufMNhtGLn0Hs99kYayihZ9rw2T7BNaqx3FsTxArMeU4VjqM6ecdWLo+FjMvUuEqR0js&#10;O7HyRgDTN0ciSOi3XD+OkaxGZFuziK1VdyVBzkIWhTfA55lB4Y2LS6AHtaKMz6GdPELRvAYKaXMb&#10;yXB1C2wOL7F5Ji1zK6FvaDqxKmPLyPNc9P7JlnTicnrzxtDmESoTbuocNMKogIqMq3quNVpSpS8q&#10;ZRfkVUBDSESVoQ38LtOS2NJD6NJqOIGwvAy4KVehEpgsL39KmaQQPiqL4veqytR5FfreoHi72cSL&#10;X6i0r2oilDQQ8UgiBLGleyn86oAK1ckrQiPCopOrhVDsWYkuM7WW2iUGnkEXZTJ45Aoiperm0aHx&#10;cOrIiYlLRhpvNEthLQq9Yq/iAIIsgi4iNYI2LloL1VKrWM2uJncuQKrbYzKFqssxikauIR4iUqP0&#10;uJ9K4LC5kJhgJdTJQo7CpFw8L62Gh397aAWCYSlof+ATtNy6FeNx2TxyMR2djZPE3tNvOTH/Xga+&#10;bZ3GkdYRLHWO4P8snsLYezZMPp+EP3cfxVrnjInLV/ziJcyWtOPbk3/Dd/QSx2ePkAcsYi2jC8v3&#10;JWPpok8xdvcunCobxAgfWA+JY3eUB8sVPVgbPYKj3TNYKurGsZxO/K2VPKGwEwtVgxit7sekCssa&#10;xjDfMom15iksvuHA9IXvYeHOMEyEEdIQNv15cBETn6ah/exnMfh2ghk1PlHfSYw/jkV3FxafdGHw&#10;xkOY+IDKdLgQMzuLME+vtDK+hrWKMSw87MDoFbsw+kQCr6EHJa8eQqWv1MTI66pUDNYQMmRcO4vF&#10;iujYePImN3F1ial7KijisysjqaQAFpbUwukOIInGJzdYSvis+pguEwnUc1JZQzSfu3qltSW/hFRG&#10;Vh16mTK8lAX1g6QTUpnpGzJ4fF9oHGWFQSR+QiOvvwAaMtBASGc4JL2RSLPIsmTPDDCgMggq19KD&#10;qJVRWwrV0viq6lgkXJGiDXa6J71Z2EjjlJWE8vILJMQu4iPTBU/oUUhyoVBmbKLDCKYiKsLiyo6p&#10;sCyvWIqSSmUIvVbLLy6jq1QUQJk3uT+VHadlqFw4l2Qz25AnJclk5RVVEvNXBEB1G9JkWXiVlxaq&#10;blvJMV6PNS2dSsDF5+KaXcyr6o1WaxiRn4f6cFP5cFJIwOITLAaPKsESn5CEeEKdqMh42EiiC2zp&#10;KCUXSUlJwsFvdiNosaPijT1o++X7GLh1N0a1aVpsMSZt1ZixEnO/Rz6wg8pR0oel3Go0//E91Gz9&#10;GkOFVejL50GsO0jjMOIuQuOrB9F+9Vb03/gBVtwVODl/FFP0IDV8wGOd/PzcUSwW9GDynXSsvJBK&#10;77MHK3HlODEwj+VOwpLybsw1jeJI2ySWab2Pdc5ibUcWFi98EzOXv4XlcPKT/lmTQV5Or0TRz19E&#10;/ydJGHeUYfygH0sFHViIq8Pag04cuSEK829TmZtHsTRxHKOzxzA5uYC19nmsflyMiV/txfRTFhzz&#10;98D71A6UWXP4PNu4/s0Iki/lFhXD58uitbYSsngRpBUuN/Cn0WDnRAvlISOLQim4k22qO1V1qyCG&#10;dqnUM9WOleJ7Tj57m0PRGjWp5JnoXQoVQUlHBTpMZKe+2RQzqs9b3VYqY1E4XSO/q4nnC4jvNXZG&#10;Ded5hM2qL9PG4+oCC1AhldcRzFGPtxl9T4OuQQdVTZoKR3hMxQnQGG4wzeD8ImVtNeJBrkIXLuhR&#10;29ROt9L7b1kyVbmp9l1KUdcUgj1i22osUW+roJHKPrUDnRIQFXWdJlunMJIajk3DuuKovEEph0ZE&#10;aKKWrLvqbJS9lYIoChCadKyRIbIKhDZ8jyI+6g3QhavRwZKeATvxvNnFXFaDGFCVmIVckGJaqkxi&#10;+8QkCw4cOsifibQWfEC8Fh8/4/J64Mj2IcaWjC9378Knb29D5mufYeT1aMy9acPouw6M8Rintex9&#10;LQmdTx1E5UOfwX/L83Df/BAC9zwOz4uvwf/BZyg+GI4iqxXlbjfquD5NERbUfhmO8q/DEDgYhbSI&#10;OJTSGpYQCgz1DmNx5VssxlGZrtuFvzydiZnbo9DzaLiZ9rDY3Ie5YDOWidNneydxpHcaf2mawMiz&#10;tPQXbcH0pjextCUZq/X0Rs3DOGItweQXViw7i9H/Siz6LnsXk2+l4JSPJPddH+Y+9GMxqx2TQ9MY&#10;mzyKseVv6cXIASJKcfR5F/qu3Y6O336Jb/0DaPVyzVL85FlKZNKCUogzKfQOh4O8yYsSeucKwgft&#10;LNOkUSNt3Ygn9FENVUv7gClfruGh4IPKCKLiLYacmqpeGikZQtVc6W8ltXL5nFPsbkLRYjMZTzIh&#10;QdeIb0UDVaclpVH/tTLwKkXRZ1TeoKiOjKVkSYdBLFXNhNGEzZRHTWGQLOlQNFAjCDUSRca7oaUL&#10;G5rbu00hl6mdp3tSdKSMVlTCqiyqcJLmlASIrzTmW5hbgp+ZrWYP1cloS/0grC4uEAVTLkufladQ&#10;zFQFQiLB/jxtwqVRcpqZ30yi0UQYRKGnEAqf/cdeSZ3bTmVJVYKLAqweTpVGCHYJ1pTWNpiQqcKv&#10;ySTRyuAV8zVDenl9TiqGLc0FRxpfT07C4cMHEJeYgLD4BBwMj0Lk4Sjs/2Y/du76BuGHwhF24AC2&#10;v7UV4a9/AOcn+xDzymeIfOIdpLz8OSKe3IZP73kCf/rVTXj7ml/B8tRTcH3+HvLiw1CVmoLagBvV&#10;xdmoLy9ES1Eh2gpz0Rj0o9qXjtQvvsatF16OK358FhK+2ou1+RXMr57CQnw5xn7yAf58rwV/eTQd&#10;o88kYblpHGNlLZir6cNi76wpMVgamDNN5k0PfoWxC1/DkY1vY+HmXTiW1Ym1SmL35yIx98AurCUU&#10;mAb1uXPexdTde3G0bABLbTNmCFZvfR8m+2ew2MRzJdXj29Rm/C28FqsPWVFz2dvoeCwKa64uLIyv&#10;mLBkYVmDIZ4eWuW01FTi+kQ46WXT+az8hJ4qXygsoTcmdk/h2svKVimsrTi/Mq88JHhKVElWBD1U&#10;dal9yURqVVlZomfI//spO+JmQhGCuTmC1CTGGvst7G6npxD3VM5HiS6VJwgJKOFlxprwM4rmSfAr&#10;6amqTTSpntdYwvPQ+kt2CLnVtKRQp7LHQjQbskn4RFAl4JoxqQ527V+aTsGzOYnD6Q0UZVFRkTqy&#10;FN+vaWo1gp9ICJFHfKVyhYb2EVoCegV+3hfIwe79ByhkcbBlZBhF8GZr3CAvhBZAVaAuaqC+R6RV&#10;OE1WQClqRW8U1hK3sDndJm8gLKgwpRZLbF4ERckwkVylseVu4xKthgOoCtTN7/EGckls80nE+JCK&#10;iuCw2xB++DCJbyTPSzjl5nv5fk8mH6YnE06rHXu+2Yltr72C1557Glv/9BRee/hhPHXXbbj/N7/E&#10;7376E/zu19cgftenKHLEItedgEK/E6V+Cn1eJppLCtBWWooWHk2lhagtzKLgZ+CrN97E2af9EBvP&#10;/DH2vPc+akpLMDBC2BGoQcXVz6D3vJcxRWK9tDeIIx0zmOoYx9QICbYmJAwvYrR5BENF7Vi11WPh&#10;j2FYvWUvpn69A6esraahffquPWg940n0fhyPxe0eDF/wNsYfPoxlcoTJkVlMk3OMtAzjZP0UJl5J&#10;Rc/5H+DIY8n4PzsrMX9HDHo2H8IxewdmYqswS85hdiOnZS6i13TQoybRWCgM7M/O5fOSN60lxi+F&#10;xZpuIE4hjU0WSaOUwZ9Da+whl6LnNXNvKPRSHgUhNNlaw5+093Aan30mFUgtgSLEGgKmKQ3aOb9E&#10;Ux2qaP0pxBJyIRIlxSRvKite35uhnZ5To82VKBP00bkUvfGQ4ymiqKxwFWFTVV0TfzZSRtvQ2KE6&#10;o37KWRM2KMivNyp06KHLUbO4ykI9vEjVUXj1hRU1RquE5aso9EoESJOUaVUGVxGf6sYeE+LyiKCo&#10;hiMtjWxag2JDMXvhNyUWFH6ShVbURWlk039JrVUm1/ALarKIjBRRxEqCbHEI12uYVcBwBBfJrph6&#10;gIeSadmEUBZbKt/nMJi0iBBJYVdFj4IlfD2PC04Bj4+LQ3xsnPndnZlpMrx2HrFW4f94hO3ahY9f&#10;fwlbn30M71Lw33j8ETx99614+KZf4vqN5+L5zfeiKuBFczCAmpwM1GRnosrvRVteDvr4vf1l5eiu&#10;rEBbeRnaaPnzky244RfX4r/9z/+GR++6A4WWROQ6LSjyutCg9rwX30HwiQ+xklSMEy2jGNbE5ukj&#10;mJhZxtjYLPoHJzAxOI2VqRV817+Ik8lV+PO7GZgkNFnd6sbKuy6M3vI5Mn9wF2reO4QjRW2YicjH&#10;lKce021jGBqYwLj2tW2dxIm8fozcuBvzF2zHijazeCUdXbftx+yBIhxJJvx4cj8J9QCNjrbg4XMn&#10;9EyIiyUGT0Z2To4JYZfSS6sUuZwWNY3etJAWtIHC1NQ5bHqba3n9Lm+uqaXSXHr1eYgHCrZaUz0m&#10;k6tJHma3lZpWwuVuGsoW2FIzKcClpu6rkSRUkEm/t/Ic7T2DRoBLKkMJL1X9quBQll4QSSUpKnAr&#10;MHJQZEZIKpCRX1xuyhokWyqLUNJUBWq6VtUKbZBmaO6M5t7oQlU9Jzyvzbr0ZaqXsTpcxm2IdPj5&#10;flNnTxIrLczKLzIJA1dmFmFJOqGFBjelwZ+Vbarq8lSCaiCSemdJcqidXpKPYuIwVfRp2JOEWWTV&#10;xPhl/algysIKDqnxXc3LMYnJ5oZ0ziAVU25VxFelsWVUTB+/L5FE1e5KN0op66/CJpdHteI+ZGbx&#10;+212xMVFE3vGIiyScCcyGnv27MWOnTvw9Vc78MH72/DmK0/j5ScfxFvPPIktTz+JN554FPf/7kZc&#10;dv65uP4nP8UX295FgMJQn+NDe3Eu2kuCGKytxmB9DfrqqzDQUIP+Wl4fveVLf3gY//Q//jsuu2Aj&#10;rHv3oCYrHbV5LpRn82d2BrrystGcn4umoiBq+HtnUSm6eO+dja0kwb2YGZ/E3PIyFldXcbShDzN/&#10;OoiV6z4gwX0DR/8URcsdjoFr3kLuDS+jJcqOodY2TPYMYZ5CP9s8hrHeKYwRKg13zmAiswktt3yB&#10;wZ9/gbHnEnCEZHYptQOnbC3ofiEWcT99HoMJhKP2LFP+nRATB2tyAuxOO9fREwodB4gOimi8fDlI&#10;I8Q0U/IoqI0dQ5SXXiPIfskCZaapqz80IIq8Uc1C4l6K8SuiY6okJWcknfX8TH5hFeXASxmooEIQ&#10;ttQq49tkYKv4nGq0ImISCaUp5BRwCb5C34JKlTxXLa+jivBc0ScP4bX4nQyyjKmgs4ojFTLVtlIa&#10;TKa8wIZ0YaAC7XgSNPhc1ZqCG9LwQhJVFf5kEUur5FP42gxgpctTwU8NiUheYSncJEBJNhtSKPC+&#10;fJGJXN48LSoJb0qKDR4fBZuYS03nah9THFcdVXJpUgKFyLx8j2o/ZNVV+2+jMqj2Q2EqJ+FSbGI8&#10;EonVnSSQTsIUJwlOWkY2BZ2Elw/Fzc8mJyXBmpLCBSABzs6Bl9fg8XiR4fUiK+Dn3x7CogRExkYh&#10;ge+1WCx05YmIi4lE2KEDOBx2AJ9/9j62vvoMXn/uSbzy9BN4+fHH8KtrrsaFF56PyzddjCsvvgS3&#10;/+Y3eP6hh/DByy9hz4cfIObrnUgmgbZHRyGJcOqzt9/GXTfehLP+6Qe46Myzsf+Tj1Gb5aHQe1AX&#10;9KKu0I/6Aj/5QC5aywrQUJiNaipCVaYLpRlOlPEoTEpAgB7KRdKcQ6WedJWg/7dvYXLjkxi+5U0c&#10;35GOudu+RNfVb2DKwddoKEZpPafSSnEkKohFbzOmKfDjAwvoaR3HQO0gBjx1GMqowVTbKBaHVrCW&#10;3oejrwfQ/GQUsh78ElMfZaA9KR8Bev/U9FR6Q7tJ/mlmkfI8mbTYbhowizUNNh6p6aqY9MNFq+sk&#10;2fTxGfoCiux4aW3lxctDcJYQJJ8/FT2Ux5dAy0orElQkskt4k1dEOE3BN+NkeCj8mUcjGxmTgN17&#10;D+JQRDQiqZCasCEML0jU0NKDZo3AoRcppHArmpdHQa+qJWQvrzPGW6HuEqINcY8Kyl6hqgX8fmww&#10;8W+FBQkP8mhxZMXl6nQ4aS1dtJQ+CX9QO+JVGthTQWJZWlVDC0wrShyeZCXr5wXJOhdVq1ZCzLoC&#10;Pn+A8IJWI02JrtBuhG5aDR81T3MVVXPvI/63kiukuzxcnBJzDSK5ygaX8kEqQlNYWsZzOBBLzuBI&#10;V2Iq00xETqXgm91SCI+CqgZ1uWG3WJFOIpZqSFkSYmNjERUVRQVMJpHy0XPwb1r9JEsyLFQSQZyo&#10;CJJbkl8R4C8++xAfbtuCbVuex7tbXsLzjz+KyzZtwsYLL8Cmiy/GZZdciqsuvwI/u/IqXHvFT3Dd&#10;T67ELy67DNdeegmuplJcdsEFOPeMM/CjH/4Ap/3zP2P7tvfQTNjTmJ/Fn9loLAqgpTAHzTpK89Fe&#10;WYiO8iCPArSU5JEn5FMhSJSzPajMcOGNF1/A6Wecjnt/+mukbH4ZMRfegrK3dmAtowKNN7yFvi1R&#10;GCO36qGFHN+Xie6bP8X0Hbsw9pYFK62h2UDTBR2EPhOYnTpqYNP0wAzGuqZwJL4Jq38iZHK0Yzaj&#10;GRMfu1B52AU3YaMMiK+gwFh11b8L6gouKISpcoVsRVoIJWXh/SSZaUQFVspBKtc+PoXPgNZZiUXF&#10;3tX+qTCkyhdUzyOLnEbPX0QD29SqTZ970NU3jo6eUfJHegkeja196OgaNDkhFw1bY1s3r4PyQKgj&#10;jx8sriX+L6Pc5fE7CH3JJ9KphPIs1SptoCKpElNlLxp5I8Kt7youJmLxukluCUVUKiyyKMjjobDa&#10;iT8D9ADlxPLav1YVmhJ+X242rbDPaHQSLZEOuzMdyVyoDN68WLjOJfZtOuZ5YwmJFiRwITxUEuHu&#10;EEMXPJLbLDf422qnZ+A5PMTzBj7xHFlqdSNJUtuZyHKq04n45GT+zfOobl9cgAsqoqsZjTWECOlU&#10;QmF4J3/qSKPCyevY6I3SyDnS3emEOGGIJnZNTrEYoU+kxQ8/fAj79+/BgYN7EBa2F19+9h4++WAr&#10;dnz6AZ58+CFs3LgR59HaX0QBv+SKK3Dl1VfjKnP8FD/96VW46sqf4NJLLsYF9Arnnncuzj77HPzL&#10;aafhjNNOx4dvbCXxLcFQYy2FOohGWve2onx0lRWhrSxojvbyQnRVFhsF6KoIKcJAXSUqs/y446bf&#10;4r//z//Oc2/Enx78Ay6lElx39ZVID4tDfZwH/enF6PzGgVFnELWfRqD4gofRdckLaHn+AE70LuJY&#10;agsGnopFf3QQa0unMOin137yC6Q8+yV6D+Ri4vU0/KVh3oxbqdmfBm+SHW5a+0BaBte60AQalGwy&#10;PIzP1+HMpHCVoZaKUEYDWE6OqEK00vIaelmVKOTwuZG8kiOqLTGbpDPA8+TxWWnkozx8OmGoDJ0E&#10;VtWVqrgUP1RuoKSS8KlR2eAB/t2AFLuHgtyO/uEZElOVNHSHekCaKcREEApdFlCO1KGl8ggl1TQN&#10;Iptk20yEk4zQ2wTIIYK87tycPLhdTmyQJih0pWiJyoDdmdpa307BzEVtSzvJy/ehTroLL+GCLK6V&#10;1tSamkahJSak9qqoSYRGDF6E10L8pySTO8NHSGExURRvdq6BS4JQxvrzuypq6ynsWYhLSqZW+2i5&#10;VctRaBJRGX6dj7CJeCyVn1ehWaIlxUR6VI+vaj/xA8X39b0ZtDAx0XFItaehgA8oqGsibPJTkXN4&#10;Lz6fD0nJiThAOBObwPcRlkkZFKNOddjoGaJw6PA+7N33NbZ/+i6+/vJjfPrxe7j5xhso+Odj46ZL&#10;cf7Fl+LCSy/DZbT2l191Na646qc8rsLFl1+G8y44H2edew5+fOaZ+NHpZ+DMs87BhRdchCsu2oTn&#10;H30MLkK1usI8dFSWoa+aXIBHD3/vLi9Fd0Upeqsq+P8K9FerTqeKfCALD991J370v/4HzjvrDFx9&#10;9U9w0aUX4J9//E+44JIL8fqrW3D4i92If/8rZD/+EQYPp2OExidw21PI+ulD6E8OYC2/F+OPxGHy&#10;KTuO5Pbh25FltP1pH7LP+SMs17+AiZxmLFQPYbF/FhWBEgTiuSapdnpSB3ICynQXkIcR+tBYiUia&#10;mTu04sqrBGlwgiSNysqaWUYaGUJvrqhPTWOH8RQKO8oIKvmohJMgdAmxeD69usrGgyUSeAqooBSV&#10;RHOQbGl+yhYhKs+n4IfDSdjEzyoHoILKBkKbFhLqmoZOVNS0mORoKVGIhwqn+ajNity09KOuuQ/l&#10;hDbav03/z+c1ZEhW3Bnwemjx1/eZ0tgGM7I5k3iNUCKe2Nzp9RsyootVkkvNB7EkmekU6DLiLGXS&#10;9OWaWKyYbh4FW5+3OIgP6QlS6TmE9dN5Hnt6BpXCRYKTRg9APpBKa0yLnERokkbMLusvZRATV8mz&#10;II6uJ0B+YeP5BE0CeXSdVDazHSkVTQuuhIasRnxCCmKJB73U/AKl1Pmw8vIKkZ9fiIICQqFgEHY+&#10;1PCYCCP4KTZ6Kwq9gUMxUSHBP0Si++Un2PHFh/j4o23Y+uYW/OK6X+Dsc87DxgsuxvkX6tiEiy+7&#10;ApdfcSUuvfQKXHLppXztApx19lmEJGfgtNN+jB+ffiaV5QJcQkX5Cd8rXnD1ZZfi7t/djG2vvoyw&#10;r75CFvlFHRWys7wCPVXV/FmOpsJClNHwxO3Zg9+TR/yvH/w/FHTyhE0b8XMK/jk//iE2nn4afnnl&#10;lXjwzjvxzOYH8OIjj2LrY09j1/NvID0qGlVc005a29GOPrTGZaHtho9IXmPQV9mBOkKDqncjUL09&#10;Hq2xPvQWNWCqdwzDtKgBGpK0lFQSVxqgYA78xcU0HtUoLao13XSNhAxVFGYlCmV01AOhfmoVmWnr&#10;Jc3TlyzUN3VRMAcomO0m7FilIWWUFdXhawM4D5+JwpzKzwgyd5CMN7Z0G3hSoTBqGckvIXOQxjGT&#10;yic4rTHjamlVvkfRPE1EUxRIe+Ca3W/4uioxm3ieju4R9A1Oo9ccU+gdmMTQyDRa+FouPUw2vWgW&#10;UcsGTUUIlYeGBglpbqa6stQWKMEXfrfL4tKKJ1hspgVQVljQRhletRRqXqUwm7pg9P4ECrMIcTlv&#10;oLiSeIz8oby2kcJM4S5Q26KdsEU4UJ/L4CJ4jfXWkFk1DSsaowZ1FbIlEpLExMXQRXqpWEpi0F2J&#10;OBEzyoqUEfN5qe2JSTa6MGJ/ewaJVwZSLLTmdiofz5ucHMLycRT4iNhIE/1Jd7vobgnTKPiJ/H90&#10;NBUiJhz7936Nvbs+x1dUgLffegNX0aqfc+75OP8iCj2t9/m04hvPPx8XXHQRLuJx/vkbcdZZZ+LH&#10;Pz6NQn8af/6Y/yMfEDTadAl5waWGF1yy6SKct/FcbDzvbPKA83E9odLmW2/Dkw/8Ac8+/Cge58/7&#10;br8Dt/76N9h03vn4ATnCD874EX5w+g/5/Wfgoo1n45JzzsLlhFK/+ckVuOkX1+LXV12Bzbfdimf+&#10;+Ee88thTeOrJp/DOm+/g68934tDOvfjm/U8R9qe3YN95AHFcwzx6kQ4KYc/YGGYXj2CsoQt57+xD&#10;7vvfIJPrF2WnV83w8LkTw+cWEqoSypBr1dQ1m1Ch8LagqiJvZnMGCqpJSNHKl/Bv4WvVRZXTWFZW&#10;NaGZmLq1s5/WuonwNVR27KDCKNKiqIzgrsuXT8xeRegSaiyq4Hc1tnTRqDbzmRMlkODWm22iVOSo&#10;jZqbKUd15sgnrNEsHhUhqi5LxLaQ0L1IClHRxGtoRn1DB9ppBKrpGXIJo7OJWrIJ2TfklVaSAGjY&#10;JgkAyYvJvNUT/tB9ZGRlGwudTIzsohdwk7W7fKrL9yKGghuZQAHKCoUicwuqaJ21Q2I2kmg51C+r&#10;2okqnk8ar6pMlQskU3lEgIpIlJVcqOQFKXQlt6hMsYda7uLCJyRbSELjcDgijIIfTS+RSIVKpnXJ&#10;gCJRGiolTiISlZBoJab3oIjKmscHk5sji1/Kmywg7CmGk57nwIGD9AoksvExiI6P5e8JJL3RtPKH&#10;EBcbjWRFjeKisH/PDuz75kvs/vpzvLX1dVxOGLOJgnsBj7Mp8OcQ759N4Tvr7LPNceaZZ+B0WuHT&#10;TvsXCv2PcB4V4RJa94tJdjeRE1xEaKTPX3TJJbjgUvKAizfRE1yES6hEm86/CBfQM1yw8UIqxEac&#10;Q89y5pln4cf0HPIeZ1KRLiR0+sWVl+PnV1yKX1Hgr7/2Ktx2wy/xh7t/h1uv+ynuuel6vPLIY3jj&#10;qWfx+nMv4L2XXsXnb72Lbz78FC8/+QzJOb3Bl1SEQ/thSY6Hi94zi2S7qJbPl4YhattnsO7aixRy&#10;IxkypfTz6RmyCDtSKejqxlP4UiFtQZJCCqwCIioCq1I4kli7iZhbc2yKFKLm83DTcGV6cmhdC1Fc&#10;Ug2vanMoFyLGCj+qIlNz9JtJZtXbqzorQVxFe6oJTWp53hx1dGXmoo3vbdPukwNTaO0dhfbd0sZw&#10;DS2K8/O1rn4qR7GRrVptPKEiS/UBFNUglzJQUEAeyXOLjOfRGGcHfCgsDmKDjUKoJFU+XW4VWXMz&#10;b0JalOb2ENrQKhLWGLJKN6bMqTK16nRPsBN+0PorWWTqairlphoJe0KpY0GjBIvdeAm1hqk+XkIq&#10;664jjdY+hwpTRM1VaKqC7lT9lAqDCcdrIoMiPoJObloqS3o6rG43Esg/4on1VYYQH59AS5ZIgmqB&#10;hfDJRuii5mcnvYYiSj4/XbDXg+iYSMRSeTweEiq6ToVOs8gL3HzQTsKvNPKVsIP7sWfXlxT8r83P&#10;fbu/xo7PP8UN1/8SF1NYN9KKn3nW2TiDginhPJ1w5nRi+dNo4X/wLz/Ejyj0ZxPjX0hLv35cdNnl&#10;FH4dl1Fx+D8dl20iT7gIF1L4L7yIAk+YdAF/nn/hBSTG5+F0KtJpJLA63+mn/RBXXbEJN/3qZ7jz&#10;5htw7y234K6bfoN7f3cD7rvtRtx+w3W4+RfX4IFbb8YzDz6ILU89jW3PvcjjBWx//U08f/8f8dSd&#10;92P3tk+x67Mv8Nmnn+DA/gOIppBbyNNik8h5Ig5h36F9sNkdtJANqFAbaakMFYWoWXteEXYSBais&#10;W5xLwq/K23zKiOBJLbG2ciuZfE29reWVjRTedtTVdRiiKYE24WYqUQW9c70aR8gB6gmHtD1PY+sQ&#10;qul5Qp47m17bZw7F46VwksWC4hp6hdAgqtC+WRolP4ieoUnCqwYqld/E9Fs7B9DK8/ZRSRqb+6mQ&#10;g2juHOY9taKEChgk7M3LzkJmBjG+3IySWLK0SvpoRoqN+FuRHVleFYpVUpNKifOr6RVKq2pJUouJ&#10;laNp1RN502VcBDUXhDpq3F4STWI/1WnEE2J46RGUOTOJC1p2M2aQmh1PpYhJIPElFMkrKDXlw4I+&#10;0XEJRuEUby0m6db8Rs3ZyScpLq6mktBz5AguJSfDQgVIp6VP5rmiY2jNY2JxOCycv8cZi57ABxtP&#10;Sx5D/G6xJFEp7CQ4mcYT5BDv5dJjyAqkk4+EHzqAvbt34PCBbxAVeRj79u7Ge+++jXvuvgNX//Qq&#10;4nlieVl7Y+Ul9KfjdAr9Oeeeiyv5+s+u+zkt+yUU5hAcupB84ALCowvlLYjxz7uQwk1otJFCfs4F&#10;5+Hsjefg3I3nGQ8hYqzjDEKm007/MY/T8c8//CfyiE3YfN9tuOuOG/HwA3fjmccextMP/4HH/Xjs&#10;/nvw0F23477f/w4P3nEbnrh/M55/+BG89sTTeJlk+lUeWx5/Aq89/Sw+enMbPnx7G959ays+fP99&#10;7N61CxGR4dizb7ch9ImJCWYtNKFCfdSaNKxQYIXgKdfd1MVQcGUAxevEwUwkheQzIdlBaCrOR6Gm&#10;F9CwqWoKZnU9D7NVKA1hIzkE5cNGKKsuLtVoaXKyavK1QZvKjDVTR2XqahH0KfLD56QWRnE9E1Kl&#10;MhXQSOZoR/wC7bFbinwa4VwaWIUyNWGjgZCoobkbLeStXfQOPUNT6BiYoFcYhno+8nLzKPgBerRc&#10;bGiki6ppIIbLV4OvE3FKApEgKVJiGj54U+kqS02jhSd+TyHWdxIHKgQZR+iQQrweFUuYQOuv8gKF&#10;H1VfoQiN3mtNdXIhy7+vtddsFsKacgmv2tk0rSEdkdHxtEIJSKKiWGm1ncTfSlIpiqCd+LRThppd&#10;FEdWLXhqmgcZtAhKUyuMJsWRFTKtZh5aDDJ3tRxGRRPCkESmWK2ES3GIjFK2NtJkbGOjafXoKZIT&#10;k0w48zChQPjhA4gn3HGmO/i5ROzZsxuvbnkZv735t7iWgn31z67Bz3/5C/zyN7/CTbSyt1Pw/vjY&#10;I3hpy6u494H7jOW+QAJ+AY/zL8R5xOrn8vdz6C3OIpTRcTaF/UxFfyjkZ5xDJeLv+nk6yfG/UOh1&#10;/PO//IB84Gzcd/9deOXVZ3k8g9e2PI83X38Zn3zwHj5+7x289OzT+NOjD+PV557BGy8+h1eefQpv&#10;PPsM3nvxJbzzwvN45cnH8c5rr2A/PVd4OOEcvV4Mf4Yd2Ivtn35EBdiG3Tu/QGzkQXIiqxE4ra2f&#10;5NFsCSX4WlhqhNpHWaig5VeLn5JHhVxzNZgUE/bIQCmq5+bzkMUv4DNWfb62EFINV2horNpHCykT&#10;RfyOUkIYbeChOh5tHK4BYKoQLqHyNJrsr2ZfajhUoKDYoAIpmiJFivO3d48T+kxSyPtNIETdYPl8&#10;nwS7SMaR1+bl/wpojMsJo4tpsGuIZHKDQd4H0Us+laSulhaf1tRNy55M/Jxit/ICtTOdhnt+31Vf&#10;0wpNTkgmHIghAVLRmlLAIqsFpap0y0UYBd+Tmx/KlJF8aPsYwZcgXZ0WLp5kV3X6NTxPObG8iIhd&#10;IyYo9Orj1WAp4XVlibO5CJk8p4ZIaTMHK0muis4yKNQpfH9MHIXVksrFy6MLDGUE1Qyhh6BoQCFv&#10;WPH88HAJcAYxJjEerbqXfCXNRaJLy79v7x58/eUXOLRvH6LDw00CKyoygtApzhRlZdAVujJcVGoL&#10;vZALB+kBduz+Ch9+9hG2vvsW3vvkfXz+9RfYH3YAh6PC8eU3u3Dn5ntxBoVXVlxe4JyzzzHx/NPP&#10;OofCLWEnjOHfPyZcOu1MHSFB/yFJ8Q9O+xH+iXBJh/7eREj0wIObseW1F7H1rVfxscKrJNxf7PgE&#10;33zzNb3SXuz44lO8obqi11/E+++8hrfffBFbnn8Kr/7pCWx7mVifyvjF++8iYt8eHN73DSzkNnYL&#10;vV/4QRzgOT6h4H/6wTb+vd+EdAVVSuhhq0z4r8GUpavCNY0oIIOWPZ9eWmHBInpuQVuzW0pdYyiS&#10;5/Xz83mmbiqUuOLv9A6qidfeVNrVUHU9NbTwKmlWEkseQxE/J9c3p0CbzNVQmFX6HurAMvuwkZQq&#10;RyCFErHWtTUTvrS2j6CFgq8xNio9L6YCKG9UQS9Vo/5bKqd+Vy+I6ccljM/JySa8zUSwIA9lpeXY&#10;EE6rGBMfjzRaufzCAl5cqDWsqr6LbqbR1F0rpnooMo6kiJZbzJoY3sw9JGtXI0iMxWEmNCjGWkI2&#10;XVxOkkzMr5IECaTX56OHIPZWtpVYPzkpBdEklmYKAr2DBseqAE6Dq/IIizQpWZMXsvIKiEXTEMHr&#10;U5OL6oOKSYoVvkxzk0TbXNC4cTU3Fyj8xcW3kFhHRkiArQjwmoqUM6BFKKcyl5SV829qfmYG4mOi&#10;EEOBT4iNRWJCIlJJ4m30XjrEHcLDI+ghIk3BndeXiUPhh81hddhgdzqQSAWSoYhJiMPu/fvwxDN/&#10;wiUkwhduoqXfKME/i3zgDCPcpwm3Ex79CyHMD0hY//lHoeMHJMQS9LNIlq+85mrcee89eP7ll/De&#10;++9hH4X1mz078fkXn2D7l5/gaxLub/btxFck3XvIQ5Rs2779Q3z44Va8+86reP/91/DBB2/i/Xd5&#10;vPU6vvroQ+z86GMc+vorhO/aiRh6tMTYSEQc3IuDPO+uHZ8hJioMqbyHXHp7TSoQVld/bY5qq0RS&#10;KVSKoSvjqgIzlR8L6wt+SLgVRlSETzMvFfJUqYAEUH/rsw5yOYWbFQata+w0ymLaVGmoVP1ZUFxq&#10;Ah1CBfIY8hZSFJU6FPA7FSlSdldlMYr5K1ZfxNdbW/vQ2NBueFwecXsdhbuG8EpYvpoGW4S7keS3&#10;kT8bCLcKcnOR4/eaI48KUMDPUPBjkJhipWWmZaXmyh3lFJTx4qqNe9PPsIhYUyJQ3dKBYro4tXCp&#10;s0WFZLm8oCgKcryytxS8mEQbouJTTCmpLLTbG2r+UMhRtReaepVP95XNLxc53hsejSQSzOyiUgo+&#10;F4SHIgmWVBeFy2ZIrqJLivGrSk+WQV37wv96SFoQGxcuLoGCaHOYzq7CIAlRfhnSCIlUB+Swu020&#10;wUdiq7odq5XwJykBVlr3dJLhXHorRYSCtF5ZvFY/XWUG+YaDyhZ2KAxhh3mEhSE8IoJkOo6cIQYJ&#10;5BBKgNnIGw4QKr31zjb86vpf45zzziZuP5dk+FxcsOl8klolv87HWcT0wvaXX3UlrvnFz8kJrsOv&#10;f/Nr/P722/Asock7tM476TkiyZ1ieDhsvPfv8wxh4WG09BL6L7Fjx+fYufMrKsUu7Nm7k///CrvJ&#10;TfbQI321czt2fPUpCew32EuBP7T7GyTQo8WHHabA70Mk8XzYgT3Yx8+Ehx0k/0k0uZQUHqm8Xz0r&#10;E3gguVQvszLi2hpICUxFcVQGrOcn0mmjN1YBoEY61hHDr8fhdVSpErKOBpBGSuuuEodCKpBq5JUH&#10;UOBDCiS4G6SwB+lNBFlMqXhmqE9aLYmmx4KGU0bNVNnmFxhBL6T85FDpnORmReSYaogvVWCFCKWa&#10;CtGs3BShUXNLF4qoRO5UB3Jo7PICPj5rykdxCTYoSSQNXG/dUppaLi6GghFJvBtHgphCAdAkBI0N&#10;UQeUutfVAaPJCKrZtjr5mtwWuUAKhViWOZkCFR4dSdwdKipSsqFI8Kes3pAnjXoWWXV6vIiIpTBR&#10;cB0uxfEzEJtkNWUQycmpFH5liTNM9lDWIwRtNHpaqW4KKgmLLTWVJCuZgh1AubyHHhjdZQnJUAE/&#10;46MyOGxOwyFEyOMEaXh/NpVS8IELeslFa/EV9ZHg+ygEKbyOmIgYOMhtcpTqdstjqbElhcKp2H+M&#10;4RHhhEk7vtqBZ4ixH3/yMTz6+CN49IlH8exLz+Jl4vJ3P3oXH3/+MbZ/9Tm9wx58QcH9fMeX2Euo&#10;lcjrFg+RUunvvfv24xCVLY5k3UKDomy0vkfcZN++vThMJYuLiydUdCCBnikl2QInvaIgWnjEIez6&#10;5guS+3BYU0j+ee4EeqSEpDh62Tgc3LcLcdFUBBPhEocKbY6mQb9WwsN4GprwqHgj/JpyrHCltvqp&#10;UOSGa2rgi0LONJAZ38MgFQvmF1aitqGLAt9OT99k5EkDZPODxWZt5eWVxddQp9LK2hBpptFSdWYt&#10;SXCjKjilKBRIN/mjKm01Ja2QCCOX8FeykKIwbE4WcvOykUEjnR0IUIhzUE9+qlyDSiIUDhUnEGyW&#10;lyhTbZmgsysdAV8GSkuLCX8qUFFXjw0VvLEqXnS1ah+oOcq0SSCTaG2SqSnFVTXE/KrR17x8Yibi&#10;eI19kIuLJZzQjHoN+lRyQaPZ8imUGt8g4qFQZjKFJpsarotSOrugpMaksDMJQ7SRQBovymq3k7BS&#10;eZxk/erz5QPRFjAityJBCm/GJVBAkm2mIMpL5ZN1j6VgqAPLRUVTfYh4gbquNEdR31dWQQvEB+Gn&#10;hbKL5JKMu2ilrSk2QpY0XosWilaInkrJN32/5u/YeD0JhFexMbGmBEJlD34/H3B+vil90O+5dJ8+&#10;n5cKEEVYdBhRUREUWOUK4pCYSGhGg2FRQkjGQQGB9HRTa7SfnuNwRCSVL5kPWVnEXOOVNPQoNY1G&#10;xM714Jrt37sf+/cd4DkP81wWE25MIBE/bCAYFS4qlsJsgYtQwUMvprqpFHsKvcNBE74Vdrbx+SlQ&#10;oDonu92CCOJ5FeI5qCg5FChNrNCzUz1WaJZpqUkgKiKXbEvjs9B2+OVGkFQlm0Kvn861LFSpAgVX&#10;vbIixHYaJgl4gMZIgidsrwSVJuCp0ch4DqIHCb52TKkl12siLBaJFUmto+zV06tUEQqV8dyZNDrq&#10;8y0vq0B1NWEW199JfpaWlkovaOW9pNCYaVKend6iFF09g2aOaw3PUdfSb86pgVbBomL4vR5kutOQ&#10;5c+kIhFx0LOr8WpDIwmEQk6qYjPbMBJna7JsArFuHt9Y3ahdJDQslq/zArULYjX/VvWmOrBULac6&#10;Hk1JUNJLG0BoW0bF5X20klGyTnSlCk15JcSpHlhofZUQSbIqpEnLxu9SetqfrToQujkRaD4UbSej&#10;xSvnQxGJiY1NJDfg+6kAWmi1wek98iBSWimWrJgphZAA84Gk0zslxCchiRAlKTrKYHpLspWwi9rP&#10;h2H2chWOzC8xWccCWggJeHJyIoWaMNDkCOz822Jghyo9o3keEWEJuP5WIkwh0ezsHKSnU9AoWC4+&#10;KI00VwlvYrzFQKa9+yl4FPrYOHobvmalcGlOjZfKLotYQKEp4INUcd3hAweRRO6h86rSNJUP3eki&#10;J/L5zecPHDhEhYs0Zd/iT1HKafB6YuNiuKYJJpSsuUJ2Xot4SmKSkna69ojQzEvVMFHptd2+uuMU&#10;ZLBS8RRpUaeVws/6XYpr4zWK7KouRsmrMmJ51c0o4anwZh6v20PYI0VW2FtcT00kzTwkN4WK7VPG&#10;BFM9fI4KNigMqd5qb6CQkKeSXqOKSqQqThojykoqEUYgkIMSQhwJrI/ykUY0kEFvE6BcKaSt2Uzi&#10;IoJWLZ39pk6nsWMEbT0TZuRJETlEJg2Al4Kfl5fL51xheIwmwm1wqO0uMwtuLoQqI6Xl0VwwCaWE&#10;Q/gqNKOEhJU3qRmYKjtOMKUJdrN4+aWam0jXl0mMlk1YwXMqMSZimmy18eGnmJCnjZhfBEUWJF8X&#10;UVEFO+HDYVovlTCozKGIC5wnTEeLka2ueBIqOx9IbAItNgVF3VZF1FhtVKAqvGBxPYW/jrBH8xT5&#10;MKoaDX9Ic9NL0OqqyTyByqW6e4vKEwhxEinEbt6zSmoz/bnEiqoWDI0vUQmFqjn1GcGB3DySYT4s&#10;LxdcXUd2CpmUIFGQSSHSiGj+n1CMXiOX5xNMUo5A9eFePpj8gkLYKZwR5AmWFAu/T+dJp7WiQtBj&#10;aQKEQzBSnoqQUeFhJZliqXROeqcUCqkOKy26rsud4SZmlpXPJNeII7yJoiBbDU8T0U5zp5uEYbon&#10;YCyslNCWonWgwtuSKTxOAw2TeE0iloKxmlkj76qsrELG8ujC8xJsCafWX+HjUiqDooCCnZIJVeOa&#10;cY+EPwqHOpWc5FqKgzW306ITAQhRCC6ZHTH5bBSvlxHzEss3EF3UKUiijisS1tBO6SSmrYRNNEgy&#10;CFr/6toGExHUPJyWrkFadPWJ96CFRlv1Wj4aQNX7aJf1hrYBdPZPooXfn0XI5Pfy2dDaFxUVGW8i&#10;JVG4dUOcxWFi9T4KvcZ+KMOWwQszIU5a1ohoJZRI9FxZsPF9qRSAVL5mJ6wQxlcGNp0CEk8LmcIH&#10;5VYDiMKHXAjlARRPzc3P48InUWjSqG2qtyEMqWtEEYmRCuCUJFEBWxytq8qi0+nq7FxAlaSqWUHz&#10;EdXfGUfMrcpPxWkVu1etRhFJrir1FEZVVEBuVwNNHWl2YkVyhlRleRNpXR0U4AAtrR44yTSvQ3kE&#10;DUvy8NxuWiyVTjtpVWTZJdT5+UHyBJIyPlgdeTroUbSgIlZKosmb2AhPNM7ESk8Wn5BCoVY1qZMK&#10;r5JowiYKcRw9QzrhTjY5iZJFupZgYbE5cvg/tfepOWbv/n0G8+v8DuJaJemkaDGEXbEUdFWYJhKv&#10;Hwo7wGcTwXtJo9VLp8f0E7L5+FOekCSQcEMVsyk8V2JcJBLoDby0oHoe8r5+ZVr5jGRZLTQogqYS&#10;dtNgRO+v4V8SWsXPSyrIxdx+rqvdBCoUihTfUozcTDUmRKnnZ4q5Vi41p1BRsvOKqDSESfml9Mia&#10;mqZJ26EyYllwecdKoouO7n509tFKU+jb+8bR2C7o04lOwpcacgHxidqGJnT0DqB7gK/Tm6iMobtv&#10;FL39o4bA5kr4acCkVAqbCoYpv+DTVA1fJr+LhJawp14jTIgginivG1TWq0q6+uZu1Ain8yZUIFRC&#10;YpBAK5tMi7SeQCgjAdG2oOpY16GmFBWhqYIyhRhUg/uVeNDQHn+uel0pNLxxNZJIw5P4AFWOqikO&#10;anXM5gJqRJwSJaGCNDutUWgEuFoW5f7UkymypO1o1OaoKs84egcVsYncauqb3LU2npC11hgMDYiV&#10;ZbTZKZiJMQYLiixl0gInJiVTaYpIqmiBeC/FXKAyKp5GZ5joAQmWOr3CIsL5OScF2klrTEtGiKaB&#10;VCqEs1CxbPSICYRxghqZNBaydsk0Isox6Hd9TiXZUVGRiOa5dMSTgKpAT0pik2IIQlmsBnOrUjSC&#10;71VS0B/QJguFJszo4zVnfg+FXPRIivhERRH3KyYfH22K7g6SYySRzMYQfolXqNUytBFHBvE+4Q3f&#10;n0acL8FQaDIvyDXPLTU5FXmmJMEZegl5fNVAaVNkd1YQ2t1e+xtrRIddGXIawkBOPvF5t/EM6qNu&#10;aNMYmRZaYpUIdJuYupr4dc2VhLt1tMRq8NbO+Y20woJQuq8CQhUXvX15RTXau2jt+XoLBbqzf4KK&#10;MIauviH09A7y2fBa8wroRWrMM6uiHDQKz8tyE31UU3mCRCZaTxXTacNuzejJkaemd3U6U6nk2VTy&#10;XBOxC4qD8B43qHislphdxWQq+NeoZtXLOClASXwwSkqYURA1FBS+po15NXEhSHdWS5ekLJ5cuoPu&#10;O5OYUPNR1JSs3kzF9LXhVzaFThqYzsXVCDoltRxUOO2EoTF/yvAKlyouLAFX3U95Xcf35yHOp7VQ&#10;142uU3hf2b4QcaZFJBHTaHB5KZHQLFo8F919aprje5hg5cMoM9EE1fwn04JKiLL4MF3yYMK1hD0Z&#10;fFAaXquxhhI+Cz+nhXKm07ulEQ6mZ5liK5VIKEeQTO8UTbyukGcOFT+fyqRtcfQZ/Z3Ne5EAS6Cj&#10;I6NMBEkPWr0J2o9XkEDfLYwvvB9DKPjN3j3E6LFmPcWh1Jij6JWHkEXhYIURFVUSx5AgK/GjrjVl&#10;VqVMUiS7iXCRCyXQyyTGIZqKER5xmMqlLjdCOV6/SgKUEFJYuYiQUwYrNjHFEM8yrq+mEJixMsrS&#10;VjeZOTcaSqB1kkcUVPWIiykTS7ijOnxNOVDGXqUnXq6zm3C3tFLlLgqIdBi839IzQPxNLN6uSE4b&#10;14vCSKEsMdi7gjJSbTL7Ghoro1TEe6uqIjTKJCGurUOnvAM9QTvP1dDUxd+HCHcEjTpCEJPXNTQ6&#10;SRjUbULz8si59KR1Dc30Gs2m/sdLmVNwZIM/L49anmPi8WriVdmp5mYejorh4mSZ7JxwnkY/yI2o&#10;b1ZTGLQxl6o4xZBlYeSm1UWliQ3iCakuf2gqAq1kPK2fhXBAX6xqSZW8CiNqv1K5TVkRYV5BHRVE&#10;1RLvqSlYCqfvzKPlz6IHUdxXERinQmMUAhVBKUyqpghtYCAMbiWfsFgSDVyx0pKlp+tB85q4EBbC&#10;nYTEZBM1yeAC6HrkIqVICsGqzEJQKywignwk1QxKVdRCu/xl535f8lpUgXw+3BRavyji60SSyixB&#10;CFqdnNx8PkxVIhL+UUDUH2xPpeCr9ZGWXWUhhfSSStCImJeU0qPR+6n0Qh5R3EOeJjqBJFqKRWGU&#10;AohcCmebBnoKbjThZwJfExlXnYsmFZeUNqCE65CtrLfTTkiYiMi4cBqUGDNbKIX8wEKeEE+Pp40z&#10;xOEU2Uol5k/imsUlkv/QewWowMHyKj7jShJT7SrSBe2MWa5gBc+tPosg0YBGyKuGRvF7NXwUmmYm&#10;Pgs+T+VL1Ccd2v6T60Frq72UNXlbJepSLj13WWFFyKqra9HQSO9BS95ID9LQ0mkEX0qh0GVCfCxK&#10;S0qMZxCub6IHaesaRXvvqBkUq0kOFTTgLq5VQ4t2XKwkD1LoORU11TWopGeQAfF6lbwiSqBibUhJ&#10;S0VYTByiCGs0yUwhK0V1FI8XrFCIUNtrKjuq5gPzHrp9TSiWtY3nw7I5uYCqb+fDU8mwZtZrl7ks&#10;3qg/WASHyoyV3SV21wBRFUOZ5gR16GiBhfcpZGpIkSUX31AUQVhV2T8RNbcvn9if1jRIYae7VlmF&#10;enKr67tR19hrSmJTRQatFGxaVwuFXsqgvk8pSarLTQ9mMUkbwQdZJjF8lcnqepTeVtNzDS1UnGr3&#10;CUtE7v3fWzWFwdTuKAimxFk2rzGBVjqJ3kFQxcE1kvVWWNJC2BeljLA4AMn1gcMHEUGIkpEVoGFR&#10;6XUR4VyOCdVqkJLqnMRdFIkJl3cg7i4RJCjg+lEZBekUP8+hUOZRSd18PgrvKnKlCRfrRknRKSXj&#10;5OkSaO2jCHNklLRboNmlkjBEo9gVctQgAe0jYCUXsqXaSF41k1SROgdilEehoTJ17jReqtBVMEDR&#10;MvVolBBeKhJYRW5V09hDi96LKk1ZaOvj/1oNd1KwQEmrEhoys6MND4U1NUlNycdqQhV5SQ0GqKqq&#10;RWtbFz0BrXdnj5nQIAVo4d/C+XmEOrLcVXUqWiQBp+KIaJdQljQZWfelKmFXhgfFxUUoKiygwSOf&#10;5GdqKqpMXkDdglU8l0KuZTTeG9zEQSoHEBktofVYH/dWUd9IzKdwZKLB3dqDVHFeFZzJA+hLs/i6&#10;Ejn+QICWv4wCWWUgkcY4a0h/Hhc7k/g7M7+AC5ZFq+MkXuOF8f9qZtDMS01Q035I6sBSFEKNLhJ+&#10;9QEkyuJRAbU9kL6vlAunehIRWaW+NZulgkcRPZAiI9EUrnhCBXkPRY+0KKo2FIEOZXjTEBkdTcvg&#10;NdZSSRrVE+mniLJGEIo4W6w2U5Lgz6E3pIfRTiwKkyrj6MsNfU6eIo73HhkeRiFLMgRV5bG5fF8m&#10;PYB6g3MoWDlcfGV3o+NiiO8dRlg1As/tpSJ7cmlEvLCRNyh0KMOgPEJ4REzo+nnfslQKF0oJlA/x&#10;8f8OrpG8m8KlIvyaZqb59Uq+uellbDZFgVJ4L37ed4UJN6txxEw005rTc2rCmYNWMZFewMdrLSAc&#10;1DppUzbNvDcba1Nw3VTMmFh6Az4TcTBleG3yQoSA8uou8gB1X6mJpJ6QpoJC7KWhk0etoscuo4CW&#10;Uij1/JR4FJxWzU0dFURwMGASUbmG06gmR5W4ZhAsPat4RENTmxH8ACFsa1cPOcAgv4eeiMJfSTlV&#10;qYTGWWrIWYBrnZudBV+mix7URcEPINPjJTfLJKnVjoz1Blorg7whhi5VU8cUygqW0AJTYDWPXhMT&#10;zG6DXFgtujK8KhSTxZB1LqQCiMAkKRJDqyJh1g6FquPWnPwcYnONjVO7WV55Bby8yaRkBwXZY9LV&#10;8gra1NlBnK05LGafKgqZHrauR15GsWFD7PQeWR3+nceHLyyocRSGT5D0OIh3NU1BVYYechPh3mIR&#10;VypJkcbh8Z5UWKeJEHL3wtTKOipypIFETgpiCgmsnb+b7YgIX5RfUKulJk2o/EKJHbXcabf0JB4K&#10;Q8ZK8FXclhhPuFJoSh7EH3TtASpAYXEp3XUW3bkfKpNW8kkEfF0ISipauJ7VZt3k4Uq5hiJe0TEJ&#10;OBQeRQ+VasoC1ksJHIQ7Is4a2iW4qE4nkXYpgwilQqw6lOixWJKpPPwsvZuFXlx7Uikyo+2SNIPU&#10;rUnU9CY2PuNkh8v8T437VU3dhLCdJlurIcIaDyJoKe8v5c/hPXoUtaNCqhRBhYZSeM20Ucg3nRzG&#10;Te+qvxV2VgNIAT+jwIHuW03qIqZVlC8JpN/v4991qKFQajaOpqcpnFrLn+rEqqlrIIyk8hfkm+b2&#10;CipMbbMyxGpPrEANCa8wfntXL6FeCXKzfCZL60i1mHZSO5+3ncbEQWOYRcNgxthQMTcoQqJEjkJW&#10;2vnCoT1JqXnKzulmlcBQ54wiL/l0j8J/SkQEafUU4YiJ0mSyAC2JMq0qPQ1l+VSiHNroIR9eMWye&#10;03Td05KYkRNKJPBhq75eUR7TpsgHrxCcCs80glzFTaYikJZe+yxl5ytmXExBoGI4BIH8fLiZxNFW&#10;WNVDSzetBhMJkay9qggV7tTnVTYhEqdmFVl84Wqz+XAB3TAPJcJUIJVF9+uh+41Xo4vFQr6iMKdG&#10;EtKi6h4ChBpUBOFJWTbV7MjTKD6eQeui6QG6Limyl/BAJdJpxNjRMTGmVyAqOpbv8xHjksyVKsNd&#10;y3tShWM2HxbhBiGkmnZC0MKF8GhCFnpdWXdxFUEfcz9cF0E+GSzhZRkJfYcSayp7UIO+MtOaG6mt&#10;nRRAEPyT0dCaautOlXsHuS7idSLcqrFKSCFEMIOdWvj/UlMuEkGLr/HukpNaWnXxlAoKnJJ/6o1V&#10;aXgxDZzq6dXPoSSTDKNi+6q/FzmXB5P3EnxViLicxlBhRgl1W1s7WmjF+/qGTfy9u099s4rskMh2&#10;dFG5gyYkXkmCqklsCoDoO4UeCohCSmj8Kqv4vEn2szwu+DzpNJBZhL+FqKurI/QpMV5DRza9uKZ2&#10;bHDwIYiEipBqjLNVu1rw4akMQA3hoXoMarwiMvzbxr9dim4o1EVLKQvkpAKooVwtia5MWZQMWhHl&#10;BzJoWahIFNYKeoEqYXLClIbmLmqvEmLNIfdIoqRQm9oWzdaPFDCVQGhvrSI+oLL6DuLKFnNo/FxN&#10;Q4dREnWJWSTwxKlK6JjqT16/i4usxgk1xBj3SY8lxVVuIoUwRgVWimiUKpxHQQjw+pS6V/msJkGU&#10;ERe6PBk4GBZmvEkZyZeBZ1TWUPKM2F81PcSOLpJYcYLDfK/q/jVKW5BAKX9lbQXVhPsVURE80t9h&#10;4ZFmQ+Q8KrKiK9qpMUE9wmmZKKYiCIOaJn8ZE1pXcQYlqRSxkdfSdqsGupCXaEKGDI6D/1fOwM71&#10;kGKruFDwQwEExdtFrGOoQPKqghAio4I1mkWpunUljEQoxVMiouNNZt0Mi6JcaDirAhTxVlp3GiY/&#10;71/FhMrQa8iw+mRDgwrUaZVtPHErcbo26NOzlQFS3F9VnSbZRcMSCCiJ5TMBASWplB8pogJrr1zl&#10;Y3TvDU0tvC5ieAp0WVkZWjt70dE1gNbWbvT2DqHlexJcRW9RUV4Gn9uJvCxy1CQSekcKBV/1PqXG&#10;E1fyeuVVyvls6xubiPFpBe0UdMVpFTFRVraAmCxIZlxQomaEIr6WzteosYI8FBBV7FU3dhNXqXy5&#10;3WT4ZAnq6IJKyaK9xG2pxJq5JLaqqtT2LdrVOitAfKy0NG9MzQ7aNV2xXpWeal6LIIc2hDZ12y2q&#10;zaaCEBNqh2vtV6uZ+xW0UsX0Oi6Px0QrFJ3wqxeAOE+JD42nKyHcEmYPGC+jrWgyKVypfJgOLnKe&#10;ebgaUiS4Ie8jTyLsq9oVkUhZBiWbFFpUJaZS7OoLVgw5n2ugTK7gRooSVLTEOmLj4g2R1dgSjWjJ&#10;oqcTj1AiRx5ThXPKKmscizrbVOhm5aGknhI/ElKFlMtUyl1Oi0yh1vUo0ebPyTXk05FGnJ2szjJa&#10;YBJNZajNaA1+n5W43kZcL6hXRWGrb9GuI93GWGiLnfJqbcyWaviThFHZT/1fAqwtMs2eBQqj0svH&#10;JaXwfwWmVEVVmRWEHtrfOJtrGtq6J4AUZX2pzCpHVxhT5QNSSnnvzr5RtPePmrHz2oC5tkX7IHeh&#10;rrWH19VpknYKPZdSCJtJaqspAyobr6T3KRPPVGKTzzgYLCRZLUYxZTCYl49iCnEFBb2Sr7VR1trb&#10;OtHRIWXo42t5yHQStqcmI8/P66goMedXrkIeUWF5PTuFPRWF26DeWRWBRcbE40BYJMLjEhCRkIhY&#10;YsRku9W4fHVlaVG8tDS5vHlfbilhAbWY8GB9Ey9FFdSHqcKxyNgEs4Dag1QQR83E+my6i56FONpi&#10;S4d2S4/lQ9B89cjoRIRFxNOduwgTKFQaJJVTROEpNsRJ/5OgqidTllNCdvDQfkRERlIA1MhAYeR3&#10;aFCVGTqbrzFxCi0WmAypMqGKcCTbLGT4WeQa/E7er2a2iLxpFJ7a4hSlionltYRFYP/efYglET58&#10;6CD2HTjE7+F76bZjYhL5vwji9SgzakUbTzh5L+otiIiKwr6D+7leiYbIJvA1ZaG1bVGqk1yBcEL1&#10;SFlUVEGk/Xu+we5du3muSMMlPL58XlMWLS09qkdT6jyIjk9CLJ+Hit+SkuP4uUjEx/L7Dx8wxXE6&#10;T0J8DMJVcsw10bVHRMbzGtKQaFPNVYbxosphJHAdNCJdvC2e1xZJCKOIXjz5SgKtuXYUUWVuGOHV&#10;3sORJlOv8dzat1Zju91KbPHw8bm66e0SiZv3Hg4nceezowFSgjKW16vQq+asKt/jyy8zeyDLM8mj&#10;CgIrjKryjAK1rfJQA1IZDUMlhV5wKpf/U0hSMCiDBjQjXfDFQ/wegJPy6rBYQ91zSRYjyC5CzDRH&#10;MmwJ4UiKOgBfRirJbLmBQTKq8n7K/nvokZSETCNy2XDn3ffgvgcexGYe92y+D3fdcy/uuPtu3Hbn&#10;nbj9zrv49z24+97N5rV7Nt+Pe+97wPz8j8f6/3W+u/j+0N/38adeu5/nuO8fzrP5fn7n/Q+Y/+kz&#10;64e+8467eI57NpvPrL9//bN38/p0jXfyGu/i+3WOe3mE3qPvCB36fOj9m3k+vpf3sX4t69+l8+hz&#10;ep/ec/udd5uf5jUed997rznu4DXddseduO32O/n7+nvuxf1/eAj3P/gHcw3mu3iNv7/9DnNt+nv9&#10;HtavR58J/b3ZnH/9Hn532+3mu9fvYf29oevgT1576Hr//bjjLj6b9XPwb13nvZtDa6lr/T2vVYfW&#10;8nZeb2gNQmsXute7/u1+df33P/iQeWZaHz2b2/j673gvoXXndfF+7vm757i+lqFnEVrbB7gW69+v&#10;85u15f/1U/Kl52Sugdf6b8/t+/MYGZTM6P3f/+9es4ahc9//4IO4X+/hZyQD+h5d+/ozNuvCtbib&#10;P+/hOuizem1dLtflR+fSzw033nwLfnvTzbhRB39fP266+dZ/+PvGm2827/u/Hevv/8//Dx2/Xf+p&#10;/5n///13/P3xnz8f+rn+euj6/uE93x//9ft53PT9vf7d/9bf+/f/+4/HTbfcyvX4/u9bvj/4uz67&#10;fvz9e9d/Dx3/eP5/+H69V+f+/jP/f67l347/9D3/fpjr5TXq+K9e/0/H39/H99ewfo6/f+3fru/v&#10;f/+784T+949///tx0z+8/o+v/fvr//H4r967fo711/79b63JrZSx/+ozf//7Lfj/AImjuAq4xVGU&#10;AAAAAElFTkSuQmCC"/>
  <p:tag name="ISPRING_PRESENTERDATA_0" val="TkdVWeG7hE4gVEjhu4ogVFJBTkc=|R2nDoW8gdmnDqm4gVGnhur9uZyBBbmg=|YW5odHJhbmcxODAzQGdtYWlsLmNvbQ==||ezMwMjM3Nzc4LUQ3QTQtNDg1My1COUExLUE0MUZDQjI4M0E5Nn0=||SVNQUklOR19QUkVTRU5URVJfUEhPVE9fMA==|MA==|||MDkxNjc2NDE2Nw=="/>
  <p:tag name="ISPRING_PRESENTER_PHOTO_1" val="png|iVBORw0KGgoAAAANSUhEUgAAAPAAAAFACAYAAACC6PFTAAAAAXNSR0IArs4c6QAAAARnQU1BAACx&#10;jwv8YQUAAAAJcEhZcwAADsMAAA7DAcdvqGQAAP+lSURBVHhelP0Fd1zL1iWI+r91v+6u+r5bh31s&#10;SxYzZCqZGaVMpVLMzAyWJVu2ZJBkyyRbZmZmpuNz5psrfHTr1jduvfHaY+yR6VTC3jtirjlnxIoV&#10;W0pMXmQXG5BbXIqCkgL4Ak6cWj+OmV17MTE5iwsXr2F4ZBKjY9OIxurQ0T2KmvoO+EMJuHzlqKvr&#10;gM9dDqc1iI72QRw5dhqtHZ1YWFhAVVUC9fU16O5pQyTqhcNphMlsQHk0hnA4BIOxFHaHBh6PAf6A&#10;Gd6AAXZ3IRy+Uhj5+u69u3D+/HmMjY5jeGgEiapqTE3vwoGDh1FTW4+e3n7+bQbzc4u4cuUqlpYW&#10;MDDYzmswIFKhQ7xaj6p6K6JJCxo6w+gYqULHcA0GJ7twaGUJL16+wuevn/Hlj0/48Ok93n96hy/f&#10;PuPo0SMIOAOoDMQw3D2EC2cv4dKV6zh85Bhevv2Aj1/+wPuPH3Hq9Dr27t2L27fvYuPMObQ2dcJj&#10;96GprgVViWp08D7s27cPPT2dvDctaKitRntjPZwGPdJ//BW5v+5EfmoKstJ+h0aTi9KyfDjcZtid&#10;epSUpMFgyoCmbDuycn5AfsE2mC2ZKMj7DWXFWSjJzkJxWg7KgwF4fBaMT3ZjbLwTc/Pj+PTlHe49&#10;vI1kMobKeJT32ofqqjjsJjv0pUYYNEbMTu7m/x0oLSnlebajsbFW/X5mjvzeNrZLEbz+Ajg9mbDa&#10;8pGTnQadToenT59iZGQENpud9/wKamvC0OvSoDVkQ+8qhbPcCbON55/Fc81K57kWIG3777zGFGSk&#10;78Bvv/2MzPRM5GTlozJWjeKcEgy1D+DwwmFo8jWor2pAWxP7ly+E42uncPjgCo/DuH/3Hs5snMHr&#10;t294fZ/ZXh/V49Pnz3D95g2snzmNM2c38ODRQxxaPozbd++wzS7j5etXePPuLd59eI+v3/5QbTY6&#10;PoY2XnNVdRLVdQ2oYFu5fEEUaXSIxKtw49YdyL8N/l5PTw/i8Tj27V9AdXUQZnMRQkE3ds1M4tGD&#10;hzh16iQOHlzC3Nwsrl69glev2Kc+f8bNmzfVvVpZWWH/9vD+NmJ61wyOHltT5/j5j6/qWl6+eY23&#10;79/h9d/n+PnrFzx98QJPXrzEpcvX0dc/jLGxCdy6dRPjcyOoaIigtiOpjqFd/diSWWCEzuqFOxBB&#10;YWkxT1CHXbumcfDQKuKV1QTyPK7fuI3FpcMYGd+FS9fuYmp2Ab0D4zhz/iqOrp3GwaWjaGvuRV/v&#10;GPbsP4RQtIIXuIsn7oTTbUVDYzUqExF2CgLUbsHoyDg7wTB0hhIUFWXBYTciFPbA67Oz01hhdZXB&#10;4jYSzFbs378fr1+9xauXr3GTN3Zh3yLPaTeDyhg6u3qwm+cyt3sfnj9/gQsXNtDYnEQ4YieItQhG&#10;tYhWmhCqNKOq0Yvq9iBGZrswOtOPA8sH8OoNb9r7j3j2/Dk7wxfVKeT4+PEzVg8egZf3pbaiBiP9&#10;o9i3cADPXrzB1z+ADx8F8B9w/+E9PHn6BA8fPkI3z+Xk8VPYO7cPNrOdAJZG34Nr1y8SWP1ob6/D&#10;2EgXdk8PIeKxI+e3bShJySGAU1GQsxN6fTHBk4oSbR6KSnL4/3wEQgbU1XsJ4jTk5v0OrS6VYMmA&#10;WZcPt8mAwp1ZqIqVoyLuQ1tnFeIJD0ZGe3lub7Fy5BACATdsFgPqa6tQU52Aw+aAz+OHy+FGXU09&#10;jHoTDiwdQF9fLwJBL4pKc5GetQ07Un/EjpT/hNmaSTCmQ6fPQJm2AIUFBYjFYvD5fOwnZoyOjrI9&#10;tdCVZUBvLoDOXooSczGcLgscujLkpe+EzahDfnYGMtJ2IGPndqTt2IZff/wJv/7wK3LSc5Gfno+o&#10;K4SwO4SAK4i+jj5UV9byfBvQ09WP2Znd2L1rjmB5pDq6dPJN8D568hhnz5/Di1cv8fHzJ3W8//gB&#10;9x7cx83bt3Dh0sV/gl0+J0A+f/GC+tuRtaPs4weRqK5FVV0jOvsGEYklYLA4UB6vxPLyMm7cuME+&#10;dQHNzc0E4jJqairgdJowu2uCfXgI7W3taG1pQX9/D44dO4q1tTVcvHiRYLuFM2fOYHhYwDeGiYkJ&#10;TE5OkhAnsGfvHnz89P08P/CQc5Zz/ETQy+vveI0vX7/mNTwmkZ4l+fWjs5OEw/7a2tNAIqpGfTv7&#10;eMKHcgaULRn5epQZXWTUGE/OgxjZ8cSxk/jj2584eeo0ds3uZgd/yeh3Dpev3mBke4ir129jz8IS&#10;f+QJO+gdxMqTaG7oQENDO9q7+1GsKVNRp6Iigs7uVgKtFRWxAHx+O/x+L3q6+xhZehEp98PKDuaw&#10;21BYWMQLHmXHO8Ko70CkMoz6lno4HA7VyT5++Ii79x7g5PoZ7F88wBuxD+unN3CMUXrt6Cncv/8A&#10;n798xOzuKXb6SpRXOBldA4gnPUjUB5Fo8CPW6EFDdwJ9o11YPrpKgB0gez4gCF/gOcF5h9f2+cs3&#10;fP1KkL79TLbsgL5Ah2S4CuN9YwToGXz48JVRkgxMxn7z/jXZ+zNv9CkGkVk8e/oYM9OTsNtMmJoc&#10;5H06S2ZYxt6FcZ7zOLq6YmRCB8IeIwp27IBmZx60OXnITk+BzWokcPORnZeB1J3bkM9Hj0fHwOdi&#10;cLPBYikl6xXyXjsQ9JgQdtlgLi5GNMTrqw6w/Yy83jDvyy52vGtkizhBV4zi/ByUFOWhmExYHinH&#10;MhmtubEZaanp2DO3VwWf0dERBr0gHATezoxtSEn7DVt/+w+kpf9AFZANoymP52JiZ5I2rkFObiZi&#10;ZHZRV4Egz81axPcVwkLlYLIboOFv6fLzEHTYEPG5kZ2RCk1pIXKz0lCUl4OtP/2M7b/8jm0/b0NO&#10;ag4MhTq4TE7UJ+rRUteK2qo61NU2oKOtC53tXahnsLlz+x7+IisKiDcB/PzlCwbRB/8EqbCXAPXZ&#10;i+eK5eS9AhB5fPLsqXoUEAsry+vXb17HFInm4PIqTm+cR2//IFr5ezW1dTCbTJifn8ebN28UGA8f&#10;PoxQyM8+sxcnThxXwIwT6MnqKiq2FTx58ghH2HevXhUluKQCwO7duxVwRUU+e/ZMvXbq1CnFzPK9&#10;cvz555/4448/8O7dO/bh+1hfX1cB4DYVh5UBt7u7G4OD/ZiZGcf0/BiaOupQ31aNaFWQJGfAFr3Z&#10;jWi8Fh5vGAFvBEkyzvqJDXWzRJ7cIHXLjZKb8/bde/XF12/ewgM2/NNnz/H4yTM0NrTAbnHBy+/w&#10;haMEoI8dhhLM60JVsgLtHU18jLIDtFBq7GI0O4IjlKm1dZWwWssYOKzqZhw9cgLXGRBq6xv4PX40&#10;tDTxpoXRUF+PVUZAAfDFS1dwn9FYAsr167cYQG7yuEG5RPnCyHXrzm3K/WE0NYl6GKFSaENzRzXK&#10;k27KDxelRzlqWyqxcGCBkuscg8AZKowbDFanGLEvYePcWVy9dh2PHj7BnZv30NHcBavGgvryOkq7&#10;HgJzDm9efyATf6OU/oB3H9/xHjzCw8f3+T2XcejQPmg1ZJVyD5ZXF9DdW4/BoRYcOjxNNTHIDlkB&#10;n12DwpQUaNPyYCwoRQZZuLAgH2X6MpRqS6A36GAylvH+mREMWSiBnWRTJ18rgNtZRtnMAEd1YizM&#10;Q1lpNmJk3opKB2KVXrLACgYHBqAvK0Ep/16Yk4kigrilpYHndkgdVYkqJQ2FLUS5HD68grPnNlRQ&#10;zSDIUhhAtv72E9wuKwNBlAClMrMU8u+dWKb1KNOVMKh42Z7t7MBRWMnCnV1NDJxJaKniclKoKnhN&#10;HhNVlEmPimgIQTL8zpTfkZmWim2/bWXQykZlRRIllNAxL4NBZR1qYjUEfATzu/YwIM5jZmoXrly6&#10;inhFJaYmphlg7yrW3QSxAFHAKn1T/i+vX6aMXTt+TL1PgC1Alb/J6yKr5b3y+mNRTo8Jcvbp5y9e&#10;4crV67SLl3GLdmiIRFJeHlPHA/a1b9/+wj32vZbmNoLxEq6RyASUDQ0NVIJDbN9+SuYbZOFj/wTo&#10;9evXce7cOQVqsVkbGxv48P4t33edr60Q2OO0mXtw9uwZttkRBgsqjd271N/W109iZnaXwoTVaqHq&#10;KlHMX0EVGyWx+UJujEwOYWFpHltc3iDZdJE/sojTJ88i6OSbAnF2xpu8EQSUaHlKTJGNiuq/UKrw&#10;hogEkGj28PEDds7D9H/tbKRyBoMqdPf1weVyo7evm8wbZmcOsHETaGquphxox4EDh7B0YBHlsSBK&#10;S7MYzf2UKmfZYegf6X/m9uxHeSKBkjIdysr08Lj5XfSRAvzzFy7j4aOn9AdXce78RSWfXr15hYuX&#10;L/Nvl3D7zgPc4XGN/ufAgX0Ym6BkrST71roRSOqQaHGjti2K1u4GLB3aT0+0hqldoxge68PuPVPo&#10;H+zC2rEVfKNH+Uife//+I0yOTsGmcyDkTiAZb2GEXcVLyvpPjJzvKX0+UPq8eP2CneYeO8Ep1al1&#10;ZUWIVgQQirgUmNvbq9kRPQj5bZTmBjJwKop3ZEObXQRdiRbZWdkETxYMZhMlq46MbILPayHz6eGk&#10;9RCGtlm0MBuKyMAWVHhtsJbmw0rmK0844AnosHRwlp3hKJx2JzQEb3FeNsxlGgR9Lna0AXqwafT2&#10;9qoI/56d/f17+n5aiE+fviiGEHkXCAWRkroDebk5CPqDvA4t/Xk2GTYLbp6PjGdoeW0pqVvhD7go&#10;28MwmksxNTVCG9GB3tYuFKSko5AAtmhKYSorxfLhJQaydmzd+hO2bfsN27dtQ25uPgMN73vPMCr9&#10;FWirbUVVpAo2vQ1Hl9eodk5i7cgx7JqehaHMTEldT3DdViAV2TzDzj63Zx4nT59Sr70l80o/neM1&#10;7N23oOSzBHMB+KevnxXYX9FvCqAFxAJg6TvvqOxevnrD4P+WQH6JN2/fq34mQU1s2iE+Sr+6S3W2&#10;snJCydoXtHPvP7zj/ZykPRohG4/gNM9DJPe9e/cI+gdKegugxQvL/w8cOEDpPY0Di/uxfOgAuoiD&#10;8mgY1clKJCpjJME6HKcMHxrsQ8DvU+MnIr1dTju0tC9ViSDm98ygi/e/o7OFyniCGL2ELS0tHYwm&#10;lzG/ewEXz17B0QPH6EHqGfXLCbYerK6u4e3bD5SHL/HH12+UkATyp8/4Qhn5kaBeXFpEc1MTOvmD&#10;Tc2tsDpFutaitrZaDYzU1CZQXRNHW5tEqx4ycVz5qKamBrjcdsqzErS21qmBAIl4GRk5lHQTPME5&#10;MnQ92UiPQkpAjbaQQcGJywTmtWtXeXGTjFhzZNkZMuATvn6VN/oiTp85q/528uQamfQiGppqEEuG&#10;0N5bjb6JBnQN1aKlm0GmvxHjk/3o6m2g7Gdg6a1F32ADRibasX9phkDcIKtfYie4g7t37mGofwRO&#10;cxABZwztTX28X4tUIU9BxY0Pn78o33Xp8iVG1jECz61A5PN5aQGslL4GNkIh/LQGTjNZqawM+dt2&#10;In9rGspyCwkyen6DEZFwhEDOQXZmFoFTyuBVQHAU0ZJk0wfnw+Myw2HVIhKwor0hDltZIVWTGYmk&#10;l76zhPcrosYwCvNyYdGVQlOQy+8uhcduQVVlBRkvTlY4zzb8iC/0/NKOX9mOn3j+jx8/we65WQI4&#10;gHzK39QdaZTZmfj151+RtnMrjMZ8+vISMuM027GfbWeF22NDc1s9ahqSMFAxTNPjrdKWpP38GzTZ&#10;WfDazLCZ9WzfJoyyo+cVZuH37b/hhx9+YEDrYqdtQ5DetynZgPqqeiQqquB3B1CbJBtX1+Ay1Zaw&#10;sIeBPZmoISgu4gAVxOrRowTxeRyl57xGptsE5Rmy2QLBK/3h+UuxfWxDBvZvlKnHT5xUAeD9hw8k&#10;gEfq8TPvwWuqtrdv39FK3VaseYVMPT+3h+09is62bjTWNfG8KhGLxAgi+uXKJK1DPR4/us9AeIVk&#10;cZOfvUllc5DgvYvjx4/T1q3hMn/3Lhn/I4lOBqDa2lpQW1OFjTOncP3aFexb2Ev/3Iy6GvbPinIG&#10;v0766mGEAn4G+nJaSxP7QbqyY+28x163me0zQ7v3iNdxneruMMlpFFu6uvpx5rSM9E5hoG8EVy9R&#10;jl64iu7OPhQXalBT1YDDB1axa2oe9+48wtcvfzEKncPBAyu4c+sBJidmGKnDmBifIHDZkOysCQK2&#10;vCJI9g2pKN3T20rvMEtp209PF0VDYw327NmtgCwypK6ujhIxoI6ioiLKMA28Tno/eg6b3Yj8ogwU&#10;a3NQUJBFcDh4IxK84Ha0NjdRXjfyu/bhAT3wubMbBPQkpSQjG33wrrkJynkLyuMhjFFyPCRDPnvJ&#10;SHp0ESNjXWTbZgK4mkcVwVuNiZkmjE834iDl7rnz65RDJ/i4wSi8RLl5nqx+HU01LQjYomip6cbc&#10;9CK9z0tlN27fus8G6eJ9G0BddTOsZidB7IbP41VRVDxgW3MN3OzQhrx85P2egoJt6TAWFcBCcJs1&#10;JagjwNwmG7SFZNmQD3n5mSguy0GZtRBaS76S0AGvno1ZQlnqgIv32kRQyfPKmI2/U4iighQyeg70&#10;xbn8LQPK/S742AkKMzMQJBA2yCCvyTYC4Ld8vH79Gi5fu6ykXGtrM6XqGIOHjr65DMUFJdix7Xf8&#10;vvVnevIsmI16ssgM/vrzD/rAY7z3dXj97jVOnV2HiQphnEx0avUI0n/7DQZNERwWPTt8FKWaYlqD&#10;UpQYSvDLjl+xMy0NLocHldGEAm1leRyRYISE0Y29C/vYngsMDl6Sx1GcPnUGk+NTZKkqqsR9qKmp&#10;Q1/fACXpObLbbbLbQ97728pDLpLdzp07gxdk3W9//IUnj59hhgx+6tRpNDW2YD+VpjTW8+cvCeBP&#10;VGv3SF4X1EyBDMhNT09jgPajv6cfFYEKtnUDyn1B+Kw29LW24sDeeTTVJlFKS1LDgLh6YD8WqALu&#10;3rmLxf2Lyiu/oCURbyvgffv2Fe/zJwaU+7Qf9NbVlSoAnqdNO3TgIK5Tio8NjWBx7wIBf0XN3Czx&#10;+r0kQRkrKCVx+X1O2rYRgndKeXZRFPcfPsTXv/7CQ6qILaVaHZxuL6N3A6NEB1aWj2Bx3wF2iCR9&#10;lAkWowP17LQ2euUWyuRPH/8gGA9SYhzB0uJhdlQX3+Nk521HXKYqGJXjVd/9blNLkjKZ/izuQVtH&#10;EoGgkyxdR9kxRHauUzdOPJkAubSUTOHxwGQ2w6g3qIhnt9lQXFIAja4IRZo8lJTkIzcnAw67mWzl&#10;h9fjQoJSu7GxCbP0DBMTI5TjEQI4gpb2RjS11qN/qBsj44M4dmIVf/z1WYF4jlJ5dKwHjc2V6Oyp&#10;pYTu46OwchUGR+uxdmKBkusxZdVzPj7Dk+cPcPP2VTLVR/rfdxjoHobT4ENrbQ/mZvfj0qVr6Osd&#10;pvSJYmx4Cs1kFo/LD7vVQSl4nNJolQAuQE4GpWl6CvS5vBayW8H2dOgK8uAyk5HTd6IgPQNWLdm6&#10;qBh2h4mdPhdGewkMjiKY3cUoM2ST+YoRCOvg9dMnmzX0RwWI0CeXR4XBKb3pVTUMeKV5O7GwaxxN&#10;1RXITdsKF72o3+lGa0OTknF//vGZbHASI6MDGBzuQ5xAO7K6TBYYVKPVMlK9kz5dBsKKCnOwffvP&#10;KMjPZrAIMuCfUCxw7NgRfP2TgeDTBzLjQTJqA2rIVtnbU2CmArCZtLwnduiNJQyS7WpWQcPXdVQc&#10;RVQeNp2NaqYd9WRcQ5mBlmtAqQPxnRcoW8eoxFrpO3u7+vhdNphMFiq1wzh69Bi6unrY3lNkvFME&#10;7gF2/n1kz6tUFF/5HR/wxx9/EkT36f3bCMxdJIomFQgu8nvl8zKTIccqPerBgwep6q4R2M8ZyM6S&#10;HfdhqG8Yd67fQl9nF3aNjWF5/wLaqCjbm+vRXFcNJxnSaihDLQPL8tJhPGewECuirCYVjTDvJ94X&#10;AbBSgiStvt5OnDh+hPdvHWfPbODyxSs4Qol+7dJlzMzM0Cb2YrC3H267A6WFBVRAKVQ/KSgmkOPx&#10;ciWp9y8u0vLuxVMC+T0t7RYL2aGIXkUipMfrodeyqhE4i8lMBnERuA4cWT6BrvZ+9HQN4MDSMi6y&#10;w375/Cce3n+CUDAGXakFBp2FnSoAh9cFk83IG5ZEdW0Fauuj8AdNcHm1lMg+yo8kotEAgRejfKiF&#10;3W5X4C0vL1fTE4mqBANFKyWlnR2znJK7ikEggrwiykhGdbmYUoJaHmWgR6ZrzJSl42PDlPHNaq5Z&#10;JPu165dxhTdu7fgqffo93Lh9DR+/fqT3eYChkT6qgyBa2moo1UfUYNfMriEy9iDOXVijl71FT/WS&#10;0e4pbty6oR7fvn9N//+eAfwbPn34jJG+cYLYj7pEMxVBk1IoszN7Mdg3Shbup5zcRcYyU5mMkqmq&#10;CbRilFBBlORmInfbdkpoeuDULDh1ZQRXGQxk4uLMbBgLS9HNaD800sn7ZoHVXQpfuRGOICW1MR0a&#10;Qwp84VK4/VrYnDoYDPTAESujuwsV5Sa2QzYbfyeMmiyEPWYYSrJRVpgGp6mUnjiHwSEfYZ8Dc7ze&#10;UyeW2LnWsXt+lCqphew6zsBjJRsGqHQ8DJaZCFJBZWVtQ1raL/x/Cv24kfK3QXmw5y8eKe//QaTo&#10;27cMZvMoyipEzvY0xVJjDJ6dHbUkCB1aO2tgtugYlCmr2b8MRVqYigxoqWtBMl6Fovwitkml8pyn&#10;1zfY0U+hq6Ob/cACl9WJoDeoWPTatRuYn9+LOcpcAfkfX/8i+x3GoYMrICkp4H779qdM45KNL/Bc&#10;O7GLQG1qaiEpJdTgmHyHsPI5fv5PfuiPb2IjPuHmrVs4vHwYN+hbb9+8i2NH1zBHYO2ZnaGk7ub1&#10;9CDGvhund11nYJ4YGYW+RIvmmkacOHIc79584G8DHwlkAe/nzx8osW9RVexmn6ykFG7C0SOH1RRU&#10;A+1heaQC5wjk8eERpT57unuQiMXhMFtQWlCsgpqooYz0dKpPEplGo6bvaqlY5wniR8LAWqsepUYt&#10;ytiJLFaT8l56nQZGg5b07YXf62eDVqAqXoub1++oaZuTpzbUDfrw7jOOrp5ER2svO44VJRo9Ssr0&#10;KCrhd5klYhrZCV0EsoDYTEnsgpYg1JWVqEEaTUkpo3oB3DJI1duLqqoqBhFh+jZGOB8y0nLpH10w&#10;Wy3Iys3CztQd9Mg7kZOdrr7HzkARJ7jLoyGEQ14ysg1er4zaenDq9El60w+4ePkC7t6/q6Z7JGnj&#10;CuViDaW+zEvvmh2jN1rFEBloanpYdeQja5TLlzYoV64wOq/y/0fYyS8r7339hoyA36b/Z5T9+IXR&#10;eRC6IhOjcBOfD2HP3CIl6gU8fPAUF85dpDoxI4/nXViQzRuvZYMUUtpSRWzfjsyft0KbmQ8d/WpZ&#10;XiaKMtKQuyMVJRm59IVUNbZiSn8nAVwEkzsPOgd9sSUNDh/viTcLdm8hrE4tCgvT6a31lJg2+qZs&#10;St+d0BSnIzv1B9gM+Qjxb3LEgnYYS/OgyRMwF1C2mtHWGsSRYzMYGK5HfWME1ckgdFQ6SbLxwsI8&#10;JbmV7MuAk7sdGi0VQyEZIe1nBt8gFVYr1tfXeI8/KgB/+vJN9Qe3yY2MX3fCUFqM4YEOMksfz7MA&#10;XqqDeDyMsN+H7JSdsGvN6KxuRSsBbDValOIKBMMwkmWTyRo1/ztNe2YlgIWtvZTcIf59fHxSAVIY&#10;9datO8rKze5aUDMDz56+wo0bdwjOM9i/f4lyeAhTUzOKtUV+N9Q1UjUeVBJa2FJGnCUhRwZnN6eY&#10;7j18gKfPntFmvFGJHFevXGS7zmCU4J0e7yUDV6tAOMfvffn4OcYHx5Ck6gh5AxgZHKGtvIs/v/1F&#10;JfAZJ09KQhSt6aAk2QwpBh4a7KUiW6PPjSEaLqdFJdFVJpR3lgSZgtxcBtlSpG+niirUKnuqpyqr&#10;qa4laRWzja1qVkbmmGVUfUupRYOCMqKb/kRLliil1CsuyqVczYXHbaMsCyAvJ0990WkC99GjZ6Tx&#10;Qzy5DTx/9pp6/jKe0QceP7ZO8IWgM9r4GOH74wwCNhU1AkGPAkiC0tZJ+VsRCVJ26xHw+Nhpkmqo&#10;/c6dOxgcHERHRwdys/OhL7VSxvnJtjpGbity8/PIANnsUPnIJIgzM2Xu1ECW0zLAeBErDyIUcFI5&#10;lDBwaBGKRNS0kGS73L1/T41SSkPduXcHPX1dPEcH+ge66Xfpq2rjaqS4qjpAue9GXX1MgXt+fhcZ&#10;YZEB6yg7wG76nTl22mNKTj989ACHDy3D7wrDrHUg4ovB7w5jjQHt5rU76KcUikbCSvJv3/4TI2g6&#10;PaGWXrcIJYyo2b9ugzadaiIrC1nbf0POju3Q5uYj/ZdtSPntF2Tl/IbCUvpZWxYMLh7uLJic6TDY&#10;dygAaw07UVUThNtlouTiPQjR5xb8Dp02G05bCeVyEdWBF+UBI1yU1WGvia/pGXDSYC1LRzRYjNpa&#10;PRqa7KhrdLHdtyFWYUN1ws+2KWEwtLO9Qnw9k+DN4v3SobAolWz8K/2pAYND7Qxw++nH7uLxixcM&#10;kH/h+ZPX9PRmXlMx2hvqCFY7XK5Sqq8SVCadaKyvYlAhq5BtGyuq0VRei97WHtRRQj95+FSNAC8s&#10;7GdQprWR+djKauRmZDOg+VFfVYOS4lIC3Izm5lYlobu7e0kGZgbwKnS091JyT1PxzGA/LeDZs+fx&#10;jH70T5KxjC4/ffqc7bcP/X2DtDxX8PLla3z+8oeaQdicapJHmTqV0es3kvElU1WvnpHpz2B1ZQmT&#10;tF31tCRVFREMUe5+efuZ8vcK9uzejfJwGC6qyXg0qjztEQZ/GaiVOdyzZ9dxnYpQrFRvd4fqFwad&#10;AQN9QyTGBHbP7CIhfFKj1vFoOey0CwF3iIGNUrqYDLwzWym64cFh1NfSbuj1DK4uHF07ii05OTuR&#10;l5euMoGKiimxNDJYouWjeB9GA00BP6ChtLLBTV/U2d5D/X6RdD9E9j2NWzcfMNodpp+6xAgzgkZK&#10;lYvnL6GjqYcdwcUf8qoBCV8gSF/HC4xVYIKeIuClh6xvxDI9sIzYyQ1d3H9ApdDJ4FlpkYymliAr&#10;I4f/L0I2O3p6eibS2Plz6cVKtAUwWcugp4Q0GovI1PSF7HQDfd30yHYynlWdi8ztvX33AY+fPWeD&#10;fMJbSj3J7urv70NNTTU7ppOdK0rGK4HHr0GovIyS3UDV4CPL1NA/9ZJFBug/eugXu1UgOnBgL3bv&#10;nqLV0BNAHhTn06eW6uHQWxG2MhBQsdRSTTioMkrJekXFaSgoSoFJnw8HwVGQJhJ6GzSpvA5JK0zZ&#10;AQ2DU0HaThRn8Bp//5WstwPZ+VtRoCMo3akweFNhc2XyurfSqpTSKpQSgBF28ih2/PQPymUL7U4h&#10;2yqDncyBRFRD6ZmFWNhEAJjQSAk3t2sXZWkLWluTtCwEb2MZo7lEd37WlA6nNQedzeXwkP09zhLl&#10;rY36PAZQ3hvKcQ1luaY4g+1aQJtQjaUDEzh2/LDKbHr3/gOuXb6BojS2R34pvXc5vPYyaArS4Lbq&#10;qAC8GCN4irPyEXR4UVeRRHdDG9rq29kH1gi21zh4aAX37z1ADYO6z+Om5I2juKCIAclJ6UqrRKYu&#10;05DJyXjyaNAZ1dzs1NQu3KBfffbshZoWEwktI89f/viqMpwEnPI4NDCMgC/I997EHfrjZ89fMaiL&#10;evgOYEkCEfBevHyJCuyGyn+Q199/fI+NcxsMGK3o7JRpxAWVz3Dp4kUMDverqcr5+QkG/grU1ZFV&#10;q+OwW4X8IgxaDVQTuzAyRDUwNIwIFa3b7kYzvf+IjJc0d6jp0/a2Tizto2ro6qXVKiKRdak55872&#10;bmz/nW1vceLEiXWS5gs0NjZTafrVmNWWgrwsNpKGck8PbWmhkrcyYlpcVEj5l0ng7CSgCWCyscvh&#10;wv6FJXqDUyqhoTyaxMnj57Fx+hJOkZGHhsYQiZTjAGVKY00LG9qhpqF6+vrg8NBfE8Bleh2jsgtB&#10;nx8Lc/M4e3qDUiIKk8GMooISZKbnoKzUgPwcBpCCUgXglO07yMQlyKG8SN2ZCj0DjOQMu31W2Oyl&#10;BGuhylRy0J/1MMK1t7WqZIXmpmYsLi2pUTuJ7k+ePFGT7CI/+vv71QR7J9/fSk9XXROB2UaAufIR&#10;rTAgGqOXrnUhWe2hL3ex8Wrop2oI5H56mH7+RqOS7zKlMDE2CafZjqxtlI7ZxTBT+iQitA0uOzt8&#10;jmKxopKdKMjbxs5cAnNpLvIpozXbyW6ZOcjesY0MvEPlD5dmZyHll59U1lJBMeVr8Q7kaCi3rWlU&#10;FTo4XYUIhow8ryBc9JZ2Yxkyt/6OxspygtWOSECPtgY/kjx/v7OQr7EjkQk7WhoxOjyBw4dX6QGv&#10;oLOrmkEvhbI0n16sDGZ9KnyOQjQmfYiHLQj5y6iWitku+VRShSpAio8vzMuApjAHjVQtoyPd7FQr&#10;VCP3FWPduHoTBTvzoRWQuoyw6grhtpSx4/ajjczRUFkDLYNyMhJXzycGR3me1dg1s4cyl2qGQb61&#10;uRk+WojqZAKHDshgapx9IJMgX6FfPK/6iZX2TAAsI+ryTwa9RBJLwsVXSnmZHhM2/ddDwLxOaV1R&#10;HlODWK/fUDK/lVyGd0qlqblkHpLII1lbd+7dVVOD3/8mwL6FlrYG1FJFyJz21PQEZnfvYr9JqPn+&#10;7t4mDI9KYksA4YgHtSQHmRqSKaGujnZURCMI0SpG6XVFcfR0D5DQ/MSDhSRkRTmD0sL8Ppw5cZrW&#10;YwCnz5yhh/6CZbZXWkomUlPSsW/forpesQTV1XUqc3GLy2mhX9Up0JbQn4n3lefZ7EziNYVByrTs&#10;NAEP2dTBSDKispQ2zlxAXW0zI4Nf5UB//fon3r17j30EeHUVG6uuCU2NrWStUVTVVsHl5+fpqe0u&#10;p0pUEC0f8Pn4eTuyM+kDNQY2Fv0FO7+RfjoRq6EMj6gom5GWTv+bSvYlQ2kY4Sn7jVYCV8BrLSBD&#10;FLDxTWpAR8PzlWATDPjUlIckmz989FA14tzcHCorK+mRw7wB1SoTaWRkiDfcj7W1Q+jta4Hfb4LP&#10;r0MobGBjeAleD1paKnnTZrF7bpSSqIONU6lGwhMETX//gBqx9dGjGagctBkF0OfQtxaSxUxG6Evy&#10;6EvT1DmaTZkIekph1eaigEGp6Ld0WIs0MJUUEYS/fWfgzHSk/PQT0rftoHXJQn5hNkGcoaaTPN4y&#10;NJEh6+ppRVxaWoUC1CRiKM7Ohod2oqYqiNXDu3D08AzaG6NkQA06W6sx0t+JiZFBJOK1OLC0ijME&#10;wqmTR6l2tAzCZMdyEz2chkytRVlhqpLcId4DG8/ZYStltOffQy4GSsrfUgbStDRaBj+DQosayX75&#10;6gm+/vEZD+7dZxAqRC4DWTzkRXVFkEC2YX6CaoUKJT8tG1FPEMnySjJNH2VxLQHbjidPKVPPX0BV&#10;VSXvkTCrhh63DjPTU9BLMo9GS6I4pRg0NzsP+bkFKmg+vP8IN2/cUrnrXyiHX716gxcvyKrs+JK8&#10;sSmLFYC/flWLTnp7+5T8Xls7rgazXryURKDvCwrEA0tyh4BW5pUlb1oyuGQRxMXLF7F/aQ9l67Ia&#10;uZ+YHFOLXjq72qjcHKhriGN+gQQWdSAa9aKnpwPjY0Oqj8ghKcNmEmVdtUyBdpEc6mmBGqmyipHG&#10;IF5Lfy7qQVKGZR5ZxoQkLbOO78vJyiPJmtWIulgDmWZbXl6lTF/DFskA0ZVpCN4CHoXKY8rzzIw0&#10;Ndor6XQGvQxslfAkjJQGBBdN937KXQHxtSv30NjQwWg8qebY5Ab29PRh7/weNTTeP9QHT9AFjUkD&#10;g82iDrVowsrn9EPaEi3ikUr6xyBGBydgKpPoX47GulaVXGIyiGzSKgDn5GfyoisQiXlV8rzRVsjv&#10;oY/UpMJCIBvZoc3mEnq5gJIxZzdO4eHDe+ywpzFAf11RUUGmtihfLnmuMu1QXZVA0OuhzJlipz6G&#10;vXtm1Qj6/v27+PmTVBqj6O3pYtB6gBfP7mJmcpD3gI3BQGfj/fDSHhSwQwUog4Y6eqFJz4cukyDm&#10;TTfk5cFFtWAsy6OcsrBhNejtjCLo1NIDb0Xhb5mw0tdpctPZuemByW4l2ZLckY1sAjyXAUumn4ol&#10;R5pWRwaRqpJ+Rm5+p1E8bIyS8zaDXTntjQnTU31s+BpMkgku0Kv3tDfBbTMjGuK59fewQ02TeT6q&#10;nO+bt66jvi5MJVSGno4qnDy6B1XlbKeCnchN+xl67U7KWGFhDYNegHI7odIn5ZpTGGy0DFANyXo1&#10;J79GGf312ydap3M8b/YbqqZyH4Maf3ugowPV0QTydzKwmp18Xsng0oqrF67QU06pBJwXL5+rWYQA&#10;7YyGAS8vN4N9ToemhgYlQSuibDeTlX9jgCHz6ssMaqZCppcunL9If3mT6uoZg+swVeAIgXldDfDI&#10;mIcAUQAszyXjSthLRrDFP/f1DtBevVPvEdBKdpaA9er1a/+U0Kc3zihpLXOws3NTtGU1qEyU83f6&#10;qS6XMTo+zD4ZQ3tnnUplFWVUR3XSSsUjg4DRSIBt72PAN1E5lFEV1rINSQC0CNVUiIHyOHS0e7Iq&#10;StKCDy+vqPlssXgybWQ1WxRBiHJIJJJ49OgJpfVF3LlzTw3ibWlvbVN63UZGlCMvJ5dRLkeN+Mq8&#10;n9NhVkeZtkiN/IaCPgI4Tk/kZQQ4hiePX+LB/ecETDP2zC8qLytpZcsrh1DJiNrS0YRAhQdWr5ky&#10;kCxpt5FNtLDwUdL27BYHPRd9ss0DLX1v2Belr6tX8lvmUiUH9ggvqqRY5kGL4Q85YKd0NBG8JnsB&#10;X0tTq3QcziKVVB+mjDx4YDeVQjc62IF7utvR2tbCTpiALAvr7ulGHyW9yOjycnpV+i19qQZd7R14&#10;8ugxve1ueot2TIxPskNexpVLN9DTOUgAjOPUscPoaK0l4B2w6NmZyJwBfxBet49y1Yej+5fh1ppR&#10;+Hs6DGQbLf26hQC0m3jeXh2/14WuNgJQn4P0H3+CNqWQAC6GJm8HveE2lOamEMA7oC/IQGH6NhTn&#10;ptJK7ICWAaC4OItAJrgow730ozJldvDAfkrGjxgd6oWWf28gIEP08Vk7f4RJq0N9shqJ8nKMDPRh&#10;cd8erB5ZUZ1ZWGbxwAKZPISm+jCa6Nv62QF99KwWbR40+akMrClwO8ngkgIa9/P+6uENmMn6skAi&#10;C+k7tiPKa29hh146NMcOfon2ap4ePgdasmTY7URdPIZGdrqS7BKEnVHE/TxC5ejr6FFyWAaV3n38&#10;gPOXzjK4huh3eY28drfbwk4fVMkOH+mtRfX5vQGlxmQF1SitWnVVDfuHlxL+FG5LIsXSQeUJT5xc&#10;x4FDh3Hn/l0FShmUUum/9MBf//gTDx4+VgkiskS1r7uf4L+hACzvu3bjupLaMuh5gspNAPzw8SOV&#10;PLF6dFVJaAFvc3Mdbty4igsXzmFl9RB2z09RqYXg8RmVrXG7TTx/L71qNYlgjtbORFVopeUKUu35&#10;2Gc1CMeppNrbUEFrEa5MIlpZhUhFDP0DQyobTKag/vj2FZMEcQev68qla2pEXfAlg3CyDuD+/YfY&#10;IuwmiRM6bRkK8wtQWlyC9J07kU7GKy7IY+QrYxTQwmwkA7PTWsk85SE/vPR3U+MjOEMPu2d+P6n9&#10;kpK8MUaU40ePEnSHeJNjjNAxylsb3Gx8i9dKINtgYEDQmvSweiTbiuxB8IY8YcW+/Z0DqKJ8rghX&#10;ooh+aXxkCvfvPkJNTQM6OztQRo9uot+1CPva6Jd1lPlkYKe7AC4PPReloNerp4SmjA7a+f0OdHTU&#10;E8wN7Pge2gULPUkno2+fmu/OY4fL2pFBRinD2PA0Hj14ibmZffDafOhu6UYTZU4VJV+IAUtGucNB&#10;t5oKOHRgEe2trdi3dwEuuwNepxezk7Pwi6/JK0Xaj78ihzJYAGopyoeN0j4Rs6C7PQZbWS62/rf/&#10;G8VkK2NhIWV2rpq7LcrbSoaRifttKMnfjsLc32kvfkNRQRrbQIOy0hw+T+e1uXHo4BJZ56la4XJs&#10;bQUOK4Mf73FDrRelBdtRkpuGwZ5WJONhBsRytDbV4daNGxRJf+Hpi2cqr7a7s5bvd/Fe61ERtDAI&#10;aWEoSWM7ZEKnSScLMyjUlqO2OqZynSsTfpSUZCm23/7zTzz3YuyZncYCO+mJE0fxigxm05Rh+3//&#10;TyTF6zF4WIrL4DW50RBvICN7UZhVoAA4MzOrlob+9ddfWDl8CHpNKXQlxbQiNpxaO8pz66bvXcZN&#10;spKA1yzzwU43geBTg50XL1ym4thFGxDE2tHj7OSdvCeH+V2rKvhOyyojfv6ILPG7cgnPGbQkbfTF&#10;ixe4e+8ezp87rwaZJDFCGFaCmqwnlhx/AfHmOmNhbvm7yGlZiTQ3P4uTp07wO+7i8ZPH+OPPL0p9&#10;jE8M0uJYGeA0PJ/DPLdRtBDo1bx3wr5Dgz0MMI2IxcLIy8ui79UiUh6GnX0yRhB3USGGYjFE4pVo&#10;be/kd5zE3bsPaPMuqUU6cg6n1teVYhDZf//BA/VcAVhAm7ojRXlNxb4pqYzifJ6ZycguCfMadlI9&#10;O1qhmt+TDJSqiig7jIeMNYsDBw/hxPGTmByfZiBgpHZ60NvejmpKu4jfRV9phY8dxOSin7HS8znN&#10;sLodKNaXIRiK8rsY5UNxOM0u2M0O+CinZWG3sczMQBHA2pGT6O0exJlTZ78HG10xTOZCglYylkoJ&#10;4ixK6SwCuIDesAgu+sNyysEgf1OvzyOgDQgELDw3jfJU4r1Fnhn1DCL0Fqlbd/J3XWS7UsTCNRjq&#10;GkVttBrVkQSi7DBRGRENB2gnzIopnjx5QNVxl400TanUQHWQqzyxLCWMxyvg5/s7m5pQSjVjLiqB&#10;g/fXRFnsMBYhHiZ7k5Wzf/sFJSkpyiubdFoCJocMk4lAmIG09Hf6ZllQsJV+bzvyyMqZO38nsPhe&#10;HnptCSP7PszunmM0vkwP+J6yrRI2czEqKxwwE4DF2b8TjJTo+gK0N1WhtTGJ9pYmSrD7uHX3KiN9&#10;M/2zC7VVRtQlLTASsEZNBj9L+aphMMn/HTmZv/K3yKb0s3W1/I6WGt5bExpqqiiR/cj8ZRuGaZfu&#10;3L2tVtmsHT7M6y1F+g8/wavT8TmVB9uz0lcOv91Pea6Fj+25d89+2qx+HD95Erdv3sTM2AQDSJj3&#10;uBxTAyMwlupU8oZMIyUqEnCY7QxwpUr6yhywyODHj5+qQase+lnJlx4bGVd5yi67i+DvQX+fJB0d&#10;wuTkFFaOrCqPKws2ZAGHzEYIkGUZpeTSi9wWwIp0lvcJaDdHpUWxCKjlUUbbDy4fVn+T90oyxf6l&#10;fTh7/jR2z02z7SPYtzBHW3mBUrmO/WNMDXRWJSrU/ds1M6Gey+xOYYEE4xyUUo0W815ZXC509vcj&#10;VkMsJGvUCPXM9LxK+RRZ/+bDWzx6+pjn8feadZ6PHFuEeQW0aak7FQMLiNNT05GXmUcQZxDEGTDR&#10;A3td9KyMkgaCwMyO39PVSRk6SDmyqlLWnj15jmHe/KbGZkSDETiNZjQmJc81RINOye0X/6uB0aGH&#10;zqKnf7XA7LBjgJ+JBMvJcknMTsyiIhJXI9Ejg2NYPXxULeoeo7/u6xlUAx6yUkOmtUwmsrClhJ63&#10;lGAugsNVSAlTAi89XUWFC/X1FYx+IX5/CyIRB6W1gwC08UbS31JOFuTnqGwus9GoIrx4+u6OPpQV&#10;6uHQ2WHTmuCz2FHHqBji5yI+ByO2Rw3mHVtbJgOc5fm00PNEoNOLvE1Fc0s5mprD/H0HBnvb0cLf&#10;0uTkQMNAaC7Mh1kGBOlzc38nMH/bhrKUTNhKdCgPBumVPLDbCFB6+vyi3+n3UlGQ9zuKycwC4PTU&#10;31CQvZNgLyEDfh8AbG9tx+NHj3Dn9k1KZzd0/P7qeIASOA0OAwMHLYeJrC3etrstiXiFm6w0Q8kq&#10;AzE1aGl0oDqhQcCTh6LcX6ErZiAzZpMNd0JbmsIjjbZKsuR8vGdzlI0X0dhQzfYNIODw8DoyGPCi&#10;ZKTjZL0xxEIhWEo0KGb/MdL/OxjMk1RYPouL9oiBiYpqdmYONpuDDLwL+5YWKe33Y215Fetrx7Gb&#10;dqkuloDbbCOgo2pkXw6rzoSSvCKMjoypJAzpb+L/ZG737Jlz+PDuIy6RkfvpaY+uruHC2YuIR+PY&#10;NTWLu7fvqvwCSZOUlUKSMy3rb2Xhwsz0DI6fOI5zF87/c+WSgHYTIGrR/d/PZYBLJLYMasn75G+y&#10;Kqqyin63tQkjI4NoaKjFxsY6VlcOU/qO4dzZ02r8ZGx0GMP0zPV1DDBOm7KmkqIqMz7ZOdlweX34&#10;+detinmbaWllIVF1sp7BZ4Zs+4qKQNaff1BTYXIuck6SOSaBRjFwQV4+ZXMagSOVE8i8WXnITCWo&#10;t/N5RjalXA47B5mXoDQb6IMMJp50G/X/EZw/ewEbp8/izPoGenv7VYR8/vQlkuUJhNxeNFQTxCo/&#10;OQSr0wCX3w4DAWyhVGogS928eZf+uYHeN4IAmXewfxTtbd3sOHbs5neFAvR1gRDilObhUARRyp76&#10;uhpGMlkdUk7ZLqPjJjXKG4la0N4hq0XKFXAbGiowPd1Pz9tE31KpRo8lna2rs1Ulq8g02cLeObUe&#10;UxLJb9+8g/Pr5xFnQMlJ2Qk95W3U60LYY0VlRObuqlFbm2AQcUOWgNkskm1WSDlPSWTaibYOesJ2&#10;ysVmj1oH3NlWB5fZQH+bqRI2LFQwpvw8FG5LUVNIxtR8VNiD2E8vuLJ6AMGwjaqCbGzIZJDKREb6&#10;j8jK+JXtsYNsSC9clM2OGaC1yYHfzWDiCxAQMzgm/qyhjsDNQ8TjRMjpwNL8bkpithflutNcgJq4&#10;g3K/h0E3QTlcw/MvQcCbRuCnw2VLY3BOhVFLwBrTqUaykZfzC+9RKv2ckdaliZJ7F+9hPWxWM0YH&#10;h1WlkiKev7agmEEsgVg0jIDTCWN+ITQM/F6dgRI6hgoGRyODlKTlnlo/rUaCZfxEKplcvXaV938v&#10;KqMVGO0fRHtDswJwb2snz5kKLZf3S2uAvljLQFHB+9+qRmFlOkXKzDyknz22dkItUjh04DD2zi/g&#10;8MFlDPYNwUkGl0wuqeTRSqsjC/IlWejSpUsqV/rhw4eUqWv48PH70ljxu/IoAJbHzYX/8n9hQAGr&#10;5CCLJxbgCOD37NuLi5cuqvlgWQSxZ88eSAmdEydO4Agfb9JfD/bTElYmeO/3MsiNKBKR5B4pdSTH&#10;zz/+SII0s31z2a7Fas47NyuXpOJn3w6RWPbjGdWBrJwS5fBfjy2SJCHsK9JUGDg9LQ1ZZMC0bdkE&#10;cCYjczHZOJv+7PtQtgwsSXKGyWQjUJrZeY5j79xeRphR7KEf3Ld/Ea9fvcPBxWUUMBB4bHZ0tjTC&#10;YTOoBQ6JZDm0ZWRNkxlVySSlwgQvpJpSzUQZaSCDt6n1wpIjXaB+08DAYURzfQN/Z56s0YxxWTlC&#10;adTb3cujh5+ppTfOVkwoUytNTZWoqpJ8XhOcTh2SyaB6rbEhqeSgJOdLsoqssW2jBBZW7eyS6Ywn&#10;ygoMS3kVymCP1cToX4SI14JkTGRknMGmErtnp9DZ0UqPn6Sn8RJ4OlTV2NDY4uTB99aZEI5ZqQoo&#10;Gd1WVATEF+dDwwBp4j0p/i0NJb9kwrStEEl3HPO79uLaLXbmJXo6yv5AwMggmYXff/2/KLNSKWfT&#10;UJCTRhmZhSYGkJL8XHjouxur67CXFmawt1sNVjVVVaMst0ityZUBoMMH9qGW1y6+OiaJGw0Wnr+G&#10;iicTHsd2BL3ptEeUyZpflXQWGW03ZRGMkrSRTr+bjkRVGKPjQ2pUtJJqREbd988vYs/kXpRlaJGb&#10;ls1AGmcAqUdDIgFtZg6tQRoiVgfi9KcOvQkWnRGnTp5Wc5i9fX2YmJpUzx89eajasqG6FnWJJCaH&#10;RtDCazKXGdjfikkchcjn/Soi+w70DKjc5itXrhGQ7YosZMRZ8qVlQEvkc2N9ExVchfLDqytHcfr0&#10;Bs6dP4/Vo0dUnSyR0LJSSAAsdavkECaTdNBNubx5CID/df2wjEYfP3kCVxh0xBsvr65g/4FFtRrq&#10;/dsPyn+LtD934SLObJxVXlwG33ZN71JVbqp5fWdOn4TFrFcJQCKnZWop5fdt+OUfPxFvqShUGYg6&#10;4i0HzY2NKutKDlG5f36T+e1/A2ABbeqOVLV4wUxmTdu5E9kysLOTDJVZoG5eQU4eSulnLIxq+YUa&#10;SjzKJEZGHUEco0cRnyILD0SGSkbMy5dvKVOg2LkiEmFU19MLe2jqa1BdE4WLUd1o1tKvOpU0PrN+&#10;jj73BKOTH35fWC0VKy3VwOeh/6REK6Ms279nge85io72Dhw+tIKNM2cJ0CDGhsX7VBKgNTyqEK8M&#10;wmovUyOCHp+BINLA69fD7aGvchvgJqiDIUq0uAfJmgCDURmZJhOjYwOYmZ2ml9mDs6dPk3mdCNLz&#10;Sgqi116CKEEVDjnV8jjJZiqPhAmECKXgKHwBHcLlOkRixYhXk9mi+VQYeYhSSjfzvMQTz4xPoJ1K&#10;Y+d//ILcH3ZA93suTNvz4StzUD6uM8J+xtHjKypHOxC0E7hkaUrYeMwFu1WD7Mzt9E3pBDPZvJDf&#10;HQhikr7P43CqZIEh+idZaVSUXYDayhpKt37eo3XKzk76c5ln/5lB6yfKbhNZPIuyOY2KJ5uSPIWW&#10;KAsVISqjEgbBwnTISiYPLZPJoCETuDA6LBlMAaqgGIPFAANyF2WuB4Z8A7II1qDPjbbGetTH4yhI&#10;SYW9WIO6cAx+G6UzWUU+J371LPtDXV0DXr95q7KlZC3vBkF2nLJ3YngUFf4gTMUlKJHVWkVFZKQC&#10;NUMiKYSNvLYLlMk3btxSCxFevXrL15rVlOUslVqUwA1SqTkdbgz0D6mlhuKTZZGFzAkrb/t3p5dC&#10;DXKo//8N2M2aVHKIRBUW3kzwkOcSBKTSh/jgTRktVT/mSCrzu+cJyFkcJaOfPXcex46dwBDP+dTJ&#10;dVy5fBWDA0PsN1UM+i0Eb5kikcaGGhgMWuRlZeO3H37Bz//5I1K37lBATlD+y3JaSUSSFUrrp9fx&#10;lYDaPP9/PbbIoI4MYkm2i51sKYy8OaCVzxv5/RC5mQcDo6rV7YORcshJepfnZfQnbqdPLT2UJYhj&#10;ZNSBvmEcXzuphrxfUcNLsraZvyMLy2VqIhAieL1/L6Cgx9nLiH6AjC3rQcORqJqolnS3a5evMRK1&#10;EMBl7Jy8eKNFTSvdlCH0ew9VA+o1Rko+N6XyLMYnxhGKBmF383f8PC8C10lfbHVTCQQ1qKz2qsoV&#10;/ogO7gCBVl5KpjQgUm6lxPdTfrdQZt3FyqFDqI0H1SIAv6uERxElazE7qgUeyvW6JH0a71UiWolJ&#10;spNM3ldVu1BVa+RvaBCv0qMiZkdXTwNGxgYZrVdVGaCrF6+jJL0Qmf+xDRqZA84qgJeqpoPX0S0j&#10;42QnWVopa6JlsMjP82/vrEQs7kUeQZWjFhXkorRE0l0NqK+pow9vpYKJ01bInGwNZNmZtGUz71d/&#10;Xy+Ori1Sgdgpl7PJuGkMiBkMqlkMKsLCuahJhHD6JC3E7imYKPEtxUX07WQ9BoKCrHxk76RSYLA2&#10;avTwUXmFGDSb65pUOqBGBqy2yVJFHcFbAX0B3799Ozxsp6pABSzsEzJH3tvdjwdsr97uAVy+eA34&#10;E3jy6Dnl7irBSe8cjqt59KjXC6eBcttYhpJCenFtETxuKriOdnR3dWN5eYV25xi+fv2m2LWcHX0v&#10;5fP6mQ0MkO0O00vLIgavx09pvl+VwXn+6tV3z8gA+e8A8L87hH0FoCKtBcRSWkqys2TwSgAt/xfg&#10;37x1g0F8ihL9IMYpkY8eWaE8f6BK7kjarixPlEUKDtoav99B+2Dhoyw80VMt6qky8pGxIw3bft6q&#10;QJy+fSeSJMSSwlL0UGGuk0yOnyKW+F3/TkZvyc/LYWSXyfMs+q4yqJpGUhKUkk88sVSHKCB4BcBS&#10;dlPLxtHTn7rpTbUmC3LJ0BaTXR0FfF5MdnZYXQSrG7WUNkOUo10t7SjNKUAZPaXfQ1aLSOlUDfKK&#10;cvDrr7/SfzPqM2pbCYpkshan/06Rk5RMWWbmtDjQ3dal0ujkuHXjNj68/0ifcQQu/k5aSgZ/t5jB&#10;pBRWhxEaQxF0xkIYrYUwO8iGznx4Q2UI0iN7Q3r1XAAcqaQyiBv+ricVIAhjDASTSLAzNlEux6Uc&#10;TtDKAJLGzq6hDPURMHX0jR5oS0pQFYvj6Co910APvf8Qxibotdt8aGmN8DpC2L1bCpqdU6l+Mmf3&#10;8d0HDLT1IO0fvyPvxx0wpOXAUapHIhSlrxxSfikm+b/FhZSv2bDZC3kUqQyzrKxU5OfvhMPBNtJS&#10;aulKUJ2MY2n/XnS3t8FYpkVFOITb7GC9DIQa+kZJ4RsYaOf76Mk7o2iqtxLEAmBh8EKCpgR9XY14&#10;+/IJ4mE/irMz4dAxsBYUoiFZpwCbk5aFnWSF3PRsNRpsIJArqLa66FMX5hYIbq1ay+y3WZErsxfb&#10;tsPKgOvWW1GcU8i+4FTzvbPTu1Vgl38P7j7G7mnaoYY2REMVagxgL1nUzqDk0NN22E1Ug6WwEMjJ&#10;qr+rtwgjNTeomlFSpuYMQVtbW48+emdZgijglewqCf5m9ktZfXSSDPji9WvFwP9vACxqSIArU0sC&#10;3s1jcyBLmFlGrsUHSz205eVDakBXalpdunRBVeYQ2SvF7aScrNQfm5qawuhoH7xeq7Il7e2NCIcD&#10;tKuZyEhJx28//qpWXdUlamEmKQY9AbWgQ/IS5Lc+/m/Of4uMxMoh6ZMyvC3+UFNSRAlTQiBnKwaW&#10;UWoBcDZBuJMNWUiQ2ihVShmZd+5Mo7+1qTnWYgK0ID+f7MT/W6yI+gOopP5vqq5HzB+Flv7Myg4S&#10;4EXYbFoUl/D3CGLxo+1tLbxAymFegCR4S0OIv5aaSALeFvptyUhpIlvJQMW5je+JAOvHTzF4mFTV&#10;xYKibAaFDGTk7qDUz0Bm7u8MOqlUDvTStnxK/jwGH4LGS0aNlMEfLaXs/c7APX1NaGyqhk+mvXwe&#10;dLQ0YXZqDF1tjWSpcvR3d+DI6mEcW1tVPliWMBrZwWwWs5oPbmpMon+wlt/h5xGkrBqmZzuO48dX&#10;sbi4gInJUbLGCXQ0NSHj1+3I/nk7in7fCTO9XlUggpWlgzhI3ypFDYJBP4Ypfatr/PDRBsjodxFl&#10;s7Cw1BCTGlUCZDctgZ/30uMwMZDR7/NcmoSJE9XISc2Ch23g498akmE014dRWW5kx8inmsiFl4HN&#10;x6BkkLpalHJ2HoOdbfCYaW9oX7LIvOI/C+jLdvy2HTqCsrSghHbIyvZ1qc42SPuzd9ccsmnBSnPI&#10;vpILXlAKv9kFW6kBmvxignZQtVeS57R39wLu3byPvs5+evYqzIztwhw/f+PKVfrqOVUEIEzp7jQx&#10;mFOduRxm7Jnfha7ODrVWXIoOyCKSI0dX1HSQsPCFS1ewRO95g5JZRqYlxdDpcCkJK33owePH+PzH&#10;39lY/wYA//bge4W1BbByyHM5pNKlqun8d3aX+OF379+qxCUB7wF64rt3pTrIWzXifZrsKVUpZYWd&#10;LE2cmR5RsyaJRBiXL5/F+qnjamD4x//4EVvJwLsmZrBG764lvsoYgL1UJffv3cer19+raP67c90i&#10;WSJmcxnZVyolyHLCfIIqVw1oySGSWnxIYX4htrOBdqZm0k8Z6AHJFEVapMpKmhLJ8y1TQ+Mq0YJH&#10;2GVVCQQbNP5qkIK+zGNwoZCs43PY0UCGKy/3oKY2zMYx83mAUXMBba3dvPFLqm6xrMSY372HjV2J&#10;juZ2hH0hsmJMjUgaeA5SqPzUseNs4Dbk5WegRMNAU5SK4jKef0keUjNkSV4arM4S6M35MFgk/TIP&#10;Ng+VAAEcjuuQqHGitT1BADdjZLRfHaNjQ2SMaVwiex46sIRVRviLZy+pkjorh5cpWStw6OA+Ntq4&#10;SuzQUtKajTJfWoqqKgMZw4WGBhcslmwGBClaT+nNa4yQwWU+0KwlGDLzkfNLCnIFzL/tQEdjs/L3&#10;BynfpTjc+ITYCbOaCtu/bx5ulwtbt/4PBWCXWzx+mZoH37t3FPNzo7QmJrQ21ZPRaG0YwdN/2UEQ&#10;lcGhLUV2ylZamCIe2ewc2wjKH5GZ8p9I/fUfSNv6CzK3byXYTehvb0V1NIqQy0M595OSdIZSHfQl&#10;OmgI3kpKVmEGUVflwSgZvwKXNy6gpjyBvJ3ZKErPp3x2wWdyQZdbjDDfe533TMoejQ6PYf3Yaaqx&#10;LpQHyrFnZi8e3n6Is6fZsSfGyMa1DDxRlDMg+e2Ul/oSOG08p74u+BjUBgb6qWzqsLBvlypPc/Hi&#10;BUhFTUkrPHb8pLIokgu9xEDocXvpHfvoRy/g7Yf/ORX07wDwvzvkMyKVhXnluTC4zBXL/+W75DXx&#10;wc/5mqg2qTJ55colvHjB95ChpXDgo0ePlIyenZ3FwYOyxPEEGbmK6ixKzzxOC1hH66nHjt9TIBlm&#10;9+8+UCmi2elZKGXw01OdyUyMql8m5y+Dbv/lPLeMjQ7ASLkiVRTlURYvCCO7HE5GzSrFwLLwXqab&#10;Miintv6yDXn0R10dveho7aHs61cLIKT4lslARrKaKDkZ1XUETFkB/96FRilyl6A/7hqlx6IvyszG&#10;xOggBgfb1eCSz2ekF5byK34GAocalU7y/TKIJbmvPnrs7rZuNbGvoTcQNiikt3LRk5eHAir4ZGRs&#10;R7FG1snmELA6GC06Vd84Nf1nPpesrWJYHMWwuakCXOxoBFtFtQnxpBOLSzNYXtnPYFLFyHhBJSWc&#10;OnWMHv4pnjx+gJs3bqgyK5IcsG9hgY2xn5JtH2rrKqg+NDxXH/1KJf9vJvua0dZhQ01dCUKhXLKG&#10;kR7WwtdiGBxuYyQ+jmoGAC3lZenOHPz+f/4Hfvv//HdYtXr0dnWpxvrw8S0lWTsCIZNaAdVNBpI8&#10;YI/HStkYhZesLPJaVk5VVlFatibI2N3s4I1qTenxI8fJhumoCkawODONoa5OnCNLtEq97KAZ9Unx&#10;svTQVVFEZJrM7YTbYqSXNcLvcBDcqUrS/fKPH7Hz9x0ErR9u3uvqeJVihgD/f+nsBcrwMEa6BxFy&#10;BJDyIxVFWgGcZXaYCvW8viJ0UUmtrazB5w2o0eKetl7MyE4aU/M4uHAIk8OTDI7LDJaTPB8Xg7MP&#10;hZnbYdEVoKWxBm0t9WphSk2yioEsyfsr97Cb7SXlWE8rkJymlJbi/JIi+Y4WRQob9lNW15IAjlLB&#10;SaVKAZ8C4X/p/P+7Y3MgSw4FfH5eFV3/e45483UB+IOH91VVysXFfZDqGy9fPmcgeaGWyMrUlcw3&#10;S7XKXbtmcPXqOVRWhtDd3cxAs4d93qCsqqzCE+B++viZGAghj8rHyyApwdOoM6isMclY+3fnumVm&#10;fIrexkZG08Gg1UFXKjm+GjV9I0eJeEuCVxYx1BDQxjIDfv3hN8opHYLuCkrbVr7GiMnXpZKA3+1T&#10;Rbn0Gjam1YiQT1L1/LDzZCfHJtDGE5XUwwiZor6ujozhhYNgk0QRj8cGo4m/r5Pq/nxuNKr8V6fN&#10;i0gghsqKKpW8YDEY+N0WSjlKccotDf1iVoYkPaRTjhfB67aqIfri4lxkZ2+HtiyLnb0EFkpHO72f&#10;I1CEQEyH6mYPGprp5zobcfnKOUbKSRw8vKQW/V+gl3nw6C7OXzyJvftG0NIeJRilphf9cVMFvYyR&#10;3y/ztblkmAilrA4VFQZUJUvR1KJFfUMRpVIx+nplfaiV12qnatFTPlajsSoCOz20nqy14//6AVk/&#10;bYfbYKIysdKTtqGruwnxeIAynWznsaOxvo7XJLm1NWTpRpVYIaolwcAhudmJCqmlPI0L587hPTvx&#10;m1dvVSJEV3MrTtCLyUqkDx9esWO3IVHpozpgEPBq4feX8T7JuIRM4eUi6LPRs+qRuXMH77cPUljt&#10;t59+wA6ytGSLuSjJm2prFaAe3L6NNiorW6EOhVszUUrwWkqMMJcykOsYyGh51tfOIB5kn+Fr1VW1&#10;tCBH8eXTN97vPqqKg2qq58L5S5gcn2FHNaOzrYPX10ow7MU67UZTcz3ZSiqaNqF/oBeTBPrBw4fw&#10;5NkTNUcrHlXSHmVkWOZpZUcDmaeVXOh6Wi3ZuePY8eP/BLAcCox/M6hMHwkw/x0w/nkIgP/d6zxk&#10;hZNkdElWnIBUpqkkseYNWffqtRvYYHvIwNf83j1YPLCf13Qcvf2dOLK2rNYQR8M+5GdTFVEpSUUO&#10;+c4wg25+dh4Jr0rlmhs0ZRgeGMQbXpvU+5L3/HMEnccWLWWwVACw6M1qDkrYTQ4ZnRbwyiGj1MLC&#10;0VBQDdz4XH7kUi5t+3knP2PgZ9kB/vZIZcVl0PL9xfm5cNttCPu97GBRBgdq/3glZFJ7z/we+te9&#10;ysDHIiGM9PegrjqOvr4OBChJJeE7UVWBEE2+1ASKVySoCLxqAEuKAch3GumXXGT7AEHvtDH4kO1l&#10;jyEpCWOjJRA1YGYwkNVJ4hdDYSvs3mK4QuyIPLwEU5J+dWpmQA0oHF5exL37t3FJLRvbRzb7Xqi8&#10;l9K6sTmEagKwtYOA6YrA7ZMptXz6eIJQl4OSQsliS4FUhRQWrqktQU1NMULBPDJ0NhnajKGBGMEW&#10;QkONj8BKoMLlgIX+MpfgLdyWAS+vLRGWSiVabPv9f2BhYRonT6zRN40jynskheb6+8hi3e0YHOgm&#10;mBPo6KzDYG8nGqqSaGtoxPHVY3h09xEe3XtMfzpAqRrB+fXTOH3iGBv7LU6eXMHQcCdlPQOjMQc6&#10;gxQILGKQzCUL7FT3sYwKbOf23xjICxEkK8YiQQbjYmz79UfK6AJK4UGMj46gMhIh2+phzdMg/5d0&#10;6LJKELB66V+dlMOtePX8DY4tn4BJY2GQb8PN6+IN36sFMFIPeoXgPXf+glpJNDY6yXMwq/XKkgPw&#10;gUx39eplNDdLsIowmMXU4JBI1s1sqU/0oeJFZbR4c2pHBpikRvgZGfkdHUcDbYkUrXv99vt8rnxu&#10;c+ngJoil6sYmGP7fHqKWJMNLkoDE88r88t27d8nCr1QhCRnFvkY1d2j5EPYszDEAjeH4qTXcuX+L&#10;KmIBAZ8HhWTgY2vHydqvFGvreE91BHQsGKatsaO9oQnTJD6ZQpUSuLKeXbLJ5PflcYuMKErdIaPW&#10;QBY1KhDL9ECZVqs8sEhoqVslA1kGelunzYyOljYMUDplpmYradvX2aM+K98jgUCYWJIvhIltJjPG&#10;BofQWFtHn+ZS0lwKeskyMZl7TlJOLu7djQF2xN6eDkSifjWQJEXApOyNjdJcPKGsTglTLicTMdRU&#10;xdQopdump4T2KBb3u+2MXOkqd9uok5pbehgMVA/aAuhkYbnbBItdA4dHD1+QYHbp0NiSwJWrZym1&#10;DlN6ncFLSh8ZWTxx8iRWV1co8XtQESNLNwbIum6ysB1VtXpUVBqQSLrQ2pYgAEoY4NIY4AgGm7Au&#10;2afRinh5Mc+pACZtGmWrFm3NXjJggh7ZRWCY4GKAsRQUouDXVOT9thMORtrGRJzBVIe83FQsU6Lf&#10;vnVN5dKGGTgleMUrKiAF0WTpnSyXbGxM4uKFDXr186ow2vjwONl2ig2+Cxc2LlIhBbB7cgaf3r9n&#10;Y79W792zZxoulwF2O9uI4PVTjvupJmwMdDazBnaqobzsNGSkbldMrNYRk+F//fEfbG8pY2RGBUHV&#10;lEwiYLZCl5aHoq1ZKErNRVmuBgHK6Qsbl3Bq7TTC3gjqkg14/PCpWmoqnXSegbu7u1/NNszNz2M/&#10;2Va2aZF+IdlaA5S/0kmfsPNLpVEp9drV2ammY2Sh/eYCg81jc3cG2chMirnL8yf8vGy9MzY+iYX9&#10;+xULymCU/E1GdOX/8jklj/8LKP9/HSrx4+/nwoKSkikZXVK0XcArclnsltTYlpK1kvghc8e37tzE&#10;6Y11Su0hPKIlkzK+siDCYjSr3O2TJ0+pc5PFETU1tXzdoqpdBvi3Zlm4L9Zt74ICsASKly9fqnOR&#10;c9giUwXCwAJAGb6W52YyqjCvAFimkiTNsojR12kzwONkR4qGVelLGZEMsJP4XT41uDQ3vVsNNHW2&#10;dKpHKTMj76lN1KIyWolQIIipiUmy0aCqtCBVKQNuD1m7CLspj/bv2wsrWdVmtygJbZM1lASijuxq&#10;sWiRJCtL2Ry343uHk1pQItHjUbIBJXV+dhb9Q6ZiZxv/ZrVq6TN0ZGKd8huSeVVRHoakYVZWljMo&#10;BCh/k2pR+q1b19XIplTdX2W0eyAbZN28hq6uRrJwDdo7w0jWGRCuKEaEUlkW1l++fJIsayZ7ZBPA&#10;WWTiNFqNfFqObSjI+gF2Yy4cpgJ0tUTJSh746bsdboK2YLta6O9nACv4LQU59I/m/CJEXE76z99V&#10;8TuzRcPzrMASO7hU8C8uZPBkgzYxIksedKKyAmd53q/fvKDM+4j3ZJfvFRv3oau9l2x8EmdPnIWs&#10;2b17U1IIL5LNJylRmyn1g2qlliy99Lh18LjK2JHKKKW/z3MX5Wcr8OZmpsHFgB0JePn/FGRlpqsg&#10;KjsM1LL95JwLpIBdRjGKUnJhpJyOeML02m3wO4Po7x3EqVPrql7yxsZZxZQ36FulfOwAg/rT508x&#10;PtVPNVOKutoEz8WFluZmBrp+Bpq9aiXOkaNrKnlD6jfLCPC7j/8zV1kBkCCWKR/ZI0kYWMD56s0b&#10;NbXU1t6Fk+vrPE4p8G++T9b9/vM7/gWg//8cm/JV2Fd86ePHj3ltG4qJJe3xPGXz8eNST/yiYuBj&#10;J04wWLxkUKG0P7CIt+/eqHOQnR/cdo+aBr1JOyJW4APP5+jaMdTX1hNDrYj4AuiiZezpkNVJtB/8&#10;Temj/4uEFsAq0BK8wsJtja1YmNujfK8wpEGnV9NJel2Z8kgepxEehxnRoJ9sa1DlL01lJgViWaTd&#10;096tRs98TinrUoOKUIx/k5FLL7/Pgs72DvT19LIjNmLP3DzWj52gHCunD7Ziaf8iJdYRGv5dGBqS&#10;kiOy/rSETJqr1voaDEX0flbV2RyUrxZDnvLZMu958ew5snEYadtToJVRcQvPy1SslnIJg0mwkIEU&#10;nyeg/NnM1KzKoW1uauBRTxndjkP0TvfuP8LFy9d485+qJPcDh/ZiaLSVjGtHtEKHmjrKSnrhxsYY&#10;JiYGCS4CIcigQ/YqLcrivdqqVvJoC1KhK8xAiMxfVS5FyvJhcmSiSLsdeYUEMKW+z2Ji589H5j9+&#10;IwDS4JUpHE0RTPoi5OenQ1NapAC8Z36OjdpA5dKMs6fPqcLjVQnZS2pFFZ2/dv0Svn75hG9f/8Dz&#10;J88xN7OHMr0Xj+88wUjPMEYHRxSQJG1xoL9XKR1JC62vj1GeO1DBw0tWlqJ7dguVgUGrlIxJp1Gl&#10;eGSEuJKBT4KgzHfOTE9AQ+mX9ctWaFNy4NfaYS9mvzA6KfvcyKO9aqhqwuuXb/DnX39SusoSuBcE&#10;kaym+V5QXZbGiZfds29CDWTWVMfo8z1sizac5jVKQfb79x5hfHwK6+sbZJ03Sh1JR98ErxwCRJHG&#10;m2t/JUi8INMfP3EKsrvHmtTlJhOKXxaWE48s7xNG/n8L4O8M/FkxoQygSV61bEZ27NhxFaR62K9F&#10;Tj969FgtlRRVIL8jEv79x7dUFQ95vh/4m5+pRt5jgG1jtznpl6/jGyXKYwa0x+x3UuT9+NoaRkh0&#10;d27d5n24B9kXSnaTkN1Q5Ng8py0um5WRwM7Go1/1RdBc24ah3hGyABmLwJYjNzOPnrZIedpELAo7&#10;O5rPZVeZMoW52QwAZjXwJVk6DclGSmcfWdKF9pZ2tUJJytJWk4Xj5VElwX1uh0qG6GxrweWLFxUr&#10;y/YsMlUiGSyyxKujsxVnNk5Q+pIBIpRX9LEyXyx73dbXxREMWJX/dNosKold/kkG1Y5tW9XqKQFB&#10;KECZ29qI5pYmyrYeXLt6m2CuYOeQ1Ld5tZOC7CwxOjKB5cNHKFereCTQ2dlLSX1FzSueP79BT3UM&#10;s/Mj9NEmRAWwPJ++3na0tzWjnM/LIzZeD5VGdQTZmVvpa77vjqAjCLJ2bkUpAasjcPMLfkVG5o+U&#10;yNtVppFZr4XfQNb9IRWZP+2As7gMFbxvdp6/VkNG0xcTrK1orEsyKOQiGo7j0MFVVY3hPpnmFhWC&#10;FFeX/alksEU80bdv39Ra2ZbGTsxMzuPQvhW4zC7smZ7DGOX32rFVbJxbp3Tdg7Pn1wnIHiqiLgbU&#10;JAFkQxWVSZJSXsqdykq1ybFxNVLc0dqmEiTWT6zjyMEV5GxPx6//53/CU+ZAwOSl//WjKphAxB1F&#10;Sb6Gvz2r2kRtwcOOJp32+8L679u5ChsK+PYuzNNWUI3V1TIYVlBBLPCaTqpOLSVjZC/o4wzyHz9I&#10;gsUXfs//6ln/lY2FZYXd1Fwt3yvlYcUPHztxXLGuAFiALoCXEeTNAKC+8+/vEEaXRA71XB3f///5&#10;qwxayfafUrLnHQPiSaV4ZK5XtheVAdCurnZ6+1V13Y+ePEH/4IBSBd/++vbPa5d78ZoKQTZTk/rW&#10;HhLKwr4DPC85J/HpH/jeLyov/zo/K9NQXxm0vshc9qe3+PCR/p3nLtcupYS2eJ0CUnoiKRhNkHnp&#10;YZyMoiatGcV5JWiua1G5rxY9fSPBLKtgjGWyyRbloFWGuUv4/1J6pWE1zZCZkk3Z5UaMQJfCXl1k&#10;Ryl0HqXE7mxvo/xzKyksy/pMBh3BNE3psUgfehRTU5RmtbVqxwYfDf7G2VNoaqyhFNapBe3iv/bu&#10;meOFz6C83IsS+s7y8hBOHqdnXT6ipLnDYVGj0D6XlYrBBSkH29XdidqGOka26+jvG1IRfooM3Nsz&#10;gCl2tOGhcfrNe7h75wHl4RxldTMDSrta9XKcHubY8SOop9+U1U6NTeVoaa1Svz8zM0bmCLHjWdRg&#10;kMetoWLJ5HXloqWpilK2mTaETKpJhV6Kxnk1Ksc5M+0XpKX8Bh3ZNuwMoHBHPjJ+3AFbTjFqfUE4&#10;9WX0oanQFGchPyeFnkiWcZbwumSufOnvesbv6KkGcYVRXjqhHK/YOSXrSCTk+PgMZXY922UWgx1D&#10;iPnKsY/37tmrJ/jy5xfKuhf4+OUjbty8SvY4iTu3b+DA0n6sLB8m48+rND5JSZQdN/bu2YfBgWEG&#10;t6RKh2yuaUbqT9tR4QyjLdlG5eBHZSBBzxaEnQGpOl6L9o4uldz/8ePfxea+flObWm8mQQiYxB9O&#10;Ts1QCTSpqR+537LCSNTC+sZptWm3yFORjHJ8/hfgbh7yXZvAkwEqCQyS5vjiFa/v79dl0Ep+TwAu&#10;TCzvEwB/By8/z0NWHEm+sXhjeZ98Tqp4yKCYLLq4duMKAXtJ1QwXYjl2/CguXbyqvPnyyiJGx3tJ&#10;Ok0q4+rr17/wB0ErBfJkl0FhYfleYX55lAAjfv36rRvo7R/CyKgkp5wgiL+X9xGgy6PYgRtUFKI6&#10;5Hy+fJH9nN7z+78oOS1qYIvdbFUL8GVivpkSTaRv0BMiMNkprW5cvnANs4zeDbVN9JtBgpN+mXLa&#10;Rm/p91jJPCLBfGq0MuDxoKmuiRKMTBUJKUB9X254nuzUoBK+pXNI1cjds7Oq0LZU25fkdNkmQ3YC&#10;rKiQzc/i7IDjGBkeZsfpJdtKdpRTye61o0f4+SbY7QYYjEVk2DoGiVa4nQ6CcVxtHCVFxAy6YgYL&#10;FwYGerDMTjk6NkpZdUJ5q9HRMfX9Itcll3VqSibiJ+kv2KiM9FLXS1a9nD59Bg2N9Wjl70nt6K7u&#10;JAEcRV19GPUNUUxN96GlpYLnbKYUIuOW7eB5ZRLQBrQ2J9DaVE1/KVuFZjAIpTOguRmE8pCZ/jMB&#10;/BP9sg4uIz1nWhYyfvoNJdtSEea985ooRxmAysNeNb0m1+dzuxnEnFQElFcnT6ndHasYCI8cXcXX&#10;P6W+MVmEjSyPX8nCG5JgQTWUjNVjvG8S9jIr9vPaZQnfK0q6z8II9JPCKu/fv+HxVqmfxUVK8mvX&#10;VEDt7OyE7Kwno6N9ff2U6rchG51np+VAT7+7f2oPEv4EgjbK61Iryvjawu59+PrxDzLHe+zePc/7&#10;PKnW7wowhR1lEEkGooSZBChSE0umkiRvXtb6ys6AG7RDR44dVWCU6hkflXT8X5n3XwEsnV15yL8D&#10;mVST3GTczeQLAa68tnlsSmiRxR/Y7rKboKQ/SqVS2SBt6dAB7N23F5PT47h87QJWjhxUe0+PjQ+w&#10;DyRVTfHZ2Xk1hSQbuA8Od2BkrJfXO0b2fK4CgrC9XKt4YflNuV55TQD8hl5YzvnqtZsMCBdV0ols&#10;cSs7XXz8LCz83dtvKhW5hlev36gR7uvXb6iBPtlBc4umwEDJo0PAFUEimlSVMGKRSvrEFkQoN2Ux&#10;fXtrFz2nW2XgBL0+srVJ+SQjQWIxFlMiO+hLjYolKsvLMU9wyu784mmu0k++ff0B/b1DBO1eVZSr&#10;rq6eMrhBydbKSpmqGVB1cKWo9yHKNbPZRp88gFOUawL4JnrUgcFetbBBUu/EtzrJtBZzGZnQrdas&#10;SvmSZJUs9ZtlZDz3d2KKluxyggcl4/797FSvGeX3sCFmVF3fsbFhzO+ZxuKBPTyHTgJXFn0/YFQ9&#10;zwj3hyqOlqCcbKVU7upuI8j70d3TgHjcSxaOE9wRVEoh+JoADw9VQyHlfjFlfglBTEsStBF0+QRt&#10;JlyuLDJ0Ac85k9I/AxZTIXKzKa2LslGalYbMX39Gzk8/w5yVg6DFCpvRgFTaAVnpc3BpCbHyGIOS&#10;hZ54Wa3mObV+Uu0DtX9xHyXaX0oWKhCTgaVDy4qwwYExWqJ2NCdb4TK4MNQzxAD1We2zLNMnAuCP&#10;n96rTvzly1dV8eLAgcNKGoqXO8MAJq/LHOfs7G7+5llVGC912064TS40xergM/pgLbHDaXThxqWb&#10;Sj4KM8hie2FUC62ZgFiWAoo/3QSUnKM8l4qUH8jSUnniGQEs9uABPaTstSSAl5Hef8e8cihPyo7+&#10;7OX3lUEC0s3R5U3GFbbd9McCBvm7mobi5+T4SE8qexUN9PcxsAthSNXKDsQqYwTwPGVwNxqbq9HS&#10;XofVtQMYn+pVO1lOzAxQQazh6NoK30OrONqB+b0TagfB9fXT6tzlfOQ6N39LDjkHAfP313kdn7/v&#10;uy3nKbuIXL95GY+fPeT5PuF33FNBRKY1Dy0fxMHDq2zvA2p0fmXlAI6tHcKW6opWxEP1qEu0op2+&#10;KeAKkGVdapmfrBQR2SaT7pKILgB2Wq1qkt/nssFukfWuejWg5Pea+Tkj/26i/xlXbChzx7Jfjvw7&#10;snKMDXqAPu0jG/M8gVtF+bwbzc1tZMlBbJzZUEuzZLMzKSHqtHrJYB0qNU62kZQh+gl2HslYqa2u&#10;pm8dZBCoQlb2b3B7yrC4f5bBZpjn41PVIYaGuiG71I8OD1Ae3kKHDFId3o+JqRECeJIArKd0GUDf&#10;QJuaC25lAz3nTZMBigMHDqrRPplcl4qWMkItu7CvLi/Tjx1hkJhQElrWGTfWV6q00NrqIGRrk1hM&#10;pwBsJ9NqStIJugxUlGvhdKZR8v9MKb2DXr+QQP7OxAbaAF2BVHLcjqz/8Q9otqfAVlQKj82B0oJC&#10;WE0mBV5ZttnU0Ea5P4GZXbOqFvPISB96ervZ8JdVp3389Pvm158J4j///IsB8Cwi/kpEPXH4rQF+&#10;p49WgSx4+z7es9MIMGRBu3QiyWZaWT3GgLafkvAIJeEIPdg1/v09O9J9Jfmk/Urp0wuzCxF1UaXl&#10;aVGQUoDi9FJ0Nnbh8b0nOLtxVrWhtNvly1dVLebLl66qfYtEokrHlXOVQ3J81UbxT8kyBLHMAEjl&#10;SPHLzwnKN7yWf5c+uHmI55etRO/x/KSelbC7gFbYVQ4BiwB5E9gCZNlK5fvvf1Yy+sKF8+yjM7QK&#10;TWqAr61V7FMDfEEfVcAyDq3sx+BIJ+qaYpieHUJ7TxWC5ZKC68V+Bv5Dy4vYNTusNshbOUJ1NzbA&#10;e7iH8v+M+n4VJPh78iiB447sEsK+tfn6Jrt+op159+E1ZfcpzLB/ytah+xapBA4u4jwJ6fHTR7j7&#10;6B72Le3BxOQAmppj7FdmbLHq/Ti0/ziWD6xhuH8UsvuCm5Jaaj5fv3YbM1P0kJ19RPspHGKjiJTz&#10;u518lBFpM8IBhxqBLQ+7ycTyWXrpZJx+8raS0JIKuX5yA48fPMXa2gncvHlLyRVh2zNnzimZunRg&#10;Sc2jyVTILYJNav2eOnYazQ3t8HnCuHXjrqpIf3bjPCYnpskC45TCczhMmeP1mVV9p4GBDpW1NDjQ&#10;T2Y/qNbp3r59lY3SpfKPW5sb0N3VokaOwzxXi02LusY4wjE76pvDSNZEqA7u4d7de2oEdP207AF1&#10;jHJqjizxmJL6qvLKU5O7MDQ4qAYuxIPuX6DMGhuhv5dqFYWU0DkwW2R1VAqBWoZo1MxzzIXXnw6P&#10;l8xr2QmtJgU6bSYK83agtHAHtIUplKTpyP7tJ+T+/AvKMnMQsnvIalZoGQQjYcr22kYyeoUqgNBH&#10;3yRF1Z48eYTpmWkMDg3h3n3K1EePeK7COlLX+CseP3qGpvo2aKiwbDo7f8OArtZevv5cbQL2RYFD&#10;Bkfk+Iq1Y6fYaQg82oeLlygpKc+fvnhKUDxW848dVGJSP8xU8n3EWZNZBHORETatDUt7D+DOzbts&#10;v9vfmYfMLWt+VXBgsBBQymCRdFrp2LLVjYDsKgOzMK/8XXb2k0MGc+TzagDp3wD4X6dyZHT20pUr&#10;/K53ZO5H/G1h2P+Z//zsBVn31feicPKa7LIgI8ESSGQU/Nz5c/TqS2p0XfrU8uEDqmRsMCSldGsI&#10;pH4MDLciGnOgpTOJzr5q1DT6EKqwoKktifHJPtQ3liOecGH1yDyOrC2qBKDxiTEl5cXOyPYt4v8f&#10;PHyo5nrVgNbf5ydy+d2HN3wPA+rXDzixvoYE8TMw2M9ru6OCseQnyAZ9t+9ew+XrpzA0UoeqGjNt&#10;nA1bouFqdoppXL1yQ0mdqqpqNeAkZW5ktFYidldHn+pAUjKkIlquFrNLDrLFoONhgFlHL2ezkJk9&#10;BLRTpU4uH1zG1as3FNNajDacP32BEf8LwXlTgfjo8WM8obs4RfkifkiV72TEXDp4gNH0jFoIfeHs&#10;Nfhd5fBY/Ti1dpJe6TyBv4/erAv19Q1q2mdl5RCZWxbiT2NufkbdvI2zJ1GViJDdq3mRcTXnKRty&#10;xSIeVMZ8KrXS5dOipiWISLUJLT3laO+uo8e7TM9+nkFgSC0tHBnvobfpUnLmzt0HZPZdahRY5iXv&#10;3bv/fTrh5k16dB9lvIWHHharFGCXvGULKqv8lGI2+MP5/D0yq2MrSkt/Rsr2/07wpjK4SRodmZkg&#10;NmizUZKzEzt/+Adyt/4Or54S3OFHdmo69BotA9cUg2YQ+/YcwLWrt9Q0yf2HUpZGNo/uoEWgpDp2&#10;QpVZvXj5Ch6/eIbb9++q6ZtdMzNsAxNKsotg19vVToovX71VqXmfCZxPn/lIy7DBaz9NBj15ah3H&#10;jp/Ajdt31MCK2Imjh1ahyS1B/s5caHNL1eHQUYUZrCqHQJSWbG0iTP59xPk7w8njJttsAk86r7T3&#10;bbKRDFQJa8ohjCngl0fZXOx7xhG/79/4X7n3MlcvElzyoGVq6qnaWkVGcj/i1t3buH1PGPkZf0u2&#10;in2tQPLqzct/ytOnDExqZ3+y/ftPslPDK5XPLIHxwrmzWDu6zPs+oKYwA0EjKpN+NLVUor2zBpEK&#10;FwJhGyoTPtTUhhCO2Gi14hgcbGSfK2c/nWdbSGXJh2pvpqvs45KnrTK/PvOeEqxfVDB7g1dvn/H+&#10;vKN8vkoGPqPs0cryihqvkYSWldVFtodI51Faiwn0DkTR2uHG8FgSWxrqOnmScwTWXcjKDqk1JHvN&#10;SELAyvJRAuk6XtFPDQ+N0afKdpHd6OnqRV11LbTFpXDbBbARBDxuREN+xcANZLxVAvgFpdHx4yex&#10;d36/kuRHV0+o6C+DRCtHjvAm3+IJb/CGPlcLpWW4f3ZuN0bGRsn4x1Q52aMrJynXgyjNL8FgXz8Z&#10;bwGdbe3wuugNF5cUm0sNIplQF68mVQhnZsYRj7lh0MvCd9kWREsWc8GkK1TTUbLNSXb+b/DHjJiY&#10;78SuhUHlaU4x+sm0kUhwn9+OlrYq1NSVU6Z2quoR3yhLhTFEHslAhEgfWZdaX1ur0kDLdLkEacHf&#10;OdMxtZooEjWgPK6BNyiriKRY/lZkZfyC7IzfIbsIWkz5MOqzYTMJuIqR/stP2PmPH2DOK0XMLel0&#10;DugIYJliKSnSkul7lSWRlTdXr9/EBlWJ38/gFKtUnnN9/Qxu3GLnZeeWEUzJ2hF18+zJU7TRrhRn&#10;FSEZTWLv3D68Zrt+/UOmOARgn1U6olzXzTt3cPfxEzzkZ2RwSbbO9JqdyEvJVkdJRgHsWisClOQh&#10;TxBDVASyXFA2HVskg9/k76spE8Uw//MQNpWSNqISZKT44pXLypuK/5NDvKGAVw5J8pD5U7nHwp7y&#10;+U3wCqDF4sh3yW+t/b0aSeT3c/Ytee30xgYW9kvFyHO8rsuQrVFkM/OjVBXz87sV28pC/Os3rvI3&#10;3uACZapIf6lttXx4GTeuX1VVJefnprB37ySWl/ewTZMEZwLNLTXweqVsMdu5sZoqr5Mk2Ivu7ib0&#10;9DTR3vXyu6dV0JX2eM+AIiPKEuBkDvfFSwYVBpBbt26wzx/B2okVnu9JEtpN3L1/B3/+9U1ld8k4&#10;jWyMPzTWgsmZdnR015Dx29HZU4HaBi+GRluwJVnVxA47yw8sQ0qUPnn8lCe8T9XUVT989766MWuq&#10;TMgYL2RNrRaqp8SurqyHUWfiRTTjJEEUK49QNkrSfhBTI2P4xGgou8FfuXwDVy5dJ3h89JCn2ZDf&#10;eKNfqFKZMgAh/kQaSg4ByOmN07zYJ2pVx/zcLGTjaBk8K8zJUllBssFywO3APv5tY31dJXpfuniJ&#10;UfM89lGa+3hzXc4CNbXjtJMpbJT4ITdCXidsFh30hiKUGfNQYsxCsjGCyzc38OjZXcribsiWHo0N&#10;taiI+xnlpEZvFQHczoi6h51MBkGes/NR9v3t0WQf28MHDvMeDkMKrldQatXW+Smr/PBJ0YCKMoSi&#10;sil3IRu8VHnf4oJ0NT0kOdQGXRZMhhweeXBbywiMEuT+uhWaHdlwlBhQTTXUXF+vqpAs7TsEvc5C&#10;K3FR7fUknXb1yDEycDtcLg/i8YQaPZeR3dW1owqQatE5g5vMD1+6fAluixNB+uHqaC3mpvfh5QsZ&#10;kSZbEuTn6QfvU4pLGzx/81Z5VynCbi01oCg1BznbMqDNKaG896O2PAmv1UtFsF/JcVk8L0pglAQg&#10;NaHEjwogN8ErbCzTNfIobCuJHDILINN0Mqd6l2z5nKrh/Qf2g3dveG9f8b3iY7/3D8XkfwNYDlEP&#10;r/n6yuoRXtdVNTAnc6uSvCGL/Lu7+9R9mZycIClMY2bXBNu3lyw2owarTpxYY8DbS4AdU3nwdexT&#10;5ZKn4HSitraOREVLRqsoxRrOnz+Nc2dP8V5ex4lTx8mCi9i7j16UAD+yuqI2L2uor4VUnezqbEZL&#10;Sz0J6KiyeOcvnMM5dZylwjlNlXQUsqODyPaZXZOYnZ+ifx5XQN44d5qK9ASD6AMG5tNs2wNk/ATB&#10;24m+wRocXpmjpO/BwcNzmJySKcTz2DIzvZdMe0wN+UulA7kxMpx98dIVJatkEygB8KHDq2ycKV6c&#10;7HnUhsMHj2J8ZJp+t5FyeVWV9ZwcH1c5y5IDnYzGcfXiFcqEP9QerufOXsLc7gUkq+roNZ9RKsnI&#10;oOxD8/afAxubkus+2ePy1fNk6QUCKI5IuY2NUYXaWASlOZlwm/Rorq7EQHsz/PS9ssh7755d8Pkc&#10;bAArGclIAGci4Je5U9kCpRRmfSk8div9uoGe1I78onSUGHJhdmkwOtOP4+tH6FtGVHRe3L+HLOqj&#10;PCIYawP0RJ303UMqK+vBI5mX+566KN5roH8E3Z199MYTaGpKUk6F1b5K4WgpvIE8BCMEbqQYoUgZ&#10;AxtltlNH5s1DWWku9JTyJaWpyMv/HTqyt91ciom+bljzC5H1n7/BWahHfXkCHU3NlKhzePHsDUKB&#10;CiXlpTr//J4FnD138e+509NqaxHZ90cksPgvAa/Mpwqr3qakvHv/NmLBCLRZGtg1LsT8NVQ4x9Um&#10;18LSBw8eUgOMC/v2q/nx+kQ9LDyHnF/SkPLffoExv4zArUY8GIeNEl/yAx4/ovQl6z148Jgq5aba&#10;YXBl9ahiQMlEkoEjaVvxn3IIux45eoSec5g2qF4lcEgZIFm4IEFSSrKev7CB67eu4NGTB2rBvHxe&#10;NvraBK94X2FfWTo5OTXNYHBG9dfTZ86yjZYxPb0bC/Tki/uXCNYhBlSZMUioNFzZMcEtuyTEwwTZ&#10;YSwtzVK9eNHR2QiDUcv710UyOolz/C4pGyzJLLoy2RKlCY9IbhfZp0+cPM1zvMT7fFoVYWhqqFf1&#10;wfv7O9Qikxht2vBwB9m8GcOjrejqqUVvP3GysodMz8BFaS4AXl8/QSl/i1KfBHftItvp+/y+MPSV&#10;qxcJ+BNYXt3P9pBrXFX9T3L2376jp+d9+ePbZ2y5fOkmfdx95TllUlotQqb3uMtILCN2YsBlmdYt&#10;KcnJ98jJy17AU5O7UVVZh4U9S9jHm6V8c00dpWQvZCvFoMuHw0uH8fbNe/prNixB/O7tJwJtkQzX&#10;yob9QHZ/RNN/TMmnzeF9mRu7ToZrpxxpaqtA/3A1uvpi9BdRDHW3ELhxZG7/BSGnBZP9XQj7LPTn&#10;ESTiXpRps1BEYEZCBnhcGfSM+XDaeAiAdaUoyZeVQ7lkKxOcXj00phxYPGRpvxZVBF4nf3N6ekwN&#10;iFVWyq6EDkQrLJRFjfTQYSSrQ2oE8OOnN+xEn1Qi+8jQOMZHJym3JlS5FFmvG4oY4PZn8TcyCN4i&#10;eP2FDBqlDHYh9Pe0oSA3E5qSHJjJuj6vTm0VKsv8XGTgwc5WVJJNM/6fn2FIy0eIjDnU3YtVBtDX&#10;L99h47TUZm5TzH/u3CWcOX2O93xAyVepaCJHPF6p5jRFPst0hsi3R/R1Fy+dRaI8pjKmNNkGRB0J&#10;dLf2qXI/N2/cVgsMJHGjJlmPRLgSHoMDRVKd9L//hjyCuI7gHeoapGwOobWpnf3mHlnw3feOTQAJ&#10;kGRx/QWqoeUjK2p7EvG0AkAZzJEd5aU65K7ZXbzH/fytFvR0d9HiWPj/PlVXSlYfVSVjkOoo3bxX&#10;hw4tqUUQsquCSHDl2/koMwSScqu8+s1bqpjc+MSksjeSDvv1y18E+VuVeTazaxRDI52qFJFRdhix&#10;6Xi/w2TXTrQ0xdHRlqDl8iEc8tAri/+mpKdvla12Guoa2MajVEom9vVFvHz+Grdv3cfp9XMY7B9V&#10;O3xIaaNkVTnVW0zlB7icUvN5B9UXrVuFBokaM6rrHGjrrKCsn8D+xd24fPkiAXyKICWz371OW/EQ&#10;5y+eJQbeqsAl69Evk2GPHafkn5vjsQfnL23g2Ysn+ONPSTr5RIxewxYB6L0HD3gTbirJIzdceSIZ&#10;KeONl4gppUNEjt1lVJfRT0kyn9u9hzK6EZUVSbQ0tKspn6pEDSXKHK5du6kGvpJV9ZBtVyQ5QraJ&#10;OHXyDD68l/1epExKn+oAMu8nkkr8jgyli0SV+bexySH0DLSjnjd4YKQVc3tHMT07wGjG30yEkJuZ&#10;CjfZtCrsRiLiQLLCR+C6CKBK+kotjCUZlItZBEkKGmtDqI6FEXTa4eBn7DY9AvSn7mABjyyCLZcs&#10;byRQ6zE21qfYNxyRfW5KyaYWBENWyqIEZbWV0qxODZyJ1JTqC9OT4xjo6URddQV9oJeyqwQeXwG8&#10;5QXws/Fq6r2M0BFUlLtQnYggSilfXCAj0OlqBF/27nVbtWji5yN+J9x2I+I+L/J+2obM//wFtpxS&#10;NESqMDe1G3dv38Ozpy+oJqxYnD+Is2cuk9XjavnZaQZW2ehL9o4VVpL9da5QITx/IatcZHXMbaVs&#10;Bnv6sWt4CuXucnj0HlRFq8k0nWiubUWcoE1E6fv5eyGTC2Xp+cj8cRtyfk6Bl563m+CW3ehb6pvU&#10;2Mjd2w8Irreq/9x/8JAEsEGmaiY4KlTdpz4ykhQ6F+/5kHJfBpuWDh7EweVDmKJqWjq8pJhHBh8b&#10;m2rVCrTFJWGZdd7nZiqfHgaragKtF9foY2VUW8ZPRHqLND579gxOHFuhOupn4Opn+3UwAE+oxJMT&#10;UhHy2nX646M4c26dEnUFGk0e+02KSudtbvpeq6qrq5lt3oNo1MfAc4Z98ZEa+ZUEEhn4WiPLy/iM&#10;LM4f6Ovn/S5XefTDA2PYs3sRx4+uKxuxSDneSRbv62smm8fZZwoofyUjUY+6ejcVAO91rQUtHSEC&#10;dU0Nlp3duIDbt28zYLykDSHmPr5X3lgK2anqrgwipwnyfXvn2f4TOMVruHz5DIF/FLPTIxjobMIW&#10;yRiR4fSjx9YUWIUBBbhyyByanPzmwIIaKeRrYsRlxLObcq2vawAVkUrs3rWHLLusJNyN67cZ0WU6&#10;hj+8WzbDnleSb3H/QTx9+pLR8U+VEDA2OqWmGeQc5Ka9oTQ4fnJNTVpfuXaJEfyY2nfnAk96dKIP&#10;tY0xlFf60dtHb0NJaygqRMRtQYXfgioCuLmR8i5RDqO+DFaNBi5TIWymTEbZMPbuHuVNGFXlT6MR&#10;vxpRLK8yoSKpRXlMC39Aw8jvo6SLqtFkB6OorDhaO7aPjOZDKGSnNNer3SCMhjK1/eOFixfQ2daK&#10;REVYTaNVxpyoiBrh8efBW1EAHwHs9ZdBNgiT3e4rYyG1okuvLeSjkYElAZtBg3p2+Op4BPXJSl7X&#10;MKorylGSmolf/4//B5qUbETpNWsrqiA1oISJ2hgsG6tb0NIsc90N6v5Kgz9+8kzJyGOUgDI3unbi&#10;mGJBGRB6SAa+c/sOhnsGEHUFkQxWojacRHOyGfFQJX+zhvcyDJ/FC2cZrUYh72GBFpZ8DZzF9OL+&#10;KCp8fjSQ3Q/tX1TyVTLbZO9lUSLSCdeOSYG/biqxsEo7rWRAE0XS092miv/J2MrK6poaJb/38BFe&#10;yjzu00eKhQ4e2s/AM0oPeIyd+joeS6WLkSEGZVlCmmAbNinffPv2LcVcsrJngsGzklJYdmmUQgcy&#10;DrF79wwJYlKlysroryyuv3vvtvoNBwN3aUE2PE4bFVYlg0QPSSZG8HrJdCuUrk/w7PkTYuCLIjLp&#10;/zIuI1iQKS/ZjkfWtE+OTyHO9uhs68GhA6sE7SCDyipmd0/wuj1q8DIYLqKN0vKRwbk5RGvlQU2D&#10;G3VNPmUNZaT74YOnJIIHeM72kUoe7+j9ZWDrnQzcvf+I8+cukCzP4xSDkM9iRNisQ399FUbosSe7&#10;WtBaGcGWzZMT9t30KfKasLDIWgHw9yoITxXQ5Lh16zbly2421hBv8oS6mInxaSXFZBtPSUL//Okb&#10;T+iTyoOVRQGyGXFrSyeWDx8Fv0JJHGHint4B/v735HIZKZRJazH8Iv2ekeEkO+UoZVATT7qplX6p&#10;KopAwE3Gb6SMdsNrKkPUIzsQFJHdZBtHKxvKhg6yRGtNFXZN9qOthfKegG1voEeNlaMmEadaCGFg&#10;iN6lIwCbI4tAo2f1lUG2KRXWjSfc7FBSTZASqTryfRWUQ8qdpquFBq0tdew0baoSZITnE/CaYedn&#10;A/we8bzuaC6cZHiXV8MA50FDbZLMWQafy6EK5nmpBmS3i4pwAMtL+xlgdmFmYpwdfQXd7e1qIbfT&#10;YEIKWdhVYkDE7qWE2y/LaunRzkB2b5Qg2SlbbF68rAYbnzx7QdZgWxLIAi5ZzC6S8uatW7yX/NvL&#10;1wwESegJysZ4HRrLa9FcyfuaaEDYEYBda4ZLb4dTZ4WHhz6HUjC7CPk7MtWu++bSQr43hv6uNgWI&#10;S2TPNTLgiZNH6MfZD2g7+vrrqDqcCJfz2ir1VC0m3ksH7cn3kreyl5YUQ790haqOSu2iWtHDgCNV&#10;UNhZHzy4R1Y9jne0XrIGVnY4GBkeoFTtogpqwPLykvrN9vZWNVcqxRhkFLint0PNIMhWpWfPncO9&#10;uw/Vulxh6snJMRUguruakJuRAofVhMHBAQZlBt5IiPajDnv27qYs/Uw1QVXIc/lXIpOVQrJrvwx0&#10;SZuvnzyFFTKy7Ioh2WoyC3Li5DFcu36R59SNKlqtYNhAK2WhEvHxtRYGiCUCdw7JWj+aW6qVgntF&#10;SySbzssqJblu2e3w3LkNBuBjWN84g3Pnz7It79M6PcEcvbw7OwOOlO2w/74V5fl5iJUWfQfwJmA3&#10;ASzRRwAkoJVhfgGxAFw8qrDOyAi1P32XTCdNEYQd7d2Q3ebusWEOryyrRdTyPZJMIHOMzxgJr9+8&#10;jf6+YTWIJaOof/0JfPzwlTJplDe/n7/1XP2mpNvJCKZk1siFnDp9kt95iGAbQAsbq6q6khEzgonh&#10;McyNzbCzaWEjo+Xu3E4PacaBxUUkK+Mo97sx2NWBB3duELzlCNErt9clkCTgyj0+MlEXgVIPgyGd&#10;AM7h9zoJYo3aqjReaafsCSEWl43ZzOx4fnqnIsSisuVpEcFvZQDrJgu3UAZ7IRUhZXAqysjr9xXD&#10;F8yDM5wJRyAfdkeJyly7fOEK3ytz0VH0dnaqWtl9Xd04KCmeUkOJ9/UlQXb50mW1TO30mdPYv7AP&#10;Wb+nIuuHbfCUmhl46ujvHuPlq3cwG+2Y371PTflJ4sWZjXOUqjdVUoRUY0zbKVNUVrI+Wd5ipxTb&#10;4DlchdfsQoUrjAYybqU7grpQnI9BmApKUZKeg7KcQhSmZasdF7T5JdDkFSM7JQN18SoMU9Z21Mcx&#10;MdqD5dV9OHxkP1rbZAWXg/fKikCI9oF2xB/OQbQinyDOo7opRqxSw85MRopY0dZei+7eVh6dKsNu&#10;anqaMvssWUimHI8ThN+L1cnOhEuL+8hAZ3iNBGpHjUpZDFHp9FCB7V34Pg0kue579u7CyVNrKvir&#10;cRT2O5k2k32JHHYLFhZmsbQ0r1ax+V02NNfX8v+L7HvDBDAVQlcX2tra6Du/rxuWOWrpi0JsggXp&#10;iwLgjnayXksjjwaqinZIUYUGSvyRkQFeyzKxcZZsL3v8LvL6Wiilxc6MsZ90qyBy684l7FucQamm&#10;gEpkVWWnfSb2/vzzK23mOxXEZJpr99wugv0wMfeAfvgu5fZVHDm4B3P07LUeGyp0pajQFsOc8rt4&#10;4P/JuDIaLIcMKklu6QUabTl5AbH8X4AlAwdjY+NKDg32D2H/viWVNif7s16/cUNd8B16LbXuUX3v&#10;VzU6ef3GHUq4B2TtUTWIdXbjEv78BrwlSw+PjDMqtVE2X1O/9fLNKz6/rCa1H9LQS8NIWlmEUrWn&#10;r5t+Z0wVDZB5SFNBIRklG1ZtKTJTUxENRtHeWk+/6aK/C+ACJeVlyvep8VEcmJ/GSfqvzgY2RG09&#10;/VyEkjiP0bJMeWDZntTrL1b/r+TnpaxrbV2YtqAO+fmp8HtKUR4todQugT+YS2axo5beVWRxTVWA&#10;8spOBi6G1ZECs3c7DM4MaLTZagOwno5BTI1Oqn2FxIeWByPsSOwMzU2QTbq/fJZkhY8qeeHK9asY&#10;mZnErvndKhsr9f/+CSVbM8iAZno8ScJ4h15alwhl7b27DHpUOM1NsltEBTpaOyD7Au34bQdSt6bg&#10;h//2A3LScjBNy1Jf06TuWTIQp3yuQpWnHAlnEAG9BYXb05D2w6+wFJZiqKMH7S0dWDm4orY0kY24&#10;TwvrHJxBU20Qu6Z7KQkp+RsrUM77FqNVkFJC8SQ7VlUhwrF8SkmZNsshA4k1KaWczIXHl4dkjZMM&#10;HaSiqlI56PUN9QQh+9H+JTWSPsK+IKvR+mWAMuyC06VFRczMIGAmm7sZXP1wyA6JBI4Uirt0+Tyu&#10;3bjIIH+Qfe85+873lUaHD0mBdzuB2UCGTaKsLA8GfRHKivNRW1VJK/cEf3z9hjVKell5JVNOJ46f&#10;wLc//1Sj97KdqOwTLCPpA0Nsu5lptVpremocu2cnVTDwUnWVlRVACu/J9jwN9TUEd7NKu5URZQGk&#10;DAofPrxKzLDtyaKdlL5er0sRoCz4+ErrKNVSZHpJBvIOHTqgPj86OkDgt6txoPHpAUUisYAdHpsG&#10;iXI3upqqELTrsOX7msfvk+yy76isQbx0+bJaj/nm7Ttq8zd48eK1GvE8fPiIGk2+dvUm/ewhHFk9&#10;rkqXSCaVTD3JNo4qf5UnpdZXfvpEHyKV7WWHc1l1cVYNeCyvrLID1KkJd/n3+fMfKoFE9rqR1D45&#10;D5kLe/hYkrqfkomPY2xiDM2tTWjraIFUJKynPNYWFSDqtcNuKKIfzoexqAh+m52drAoh+uLSwhzU&#10;VydxjYx28+oVvH/7Cl8IkmeUVoM9fWo3PVlw4PJoCLp8VW42GDfA6S+Ex1sCH31xIFTGzmOHwZhF&#10;n1xC2VWiPHMwXAzZkzgUcsLvlQqeEXR2NGCKkr28wgWdIZt/16kK/P29PWTT/ZSPc5jjIbvoSZF0&#10;k9ZEEIbQRy/2+tVrFZElsX3f4gF0UN3Ivk9hpwdp//ETsv7xM3S5hWrTuJnJXdg7vw9eellpA1nB&#10;I1NIjbJjgkPK3JYhfUc6suij08jgMnoc84bhMdvgtzjg5u8GDU4kHGEENBboyLxek03N3R8/chS3&#10;GHD3ksXXaIWePHqCq5S78zzvlRXJgqumlPQy0OXzfuTA7U7jkc5rLmCApRUJ7iDodiDgyaUySUWC&#10;DJxMFKGiIhcO9054A7kIhEtUkcDdc32UwE28Z7JNaxMDe5LeNKCCg99vgsNZgsHhBlTXuhhgyxgI&#10;XKr65p6FPexXz1Q/WFk9jBv0jTJGI1NWD0k0Upu5mV7R77ZgbpfsmFmOzPQf4fNI4QUpVFGmPiv/&#10;RMIGgkEGjAFIAwgjnmFfvnf7rlru2FJfh0qqNqfDiq7OLty9c4ee/y4ZdUh5Z6ulBPqyXAYxL1WY&#10;EYW5WQzqSbVlzLUrN/Hi+Ru8ffOR/U6s5y3MMSh3dXdBCr5fvXqN7PsNs3OzDBBTkDXAX0ig98j+&#10;+w4c5G+MK4vQ3BCneoyjsyaJKtmb22akXXSSLMwE8N9za5JSp7aqZPR59vSZyvT58kUWh1+l/DpP&#10;X3KG4F2lDB5R85D798migzM07vNqVYbMNcoUgUhtOQn1vR8/qoR1KYMiyfASxSQDR6SJZFu1tLUq&#10;ryblQGWkWkawd83sVr8t888iB2W+TaobrNNryFTI0HA/Pc46mhuTahS3OsHIFHagNCeDHk4Lp14H&#10;P32wLIKXfO3CvAy0NFbjBCWOTKvIeV27cgVrUt+ZzJiIBdg5rDBYcqC3Z8EqI9ORUjWoJWxcotkK&#10;rX4HwVyqWEBYV6R2RdwCqz2PQLcw0jsJZJ9a4D/Q36NqRkkCSk11AlJDuo8S6sCBJRXEnlKiTbLD&#10;OqwOeO2ysXmQstynMtxkKkei8pHVY2pQ8OSR42hO1CDK9+78j3+gMCUFHiP9fVObGnPwusM4feoc&#10;JduKGjyMhGQKw4PszByUSl2zYi3Cbj/iBK+rzAyP3gCXVgdniQ5u+mptai4yKc8byitx8/IVxf4y&#10;0yC7+K2fOMl73Kg2SZNKKafX13H/wW1Kw2Zevw4+fwEBlkoGljTDfPU8WkG1UZmHSCSPAUrUEO+l&#10;PYU+P4dBLpUAToPTm4XyuB6t7ZJ/7kRVVZgAHiVwg2TjCO+vlcAwIl5OBZXwkB1lS85CAsSMCH2l&#10;zKPKtJWovVdkXNmbWNhSFKLIZwHy7Ow0f9OLiZFejA13ojxkRUnRdoKtgOfrZJsZyaqdVDJPcPDw&#10;ATVWcIv98hNV48OH93GcBHOMQVF2H6zweJBwSxKQCz6vn+0yq1hY9gKWeX+7lbaBKsFqLoTs5awr&#10;pfoIsk+FIpBqm8MDVJf17ThHxSnz1zINtkibJwCemJhQ40uz83Mktvv4Rl8pZXVOrJ/BadrMsWFa&#10;VXr9UUrx1qgfg7SfCasbFQ72N0pp2fP6nwDePKQRnxLAshxMJucvnL+K1ZXjat5XBk+WFg+rKSCZ&#10;Hrp8Sdj6ChYPLingys2TUTu1URTBK6tdZChewP2E0lhG9eQmy3tFpuyjJKmrb1BZPDLYJUAWJpb/&#10;U8moBBJZJ7mZJnfg4AF2VNm1YVatRKqKhwjUctiMhbBoZE+fLPisslk1GdRpoGf1MOKW0i8WK7BL&#10;kfBlSquejlasHlxEK72QzVIMozmbvk0Hb7kGPvo1b3kJO2UpTNY0dQRCGri9RfTHKZTVMj/sJOhN&#10;lNlO+Hw2hAleKVIg26hKbadYRUjlZj9+8lDNbV5i8Lp69aoaIJHF2BIgZYcJYcw9c+wk0Ziqd1VT&#10;XauC2KVLV9W02+z0LrTVNWKMbJz3+zZk/fgz9LlFiIfKcWjxEEYGJtRcZDcloAB39645Ml9AFV6I&#10;UU5XEZh1FUl4jQ44Sg2wF5XAmJOP4p2ZSP/pd6T+j62UZVHK5F5K5lYcYcd99PARrrJNpWporLwC&#10;jfX17IgTiq1ev3lJZXaRDBnjfQiz7WSEuQqJShvcLjKskwzry0LQX4S+jjjCvlICOY0AKkKyUmyK&#10;lvexkOBnMIw7CF4fgesnqNwYGW3H9Ew3EkkH/D4GYY8FTfUxAqRYFUiIhMzsd9WU2nsIuDUMjYzg&#10;2rUrKm9eZlBE7or9WqYKNJr06O5oxvLBfZidGeV10A4lvait9zJouNHelaDCqcHIeDd6+zqUDJc9&#10;jk+ePKEUUndbh7I9sfJyNPMejNLqhN0OBtk2lXwxOzsBs1mDYMiOosJUBlIdjPpc5OVsU3aqNlnJ&#10;90yqvY/bW7tRlK9BXXUTA7ek+c5QPvcp8ErxChn03cw0k4EzqWI5wyBxfG1dzRj0k+R6Gglc/n6M&#10;wbs7Xo2uZA3aqEDbG6r+hYEJOnmUbCyZZzt0aBmr9AcnT1AKXL1FRtmvEjgunL+Mc2cvspNdUxUs&#10;ZJGxSGgBr5yAnIjyvn9/p/jpzXWg3+d73yggqykpfkb8rOxxc4FMK//ekHllYEaS9KXyhAzQ3L5z&#10;XyWQSJZMZSWlBG+k7IAuI8GN9XF0tNQgFvSiJDsTppIidhoNG55ejI0e9BsJ0gJKZT4n2Hq7mtHb&#10;0aR2AUiUB9hZ9PRmRfRteoSTBHG8iABmQLCnwWDe9j0FkowsIM7I/B8o1eykD3MhWm6hFKpBfX2C&#10;wKskaMNqe5rqZIwgTqp0OfE3UqVf5vqE1cSjSargH9/+ULmusmxRFruLdajjPZCNxmX1lsyjS35v&#10;ICBlaGsJ4nqYaA/S/vs/YMiiTzc5cGjPEham96OxtkUBX+p9rRxYRjkBKVvRtNfTE5PdvQY7bEXs&#10;YFn0f6kZKN6+Ezv+8RPy07Oxb26fAsPK0SNqWqyxoVGB+CDPbRclXTIhW8iE+f1VOMQg/Zk+/fmL&#10;xwxgMQaNDl5/B8ymEmiKZX1zHkqKt1Jq5qE8bEVzbSVWlnajvirAQGJHPGKB3pABnT6T6sakQNvT&#10;06Iks8drIJhldDbO+2pnMAxheLAPiwu70dJUzbazo4rvE5vS2NjAQL5CNSOL2h/Tbr1QA0zSp6Rv&#10;JWtrUKYvU0tJp2TakB64MsFzqPahusGLOOV4c0cMDc0xDI11YXLXMAaGu9kGUkbpHBLxBIN9mDZl&#10;Cm1NzWiRHSgbW1Hhc6M8EqC6CrKdc3itVHx2IYdclc8ulUnLSrNgMTLYU27X1SUYlG0qAaSlqZ0q&#10;5hBtzhBaWlpU20sNtmSS/YQB5xv+VJiR48jaUZxcP81+fwMb6xu4cPYsrvP6Lp45jaPsLy9IZg9v&#10;3MKVM2dQUx7+XxlYACerayQnWnzV9Wsy2XwRb15/VDL6+vVb7Ix31YJvAZo8F7YVVt08gc1j8/tE&#10;LkuEkYEFAbEcMsonDCzP7967j+XlI2zMPka3MwrEMuHf1t5Neb6XkfUR9pNtZKnbMDv6EG+C7FTQ&#10;LVMZZ07wPBdwdv0IamIReK1mFJOFHVZKYF+xqoDR3BSk9CmByZgJm6kQ/V0NaG9mI9Ejd7fXUvoS&#10;uDJfF+NnKovhjlH+hdkQth30xhlw+8jOZBABcJkuA/kFO9Rm4qGwmQ0Q4PfX0C/OMlhI0T49A4dJ&#10;jVRuJk68fPVKJbHfui3F4s+xoz3l/ZLC31fVNipLbBSpgikZVNFwOVm5kWpnBhMzswhFohgZHsI9&#10;yruelmb64B9R8GsK3DoLfW0SXXX0UjUi2wfRJ565owdehxc1FVWIOv1wlhphyi6GJbMYZduzkPkf&#10;PyDvt+1wGS30pDFcvHYd65SfD549VipJOpcMKp07dxaHCdiWpgaCuo5+ew5l2lL64GkMDXTT89r5&#10;3kacO7+hBgeH+3poU5IIBcy8DxaUFGYhLyMLc9OTatDIaSlTaaIup5YMbcT8/CTGxwYhVVtkiWd1&#10;dVTlr8s9jIb9agBKFJxsDCelWOfmphhg2tSukLLqSuqVSR+TpIcDPM+7VDZCFNKfxicn+X3VkL2K&#10;xsaHkayOqbXe0QqycHMYta0VCMU98ATsGBzpw+HVfdi7b4revlkVfpBMtERlkgC6gvPsj+3+CEZi&#10;SVqZOEJBtyr6V5ifiiL2g5LiFLhktw9LISW67LGdpyqoVMXLlSLzelww6Y1ooMqUwnSylFC2hJEU&#10;Uhn1HqDv3ruwV527EJ8oUynBs8HrfvD4iVKeF69cxZkL51UR+s/fvqjZnT++/oF3JM4eEtkWGWja&#10;HMR69/69WnUjy/1kOF+ya2SF0vv3n2n6L6oc24ePHiuAy5IxGeRSixLef98A6r8CWA5JkheAyyGd&#10;RCLlJohlqF7WSL54/kJNaE9PzygJ+fjxC5w4cZ4NXMXItaykugyi7Z7drSpudHW2kyEmeZ7XcOP6&#10;eXqFLgR449roe6sqAtCWZPHGlpBxtfRxfkpUA3yeEpj1+WTrJIb6W9DSEEMN/bMAOEQAhyo0iFZR&#10;4kVz4AxlwR3KhieUC1+oAFGyc7RC9hU2Uv7pYbUV/O0DDWSoAB7zGmRHgfyCTOgZJCoY8ffun1cd&#10;S67v2bOX6rhz/zYDmtRtkqoUb3GFElDKn8q+ucPDY7zeCuxh0JLkl30MWgcPLtMu7FPXfXJtDUG9&#10;GWn/+QssBWX0tDa4dA4keI96CFyRzYYSnr/JCp9ZqkQaFHiLtqYj/9edKNmRhQD/lgiFkSB4u7p7&#10;8JJtsvfQQVy9dUNNvUg2nqwSE3V0jLJUOtvu2RmME6Ti89NTf0VBbipVjR1NjVWU27dxm5Kvmx1J&#10;Va8kiOsJmPGhAQxRJsq68bLSArTSK05P9CGRCNE3VquSSF0MwLKAfmpqjH7vFOoYKLqpAqTAg1pl&#10;xf43MT1FkDFg9/fwkXKSgeKw5DrP7Mb66Q2VTCKWq72dTDo9zaA3iQEGhi4GGVkQv7AwhwaZ+6+L&#10;obYpjmRTjAxM5VUXR1dfJ4HL+7w0j+XVRQJpNw4sLaG/t18VlhgaHcEx2dWipQNznby/Zewjfifv&#10;XZCKI5P3wAy9NhM6bRb0ujwqpzyybRFqquKQnUeSVQnaix4qxAb2wSYlp6XSTXtrJ695Ro39zM1R&#10;rveR+S9dUMQlm5FXJauxce48+gck934Zt4mLN8TRW8GSYJREKIPC4peXDi1+n0YScL3/+3GznpAM&#10;CghLSk1dYVGZQhJ6l2ghQNwEpcgW+fu/AnhTRks6ptq+4l9el2kq+Zx4ZfXb796oVSVi8KUCn8jK&#10;uroW7Jo+gJG+XfDbQpibnMeRZfozAkLmBluam1TxNZWNw4aNBly8sQH0dzdhaqwTJl0uO48RcUq5&#10;enqq8mAZZZEJzQ3VfE+7ktHxci8Zw4raOsrokI7+TI94FUEaLiJ48+CqKIArWohABVmDfriBTN7T&#10;U0f5R5Z15MPtKVY+zmYxMIBI5s8UCkrTEWugt2vxsCO14/6T24pxZXG6APh7eVGpbST5wVLA4K1a&#10;fre475CyKH29wxgdmVIZa5LVJuVzFvfJSqcZSthlhMiuO/7xKz1sLgy5BKvegZxUyrk8DXSFGjjK&#10;jPDqGWAKiqGVguvbM5HyHz/jl//2P3Dk8CpV1GkybwUDj18tnfv25zdM0WdLoJDVPF//+BN//PEX&#10;njCgnj63oaYEpwgKKQoolSPLozLiblCd1+vSo7+niaBqU4k1AlZdUTHq41X0v11qXCAWC6nE/mBQ&#10;csSpkHxOqhe9egxH/FQwkllXgeGpCUzN7SawajE8MYXuoUHUtdXDFXLBE/Ghl208NDWEBMHXP9KL&#10;ju5uVNXUoa5RpuHaydoV9LXtKK+JwB41IdFeCV+5Tw00LRGYSwf2IJoIo6m1DrNk86bmBjXwKupP&#10;PKisSZbBJckfX12W/X0f0iZVqrGBs7xnywT2xNAQOhmkwl4XOprrqPhCsJYVqaIWeXlZ2L5tK3Kz&#10;c1VexMjgBAb7RjA9NUsiOoXB/hG01LfjP/+PXzDSP40rV26qPiEpk/UtDZjdO6tGo9dPrqvSwTJw&#10;3NLaTm9+VbXHR7WQ44taXCRVPoX8Dq8coLJowhZZLymAFVAJyASMm+woYN5cUSLAlSp78lyAKOCT&#10;5yKNxcvK/zeBK4/yunSAf319E+Sbn1d/E4DzvTJ4JitipBTMmTPn6QnpjypqUBGIw1xiwgo7Mvi3&#10;6ckp3qAhrK0ewUBvH/o6u5GMJfjYhs7WJCNoEm2tfnqRFAx0xVHFBrXqswhiJ06srbLB6wneELxu&#10;erKyfEbxRfT1Nyhmdbm/S+UgGdlbXgR/eSmc9MeBsF4NfMTofSXFUvbstVE6NTfH4XNbGTD00Ok0&#10;cPkMaO+Po67DhzY+zi4M4cbty7y3b5SUfs9rFKUjh6geKQx+iH6uo70HD+4/IQOsUPZ/zzO+cuU6&#10;9swvqsHDjTMXcO3qDZykXzUWa5H24+8oSskmo3pUbaqUX1KhyS6Cz8hzyc+HZmcGNKnZyP5lO4ro&#10;dafIUlKkTorpy35TVqtV1QiTms1ze/aqqUApECBZXDKVJSmIMoUiiyDuMnBLdpDkGF+4cJJBczc8&#10;HhNKSzORk7sNDpeBvrYYhQVZaqVXdTxGSd1Ly1KmZKnsQClb0DhdZcijtN6xcxvtiREl2kI4eO9i&#10;VZWoZUCOEMjx2gT6Rwcpc6sRqXJRCRHsUQtGd/WhtbcagZgVA+NdmNkzhQZ62/rWWn4+Ss9bjEiM&#10;QYTvdQU18FVYkaRCOHHyKIPrAI4dWYbUsm7j+bx8/YyMv47jJ48r+yf9X4Ak/U8W88iU2e1bt9T9&#10;Obh/EZ/YN29Q6UkJI5W+qylGa0MNrGxvbV42ykoKkJa2A1mZmWptwFD/qKokc2TlOF68kJmcP1TO&#10;86ljG1SIfSgpEEndqlRXU3MLiaEe/YM9WNq3D4t7FnBgzyLfu66W88qex/fuS4ncP/D23Qc1OyNL&#10;Q8XiyMo5yR/fIqN3AipJkRRgySESV0D9X0EpXlaAvAlGOQTwAmABrLy+ecj/5f3C3BIM1Pfw/Uqy&#10;85Dn32W2PH5Qj7IK5MkTKXImn3+vkkSigQq4DS7EfRXYP7eAffP0xTduY2nvfsrlSjJsAx9FutWg&#10;q0MW1ifoJ2NkiWxGyyIkyMIOYwlqKmNIxKViwgDisXIMUGYND/WQHdxkvN0Ih51qikFGRsNRIyIV&#10;OgQjZYzaESSqyQIDjaiI2dR6X4/HoHZ9kAEsl1WPktxs7NyxFRZrMVo6KtDUFUKi0U5Jbsfiwd0M&#10;hHeU55WCA0+f/L23Da9RACxz6pMTs3j29BWBTB/bM6QKmku5IUl6kYoo589dVjMC8m8vLUbqj1tR&#10;SEns1VjUfdnxcwo0OUVwaPQw5uShcFsKsn76Hfkp6agIhimBJ1AeizG49bEjz0B2jJcFKl++fVUs&#10;JNUs5JCEEFnPOze/R6msNcr2+vo6tWPGlcsX0NbRiHgigmRtDE4qnBItg0T+Tmzb+QsyslMQCEop&#10;piQW9s7T27YzAO1SOeA5OQS6swxO+lytsZRKJQ/+iAfRSrIirUd9azM8YR8qKW3b+wn6ai+s3gIe&#10;+fCyDWpaAghV0r7EdOgeqcfgFL1/ZzUaOqrQPdqCzoEGePxlaKBdSsTNqlZUNObB9Zvn1ZrZns4O&#10;3L5+g0y8n33xLv6SIurs39JvRYrKgJjUXJOqnJ0dnZinZdk7M4t6euHXtHyyyObJ80eYodxvI3s3&#10;1SRh0WqhLyhEEds+JycT2lIGDk+AlsGojl0zexioJZ34A759A/YvHEJBVhnB3aWC9L6FJVrBHmhK&#10;iinN3ejv6sTayiquX7uBiclpBV4JrJJhJ5VGJD1W7OUQlYBkrO3dO0e5HcMWuRCRygI0uaBNsG4C&#10;d/OQ/4vslYbd/Lsw8GY1QDV9xNc2gS2fkVFp8bz//Mzf4P1fDwHwJpg/McI8pXS4hAuXNgjkD4yI&#10;19HX1Q+XyQltYRnGB8fx5N4TzE/vQVdrN7pb2xgRG/jYjrbGWnS1Ufr0V2JirBFehw5hjx0JMu4u&#10;yrRZeqfe7n6MjYyqrJpTJ9dQUlzIm7mHv3OB0j1OiWxDNGpT3jlMBujprSX71tADf0+1DARNBHlE&#10;DeJIIDBpClGcuRNem5kNlwOfT09ZaEdzdwzJhjCGRvro6a5Cqu3Lks0FBh7JYBseGsUlGXkn40ly&#10;jCyzbGnuZKP2f8/jffSMry0RzE95nmdVnvmnPz7jBoGnp0Qu3J4Od6FepUX++h+/Io9yuSwzl7J5&#10;BzJ++AnZv++ATW9EVSKBsfFxSsUBNR0kzCK7vgvbiOqSihxfKdO+/Qklo3v7BzEyOqZWMglTFxUW&#10;qJJBsrF5MwHsCjhh81hgcRmhMRajoCwPKTk78OuOX7A95Xd4vG41wnr61GnlWWW6T68vgtNpQFtP&#10;KyIMAFUMfM20MVUNVfwuF78zgGAsSMa1wkYgGmhRHN5ipX7cAQ3KjJl8TzECcQ0qG5xo6a5CbUs5&#10;WbkK0ToPRuZ6UdMQQpj3vjHmRHuVBw1J2aM5hJa2anrmMQZMmSOWYgw3Vf+UvrupECVtVTYlk6yp&#10;osIiRRJX1s8iQstyZOkAPrx/Cym9++LFE1y/ehnVtCG//+MHtTF7xO9VaiMnOwsOu5Q+bqMH9qmF&#10;PFJn7A0BLGNInbI6L94AWborVVQkD7ulsUXV6rabdWhvrMeFM2dU4oysM5a2kBkCCahSpvb2bbGP&#10;B+mh22G32dSMh2SabZE0sdHxMezaPaui8ubiejk2gSiHvC7L0iTXWQY5ZNBD2FeeC9NKIBDp/a8A&#10;3jzkbwLkf19hcJOBv///8+evKs3t1Pox3L1/F89evuSNe4F1SrxeMlTQTV8ViKGlpgVDXUN4ePsG&#10;rpxfp0cZRm9HOy5uHKePkRJBF3Dr2nWEvAHUJpOMnpMI+MKUzrLNSr1il4mJcTXYEI2EceP6ZXa4&#10;dsgO6uUROxmbwCfb9vc3YnKqD76ABTZnARJVXnqbUZWrWxGNIy89BTEvPZ3bhSBv6P6FSXT3NqJ7&#10;sAULS/9f0v6Duc20yxIE9Vd2Y2J3p2ejp7u6qro+U2nlvei99x4kQIAEQBAgQBIEQO+99957irKU&#10;9957mykpU2mVmWfPffSp49vqmpjpaUW8AYoGeM2995zzPNfMqYUSyRGXFfyWplbS9izqZpnkINVJ&#10;paq4Q3SvNMyTbiWH1o+Rph4iGsii3YLah5fdAEnw+Pb7N4zob1FssSHOLwSmhAxU2T2I8o9Aclgs&#10;NFGxSA4Mhl1HXRYaChudo41I2NzSiIryMkhVT21NjWqEJ0ktkvkj6avHjp+AdFyR1X/pdSw51bLV&#10;4XF71HpDS1Mj/9aNCimKJ3Ka6MTFZU5YiwuQadQiKSsZobHhiEuW4g0LqV0T2igLqqlTHXYbTMZs&#10;Mpx80mErndAOgzUHuTYj8oryUVJRBldFOcrry1FSaUOGMQYZhmjS7GQGv0ZY6JSp6VHI0sUiJ59O&#10;Yo0nemthdxpQUmqEvcKMwuoCMqR6lDqMqLHmotVhQnuZkcxMj9pGF4Ym+/HwmTSI+8Bgehuv6bhi&#10;u+LEon9lm1Pa18pk/cOHDim7uX/1JvpbOtBOmitD3qUf+Wva+q2bNxAdGoaUyDjkpGYpueDxFKsg&#10;JwPab1y/hXN0/pWVdQaMd2BsJJIuQwp5Jsi03r3lc6Sc0hv0asHsxx+/x+zMuErY6BJK7XRj4+Bh&#10;9SxGRikXh0YYCH5hQL2Fdp5PQ10D7cal5n1lZaZhk6Swtba0EQVkLtBDvH1Pivzrx8WmT4gqkVqo&#10;s1S8LPytd7OUO0mhgtQTS5c9+Z2/p9Kf/l4O+Zk4sGph+t8c998/RB9KvyPRxWJkF8n3pe+VOLHU&#10;gz5/+gK9Hf3Qp+rh0NlxcvU4rlNPdLZ1keqt4DaR7r5k6bx7owLKs+cvIM3j8002GDLyYEgzQpea&#10;jdtXbxPZzqhtiupqj+oqOTrcAY8zDzm6BDTUF8FTakFpuQ2d3bK9QtRoKFUZQ4Isg/2jSEvSIjU5&#10;CR3UVieOH0ZleSk2jh2j013mQ5tXC1unT5/Gyuoqz6Ge+ikNmuQUMolEZGdooEvPgEGrJ90nLS2r&#10;ppGcVHRL0inPnTlP9KpGbXUl2QId+eIZXLp4Gif5ORadDonBYTAlkTbaSqCh8+YkpCI7IQHJETKT&#10;KQYRwb7ITCd62kw0nhrS5h5IZlhLcyPGR0fJBJZoaBdw5OA6HFYixti4ouiyXynjPoudJTQyg1qB&#10;Hh4ahNmYC7PFQBrdQMpbQ0rrRAo1r4ZoYC9x0amcMJgtyNAZ4C6vJtWugiZDUgtjeY0aau80RCXS&#10;yWUPlQ5vLshDSbkbTgYCo81Aukwpoo1CRi6ZRHaM2k5aW11kcLUhPi4KybymjIwItXWj08UQwfS8&#10;P8WobiqBvZLUnXS6RzKW8gpQHpOCEZ7/sblJlJRYcebCBq7fu47blAjnLl7CNTqh2IcUzY+QmbWQ&#10;Ysui6Onjx7GyOEdGV4Xhjk4cX1nDPOm0NEuora7HCQbbuZl5BnYPsuTZZemwfvAgBkcGqZPvqKIf&#10;kYsyOkUqrsSOpVOoMB6pob9/76Es46jciXOXLuPW/Y+pxFdpLz3t1Pa9/ajKs6HMbMXK3DID913l&#10;vD/Q11ZX10m/m9BNBikFGN1dUsPskJY6w2pmb1ODdHk4paLTE9JicUahGB+d72NTbBHUN27eUdFa&#10;MqOklYosaQt9lmgmTiu0WZz+k16Wn8kK9/8xhf73DtL3vzm7LGxJRwbJWZXFFZV2+f3PmB9bgDnD&#10;DJuM9XCUYYaU+v13P6k9askiekra/vzlS0jD8BfPX2Fuah4mnRXlRZVwWorhLnBieWaOdLqXTtxD&#10;tKAu7mrAAJFT0jNLSJll5VQS6m0FZnT3tFOPnCSlbqZmHUaOwUyHrUdlZQUjZT9ev36uEF2aei8t&#10;LastAunyL9RsYXFRIZ+NKK2h5slKS0VqQjz1k4xszaKxulFaWknWIb2EpQ/ZA/QySGRpUtUqZ1sT&#10;9X1LJfp7WuEutkOTEIeMqGgUaPQoyc5DdnQSzKkZSI+JRlpcJIJ89zCwRMBmzValkGXlDkxODapA&#10;0NXZpjTqMs/xxPFTWCelnhgewOmN43hF+nb/zn1V590/0A+Z9SNZR+M00LCQQJhNepRXuFHsLkKB&#10;swhGuxX5hcXwVNairLoOBWQkmfpc0mIbUqjHk5NSsHfXDmz7+jM6XjTpcDZy8jRIz0pEBp3Y6shD&#10;lj4NcUlh/LtEHvFIk2QPbZzatpLG/E5er8ddTMqYgNbWanR01CIiwkc55qWLp1DTQOSudhLNLZRa&#10;bUTfUrQZ7Gjgfemn02Xyfl++fBHPXr9Q2YXz1PfSNWZoqI/BqJ6OsYxaMoXWqhrUFjphz8qGJjoG&#10;5XYHRoiQj+j0LyhneiltXLZiHD98XNXpdrW1q2qxC5Qism/7CeQEvMT2FbLzOV64conOe1WNeL1G&#10;ViWFNcIyf/nwO4HyA36kv7ymffeRCY8NDODB5SvoI4OpZUCfmpjGjz/8jOOk0jL4oJE+arFYaReZ&#10;pOQtKCqyY5PsY9rybTQUq0qylw1sSV+cp/EdJJ2QzgSXiYDSSVCahklusjjwqdNn1TK3tEoR/SyT&#10;/MRZJStLKphk+0m+J4tkn7aZ/ntH/T8+xIHFeT858sfv/aRW4h49fIYLpy8pRzSmm+GylmGwaxQ3&#10;r0mXxiuq/Uhfbx8R/A1Rn5KATvzHb3/g8oVrpMZVMGXlIFvyhE15qCd966NzjtMJpatGe0sVRkc6&#10;lIE4aGCSfllYSC1FenPi5AbZx6pC1WxdLgPeeWrJ85idm2KAeYbjxzfUItzGxklVmiaaSlYNV4nA&#10;Lc3NjOJVaCYltZhMMOUYkJ2VyVcTpGn7xMSUagEjRiB1oP29XUSudDQS+VvrPahw58FpN8OSm40U&#10;6q2M6FjkZ2SjWG+Bx1wApzkfiRHhSImPRHDgAURGBaiFps6uRlRJSqIxk4xggChwkzTwKs99g068&#10;hMGeLrQ31Skn7qdh11V9PMeOlnpMT/TDnJOOqFAfpMSFo6GmnIieh4rKUiSl0gGLHLBQy5ny6WSU&#10;JSkaLTKzcxGTmIz9Pj7Ytn0rdu/cgv17tsDfZwdyzNIbLJv0OAlpmmhERPspZxWanGtOQ1pGFGLi&#10;AxDFc9++5QuEh/irffa5uQlV8SPZUqdPHyOb6Fb1wUJbB4eH0dHbi0K3G9L0f6xjAMM17egqZcDU&#10;5uDg/DLwgTBH5Du8vIqe5ha4HAXo43Mt4/OW5BEpMe0sLUf8nv3Y/Q//hLTAEAzTYfqb29Be14RD&#10;1J5OSyHigiJxcGlNFXlcJ6LeIR1/R+B6+/3Hvl9yyGKwUPKJyUk8IohIv25Jzax2laGMAU5G8MrU&#10;RmGvoo/fvP8Bv/zxh+pU4iGTaasnI2YwvHrmIu31imqMf+rEaQbeHkxOSgnltFrLKC6w8/2KsEnG&#10;c5iNJuhoDPZ8ByrKqlBT00DYn1NF+5JnK2mOsogiTnvn7n01OFlqeG9R1/36+++MON/+t/7O5y7Q&#10;qP+2NSWr2WKQEpEkQqnKp79z0v/RQ+iELKn/9PMHPH74FJPDk3Az4uZm5cGW66AeGVI5pNIloaON&#10;FIja7ikptAQW0TjyT3od1ZSWoTjPQi1tg15DHVnmwYM7NzE3PUaDyVeGLgXiGRmpfMCFavN9YW6F&#10;GvWMckhBeRlSLWNiZB/7GR+UBAuZ+frqxRu1aCGUX+SANF+Tr8WJhbJLaxYJBh0dHSofVsoAZUbU&#10;3Nwc3/cWAx0fKKPy/NwiH2gJlmZJA6k5C0yZiI+kvjXnUgakIishEQU00IqCEtSVlKlglJmSqLp+&#10;SMtT/2A/ZDIAFDnt1OStMJsNqq9XS3MN6eIq7t65oeb8OvJzUUhqnMvfzTdKb28rqstKkGdIQ05m&#10;DNLoUHGh+6CJD0VKbAQ6moha1PUHDhyAt68PHDS6VKKWQQJImga7D/hg6+7d2L53J3x89yM6IhCB&#10;vjsRFXYAmVmhqlNnXn4yUtNCEBfni6jo/dDqomAypyAzk7oyJwOBAV7w5t+nJMTCmKMjM9nAXQae&#10;U6dOqs4f0rFUhp5VVFShp2eQOnEc9Y0taGxsUiM5b1+7hqvnzmF6ZARHKRF+pu48zudXYy9GV20d&#10;qjwlvO8VPA89sg2pMGQmIHzPDphio2GQopikBHjy8nF8fgkbpK5l9hLE+IapBJpCUvQbRNH79+4r&#10;R31LcBLaLNJRQErAamBgkJ97BL//RM199jKGmjrRU9kEp9GGUrsTLx89x3s6r/QOExnz6O5DHF5c&#10;RS/trKWimuhfjOGufkyMTNAnC1SWnSx6VlbVUg41U5c3o7GsAtPdvdh0+851uIpLkBqfysjkRn1N&#10;E1qbO1V2i9v9adxmp0o4WGIEE3SW1p3iwFIVIkX70klDWrd8QtqPG82HlQMLdZbvS2uTf88p/0cO&#10;pQd4fNrYfvftdyov+9KFq+inLjZrzRjqGeXN28DU+IzqAtI/OKAqoWTig+znXbl8AbOT4+hnBF+a&#10;n1bL90XUgEfWVvhgLqoyMSnhOseAJFPyWpo7kJttwdrSURw9eor69Eca1AVMUwt9zP3+2LBNzm15&#10;5RC/v0Sq/5YBgz/723mLIwuTkGQVQWXZrpCifZl2cOvGbQaHBRw+fJj/f4gPv/O6+HBb2wZJm3pw&#10;iAY02t+L7LQkBqo0OMw5KCB656SRQeSY+bBLaGCkkNl6tb/dQi3vdBci0yB0NRdGHppMGmmOlozC&#10;SEfOQjOdeHlpFjLs3OkwwW3PhbtQZl9pVaLL4dU5IoaZTCWaRyTMmnBkxgUgLSZSLba0NdYjW6tD&#10;NTV6D++xgzYSn5KOPV6+CI6IQRilQVBUCBKSopGZEYfo8AOwGJOQkLBHzY6yWhOgzaQDxx5AFl81&#10;GcGqWkiriSfi64j4IWQSsUiIiUJ8bBQ6Olsp2V6pFfOP3Sl/VMHzxfNvSS/PQKZlSImep9yF4rJC&#10;DE30oa+vjXKIunKkH8ONjcjxC0U5WZOTYPX08T1cv3UBvX3NiE8NgzY7AZVFeRhoqsXxtXmM9nag&#10;r7YeC/3DKLU60OSppvN7YE7RMlBaceLYCRw9cgTf/UjaTAT+OA3x406M1NCPDA1jfngK905eRoe9&#10;AnUGB5bahnB0ehnXTpz/2B7p1DlVcXfuyCkcGVvEpaVjODezhmZZoC0qxeL4LJ/DIVVuqqPMio+J&#10;x/r6UTr1uKpQqyDr6eHrpumpKVKCE6gqr6Eje9DTOYDJsVkMDY6huMhNdGYkOnZK9XWWKiFJ/RMq&#10;LSV+0hVfOuFfu3oD0uTu5o1bauNfajWPn6BWuHpZIbAcanHr7+jw/51Dmo9/OmRFW6qmTp0+pfaM&#10;//j9DyzMLtJgdOjt7MPKwgq1XDe6uvpwfOM0WcO40ivHqfWkpWl9fR3/fwE/Upuc3jhBo2zEKL8/&#10;2NUFV2GR2ov94f0vuHL+GnWrFumJmaiqbMCRQycwQuSXbogyg/ZjUsbPqppKRtFIwb10LJTMHlmI&#10;k0PmC4nhyR64BDhpSSt/K2WXkn0m9deysCIjQKTJ/djwBEzZ+eju6MXNqzcx3j+q2twcXFmBm6ic&#10;m6Wj/teh2GhFJXVbqa0A5mwtqstLMD87Ao0mCVm6LOpMDQqdTqSSZSRTT2sNmaS4GcgxUaeazDws&#10;pNmSnGKAx0PjLyxUxjczMYo8bTJyNbGIDdmLpMj9MNKRDfxeRko8cvVZlBYyNbIAifEpiOMRHhGN&#10;sOgIpFC3ZmRnQpMl85wzieY0fJ0W1hzJWApSJYMV5RY+pyAkxRPZU/YhPXk/EqJ8yCpikEjn9du3&#10;A3otryEjAZq0RBQ5bNSsA2Q/z2gHP5KWPsCDh3fV65VL53ifWiBliXlkKQ0NHrR3VqKy0opa6TRa&#10;7oY9PA4dlFoHu+hEi8sM5JQRdyWA3kFLax3yrAx2hmSYiMbV5U7cunYZT+7cg45BMs+QS7l2DnUV&#10;NQz0xSovQUbMyDrHB/Lyb8nAnhOo3vE5vyI7uHb7JiXkRYx2D2CxoQ/l0dlwp+aiv6YFJxjgr9M2&#10;yopdGKBcvUkkn+jux0xbH44OT+PYyBQO9Y2ghky4vrwK967fVo0YUgiusVEJtNEmVQIbvN8HeRl6&#10;aCLiSaGdbrQRbe023gCzFQXWIjpznVp1s/GNZCqhDDZrbmyDTK+TrgmyVytTAISPX792i3S1B2We&#10;CnS2dzCyL+LmzWukzd8Q+S4TiQ+pvkxCoyVR43/KidWq9iet8avS3idObTBAfEs0lAl3RK7WNkb0&#10;TAz2DZNOn8PQwDhqqkmthsaoxx+rYCKrhZJVJhpfyh3l39s3bzAiaGLJh82Uz6B2Gi+fvsbc5ALa&#10;GqiHGNikgN5VXIFJRkeRCNLT+heFCDwfUvuXL77BoYPHIMPDX5C6/8Lz/fkXaS0kr4LWPH9+LU4s&#10;KaaC4EK/ThPtb5MhyP6f5EQbtUTN2DRcJ7M4RiqWEpOMyb4Jso0ral/QbDDBmKYjAufDY7Gh2GSE&#10;SadRHS0722phzTcgjRrVkEutn5uLNDpSfHoydKZsJGemwZCXh3xZsHGWwk1aZqaecnrKqE+dcJa4&#10;qctzkJEYjbSECNLySOTq4shCYmEyauHjvU9tDUkgcRQ4UEkUKHfLdIJevgftpUCPLNLg4OBAWHkv&#10;ZZU7NS4J6QlpGB2fUMzj9avHsFtlJE8ErKZwpCdJgEhEamQ4vLduRiI1sIGoaMpNQ01lieqjLZMv&#10;JX/6/v1bZEDHMTc/jompIUyM9WKwvxWtLZUYG2pHTUUhqWYBOrvLcfL4Arory9BmsOJYfS8OD5BS&#10;k/6PjvQiPMwPJZRLXS2NqK5wYWFxGCVFRhg0Kehubsbq7AJZSTFmJqdo/92Q6YzjdLDaijq0NLSo&#10;0k01g4n2LKvOMvvoMaXUOwbnZy9eYKCzG/PNfegwFGOspg3TfK6SHHLyyDEyxEMocRShIN+KqaER&#10;PLx+A+3VlDazszjNwDDc2or+Nsq2iSkGjCL6oEW1bpYtrezUNGQlpZKBaaFNTMem0eExRi4LKZEB&#10;ZtIDDQ1Dm2lAIWmZjBftbO9BfW0Tf56DfIuVDjGMro5uuPig7YT3qvJq1Fc3qPpTJ5GrpaFeZeBI&#10;d8mbt29QnK+SrtxUCCyGLg78f9eJxXHlfYSqiBMIbXnxWqp7Pq4Ait4UiirDolNki6WqEXdu3KMu&#10;IhWiHJCVYZk+IMv7sqotFUOfGqALIv7+2++qW4fs8Qr7uMBouTC9xMjrVJ0b20lpS4pkT3kWMnNH&#10;9sAVsv4oNJloTM0jTfL7+HlPnsjUvY9dPOV3pQuj9EWWQKb2xOnMcj1SQCCLfnIeHXzoI3TQpFjS&#10;5bQcdDJweAqJuJk6ft1KdtSLTt57KwOMISVTlQo69GYU6KmLNTJsndo4M4VUNVrVTZdWlCIyLgpa&#10;YxZSspORnp1GhExBjoUBwGqDjnQyz+6A2WaDhU6cby2AiVo6Ry+TJjNV5Y05V4NiUu+MtFje02Q6&#10;bSEsZgsOktq/fvkt3rz6hvJCJhtUwuWxo7TKwaCRgdDQYNLfGGq3flLZfszNLKDYVYGKqnqc2DhJ&#10;hNWoXt36zHA6qB86Sf1z09Ow+6t/JfugTjalE6WjkJ+XidTkcCQnhiEi3A8JcWEEFj36emS4wByf&#10;lciPBRw6NK+6b7Q0VqC5pRxTc0S2mX6Mkn4v8p6NV9ah3VOIsZ5G9LZXUS7qUVNugzYlDpqkKFSV&#10;5lPfZsKZpyfNNsJ/8zaYk1NR7yhGC22nPN+GprJKGFI1KKWtV3jKMTg4jPOnzuDmpat4fO8BviUj&#10;/I3M6zVf7xBdbxw5gxqdDcv943j9+BlmJybRRYCZZiA7zMB2eP0QA9pVBWxPZLGXdnFm4xgaq8pR&#10;LrPHeD9MZACSWiz/zp86i0DKlEJzPhlSNlIio7FJ+ihJQXkBub6JdNn6t+HeuQYzsjTZ6O8dwhqh&#10;3+MqR3M9bxofnESgQiK2Lc+Kej6QwZ4BwnszRgcH1apmc1MdpmenKPLvqCys67duKJ0gCPk/48Bi&#10;9J8WCgS5ZMHsjaAgo98r0hjp9Cfa84cffmTEWiVq0LjNDqzOrOL5/ae4Rv0uWVhL84tYIZUSCiNb&#10;VE/4XrIgIXRW0uyk4V5zY7uSFPdvPUB9ZSOcthLM0pmbGzpx9vRFatXf8ZKOKSvHcj0yR1dWOqVr&#10;iTE3HyOk7JJ/LHvAK6trWD9ynEHttEL/g4fWVZ9tGbQtKXzSxkiuR5rR9Xb3kVaS6iZmUdMTCePi&#10;UUSH00vuLXWmdO5wMbDq+TsOfk6xqQA2OrFZn6PS8qTULyoyDJ2d7TDnm5CckYgMQxIdOJavpMU2&#10;AywOC1EyG0kZadSAqbATTVs7u5DHAJ2TQ6e2mPk+2bwOHUJC/FXWT0pKEu3CgDxjAdHRqHpUS+L0&#10;Qwag44cOE/mbUVvngadMhsfFw+vAPoSFhiIoOAgmiwW1RLXUTD1CI2ORnEIabzAiR6fndcUjKS5Q&#10;XV9sUBB2fP4vRP5Q6uNAVbIXEbYH/n5f0Xl3IjJ8H8JD9yHQfycSYoPgceYryrtO3Xro0AJa6ivR&#10;VFuhWt24S+2UEvHQpcajllrfSAZiy0lCqUNHyaGFy6JBaz0psUUHQxq1vo6BjjpcF08Kv+1LxOzf&#10;g4gdW6EN9IctMhLGwCA0UWKUM9itTM3g4NIqRgbH0dvSiTmyuz4+lwWi9JtXr1XeguRTr/VPwh6V&#10;gesnzqk6+2v8/ioRVvpLHz1yVGW7fU/beU/blq3WZ8+fEoCeEOU9cFuNfO9G+lw9Xr9+Qzt9j1oy&#10;4wl+VldLK507lYE9DZsunr+kMoTKSYUKaRgeRklp9C3bJDIL1phrgYtUy04oP7x+BN/yzZob6cD2&#10;IrV37HQ40dnchiGi3nBfLy9iHO384OMnjlHPybza7xTCCVrJVpRsDf27zvl/4RDEEieW/WbZdxaj&#10;f/3tGzx/8XEi+scEkPf8jO/xB9H01tXbMGWZkRiSiLriGixNLqK9ntdaXMYb3oM5av3H9x+q6PaK&#10;zijbAqKzJGFERprGxySqle2+jgEcW9ug808SgSvw9AkjLR1YWrW+4gMTqiwjNF88/wbHjp7ivTOq&#10;rSGZdi911QcPHcFVatm79z9Wd80uzOPYiQ3VOlTGmTx48FAxgEFS+Mw0UmFDHqNwMxorqpEUEYK4&#10;CD/EkVa28TnV1zRCm5YFI4OrkxJH5hRJS9he6uX21naUlXqQmZmhVrl1Bi1StYmI14QgRhMAbV4q&#10;jHY90vSpdOZMOrEODreLCGyHp6JKrXKKA+cac5CpTUEG6WRSchISE6lH6XwJpPWF1ICN9Y2ooLaV&#10;Wt7jRw7izvWr2Dh6EKPD0gUyEclJ4Qjw80VAYAACiMS7fL2xw8cL3mGBCIoMRUR0JNLT08no8lCU&#10;T/aQkYKYoFB88V/+GUF7t/H6UxkkkhmQQpGaEsAg8iU19leIDNuBkMCtCPTbirCgvYiO8KU+jECh&#10;1YSqMpdqpWTN0TPQSHfRJKQmxaKYPxvsaSP650ObFQtrbio6KopQTycvtGQhNYa63G1mkJYFQQ1y&#10;eO4JQQdgZbBzGtPh1qehIC6COjYB+ohg9NRUYKK/jzpZtuMeoJuBfn54HKcOHyNAXMbjR49VTfLq&#10;2hrGaGPl2nzcvniNmvsObeR7nD1zVrWhlfWXZ8+fU1J9wA+UX9IHS6Yt3mUw725rpJ16eE4uDNGn&#10;fnj/E0GxA9Njc/jhzQ8YHRhEUkwEstPjsGnj+Am1ACUOarXY4bAVwe0sgz7LAG26jgalJc3JIZrR&#10;KIvdKuNJskFka6WvdxAuUryx/mHcvX6T1KRDrfBePH9WLSyJ8wq9VckcpL5yAYJy/7MUWm1J0Wnk&#10;a6kjlgwsKY+TBtkvXjyhQz/G82ePSWle4/6NB3SEFiSFpyAuOBbxIXH8OhEmjRG1rhrSmSnIRIHv&#10;SL/lvGRC/82bt/H06QtS8HpEhUYrDdzT2ouJ0RlG/Ho8ffxCIbXoH6HJsj0mD0O226QBgmRV1dU2&#10;4txZ2Se+orbellcOqmkJtyknTpAmHT28jhpSpZqKCrwgvf6ND3GATCaX+rfGU4NZBpcal4eG7Y3k&#10;WKJgSrBaZZYB6+ZsPVE3F658u0LgYpNddby8SoYxQXpWX1fL11EUO+1IToshZSYdzYlDdk4qDTsB&#10;qUTIqLhQGMxaFBYXICw8BFNTE7yux2qmc0pSPJ0wGulpSdi5YwcdMQTZfP4mo1V1wZR/kiGVnBAF&#10;T0kBUTkLNqteNTrI0kXDYEhjwIlGbEws/InA+wL8sNffDz7B3th1YCd279sBb599SKSDpfNIoTH6&#10;7NqFzX/6F0T576dmDuH1hlPSJfFzwxEbt52ovRuZmmDEROyGJjGQz3IfkkK84SkwUqOn0UZTaNDJ&#10;yNGkE83TyRApBRjI0ignWpor0dJZBauVlJRMxKLhQWZSmG9AuP9eeBwGNFRa0VBuQUqEF8qL8khx&#10;Z6lBB2CnlGirdOPOmeNw5WopVzTU/MWoqa6iJp6gLm2Fi1Ly+cPH+JUo+uD+XWzw+cqq+NrCEp7c&#10;ugdpcXv73h0FMNJ3TvaOhUl+R6B5R0D7+cPvKrg3NTWppI3rVy9hqLsFDksuRvp6UOZyU2akYmZ8&#10;hjR8GobMdHjt2Ywo3oNNUkY2SUowPDTKCN5BYV0ANx11qGcYnqJSZNGB0xJkNc7CG5ULp72Ymree&#10;UbgZlUQIW55NNVkbpjNXlVUpdJbEfaG54nByop+o77/nlP8jx987sOhf0Y3jo2NEyR4M9gstOYib&#10;t67g+MYqkU0mLs7RYa6pfTup0+xu6VXIVumqxkjvGMYGJtVqdEdPKyZnxnHl2hW1Eiy5y9Lc7fiJ&#10;E6q3cmlxKVpqm9VKZDWZysGVNTXIWqbcS9O+T5pcmMHvdGwZECbtcWTBT/aMZcSq3OPBwX4cWV9F&#10;d2sjqkrojDQ6G6lsR30Dat3lKLVTyuQUqAQVMx05PiQUKdGhyNHGElmNRPYEatIM2E16FObmwEW9&#10;6rLYUEIDaqytw6XzF/AT5UN7azMdMBaRRO+GuioG6AnVLSQvOxst1Ko5/Nz05EikJYUqI8ij5mwj&#10;/exqbVJTHzXJ8TCkJyE6JJA0V4sD+/YjJiYOc0tLuHD5Mu/TNerOI0ggHS53F9LBApCQHEqtnYrI&#10;pCAERwYg0CcA8VFxiKRO8/ULgLe3D4KC/Pj1fvj7eyEklH+TGAM/f6HEe7Bv99cI9t2NpOhgRAYf&#10;QGDAVgaA/UhKPEBH343Y+B104gAkxnojNcob2ihfOFIjGchkSyqCqBtF5kBH1lEm8NxrC2xwCiLT&#10;6aqqHWocZ05OIBlEHJ04EhlJIQzGhWRUZpRQ47c2lpKSG8kos3Dk8Cx+/eVHTIwMolUGl9VUKZbR&#10;UV+jOp2uHVxCHe/rvNpHtxLYnJifnsbB5QX+TT+a6qso0+Zw88Y1gtZbfPhN5jnRPmi/spWowEd8&#10;4xfa9c+/qJrh2tp6lQEnSUgnN07g7MYG8nQ6ZCUl8D6Ho5daXlhGTVkJHHk6WHmtGbzXm65cva62&#10;heRNzp+/iNm5BZw4cVpRSDdpoI1RXuigrFBLK9S8XDP1sVEl4ktvaOkG0U1UfvrgiUJmmRMjS+zS&#10;SUE0qhi3OJ4csuXy6fj3HPT/7JD3kIuXV6lVleIL6Zp49NAhnD55HOsHl4nGc2pFcXyyGYND9US+&#10;MV7XBm/mZTrcO1y/dpWo/RAf6GxS63noyApaOmrR2dOM9s4WjIwPYX5pHpf4ezLiYoXonhKbRLpa&#10;iFoGqOqySt7gkypZRZIypNGeUHnR4RJcFL0nmpfRIWWRQxz44yS7swySA3AW2pCfm43KEjty0hOQ&#10;kyFaJgP6tAwUmW3w2FzITtEiNjQSuRqN2v8VA2tp9KCVSGLUZ6A4XxauclBkMKGYz6XC7cFB6uyW&#10;JmkzdIFUdgQGvZYaNBhVleWUOnVoa2nGIo2so7EBGYlEIIMG2hRp3h4GC9/TZctHFSN9ubOE52dA&#10;mL+3Guda5vFAT7SPpAOPTk1jmga2zAAmo3KyM3T46rM/IzLKHxptEvR5mQilMwdHBmHXtl0I8A2A&#10;r68/9nl5w4sO7Mv3DAj0IfruRyCd2cf3APbt38mf7cKObV/Am8gc5L1PZX5FR+5HYoIPUlNJk1P2&#10;ITjkM5hy45Ac54348D3I10Qii2ipTfGFxRINfXYYNFmhqlG/ITEcNVodXCIlamQQgAGm/EQ43cko&#10;ryCClungLM5SDfxrapxobKxAe1u1qluuqSnE3PwQmdNZzDGoz0yM4PDaMp+7m5S2TKHjjz+/J0u7&#10;jomxUZS6hOYOkMmNY41200CKXeFx4ggp9NriIpF8DbfJvJ7TRt6++9g6RwqBfv39N+rfH1RTe9HD&#10;0jftDzKbRQbJs2fO4P2bN2RaOvjt203gKMVgXyeqSl3oaK5DYhS1unQCISvb1NTcqgzsUwtXmTsr&#10;c4El60oSNqSxnCRxSPPtyTFShpY2NDU20aldKrvo/u17vLA60sAXOHv6HB3kpooqMsCqjTRCWsmK&#10;s4lhf0po+Pec8//S8Tfn/YTqoqtl3s+dW7dU4nt3l2RMTWFkpAN9A9WYmGzDyVN06pUJnL9wjNci&#10;weoiEfIUTp8+gsnJQZ7fAMan+nkMoquvDbUNVWhta6I86MXI4BDG+4aQm6ol5dKjobSaSNXMh3sZ&#10;P334RWVYSbGFJLHIOQkzEOZx+/YdLM4toaysQlWRyOR7CZIy81XGeujSU1DqsCI3IxnJUWFIjo5A&#10;gTEXxkwdql3lCPMLUWNAq3iP68pLMTU2hK7ORvR2t6K4wIJCcx7ytTko0JrgyLGgtMiptibKPaUI&#10;DQhCY02tMgoZxBVHGmsjShzizw8urpJVOYlKOXyPXGSSXkqWl4d0uKW2Vo2EHSaN12uyEBUmfZ8S&#10;6bxGJKdnwTcoHP6hYYiMjUOW3oDB4VGMUDrt3bUdoaH+sNiMSMpIQGJmAqKIUr503pDQcPgEBcE3&#10;PAwBEeEIJOqGhAchKIwIzb+RV59Ab+z32Yudu7di5/bN2PLFZ6SH2xAWvBeJ8X7UraHISPcjm9jC&#10;/++j9iV1DNrCc/dBmNcXZId7kJa6l1p9D1nAAWRpQ2Ak/XbGJ8BEvV1BeuwgqtqLM9HcZoOrlIEr&#10;OxS5plg4ijJVbnVrSz2vM41aPwwlJWaUltoJRs3o62ol2yzD4ZVFeAoL0NfZiV9pwy+UXJJ2Q1N4&#10;cPcuHt65h4tnz+LcqQ0M93erdYG3r1/jNkHg7MkTOHZonUFgTa06nz55ij5yHdevXFUD6k+fOIkP&#10;f1sA/e3DB7WT8gOZ3STvr9fu3SiX2vWOFtRXleLS2VOo9BQj2Gc3Ar23UjKEY1OJ04WDa+s0xo/N&#10;1374kU7y0y+konfwzbdvVVmTFBhLQbHMhDlxfEM1vpOkiNb2NjVQu6+zVw2g/uXnD6rS4ik1nSDU&#10;4aNHKOhHVVaWoNOn3Ob/GQ38yYHFUZ48f6aymaQE7ODaEo12Deur86TLfVhZJhIvTFF3fEN9vIih&#10;oW6e3/d49vQB0WqRKHqYvzOLLtLn0Yl+nDh1lDrkFh15HC2tQleqoEvNQmZsKgxxGcgKozEnZhCl&#10;yiF9wd5Sv8iqugQl6V4h+8ISVJ6/egHJJz9/9iL6GZllaoUUykshyItnL9FHup8aFwcLqWlGXCyS&#10;IkOQm5VCWmQkEupJq/XISEhBZ0srtKnpdOAKspxWlBQX0zDWKRc6SbtNKMwhdc6RMTEOMoNyrJIN&#10;yRD0zKRUmEj7pe55fHSSWpI6kIc0gu/r7Mf8xBwDbjVK7Db0treoNkPHjq6rdi4G0vbdW/cgKUYW&#10;opIU9d1PKhwZl4qwuBTs8wvE55u3qowrSQJxWIugI0sIlsonbTrCY+mkkYH83Ug6ZiC8/PwRGB2F&#10;WE0GErWZyDKSWaTGwjuYKMzDL8wfB4J8sG3/bny59Wts2boZW7/6Gtu//hJ7d36BiJB9ROJ9iAzf&#10;BU16AOIit8OQFQRNihciQ75CkO9fkJnui/RUb0RF7kRcgjeMxgTS/2ikhQYhkRo5OzMSuuxoqDbA&#10;ZSaedyLcFWY6shElbjLKPOnrbSbVD1ET96uqSlBXW4bWBml+WIuejlbMjY8iX5+thqOPDY7h6Pph&#10;VQAkVWffyS7Gw4d48uC+QmBBatlGffnNS/zxh2SOMbB/9xbfvH6pFkwvUFZNjY7zuVZSPzep5gFn&#10;yH5f0D5+fPs9Ht95gPrSKgb1OEyPUeaRtYnkKrFL0X8zrz8VgV47KGmTKTe8scmca1EZTDJM6tdf&#10;f6OjSGICYZ5R4cOH3+jY39Igb/JEyNVPnsRVRg6ZnCCLNsurpJ80tPNnL5Am3OGJUqQ/fwlpiCeJ&#10;EkJxhUZL423ZPpG9VynS/5+h0HJIMJBVaMlDlSwo2UeTBncvnz/G4vwkTp3YwMzkAoZIYednZ3Ht&#10;6gVqi3FMTY1Rjx6jY88Qhc/T8Q8SSfpx+Ng6XqqpdFIl8hupzvc4d/oiupq7kJumR5xPJLThqchJ&#10;zEIxHUZYyU+y6k3ElWwqCVbCMuTvpWpL0kZltV46TY6MjKliecnhlk79s1NzKLY6EHzAB5q4BFU9&#10;lJ+bSeclShCFIwOCsSFDsun4SaSt7kInmcCIakZwhHRsuK8P5iwDSsxFKM0rQUFuvqqM+ZFRWxxd&#10;m06KTfQulBRLdyV0mQakJmtUYsrs+BzR5AhRpY50u5HPSrbPbqOOFDuVFN7fPwR7pIeWlx8payh8&#10;/IPorAHYsT8AO72DcYDntm3XXuylA9t5XsnxqdTRyQgnWnt578eeA3uwdfc2HAj0xdZduxESGYUU&#10;BqokHn4RYXTiFEQkR2Nv4H4cCCGljvDH/hA/7CK13rF/L7bt2I4tmzfja6Lwli//gt3bxYn3Izbq&#10;ABJieUTvpEMGMNAEISPVi9e1D0nxB5AkOdXh+5CWFoFcfTKvOZFInIq4uEAkSIpmdgxMphQ11L2g&#10;JA+dg80orSmCs1QmTJhgNOUQjW3Q52Txd9Mgw7/FeetqK1FHSiwNIWpL3WRFJehs6kBZsQeVrjLV&#10;FeYQn9MkHbK9qYkypxbNDdU4fnwdQ5RitwkIv/5Om5JJJdS70mvrNH1onXLnmSyWXr5KSn6dsucS&#10;+gmC7oJieG3ZjW1/+QqDXb24dfUaDhH9+8gG6stLYMnR0YHT6NB1ePbgCoHAD5ty8wpRXiXbPudo&#10;ZL8RpSQFkI4ijixf81VaeohWVsObSbOljFAQWdHsqRl8S6S+Qxrx+OFj3Lp+G5dJGcXBRP/KWBTJ&#10;RZbKJHFooZmfHPETmsqrrOR++vr/75WHvP7bn/39Ic3iXhL53vF1eZU39fAR1ZLkwsVzqnVO/0Ar&#10;GpuccJcZMTTWQtRtoDwg0lIXnqB2loIEYQWyhywLDdJ8Xf2j47149BSDHX3QJWchT2NCvi6fumYD&#10;PzLYvf3uDX4llf7UjkUKJj5pfPladI20r5GfS22zJN+LFBnrH0FsUATRPYWImULd6UR+th4JpJzZ&#10;aek4d+KUqoJJiIiinnJR0w6oeuPLostGR1FgMKPIJCvQDjiMdvR29eD33z8w8k/CbNQjKzMT+Xn5&#10;qtf02uo6lpZWoSbL832nJqbICtawvLzCwHoVTc1t2Lp9Fx1vL3zDIhAYF48gMoO4tBQEx8QgmEjg&#10;FRiOPT7BCA6Phh/PsbVLhtqNYf+Ondj8+Zd0ts346vOv8NUXRNEtW/HXL77Enzd/jdj0NGTm5CCA&#10;1PuAvz+i0+KxP9hLOe7ewAPKkfeTSu8N8ccO0ujPd3yJL3Z8gR27t2DPjq3Ytf0reO/fhuDAPQgN&#10;3kOE9eJBR6bTmnNiUWBORAx/5rX9c0QG71dJH5lZ8dDpUxEbG4mkpGiibzIKrDo6cDoMNi1qu6rR&#10;PtyCpt46VLWUwlMhzfZyqY2d8JQWIi4+HDm5OjS3NKG+vop6uRA2Sya1bTGdrA1VbjesmblotFdi&#10;uKYXU12TWJ5Ywhilh7vQhspyB0aG2kh7G6hbO3D/3i0yW6Lvk2cqmMtYIWFq72hzH+jcktQzQ6na&#10;UFOPqBA+f42Wwfa46is+NzNJmdJNtM2ENjkG9RXFOH/6GP3sHr57+5y02opNnsp6lFY1oLWjF5cu&#10;X8eHX39XaX8q31g0J5FPHrTMZhU6/e3b75Reljrb+3RYGR369h2/Ryc/ffIMOf0ZrK6sqcQN0b1S&#10;2CDdLCVRQrSiDC5T7/t3Dqj0MQ9xzv+25fS3raJPzvtvHVdRcvU9+ZmsSkvrnsc4cuwI7j24g5Nn&#10;jmF0vJcalzd5thtjE43oH6rA9FwLFpb7sLg4Qm0/hamZXszOD6paX6kbFSkhi1AyheDdu9e4du0C&#10;HvP9FqanYaQOduWXkIoOE2llK0DYxI949fKVKjEUlvCJXXwMCB8Uxe/q6lSVRzJSpaWljZrTRQ2b&#10;i4zoJORk0KjKKlGQY0bAXi+M0MHXl1ZgJU0uzrehtrJMldQtLU5jlkHHY7fDYyN1zuNhpnEZrDSa&#10;St7vmwxYpzE9IxKgCZUVFWoS/hVhTJQ1D2lAsif9iAFJ6o4lwOWa8hBEo4kl7Y5JTkW8JhORaWnw&#10;pmYNJ82P59cxyXTkqFgE0LlDIyKQoc1ikFxFtlZL5/0Mn/3pr9i1ZSe2fr0VX3z2pXLiv/zr50Ta&#10;JGTnWxDGIPDnv36GsKgo+FPzfrXza4TTSbyCvLB9/3bs8t7HQBGBvX77+fUuHjuxm9/fv3cX9u/b&#10;AS+v7fA6sIWMYA+1eBBkemRGegjySYULTElIjfJHADVzekI4aXYsIqL8kKVLgdlkUDnhejpzEXVw&#10;uYz5HKVjjbWjoZMUVReLFH08Ct3SA82Cmvoy9PS1kmrnIyMzBfVEUxkuVlVehLzcNGrPfDRWeTA7&#10;PIQ6IrErLQ/uVBuK0vPhyS1EQ3EpqooK4Sowopzv11TlVivGI/09OLS2inGRkutrePvmG5WsIWAj&#10;bXsHeih1hoZVWmVTYyN9j8H/118Vfa5wlyAvJxuV7iK0N1ajqcaF1aVpHD68RgkoBf4F2HTy3GV0&#10;9Q2jtqEVw8MTaoLgj9TBQgc//E4O/4vo4Vt4ID2DSI8lksi0QTnWDh6i0Vz+2OCdSH3j2k001TdT&#10;+w1ifnFB0WhxyE/9tmTR6RMCi3PKIY4ofbUkY0ulRkrChyxOkZKKzpUUSYlS8jNBdfn7v3duGYAm&#10;0wsfSoL7o/uk7GfpvMcxuzTM66rH4EgrZhd6Mb/UgYEhJyYmSzE2Xo7JyTpq415q9HJqeQcGBhsx&#10;NjpA6nxWNTbYOHmI73WcEXMOx44v4uGDq2pLoaJINtibceHCNXz4TSQHWQG18Llz5xTK/r08kAUJ&#10;OWSolTTyvkoWI4eFzmpiMJD2sGO9Q2iorqfmSVBpk7IdV+Z0w5SVjcXJafRT80oT9HPnTlAOTJBq&#10;ZxN9LWQCsoBlg81oQ119La93CtdvXeR9foYXr59jdnGW9+G0GiD3hvLoyMYpPH7+Ag+ePEHPwIBK&#10;m8zIyERqhhQ96JHKyB8Zm6Bew+iw4TxSMzSIiY8jFQ5FREw4tm//Gnt2bkW+2Qg/X2/4HDigFjWl&#10;x1cYA8GWzduwhY4cSpSOJ/rGpaZi89bt+NN//TM2b96CL7d8gS82f4bgiCCER4fCj/p3155ddNID&#10;2LFrG6n5blL2ndjvvxd+Ad4IoE728tsFv+DdCCJFjoz1QlJKEGKjvZBM+pga54/kiADoUxKRIR07&#10;0hL4HLtQW1eBsnInUVe6hcbBlJuCzo4KtHdWw2LTkRHsI8MIh9VtIpUm8lY5kWfPhbOMQZFHRY2H&#10;sqIKVpuRUsSoup12tVShrZ6vpNaNlA8t+R605Veg0eJBNeVMpbkABZmUQdlalNnzUZSXq3YLCi0m&#10;1Ja7SbHrqZFnMDrYg8XZKSySuToZiMuLS2DM1mHj+BFF+p4/eYQKF1GeAXxxZkYN5BMJ2NHehHKP&#10;HesHF/D46X2cOHEQ9bV2bBqZnMXc0hrRaQy1tU2QqfknNs6o7Q9xTBn9Ia/f0QhkhVoS7oU+y6qq&#10;5O7K1pM0f5fyrp9+/AUTo5OYnZlT1HlialLt1Yrjyas4rjidOPWnjh/y+mmMo6C1/F8O+f2/bwAv&#10;OcRyfELod99/r34+MzdNHdvHv79MhN/A6sFlrK4vopc6p7Onjug6hKPHF9DXL6vLuejpNWNoxIHh&#10;kSJ09+YRmZ1EaRlQXov1tSmcO3WcGmWZFOYgUWoeZ8+vE9WncfrsMtZXZoiARahyVWNseEb1qZJ9&#10;PUHa69evq66TH6uQPi7SfXpV3ScZBKW2WlC4qaYBedSmxlQd1ueXGWVN6G7vxFMZIXPshOo8WWDM&#10;Q3dzKzpJ5YQaT02OYGJsEJWk2+LAkj6ZrxUDsfNeH8P5K6cwPtWH85c28P3P7yD9syRVUxYVFxdX&#10;+ZyuoH9iEnmFRdDlmqA15JIuJiOCFDmTDmwyWVFdWUdjMiHAJwiRkfFIJirnkpJHxwYjhnqyyKbH&#10;tr/+E/z27ICv9wEcOriuJg9YLTbS3BD4UhsH+AQgPDQCQUTrPV7e+Ir0+vM/fYbtX23B5q+/IMX+&#10;AsHB/nz/UPz5z/+E0IBARNPh/XwPYPuuLfAhxfYKPoCgyCAiti8PL35vN/zC9iIukc5Lp42N9sOB&#10;XZ/jwI7PkBhCjZuQQOmRgtGhPt7jFvQNdJIO20mB3ZQIHhQValFVYYEug1qYaBodF4AcqwZZljTY&#10;iaw1zXT4Wjfc1U44KwpRR2dtbK6mNtZSktAp8/V0wiKyyxW01JeiODcHne4q9Fe0YL5rSLXAGWpq&#10;w9LYOGZHhlFZUow8OrJkhVkMWXDbJdU1DbUVdjTzc0rtVhTx+eaTijstBZRMJ3GLTGmkp5eB2YCW&#10;qjo8vvcIHyhhRc49f/EEvf1dqCxzkYb3U9lJB9l3qKqiAy9QIx1mdD5/+RoReBK93UN0wCUedIIe&#10;mdlTrxquXb58Q6GulBNKOx1BYlnsEeeWzCXJYPrjN6j61snJKaytH1ROLMgqK7SnZAr708cq5VEc&#10;9OadWwqZ5VW6BX5yaHFQcXhB4E9oLE78sTnAxyby8nvi9LI4duPWNaLlUUij69HxQX7uEh14CTPz&#10;ozh77igDwV1cv3EJnZ01DE68AcNFvJ4CUhonHTqbzm+lji/F5EQNBvtrMTnWSdRrVRPzj6zPMzIu&#10;EKnHMU8UP8UH2EmaU1ZUgfrqNtXuVZz3U52vdOH4pIEl60YqnJ4Q8WSRTcZhyBQBh6NIrdrb6ChS&#10;jNBcWYt8oxH3797DGzKNg4tL/IwWRmaXapK+vryIK5fP4eTxQzhz8hiaq6pUFla5w4Vyu4cOXIBr&#10;1y/ilz++w7lLR3kPunHr7lWylLcqt7a3t49aaomadQaZJjMyjGZoDEbEJqYiKipeFeFrDTKkrQhH&#10;14/T8MyIC09AVGSiyldOTonF3v1fwWJNwzhZSpzvHqSE08EjQjFGTVdO+p+VpYNRKL+jGGEBRFYf&#10;f/gHh2DHnr3Yv3s/dny+Bbu/3ob9u3Zg61efY9/uHdi7cxt181+wNjePY5RcTUQ2n0AveIcSdcOI&#10;vlFB8An3RXB8IOKzoqAxJSNLn4SISF/IOE+D5FBHBsBvx3bIjOiWmmoauEdtAVZWexigO1Df4FKD&#10;2qsqLcgj5U7k+xky4+iYaXB4zEjQRSMrLwPumhKUN5SiuacRLb1NcFWSsnbW0fkrYM3TQ5MSjxJH&#10;HsYnOtDWxutNjcfC6Bju0ScOzy+ivtSDgwvzmJ2cwFnaeXNjA2wmIm9FKTTUruUlFlj5mfUVVgy2&#10;V6O1QmqLNYjeF4S+hnbMDIzCRQRPDovGQEsnrp2/jCu0rav0yZvXb+IB5ehBgkqdJJUwoD95+Qzf&#10;/fAGnd312HSHGlbNIHr4lFpOGn2dV2WCx4+fIsrewfj4NCNZs1rskLkxsgizuLiMY4waL775hhH/&#10;GlYOHiOqTVD7rquWqCtLgl5HafiH+R63IH2sZOq6tOaR8S2SRyxTAWTIlxQDvHz1ms4pdPk7FRRE&#10;f4ujfqLLn6i0zBQSrSuO/4DaUjT5i1fPsH5kVSHww8f3ibZHSX3PYHl5jqh4Wc1PGuhrQ0lxLoYG&#10;yjA3zYDUXYKhHjcmqYkPLndifKQaowMVqKs0YmyohjpjiEZPzXJwiTfyNCboFItL/bh+8yiW5sbg&#10;srkYZRsx2j9P5ySdpxaWNNFDhw6r3GhZsZc0Uql2kqIFaWz2/Q/fU2+Po4R6RtrYDrR3ozS/WG0Z&#10;DPb24i2D2JtvX6m2NmXOEuqtGvQRlW9eucQHeEudy21ej7QAkmoUafHiIIW25BjQ19uGI0eXGdBO&#10;87msYXJ6GM+fPURPTwd/1o2L5y+grKwchsJCpMl+s81GA+2ElRo1ntTT5sinHFpGA6m4q7gY0jFT&#10;o9Ehz5yHbVu+hDk3E6008AYaYGLIPmQlRKCzuREGrQHpyTTM6hrev2HkEj12b90Ff29fBAX6Yx91&#10;7IG9O+HvtQvee7fDz2sv9uzYgh1bvsJX//pnBPt5o0uaR1S3IoefJ0X8aamx1LoxCKRzhsaHUJfH&#10;Iiw+GAnpUSiwZPHeUDqYM1Fs1iE1nL/ju1+lNk6ODRF8OiBT9FubG6hdpb7ZAlNOOmmwHu7iHCRF&#10;HEB0yG7k5MgcaCOspWbYXCY1dkVGrlSSKpc3l8NcZEJJWREZXAtKXDZUVxSjiv93u6VNbQ16ulrV&#10;RJCutkZUlhZijLS9vbkOFaUl6O3q5KubbKAbZSV2Oi7ZDVE4R5eOhIhAVLscaK0uR0VhAVr4LB1k&#10;YhWGAhRn5MKeko0aixONjjL0VjVjtncER2eXcXbtKM6sHKKuLoW7MJ/2247zp07g1uXL2CRtTHt7&#10;huh4L1TP2m9ev6ExHMMo6cA5PnjZF5Y9TOnEMTk+hRbSOklQqKyuxRB/p2dgHH3DU+joGVA1txuk&#10;30cObWBk6KNDHzu2Qb14WTV7W18/pCYfSpMv6don2lCouqxqy8KYTAb49s13kEFgooulTY8grSCw&#10;LIJ9//5vi0vfv1NbON98+4boegUnTh/h791VKWuC3MvLC6irKVUdGcaGuzDc34Qydw5czlTqGQva&#10;Gi0Y6CzBSJcbZzdmSVtnMDFYi57WIsxPNfL8R+iwdOBDS2QeF3j+J9HcwvcbKeP5T1CrWpVebaxu&#10;YoA4TwT+iUgsozlkzuwDBqc/1HmILBDaLwzk7v27GJ8ZRl1jJVpbG1StZ70M3rYW8pyasCK9qa9f&#10;VWmhrfVNKLbZUVxQgA4a47nTQuvnMTU6iBKZPZtnRQkRs8CQj1ytFoUOC0oZGDylxTi2sU4UHkBj&#10;fQ2Rx6My09pbG6l30xBOrRiWHI/Tl87xnH/AqEwayEyivGjFxOQgamorYDLnwCZpiCUlCA0Jxn/+&#10;j/8bPzMfzdWl0KdFIT02EPu2/Cs/Px/dLV089xaVbukt6ZYRkQxqw9AkpSI6PITf24mEuBDERJHy&#10;7vsKOzZ/gb3bt2Drl5/hy7/+CUmxUZQPZnQ1deLAtu0ozsuBKTsJ0VG+iIoPRXhcMMLpxIkZcSit&#10;KEIDKWOlywhtcjjSYoJhTJc64Th4ygoxMNCFw4dWVDKPPjsLDtLUhoYaygIymaoS5fz++/4VqfF+&#10;yM1NQoEzF4UVNtVoT+bsFrnyUdHgRkVzGbpGOlFeVw5naZEq9i8qzEF9nQcVRNQyovzQQB/iY0KR&#10;xHOrqyKjIhL2dNSh3FWo+kS3N9UgIzkCOgYja44OWclJ8Nm7F06HHavzswxYFcjP1qDBUwinPgcR&#10;u7xRkJ6NQyPT6JVGiQYbyrMtqMq1ocboQC01drPdhYHWGpQ5pAecGVP9A7h17go2HaazyUSA6alF&#10;IsMaHfCUyuGVfrSldNQ5UgTpDr+2to5nj58RCQ7D5fKgpbUd1fUNqGcE7ewdxhC179T0PGamF9Uh&#10;Bcj37tKIr93g3x7E9PS0KpeTpgBdXT3o7u5VdbuSbihDwuXzJC9bGlqfu3ARK2urf1u9vq86VsjX&#10;0gvpPh3hylXpVv+MX9/GyFgfTpw8hF9+JbL/9jMePLjHQDOEtuZSzEx2Y2VhEMMDtaitNJHuZaKi&#10;PIvRMh8NlTmMaEa0NzrR3VqGYms6OhoLsb7US8Ou53VLF8c5XLp4Hn/8/ivOnTuO9g4ZtjbKyNtA&#10;B7OSGpXwd4cVRZbj0qVLvL45td8nMkDovyy2iTxYJBW+c/8W9fQ6nf6MKvgW2uQpKCY9Po7nlBdX&#10;ZITJ8Aj6+bPG6mrVukZmGU+ODWB6YgA15W5qqWxYqV89difsROBsTSYKbNLEnMGgxIESHkWM7oV2&#10;u0qj1GalIzGBKFtgQmBUMHRErlPnT+D0mWN83pRM/ZQC185Rilwhgl/E2PgYZmZnsXfvPuzZtQt/&#10;/qd/QExoIHIykpEQ7k/DS0eo136YGTgWpmSB7zhGJ0aox6qQlaFRqabG7BwE+vph59avVWO6rIx4&#10;6uMd8Nm/B9uog+XYQif2IkKnxscgixQ1PyeDiGWiQ4YiPs4XWdnJSNXEISYhBBZq70aiY121AxEh&#10;e/j+yaircCHPoEFlOVlMfTmZYTuBqJ2BrJhywExZdQxXrl1ERWUJdXwGMjOJ7PH+yEyPUM35SysL&#10;kZKVCHNeFsymDOj0KfxeEam1FVWkzq09rahvqUFpeSFMxnRqYQ3yrUYisoN2RK1caIKF3y93meEu&#10;InrmaZGn18Coy0RaQiSdNxKh3mQfu7ciJTIMFc4i3Lp+jbbXiKSoCMRTu9c5C9FFut3TRl+iT10+&#10;SZlJynztxGnMdPSirciDnpIKNFtLUGWyYry/HbVkAmVFBZRSlegjmG66QOfcIF0e+dsKtCy6CAV8&#10;/8PPdJyb6B8Ywjwp8+joOE4dP4ljh49RS44q5DxBhyulRq5paEN33xDGxqaIeiP8+YSaNPDu3cd5&#10;LpIMImmHqjn5t2+JaB8DgkxgE10oif4DdOTWtg7Vd0toem1tncq1np4hQvJzJLvrO9Lrb755Rf19&#10;H8eJNC2t1aiqJuVoksHP01ghSsmUua4O0qiGEvR0VmBksJ4O0IzuzlJ0dHjQ11eF7o5yLM/2Yrin&#10;Ht1tNehs4ft48jHcV88b7Ob5ExFXJlRxxLGjh3D71lVe70WcP30C37x4ijs3bsDlcKK8qByNtU2U&#10;C5QK/J7s+0qKnQSrK3xYstgm/6TFaHdfL16SIj99/gQvX7wgerXBoTcyohbjHe/Nzz++J9U9h8MM&#10;dp6iYhpGERZnJtCtSvao65cmsTI/DSfRsarETRQugDEjh/93UFfnw5j7caylu9iB+poa1Vi9mcgu&#10;c5Tr6sqg0yUhPimMdDmH9LkW/YMtvO+9OHP2mNLLf0D2td+pntQSYP/Tf/rP+K//+I+K1ob67Icu&#10;OQ5hPgdgSElBdXEJ9m/bgQvyXKiz7z68R4n0GrPTM0TZbYgMiUBmqgZBfv7UwDuxY+uX2LtrC/RZ&#10;GQgPDsAuOvaBPTuVg8eTBof57UJNmY1sqZlypgkZqaGw2bJRSMcwUaMWkzYXEgXTUyIYpPIUs/K4&#10;iqFJTVXdKs1mLQOIBzJc3ZibjaPH+Mwe3CYrbINGm6ImRialhiMhPojBIRBaLf+fHI2gUH/VqMCe&#10;r6OcyOZnZcFo0cHiMMEpgYF0ubu3GXYitJXfdxSaYbEaUFvjRpdo2SYJIvGICdsPG4OENVeDuvIS&#10;lBVb+HwykBETiNzUGAy21KGttpIBJAF2qw2LczM4dmiVdnQFS0uztDcCWV+3Sh4ZpeS5Qeb5lKB1&#10;bmUN402tGKptQG9NHY6sL6Gd71XpcaK+3IMatwubrl65gdu376vmbTIVTbKv3r//QSVxyLQ6SeK4&#10;feee0rSDvYO4fO6SGvEo3fuF8lbWNJOGODGzQF187BSRfAEd7b2QyfGXqY/VltQvHxd6VNcKHvK1&#10;LPKIZrx85aqi6ULRm2nU0jKmi+gsRtTTIwORm9HMSCMJI4L+y4uLWKce7OlpRDUjcnt7JT+vBpWV&#10;xXA6raQ4TqJvLZZmh0htaviw6zA50cnAMIreAb4PaezNmxfx5OFtteIsfbG7ZOWym07eUYuB/hYG&#10;liY676pqvTo1OYqRkXa0trvRwge2uiJjWcbQUCNF14WoqahF38AgHj58pIxYhnrLHp847dLqsqr/&#10;lT1xSWL5gdpe7tk1SojjqwdRQefr5bU9vHsPL+gIj8ge1paW4CRNbqmXrhH5fP8SDMjCSvHHqXgV&#10;rhLUkRkVmql/tWY01zWpVFKbJR+eYidMegMcVgdRz8CAcBFv37yidJlFUZEBFnMqZBB3b68MyZ4g&#10;q5nj6wIek+5Lmafo9yOHj1O7euEvf/oL/vpf/4Rdm7/C9s/+jD1ffYYIX3/4bNuDsAMBSAyPUT2l&#10;f/35Rwak50TCCtisVtJ1okl5DaJDZWpiCvbt3K0WrPbv3g6ffbvhRcfNTE2iLt6P+qoKJEcGwXfP&#10;l6TSaTh7eo1sZAllpLNt1KJVVYVweyxwFht5PTE8fw3qa1189m1kGqTFvH/2AlLNKhcdVwdNRgrq&#10;yESGKA3qKVNSNMlIooNGxwUhOtZfDWMLDjmAZDpvRHiwKvbIy9GoBbEcbTJSUiLVLGHZRopKikY7&#10;UXhgqIOBsAxFDiOK+AxSKCPqeA5NBIjqCjMypEIq2gs2UxqcNgP0GUlkE+kwZkbClBGNguxUJIb6&#10;IsL/gOooKS2O5d+zxw9x/PAamdUI7a4Fc7Szsd4u9DTUYXlkBKd4bx9dvUKafBYzDP7j1NayrrFx&#10;fB1up50Bz4XetiZsMpFvt7f0kuO3Y35uVVX/P3v2nOghWz5SPP+BBvk9hkdGiWLd+On7H/EDHVza&#10;Ysoc4R5qnpVDx7BM53r+Uqal30JpaRXKeJw9ewEyR1hldqnj47aKrNLK17JvKo78Ay9KZhELKl8l&#10;5T516iwW5pYxMzWvmIG8V00V6XptCzra2ngDS1FZ5SD62lFWkY/qmkI+RGqkBplMWEsa5cSFsycx&#10;PzvKoLJM+nuMUXkVq9S0J6gnfyfavHj5HEODgzTmbhwh0kokPLS+gtW1RSLTuGoBKznfx48fpD7s&#10;wOBIldoz7uwpREu7A0NDjSgttlGXkerSCft7ehlcFnD92mU8evSAwU+6dd5HBallN3+m8sx/+RXf&#10;/fCjKuA/f/KU6v/b396FJw8e4Mf33+MD6fbkyBj6GbweUyr097Sgppr6p8mDqYleuArtqChxoZAa&#10;uCDXAmt2HgPVPI4fPUJDzFHjPWNCQpGdkclI70BXZ6faP+7slPEoZSi0aWHNSyclTCIKRaG8Uu6d&#10;k4ZVQ8drU+mXkXS8PTv30IH/Bf/yj/8F//yf/iP+4//y/6QTf4bMxDToUrQI3B+g8oJXFpdUHrDR&#10;kIOE2AS4nC61JywjP5OS0kjBScN37+axC3uJxNs3f4mEmAjYLSZVsdPaWIvtn/+F1DyAtDgVc1MD&#10;OHdyHbOTvfy5CQZtjFp8sprTkJ4YyldSVEnMKDCjhvKgv7cHbpcVRmMacoWClxZjZXme8uCEWizU&#10;k2KnUIfu9dqGA747EEFETM+UAg0NkpPiec5xKgfdrEtHPOVFJB3NmJuBEL5q+Tvtnc0MIAVkgyUE&#10;kUroVT11LBobSkmhc3g/MxEVtBPb/vU/ImDf5wj3244ABiOpV650Z1PmaHiQrpP1LE0P05Y2VM9w&#10;aaczMTSM5uoqnDq8jvnxYaxNT+EE7+dc3wCOTE5jfXISR6TVMCXcjQvnMDU0gJcvZUfjNZG/niyt&#10;gLS7CJuqXHWMQGaU2MtINydpXI/VwpFkOH3at5WtH1mImZ9fUKvJv9Kppbv8mzdviZyX8fjpc7x8&#10;LfW5z3CEJ7lC6JdJ8zKG5RnpouhAcdx/e3xEZXHqj1lL8j1BgSuXr9L5FumsXaq5nsdVRsMYwGD/&#10;OJ24VjlrI416cKgVVTV0YhqinTe0jXRzdnYaJ06cUgkTGydO4Ns3pO7fy2LXZaLiSTx4dJfBSaZN&#10;fKMGKN+4eY0M4xqZxnPcuXMXBw8eIgoPq86SQvsvXTmD9SMyMb8eI1Pl6Oh1on+oFtdunMLMzChK&#10;Cx1orqhCe10tFqYnGBR6VM61lJtJd4XHj56in/Kis6MPZy6ew4c/flP54NMTU4yi1ZgaG8P7d294&#10;H37CixcvMTowQsNuVZUui4tj6OuvQ2ZWHC5fPkt9vqayuKQtqctWpPaCmxhApkaHMdDRjuSoKCJj&#10;OGw5Bmg11HQ06PqGSmrdKQz3d6pRKylJ0l8qCDExB2j8OahrKEBqWjgiwyMQFUZkPBCErz//DF9/&#10;8Sds/vIv2CH7tr4+2L1tJ1HKCH1mLqrKahDoH6K6uEhDxMjwSKKjhf8vJzq4EBcfj7iUBOw6sAc7&#10;9+zCLmrdXUTe/ft2Isj3ABJjI6hXW5Bvzkawzz5UUrenxIYgJzOOkkCHImsatWQwnNYkOC2pSIn2&#10;hkWfSK0cAYshA0bqemkpI4PrkhJ8SaGjqYMdfP7V6v477BbV4E+TGoeM9Hjs2LsZAZF+CKEDJ6bF&#10;0RF1ZCI6xEfHIiuNaJmtRXRYMMIDvanN/5m63RuZaclkMnlqCmVubjqWViZRRUdOTA5HUaERBkqS&#10;zqZK1LsLoInyQ3qUF+lyILITDzDI7UdBfpQqusjPjcNATzVZ4xQZYwWf4yW1jjM9OYbm2hr0tjRg&#10;hSh8en0NZwlgZ1eP4MTSQWxQSh5bWsYhOvUNIvGVq5fx5Nkjlbp7lJJNFhHL8vOxaW58DuVO0pXS&#10;GkYVjyoHlOwr0W//1omF5gpCynyXj8OGf8MrIvb9+4+pUV8qzbuyeghPn7zAKHWy6OY79+6pv/+3&#10;zvvpkLarsg0jiCw0TlD98KGjkGZ79eT+0jVTGtKdOHYSR/j99rZGRatKXGbeECcOrs/h4uWT6O3r&#10;UJ01fv3lNwaZt2orTHJ+ZX9atqok2MhAbdl2ki6Wspf8gLT322+/UZ8vDvSaQeja1Zuk5D1qC+ww&#10;kXlmbhDD4/UYGC1F77ATg2MVmF3oIq3uwMTEEDwOB+rc1ESNDTgi9cjU4IcOrfBvV4l+p3DzxnXV&#10;RkUW8hqbGlRKnZSQDVPn15fS4Hr6qHGP0FkXSY+OY2RgmJrMgmx9GgPEAKP2KrSZWagsq8WR1cOq&#10;JrlBWgDTge1E4fKiEpw4fITUTYPY0HC0VNfS0FNgMujQRDbS0lrPB76CxLgIHmHQZSXAkB2HUo+R&#10;8qENLncuHTiKWjCd6JgG3wO+2PLVX7Bvz+fIyU4myuQiNjwUO77ajMigCHzxp8/xp//yL9S54dS0&#10;2YiMiEBrczOcRUWqdDGMDCAkJAhe/vsREhYIL++92LefNHrfDvj77MLurZ/B78BO1TAvMshXOW5p&#10;sQmp8YGICd8DXUYI5YONwU2PSqeO1HMrtfc2OmwUDJmxWJ4ZJGpmIzEqBNacLF5LFArsCaioNMJq&#10;y0BObqqSQNnaVAQF7EdQkBe8+LmBYT44ELAHkbGhSEiIUZ03NSlpCPTxhSVXr5hBkN8+7N7xGe/B&#10;dvh770dyQiwSEyNhIPKOkwHNLQ6jkHQ+Ly8TsXRaT6EJo90N6GsqRWlBFrISfJAUsZ1MaA/0Wh8G&#10;hiA6sDQ9yOH9MaCurlKNprly9TzOnDqKod52OExaNFEmnVyj3Fpbw+mVgzizuo5TBMETtN8Nfk/2&#10;gK/fuEqblWHxP6pB982UH0U5emySXsC1VbWqOXpVRT0dpJvI85YO+7uiv1LbK/XB0kxd9l2Pb5xS&#10;ulgqcqR++NnTVzh+7DT/rkeNw5SB1MePnEBvVy/GxiYhrTcFgT/R5397qHKr79+SWhxHd3c3+vsH&#10;MUoa2drUwvOpQnFhMVGYiEetXFtTSY1byIdlI4WmDqj5mJmycUL2nNdU0oRobGkmNzc/hYHBPmrp&#10;LurYGbWlJb2qnzx/DGl5+937twws3/P6flC6VQKJ6P/Xr74l9T9PJzyocmMHR5owOlWLtp48tHQZ&#10;0d5rRc+gh9qoDu0dFWpFsKq4GG2MphfObFB3nsL0zAhGRnsoO4jG06PKke/cuaWodWV5GawmMx2/&#10;GHaDBXXlVViY/TiVQeTEEK9f9hk1mTG8p3W4c+s2BvsmiCjFpOukwrWNdNqPi1huOnFvSweqqYkl&#10;m2lpZg7zUzMoL3EzGDuoHR2wUSNKXrC0mLFZ9Ch25CItNRTFRTpUV1nVoPIs6r/kxGQE+ARj29df&#10;wcdrMwz6KJQ49TQ+K77665+wZ9sO7PpqK/ZvIx3m1z5790Gv0ai0SpmSJ43vkhLjEBjgi7i4SERE&#10;BSGADhTFV+8Du+DrtZMIt4sswRdhfrsZFAJxYNsWGIiQNlLkXG0sUS8IqQleKLan8FrzkBCxF3s2&#10;/yNCvLbCkCHorMVgdy0KZNU4PQa5WZQCmeHUrj6Iit6rygZdpN5VdcXwCdqPXV7bsZ+fFR4dhMiY&#10;YOzatxXbd32NXdTj4SEhCPT24+clQptBZ/f3RhSpfEZqlFox37tzq5r5nJISg8SkMBQ589DYUk5J&#10;VEitHUPtG0ndq0FjZRFaaorQWucgg+B7ev0J6cm7YMzxoawJRlLsLpQUZqCt1UVbbII03pd643KP&#10;jXIoT/W+qijOI83Ow0BrE5YnxrEyNo71qSmsz0zjKJ33yuXzuHL9ItnsY/rSezx5dA9jfV0ozNHS&#10;gUtER5bh2PFTpJQb1JFdRLNRGpwUKUjf21/x/XtZmPkRp0+dY+SuVJ3wjx0lIh7ewOryYbQ0dlBb&#10;OVDqqmRks8KcS0prtStnlAQMQfN/z3k/Hj8QId+Qct5U0wlkiPE6aWxXRycR9zCkg59oK8lCMZA+&#10;tXdUoqbWwaMIFRVOOnEFHdqD0rISRskhnD69oVanx6c60NxaQZ3sJhLV8yC9np+mFHiCQ0fXsLg8&#10;g/mlCWycPEwkvsPr/F6lrUlHS2EC5y9IamIvxqeb0dqdj/L6ZNS1ZaK1x4jOvgL+bQuRuBUDnY2o&#10;KCxCR30tI2qHylWVVfG6Rhc/vxK1daU8r0E8f/4Q5y6eRXNLs2qe3lBVowropU3PYZkM+eiR6q/V&#10;3sz3nR6hNi1CJSNzR3s76dYsEbgahdIDS6hzDp2RR26GjgHEhRwi4driCs6eOIP2JmpZm12V+Ulf&#10;5o7ONiJkI+ZJ703UhEkJIXS0QERF7oONVLW0zIYwImVocBgCfAOJQF/D1+cLDA6Woae7FPt3f6G2&#10;krZ9uRl7vt6KPVu2IC48DIkxkUiIjkBaSjzCQv1p1EkIDwtAenoi4uPDkJERzf8fgM+Braq2Nyr0&#10;APX5DiSF7UEBEc1NHfvP/+F/RWyIP4qtBh46FNCR/fZ/Bp99fyHC7qO+3AFNfDDKiXSG9Di14put&#10;CUWuLopSwoBsOnGMNPwjNa6scMDtzlfDxP1DiP68zgP8TG9+Lf2/kumI+7134ID3LgYoIu3WbQj1&#10;DVAVVXt3bMU+Ouz+3VvIUoIQSKffvX0LDpD6x/Fa0vk5cXy/Sj6Tjq4aJCeH8v6GqT3rHMqbXF0s&#10;CizJ1ObJDAak06m7ocvchdxsH2jTGJAcKWhuKlTn2NVVj6GhFnS3l1EqpKOntRQ9bbRTVz7MZA2d&#10;9VWY7uvFdGc3pnp6cHBulrL2Nu49vosHT+5S7l1XIHFsdQ61Tgs2FZYWoaSiFGOM3utHz2BgeB6G&#10;XAcpaiUNsRNd3UPKofv6RtDW3IHayjpUllZheWEVK4sH0dzQAYvRAaM+nyhRgBydhYaSj2oaZl0d&#10;DWdhgTRbOjdKnfG/dd6fqU/fkd5K5Y+8voFMIJQV3bu37+Dm9RvKke22Amoss9pO6OquRl19IR1T&#10;DNyF4mIb6hvLUc5I2NRcTgepQC1/7q7QobBEh3yblg40gEvUkPNCb4+uKscdGG5DXZMb1bUuNDRW&#10;kfrL/u0jxQju37+j9n17+xuQX5CI/KIIlFTGorY5Cy3djJpE4dYuC7r67Bjpa0BNSTEjaQ2aSZE2&#10;jh1UKZzXb55hkBhjMKnkOckCWC/mV+bx4PEjPoTbCllnJ2ZRkGfDLB30119+JeVfUZpYssBq6wph&#10;NGbQyUi9at3wEAmd0oCdDpyXnUsNVIg8bS6jdykiSG3rK+vR19Wv2I9IjpqKapWrrNVqIUPA2pub&#10;UGAVzRiKmGgfHlKW54uExHAafRS8vXyoa/2JPtuJmjtRVWVAbMw+/Ouf/yN2EJW//Mvn+Ppf/xXZ&#10;GWmIDA3E3t1bEREaQE0djcjIAGRmJjIQ+MLXdzcNOAbZNOzwYDrKtr9QOyegutRCTZuICJ/PkZsW&#10;iaB92xG0eyd8dm4n/U+GzZhFFPPAakyH9+7P6Fj/Qufeh5z0WGiTopCrSWTQs8GQFcF7lkx6GosM&#10;6tGosCA4qAVL3S61Y5CYEI04/r42X4sIama/MG+ERgTQaXfD128vAqhzg8gSfPYRockotn3JayPD&#10;2PzZX/j1X6Dl5yVTavhSv/t67aX+zYSLzhUUcgBFJSbY7NlISeU9i/RBVmokdXYErzWWAJZK1hJB&#10;gMuEno5ryw+A0eCL0pIUFNqplzvdDKTlsNEeOzrK0N8n6bhmVLgNqOd1jfU30YltaCwvwXR/NyY7&#10;KdF6OnFoaY72chVnLp7Exavn8PjJPdrOVawvTKCrzoVNbiJTYXU1LC4Pcm3FsBaVwmx3QZ/vgIGo&#10;6i6vQ1tnH4aoSU8dP4vhgXFI29nDRN/p2UXkmO3QEXW12Xk0FiMNjtqswElUrKfhdlKPDOLW7fsq&#10;O0lWZqUAXg4pm/pUA/zu/Xd4/kLSIl+o/0vDABmmJt0m29o6YDLmoaK8At29jejuaVTa8/ChNQz3&#10;kyJ3NsDpMsFaIPt0jOTOj50W3OWkiyUGIlkJzp8/iWvXLqK3t0U1PpuZ7cXkdCcmpjoxOd6OGjp/&#10;H9FTFsC6etpQX1+p9l+Xl8YwMt6M+mYb6lry6bAeInIL2nsK0dBuQGOHgQiXR4pvRGN1Gelti5oh&#10;+ysZh/TfunbtPKn9DO+FXZ3bBT4E0dpSnC9aW5oOOPKLcIr6/sf3P5HVHCOCr6vrs9szkZsTy/uZ&#10;iDxzNApsSagqd5Iul9EZyvmwK1BsLiS11NMA6igxruP+vQeqobz0Kyvj71xjAHTYC0mFXZidm4fM&#10;F7px8zIDK5+xWcNrbkBKegoCSL99/IlW1JqpaQFITvJDcMABfP3Fn4lCRK09u7Bz6xZs3fI1TNSL&#10;BiK5F3Wir+9ORIR5ITLcGxpq1CKHnn8bTnQOo351kCrvQxIRUWYjWS2paKw1wKwLRdDeL7Drr/+E&#10;Jk8hHOYsHCBCpxHp3AV50Kcmw4uI6LNrM6yGTCRGBkOTTB1ZQnCQFWRNAnSaONXoPZzOqeHvV3nK&#10;GPSmYLbkIiUtAdm8toAob3gzgISTOusNWqKzE+lJSUhJSGAgsyKc2n3v/n100n3Yt2MLvv7Tf8XO&#10;v/wZGRHhyKRGDvInA4gMosOZYc43Il2bAhufYRFBJDs7ESGBe6jfg8kI4knH/Yi8yR8b0efHMJjt&#10;IQsNRHTUNjJGN2pI6QeHOzA61k3bzKNmz0BZpR7VdQY0i21VWzFAYBofaEUXbW+ooxFD1NYTIx04&#10;cmSO0m8ZJ86s4frdK3hP2SdJP7NkdZ2NHmwqqq6Bo6ISNkbtPAcRrbQapTVN8BA9y2qbMDA6jZX1&#10;o3SeAaJqPcV4KXQ6E9LSs5FHh88v9MBIp83Js8NTVqtGbsrsIGdJOXUqNVur7MEepDHd+thaRjo+&#10;Pnqsto0eP32m/n+TaCRpkTK8Sravvn37Dq/fvFNZWZJIInvBMtv1BDXsg/u3cXBtgVqxHd103sYG&#10;j1rQEgfJz8+EyZzOI41IXcWLn6e2vKz2Qg+tr5KONqCEusNZYkRrK6PgQAMW5gaxODeuVoxl1tLA&#10;UB8jbiEGGP0e3r+JlbVJVJKyt3dXYGF5iDJjCj0DVWhqt6Glk0erGTVVuUQ8p+rWUF9RS+dvUdlB&#10;ZWUFdF4rPKW5ZAI8p65GrCwt0oGnUV9bryb8y1iSlvpmXDh7kTp9VRXdy1ZWQ2MJ6S0Doi2ZATGZ&#10;UTwdtVVCuem8nlK4CoqJTJmq9e8r3hupBpM0zkOk4wnR8WQs+bh+/SaDSx1pYRL1cAmuXruEg4eW&#10;aVSN1PgLGB3tRnB4KAJED4Z4IzLqAJ09g3Q4BNs2f0lKuQNBft7w2b8X/t5e8PM5gJ07NtPJY0kr&#10;oyDdKAMDdvL7dGZvIjIpc3DgXsRHhqDGXYIIol2F20Z00mB0uIksoEA1UE8n5d379V+RGO5PHZiv&#10;VnOTo0MQHeiPQGpr/717kBobhWbKoyKrCZOjA6rZuVmvpTMnIC05XunsMOro5IR4aFJSlf6OiApB&#10;tonImxgKvwgyDFLfdNLSEncx2VqFyg5rricIdHfD288XodGR8PLaQ7r8NfZt24z9X32JkD17kB4X&#10;hXieYzzpe0pqHLKyNcizmxEe5Y+8/CzUE/mM+mREBlN3Z0bzd2XOUwQd2QdxsT7IySZj0MYwcHnj&#10;2LEVtWh1hff+1p0rOESHLHBk0XnzKF11vC+1ZHF1GO4lg2qrQVttGXpbazEx1Ea7HKTNL+HMuYO4&#10;evM0Hr98QLB7i8cP7zP4D6CXNHxTZWMLaulkzaRfvYPjOHjkJIZJ6YoqquAiXa5pbMehY6fw5Okr&#10;atoRIpzM0ClDdq4V2UYb7CWVcNBZzdZiuD3VpAp9qGUAqK5ppCEeobFQR07M0InXMTA4ipHRSawd&#10;PIIN6rWlpYNE1AE60ghkANm1a7fo6Lfx5NlLvP/5F7yiI3d09ahUy+fPX2F0aAyH15fpiNJonhHR&#10;kkiUSkSGhnorwgvRMX6ITwhCtiFR5bf29DSrHNnu7jZYaQg2Ww7KyguQmSWdGmKQL+mTHTKysZYO&#10;V6/2a12kMLlmastSJ2mkm7TJAmthDswFWoXyoqvrpMqFFHd0oh2tbUWoqjShvsalWttIKqGzKJ/n&#10;EAedPpqOm0x6T8rr1jF4WOEi3R4gc+jt6UIfj0oipYPatqG2QSVDXLp4CTJr+O69a1hamVDoXVtb&#10;zPOhVKgpJ9pWoqasHDJsOjY4mg5SiWNHjhNVG1BkL4I2VUOtGYEMvjYwCGdn6mj06fzbeiwvz8OU&#10;Z4Ben0Wq50RiYgwCAvzpuBEIDRUUDaWWi0Fs1G54keJGhvmRKgYTbbz/po33IDzcj797AEHBe+hA&#10;dFY6cXSkL8JD96t856gIXyTGhiOBgUH6GksXzZtXz+DwwWmiZDepb5JaQTZq06DLSEBYkBdpIkFi&#10;ZgJB+/cjgrq0zFGEUH9fSgYr1hbmVErpzPgISl0lcPP+ZWdrkU4qn5qRgkyNhlQ/BqHhwbA48pCe&#10;k4GY9GikG1LUjKYcMylqQz1tbRnGHFlwy0JQaCgCqePD4mPhG+SLnTs3I8BnH7Z//lfsJ9NIT4iC&#10;3aqljcQhQYaPZ6ehtNqDjKwkeFFHu1xkhJQE8ZH7YciOhCUvkXLEn/ftY2aXNj0ZmoQk6t90nDt7&#10;mtLsMZ4+f0xQeoHX3z6lTUsjPRfaW4ox0U+0ba/DQFsdRmmvk4MdpNOtdOomtR9+9Og8bt89j5t3&#10;z+HyjQt48fKpmq547PAcGfEkNlVUN5AaDtFxj+OFjMX87Q9C9X1UNrcSiRuINL3ooA6+efsB3v/w&#10;C8Yn51AiCyruKlidFcjKtRF9HSgipcsndS4u8sDNryen5nHoMHVk3zBkfuvM7BJ15wRWieYtbd3o&#10;HxzD+NQcEaxLOXZnVx81dzspczdRcBRTpHyHjhxTY0w7OrtUk4CPPXhz6ARJdN4w5OVE8OalITmF&#10;tC0pBFpdvCoVK+bvlJBK55FK5edl0clTVE9lvSEBOcYEGM3xfKVOM0SgkL9b4DAjKSUBLqKopZgG&#10;bk6moaczKGlUU/T84myYC7P4/yRU1ljQ3CYF3x46ZjGp/CRWFvtR4SmgodWhnZKkpCiP9D2b1MlK&#10;zZSKLF043ETh0ZEelTZXQnrZ1dlMyj4Kp4NfU2rMzyyoRmkyHUJWw6WH0otXT3Hn3g0+tCe4cP40&#10;muqI/LXVqKWjlxeT+WhyUC+D6Kh3zTlmNeKmmc9Mm6JBFb8nPbncTmqvxlaF7KNjgzhz9iQ/d4YI&#10;nac6i0ZHRSE4yE9ti8gWTp4+iBRYihACVd1tUMBu0lXS3oA91M38XmwgdXMwA6Uf7xkR0387wqgP&#10;w+nUu3f+K9JSaNC50gAuG7euXoYtL5dsSSq++rCxcZDomQB/Ly+VOnju/Abio0Phv283rpw5jZbK&#10;WsQGRiJfb0ZdZRXOnzqtXiUxRVq0CgOTcr1sgw6pmXTgrHSiYiSiYqNhd1Saf4cAAP/0SURBVNrV&#10;lP4ELWlyTip0eVokpiegpNSNvv5BLC2uoqiohBQ7HXt8fLA/MEA120vXa7CbwUrqlL/+7M/YvfVr&#10;0uEE5JmSKQvlval19Wlo721DLemt3pCO5OQwPmPahCGKwWsXGWk47SsC6WkhyExn4M7QoIIgV2C2&#10;4vzZs2SbD1X+gXSMeff9Gzx7Qaa0OoUuUuAJsrWJtjb0EUQGyYyGe5sxNdKJoZ4GAlYrDpLxXSf6&#10;HiUS3yCbfPX6OR49vIXTJ5d4jMt84Ac0kG/UdtEvv/3K1x/xK/7A6WvXUMUH39I5AKuD1I2699mr&#10;10TGXzG5sAxPbSOc1Lk2IrDeZEMRHbqmroWRvQrVDAozswsKTQVxD64f442/gnpSzJHxWYxMzKGx&#10;tZuO0ENqPozJyXlMTQltbCfatMBFWllY5FTziaXoobW1nbq7CWUuBx04g5E4Du6iOJTY0ol2RmRq&#10;49S2S7pq7s2Hp4tBKo3LXpCh6kClu39S0n46ZTw81MaFzhR4KmjktXrKgBQ6ZhYKio1wVxegsJJo&#10;W5wIa1EiqpstSNUHI8eehHx3Boo8CSj0xKPYnYmZ+SEsLE6ho62ayFtBJLWpRazu1maVQTU51YFc&#10;UxLPKwI5uYlE+0xKgUocXF1ikGLQ7G5EQ0MpA1EexhnMLp2/hIG+AVy5dFmVXL6XNYJfZf/9Z9y7&#10;f4f3Z4IUtB4N1VXKqEtsRcjX5aGGkqeGhi/9ryR3XfbxS11l1NKHVc65oPAAg9/9+w/4TCbR09tF&#10;xlCJlsY2alYXtW4A0lMkoSECmck+1KSh0CTtg54BT5w4JSmUNDUEKYnhyMqKV43joqO9ERfvTWfw&#10;V0O6A/12IYR0cu+ez4hA0QwmWgx0dWGotwf3bt3AwswkThw7RElzWHXu0GsNePv2DWnhJTy8dxOF&#10;ZhOCvXyhiU9F6P5gtNQ049Xzl+hs60BbQzNaeQ1F+QUqkaiC15/vsCM+LQUx1L/7fLwQGkkHIrNI&#10;oXNpCwzIsmWjirS8uLQYywdXKaPuYWxkiowoFzGJyQiOicVOX553PO3GlI1t+7bCS/Q6GUk06X9E&#10;mC8C/L9GVMxuvvduZBHNO/raUEVK73ITrIqotZN8GZxiKE94D2L9CVyyeBWlBrFpklPQ19wLT6EM&#10;yDtH9vpIVcs9efpUTWP48PvPOLI6j66aUkw2tWGqqQtjrW0Yl/5tPY2qJn16tBPDAy2UOrM4ffYg&#10;jp9cxvmLp+nAz/Ds6T067zyOHe3FpuXlVbXw8fbtdyrLSvYiv3v/A77/6QMp3CFSxB6UE3FlIURW&#10;hCXf98jGCTjLq1DV3IkSaixLoRPZRIAO0uWZ6QX09g6qLCzpxviUdFjqjYUmj4xNYGaO2mt8En3U&#10;tl09/eikth4an8LQxCS6+b2WLjp2VwfaqUGbO9oZQLrp7KTBZAk9Xc1orKeuLM/gOWXA5dTAmp8K&#10;A+lqchIdjTe6jEio16XwIewnEksifAocjng47HRkbTh1ZyaDjI702EiEqiZ9dqKh3oWiwlz09Unw&#10;yFcU22ZPgatUD3d5LirrCuCuyIXFKpUscbDkp/DvyumAVdS3Nv6NmRrTpHRwa301oyjPv7WG7EDH&#10;cy2CndS9lFqwoqJQ6W+hxPUNRahvLEI5aWFXczdGB8Zw+dJVlYf+3fff44eff8L7n36gbrrFB3ce&#10;64cO8vdozKTCDeW1KGOEN2RKo/08dNNZSkgtrTYLZU43P9NNY5/BLOlnA5nUQUoWmc3kpmMX8VmV&#10;esoxMT6Ds6cvUO9qeK5NaGuuIcK7laZLTghUi1wFBdnIMTHA2TOgz0tCtjkRcamBCIrYg0hZwSbi&#10;pGpiERzsjQwGgfhQfwTv2g5TahrWl1YxPjyi8n5PnzyBG9eu4PyZC9j21Xa1iCddSr558436+ZVz&#10;55GemKSauoV4B6ClronX46LWrMfp0yfhKCyg9jSpxgGZOj0S+f6xqamqaZ4ME49NTkSMZFgV5MDi&#10;scFIJNabjWjubMfy+jqW1g6i2ONBYFQY9gZ4IYWoG5IYhW2+exGeGIb9/jv5vrKnzPeJCKDu343I&#10;yH2IiNxKtrEP8bF+qK70qHwEmy0X5rwERMduIcjEkGprEB8VSGdOJZuiVpY01dR4uK1FdOBSlV/x&#10;7NlTPHpyjw78RA0L+ECQ3FhbxWBDI2Za2jHT3IYJOvBUbzemBvswQsYyMdaBxcUurK/30YFncf7C&#10;IQaia2qX5CVp9NGNVcyvDn0crfLi5WtIuxxJ0JCCevnewsIKH2w36mqbSPe6GOErUGyn8JaVw2Ir&#10;DOYclNfWYWRmBpXUj27SP5mZevfOPVy/cQtnz32sJZbV53PnL+LIUVL0Vy9VjezM3CxW1laohdew&#10;duQI+kdHcezMKUwtzKKtpwNNpJfTS6QYgz1kAQ3olQIHUvHubjp1cyWqawtQWZUHp4toyptWUW7i&#10;jcyiBsxFOc8vPSWRVCaeupdIWhBNJE+jAyer/cOMJH/k8yabc5JQkJ+h6jlbGsow3NeOxelx0h4T&#10;kuOi4LDplQ4qL7ejq6uBziFZPxF8yGHUlxFoo4P28lwbiKqd/Hk1NVJzQx06G1pIa3mO5R5G0B7M&#10;To3CU2Ln1x2UCx4YSN1NeXEwWUj7ipPhKXKgykX2Qqe8deMOpJ2vtMqVemepDpIUVunif4JO0F5T&#10;hx4yocZS3m+7G66iUizMk0qdOoGxUWn+3sKAlot0UseO9mbcuXsbC9R+kmhTXlpD7T2iUkRlfvH7&#10;9z+qkS+VFdTUVdUMul2qL5M136z+3kwKqtMnUyIlIIuSI9NCPUiK7Ruyg9Q0DCkMcil0djOdJiYu&#10;AgnR4Siz5sP3i6+Q4B+IEkch3n77LX7nuV8llRZpcJxMzGefD1HpgnLcHwgWkzLLiXZ04/oNXKQj&#10;x4dHorLEjcUlYWR1DPLt1LZm6Ex8vsXFDLy1CA4LRzydOJH6Nzw2FtEJ8dAadbC4rHDzWRZWuFHB&#10;93QwCLgoNwbHxtHa04WotBgcCGOwMWdCZ9UjJCEMEfFBZBKRtBELwcGNtPhQhPjvRmDwTnj7/JnA&#10;sB/5uUmw5mahtKQIjgIttNoASiSZA+WHAgvBInCPWrQqsqXyORqp/TUwpKfz2Zbi+pVbeP7imaqg&#10;e0oKLR1QPzA4nzx4CP2NLZiReWLtrZgkWE3392NudEzNF1tZGsfaWi8OHu6k7OylA6/j3btvIXkT&#10;y2vLil0U8Ho3SbG+rGDKqxzieLL6e+HiVSJGLaNgE2Toklk6C5hSka2PI01NIT3MoI7MxNTsNC5f&#10;vU707SLcH1GGIY4rWVsSDCTdUlafhd799sfvyiilOkeqdCTZXzprTM3Oqtazl69dxhANcYB6aWJa&#10;aoypi6XDQnsbD6IxEaizoxWNRD7ZCmluqkZlpYNO7VYI6nbZibAF6O1ux9BgB7K0YUhL9+MRgFTS&#10;vfzceGqzWCIXHTQ/i85biJFBRumFSdWy5t03L9FQU40cXZaqwW0mDesm6ks6otSF5ujjqQdl7GUo&#10;CmwmyoKTOEPtJplfp06ewcTwJJorm9FAafGAyLm6OAeD7uMwrGuXz8Lu0EKTJeM2o5Fvj4YxP4RO&#10;aCENrqEObsdt3qNjR46qRBJJYf10SIPBi5cuUTPxXPjeoq+KLEWk7r2qD9l7RvXr16Xk8Rqmp8ao&#10;/Q1ob2vBxQvnMUj9ZzLkQZOaienpKZw/f06llcoERul3dpLaWGb45lBXtrU28v42k00wQBOltGQy&#10;rZ21KK1xIJNBL00TQ/lhQjrlShrlShrvY0p6LPbuI4KlJ6PYYobXFmrIxHii7Agd9C1+/fAzfv3l&#10;FzXgKzkuCdNjU2oQ291bd1BfU0tUq8E3BA6Z6fThp59RU1JKKp2E+7fv4OyZk6isLoO7jOzCbkZf&#10;bx9aeZ9i4xKQkaVFhk5H59MwgMSjjoHeXVUGZ5ULpZQyJTKw3FkCg8mMIgYER0kJkrTJ0OVnI4bn&#10;nMRr0zAoaLOTYdAmqqOnvYYSQguvfV/DL4DaPnyn0rY1lRZYGPDttjQYcyMQRWQudKQgn6wkXhJO&#10;QnfyOWbwPoeiwpOF+iqLmj8lTRnu3b5HgJS+bg/w5MUTvHv/jkH6J5w4fBj9La2YInua6ebBZ9BH&#10;G6+mvHG5nKhlIBqfasepMzO0fZey87dvv4HMEzYYDbSdXBgpFzZNzczRmc6Toz9Vi0arjAyHiZaX&#10;Ll/DDKnv4uIKVpaXSFMzkW2I5UONQL4lldotk9FHi96udtXv6crVKxingbyhMf3ym1T7vFbN7yRn&#10;WrptCAqrjCzRdjyk95Xs+QoqHz56WKU3vnj1HJNEwYGhbgwN91A/96sCBelzNEA06+xqoY6spfOS&#10;7jXV82dNdK5qot/Hou7Dh1f5kDuJSjJIrIsRW0+6m4Y8SwZptB46IkcOja7IpoPdosck3//KxTM4&#10;xIhWX1OFyxcu4DnlRGdbOwNXDRGfgWBoAMeOH2MQuqWmwTuL8nj9OaTnBTyvRtx/8ADPn78msl3E&#10;YM8gmiobVLrjeTr26OAA8k25mBobRhcR0VGoJwVPhzEvlge1sTkEhUQwycqqcBGxaaCDPb24ffOW&#10;Cnaf7pW0HrrKB9fM36t2lqLY7IDdJNPxa/Dq1Rvq5N9U/2zpWNLX97GLpTQHaKVRS3P4gP0+MGXn&#10;4MSJw7h1+wp++OGdSqSRwH2EQVfmH8ksJSnFm50Zx9LiDAMBNTfP+djGIfQOdZIqJ9KwitS0C01m&#10;AhKpjeNJtZNTouDttRemXB1y9VnYueUrspssdPc0qCn6T55+HN/a2ykVRqVqhIgsuqXEJ+MiKfVv&#10;ZBwvnz3H44cPsUbZ1VxZA58de3Ccdvj0ySO1iOcsKYCd7O/qhcuQudQyJ1mvz1GObJXSycxs3tti&#10;ON1uMoI8NNFe3HTg3r4BtQWZk2tmAE8n7aftMmAa8vRq0Hkekd1q1sGoiYeLz6HQoiOa7oOv9zb4&#10;Be6EP504OHg7UTcNDXV5sOVHwmqJgCbNh2wvHQ21dtjMCTDpI5CbHQytRtJAY8m+yAyt4h9GnD11&#10;Ct/+reXxs9fP8e6n7+kTdOAjhzFESTrZ24vZoUFq/Xrk5BiQnJ5BaZJCyZINiz0HiyujGKIWTooP&#10;RwvB7CyBr6q2ivKyEeX1HmwaJoU5euIkfvn9d0aIl5hdXMLk7DydZxyXL39sgzoxPkZjbkV1nYxV&#10;dJDvyySBdFj50GtLPLhF7fbd23c0smuqBex3pEb37j+isdxjBP5dIfKFi1dIB18qNBGj/JHHz/xa&#10;EPnhk4dqg/rG7WsqW+rg+jI137KqEhKnldXThUXpPtmGyakh6jxJ4CCdbqlHTa2HiFxBytiE/r4u&#10;Im8/tTpRdWkeS8uTpMCFpMAt6Oxs4nmnq4l8RkM6Kkpd2Dh6VOmzddL5BsoAGWQ2QYSYIcW8deOm&#10;0pUyNe7U6bO4cfM6DXsWi/M8FmZwfOMwg0QPjXRO7b9uHNtg5CUzKCtHM5FFBl7dIS3cYKQ9fugQ&#10;5ugQ5WVFNEbSfXs2NXYGEVlDB6YmrihFniEb8RERNKJ8NWnw2s0b6l69fP0at+/eUdlbfdRJZfYS&#10;olQVKpxEmSIPbt97hF+oJ3+RirHnT8ka6nD+3EkVmGJCg5CdnIzUqGj0trRgbLyHlJRGcO4EHfhH&#10;RvR3OHH8hOreIV0iQ4L90MPnfP7cKV7/LTXDR/TbysoSA3cmSqifl+bmGIyaEBsdgLg4f2jS4xAR&#10;FsSfp6OZTCUjMxU6Qyr0pN7FLgsWl2dVlVc2nezo+iG11ba2sIyh7gFMUPdXFHvgshfyHlTh6sVL&#10;eEVnToyIRmtVPW6RVczOTVJ3mih3cuHMtyM9IRWalAx+fhwsvFfHDh/n/7MQ4BtCzV7E4D+AlrZm&#10;SooJolYNjb6dOvosqXcNqXcAdDmZZBEFdJQE6I1axIf5w6ZJQhmfQ3ZqDIJJn4MCd2PPvq/g47cT&#10;e/d+juzsMD57BuaGHGQk70NOVjBK7CmoLc9GbaWB6JtGZ41CPgOywxaJMnc68nIYpOkjZR6XkjJS&#10;QPP45RN8+923+PDhF5w/eRITPX1YmpzAGB3YZMxFAnV9nBSlZNBOc3TQmvUYmxxmkF3G6FAvbbEa&#10;ZWWlKK8sQ2VdBSobSrFpdIoGu7CIS9du4O7DR3TeGaLwmuqHJV0W1epnWwMNo4JUtZT0tA4DHU2o&#10;KixCgl8YLAkaDFY34+2TF3gmSRmkjtLLqpto0kZ+f//BQ7XCLckaQp0lG0vQQqihaL0fGY1+Is26&#10;9/AerpECvvjmBd5+/4ZO/46anGhIhD9GbSY1noeOLCmnluHIUt0zNDyA2fkpTM/xYZFqDQ0PYYL6&#10;oaurmwgyTQngQXtHC05RI1bSSepqitHX3YQOUkVpht7U0E7UPkb914vJiWnMzS2RhpczCIziKFnI&#10;2Ji8F42+q1dVVsns3R7+f5ifs0SNJiWI64cOq8qn61evqQL3xqpKpYEnhsfxgsZ44/o1UsnvSX2u&#10;qHUEWfga6O9WAaWtrV7pnVZqvQJqT7vVQn2eQ62dhRK3k452hsFrVLGb82fOoonBoY4Us8xOSuWs&#10;oLMXqaqpb969USmpZ8+e4rUex+PHd2ncBlI4C9rILHIzkjA51I7h0XoaeCPPeVFRW2m2IAO3JLuq&#10;pNiOjLQktVizcfywyuo6Q8M/f/48vv3mG7KcaujphAV5Flw5fwqW3Aw6UzCRnXJKn8H7Voievg4U&#10;uwuRaUiiZo1TWtnpdiAlJQWxkfHoaqWeI0As0MZKCgthNuTiJO/zMd5DSS39jUziF9LokgIHjBlZ&#10;qnOF9LXKy8vFQzpBS30jIoPDqK+LERsRo0a9vn7xDZ2mGClJ6ZidlfZPFxhIWom+/arU9TXPXQpp&#10;BsmGDnjvhD6HwbuqhGxSwyOTdD8Wemp4TUwIyovzYNanqkby2/d8Di+fHWRM2QxSwWRldgx0uZES&#10;e4DnsJ3MKg7FDtnOjKM88YW7OIU2RaZni8ZAL4NshZlsQYeKskIlw44eWUd9UyP6BwZwg2zqyPKK&#10;6mzSWleHbhnGrtVBl5uL/GIn7G4PKutr0dnfgxOnN/DoESXnqaMqpyHfSgmjTUNCRgL1vA82FRBl&#10;Rmjsg4xYDY1NuHzlohLLVy9fIrJVw+MqYITWo6rcSvqYTarpxKGVOVw/ewHl+S7oAxPgSc3FTOcA&#10;Hty+jet3bmDlyEEayiDaOzuUtpWeUFdpyNeI0NI3+e/zocWRhVpL87f3vNFCqwXFBX1kntLw6Mh/&#10;G81y/eZN1V5WtPPLb16pkkDpmXXi9Gk68gIuXhaUf4XDlAIDvQMwG00Y6OvDs6ePFDJZSUvKKf4H&#10;Bvr5/3YaB+n2yiEsyIICr1+OvpFxtDEy1jQ0UoOPq04kra0dyJdkiwZptbPGQDGqVtlXVg+qqiz5&#10;urW5jUh7hFSoEU1Ejx7qUzH+TilwOL6O+08ekJKKjm9RY01q+OD6+DCXadDVFZWorCpHVV05KmpL&#10;1cKQgfqsotINq81MQ57DwugkGvismkgT65xuVBS64Mi1EvWrVc9o2WIq8xQz8J5EQ3M10ui0Rw8f&#10;hD3PQDRIxPBgGYbHPYzogsDHKG9e4OmzV2pvVQr65T2kjramqlRRtTt376kg1tzQTHlwnhKlkU7u&#10;REJsNM+HWp/MRxMbAqeVmo8SRhrVJcTF8rqqUODOQ5Y1GfEa6sX4MPj5+almAQO9I7z/pZDZQ3ML&#10;vM/U22cvnFMU+yc+b7GDP37/A91kC6lRkWQwV8gAGbwuXKRU+JbsawraLN4X0mPfPV7oqmvB1UvX&#10;0NjUwiB3HYtkUBWV1UoG/kjd/etvZHgEA9l6Obi+iJCQvaT+wZRUmSgtlWotO4rMudDRgQuNGWio&#10;tKPAnElNvxm7vDfDhzQ6KTkUqbKVFhsIl8NEelyEjNRoVVZoys8ksttVz+nmxiIG/mo+Yzpspxsr&#10;C8MMVL3wOPVwWLVqNKjRKDXTlYqJNPCZx4eFqmHtJY4itPAaGnmvC/h1scOJ+JAISj0rZqfGaB8M&#10;OFlJ1N+psDoMagJkSq4GgSnR2GQw5aPIVQaj2YrOjm61cvg9I3pTXS1MhHFnYT6pp05tMQz2tzLi&#10;L+LNm5d4/+4t3r/9DsdmV2FJ1EAfm0xO342Hjx7g7Q/fKQcUx5OOklJLLM54gdFRihr+vrRQHFic&#10;9tOrdKN8SzSRr2Wq4QKRTlqzyur1pybxUuEko1jk/RubmklNK+kYbThCNJXFpGbeDNF1E2NjOEZ9&#10;LTOBZ2em/lb8UECUnsQU9X11XSsGpuYwSuQ0u9yoJL3rm55FD5G3s7cfs2QmMh700uWrmJmZU9sY&#10;0p9L+mBLDy9x5IvS1P75C1W/XEnDaqAB9TS3o7OxDZcunCf9Po6B4V70k243NjZCGvTJULiCQgeq&#10;GGXrGxrU6qq9xI7C0kJUNlXCVUXq3lhJI7GpKqsGPotCswXFOXqUE6WF/VSSzjrzCmhwZowOkF6V&#10;e6DLlEUWHaJjQzE+2UckXaNkiOC9yMHKWjsGx+ic7W6UV3mIloM4e/4KjpzYQDuDjLuyFHanA2lZ&#10;aUjTahgQyTBevsbNG7dVCyUJVjI6x8nPXpidRCfpsiEtHoWUUwXUkX7798P3gDfGx0fRPtgGS5kZ&#10;WTTw5KxkpGRm0Fl7+Bxu4eHD+7h89ayqAjt+8jispO9PX5J1vf9OBfFvv/lWzTGO8PVRvZYfP3qk&#10;0m6lrdPGxoaa+i+jVCMCQuGyODDI65hbWKKDHla6V/IPJCVXtuFk2+b5i8fUnO8ZBE4iPPwAHTKY&#10;uj2UdNRFys1zTI5EsTkVS9MdZEKFiIvxgZfvVvhF7IV30A74+u9Qs5kS44JRVJCP+rpqJCTGMTBF&#10;IzwuGlp9pppyKW2a7j+4RgA8iWPHlnD54glcubwBfXYc8kwaOqUd5jyrGk0rRSZ91L+jvT0M9K1Y&#10;IfikpdA5rQX0QwvsZCBpsQn4L//rf8DOLz+HMVuoeAHtpxwWmwHppOaJ/F6sLg2bXO5auEoq4Zbc&#10;ZTrC5Ogopnmc4c3aOLSODkb2Oj7wiZE+XKVB3mRUfCPzXZ4/wWMi25tXr7EyOYPkkEjkpmVidmJK&#10;VRV93MO8reYhiQPLYpVQ379H3//mxHRWKWyQOUwypkQKHeQBHKdxfRoSLo4rEVocWzS0vMpYz+Ki&#10;YtIYK2+SmWi2rChuVUUFKfEILpw/q4Z4v3vzDueJIkfozJeJ5EeoV5vaukj3KlDRQmMrL0chdWe7&#10;UOSZGRQyOpqtdrh5P45vnMTRY8f5gOjIl66QVk/g+/c/qq2yew94/e++J+pdIi26qahgY3UtaWs9&#10;umTEDOn/Ain++voSmppqVM8o6fg4QAo+RGrcPdQPp8eNvAIrtHl6mJwMlmUOFFUWwk2aV+gi6lPn&#10;t/EhF5jzUEJ67TGb4MrLQyXRUFIOS+0O6qgptNfWIi0hBlHhIWhprcHC8hiaW4jERItcUyJc5Vq4&#10;q42wOPTIt9tQU99CjVoOrcmEbKsZOosJGaTSoQmx8A4NgZ6fV09GNj01q7YHpT3wKM+72G6lbj6E&#10;FgYYiz4NpU4LrPk50GZqlYE2yijU2jLoS/JQUO2Eq74cOTT8AqdLsbD7D29jbokBlCi+ToTvGxpB&#10;DQPbRQa2w7zPEjDPnjiJpIgwDJDBSfuZU6dO8/l/r6ZbyirtOP8m3D8ErvxCpKdmQJOpQxlli9Sn&#10;y7P54ceflKT45luytG/JNJ7eJxvagNGUSgQOQnpGJEx0qsBAb9jzU9DWaEJtlY5BuQwmcyL2+n6F&#10;AxG7EBznjeAoL/gH7IJZxrRkpCKUqBkVF4/Y5AzEpGZR82vpkAdVS6KDa2tq2uDDBw+UZJLGi6Xl&#10;Dt4XnVq3WVpdp+1+UEUrYUFBWKZEuMXf+4a+UeJ0YvPmzcjQZCIwKAQjwyMI8vPFv/zjf0ZMTCiZ&#10;ynFe1zc4ffY4BieGkM5AnaDTYNPY6CxGhsZRV11FmC8hfalDsTUPM0ShOSJVV1sLBXQ/LpPqXDh9&#10;Tn24IOHjZ9J65wEd9KQqBJgYHEFaTAJK8uw4vLKuKowEJY+f3FCLMDLUTAaASaLIv+fEn46fVRMB&#10;fk0nFeSVyQ5KJ8vC199QWg5ZBFsnQtvtBWhrbVLVJvX1NUSAEbVaKts8Hn5PMpteyirxmQtoqG/C&#10;zPQ8VtcOY2p2CUnpWsSmZSEimRGuoRU949OoJVJYikhPi0lf7cXUk8/U+QuVe/H8JR/MDaWHhTrL&#10;Ap0Me5PV9vt3H+AujW+kbwDN5aRSVTWk0uVoluqSgQ401VOL6vXobO/ENIPExumTGJ+dhpaoml9k&#10;hzbfQMTi16UFqGqvRjGp2vjcGMqqSTlL3aRvRGdbASqsNrjz8lHnkdVoC/JoQFVEY1O6Bge2baMu&#10;dPMcz9NZzqj2qnl5vA+VxUglEtjcZjhKi1DkKWfgqFRbLGlaLcLj4xGRkABNDql7vhV1bW1I0GRB&#10;azAig/coOSGNgdKlek2nJcWhqNBCDV/Pa21BbTW/zyBfUVFDZK9HcVkFzCVF0JI95LoccFBTO6sr&#10;1HvXN9fiJOl7eZ0HzV2tvLYGtHT1wmSzoZ60eZjBUdoar5L55GSkq9Ek3WRFR2hzssD6g3RtefeO&#10;YDKq+nLn8Nm5il2Ual2UIDUKhX/6+YPaIvvhx/dket/jyeP7fOay/32UFDYFUURYQeCAAMkc247E&#10;+P0MPvuI3ikoKc1CakYYgmN9cSByLyJSg+EfSWYRtAtJKeGIjZcZUaFIydIggUEjJk1HudKmZFq2&#10;LhsmUuQGBsalxYPo6OxVAPPs1SP0D/Ugi1Q5lX9TR8YoAw7CGCSD/H1x9vQJso5XlHmPif4x2LZ1&#10;G7Zt2Q5TrgVrywexc/t27Ni5laBzkED2DV59+xyv3r6mbczxmeqxqaiggDehAOacVOQZElEhlTpS&#10;hD48qJx6hK/PSIOF+p46cZoOMqlWRm/du6ual8ubfUPN/B1pbQuRRxubQj2Rj+nZGUWb71GjigPI&#10;YoIMDZMJBn8/AOzfOwSBhSYfOXZU9eeS2Uiii8VpZWrDLx9kkDhpfksTyqkTL148Re3RSJo7hvv3&#10;b6muhRXlTqLfNNHiOB/eBayvHSVCH0RXRx8j+RtVChkdl4T0TD0SkjXI1BmJSJUoKCpFa2e/Qqg+&#10;BqVbpG5S5vjdd29pEGQJP/6sVqVllV5GzcgkR+ng+fjhExwhWoz2D6K+tAKtNORG0trO5iqVHtdI&#10;bRsZHIyUhERqzkZ0kz55KkiJCmww2/Lh4PnmFuXB4rbBVl4AN428tbcNeiKz3mhALan5VHcf6p0e&#10;OAwmajcLTBodabUF5tRMRJC+2nNzcXRtmXKihtS7mHTaiIqqOrjJKLItRhgph0ykctmUSwZzPprb&#10;W1FZUwtbQTGytDkIj4hVRSg37z6kg/VAx8/Jzs5FMfV2RVk1j1Jo0pKVDJGSyzHKgjEyM9lyKyku&#10;pRQog40OlU+dbir1wOQuQb6Hh8sJu8dFVuGibChFfqGZhtyA6sZ2uCprUcZzcJZX0KFr0dM78HGA&#10;dpEDupRktNY3UN9ew7VbUi32knR+HSZ9DlJjEnH20AY+/PSbyjV49PiJahrXSocfnxjDs2eP8OHX&#10;H3Dx/EkVQAf6WuHltQ1btv4ZPj47qMvFgXfCx+tLaDS+0OdGIM+WTnQNRmRKJAKSAhEQ74ewxACk&#10;6qIRT+otedEhkT5I0iQy8KeilCzr1bvvcOT4MfT2D9GmlsgE6lBa0cBnW6eyCE9dOK3WP1xkCFEJ&#10;SfAODEQsg2VCQhx27dymWgK//ob2RYAr5f36l3/+Z3z218+x+etd9J0naO/qxn7v/WSiZwmK3+D1&#10;u1d4+fYVP/ctJihzNoX6b4fdksYjGTnacJiyY9Da4KJ4HmF0OI7Ll8/zje7iyJGjfFjj6O3po5a9&#10;qMaFyHbR+x++x7vv3pCqvscF0mW3zQ4jUcFOlOhlZDxL+vPg3n28JwWSr3/4/r1C2Z/pDHL89w78&#10;o2qL80q00NKK6sH1vXTJkBRP0mH5Wkagnj1zglTZgfpaJ+lPMamdTJGrQnd7EwryjZQEDpWNdPv2&#10;TdXtQ2pjL1+5jtm5BfRRNw3ROW2kyd0trTR8E8x6I+ZmFmlAQ5ACjxIa1Dmi9/qRI5CpED9L2x2h&#10;+TxE30vN8jTpsKx8S57xxYsXGShOqXzjSrcHLXTiWjKA2vJCPhipk05T9aVRkaGqI6JoHqORCEn6&#10;LwkHhW4X7GRAFlchcoospNJ26AtyUdpQhXSDlkFFZuZcQ42nCvqMLBgZ8R2kvZWOYjpwFkyZ6Sgp&#10;NEGTFQ1PuQ3FREGzNR/WwmIUkSrnOZzQ5+cjh0cNqfEoaffk9AyOHt1AX/cAhnqGEB8Zrzp/DPDe&#10;rK6tqy20XjqUTDHUZmVjlMhXUuKELjsbx+gskgjy4adfVBLK119uRom7DLVEmEzS8gyLBenU5ylE&#10;XqOzGCXU8Z6aahVUzFoDqnlO02PTaO7pRWVXJ5xNjajlNfYNjuIR2c306BDydDpMDAzhyb1HmJmc&#10;hV7H6zTnqqHnITt8MFLbhf7WfurgERxcWcHiwqTK146J9UdaWhQWJoewOjsMU04KwsJ98NfP/hV/&#10;/stf1QzjffsPYM/efUhOp0bXJGHPgV3w9vdCYGggErXp8CHaekd7ISY9iHIiBdGxAQiLPICIaD8k&#10;psRhcnYOZy5cxeDIJBlAH+YX13D63EUYcnKRlJGBbAbmFDIuv7AITC+s4trN+/Dy8UNIRDg2b9+M&#10;sKhgBEf6833DqZ1vk5m+UaCzbfeX+MvXn+Ef/vGvqr/cvUf3sXpoVSU8PX31FA+e3sOj5w/w/Jtn&#10;uHnvNjY5LKmII12IjdiNgrwUlDl5gw2pqqLm3JljvDEL1MHNaoZpCx+89G+S7SJBUUn7+/EHUhU6&#10;8S807FfPX6CjsRXr8yvobe1AIY2zlpFnuH9A9T4WhPrx/f/5hH7JB/7m27eqYbpsPf32xwdqp7s4&#10;c/YETpKWHFxdQUNNmSrpchXlQMZmmCWRPT0ejfx+c10VtVIpaXQeZFaOOJf0nJqZnSebeKlae0pz&#10;eneJB6O9fWiXyE8jXGAEPX/uKpxuGrzdjrN04CfUXcIERIP/PY0XJxaWMDs3S/ru4XmdInW9rLZS&#10;3EVFqCtxo6qkGNVlhSh0SBeHUKSlx0E6+09Qn09NTdGpC6DV6VFJ/V1aRYRrpHwh7TZT+2bkZRHJ&#10;CqjHXajvbEUbEbub7MEpjpilQ7Ymg9degDqXB8Y0DWZH++EqYUCwaWB1kArnZkOrJ72uq2P0ryIi&#10;1KKwtBRdgwM4feECHhCxJONOVm9lwuT0xDRWl9fwmN87fPgINaIJAwODZB7f876fpQY+pnYRpGl9&#10;TFwcsgUFqdeseTbER8Vh65Zt6B0cxBp/b39QIEKTk+FHShhExpFFimx2uZBJhhAdHo3s+HTkpevR&#10;29SOTtpGdU83bDVVKKWdbZw5rxbNZHuthHKhq64RFfYi5PIaM5ITeM/MyE7LgPdn21BhcKCxrA5n&#10;T57DOm2iiIHPy2crAoN302G9ERZ4AEUWHYNPHL78+s/44quvicA7sHXbTuzctQde3r7wDQjCfl8/&#10;7KJD76RD7/PyIUXORHBiJA6E74V36DY6ZDiSUiORlBZOGhxH2ZOldHsrabLIhkxdLnJMVt6PLHz+&#10;1Vf4bOuXSGLQzTDlIiQmHn5B4Vhe5T0lawqjtg8JCyLri0FCShRpeYTaLn333Ws1QcKLdP2rvVvw&#10;X//6GVbXD+HND2/oxHdw8dIFnKdclV7mj+5ex0tKgwc3r2FTVWkub0wAfPZ+hiBv3hSXDSP9rUjn&#10;CWemxiItLgr61FTSwXIUWi1qdVrGb96mPv2GVPpnIuM3L1/gIaPm1cs3MNY/gZ7WbvRT65UWOVU6&#10;mSXHiBZG86mRsY8ILCvR4gg8/jsHps6RVWopmujoaINMWpDpAQODHUTUegz2dqG9sYF6vVilQroK&#10;c1BUwIhOpHPk52Cgu40aaUDV/0qXfg9piTRSv3P7jurN/Cvplqysukukt28JUSwfF8+cwbPHz9Hc&#10;3IGRsVnUNrbB4nBglYb8Hc/lwSNpRPBxPOqn45MT//7Hb1hZXuG5djJQnCNa30RXexs8lCblzkJ4&#10;nB9XD2vq3KhvYjAb60drRwvaOtvRQLQqoQPm0VBz8vKgMeqphU3UwUUwlRDBjJnIMusxvjiLVen9&#10;nO+AmdRXWgyVMMDYiUZ2oxEuUvAqIra90EAqSvSVhTCnDXaHFUMjQ2oLqJZH78gIzly8hMtkI5Jc&#10;8+HDH/iewVLYzvUbN3n/RZ78BpnOsEpEk0kT0u5X9meFGcki46Mnj+DyuEmvc/CvX36Fzz/7Atvp&#10;FD6+/mjmPcgn2sakpyGRKB2TmYlkInAqzzE0OUnp7CTKFn1iBor0eXDlOZAr11NFVlFcRNTOw/TS&#10;KjXvBrrJ3srIHpoYZAvTM1FJtnKQ7GaYzz8vMwsh2/ZiqqkX3Y0diuInJyUTUXfSAXepNrL+wV6I&#10;J7rps5IRFHQAf/niT/iC57tl63a+fo2vN2+lttyNr/h/3+BQ7OP5H/ALwI59B5Qza/SZlC/pCIs7&#10;gAx9LDS6JKRqExiEMpBICp1l0iOngFKEIBUenYRE6vGYpBR8uW0L/h//4X/B7sD9SM+lE/M+BIaE&#10;k7UY0c+AGBHFQEAGZrVRnujTycTicP3KRdy9fUUV44THUX8H74OXr4/aOv31j5/x5Nk95bh9lBOd&#10;leVYGx3A+dUFnFucw6astADkZEWQlsXAf/8OeO/aQcOzw2bKgEETBxujjXRKyM/WIT0hGslxkSil&#10;YfbQSHtIfQa62jHY084TuEW9cYkou4H2pk4iTzlOkHZLuxMDKXWJzYHhrl5cv3RFGYU4sfRH/u8c&#10;mMcvpNBvXr9CW3OD6rzR1VGN0eFWlBORBro7VSBYmJ7keViJxE4U2vToaKmiTixBVmoC5mfGGfHm&#10;4fYUobzMTe1+Emsrayox4Sca7tzMPJrqm9BUK6V2/R+rf376FctSq9w1iGZq4BZeW1l1Da7fvq2Q&#10;V/afZd9ZLaD9nSP/IqhMWj8+PoHu7g7S9POYGB1m5DeRzRShzONUySh1DTXUe054qt1wEVVdFaWo&#10;amhAbUMjnJ5SInAVivi99Fw94nVpMBSR1jvzVblbNp3aTh2ZRupppMHY7Q6UkcoW59Pp6RQ2GlNN&#10;NYNZuQVGSglLUT6kR5h03pBkFmdxIRr48GW/dJj3TirQZEvoxZMXePvmrdL4Mvr17oP7asVfAqh6&#10;RmRK4ry///672gIUxiH/Tp07h/QsrWINyZQCXtTfyWnp0JM2J+m0SCDVjUyn8aekICItDV4REfCK&#10;jEBgbLRKeXQY81Gca6WG1yM4NIJ0swA5dHwd9XkOA77TU662ND0FhZgmEJyZmMRMfR2uyKib5XnU&#10;l5SgKCMbPaW1sBosCAggqgVHEM2SEJ+ShjRdJnIZzC18BlmZqdi5Zwv+9MWf8bn0v/pqi3Lezz7/&#10;Ep9/8RW27tyF4IhI+AYFwYf6dPcBL4XUGdT60qJWhoonZ1ITR3jTabVIyU5DdFocg1Q8YjOTkWbI&#10;pUPrsXnPAfjxOrd77cH/6x/+P/jf//y/Izw+HAZTDh3VgDgGro2NE2r2VHRUBHIYIFKSomDRabA0&#10;NspjiIwjG3Gx3ginzs7kvZunzFlfWcSxlTmMtjXBkpSEGgLTcn8bNqYHcGF5HJtys0OJtEGwGNLU&#10;9He/PTxhfkChWQNNYhiykqORRscVNBnobEJ5sQ0lBRY47TbVZM1mJGUzpaC3uwGPCPVPnz3BCZ6o&#10;VJjcvHYda0vLGKOOsTGC1jo9GOrswcWz51UliiR1/H2zOzGcX/i9B6TbhxYWUFpoQ02pA801NMAq&#10;oklfO9aJdudOnscl6o2OliZUVxQRfQtg4vmbDRnIpX5Jio9C30AXNfQsKXQThhn5rLJiy6Oj7WPx&#10;vLSxydboMDMzq3T181ffqgkT7b2j6BkiixgaxBIp/x0atSSifMoek0MSTmQxTQ4JRFKAL72n+/q7&#10;sbK2iPnZKRTzHklrnV7SwxreCyPRxSx51C4rnJUuOKh3q5oZRNra4S6rQDUpmbumEs7qclg8hQqB&#10;8xigCiuoj8tc0MpYUHshrEXFKCD6FvD9nHTgnMwM2PL1mF3oRU2zEwa7GRkGHTWwWdUcy4KeFBqk&#10;JMQjMkLqVVMZ9BpQU1aFjIRUlQ0lmV7ffvcW9/82YkUa7MlK7k/Ut1euXIVMlZStNAlikv76kvq/&#10;ndp1bHYG3b39SExOQUqGBomZGkSkJiE8LQUhpNDBiYl03Ej1mltcjPCUJBhNeainjm/2VMOdX4TK&#10;qlpUtrQimfQ6jdeUw+BksRfDoDehnue4NjSC8wzWF6fGcHxyFK/u3MTG3BwK0zJxZnoRRXl25Obm&#10;ob9/GGNTc3BQWwcQ5fYFeGHfgX1EXz/4BnrjL1u+wBdfb8GOHbuxe88+bNu+E//1T3/BXjpsWFQ0&#10;tW8YAkJCERgWDh8vX+zftg1GfQriEv0QFLkP//T5PyA8KRq+kUH4WvqBxQQhMDGcwSqbQcuIbfyb&#10;XQF+2B3khf/82T/g//vP/2/4hnghKjYS5eUVtD0rLlGSiZ3XVlciPYlUPCMRY7SB0xMzuLZGFucp&#10;QGzQDoJmKnoo61ZGpnBycQX9DO4NlDSTDXU4Mz+OS+uTODJNsDg+gU0hQZtJNQ6oOlBtRjx0mmR6&#10;fxyM2mQkRgcjjVFCvucg5NcQOUpLxHhyYc7Vqc71ZURFKarPt0i3vQbcvXcdH377GUdIP+d4o7+n&#10;Qcii1cGVVdhJm8oKStBR24zFqXk8uPNAbdyL46pxK3QSqZc8T0o7SIRPTwijoeXT2UrQ/f9j6i+A&#10;JEnzLE8wReZ2d+72VvZ2tmVmert7erq7qrqqkjOYPZwZzd2YmZndzNycmRkiwgM8PJiZmTkSIjEy&#10;K6sSKhmqeqZn7t1TrVmRCxEVD3c3N1NT/d7//Z7ap/9v8yhz2h4cPrQf7zK3/fD1d+JN8OfPnhbX&#10;gm2lSwnrsCZZ0TJEUaGJ9qEj+/Hk7cfoHxZaAMUQDUUR9gVZgDqgblAgxEGwe+cePHvnA5xnRjl0&#10;+DT2HzhLlzqOI0eP4yjz/vNPfseB/Sm+INILV8KFe1iFtX+//OpLcRNuFfuOg19Y8/itp28yf0+J&#10;pNFP3B3vGcA4CSQTD8FpVRKbwszXWTh5PNMdbWjh7xrpMp29A+gbY0alA7czw7cM9yLJfKt12eDn&#10;++qaGEW8sw0BHu9GunorY0ErHSvTJHQADYuN35qYn8LC4tVEvEjYzYiQpft2Y5DnLMhqrzUJbXOE&#10;Bb4ckEsVGBsZI15GxRX1hQtUH374sfiRmZCxE1GeT+bOtvYuGI1WFOYXo7yoHDaz0FurF8/efg8P&#10;HjzFDDNsE7Ofx+FFilk4SSdVu1gsYjF4wzFozVZoTNynphYEWSiMpIUIv7a1tKG7o5vnKY1Nm7fh&#10;2Ucfo5HFyROOopGk1t7dQ6HHMT44gNO79+Du4WN47/xF3D66H8cYkbYxzhnKazDXM4Lhnn7Mzczg&#10;m2+/xfHTp6DQabE6Zz3yi/KRX5CPdevWIK+A6FxcgDXrVlK8xZA11IodJwtz14sdOXVGg9hmx+Pz&#10;IhgJwu21i7OxhOYQfr9JvACWV7AeuWVlKKiuxmvrlmFN6RpIqBuNxwFzMA4LKVNu1KNaVoMNJWux&#10;dOPLkGmq4Sax7iL5nNi9Hx/wuAmm9cc/folRxpDF0Qk8PHIMN3ct4g93ruLirs3Yyih498wJXNx7&#10;EBdIS48vn8eZfVtxfOc09u8Yx4lDm3Hy0CacP7UD924fxQtulwwetxxCt/5o2CoupSjc1CyXVEFK&#10;HAhxsMWIdJl0FJkUT4zLinjEj8E+VsmIT7zNUFjSsimTFG9FO3niEG7fvo5vKcwD+/YTrT8Useut&#10;p29h7/ZdGGrvQxMrVn9bD3F4Ec8/ei4K+C8u/DMx4zpOHD2CQ4sLCHuNPDndOLBXuOXvKOY3zYnT&#10;Ed99+xnuXL+LY4dP4iwrVB9zZDsHTyYZR5q5d6CnHe3txE+6cWs3qxr32UdhB7w+hNw+Zno/pBXV&#10;4gr408zmTx69yRx7GZ1dQ2hpGyR67oawTtOt23fFCRvC1egHT57gnXeFiQgfUshf4O79Wzh38TQu&#10;X7mE0+fOMqufxpmTZ0gL0yxUKaRdITT7idGZNrRRZMOdSUyOtKFREBizUdtAH8XYg6GJGfTQgXtH&#10;RynoHrpvJyKtTQhniaPREDR0tBTdupEo3shIkGS8CTen6eC9aKGIh/k8dp0aBqVEvJc14tMjIbQW&#10;YhVva2NGpuv7iH1yrRwaoqJUKqcLlSHgDzFL87w1tcLJ49FMsQqfe6vVetRQ1OuYDTcWlaC6ph4V&#10;pdXIW5ePgpwi5KzJg93Cge2NoLKiDjXltWiokcJu91C0UeiIfiZirOCgwvpIEj5XLJZCkMXCwYzY&#10;1tkFjdEIndkMH7Osl/uRbetkFs4iQNEn0lmkW5op4haMjw3h8K5duEZiunXsNJ5cvYw7588zPzei&#10;OrcU2gY9x6oJ4WBQnOQfiRPJDVq6qAomi1nc6pglS8rLsG7DOvzjr/4TfvXrv0dxUQ6qyvLFNZHc&#10;HBtWOwuNTkPhuhCKBJhnDVCaapBuDpLgRsW+YBoVnbe0CqV1DXhj3XK8kfMKKtUF8KYi8CUzsPn9&#10;4ky2IMdcXvFa5NashdpUjyDNcN/sJjy8eAXfffkVDYrk+d//FQ9u3MQZRrWb1Mi94wfxntAy59ZZ&#10;/P7tB3jv/h08uHwR9zi+bp4/gEtnSK0P6NLvnCcJ7cOdu0fw9tsXcPnyHrzQ3hZAwMewH7bwq1m8&#10;U0ejbODJWoe1K5bCatQRee8QB2eRoVgNWoXYD3iov4vutRUjI/2YmZ2gYBjo6YAput/Rwwfx3/7r&#10;f8fbbz7DXlaeb776Fh998FxcreHS2QvoZxWPEV/bMi04xCojTNS/c+MGbt+4hoP7duME/36KbiRM&#10;lD9yYCse3L2M8ZFBZuABCAufXTx/iYM0icH+UUyMT7GQxNDPiibMEmqMBSiSEN2JyMn82NSSFlcn&#10;aGkmktIZstE4Yi4vlNW1cHBApyIR3Lx6VSw2k8TqKbpKW3svhJUShemDwpRJYare5evX8eTNRxTx&#10;m3j05B7OXjiJR0/v4hmz/7FTZ3GUtCEsinbq+FHMDg+hky7WFk6jt7EdvZlWUseo2ILUYdOhk4g8&#10;MDVOsfZgeHIMXT3EYkYUAZWb+P9GirR3agShbIJIakUwE0e8jW7b1YIsRZzuaEaj4MYZFopUHF6n&#10;BXXVRbAYpQgFTBSPGV6PHB6PSlwzyk6KUiqFtXHp1mY3i7MaSm4WDQevRVjBzw+9zQmp3oAGbjoi&#10;cT2/VjbIUF5Vh5LiCqxcvgb5uUUoKapghixBKQdzdW0D86caDQ1KWGwuOLwBNNDldSYrAhSsUqVD&#10;RSURVWsUvw9ToI2ZJjqxHfnFJfxdNaQKNWTMwUqdEQbSQTieQiLbxGLWga0L20l189i9sIvxbQG7&#10;duzG9Wt30NHWh5KCapSUNqC2Vsp9kEOuVMHC4uFmDPQI12tCIViEO7EobhMRfsXaNVi6Zimkqnpm&#10;4bUoyM+BvL6Gx4UG5vMgyOyuo/jNViOMVhVsHg2LvhUnTh5gbt0tXsco4XupqJcipzQPy3NfR4U8&#10;H5u20w0vXhZvBbxx9RIe37kBtUpoKF8Go1ONFAX+/tPH+CNJ7gdhHWnSmnDn3cfvv4tHjCbv3LqB&#10;dx9dx4dvX8Nbj87h/h0Wq2snuB3HA/7/yf0TOH96E25fX8Tduwc4xsZw5coCrt/YhUuXt+GFcNAk&#10;9j8SKnY44IBCWiu2EhWmelWUFKOa2NDNXJIlg1uJYUadEkpZnejCwsrx33//FX736XN0dLYQxXwI&#10;soq18QSI/Z0ev4lDBw5h08wm0YmvXbsmTrMUsHkLc4+feUy4T3Wot19cVvPimZMU7G5xGc1uInsm&#10;4cX+3Zvx9uO7RLtWUeTCv4f374ozxO7yYAl37OxlXhXu8Oll1W5KBTmo/US6CGIJPw+sHx0U8TAF&#10;MtRKAfDEepiRrGoV4txfq0ZJKmjBQGc7RgYGcOTQUfEij/AZ6cTUDHPkgvjx0/kLF3Hl2lVcv3mN&#10;21XcunMdDx7dwb3H93H+2kWcvnQS+w7twIED85geZY7z2ZDggOpO8LmbuzBEl+llpu9ozaC7vxOT&#10;W2fQPjqAtu5mvsaMeNN6nBTT0tOF7vEh9M2NiBM7wnwfTW0UazYJs9eKEL9PtTTSKfx0NTodC1Yz&#10;fxcOu6DV1dHR9ByMBjqsEomYTWzzs5NxJOoVbp1zQVqpQn2p0Na1FkWrS1CWV06MljMfm0XkVVgs&#10;kFktkDMz17PAldVIUMaBW1hUhldfX4a163JRybxXI6xqwK2EhVC4cisIUCpXwWiycRzEIKmXo47u&#10;W1BYKv5tcUkFKpg9sxxLLczxQt5cvy4HpSShSrpaPf9WELKWyO6PRFnkejG5aTOsHCNKrYEidMPt&#10;Y/HNkPwyHVBobCgsZz5VM78qtVAZzNDT4eV0do3dIf7f5PbAGYpAZ3eiuLaO+FuG8vpqrFq/Gq+9&#10;/irWrFmFBmk9CksK0dvfh25GEzkLnY751hOywOrQiRdChXuaHz99guHxaRTxPZTXliO3ZDWkmnKx&#10;gcSRPfuxaXwM25lR92+ZQ2siCIddQ2fXMtKEcGT/Hly7eAEff/whhIX2/vQvP+CT5+/hEcfSmw9v&#10;4J13buDNt87h9v2DuH3vCN597yree4/ifnYejx4JPcRP4gF/d+7sJjrwThaMzRyDO/Hw0QG80NPV&#10;KPbyjROzhBXt1HIpWpqaKIQMdCoNJFW1qCwqhYQ77rAYoNfImeeMIkp3tjXhhjCYb9/C/v376LyH&#10;mQEnKcBpijjLfNSIHfNbMMosc5sOduXyFXz17Tf47xShMNtq3549FDGrn8uHw3v3ih8RTI0yBzZF&#10;0dUSxdhgCwdgB9Gzn1+HxMvt7773Jm5cu4Bzpw/h3t1L+Oj5M3zw4TMM8HGptCBcopxPh2TKh0w2&#10;Qryyo6cliU6idZKDsyMUhJ9UEfHYeXBZnZW1/F0QXek4eujg7RT5Fu7z7fsPcP/RYwiLkAtXb8+d&#10;u4i79x7izLkLrMhHsHvvPnEx8uv3ruL202tYPDyH0dlmInEMc7ON6M/aEXVo0ZNKYayzB31ZYVmU&#10;ZubLsNhNoamnBZ40Ubq7EcNDzcT3JjTzeI4KLVCvX0LP7CDSvc1oocCjFGmUgjU49dDZNDDTxSMR&#10;rzgHORYPirSRagoj0xyCN2CAk87rcql4DsPYzEHXl+mDS+WDrFyD+mKKd2MdqjZKULmhDooCCTTF&#10;EtTklkNZL/SH1okuXE8RCxefqhVKCqVKFG1ZdT1eXboK65iJ6ym2GoqurEEKiVaLWhkxU2OAy+qG&#10;UWtCDd05J7cAr7y6hFm0BKvXbMCKFau4n1m+x2kk6cTFJaVYuWotfvvK63jx1TewfPU61CtUcHsC&#10;yKaa4SMxlDDr5pdVobCS+1urhkRtxtL1efjVS69inbDUCx24sk6OsjoZKunm9UYWHzq5wmqHnmRh&#10;9AWhJF2UyRQoZvYto0Gtzt+Il5e8gbUbNsBoNrDwqVErqcPQ8IB495daL6NzM06yWLaQfN794F2x&#10;yeDnX32HEAmurqEG9bIyZmcJZkYHcWwnI9fBw7h4YD9O7Vzgth0jJNJ0wIvRtjaM9/aQ8i7j979/&#10;ToT+Bv/lv/wIYcG52QlGhMMLOHNhEYePj+HI8SGOr2lcuig0pZjFrVvE5TsHGdcOczvCeCksl8ti&#10;cG0nHZg0e3keLzSlA5DUFlGsDairKiNe0V2JOsLFDL1KCxlPXG1ZBcryC9EgqYBCXgufx4a2lpS4&#10;zc3NcDDvxUcffYSvv/oa14mjQieKdiJr2OfGzPgIv9+JHaxM+5hnHj14IN518s577+Hm7dvo6WS+&#10;E26ponDS8ZD40dBgdxN62qJ8g8x4/cL3WZw7eQSnmYPPE10vXDyBp09u4Xe/f0asvUeRbcH4RA9R&#10;OUDxyuHzy5BtcXDQ69EYtSDOLJ0iivYQk9r9dF15PQbFCRW7kYoG0E7snxZ6QNPZDuxbpIDnMTu/&#10;Exev3sS9B4+xsGs3C8QILl25gXv3n2DP3oPYvmNRbNJ36spRHL+2B1sPDGHhQB9mNgvtY9sx2GnH&#10;UEdELAyzg4OYGRrEAJ3HqFVDr1chQEE2kgyGBtvQ3OgVG/EJ1xN27lzE4v7diLVF0DnUhi6KOJ0K&#10;IUhHF9b40RrkMBqFLpFGFkg+pk34WCnDvJsWF+ASVrVvao6IjxEanvssXpjrbTBW2yEvNaI+VwlZ&#10;jhT6AubEMi08tTq0mXwwF9RCVyYsPMbBLJOhQieHzGYgVqtRUUNcLWEeptPWcjysXp+DdbmFooAr&#10;ia4VFF0Ds7Pd7kV9FZFWokQxsfvllylKoveq1evx2mvLsGrVOjhZrLWCW1PwDXRpwdHzaBCr6cav&#10;LVmBorJK2Gxuor4LmVQrRUKnZQbPKSqngOVYsmo9fvHiK8gpKKKQZKiiy5eysJTxq41uG2xphUTo&#10;QmIVroJ7IKWQJUYTylmI8mprkV9Tg2Ubc1BUXQWL2wW71yO25lGzaCm0GnTQhYWFwS1OMzbPz+Hg&#10;of2kvPv4+vvv8Kd//Vdxfr7VZoRKUY100osjiws4sXMvHl++hrev38QTYvFjuu1VxsBzuxZxcvt2&#10;HN+9iA/fewd/+OwTfP/DH/Ht13/Ae2/fJyJfphkdw+07h2mEu3H+/CypcjfOnJjF1k1tdFzhXvi9&#10;uPPgKB48OYsbtw5z/B3n+N9O89jEbRYvNNQWorYyF+XFG1BZUgC1tAHS6hpYdDpY9VqKWFj2USVe&#10;9tYbFESOaqg1MoqlEXv3L4o9hp89exeff/45bty4Ls5DPX3qOFqJg+1NaQqF+S6dxCQr1emjhynG&#10;bkyNj/PgzPNgvC9OFhBW0WtMEnmjQgPyXowMtvJxKWye6kZH1o/5mV7cvXEaT57cxZOn9/DpZx/h&#10;o4/fw6eff4K3nz3Fws4tuHDpMKslKSIqZRVVozWrQjoiQ2ucOGluQMbvQFsggLjdBrNCxiLlZ4W7&#10;ikf3HhPH6fwTg4wRDub6Cb6PS9hz4Aj2EqdPMW+fuXAF2xf38nnbcPTYSWbiU9iydQsmJsdx9MJe&#10;LBybwlmegPtPj+LA/n7MTASxfUsK2zcRi5l7R7o6MT8xhanBYdhY7S1aOZG+A+N9w9g8OoyEz4om&#10;umwTC0l3RwvFmKFwKchOYWUGHpeIHX63gQNbaNhuQYSFMRVhMWpKYaRXuNGhDVNjI4wq4+IFxxYi&#10;dTt/lowQu5VG6Go0UJVrUZejgDZfg0iNDZkGG8Z9SewZGMXeniG0EUn1G0qhKamFjGOgQuhKISsn&#10;qtL5SnJRUZiDmsI8VBcXMmZJmXsVkBJdpXoLqlQGyHRWZkgn5FK6d50KebnFWPL6SixbuhpL3liJ&#10;V19einWrN6K2qgHlJdWQ1MhRT0EWFpRh40ZhjrKA2ZWoqpKgvkFFfPXyXDZCRTevoECT6WYWLyt+&#10;8+JrqKiqZ3bWMp9LUFUnxZqN+aihQMWr35k01ETnBmb7BqMd9WYLGmwmVLNw5lTUYi1RfsmGjcTp&#10;SjijQVg4JuwUvpMmomVmtvgDCDem0drRJfZqEwT7zrN38O13X+P7n7/Fv/63P2Pr5im4TRpsHunD&#10;6T17cXLXfjy9RvFeJQrfYNE/fwG3GQfvnz+Dk3TjC0cP4OOP3sHvP/8Y337/Bb777vd4/sEjPH1w&#10;BVcv7sPVy3tx7/Zx3Ll1FBfP78bFs7tx+ewu/n8bHjw+jjffuYR7D8/jyVvC1ErGtkfHcfLMLI6e&#10;HMcLFaXreSCLxBXZdAz4ZmZcPb/KJKXQq4lYUuJ1WPjscABqpZKVRwGjXocAB5HRoGEGC4nr6N67&#10;dwcXL54TF+j66MP3KbpJtHGAXT53GvuYT9uzaZxlrmyOJ7BrYQfd8xPmgR/w3/7bfyUWXILHY+Fm&#10;RIBuGeeAHR5oIjbTXZq86O9JYKi/GXv2LOBNYvQPP35HAX8EYZFuodH119/8nnn0Ml3XDU+gHum0&#10;hs4qZxbRo6vRCp++Dm1hH5qZA5XEsaDNgbGBPqLuJJ38CUW3FwODzRidSDKfutDZ78Hs1m4cObGH&#10;+fcEc+0JnDt/HfNbt4oXK3bs2I7Lly+jj9l9Zn6ILrwL1+4dougHMTYa5r4K+2+io1MsXhk6WcCm&#10;ByYxNzqJTh6TkMuMvvYMxvp6EHY60J5OiJMxhMWoBZROZ8LirBxhpT27TQWdtg52qwqDg110ai8S&#10;dG+Pywanw8ys62bxEz4JaMXQQAed2sLj1UoxT0Mv1xKZa9FQUIfa9TWoWVmKcIMFC22DuHfgKD65&#10;cxtfPn0Tz6/dxpmZbUjUE9FzK6FhJi0pycP6DatQW1GCmuICVBI7ayqKSWuVqKZ71RKRTVYX6tQG&#10;VDGHNmgsqJfqUFpch5LCKhRRmGtW54gCfv215Xjl5SVYvWI91q4kSi9ZLfbz6mztgdXiQm5esbjl&#10;F5SiqLhczM4aClcqU0Gp0qOOeGynoAsovpIKUgCLR51UiVXruE/M4QJKyw1GyEwmqFwsIsLnz8zN&#10;VURqhd2KGr0CpcTnXObtdXT7JevWYQPNyuS1w+x1wc1YFUjE+b1XFHEkncFOCvMwBfy+eNPOx/jy&#10;6y/x3U/fQegUc/7McWydGsexXTtwYnEXzpDI3r/3AM8ZuT5mVn6PWnjn1nW8c+0Krhwk9p4+jk8/&#10;fhe//+xjfEcH/umnP+Kdp7dx7+bZv1ysunsGF8/tx8ljizh0YBv27JxhnBzDsSOz4hXnR29exJO3&#10;b+DR00t4+OQcnn1whYImVj9gBq6pyoOsoZQDQgurWQavWwenXcUBoxDXutFp6uBk7rKa1JDWEKfL&#10;q6EnNkWDHqSZHYVO/JEwBUEEffPxfTrYAjZz8Bw7uJcCbsSu7Vvw3luPMdTbhW1zs+IdJqeOHcHP&#10;DPIC/t57cAOHDu8ifmmg1dbCYqKDZnyYm+lBb3eM/3difLQZwxTY4ECX2OvqY4r3d5/+jnn4AyLJ&#10;d/jmmz9AWLaxvy8Nj5f7FtKgPWNDV8pB8VYj6VBjfqAbfY0tMElUSLLKCrdOPn10m3hEd905RfSl&#10;S+5sxva9KUxv8yPZLGVeM+PI0V3iLYpCS9tDBxaxeXacx8eMXrrq0YOHMDXVi4OHZzA124rhkTgW&#10;tpMaWsx0Ug2y6XokwnSPgANTfZMY7hxAX1sLWhpJAgEr/HY9shw4HVmh20kzXCxgvpAZ3qAJFrOc&#10;x6MOKnU1bNx/h0tHlI4iFPTC73PSoYwceC44gw74o25xql+SKD420o6FrZMsCI0oWpuPynVE39Wl&#10;qF1RCuXqQoyHU3h6/Aw+f/gIn7/zBJ+9+SY+e/QUz6/fxY5sH6RLNsJCBxTWHBJmDCXjURZ2BWpr&#10;KsVFu+sVdRRPPUqIugqlDjI6cI3WTIRVMvOWIX9jOYopYMFZ/28Bv/bqUjrwEqxdsQ4rl6zC3/z7&#10;v0VJfimJI4umTCtq6aKCcIWLXcJWX0/Sk8hRXVmHdGOWhmHBG68vQ2llLZFZivIaCZasXIPVG3L/&#10;cgFMqYHGRkpJpWEU5jE77CwsGhTX1ELvtqFUVoGi2lJm6QpsIHqvWL8WG0gURqcRwZgPsUQIscYY&#10;7EE/s7MVwcYU9h05jKOnThJdH4s92/74zZf44afv8fPPP9Adz+AosfjUnj0U735cPHQE7929i48e&#10;PsQH9+/jw/v38PzBPVHA1w4xw9LE/vDJ+3Tg39HJ/4gvv/iYmfi0uHTKxbP7cP/eOZygeHctCIsC&#10;bGJ0HMSls3vw+OFpPHx8GvcfnaOIr9ONL+Hp25cp5HO4eGWn6MIvqOVVYiMvYbGmcMBA4Up4wKrh&#10;sCiZQxTMwglxMePaygKseWMJpFWViNAtvXY50jEznc6IMEWzZ/s4Zkf70JqMM+u1i10irl44i0Vh&#10;zi8xsbOlSdy5aNCOuU1DuPPoAm7cP42rN44zcw4TF4V+xno6u5GDxoUW5tm2NqExewidnSGMDDdj&#10;fLwbIyOdmJkhLhJjhIW9L547g0vnThFZp3H+1EFs2zQKj10JG99D1KVB1K5AZ9yJnVN8DSKZR6fn&#10;PoaJt0NEoX5s3tyKmU1ZjIzHMTYVQt+whTlIg7YuHRozKsQb1Uhn9chkDRjoC9Hl4sydYfH4NMa8&#10;IuqPD2UwOszn4D4e2j+P7ZsHsGtbN2YnmVFbTXDzOGajKXRl2pEhsQh9g50WCQJuNXo7WpGIxpBK&#10;xfhafrhCFGaYJBK1U8xWxFJEyRjzfMKNNmbmGDO72MuJRSCQDSHQHII/40Ug6eRjnOJSM9OjnbBx&#10;AOe+vhZFr2xAyUsbUPabdQhVy3F39yF8cecRvnz0Fn7/5Ck+e/oW/vj0HXzx+G3c3X8SyrXFqFiX&#10;D4PBAKvHCXvAC4VJh3qDmjmyGmUNFSivq0IZC7md7llDly+ok2MjsTg3vxIVpfXIp5BXr9qApRTr&#10;a68uw4u/fQ2v82tlSQ3W04F//Y+/xT/87T+hNL8MEv5tfQPzsFSF6lopSsuqoeBz1lZIICVi6xR6&#10;Rjk7qkprIKHrFjBbv/jKErzEopBD1y7mflRKGujAJmhdLugDfqhdDkh1KqzNy0GdhqZDI6poYHEp&#10;KuLf5GHl2hUorSpCR38LmrJhdHemkGgMw5eIiFM/o80taO3pxiLJTOhY8j4N48v/W8A//Yir587j&#10;yM5dOEvnvXjgMC6ykD+4cBFPr1zB20ToD+/dw8f37+Kdq3TgA/txh+NTEPAnvxfaKH+I77/7Endu&#10;XKC5TeP6lYM4e3obMfoQDuydxxYaxLEDO7F35zBuMv8+enqC21kWkst469lt4vR1nL2wCydPz+PW&#10;3YN4QaOogVnfQBGXwGKohtfVAJu5jiLQIh4SVi/nYBKW3fBomd+kMCqqEPNrYTeWIeStRVNcg0xY&#10;hz4KLsy/cajl8FvMHOBGEaE7mjNoTTeivbkRCwuj6OwOwuaqxcLBQew+PoSd+4fEvred3VEE6Txu&#10;p178GKhvoBG9/XEMjaQxNtGCIYpkZCSL0THmY7rxGMU8LTR5J1YOdbfg/IkDRPS9dDs7X8/P3O1F&#10;e8qHjqQbLVEH+rMxDNP94l4HEgEzpsea0NfjR2NKhrYOPZJJNeIJOVzuIkSidaQKCakgl6IoQ0t7&#10;NQWu5T5Y4HLmIxzk+04Z4HFIEPXJeTzkjBk6JGIWNFJEqYgb3RwYwz0hjFL0cZ8JGeasqYExzAwP&#10;YYIZX1jjti3LfcskiMBJFogEmtriSHVEYA3q4W90IdrkR89QCxJ8P5G4m1jeK96gkaATJ1sTCLWE&#10;4W32w5dxI5Klk1DE8agFI91NUJTSbX69HPm/Wo2N/+kNFP/jcszEs3iw/yjucfv42h18dv9N/IHu&#10;++mte3j74jU8vXgDbokGG19bCRkzpVRPBDfpUaFVosqoRo1RhhqOAYlaIU72kNarsa6gHOsoug1F&#10;lVi7vgi5OaVY9sYaLF+2BkvfoIBfWYaXfvs61qzKgcPoQBnFnbMyB7/8u1/hpV+8jI0bCrExrwgV&#10;dFulQgcFs61CqkZlYSUq+ZwNlQ0oy+drrNiAPCL2b15+A7/455fwW35dsz4PK9ZswPr8QgrWgDqt&#10;VpwJpvdysxmQU7BRXDZFbZVDRpopqyhDUUkR1m9cA6vLhK7BNvT0cnwNt6Orp0Wcc24OBhFracPA&#10;2Bi2LGzH9l2LuHHnFr5iBv6RkU+4m05oeXuS4r186ASuHD6GmydP4dmt23jvzh068R188ugBPqYD&#10;f0DxX6WA7zNafkbhCmskCXce/fFLRr67V7B7xwwe3juBq3TTE0c3YweNbO/iHK5dPIwbl/fg0sVt&#10;uHGbTvzWGTyg6z58ckV04as3jojOfOf+Ybxg0EmIzVpRvDpFIWSVq6CszoFOUgarqgYWTTX8LiWC&#10;3KLuBhiVeUgE1Qh55HSRWmZbHxrDdthZBMJuI903jXGirjDFz20zczMQlfxEyjBdM4Oh4TAU6hyM&#10;bYpiy/5GTC+kMcDs2dkX5SAW3LYF3V0t6OtPUbwZjE+2YHqmAyOjWUxOd2J2E7Prln5MTHVigBl5&#10;aqwFExR7K3E56CIVREw4eXQTTp/ewgydIK7a0dsSwThzYTzE7Gg3oIUFYqgnjs2TzczYFqKuHqm4&#10;Cj5PJfzeCnichdBrl8NiXY32bhl6h4Tuikq0tjSQEAoo0hr091rQ181i0aRDT6eNz6FFS5MBHa02&#10;DPYEkAqr6LxlGCE9CB9Txe1ujLR2Y2FyHvNjU9zfCFHfglSCIuX7beNxy3ak0DbQghRppIOO3t6f&#10;Qf9wJwdZO2mkCcPjg2jvakZa6NzBnNzaHCX+uRFnoQpFXAiGXRgd6cGlYydQsTQPVXTf8l+uwLp/&#10;9wsYVhbh7Ow2HB+exmKmC+ent+L9C9fw+MRpHOwfxYmJOTy9cAVpoxNrKKx4LAmtyUyxMocKM5p0&#10;GlQr6lFHnNaYbSimsHLyq7CmuBKrS8qwIjcfS1eyWGzMoSg30IFXU8DLsPyNlXj9xWUoIVprmZur&#10;KNbX//kV/PYfXsJ//utf0qVXY+VKovXyNXRkmoiQp8trmLmLOda0JJx+aPn1xd+8gtffWIqly1bg&#10;xZdfxRJ+XbJ0BV5ZshKvMVtLmcXVNA0zc60/FoTFbkRFVSkdOw8qrRxqnRJ1CjkqJMzopMjm7k5x&#10;izYmkMikEUkmxObvgVgcvYMjGBgY5nid5zibwr4D+/DhJx+L03wFAd+8ch2nD1O8J8/j2smzuH3u&#10;AvMvY8hDQbh36b4UMp34/RvXcf3YIdy/ehGfffocn/zud/j+R+HmEQqY0e3KpYO4df0gHt4/hotn&#10;duLK2d04d3Q7ju6dwfEDs9i3axJ3bp9k1j2GKzcXcfXmQTx96xK/PyVenb5Fcb8g5Fy3g5nHWo+w&#10;RwGfmd8bqmBRCAIuh0VbBrOuhJgsY36VcFBWEgNZvei4Qa8OHe1xnDq5F7MzgwgFbJieGsDNaxdw&#10;eN8eDDL3JqMUjVMHYQ2jgUEfurvd0GjykGnRY/+JHmzd3YGtuwYxPtXODElR9nWhv0eY5N75l1X4&#10;iaXCWrkzsz2YnevG1u2D2LptABOTrJKDjYiwmATcEr6OBpunm/m6Y9ixrYOib8TOhW4c2DWG7dP9&#10;GCB+puMxeFhUQm4LmhMeDHck6JBJ7meEuSNNNw/xtYWJKFoKqxaxeAVauhSsxnS1SeFjDSkyjTIM&#10;9rkwPhzAxCiRmyIe6LXz72xoa9Zy0/BnVuJRlijLGECnbgpbEbIY0JNMYbC5F6Odg+IqBma9lBGF&#10;aE1xRqM+zG6ZxPimMQxM9WFsC9/j5mEMjvYg05QU7ygSlhnp6etAIh5kwfEz50eQZnFMxL1im5u2&#10;9ibuWxd6s22oWV0M3boKVP/96yj8P3+BdgXfs9wA3dL1mHbHcH5iCz65dht36CQtDVokS+pxaWY7&#10;hvyNWPUPv+WxSmFhcTdUjBzVMikatBo0ULxVEgnqZCpspEOuz61ELsW2tqgYKyjapSuXQy6vZ3ZX&#10;UMjrsGLpEqyi0Ja/vgLVxVWQlJSgtrAIL/3TP+PFX76M//TXv8Avf/EblJEWfF4/j/8w5iiYoMsN&#10;NbOu3+GC1+FGLrPuG68vwbLlK7GCRUL4Kgj5lVdew6tLVuC3xPPymjo4hGsDjHf+iBcmsw61EuGm&#10;hXzUS2th4vE3MNdXCvsvJyVGoyyYHSx+abET5ODwKIZHx9CYbkJrazsjnDDNlObA/RGWAbrDXCt2&#10;hfn5Z9y9dQdnjp3CldMXcOviFZzcdxj75rbj7M59uCCs9Clsi3txYZEZeXEX7l25jN9/8pdVSIQF&#10;DH746Ss8eHgFe3ZN4NrV3RSykIV34tj+Tdi7bQIHFqZw5ug23L52kuLma9w9imsU67VbB3Hpyj46&#10;8H6cvziPY8fHBAHXEltVFGklUVCN9qQVcQo5E9Ih6afr+qRozhgQ9tXR3SjEuIUCtqIp4cLUeBf6&#10;+rK4ePk4hG58zS0J9Pa1YWiwm9lOaABPJ2lldQs60NLMwdzhRDYjNAIvhEaZy8wYpjBbeOAy6OiI&#10;Yai/Df3dbRgZ7GMF7KZ4O+nYLegfSImN0Hv6hQ/WPci2OMWvY5NNfK0oBvr9HMAOpBqZWxNaIilx&#10;OC6DxViE7hYfds4MoznMge73EmfdaGaFjjpMGGlLY36qCyMDSXQzbwufvW2eyRCpAsy0bmKVEcOT&#10;zJ49WmTbVGjN6jDG15tj8RDuox7uC3KfWQgGXJieCPK9ydHcJEdnuwY7tzdi81yQj3chm9Ah7FSi&#10;pzGGzmQTj28YfjvjideGvvZmxP0+7que75eFRughNcQiNtWLockB8Xthnm8sEmUE2YG9e3aJd4IN&#10;MDtnmaeTEWFJjyCEpUcvcqAdPXQQIeEz0Jxy6FYUoPw//BrNNWq8deQ0Hh0krm1ZxJMDJ/DxpRv4&#10;9q138eGla1hIt2HGG8fN7fuwLduLZX/zC5g1Rp6TLnHiSoAZvUGlhI44LVepSFBaYm8JM285isuq&#10;KOSNzJWrsHz1ElRLylFWmY9Vq17FurXLxKZsa1cwc+blE4lzoaaYaqsr8Ktf/Rq/pqv+wz/8EyYn&#10;J8RGDU/ffCKuYvD5Z5/ixKEjcFltUMmUKMwvQh4dfvUaoaPGOqxdt0Hcli5djiXLV2DlmrWQsbiE&#10;4gF4gnYYrTqoGOUaZHWoqilHXT0NyWaEnYVB2DLMuMIiaWl+HZ+Y4vEdEt9rc3MrPB6feNOHWqVh&#10;hHLCK6xxNNCHnURp4W4toa/5vdt3cfb4aVw6dR5XT17Ake37oa9QQJ1bC0NuHYwFdbBWyqBhkZvq&#10;6MWTO3fx/PmHeE4X/+6Hb/Hjz1/j3v1L2L93Gjt39uH4iVmcObUdexYmsMACPj/Zz3HZi+MHd+D+&#10;nYu4//AMTpzZQpQ+hydvXcC5iws4dHgE27a34QWHTQmbhe7q0yBJ0Y52h5Hk//1mZmF1GZymakyM&#10;JNGRFWY0BTjgIti/OIPxoQ5sn59CLEpnagoynwoHIMY3bIFHmDTR1Y7e7g5mtrB4d0yKmNfeEURH&#10;ixeZuJWonoNGnwW97XRFl4oIL8Vwfzurrw09QpO3oIvFIUNsbsHASIQoGSBKehGOKOD2MINmzYgn&#10;6ZQpPbL8f8Bfz3xaRQdYRwFrEAxIOACqiM9hNIc80FSXwa6pRyrgQFdjEG0RD2Z7mUWZWZvTdrqg&#10;mw4QprOG6aZOTE2GKR4neodJFfPE+1YV4hElJodbsWPTNBY2T2DrXCdFn8LunVmMjbj5ng0UsRST&#10;43yPwtcJF4YGrOjvciDCrByxa9AWjyPsCMCuMxHnrYh6vEj5w6QCDwU/x0JHRCYtCD2xBicGcfP2&#10;TQ7uezyWA1jYthM97V08yZsx1t2DRg4uH/E2KvRn6uygM9xmfrrK95uAfFkOSv76n2F8fR2e7DuK&#10;b5++hW/efhc/v/ccXz16E188eIqfP/gYXzx5E9+++bb4s2+evY/DY3Mo/PUSPBSuSm/dgXCITsWB&#10;raYTG0wayOSkMLcTNTU1yM0rRH2tBIoGCTbmrEFO7iqUVuehVlrCLFsBuawCeTmrxTn1OWtWQqWo&#10;gtmsYPFNMbuuwEtvvI6XX32VxyqNZ8/eIWI+x7fffy3e1PL8/Q/hcjhZuGKigHPWb8SateuxlO4r&#10;3JC/jt8Lbrxk2evQ6lSIsohpdPXwBcxiW10NkVnKfZUrG6DSyKEzaOB0ukSR9vT0iTdWhAURN2YQ&#10;9IXEr4P9QxgmPgs3eQjfR8MxsVGAnwW2k3h95PgxPP/4OW4LnUpZ+I4fOEKxzSJk86I6twLKUgXq&#10;N9ahfFUJSlflY+2Ly6Eor8f5U2chtLgVesgJAhYc+K23+RxXDmFx1wjmt/XjzOlFnDqxiEN7N2OS&#10;2priJlzMun/nEm7cOoHLdN1rNw/jrXcu4+iJOexY6MSevf14obuzkQdKDZetHjp5Pl1XhZ40q04m&#10;ToFZEfOZ0JzyoI0/m5/uxf6dM7h/8wJOHNmL3q5WdHal0dQcEld4ixFLhYbXp04fxvHjhzExPozF&#10;RWGF/Dmk0yGiSZTOHEd3ige7vATm6npYlPVwGGUwKGsx3N2OiMeFFE9GopGFodmO7n4negbNzCca&#10;pDMatApLhbaTALIGFg4dUsyv2WYr/28Wt0SSP6OomxqNaM24EPeaoa4uQcCgwlBbCF0pFzpifN64&#10;G+NCA3WvSlzrJhVXozHOKu6vogN7SQce9FJ8PcNWDE97sW1XEwtWN6ZH+jHcOYSZ4RGKuZmxoQK9&#10;dOjBfjPx38QBV0kRKrkvSu4j3bhTWOnQhFRUD6+xDr1NaQo2CV2DhtSjh9/iQFMwjs5UM/bsWMTB&#10;vQewZds8s3AnhqfGsHvPPty8cY+Dqos0FMWerbuwb34npnoGmKtdMEnlaAywMKazdK1j4r3ScYcf&#10;pf/0Mtb+m3+HTIUMbx0+jg/PnMcXfJ5Pr9zGrV0H8OjYaXx0/Q4+oZu8d+EyvqMbf/PBRzg2sw11&#10;Kzair6kDI33DMBvM0GkN8Hh9kEqroVJJYNCrsGH9GtTWVkFTL4FeVg+Nqp5CqYXRoYBMUwmlqhIK&#10;eSXjkwnlxNj1q5eLayk53Bp0D7AgUGQvr3gdry9bIopEaHv0xeef4aefvhdXLuiiI26anUN/bz+q&#10;KqrxCnNveWUVFEq1eDP+mrUbmIGXU8RL4LAbOLYasSFnCeobipHJRuEPeuD2OihctbipNQrSUTOc&#10;PGZ6vp9UUljrqEXsEKJqUMCg0sGoMaBFuC0yQnJs6RBfe8vmLZibm8Xcpk2MMyMYGhkWf7Z7YTcm&#10;hsbR3dyEkJOkUC9DOsYoFErBoLFCKzWgurAOflsID1ksfycuMSr0Nf9WnMzxySdPWQiOY9/eOQp4&#10;jJGwk+NrCGdOLmD/rmme5xlcPH0Mj+/fwKMnl3HnwQncuXcGT968jOMnt9CBx3H69DxeCHjrEQtr&#10;4bbL+cKVPBFFiIeNcOjl4iyieSE/diWRTVJQISe6M1Gxz1A66kE85BD7MLVRlFY6udDzqaU1hW4K&#10;O9uYohBj6KMTjxMNhbuEonQ/l0UNr5XOGfYi5LIz4+jQ3R5Fa1OAKNqMLJ1auKgWJaaHovzaqIUn&#10;XMe8QhEwT0bogn5/A51YjmSjGrFGJUyOEmZqCx3ezcpp5t/X0oFlSEQt8Fo0zPRKDLQlMDmQwFBn&#10;AB0JKwaa6Hj9aaKoF1ZTARzWQnS2UfzJeozSTcfHAywiEmZOM0bG/Kx4HZgZE9A1iYH2FDqzAb5H&#10;o5h748zKsWgpkvE6vk/h47cKBLzMcJ56/t6BPr5mFyOAW1+PTMCNBN3WKFXAJFci5fbCWFvHQsMM&#10;PDmF3bv3YsvWrejq6iLJeOBz+fi6M/DZfGhrbMXJQyexeVxY2qYLKeG2PYsNGV8QzfFGHKVQL568&#10;CBez7uq//icU/dWvMG2N4MHCXtzatJXbTtzbsQ+Pdh/GqSFmu5FZ3Nu/H7d27sIT/uyrmw+xv3sE&#10;ef/0InQ1DUjSgQb7BiBrkMFutaK6IodjpJrOWsLcuk4UqTDRRK+jiA11LOA2pFpcxFgVgmETpmb6&#10;SUcxsbXN0tdeIprWE/umKLYE/7aaOPwa1qxchZy1eeKaxf/yp3/BJx9+yLGWwNnTJ/Dmm0/x9pvv&#10;wG11o7a8Drdu3hGb6r3x+ssoyN2AfOZuhaIWm+dHsHNxjlRQjKqqIppKM49fK6LRAHzMxdFokF8Z&#10;uYYmYNFbkbehADKJgtGOBTwSh9FgpIsbUMv3qTXZxfngLpubcSyDREzo6hHm6/aihZTT0tnGwt4j&#10;zh5U0uFltSXQslDZzBoEeG4b043oHx1l4Z9Er7CO88g4jp8+jY//ILRh/j2+/e57/Pjnn/DwrYcY&#10;mRlBi2CCA71oFyLjNHH61DYcOTRHg9yG08f34MbV03jzrZsksZO4ff8Ubt87gf2HJnDs1DROnp3D&#10;Cz43B15UBa9LKU7gcLikFIkBekU1YkEL9i6McwCGkSBeu+kgrXEOyDZiMTHbZZWId7yEIzaxUXZn&#10;B6tRkPiYSmCAyHHp/Bns270DO3fMUZwdiDMLRwJ2tLBCdtG5U5kQbMJynXYp/07Pvye+U1wBPwuK&#10;R8XfO9HY5ECoUY8wXTUc1sBm437FNIhSyF5fDYLxBti9FdAx70YjWjgtNSgreoUndj3MplqkIi40&#10;8nUnBrJ8fbosn6M5xnyXtJAynMSVOKumFEZdDvdLQ1Sl44oX2xw88XWYmYmQJGL8eRB93L82/s1A&#10;ZxCNPGbRUD1FW41MuhxNmQpkGqV0rbjYmlevKkbIo+Tgq2cRi6Cz2Qe9tBJOnZzU0QBNbQ1szJNt&#10;4SBCRqEDShLTU8TyHduxbccCngu3X87vgMNgIfYnYFOShGJZ7BPWSd60hbl+Dq2hEFJ27qeFKM4C&#10;cP7seZw7dAamMilW/IdfoOTv3sCMI4l3DhzDtelNuDK+GVentuLepkXcHufX8W14uvcQ3j/GgTGz&#10;A+/tP4Xmei1y//YX6CCGtybS6GppQ2l+IQpyNqAoZylxuRAmQy0Hbwkqq9ZBb6pjJi6HVFEAjb4U&#10;bhZXf0ghLqV678EVFr458VOF1cveQHV5Kdqb09CTujTyKrpWMdavFPB6LSRVleLHjomAF0f37xYn&#10;/X/y+4/x5R+/wvHDHLxEeqHxwuPHD9HeloHHYYJNb0Aw5MK9h5dY+DYT5ysY12gEQ33i1Fyv2w61&#10;UgY/xRsJh5BJNCHoCWHdynVY8vISmDQmFpNWOL1u8cKW0emGjZGhXqVn0XHQDJpRy0ImbVCyqE8i&#10;2ZJFuDHGOJVigXLDatWQDjaiKG8Fi1oljDSLZFMM/eOj6B5ntp6eRS9de3brZrG17B8+E5bc/QmP&#10;336Hgh2EL5VGqCmDZFsHsvy+c6wXB45tw5Ur+3Dp3G4c2LcZVy6dwIkTe3Hg0HYcPbkNJ89sZ8Hq&#10;xK69g3zsGF7o7bKwEklhNtaIWdRqr4PFzMFloDhDBopbT0dWIJ1QoSmhRHebDTPCxz7tFFdSj46u&#10;EHr7GomxIQrfiUQiwMHfgqPH9mGRB3X7wjRmZgewk1ggTNBoSvvRxMwciTv/sgku6VbSwcxET6FB&#10;gINVvYEHvgyhEEXL1zdaK1AnXcfsJWXGlrKqC8tKmunIrHpRKTOjldmHgm+0oT3rhbxhHcUnZ+VU&#10;EzuNcJtkaE7a4XPWkQAqEWcebaLYsySPVFjPE0v8ThiJ0QYM98XohC1EVqEDooEoHcDIEEmim+TR&#10;6kdXe5DE4GesMCGbFmYqlfN18zioKjA5JritE+ODcT6fgW6sEz8f7mj2kmLiCNqJabIaWNVymBVy&#10;5uEEYnYbYsz9vZ2tOHzkEK7dviVO4Xvy5Aneffs9cZ2lknUFkBRVQ1klR8Dpw4VTZ7B36zZk/QE0&#10;uV386kXE5SSCL2DP9FYY86tR+I+vofBvX0WoQIK39h/F2/sO4dnuI9gRZhTwNeLO1Ha8uXgYJ1oG&#10;cCjegQ8o3g+PX0TDG6uw7K/+FmmrH26tGYrKOlTmFaEsNw/lBauhkpZCo6xkni1HWfk61NcXEpX5&#10;M0058201qqpXoqRkCawWKRZ2zOLq1fMsjI2or6rCGy+/wmMsNFzogM2ohI4moZCVoqZqI1SSUqxd&#10;8lsE7Hr89N0XdKqv8OY7T8UWTX/49HM8fvIWxfwtvv5WaHY4I5qEz+llpk1hdtMwRVaFl379Sz5X&#10;FZHcBpm0juivgJbo7Obx9XqcqK2sRsDjR0ONhCJeg4pi4XbATo4rt7jGcJgUk+3sY1wb4PhJwuXy&#10;w8HXUFHQjYw4wu2WQstYoU+30UTyYtSLBJ0w6aRE/izjW4SYzRxNktq8czfG5zaLH1GNTozi7IXT&#10;ENYJfv/99+Hych+0emiYyc1eL9zRGELNzcj0tGBwrANHj8zj3Imd2Do3gqtXzuLBw+u4c/8yLl0+&#10;il2Lk2gjze1idt6ytRsvtGbVxD1mFx0xwFIPj08Bu72GA49uFVOjKUURhKvpkOV02xq6jZz5TkPB&#10;mpHOWingIDNpgBtdOilcrCIqx4hRASM35uKUA13ChIzxJmYTL6JxOyJErRA3b9SEOIUVYaHQqMt4&#10;QCx8fheSMQecJgVPkBY9HPiRqBHCYstabQkcjloWAIso4GyzkQdTR3x2YWg4g2zGQyQXELaSDm+n&#10;K9pYdOwIOOSwG8phNZayclcj6K6ncNXEag+mhtPMOz5M8O+bmbvbMkEM9mQo2Bh2bOsV14Ud42NG&#10;h4S52NM4eGATxkez3C8/EV2B3i4Ti5mUBSgPQ4N6DlYFBnqdmBiJoKuNEaPDJ3b9FFZ5b0n64WN8&#10;sHJQJegKo6SUoM3CIuPAtq2bcOvubdx+9ADbFxcxOz2Dh3fuY2HTNrQyW+nqVFj3+mpo6AZXz1/E&#10;SFc3mgIBtNCxolYDQg4rTh88gD2jM7DkVKD6tytR8HevofRvX8J54vKbi3vxzt6jeHPhIM73TODG&#10;0ByebtuHOyPb8ObmA/jm6gNcmNmK3/6//g8s/ff/GTUrC5GkiBtdAWxcQlGu3wiDso7vRY+G2mJI&#10;64WlN3Mhqy+HkWhs1EigI1JrFCVwWhtQVb5BdMlggFmUgooHw/C5hVUMezgoL3KQ7hfndtscDRQ+&#10;x56+FrXFG9BQXoAj+xbxZ2bhxw/v4eLZszh26DDz8Rf48U/f4avv/sA8OsIib2DR62KREOJGM15/&#10;5UX8+p/+CXaTDS3Mug31NaJws01JGoEw/dTF/a6BtK4ONpNR3KrLy+GneB1WG0xGM1yeAAkiilA8&#10;LbYB6uzpx8jEjNglxOkNIEgicfnDYkfOJDFf2lCHKIlzYriXhNaODiJ2R08vJmY2YfuuPZjbMg+P&#10;X7hnO8iC4Mfk+CDmN88iFAmLqyqYAiHonA5xGqjQW8uTCKGzrwVbN49g+9wQtm8WPge+hoeP7+Cd&#10;957g4sWTYv+zeNSBwYEMY8M4XvB7SqGUrWGwL4PbqYDeSBzVF4gXdFqadMzHdWK2i0WqKFw5unuZ&#10;ubImCoeZtNmDRMrCHdIiQiwV3DQcsdM1ecLSduZXK5J0y9ZuH/pHYmjpCFC8FvjjRnjpdqEmPo6u&#10;KWC4kyIzkQL8PjVzH1HE70BrI928LcZ9MIku7bALV0AlLBImuryHmGZBU6uDmE3Rp5zoINrbiPle&#10;p4SFgQ5MlOtpC8BPqjDrCph1CkgaRcT4BhJGMVzmMvQyN7e32BD0NqCzxYu2NCkg6kZPZwpHDm7G&#10;yWNbcebELg6iRXz08VM8fnodp04JaxD3MDNTeJs7sLjQycFoxfbtjdi9qwPTkzEKOICpsah4Ma2d&#10;eVtY9SIb8yBg08OikmGw/S/3iQp3J0UDLpw5ewLX7tzE5bu3sJu5NMjBLixRs3V2C04dPsWMHEXO&#10;kvUwKnT8+QXMTxDpPB4k3Rb49HJEnCbsmBrHUCgO21ri7a+XY/1f/xZL/6e/wrjehZuDU3i4ZTc+&#10;OHgGT7Yx945uwa2hTXhG5/3s+gN8ePEajBtL8Pcv/Fu88r//HcreyEGrNwmPwoS1Ly2hCxdAWVcJ&#10;haSShVCN0qIcFBauQ3khRVxVBhd/ZtMxzhjqkSVpWfVSaBX83mLCUB9djYKYHJ1mMRxnVJgUe2N/&#10;+cff87xx8LIoOxil5qdHkfQFYFZq8Naje3h05xYiXg/uXr8hXtw6fX4/WjtIP60eBP16FmuTuLLi&#10;7PQEz7sRq5asQP76Qgq1Ae3trXA5bYxRpB6DYEJ+FhQrXbgMdVXlsBi00BKvA04n/HRCrUpLQaog&#10;V+gZx+yoYh72RUlNiUaxb5nB7kZ5rRz1PP6FJRVo4O8PHjggzneQ1lRxf/wUagIhwbl9IXT19GGC&#10;kWiK+ydEiG7GS5dNTR15sHnLLIampui6LXDFwrDS1W3hGJIcEweP7heXwN0y3o+dW+Zw89pVvP/B&#10;M9x5cAuTU2PweYV7A/pFupmZG8QL8Vg1HLYiYtAGIkcxcSGPb7iEGVfKvGKk2iUUswxjo0FsmW9C&#10;V7eLB9Ah5tN0ljgRNyPRSOHSJf0BA98EM2tEaH5tYOD3MS9QYHTLRjp2LGNBIKGHj5u/0cTNjCgL&#10;QJJ5VMi+JmO1OA87zuzdEvMh7NIxsyj5+jrmWwWfV8HsoYRaUwi/X4qeHmH+L1EmLTRLY54hggsO&#10;bNSU0A2FThUsNnT4ZMREVzfCYhJ6fEk5qMr4OKKsnu+7YTkdQhB1LVqbzPC7ZMytgvBTJBDhrqIk&#10;RTyPm9eFRcoO4v79S3j69AazCfHzxDacOr0bFy8fxLETcxyUE9i5cwgD/SFs35rB9vlWurCHNMNi&#10;5dUxB8eQTQgXnCKYHhjAQCsHhkrBYzvAHHcHF25cwaN33yESbkZ7MkuXHSTyOzHFgb9pajMU1TKi&#10;cpCCPoZtdOhsUPg4zI+0j4WQg3Omuwcj4UaYVhZh/V/9Ci/+L/8Ry//tv8eATIdjsTQutffj6Zad&#10;+PgIRXvmMr6+dBt/vP4Qz05dRpQD969f+H/iH/4ff4VX/49fovKNPHgVZtTnlqJiQy7zai3fgwVV&#10;pbl0rkIU569Hbs4abFj1BuTVJQg6DbBqJQi7DXAYGzDQmYHbZoRerURLOo2B7j5smtiCZKgRVgMj&#10;j8uL2zduor+/BTX1LKzMk0cOH8K5o2fp9kXYsyBcB3iPDhfE754/x8VL5xAIMlKFVGhrcSMRtsCu&#10;l1E4TopUD2ltLVa+sQxLX12Cwo0FqKmoxJLXXhU/c7aTUPQ6BWzcH4fDTLyuJfHJGAOEm02CyCYb&#10;aRJRYnAvXA4/qmqkKKtrQI1ChUqpDDK9Hmq6dHGVFMvX5CEntxjFxG+Xw4UASaqkKB9yPk6j5uNU&#10;BpqM0DKWubq6jkXDgTMnST5P7uDcqf0kN+beqAfdFGH35CR6pyeRZYHzJlPIdnXiyLFDmJ8dx/aZ&#10;YSxS6BfOnMI7z96kA7+F67du4sKl8zh2/BDGp4j5jW684HCvh92ZQyHWwu0pQYAD2WGpgk5egKCv&#10;EplMA4O+CcNEwtHRGNIpI3Ou8NmrMDnDxd8TmzNepLkliaC9fSnibJZY60aSwkpl6chxipYH3hPl&#10;AU/p4Cf2hih6V4hfmaMjcS2CQTWf247GKF3bz1xOp9LUF9GdpERmBZrbVPBH62EwV0AiySOqFXNg&#10;mHgwFHwjeqSaBBTXM5t60Zn1I0OX7++K8D3osXNhBo8f3WA+9iPiVzKzFP2PrRBuexEHUzF/Xk0H&#10;FnBWSSepY25WMjfzPTCDd7RZMTkZwZbZLHZuG8HF88dw6/YVXLh8EtfvXcblWxdx4Mgitm4b4wlK&#10;0pGHcfTYJDpZwE6fWsC+PbOkGWHWVgvF7BNv9uhKNSHm8LHYaDA9N4F3PnoXbz//AG99+AH27jmA&#10;kNmHnmQ7Dizsx7a5bXT67ehq7YFTZyP692DzxAQyzE/NQaK82wGvRovuaCMGQmlU/nYNXv2f/w7/&#10;8ML/huX/+7/HnN2BU6k4jvLxpyIxXO/qxe0ROvKmBby1+xgGLUHRef/m3/yf+Pt/8x+x7j++BvW6&#10;Knilehgra6GrrEAiYIfLzuLIYyOtK2GOLEdJXg4U/H+ccSngVMFIhI54dCxSbhKNkQUxRuG2Y8fm&#10;Ldg8NYvJoUk+NoGOpk4+1oSqoipszM3B68te4/gIoGdgkCQzCmllA7aTPI4dOiSuCSysfSQsLTo2&#10;0ImR3iy2TAzCodXC0CAn0ttQXlaI1SuWYMWS1/HGSy9ixWtvoDSvGIU5pIO6GnFCUS2LzPJ1y2F1&#10;W+mwf/k8204xm+jQVosBSrmcYgyiv2cYJaVVyC8rh0SlhN5pRSgTg8KiQ155HZatzsWyFWuxfPlq&#10;cbKHlEVgA4tZLfFcrzGgtrwWHdlOFtow6svq4ba4xS6rwsL0bz2+gb6eRuhMJEK/AenuZvSQRlqG&#10;R+BPxDE7N4st3CYGe7Fv2zS2To/g3s1LeP7RM7z17CnOCYvJHz+KMf5cWGVyeKqDCB3LRaqlhqhb&#10;x1xagSYKJZlWQipdCr1hBXG5ntmvF+NjQqNsI13Pj44OD7OFnXnVjmZidDMzZEr4zJW5dmS0GeOT&#10;bejojqKX7pXMOOAPaYkVcjS12+nCBjj9MoQTZoSTViQo8EyrsGBWgBUwiBRzsIODxCIlGWhr0cKC&#10;0cTc7fWVoK5+DSoq1zNfseLVlEAnK6XryylgHXMJNxYE4Q6foe4Ec289tLJ8Oq0Ci9sncfLoLuJ4&#10;EA4WAL06D3I+l1K6jji4kZl5A92iiNhaQ5ekq/sMCAonV1lLV6Gwm72siq0YH4nj8ME5POGJuHxF&#10;mF53G/ffeoL3PnmOt999W2x+duzYfhw8OI+pyVZMTrTj0YPL+PLzD7Bj6zRGhIZ0UWbs9nb0ZVpg&#10;l2lZKMzo7e3A0dPHcP7aZTx99xkWF/egdG0hBpu68PaDp8zlzcx7Pdi+ZQEaCR0o0YS927YjTYRu&#10;dDuRcDlhl7PI+cIYbWxH1ZI8/Or//ff41b/9d8j/27/DIovGjf42XGBuO0G8OxGM40y6DRd7hnBn&#10;fhHBsjr85xf+J/zif/0PWPeLNyBbUQRLQS0ixEVXTQN6giGEhdtJJUIL4gY4bSqKuIxbJeOGFU5m&#10;WIOqCGaST8BZL35CEQlYcWjfDjxmJDhFEaaJl16HB2qpCl0twkdyU6ihUHR6Dd6ggIdHh7Brz16c&#10;O3MRrfEsXFo9ettaxRU1/vxf/1XshXZk74LYpzzD9xOgI9qUOiJ8Pgpy12Hj2lV04Nfw6q9+hVd/&#10;/RvUVdTAwueoKi0mHkuhZn7/u3/4G0jovlIZi1ADzy2dO+AT7uCKEU1dqCyvxJZN28RplCvXLsfq&#10;nJVEZw0aGeO0dhVyi8qxWriBQpjOuWQpwsTmELNtSTUphU7f3dmNtmwHY882DHUOIRVIMpK1YGRw&#10;gLppI9HxWFlrYSAJaiy1MLl5nJqEFSOH0drVLV4f6O/uxM75WZw7vh8nOJ4unTuJXbu2o7W9mfnc&#10;DwtJyx0gdTj1GJ7sxgtdwzJMzjMUT5rRKUzaHzJgYNyB7mETeob06Bs0Y2YqhfHhJDo7nOjrC4gO&#10;nEqZ0dbqZXAP0P0cSHNroiMLm4cuFonTHSM6ZlwBr3V0eVYdewVsrhp+rUYgrIPXr0Wm3YOhiTT6&#10;+5iRswIaGWGUlUMm3HAtrYDPXoNoiLhrzUO9dCPKSjcgd81K5K9eAUVVEV2fRJDRM/OyMFC0XmZp&#10;l1mCkEtKEUshr8uFRV/HAWWmy6rQ2UqXjykR8tUzBwnLS+Zxy6GICyhmOn5QiR2bBjAodMZIRqGW&#10;UPCyGjrhJhw7uAlz0104dHA79u1fJO4cxsO33sblO3dw9+FD3HtwR+x7JOSTzrYI2prDGOxrxjDF&#10;E/bboZGRbgwaDHd0oDWcgJ5I5jNZuM9WbBHWP9q2FVfpNKdPnYG0pAYtoQTa01kKOIs+nuDdO/ag&#10;triaedePQ4u70OhyIWIlrXCLmkguNg8SFg96421oCzWhUW9CuKwYe+J+3JsexM2hPlxobcXFtk7c&#10;mZjGk8XdePPAQQQ4cFdT6IbaOmwdGodPpoKDSBo2MsJYjHS+bqjkdKW811FWsgo+j56OVcUowsJs&#10;bUB16RvQKfJhN/L8GkrFj85mJnqxddM4Lpw+jusXL6G3vRNeZs2qsjLU19QiHgqzkGoYh+SMbTI4&#10;+B6C3gAmSQYn9xxGXW4uTh3YD/z3/6/YNH/f/l2oLFvLiKOAxyqDkYKUVhShNH8D8jasQd76NVi7&#10;bCmWvvgSfvuPv4CyXga9UoENa5iLc9dQxPXipI+V3CorSqCWN/B8kwADjHiNQXjcNhGFvW4vxexG&#10;YXEO/umXf4vSyo1ItwThZFHPF5ZlyclHzvr10CnlNJc4NERzg80AuUpOdPaQ0uZx/sQFXDp1ji66&#10;gxnezTHQAbNFzThH/bRHkIhb4fJqqRMD7C4HI2kn4+lWCOsvb9s8i6OH9uL44T0Y4XEf4TkTPl6M&#10;J+OwuuyQcL8tTgsKSvNhc1vwQqS5FCObHRjdTBTubEAwXYlocz26JmzoHbfTRR3ESGFlhji6Oikw&#10;Zk4f83GWzpmkSFMZq3g1ekhYPLrZTsEaxbnKgZAGNocEJms19MYy/r+GOyxBW4cLUbplOu2gixO9&#10;213oGQ6jrz+GaTq32yJDgNXeUF2NhuJcOA1VREcLw78URqJ9bV0BD34NT1Apxd0gXlDz8ncxCjhA&#10;gUaDQiugKmSiBiJbmoilgFJWjIQwf5v7lmlUw++uRCwktNWRw0N8Fi7k9XW5MNgTotjL4eHzBlgd&#10;hVUnEn4XVBzYLr1RXC70/In9mJ3qZZWOs3iEcfL8WWL0PVy6ehm79yxgeKgHYVbI1kwcc5ODHHBm&#10;OpSOZBGAje/LTyTrp7MEzQ7RgSNWB/TSBuzZtZMOJCxReQLXLl9D3OlD0uVHd3MLXewujjEfTo5M&#10;Qka8dBtsOHXwEJpDQUYNM2yyBkTo5I3MXR2RJPZOCxPrD2ChXZjjbMPRbBq3mbceb96EB7NzuDsz&#10;h8c7FvHs0BE83L0bnUTImF6Bs4f24MiWzWhk9ktKJbBVFGOgPYMvvvuMThHC2rUvoihvGZ23mE6i&#10;ZZZVQ15bAr28AnUsrAZFFVSSEmZgKSZHhbWrurnPgzi4e4+4PpbDbBKRtqG6is7JgmnQoTEehoTu&#10;JRxjTb2C9EWqC8Sgp3MGdDq0RBJIUNg2rQpOnkudpgwGbRXCPgts3GcJ3S9/4zose+1lvPKbf8Y/&#10;//1/5vYP4swor83G16tCUf5a5tFiFBVsxKsv/Zr4XykuIeTh/giF1U53jcW9MBpUHN8RSIjDb7z6&#10;Kl789a/ENYQ7OpuQTIXRIJXSpStg0KiYm6NoSYRoLH9ZbdBut0FSUwd1gxoxX5T5dR7Tw/2oqyzA&#10;wf3bkUqH4HYY4bUbWdybGMlGsHnzFLZt3Y4xnldhdtf01Li4ksbi4lZxQXhhJqPwsz17duPy9Wsi&#10;pc1tnWNByVDENvgjQbzQOWZA+7ARk9tjyPYTQyne7IAZTYMWZLqMaO92s1paeTD4JmMauNx1CIaU&#10;aGl1I0Q0TjfZiK9qCtmMlnbhs13+P22BsJymzVbHN1gHg6GS1UkGE4Xc3uZiIfDD65KhvcWPQFyF&#10;xlbmpQ5hNYEokkQvZXkJnHSBep5kRbXgoEWIR5hRImoMDGcwNdVN9FHSmRv42lLiuIqvq0E0SkEE&#10;tczRRiTDeh6wepiNVcwqZdBqK+iyZUgwh3e1W4k6Jj5OySIk5Sb0uQ7i1LEtxO0hkoANjSkN/F7h&#10;ghbfK/OJpk6GEB1uemhAXHGwtzuNaITHIBJGNNkIG09gIhbBSL+AurO4cuEcjh86yNfJiFcqP//0&#10;OW5cPY9B4nJ/eyuzrBFunRleflVUVYoXKy5duoTr12/g1o1b6Exm0B5N8LHtmJ0YxdGD+7Bz605I&#10;KiSQVdfjwM6dSDudaGSGS9HVk8yETcTKU9t34vqh47i8YzdO8u/OsKBcHR7D7YkteLxlO97dsx9P&#10;d+3BW/sP4b3jp/CULneCmXLXaC+OCa1ulUoMFVfioFKL0fIqXBobxYW9u1h0MqgsWUe3W4qctUvF&#10;DKyWSSi6OriNRqjrapn5SmFmbrRT2EatBPt3b0UyEmAEaeHAdaCUApJUEb1rq1BRXICS/I3MnO3E&#10;YgeqNxYg648h5YlBVV6DsFmLNh7P/tZ2FqvDfL9bEQiaYLVJSYFpRpmdaM0m4HKYRJHlrF8t4nJx&#10;Xh60CiXSwrKmEUE0ZjRIykgOOSw+GyCX1MJN4Qr7qyFlVJXlor6hFF6vGXJ5LfQ6JfJzmMtffE3c&#10;angMutraiNkpmE1CMzuOCZuRxUMOdX0Zs3URVqxaynhRx8imQkVeGYrWFWB8YAhnjx+Gk5SSSQVx&#10;//4NXDh3mvumwMG9+/DRhx/hAQv/g7v3cfniZdy+eYvjeoLjySf2HBd6rW/aNC1ONGkVep4xGw9P&#10;DiPbnkU4HhEXxIuyKL7Q1edELM2K26yDOypBrF2PdK8VsWYDhWFAZ3cM85uHKBYL0ZdV2SNl5rTA&#10;Jzism4M/6eDvWMkCWuIHfxdWE0dqEQxK4RUeGxY655P9bToeUOFmew8HeZKsHyTKauAL1IsizPL1&#10;BVdMBg2oKcxBQ1kV6ksrUF9exGqaJ97SGGTGjSWJWnRwO1/D7a1BPEYi4Ou4nLUIBOhOfiJ3Ug2n&#10;S0LnL+VWDqO5DkajhAKupRMa0ZwitvLxHkcVKyurYlCBYJR43evG5Fwas1vT2LQ9hY4uGx1dhZ7m&#10;BDxGg9jwrySfA2HDWtg0zEZCc/pkE/NOH2ZHJnD9/EXcOH8BBxcXsXdxB44IN3PfuY3rly/hzInj&#10;2LdrL/q6u5mxPTDLlQhYnBz8BnS3ZkTBC3cTHT8lPG4XMsyq452duH3xAnZv3YKDCwvYMjXLffZC&#10;VSPFQQ6Q/cEALtgtuO9y46bNhUMaAx6OjOLT0yfx0cWLeMLnenCEmH/gMB7tP4K7O/fivSMn8eGJ&#10;M3h24jSenTqNp0cP4m0+5l06//HmDLasWYU3S0rxSWkpPqQzvkNqOELE3eXx4fT2LUReGR2nEDK6&#10;TZj5W3BGo0yKwvVrKaBConU9nNwnlVyKMhZgIwuC0NBPL5PjjZd/I/bY+osDFyNvbQ5KCjeK948H&#10;dQZEdIwDJg+sSj2mR8f+x6qRz/HHLz7B7OwwLCYZM+ooHj+5jRPH9uPA7nk61yDHhVnsi93L/NjE&#10;zJltaiYdReHyWKHWNkCmqkR51UasXr2UKK1CJtYo9iLzmFUoIl6XMK7VsrAUs6CUFuaJzR2XvfYS&#10;lr7yEs+5lGM2S0OII5VMwkKa8nuERRCM4mfe5SxqpYUbKPRiGFRqNFTVoaKoEgqFMFeiFT4iudDZ&#10;NR2N49LZU6S8Lpw+fhTvvvMmLpw/g20s9pvnJjE2Noxz58+RKDMYGh/BuUvncP7iOWxlrBJ6VvcP&#10;DSHRmIRO6EcXCogTVuorqonQUT2cFICWwVqmL4aODiunU6nNldAaa5ldNWJzNZtFzvwqpXXXwyTM&#10;1uJXd0DFvKAlGjYgxuwa8CnoeGV02mL+TREczK8et4L4a2eO7sfehSkM9SSYHZiXE2YKOcLKxvwW&#10;U1F81Ryc5cytDdA3VFHEpdzKUZqzgZWumAeQiMzXq2tYxyxQiUhSyNl0RT+d3VCOYEC40FUHu6cc&#10;KRafaEJDx1byJNZzU8BoqiP2SYjXlcTqBmJyLbIUb5gFx2yrhtXJn4ckLFokgx4zRqcCrIb14kdY&#10;x/fPo7c5iWbh5nsBnf021HLgaSorYZer0OQPIWyxYbSjE6cp2hvE6pNHD+DR3Zu4cfk8jhFN9+3a&#10;jk0zM+jqaEfE54OFmCqseRthrjl6cBcd5S99t/qH+rF/1yJaIxyAGjUO7JjH3Oggdm6axfEDBzAS&#10;bERnmQz3o034jHj5PVH7e7MbP5r9+MocwCOlGVcsbjzuG8Xv9h3Ep+fO4ZOb1/G7R/fx0Q1+ZUH5&#10;45NH+OL+XXx+7RreOnUY96amcMrgwYn8SnxSWY8vC0rx9cY8fL0hF59RhJ9K6vGu1Y3fU+QXThzB&#10;IlE/m0ijKRJDmoMpzBwnr6vmoCpFAYtvfoEwR1nK78tJT1qcPXZEFPjaFa9BJa2hQAqRt249Kovo&#10;YDWMMC4deojSrTwem3uHMD8+ieqSEmTpomdPHGQuHGNeriU6SyDcAXfk0G7s2bkZOzaNYXK8Hd09&#10;ScY6MyJhP1ro9rFYHJFYGB6/U+yqWVVXiKraAuQSpXM2bIBepaMpMBaZOKZNFHQmiToSxRuv/hYr&#10;3niFRYaOvmYp//8yNIwnbqsdPsYTO+OKcMXayNwrqS3GutUvYfXyF5G7fhkFXAQTi3pDtQQrlqzE&#10;G9zKK2pYoISmgJUoyS1AkAXv3MljeJ/ifXj/Nk7yWJ44dpCYPEq3neW2GVeuXRdx+YNPPsKz997F&#10;GRbZvXv24fTps5ibnkNHawcJthsyRoSyghK8IPC/gQLUGiQw2BVQWRvQoKuCXFcLlZ5YoKuHUlEt&#10;HjyTTSI6ryeoplBkcHrl0OurIa0vRL1kIxEkDzrh4xlTCTMBRRVksHdR6C45q5eduUXLHFSHeFBY&#10;v8eIzdMdrJYeRCLCPbx8Xkcl/MyfMY8JFbm5kBMXJSVlUPJg+exSqJQ5dNNCBKL1SKTlrEj1dH85&#10;3V/Nk2CBn27ui0iQaTNR3EoEI8xBdOV40iS6d9CrgtC/S1a3jtlHjkxST/GXwWKpoUOXsWJa4fNL&#10;YLYUIBRu4GCwoqvFR4dNY7K/HRODGWyeasf+HaM4sG0MV47uxoXD+3Bs1wKO7tyGIWYTr16J8d42&#10;HD2wA/sWZ7FncUpslXL00FYMEb2bM42IU/BmKYuWwcQcG8B5nsTDzDmH9u3DBbrw6SNHMMr8GrFZ&#10;0NkUw6bxPjpSL04c2YUdPuKYxYcvTA58W1ePP8vU+FluwM/1OvzcYMLPKhu+0rjxsSGMJ8Ygbjgj&#10;uNvai8czm/Hp8ZN4fvgwPqIA36abX2tpw+3OXlzVePCsWI1vK5X4vqQK35SV47uyCvxEHPwxtxA/&#10;5hfi87JKvJ9qwcn+foz19GC0bwCHd+3GCRYej92EKg7g0tICrMtZheLyfJRU5KG0Ih/lZXk87nai&#10;czFyc4ia9aXMiiXIy1mDjpYsj3s9gh7GKIcejUTT+cF+vH3nJuaYnaUVfCz/vqGCY6u6gDiqxNWL&#10;JziQh9DXkYaaaKxWVpC2NKgXnldSQYfUs5j7EY6yAHpdUKqZW1kkSspzkV+Ug9Jy4W80jAGrUF22&#10;ga4uZ1wKo7Q4h/tVisrSPFGQcmkZNEpSHffdoFFC0VAPjVrBOCYT/3bjulVYvfR1ipVO/fqvmcPX&#10;wEY0rymvxstE71/95mWxH/bqZau47/UsWBugJZWcOXEUD+/ewqcU6I8/fIN//Zc/4eOPntONL6GP&#10;xes4yejOg4f49vvvcef2HRbz/ZgW1ttKtWJx8wK6mjrQlm7DiaOnMDw4hheEzod6YwMsFK/RoYTc&#10;SAc21UOmqaNgldAZapl1TWhp8lPMrKjMtEZTFZSqIsjk+WioFz7ELmY2KIKRTqhSEndNpXC5qvl3&#10;csTjWlZELZyOWrRkXAz/TuYhpbjywuL8uNjFo6M9QveWwWWrhMNQBS/dvnjdSmjrpERNNcpyVkMn&#10;LWEVLhCft7mFyER3dLtKxOmRAa+Cz1/DE1mFEF0522GGJ1BDnK4mnsuRTBvp8kbmIivxWbiRXk4k&#10;LxavSM9MtmOgV1iJwoOpyTa0t3oYBeoxPdGM86eYIw/txMkDi7hy+jDOndiKK+cWcO3cLjy7dxaf&#10;vnkLb969hPs3zuK9Jzfw3uPrOLZnE+TENZOmFFOjSRapRowPBbAw30pc6kdzOoaI3YeQzg6/WkN0&#10;1GBhcgzd6QwG2jtw4tAhbJ2cwvzIMIIWPdoaAziydws2TfZgrCuCAx4znpvN+Ly6Gt/QHX+sqcV/&#10;0RrwAwflT2o9fiaK/qy14ie5E98r3fhC4cR7cgvuyo14FkrjHTr4PY0Vj1UmvG114ptoC75ucOKn&#10;Mjm+r6Bw68rxVX0lvqZDfU9U/75KQlGX4Vti9Yc1Ktzkft45e5yZ7jb+9OefcIwILkzoqKktFwWy&#10;bPUSbCzdgKLaXGwoXImKqjxIG8qg19RSILlQyEqgpDjyNiyHzaiB3cEizELflbAhwMd4aBQJrwXd&#10;mThiLgvCDg0iDgVaonY0R9xIhZzoaW2Ey6qmSzPT8rlkskpxCR2v18qCoGQh98DDQheOxhjRvNDo&#10;FdDRaWtlNahg/hZW5hemWlZXbuS4IYFZFFi18iWKeC3Kitdh1fLfcl/zaAwWpJMBce0pm0kn3kYZ&#10;p7PXlFdg7cq1WCXMG3/tZTr3L7H0tRehbGDEyivC8iWr8OJrS/Dii6/iH//m72FhtNm/a49II8JC&#10;3Y/u3ab4enHv3k2i9DMc2HsYo8NTuHjpBr77/k/45A+f46tvvsPtG3co2p3Yu2U3MsEUFqa34da5&#10;62iLN8Pr8COZaMILCiXFpy0nQhKPPXIYiNMSLbOnshJqQzVFIEdnF9GxOwQLxaWSF0IlK4C0jjm1&#10;bgOtPB+yhkKyvgoOGx1bnQ+/rwFq9Ua6cz7Rpo4CViIaVaCz2c/K3YRkyPGXlRDoRl6nDUG/BW4i&#10;uctWBb+tgbmKyLF+CcpzcmAgKlTlrUe9UC1JBb2dwtXqVmahDh5UVlNZLpIxg5iB9cYCxDNqbko0&#10;NgmrH9Qi1qigWzPXN1kpXDVizOq97X70dgj9lZWYGmunyIaxZWZAnHm1nSIb6kvw9zEcWNxE8dJl&#10;jx/CW/eu4pNnN/HR08v48NFF/P7NG/j6vcf4+NF1vHnzDJ7ePoP7N5kjj84zLggXbcpZcFYi01hF&#10;4fqJfhFMjiSYpxsRswQQ1TgRVHCwKeU4vnMBC1PTOMqTfO7ECfFm/ZH2FqT9wvxpDy6e2YNjBzZh&#10;W4cfF116fC6V4YeSCnxdXknELcGPUjm+02rwg0mPHyj67w06ClqHP8m1+BOd/ielGj8YTfjc4MSP&#10;kRS+5eD+VEPH5mD8yenEt+VV+Lm6GN825OObhhJ8W1uBH6qq8V21Ct/UaPBjtRw/FFfj85xqvMs8&#10;+PlTZtM//E5s5t/b2ynO8y0uy8eKdcvx2iph0a9ylMkLkFNGAVPIldUbxRse6ms2oK56AyrL1qEk&#10;fzWFzNjCwh30VSNirWIx42aSoCXuxGB7Cm0JH5qYbzNBndhdVENnr2eR0DYw7klK+Fx5qKoowMac&#10;tSQ+E/r7OzA4yHFhN0PJHO3xBhFLJBgDrTQoE4xubvy/1mgUb0YQ7h2WK7hf/PrG67/AimW/pjBf&#10;xvrVL8NM42rkfqTiwm2zbsSCHrq7VvxIR1iWdcMqFqjlQlZ+lS78Wyx99UUibQGLSgXWr92IJRT4&#10;G68tw/KXl3B/Vbh87gJOHj6I/q4OXDhzEjsZjU6fOoZb124xYp3Gnl2HcfToOXzx5bf44uvv8O4H&#10;zzE3tRlJXxyn957A2zffxKPrj3B630mMd41SJwG47H68UCVZQ7ESTe2VCDVqke6wwxNpgJ8O5/HX&#10;UOUatGZtxCQeZOZZu64SqrpcqGrzYVJUQs5sUU/H8bnlzKhEZq+Em5SVVcIDJ+FBlMHCjBmOEpMb&#10;rejuiiKb8aOvpwkWVks3K6yTeOy01xNBaqFTlMGorEHhyhUoWbketjoF6jasReGKX4ufoc3P9mNi&#10;uBWXzh5AJu7G7m3MD8Ra4WaEob44JsaasH1rPwYH4sjN/Wc6wzJicR0SSS337y8Xuzys+k4OFIu6&#10;GqV5K2Fm1fdzP+R1BQi4VGJOH2iPoS8bxkR3E/Zvn8SzR1fxu2dEn/du4Q8f3MHvP7iJZ4/PMRNu&#10;we7tXTiwpwdHDgutV5qxfWcCOxaCGB7Ww6B7nQXvVTTyeE4PtKC/KYOQgRSgMcPHHOzSyrBj86DY&#10;VfPy2bNY3DYnrom8b8c09m6bRdxhwf7N49g524VDPURd5rBvS6X4qVyCHyRSfJ5fis9W5+PHeoqM&#10;Iv3RaMXPeqK0Wos/05X/rKSA1XRXrQLfKRX4mvnvq2AMn0cT+NLowrcyBX5qqMGf5XX4gQ71Q10t&#10;fqyU4M8VdfippAbfVCjxTRWfu4QCZ457rtDj7dFp/Pmbb3Dnzj2OC7s4UWLtmmVYuvxl1EnLKRQd&#10;SlkIimryUVSdi5LajZBqyxjTilFTt5qFvRw1levgsSlIaTz2HkYu0lyWWXggI0w1dUIrK2WhN7PQ&#10;Z+GyVMOoonHUrqcYCmE3SRnr6KA1ZSjKz8N6YaHu0mIagJGi8zEXD2FycgapVBPiEaFvWIwEFoaP&#10;Odvh98EfjqCzuwt6g0acElqcvwarVryEteteQ37xCmbl5fB5LGhlsR3oa8f85ils3TJLUWswOTaC&#10;juZmNNSQXHksc1avxGrm5pWvvwx5TRUqSUX563Owcf1GFNCANq4hSaoa0NmZwe7d88hm40hwPwYG&#10;eing0xwzJzhm57Bj236cOX0dn3z8FZ4//xK3bj7A5PAkoiY3rswfwPuHLuOtw1dw++AFzA8xL4/O&#10;4frFm3jBH+WgDlCcjcTdJiXSrRo0d2mRbSWKNiuxdb4ZB3YP8MkiSAaVPIA5UNSsh0lZCotK6MhQ&#10;BHV9AYTmclpdPgzWErFtrDDhXJjc4WJWttNd7U4WBT5GuD0wnrCjuzdFYZkgrF8UCihgNVXzjZaj&#10;vHQtinNXo2jVBlStLYK2uBYlb7wBBfHm1qXD4oWwQ7s2ozHsRthjRWcmhNHuJCYHm8T7cAe7EujI&#10;BnlC14qDRLgSLlwVTzQyYxOpBTF7BLc3N6C/JYHWRi9PRDlmxzsQ9Rso5ioWkHIELCw8xL2QpR6t&#10;cTNF1o0375/G55/cw9tPz/JkMAtOCtPfklikaGdm/ZiedWLvvgQWdoWxlQI+eqwb586M0c0tMCjy&#10;0Oh1ooPC8RCpAgYjXAo1fDYtfIwA4yPtuHr+AqbHezhYSBib27FluhcB4l/apsFcbwTH2s34SKvD&#10;d4UyfF/dQLFJ8BPF9ofX1+HrjaX4QWHA98TlP6vMzMJ0XyU3lYDWKgpYiR+Yz7/nz34XieJfju7D&#10;txzg39Qr8CNJ4AfhcXojvuY+fUnX/k6uwc904e/pwt9W0vGLc/FDwUb8saQOb7vi+C8fPse+Awex&#10;buUq8eOgwly6avFGDA13QaoS+jCXo7SuGPWkpnJZIWo1RfAxzqg4RlyeBihJcXoli7UxlySVByOL&#10;Z0inRMJuRMCuwmA3jxNprK8zhGhAA4O6CBr5RubWldCJTQVqUMyiUrAxD5VFxagqKRJzdl1lHuOe&#10;0AF1imbRxnxtR8BtYazTIpJKIZpKk8pSyGRb0Nc3CJW0ATWl+cjdsAxVRPx1ea+ijudduGF/ZnqK&#10;5NmB5uY0Nm+epfP64RfWa45HYOTx9LpsCDNnl+blYMPKpdA01KGcxyhv3WqSoTDP2oWK0jUsWBXo&#10;IMHGEla0tIXQlI1QV3PE57dx/uJ5tLe3k0KjuH79Ph4/ehePHzzD3TuPML9pK1LuIDbF2nAsNYwJ&#10;UxTzqV5c2HMMLbEMelo68UJTi5oDuxTBSDmSmVpk2xvQ1a9FV58OXT0GTE9HMTro50GoYM5dRVYP&#10;chMW1XLzQDlg1pQh4lUhm7YydzB3BmrFC0eBkAIuL13VWQ2nW1j2Ukbx6sTZWW4vETflRihsg9Va&#10;DYeD7h9UwWSsYs6oFDNSTX4BylZuRP36UuS99Drc8npcOXUQfcw/TVEv3BYNRexB2GUgctciFbai&#10;Ke6AQpKHDWt+zRzzj7BZakUnFntmBZndzYUsMnnM21L4WVA6mcn72gPMxia+PwXOndyB2Yl2WCli&#10;p05oDC9nkSria5Uxs1spRCdmp4V2tyHMzmexeaew+JiV2GZDX78Bs5vcHNSNOHGqB7fvLuLs2Vlc&#10;vbIdt64v4MiBMXQx1yW9PphlPPkUsJ+OmY740dzkx64dwlXmQxggmUxMRLB5PsnKHMFYZwBOyUZ0&#10;uRtwKqrGJzJibWE98ykdmDn4z8ypX6zMw+9eXUMx02lrhItaOvzIfP3T/9/2o4DYOqI1i8fXwQC+&#10;mB/El12N+CPx+ke1EX+km3xmtOAPTgfuNcjxMZ38e6L5T3y+74rq8fnKlfhmQw6+L63Dc50Lnx86&#10;hq72VhQWEGPpfoV0MrvdgG3bp2G0KtGgrkS1tBg+4X5vFm2dvQq+iJy/K4fDVY9B4R7ypFucFNTI&#10;3/tIIlGDHqMUSyZsR0eTBxppIRxEWT2RXCstgctUDz/FrawvEydw5G1Yh7IiYQadBgHmX5tZzhy7&#10;Cg0SxiqOhe7OBN1bAZtOaLzgR/fQoNiJ0kcH7u0fZJHcyr9zMrtWooIRrYDOu5pjR/i8ebCvm+SZ&#10;QUdrFjGeI2HapZkZVlg+V1i4T5jJZePPmlJxRgCn2EzAyiIhTNKICcvfxJxoanQwpjHDh2Xo6HIg&#10;HFMhGqeuuqmp0Q5SwiC/d8NgkKKjI4vTROut2+YxMT6KR4/v4Xd/+BjXr1xCfyKLAVcS8Wot5pv7&#10;sH9uu/ixZVOiES+0d+iQSjfQoWq4VSASL0RLZz06epV8k0SaARsRpAEOaw6amuXYuiONLVvTmJyK&#10;s8plmUm9IuJEQnI6bA3dvBLhBNGImdcXrBevBgv/tzATmiwVMFtreAJlcHuIrIoK1BHhBYxqzlpg&#10;NJQiHjPyhNRBWlpI162EpkiC4tdWoWbNOjjUMljVEpiJvs0JN6mgHT67Dk0x4QaGGBwmOdavEZqF&#10;v4iSoheZx/PETpWBYC1z/irIFGthMAo9n4XPlfOJ0UUwanLECSEyyWokSQPXLx0UrzaHGQn62n3I&#10;NuqRSap40vRIJWSMFDKMjoVw7NQERmfiGJ+iyMZ8dOAAFncnKd5OnDnXjz37WjEzE8OWLWlm4gTz&#10;TBOGu1rgs1jFWUdxr4eY3kZi6MTIQDvReZM44b+7LYH2DiOmpj3MSWns2dqMDha8Tn0Nrru0+H2F&#10;DF/lEW2ra/AjHfJPtcy/RTV4/uJyfJtTjq9L6/FdrQzfKeisGi1xWo+fDQb8C4uFcIHrB7WeYjbj&#10;ucOG94NefOkJ4hsHN3cMNyVaPGCu2lXagIdWH741mPkadOS1Zfjg1ZfxbX4RBVyNz+pUeK+1C21h&#10;PzbkrkRlRQ48Hq3Yy3tuU4/YQdTqlKGqLgcuYZ3ijBlOP+ORtZDf18FqJ6Fl3NizY4IDlwUs7RCb&#10;DLYFXGjymxFi4fRY6qCsy4OUjlrJ4pC3ahlcdOjpwR5khUXJ1BxjLgdiIa94i57boUV1JTM26bCy&#10;bDks+lKM9CURdKgR4O+SMT/imTT8sRh0JjN6+gawsLCIsZFBceachrFNWlcEuaQAOiUNxe8k2ttR&#10;RvIoLVoPCXHdxfgi3IYo3JZo0pEm/R4IC913U3w2M8eZV+jiEUUjX8tBzHcxEtoZG5yWQvG23HHh&#10;NlMaQFPWiW7SYn9fMyIxG1zC9FC3hpSqRjoTYOEIoL8njv6BDPoYu4QuraPd/eiLN4kTfJpIEps2&#10;b8Lizp14oafXjampKH8Qx8gYq1aPBtk2CTKtNegd1HIwqbhTdXyTBeihMw+N0on6TWLDt+4+KyuU&#10;DSG6Q1D4+MWWB7uXVTciQYQijsTlSGX1CPOr2VYCI51MywMrtO0xWxvo2HpY+LNskw42ordBXwSr&#10;he5H56wrWgtdZTUslUpUr8xF+fI1CFvUMMlL4GUR2LOjH9OjWeaRGO5cv4Qtc6OoqszFxtxlKC1d&#10;joryV+jAxWhu0ZMASuj6woQO7oOxgMVCEKWcaFbJiqlBFwXTnNbDYa4Usa67LSBeUBMmhmxfYKWc&#10;SjLD2BCPCkurlqKTKBsN00UG/Lh3dz8HQgvRuZnHT5hRVkNcqkZbexU6OxSspgGeYBe6WgMY6W2D&#10;g4LSSmWI+DwsQIOYHBlnhh/HvsUdHHCDRLNamM0bkIhWoq/LiBkSz2DMgVZJLZ5arfgstx7f5knw&#10;NTPYDxU1+LmGGbZahk9eWYXPl+fiq0Jib4UE3zU00FnV+MloxJ8sxGr+7c92K36w2fCz1YsvbBHc&#10;tUfxoLkVNxNJPEl34YKvCVv1QYwrPDjnSeAzm4sCVuLzFXn4ZOlr+K6kHD+UV+FbZuP3zG7soEMZ&#10;zdUIRKToHw6hd8iHngE6VLdLnHDT1OIi1fFYCRNrfIxb5o1oUK0hqq6AyVDJ95sR15NqEu5wc6rQ&#10;GjSgMy3cellFt61kTCuDrKIAWglJTqln7DAj7Q2gORSGh0Wpgc5fsG4lnVApUltZ0QpUla8iTi+B&#10;y1iJVjp8mBFFVV1OtKYok0mkWlogLCAeicWJxfPYvGlOzMwD3YwtEwPYNt6HmMfImKVlcXDREF4T&#10;r0rnb1wJn9uOSMAnziQLeBwYoks3Cz2727Ms8BRmo9BDrFO84ywRdMJnlZPmSkgRhTSLQhqVcJ+y&#10;m+4sXN32i62AR0e6aAou9HQm0SrMk260I0pSbWoyoK3FCZdTaJCYJK3GkE4wHhLtjXZhnsIYC/w2&#10;vDA5xYM4ysowmcAkcXlw2MWTYcHAqA7tXfXo7JIRRdToaJGjs4dO0KPC2IQLIyNuRCI1rCz1HPjF&#10;sJjy4QuUwx+q5MFpED9HjcUV8AckROQKBIN0cftfPm/1Mhf7fEqirRtZnuCAr5rizUFjQgW90DNa&#10;USBeYNLX1cAuUUNVWAVZXhF01cUwK4qIV0Zsmo6hv9fJNzHCbQpqIltu7hsor1yL2rr1FPDrzD1F&#10;yKS1cLt5wEkDdqK6Wp1D5KHImrVIx2qQjFYxCihY5bzixA6zoYL7I4dBmw8/sX9gKMJjE6ebRvk4&#10;NU9gFTz2EjQSB0d6fTi4rw+HDvcSHeMsbGq0dUvQ0VONTEZA9fWIBSsgLL/SmQkzczdx/1ltzRY0&#10;pxKYnhjG+FA/Wvj/ruZmYtEkEc2MJhaTtrSGg1lPh/agPWxEv7IBD2QKfJEvoRPW0oGJ0MKFJopX&#10;cOGPX12Jj+nCX20oxfc8Xt/T5X9QyvCTQYc/mc34k8OOHwI2/MiB9VUggOexFhx2prCHAt7X3oJx&#10;N/cvkEHWw8HobMGRdD8+CiXxJ7UVXyzfiI9ffhnfFTBnl1fgh5JKPNeYcHNwEAf2jWFwijGkRYq2&#10;VimLfSWFq6AJ2LGwOICZuVZGqlq4g5Us7iUw2Qvh8dYwP9KJ9eVoabWIxTHirIdHVYL+jAk9jDw2&#10;bQX8NhUMzLo2pQJOon/UITRWDEBeVY4Vr/4GS1/6JZa9/msSlJOk5UM65YFOV4XqitWii5uVPFcG&#10;kqDJAB2LprD+b0t3J9p7uhjnInTCLAViF+8XHmBenp8cwRgpabiLBBayMKeXoyh/GRpqcxkT1olT&#10;KIWryJnGRoR9PvhYDBPMxQ6bCSqNsIKiCc3CIml6DUwaJfwOI2OehXS3ATp1PmTSddw2QFpP+rNx&#10;XzIJaouFf6hbvKkiFHKQ7jqZz93wMlqoFcXQq6ox0NtJyhtDJ4tMawdduK8NmzZNYXpkiA7cF0Z3&#10;bxD9Q2EMjoYwRDycnIugf4TVsKcO3V21GB0wY8dcCvPMZYNDTszNJIh9zGZEYp+rnG5URVGUETHr&#10;6VDFRIkK8W4foX2Nw1QBB7NtzCe0URU+y83nz2uIGcSFBN0+ZaFoCohBdC06o40CV8sLESFK2bUK&#10;qCqrYKySQFdWBX1NFQZawnSuEB9fxRzNbO2tg1ZTgoaG9aiuXonqqlXQ60oha1gHo76EuX2j+NFW&#10;PMosElFAp82lSIS2OuXcp3J4bLmiyIQVF8JhiTiRQ6Wi4xctEW9Mz7IixiP1fL0K7rMMTXQTYcZY&#10;grmmt9PFKkoR7O7jsWnB1Ewj5rYTe4aFdj9VcLtWsxqXo6PRgo6oDykOQC2pws0slYkGWK2JRwNZ&#10;dGcTYofKmMeP9nScx9GNbqJUb6OXA8KC7lYrdoZ0eKpgFqV4vimqwtcU8Hc8Lj/VNlDAMvxu6Sq8&#10;87f/jM+X5uNbiviHSm7SavyokBGbtfiTzYGfnFb86LPjD0Tny8EoBmwBDEWS2J7tRMJKLA1loPWk&#10;eUya0GyNY2udBu+qtPiyoBjv/Oo3+HpdIb4vKcGP1VX4lD//aLgfJynSzjE6Sns5+rPl6GthFMuU&#10;I9nUgL4+H/r7w3QWC4YmvNxIIn0mmoKB7lYNr6OQ2JjPeFXIPKxDq1+PyUwICbMCRjnPu4rnVlpB&#10;By5FTVEOi10n7t86Dy/dcfnSX2Hduld4ripJWRG0Me9Obx7C+Fw/ic+GgFtY2kZK92uA26iEvr4G&#10;FZXFJMIEwhEf9AYVi3MPPC4zVCwSdrOG++RhgXbB5TCQEnXMphKUl66CjkIyqUrhsSrQ0ZbByPAw&#10;x04Q7UHqpDEDOymnvL4SNfIasS1yPwtDa1OGsdIHp4Nkx/212WWQ1Ap3RRWigdHCrJeIN2Q4bAbM&#10;b5kVbylV8vzGYyHxglstM75SIUFrSwqLO+ZZHJswRLceHu0k2aUwNdpPTc7gha4eoXG3G40ZCx3X&#10;ja5eVvxuG8O+mjikZgZWYXrciW2bUjh7ehO3rcTXYTqQFWGPiW+aKBqmw/rLEBbcJizkh2qMDkbR&#10;2eqCk4ilkxfB55Ayl5SIaJpNmTAznmYFslGw1fA5id+GXOaIEvFzXa2SyGtTwq6TwcYBaKyqhYG4&#10;qCUG9WejmJ/OIhKso0DKIJGsglKVxxNSyjy9FjJ5DvM1C4lPBpOpnCc4X/xqtVZBqyWOaeiMHh5o&#10;urBNux5hbylRuhzZtAKplAouunU6baE7SKCVVbEAcQAIF2AoeJ+rGomIisjbxBMkNKD3Yuf8CDbP&#10;DLKodVPEfdh7cJTHzcYooiCq16KtSY62hBntwqqCBharejqPSoI43bC3qwkj/ayqjSF4THoIvbI8&#10;FhWpwIV0wI+YlWgZtKKryYMtHARP5ZL/IeBKCrgO33H7oZIYXdeAP6xdj3f+4y/wxet5FHAxhZaH&#10;72volpIGUcBfW4z41ubBN74YPk61Yt7ogl9hQsoTRq8vhaAuQAE3wxDthNWdRVsoi8PBOE6ygL6T&#10;W4C3XnwNX64pwTcFZaKI/1gnwTM3C3tGTkerQFt/BammjAWoEkkKOZEto5Mo0dLCAkRSSreqEW+u&#10;RVO7DM3tcua+XDjtzMiBQkiUS1i0hA6dRrS49IialWhOsIB1ZIirhRRPNR1Vj33b53Dh6F60x72o&#10;2LAExWtfohCq+VxKRISmiO1BZLkZOOasROh4QC/e3aZtKIOqpgRlBevpaqQBCjRnA3OyWcXHOKCT&#10;VUMqrIdtkEKpr8fajctRU1dCtPVwH+UcixL4XfUIhFRo7iCp9NMBWbx2DfRiUytjkUpFqnBAa9dD&#10;pVNRjL0U2yj6B/sRT4QYpxrR1pEgpdYwOlTTfRWwGGXM0wrU11Whra0ZWzbPUqwcV9yGmHnbWlsw&#10;OTGOvbt3Y3pyCsICeNm2OAaGW/n8WVKHG+N83AvxhBNCJ42E0HomZUVzq5MC9iIuNK7rVGBgREtc&#10;tjBjxrF9WxcG++MIebQcWHbxCqrfVcuKlccsoKDLURhEaI+7lCJuoIvKIKyOINzs7eVBCIoN1IVs&#10;wWoX1FNEev6umrhRgXhIzYpEhFaVQ1aXD52yFIqaAuKTBJa6WujKK6EoLmWm0WF2lA6RMsPBLFxP&#10;p/3LTQsV4pxui70aqSYLPH45NIYSWB21zN6VkFPIMpngxnxOPj5C53YZC4k5RXztanHZlN4e5tLJ&#10;FLZv72MFV4u3LLqE2xuZ8b3OGrptBmODKRzeN4tLZ3eLS6xs20TR7hqnCw/j/IWtWNxP3JnxidcT&#10;RkZsFLAGmYgJg8yLQZ0JloYa5mC6VMiEgZ5mDPa0Ie53IMwBGnSpYVSXMX+p0ej1IGmzU7yN2DTS&#10;i0V/EI+lFHBpBb4VBVyLb4ULWRXMvLW1+CIvF+//p1/j81c3MrNyW78eX1Fo35XzdxIJHspKcctt&#10;xfVoDAf9SYw4EvBrA0RMD8INVrgrzSSXAAyBLAtjGl3GEE7ZwvidJ4q3lm3EW//Xi/jDkgJ8mVeG&#10;H4qZhUlEn6nqcZKE0ddWgKbuMiRSZXSyNYilSxDLFqK5TUnUy9Jx3QjEJAhlapDukKN7kLGJfyep&#10;fwmeaDGMno2kI0YsNYlIUUOMjuLksb04e/YI2jlo41GiasSOW+dO4L2bV7B/bBApM4VZuoJjZBVs&#10;JEFhLryZXy0stgoSlIPnPOSW0zUbiLS1kFfkor5kA9S1JZBVFUBSmYuCjctQlbeKhcMNhaQEG/KW&#10;oqBmA5asfxXr16+Ak0Uz6NMxIgotlhWMBg6ShQfDQx2Y6e/CRCKCmVQjfGolzUkNPRFb57ShsZOY&#10;3dWN9v5eRBJRmkodDcWK1uYw34uD59fAqMixatSILX+EdZjnZqfF9rfCHU+dzLnNzSQ5ZuypqXHx&#10;/8ICd4GYE+GkC939TQj4bWKL3hdUqlqYzHLavBpOt9BrWYVQ3Ah3VI5AIx2nuRLp5hqk0hLxYlMo&#10;0EBR1iBK3PE7hDuMVEhE6ygADZKxer5hwY2riZtKum2FKGCboVxsZRMP01WJ1G4eVMG9wx6bWASE&#10;HtQ9bUS6rkaYNXWoq9oIeX0uFLUboaaILXV08bIKGGokdOR6hBxq8fWdViU8HiWDvwVbtw/jyLFt&#10;6OljBmG11Jor6AQOZi8l6uQbIRWEa6tjFaxCXeUKWIV2OsZiFiLifFSY80p3J/JNzzSxYtrFnKxT&#10;5okXthqJ30LhybDA9fcmsHXTEE4fX2QO7xKXZGmjy2ze3ISjxyew+2APBseEFSoMaG/XYWwogP7W&#10;MDoTCcTMduiEyfv2GmQSJvRTwL1tLfzeKHbOTEd16Gxx8bXV0NSVwiGTELV9dGeSkFSJx7I6/KGk&#10;jA5cQQHX/EXAlbWiE39RkId3/vHX+OSNdfhk6Vp8unodPt+Yj28ouC/5mDd19TgWNGEhRpcyOmGW&#10;mSFX2ohzCiSVFgybkzBUa6A2ORAweXE83IEjJXJ8pnbg+asb8Ox//Xv8/qUV+Ixu/G1xBX4qqcZ3&#10;snrc8kkwkalFz4QF2V4TrHbGlaZqRCjiVFrFfJeiqzAjN/OYNtUh0irB6KYAZrfGodavgj2cj+yA&#10;BhPTSVjVjB0KKca727B9xyR2H9iKoyd30c1aOYgjuHX+FJ5dv4r7xw/i8Zm9GGJWdpsK0dNug1G3&#10;EQ57KVG1hGO5nGODxcRUhoBwwVRTBpuKsU4vxwRd3dBQDjnHVUXJOkSI15OZGELM2+UV65BXvQZ5&#10;leuQm78aCnkFhDWzzbpy6JWFpLEa+L1G9HS14uKxo9g3Po52Om+I50cpTtGkmYUjiHZ0Itjcgkx3&#10;NzzMyKtWMUfXVXDc5cPvNoq3GAp3tVUWF0DHrCzncWxrzdLxo2JnkLo60kPCx/fdyfGcZUSIMiIk&#10;0TncjJ7RFsQzjABGqdiH/YWW5oTY3V74LMrt1hE1pUimqfQmA4LpOoRSxQhzizVWELUVyFKoYX+9&#10;2N3CqqPj+qWsKKV01Qb4PVXiJtwoH2XFEtDY76DgTbUUKwuDV0FkFW5q17IqqmDT6RCl07jNOg5e&#10;N9F4CE1xHzG6jI4nRcApQ8pvhEVSCclGuqeA0pJaOHRS9DMHhJnnRkfbsbBrEnfvX8ap0/tZhRtg&#10;cXDgdxB/AkQUCrdBUwiDrZoCrkd97QY6aw7djkTALB4U+mEFSojvOczAdWjKCvOmJfB68uBiNjMb&#10;8tDFASKsmzQ63Ijx0WZMjHZgeqJLFPPIYEKc1rljxwCGhzOYnuvCGHPx4LAHExMhDJBmWpMe9KTo&#10;wHoitJRoyeLWwsjS09lIAbehkTgk9PDKNmpYEOwsCB7MDLWjNeQkOgoLo2nQyyp+V1KBPxSV4utC&#10;bqKAq4nQEvxQJaUDF+DO3/8D3l+2inl4JX6/nGJbvRpfLt+A3+dX4x2VDqcUcuyzuWEvqoasXo1S&#10;nbBYmRytCiMGpTZoN5ZCRTQ2llTgsMWPMwXV+J1EgT8sI57/b/8Bn/7zb/CHnDWis/9YzteX1ONZ&#10;0ILjwzHsOT6GyZ3dGBhnsRowIJIkZSRZxOigQ4Pt2LZzAkNbKOZhNwYmIxifTSKWVCLawoE4YcfO&#10;3X1wMa96NRrsnJvi97PYe3gHTp8/hP2HtuPk6YO4cfksntCB375xHncv7EZflwXxSC36u+x0aAnp&#10;j3hM+nO7KVxPNbN8JSlPDmn1WmbqYky2pbB/Zgxeg5yZegNFWYOdw13Yx62ZUUVHEjQw6sl0VXRN&#10;4cKrWbxVVi0r4nOsh66uEDppJV8riMmhAbTHIoh7zEgErLBq5WhqbCT9tcCbSMFJ5BWatnvDAVRV&#10;lZDirJAT5deueoXRKw2VtBaVpfkcYzxWJIDBgU5Gtwi2bp2hEezB4WML2LpjHLv3zXCbwv7Dm9A3&#10;0Yb+iXYMjLaKC76PjxOhRwe76TBBca5nOh6iKFxoavLzJLiZY5TIdCqR7eaA61Eh1SxFY1roZCGF&#10;RpoDg7SQYV5KNBYuCnHQ2+tY8WSiO9rNDWJ3SadJBq9VjQQtP8VQ35lNYayvhyeLlUhv4M8D8Nts&#10;fJweh/dsR1dLjDhSjS7m546sG8mQAVGPgTmmkjmmmq9J9FApMdTTKd5Lef7SaZy6cAx79m8nhjko&#10;RKJamChuLYFKWwQtc7dSXQSZtABySSGUDQUwaYn4vgZmcR2zdAWsltWs3htgNa9HE7PwxHgQ7a16&#10;ijXMrEuhMeveuLofN++cwIPHF3Dh8gGcPb8X5y/uw8WrB/n9fgzQaUwmHoeAFlvnO7FpPkWMDqOr&#10;w8dcGEJfJgu7TAmrsgyj/T6Mj8TQ0Rbhe2zE3Hi32EM6HKhCc0aN0aEoZsfbMNIRRTpsRnPchoWu&#10;GO4ZG/BZfhEduARfseJ/Wy2hkGTEaDW+LGzAnddW4N3cYvxueQE+fn0lnr/2Kj5asgzP8stxbMkG&#10;nKXoDnNLLl0NHcVaVq2GTW7AVIMd4VVFcJWXIyPh+Vueg6PlStxZW4hP84rw1dqNePD/+Wt89I+/&#10;xGerljAHbyBGl+DbUgmeGw243Z/BkcNz2HJgiq45xmPhIf65EU9aMT07QAHuxIFjuzE6P4SJLcOY&#10;3TSAWNhA9Pahf4DHoT9KbAzDSxJsJJktbJrAps3CAl7zdOI5ktUu3LpzHqfPHMbxo7uxa+cYerqF&#10;Boo27NrVh9Ont6FRaGzYqIXDIXxeWwKnQFikJyGaCQhs0JZh80w/FikQHcVTnrMRHbEktox10kjK&#10;kYpaECOqW0l3Wp0EarnQ47pK/Fy+rytFAnPB5ZQjkRA60bhoWhpo+JiB3haOmSC8Lg3PXRgdzLDC&#10;nVCJtiaaXwQBGpPVrsKhw9swvbkfBhrMwFALti+MipObPG7hnBuxeUsHTpzdgXPX9uPgqXl+PYAd&#10;e8dw+NRWHD49j71HZrCNf7N33yYcPLyFx7UdW7ZSwHMTQ8x0O7F3gT8c7Udnc4pO0459B6cwyjw4&#10;MBpC16AL7T1WYpAO7R1Cm1YNJOWrYZLSeb0yBL3CRSEZc50WYbeKeZfZw66Ez8EcHfcg4jbBrJIg&#10;YLeJ3RfaWKk6UmkMdXRj/44FDvAUtMTFRNABq76e6FoMt52obaslbtRhfCiL1kwQlcRENfOeWlKH&#10;RlbBKxfPUcAnkcpGoCNBBIRm8jzICsVGKDQbIPThEuZil5ctJ5poYKcA1FIOVEaAWEhK8VYzk7BS&#10;O3NhNa3h+yhGU1KGbFqDbdvbcfw4XWD3GJ02jocPzuDZB7dxjSK+ee8UHr11GXcensODpxewa/8k&#10;hCVSs01O6Jj3uzs92Lmrgw6cRDphQ3c2iZYQ95G51U1qGSGq7901RHEnGR0y2L9zCm1ZK9GZJzOt&#10;JVr7iM5G9Gc9zMBeTPSl8PDUAu5xkHy4PhdfF1BU/0PAPwsZuKIOn1epcHFlAa5UG/FIFcFDhR2P&#10;6uS4n1+C2+sLcfH1tbi4oQibfvkSLmiJu3lVMOY3wJlfhT0aCq6wGpn1eTglc2DTi7l4VKHHh7nl&#10;+GJtHn63biPO/dX/hXf+8y/p7q/iq5xV+C4/H9+X1OD3Si0ed2ZxZNcMDhFrF/dMQfhocmauDVu3&#10;TWDv3gVxJYX+AWZCZsOB/n40NybRJSy/w6zb25lGC4/DYF8r0iEPQhY9ts1OUrjzmNs0iZnZUYxP&#10;9qFvoBlNxOhtC/zdzmE0tZqYSbV8vUEO6Dm0sVBOT7UQtR3E6WI0VCznWCqC113JLFvGYqLDucuH&#10;ceb8UQr+EE4c3o+zRw9xX+xE7XKkk8JEohpI5cL0zgaeDz9qqzbQEBowRnTtZjGNJ1iQZrpwju8z&#10;FDCjojRHnBE2PtKDgb40X0vL4qFDR0czdh5YwDD3O570ivF0drYPNx+ewcVbR7CDY+rMxQVx4T4v&#10;ibW3y8fitAN3OMbOXN6HMzSLnfun0NjqoXi34dSlXTh+bgFHj+3AgweXcfvOGXGd4Ad8vhea02Hx&#10;Ysqm6WEc2LNV/Dq/aUScKdLRGUIsTpQmEseSGoQiamZkGR3bCKumEtraAmaQCh6AImhkG8Qrzk7i&#10;sstcj/ZMACk64sSQMNuIg5tofHzfHpw9fgQdmRSRRoGR7l5cPXsGMyMDUNSVwaKVUPQKOnAlEage&#10;zSkbpkaasTg/StSlC0vr0FBeBnlVBfFHxhx6WFxAq61L+GCeJ4D5tqXZCX+AWM9slkxZUFq6DAlh&#10;QfIO5hw6uctSzxzCAhCXwmHbSESqJEGUMHO/yqKRTxGX03X1SDfqxNY6C9tY1Fr96OuO4PDRedy6&#10;e0rcbj84ixt3z+A8D+TNu8dYGccxNZ4hMWjEYjY4EGB1joru2xQMwacxM8PXojUm3GNsxbCw0Bqx&#10;qb1JWLo1yAHjwN7FPuzZOYBNU80kFKK2j6TREcYssf3szhGcIc08Lyxnri3G1zVV+IbZ9+fKEnxH&#10;RPtcpsGRtRU44mjDlelzODhxDCeHF3E5PYT3As34VG3H9bW5OLtsDZ57wzimsmCwQomxKgUO0ImP&#10;U4iHCqrwbokRD1bW4IsiFf64pgifvrEa71dV4+Avfo0Hf/PPeP7SG/h89Up8nZOL74ur8cd6Fd5v&#10;zuLSnm1Y2D2PqblBbN46iMNHFrCf53tybAJzk1MUSkrsFeUxudDX1InJzl60h8IscBFMzkwwkoyi&#10;hc4VNluxa34zbty6RGw+JLru9ZtnsHX7hLiI2fRsPyOOCT6eY6+/DsKa0fM7htDcFmCBiODEqV0s&#10;ujOMY13Ea+FThTL4idnjcxncffMqHj27i3tPruHNt+/gxvVTjINC87sNFOsKyOX5aGkPId3kZr5k&#10;lFMVorRkCTQkOCdjWSxqhdCJY/PsMBJR5lCNXLyJYs/iVmwlWUSI28KC+aGwHS1dCRgZR9vaoxxj&#10;Vj62CiPTKRw8OcVCsovv6QDOXRDuEY/h4L5ZCvMix9U5nL18BBevH8eW7WNE5zlcv32K20k8evMy&#10;blw7TdM6iSuXjuHCuX14/PASXgh4jBSLkZksjOH+VmJlkPnVBouRWZMOqBc/eiFuMAcK7WfcHgld&#10;UfiMrhB2dQkUtSv4PTG1fi3UDcypskI0VG6AhW8k6jPBoKymcIyYYs6YHupFd0sam8ZGiEssAmo1&#10;mnkCe1qTzL4eOEz1RB4d90eBQ6xAJwXBXDuOvs4UOluSuHf9CvO0AfLqSkgrK5CKhVmFWWTSVpIC&#10;Q36vn8E/xsDvZi4eRndfnM5chX37mR96M9CryohTVcy8QiOAapgMq9BOqkjHFDCo18FmzGOEqBU/&#10;43WYSpjXZSxEjBRxq3gbYn9flMg2jJu3juL+o7N4690bdODzPMCHsLg4IN6imAmrERLufU6TNohj&#10;gy3N6I1nYa1RQV5SiFRAjR2bs8TkFKt6C8XciP7OGE4fm2fG20dHDmFmvBUxvwrdKQd2buplEWO2&#10;7gjgesKL9wvpvHll+KaqkiKuwfc1Jfihpgxfy9U4tK4UY+oQ8fsEWibOYHD+Ig5sOo3HHXP4UO/G&#10;+5VVeF5ahc8NVtyslGHnxnLcNvpxpUz+/+PtP4MbyfIsXzC/r+2ntd21fdb2ZmZ7prunu6tFVWdV&#10;VsrI0IpBMiiCQc1gUJPBoNYqqLXWWiuAIDRAAARJEKDWIsjQWkdmpK6qnnlnz/Wo7Ome7hmbtbW3&#10;H9xAgoATcL/nf37n+vV7MfnFF7jJvPuVUyBeX/QjHnPfdOS7n32B59kZmGWBMP1f/xR3/+xDPP/w&#10;Y7z94hjenXDCu/NuuB8fi9meFh6bbvTSISfUA5hQDKO0pJTOJi4XZrE4hrI9xPNYZqG2tBwt1VWo&#10;Ly2S7syprK4geuYjLYbHLzYOA8zAVjZSnVEm4fPEpFjQqwFtbZWMJ41IiLtCIfnieowXElOuQmMe&#10;hWFaDt3UOPRTMsjlfSyEXejpqUVxeTy6mc3ta1pM2TSwzBvodDPY21/g521G6BW2b++PEeB3BCGh&#10;55GYGgSPS+K+5WNISQqE07nfwOXCb+Hm+hmJLZJFgXSUkYppk1laZcLXy5efPU+adiopMYguzJgU&#10;9n4yx5AQVwQwMpXkJtDEMuDNNhYRc54ufgOry1PY35xn+zZAIxYu04xiyqxmNNNAoxfxTAPbvJGF&#10;cJiZeBRmyyT/Rwv6u9sgH+3H2EgHtPwbHZiV60YKOlurUFVGcbVV80uJi8w+aKhOYuX4nB/clSeC&#10;jfzqcebJz4gJRJOI0xTgpwi8/DEd+DTiiKuix08I2Ev0IrseZwbxRoj/RZ64MMTRQVNiw9BcU4zK&#10;olxpkEZEoC8d209aQTCNSBIa5IxYVjrRs6tVd6CzrRhyVtO8rDiY9BPSfZRZSYkI8vTEVR9veLIR&#10;t7RXQm0egGNNDY2pGzJlM6zzMty8u4jOvlq0d9Xgzv0dzMzqcY37FvNgiWvI4nJXft4laYbKzpYc&#10;tDamEfudSCE1aG1IxxXf4yjOjUY2q25uehSRPYQon4rcrCus8PWwM6Ns7UxjbXuKLjwCuawO/Z35&#10;KBHT3MaKAQTE82uhqM0rQGliHgJOeSDSW6zuGMhjdR4xkZ7ISElGPnOSWJNpbKCOIu6ncK9y/x0w&#10;GUagEuvEDtajvjwZdbkRMCXH4OCEK15/dgavz53FK5LIW8+L+P6iO7739IHsb3+N4D//e1y/moKY&#10;5Cpk1QxTDGpsV7Tilrcvnl12xzduHnjt6Y0Xl4NgOnIcDyPTcNctFJpf/xJvr1zBd24+eBfkgx/c&#10;L+An57N45umGZxTiQUkNtP+X/4jDf/dLPPvlR3j58ad4/Tkx+thJ3A3xw56sG/OzaszTLbSmUVim&#10;dZicVGBgoJ9CakFTUwUsFgNURNfRMeKgTgGjRUmXGUT/YA/a6cA3khNRkpaCiZFuindUWhBPLFzW&#10;1lFDjK4iQo5CMTmEauJ0QX4CXTINSRlRGFZ2Q64bxAQRs3+0FaXludJaRdW1ZVAbxjHO4tjaX4MJ&#10;/TgmNHLImUeNpjHU1WfTqI4iJOgzaSRhEMXsH3wa7h5HcfTzX0l3hrU3l8PV6SiOfPr38HK7wPiY&#10;BLGoWm5WAXNvCjNyFQZ6upFH4oy9dhlJSQG4ds0TMTGuiKDRBXlTG6GX0UhtxUTR/CLFoJGLqC7K&#10;RndDLfo6G+jejWhtqUFzSy2U6lGMyfrQzfjQ39+OwcEOKJVDGGZBqq0ow1CPmCS/iXm+HqMDnfgg&#10;7Ko/KsWqaNUF6KAYRoYb6VjNMJi66GBxSEr2QX1DMvnfF75046Cr5xBCvMtI8qeYAvjlT+KS50es&#10;iG7MBZel0U9e7p/jotOn3L5gBXKi4C/D3/csgvzOYXSwAauLU3SVErQ3VjBvJvA9YtFodx7ESwgh&#10;JibGhUIh68G0RcVKx5ySnYLUpBjicRLk4910xnD4uV5AhLcPslJYsYkb8wsq3H20jM2b07j1mI93&#10;HDDaFDh8sIZ7j7ZZwWuRmyNuX7yE6GvniDYhrHQUu2MMC2saGM39yMkNxeKyGq1thdJNFT095ejv&#10;a2Dla0BqchAdOJqZLYKU4MWCdoUZN5dFJp9VsRDDfUVoqolnzj/PzRnhAa7IiI1FVlQirnldhffx&#10;c0i4epmZNgKpCV7IzQxBaUESkmND6fKJ6GkrR0VhEuIifaWpeKbN4yxeNSjKD2Wj4fe87olOEsre&#10;RU+8+vIs3jLbitky3rlTvK7u+MnnCmZPnEfOb75AIPNsalohGnsmoJKZ8XxqHt/1DeKnhjr8FBOP&#10;115BeOjpB8tvj+FldDoWPjvF/PwJ3l0OwNfOdF4vN3zj4YrvLrri2TkXPMjOwrd0A/XHv8bK//Yn&#10;ePQXf4E3v/0I7z45jq9+cwp3fAPxyDiBjZ1ZLLOore5YsH97Cds3l0gpa1jdsvH3Fazv2WCxqbBM&#10;9NvYW8DSxiw29/j85iJmZnQkkxbkpSRCMTIg/S5X9MBIV52f16GXiDo63MH8qmBc6cPoeA9GJ/ox&#10;qZXR8UeZK7sxKu9HUzuLdmcTOlobcSMnA1miQDJjZ+Wnol04GItFQ1MlX1MlLYEa5HOcxfY0Teu0&#10;dB3ZO0Dcs3wUxz77DfLS00lDzYiNipDmnf7io4+lebxceUw8nD1w8bw741IGGmtaSHXXEBPti7g4&#10;sfyPF2KuuyAinJQX6IyYUF/kpydwP5dpGtGMaNcRHxOMzNTrKCxMxeBwG4sai5CYhmliEE3Nlehi&#10;mxtmIRsd64daI8OkchQ9XW0Y6O/m1gWdRgHrtAEf+HhfQmhoEMN/Kg+kFZOqdozIaqAzd6GtqxCZ&#10;OeHIZhaMjHaFu+cRaVqdsBA3ijcUmYkh/NkJHp6/5pc/yX2E4ird2M3tt3B1/oQVygdJ8UHEjmAk&#10;JfhLaxb5eR2nuweioSoP9RU3EBnmLV26EhfNAwM8iTJe8KKriIWnbuRlMiOUwc1ZLDUag+LSZAb/&#10;DOli+NVLF3HN1w9Bbm448+VvWQRcKWI17j9fx9YdGxb3pvnowM37y2xINqRnhvOznZXGREeLa9XJ&#10;lyngLuzetWP91hwbQjcqalKxsmmCyTrBStgNjbEP69uzWFmzoII0kpMbgM72TOg1zUTgNHS0FaCt&#10;MZu511tC76xUH7p5FgVdImX262LkFfOlr1galFkpI475qbWIOWaMOWZMGhRyLdQPDZX5GB9qJKn4&#10;8X0+JACiJQvIdRYaMWd1Cj9zXLgTirxOYJWC/erkBbz57DheHj2Fb1xc8dNFD/zoRfQNuQaLbzD6&#10;wmMxVFGPTdsKXu3dx7eOVXw/ocJrOulTdx9mZz/cvXAJ1g+P4nHodUz81S9w28UTX7n6SUVBOPpX&#10;dGrx86tjTtiPjsTbzSlYk8Jh/L/9CZ7+x1/hO2L8N+c98N1JT9zzC8IL6yT27jqwsmumKC3YOZzD&#10;5j6P3aYFB3fXcOfhFvZuzWP30MbYMYO1rVnsHa5gc3cZ+wcbuHtvi4SlJmKnQD48jMPDDWxumejY&#10;TWhqTKfbxqCG576X+Xp4tAVK/TBM83q6uIZtdhyjsn6ezwmodcLh+9HcyIJYnI3oCD9kZsdieLwd&#10;Y+O9yMhMlK6xZmbGMquGSwOH/D2P0YjO48oVJ1yioN08vpSmzz197DjpMoKklMItCWlJ6XzMYm7P&#10;QVZaNlITSQBx6dCqTJiQyZDOiBMvImCSL1HZDb7+Z5mjnVBenIX6ygLEx/oRswPQ0JCH7Ow4XIu9&#10;wmJSgh6ahI6koGcRFJ12dfXlFHUHBga7UFpWiKLiG+juaUNXTxMLl+jca4RsYgB9/W344MK503A6&#10;e4IOeIkOdR3FzFrNLbkM2CPk8XEp0Iv7N6+Gn4dv4Cn4BJxCUNA5XOGHu+J3llXGCf4BX8Dz0kco&#10;Lb1GhPBFcPAZeNCFxc36ZSUJuMRMIWaOvBYqlipxQm5qONKYj8P8+CUvnUHBjUS0NJYiLNibuHIa&#10;LmdPITTAF4EU87nTx+AnBvJvLeH2vWU8frFLxOhg9j4Dz3MnESh6pV3PM5O7SJnn1sN17BCfl9lI&#10;FtfNPHGtxLciafbMYJ6g5GSe0Mwr6OwuxsKSGjsHNqwyx4pLQQVFcRJaGYzjsC9psbLFnHLPwQZp&#10;ZvXOI3Z7o4KZapuN9P69FUzpmPOKklBcGIfhwRocsME+4PN3DpeleZt8mDcT/CLgdfws0qLDsLxo&#10;YH7W4tadBTx6uIH66nweC7HSPysy87boDR0noUybZGyAmXzuPApyAlAghnaSepLdvsCsqzPuf3wE&#10;jz/8DZ789rd4c/o03p1xwQ8XPPGDVwC+iYrGm8wsrEQlYDWzCCtZxbiZmkPMjaBInfHs4y/w7rgT&#10;bh4/D+snp7DmHQj53/wN3lKE4sb9by5QlBT3N3T6b+gyXx93wbKHJ24SU2fiYmH/kw/xzd9dwA9n&#10;PfG9lwfztwtuXfHC2nAVNg5MWNgxYIsUtLU3izmHGo6lKezSicVlIOucEpZZojPpQjy/Rie2L1rg&#10;WLDi5s0VmI0KFrEYDHS14uDAjo7OVCQmn0ZWNqNHvr9011x2rh/ixPX64kipZ3Zzbx7mGSWmpicp&#10;XkYZZR8sMxNobMgmmpaisSkdoVHnkJrjj4aWfDpjIMSKCPEJISgry0VYuBeux/kiNOwivClef/9j&#10;CPA/IS2P6sKYkpmSieKCIlRVVJJSG1CYX8Y2XcXi3QOFXE1zymHcm+L5H0Ens3tGRhxFHAr/oIuI&#10;Swhje8nl+1OlOeUSE/xQVHgNFRWpaGkpQ1UVhdlbTzH2oIX5PpdRtrgkB2LR8vz8LAqZsZYGJu5G&#10;EhMU1DeWoKrm/XvGZF2kiGp8kJ4STyT2hafbWfhcZjVixYiPCySTF0vXt4qL0lmxQhEaeQFB0U4I&#10;5HaFWVGsEBjMBhcado7bKQr4tygquoZuuo+YWics7AIiiZKBgScoHk94enwGbzeG+EAnxFx1w1Vv&#10;J0QGeMDbnfsJvIjgADckMCPHx0QwN/vA/5IbKx4LSkEOwsOusAHYWMVXicTLsDm0dLk6omcSPE6L&#10;u5RcEOAuxuKmEePoAjtzRDQbq/M4WlpLmUWI5jygvl5nmT29kZkRidqabNy+vYydfRscy2IV9CGU&#10;0+HFJYKN9TnsHy4wRzuwc3sG+3esWN/Roqu9mO5/FQ7+/1U2yNKCdMhG+7Gzs4pnz27h8NYqi94E&#10;OpnZooIDcOrDzxFOV4vyYj7tb8WLtwcsMMs4vLtAh1mkAxchPzMFRTeSGWMSEB3mQgcvxgQzcFfH&#10;DaQneyAx5qK0dq4PP3uo6+fo/vJTbDF/3v7VL5lBf4u3J49J45O/oii/O3cRP1Bs3/n44fur1/A0&#10;JBELHlexHxyNe5f98cDpPJ5/8gVeHD2L1S9OYvr4RShYXCxfHME7ClkMCvna1ZOP3njnQgd2o5DP&#10;uGOLj/dk7djISsTdo8748awv/487fvAjxntewKPoq7inbscio8gGaWd9ywr7gpZFdwar61Yi4DCL&#10;ohxa/ShGRjtIQ2wnvXVobC7CpHqIr5/HAd142qxAXkYC40Q9LOYB4u9FpKQeQ3raWbYDH5QW+pLY&#10;PsaV4A8RFnlUmgZ4XNnEIsxCsKylw9txm8dXx/hXVR2Fmtpo9A5kIa/ED2fd/gLJGf4YGW+WbmUN&#10;DRNLoVxF90ADdm/bMTjaiKiYS9z3aUSwfYu1sq9HR6A4vxS1VQ0wGSxYW92GaWoWQ4Mytp8mlJZU&#10;o6SohoV5h593HvO2BWi1OpSVl7JY1OPg1i4WWJya6LJVVSzI1EVObgha24vgWDQy049IDlzfWIza&#10;+iJp5FVaehyuhvghOYVtv+QGausq0NBYSXKIZ/G6jqbWYrS0l5GKYxFLuv2grqqIHzKTDdxHmrM3&#10;kG7n6+VCh3VHJNE6JzOJqHGF2HkRESluuBInhMwczKwXHk3GDz2N8IjTuOD89/yAPlCrefCqkpkH&#10;XBHGv4VcPUl0PSndEeR67h/g4/6F5MJi1gtxy2AIs+JVbtHMCZnJsUSoZDbqNPgQo2PoWgU3stiQ&#10;46URKreIw/eeb+ARXVg52cuKPY7E8HBcZi6JuMxseyUQYxTU0Ggn9MxOQyNtLAIRiAq5DE/nY9Iy&#10;F17uLDjBl6XJ5sVKglXVWUSRGsxNix7gBCmDzlnVUuPboztv7pm46fHoySqWl/REpwjkZsRK16xv&#10;ZKVAr1ViYmKY+TgfN/KTuL88XIu5gkCvS3D74hzO/+pLpIaG0lkbMbOmgGNHg8VNDex2FUrzUqRx&#10;0C2NZdhhfKmtSEM7G3Vy0lUkxrnTdY8gNswJYv7iwEAvuJ/7BA0nv8DG6ZO4+/lHePbJP+DV0Y/w&#10;1amT+OrsRWm2jO9Pu+BbJyKwuGx0OQS3G9vxTq/Bk+Z63GPjuOftiVuul2Bgfh3+8DRa/+Zj7Lhc&#10;wltnCv+CM772ogu7+kru++3FS/iaOe+W+2Xca6mEOjIANmL1lqs/7npexttA/t3nMh5GhqI/PpBu&#10;dwMDPOZG4uDikoGiHaMr1fB3OVF4RJqcvYfZbmpqAts7NuhYNPuHmlDXWEBx98M2N4mS/BTGq3xU&#10;lSWy7XkgJ8sZ4SGfMWtewHB3JpJiT5LI/gbRMSeIoC6IT7kEy/wg5hbl2D6Yxs4tE2qbE4iewWyH&#10;4aioisCwvAi5pVdQ05CK3YM5pGZE4MyZT+DjfRFtfbXYvrfA3E7c3zDjBh3SP/AoggLPoKI0H0X5&#10;JcjLKSbCV6O1qRf9vWxX/RMoLxGXkvJQXdmCzY1DCnuOIp4jSRyw7Wwz89/FwvKStO7z4pKgDC1d&#10;NguxcR5obMnDzBzpZNFEdB6TLo0NDLXRUeuY7weh1clJhxZpRFb/IPPxOFG6PBNdvVWkCzkUqm6k&#10;Z0VKN298ICbMDiLKigvQQURWPy9PXLpIp/V1hhh0ncAG5ufjAnfmAq/AY/AJId5GO0td7hGRLkRm&#10;bzqsGwLpyLExl4mUYlEvNvAUf+bYL+Ht+TEfv0BZEbEgOwRXfE/C7fwnRGRXRF25LN3McD06AGI1&#10;/tjIQEQE+6KxtownfBxidXfvS+4Y7u+ETjuGjt5yPHy5hbsU0/SsHMapYTRWlyI6iJ/dzRXeF4j5&#10;7tyvdDE9jbHAFddj/FiILsH53Gf8Xqfh6XqWnyOVrpfBonWZqJKEjq4K0kY087q/NCPl0EAdD1w1&#10;FHSV/VtWbBOhd7Zn0NNaKd0tdNn1FAIuO9MV0lDI71tcSiRqK8PaxiyWlmcQejWIWO8Fz6NOcP6Y&#10;+crDA2VsmBl5oRiQV2FtRw+NugclFHB0iD96O+tZxafYQIpgJJaXlSTy2J9jEfsHBHkfgafLEWap&#10;C/DzOImic0dhdT6L3c9+g3t//ed48Ku/xNNPKObPj0t59c1JV7zw8If+jCs2quvxw91DvLi1g6+2&#10;l/C9TY93o3141tAIU0g08v76EzT9+ij2mZ8fnXCh216Q7l4Ss1B+d95Nul3xa4r7FouD4qIzFivL&#10;8XhUhscjCmzdKMaMpy/uBYZiPfwq0ty+hOulL+HsfQZJqZF0oiE6RxEjli+z6w04bEasr85jY82G&#10;m/sLME+NSMf08bM9zC/o2Eib0Fifi8RrQSykImuGkJbEXWK+FHM0i2YA2ppS0dOVQbI7hqjo0zzH&#10;4dAYWzC/IqN4rdi9NQONqRXZBQEs3nSqtlQUFIegpjGJWG+SxHvn3hpsdp3UK57JPOx31RUjyg7S&#10;wxxJYAHyyT4KIw61tdkszmpMynWQj2vQ18siXdGA/LxSpCRmIzerlCJuYNTpoYBv4t69h7h//zZu&#10;3bqJze09kt0dbO5skxZZVPYXGRcsWN/Wo6O7AHJFK6PaOKyzGub/JcYJIwwkP3HFxDqnw9aOHTYK&#10;fnF1SroGvLY9jfklDabn5BiRtWBY1gzzrAyOFR0+uHrFlRU/BCHBHmx43ki8HkHRhvAgubEKORFv&#10;xY3FXrjkdhFeXmIOXp6ghKtI4XuS4oORQhvP4sEW81H5epxBS20xM0w9QgNdEOovVvY7Sff7iHjo&#10;xIomllVJQ5SYSJ7olRkXw4wRgxt5CdxnqDS6JSxEzGjpy8rMitTaCP/LzCjXgmF3qIg7lZjUduHl&#10;231WNzWrawrzyxVc9nSCu9NJ+DIL+7uRCi67I4eN6Hq0F6Kj3JGRHQZv5nVfHyecOPYRnw9BRMgV&#10;iHV0auvKWNEGMGvn/mrSMDxWTUFGo56NpbO3AA2tOdLC3h2NFQj1ckd0oC8SiF5yeTcr9hSR3cyG&#10;McuTY8XS6gzyC/Nw2Z2R5IQnjv3qY3gxR0UHBiDI3R1ZyaG4Fu1OmiiDXtVHPGY0YRHTTA4SHydZ&#10;zXNgoIAbazPpvmK1v9MkoqNwv/AhfDw+RsjlY0hyP4HGs8cw9emnWPpPf4HVP/9z7P/nX+Dun/8S&#10;D375OR6ddsPEp0cxGXUNL2em8dgxj5cry/hqawPfskF9s72FbzY38W5lFfc0etzt68OTqlo8jErC&#10;Qxc/PKKLP6eDv3Ryw1MK9OkVZne68U5mJr622fFmg++9uYff7e3g/ugo9FfDMBDggxgKNzUvCpkl&#10;SUTWNPQONSMxNQLOLuI2US8c7i7i9cs7uHmwgLHxeuZBbzquAjcPl7B/04E7dxwYG25AWnyo1OEz&#10;1C96/gOkGGZl1p23jaOH52Pa2ovunjxcDT7BNniJDXwU958tYefmPKZtMjS0M5JURmJ5zYAJdTOS&#10;0v2kjlghGB1JYHmVeftgDbduk+LU4/DxP4Pc/DgSkQ0zMzNYWV2g+1npmNOYMk5jckKsjKDE4qId&#10;wyNDaG/vREd7LzPwIIVtRNMfBby3t0XnncPi8iwpdApW6yL/zx7sIutvv+/YW902wDg9BI2hn5Fs&#10;hp/ZgbuP1qWOUzGeYH1nGgurLO5T/VCb+7G8PYW5ZRVmFieln2eWJqG10KG5Le+w7d2cxgfhYWL5&#10;Ey+EiildibWRrJhC0OL+WTHJXHioN905RJoDKDw8QLrpIZYNOCk+AmLKkcyUCKQliMXEQhHBv9WV&#10;56MwJwWhQZ5E4giEBYkb9a8RhaNw/bonUpIDWblS0MpALu48SibKiuUqY6L8cSM3EUUFdKqMaERE&#10;ieVWwliJr1PUlxEcfJFOWY5yYqbJPMrqm8DP5o605Ci6oTvOfEEkOn8OwW4UmS8b1FU6pdsJ6QJ8&#10;XX0WM5MHc7sz3NxO4dIlJ/j7eSI9NQGB/Jw5eXHoG6hhBsnEzOwIBVYIpbIe+/sWqFU9ktNeCxWT&#10;57lLE6T1dddjd2+BzjyPxXU9TwwPJpG7vq6UiO4Gt3NuOP7rY/j0b3+JyoI83EhNxrFf/4a53xl1&#10;dPjkxABUFCYjOSaEmS8eVoq3pioPcubMoYF6iFlBEq958Lj68PidRiwzWVToKaSIG0VCL6KAMafh&#10;vCv6jpyCjmK1/MWvYP93f4etvz8G5X/+DQaOnsJyaQkctTVY7ejCzdFxPNDp8ZgN9MWCA69W3wv6&#10;x4N9/MBG9rvNDfyjdQ4/jMjwsr4Zj8rK8aKqCj/1DeB3ShWe9A/g9ZQRX62uUMCreLW9jlfry3i7&#10;7EB3UhwKQgPQ0VyK2QUjnfEKgq+w4PtfgNul05KAnZ2OkHiSsLasp1AXIZM1YnS4Fvs8fuvrRrp1&#10;K7o781BXLS6rsX3weM9a5VIvf3KiPzbXLNjdnmMRn4BlegC7OyZpKKoQeBdFfXCH+LtuoXupUFmb&#10;wQjVTHxXYdamkzp7JhQsAPOzmJ0zUMDTmJs3EN8nea6N0BkHmJNroVJPwGTS0y1XsM+isrYxxzag&#10;YiSb5OeVYYsEo9FOUpwqFh4HVEoDlha20dbSRwHvY31jGRskCseimW2G+9XZ6KTbmF80SHRwcM+G&#10;DZLc+o6FbqrG1v4sMduB1S2TtInnVzaNsC0q4VjVwrFBJz6cweKWAdMOOTa5j1XGue3bM1iiky+x&#10;GNhWVfjAy4toeelT+BOBo6MY7kPcKLKr0mr50VGXEBzkhrhYMXG6LwV8mSJwxZUADwramzlZjHn2&#10;R7aYgS89lg5zDYnR4ayi15CTnojhnmY01TJjF6Uw94xglCeuu7+SB7QTQ0ONuHbNlwI7xv8hZg0U&#10;lwluEB0DUVggsDQJdeLWKT6fSJHHEK9TmWfLizMk3I4JoxOysVxjTo8ICIAr3fTE3/0D/E87IcTF&#10;AyFel+n+zgjwPo2RkXpW2RhU1+VBaxhBSXkWAq94wGLVoIBC8vY5w8/UjoKCWOTlRvL/R6K2Oh6T&#10;xLo6umIhUTeS6NxYmwedph9NzSXQ6IdZLVkhV8QAkn50dFYSzVm4LvuzkHjB+eh5afqczaVZFGSl&#10;4qO//GtcueQGk34M1eXpKMmNZ771R2VJNhuCAQ31+URKK1STHYi/5oMkon+Q9yk672d04lNITXAh&#10;7ZwmWfgiJZLRhv+nMvwauv2uov/IOag+PIH+P/8Nan71CYxJyTDnZcByg/RQUAh7WSWWahqx3tqG&#10;7d5e7I2N4LZmEk9nzHjBnPZmcwvf7u7hu91dfEdn/XpvE283V/HVGjeK+zv+7d3mNt6ur+G7nS3p&#10;+ZeLC7APDqAyN5UN1864MYSgYC9cdD4Ft4uncPbiUfhfdUcyC3xEuA8p6TRSEvyYFfsxIW+GUtGG&#10;Leb+hYUx4iqPeb6YYuYKUpmlK3mOZ6YV0rXwsZF2bK87sLI4QzSdZZ7UY2tjBvfvrsMsRmqpB7G6&#10;LsQ5RQEauJkwOzOHuTmbJKq9/U26IelocRVztinuYx4LixYMDffgzt1dPHq6SbydgVjv2TClws1b&#10;y3RGiutwERqNlv9fgUnlBEmBsc1q4HNKTIsF7BRarCxvE+mHsb11U1rwfcY2SaeXU/h6FiXuQzgw&#10;EXhz34yZhVEsretweG8R+3dskhvvHFqZ3RUsfBOSyFc29ZhlkVrh3+ZWJqVteceAjQPLH0Wr4+96&#10;2NdVWNmlcewZ8cElr98iLPwMoqMvElcuIsD/LKIivZCUKG5zCkR8nB8fgxAZ6YZcumhObhT/fpmY&#10;fRVRbIBivZrAyxdw1Y+OER+D7CS6aFYmakuK6D65PBk5Uq+swTSGezxYOwd23LyzInF9XVMuaigK&#10;sTyGcP6mhhKeSDHx+3WG+hqibYfUq9vX24Kq0kLkZ6RJbpaXkoSM2GtIiYpEXGgY86Y7nD/9Eqf+&#10;5iN4fMSc/qUTvE+5IjrAD/FRfujvF+F/DGZmCNuSjhWOebOrGjkFiTDPTBCxoqDW9aOxuZCNKQdt&#10;rQVITw5CHN/b3lCGIubk/v5qItEcnXYa5VWZ6Bmsg35mFAbbiFQt5fJORPh7s3iwcJz3wdlPjiHA&#10;zRkrrPYtNWX4zZ//NY5++Fs01pRioLsO+ZnXEBbgycydC5NxFD3dlVhcUMM6PYIbWdFIjLwK9/NH&#10;WByvSiPdosLEVEBHkZ7kQdLxQEJYOHLjUnDt4mUUMm/3nfNE8d/8GrmnT2MgLQHytFiYctMwX5SH&#10;hZJSLJdXY6OuHhtNDVhva8Kq2DqbsdHXg+1hYqjBiNd02Le7W3i7v4vXOzt4ub2NV7s7fG6frr2J&#10;h7ZZvKTrPiOW7xv0MPcJjOyFY80sjTV3dvqUrnsclwLP45gYyHP5tHQNdmy8k07KWBZyDi2Nmago&#10;i0d25hVi6iSdUNyw7s0if4XHOZLxJBhVJfksahZpITOtUoGR/kEep3JpAIfdYaIYZ7C8QDHbZ7C6&#10;vMhjZsbKip1CWodaqWMMMUnIO23VwzqjxfBwP39fpMiNMJonKOx5CnaILuvA4sqUdCuquHlCuPLO&#10;Pr/bLXEJTIXJSSUmZDoYDVPMzrvQG1QwGvWwWN4LeHVlh+dtnERwl59rjoVAuLuebUFJB7bi1p0D&#10;LG9YsMdsPr8sx7RdjtVdftZdoyTArVsm7N+dhX1FiYU1NR8n6dJTfG4O23dm+Pdpbiw+FK7Y1vZJ&#10;EDtaurCFzsy2sjiGD5wu/J00W55Yxygg4BQS4v0pZHc+CuEG0o2v0JHi6JZe6GQAV6rakH/jmnTp&#10;JzUxEhVFWbiRkYjokCBcYVYO8vLClcsUeEQorocyI8eGIyM5Gr299TDOTGJ9z4Gb99Zxm+xvYa6x&#10;sNLKx/oQFRGAxLhwtDZVMfNM4vCWA6PjLdI1MqNeiaaqOlTkFqGjuhFxVyPgz1zmy5zmf9ET7ifO&#10;4Mu//gc4/8MXcPn7z3D2bz6FD7PgtYBA5BCxm+vz6JDFUBKXzPZJTC+osEuUq2ouQHXDDVbdJbrI&#10;HCqrc6SRP319DUi8zixWUUTHi0MdRT2/IGPeZY7ZtKC5sxTZhdfRM1YH6+oklphHZOMdCGNe9z7q&#10;BNffnILXqQsoSEtEeBCx288LR37xK3zy179CWmwMTOpRaQG3+LAg6VZCsZZyU2MeRobrUVGegHYx&#10;yXxMNAIuOaOxKhtJcWJGkDNIjjuL3OTLyIgOQFlaKhKCwnHdLwQFgWEoO3oO4f/7nyLL6TxmO4io&#10;GbFoueqN/pgwyBLjoUhMgSE7B/rcHEwXF2OurAKzJWWwFxN98wro0LW4RVR8OG2hKxOxd3bxZn8f&#10;b/Z28WqL4p2345ZWiwdE6QOx6v6kDGbZOAUzgJbmfIT6ncMl19/iot9nCIi9iNySVHiK2VV8nOhg&#10;fE1TKfw8j6M0Px7dHeXE32A28n50deWjri6BRboYne2V6GnvgI4iXFui4PhZFoirNss8bDPCURfh&#10;cFgxYzVh2mTE+NAw7CwqS6Sc/ZuLdOcpjI3104WJn7sLmLOrsUAHnFQNwr5gxc7uEmx2Fh6Lis4t&#10;4+sF8hpwcLjB56YwZdJIGHzr3rwkYLl8kqQwLV0icizYWEBGKF4LzCZmY4UO66v76O+dIDndpauL&#10;7DzF9qyBQiGEPsN2tSuNTtu8SWymOE1s76b5Mck57euTsCwMwjw/hKVNDRY31FjitkPRbh9OU6Aa&#10;GGYH+DolUVkh/e7YIPYvjfNnFdvwCNvyEB340hfMmsy50W6SCwshX7lyhq5ZitoacVE5mLjbKg3t&#10;mrdr6Rbj0gyAURFByM5IRi6rfFZmEgpvsLKWEIHDg5CXHi/1Los5pXw9nRDs7Y748KuswnHSUopq&#10;7RgObq9SDGZk5zALJiYgK50N8lqMtETjcF8XVMwtQ30d6G1rRXVhCUoy89lwExDm5U/BOsHzJPft&#10;JAZxuODcF58RmT2QyJzqff4UTnz0S3g7n6GLBdOtr6E4MwFF2QlQssE4NqZgW9GxeEzA6phEVQPF&#10;3VPNPKQiNt/AYG8zP0c4kTWWeTwdVTVZ0sGfmhuUOrpmmKvau2twozgFssk+aOjCKusIMrPipXVy&#10;fc864+Q/fEwx+0Ax2i8VJ3EL5YkPP8W5Tz/GNcaOGqKtmBY149p19LZW0VWDpMtHhTfi0NxUyEZR&#10;jzDR1xDlj+QEf5QURzJexKGsMBJlRPyC5EhkRochMSgYOaGhqLsShtxffYmI//DXqHS7hMbL3qi5&#10;fAmVIcHMp8FI5rG54ceY8Z//Cl/+yX/A+T/9Bdz+9O/g85efwPsvjyLmC0+UXLmO1rgsOLqGcNcy&#10;jWdLS3i9ITq+9vBicRkPLLM4ULKBDwxiVyPHll3HhjwOpboDWVmhpKijbDckqesXkVdyjUJwIDIq&#10;CE5OJ9Db0wr7rFm6otHT1YwFilCvU9A1ibozzJJLFmxt2bHisMOkIS7Or2N4cIyunE9nzyeVFfD7&#10;NxBj97jfBSytzGB7e4XHdoj7sGHvgIi9YcA6xafWyhhvFFjashJLbbh5e4nPjfB/WNl+9RQs3YzC&#10;VSmV2NxcYjsU77fBPm+l06qxQZxe3tBiimSm1uhZoGZZLOjUCwsUpZZFR0vx66BRTVHANzHQL8fe&#10;ziH3ucSCMEfXn+K+9TSCOWbzfcwx91sWZZihCIX7zq9qsLDJArihwfpNuvGeASs3idmS27IYbRmx&#10;vj8t/X12iZl/YRwThk7Y+fsS87DFMUbnHZUEbF9X4IO4677IzAglIrtDLAWanh4EMfVrTXUmD/II&#10;UtIi0d1TD8XkMKtbN6qqCrgV0ikKUVSYh6iYIMRc96fwQyjEUCTFX4WVOaC9tQxKNvDuzlrmVT98&#10;+Iu/wMkjx6R1VvOyMlBXXYK2lhrpUlFwYAByMzLQ09KKjvoGbnV0nlKU5majOCMTkb5B8D7nimB3&#10;bySGROKqhx+8ThP3mXXF4ttiEu3SglTsMAtNjHcRt24gKykSkcxksczKGfHhKMi4jpzsKGinhqQe&#10;y7GJDhgs43CsmNDYUioNqwsO9KRwozHU3UZcjUBYqCfKq1PQOVCMAXkN5KpumKyTUOmGUViaDrNV&#10;jf6xFgxNtPOY+SDSPwA+5y7g2G/+Aa0NpZLz9PS3QM+8mRAZjfOf/xa+504g3MsT8SFhuJGQgnLm&#10;69iIS8zZ12GZGsXYcAujRAGuRXkjU9wFlRKAocFi2OaGoFGIscKhSGBsiQ30xQ0WgMpr15B/1gVp&#10;v/gYkX/xS6R/cQzJf/VLZP7tRyj3CUABSWi4sgSjhcVw+k8f4uSff4Jzf38Mp//qE1z8h+PwPkFC&#10;SuhFYko3Lp0Og9df/xadEREwV9RirXcQj6YseDlnxx2NEQ+53eoewFx9NQyj7RhTdqKUcSIj4xop&#10;LUMa2jcm70bvQDPjxg5pTY5x5u15mw3bzNnLSw6sry1hk9l0jY8WsxH7zNRrqw7s7a7DqNYjJiSO&#10;DiycbIrxqgA3GHPS0hipBujWfa3IZpGbsysp5mV0dTZgeZkYTUydcygksSo1MkzPm5gbKbpNE+Pa&#10;MrR6GWx8zk63vXV3kehsw4RiQnrukAi7sqHHNAuJwajG1s4cVrZ0sK/RkVnI1MoZWEzi8tcqtDq6&#10;4byN+dpOkRr53AHPDQW8e0iHtnO/S1hdZcFQE9WNc/w8+3RcZmbi8/y2ClN0YPua2LceCxtGbLJw&#10;WJfksC4zH+/poDb1YtLQw89N9F8UuG2k+yphmBuG2TFO7J4iRk9J4tXP9EJl6sIHV4MvIoeZKz7O&#10;X8LnyopUiLV6cpkLtZpBIk4thsXN2uph5Oenobgki5mmB+PMPi0t1SgqTcKNoiikZ4agti6TVdYf&#10;3V2VGBppwYSyj6F+gqF+EPFE6XPHz+GLj47Qlb2RlZKGmvJy1FZVoqOVIujtRS8F3ES0y4qLQ1SA&#10;D7zOn4XT50dw5ref4+KXdNSQKBSnZiHichCCXH0oiGPw9ziHotxYZKZGMjvHQcOiI5P3EEvjUVaS&#10;hsqSdKQnhBLlryAh2hdikrIRccubvBd7+6vSYPutvQWkpsbg5NFPYGPDGentoguHkRZKoNR2oGe4&#10;EiPKFgyONkFP11HrhYBTYaFrmywKOlA8gny9EeUXCDENboi/J5ZX2DgZAzb3WIlvraKhtgReFK+b&#10;WILE+zKiA6/A5chxhLNoRIR5YGSwATp1PxpqchF/nbm9t4rP1aGro5BZS4n5uXF0NZcg7doVxARc&#10;QmroVWSGhiPurBNC/uzvkPfxacR/chTJR06g7POT6Lzoja2ePtybN+PB8jSs/R2oiktCbUY+SuLS&#10;kOsdhJbACKjT6jGcOYLChCEEnktFqd91bLV1YpFRZehaAsZTMvFIq8cDvR5PBuS4k1uNxfQb6CrK&#10;Rh3Pc0tPI92IiOcQwtyhAPawe3MPm9sbRNMDthM5i3g/G/s2xTyEkZEuupwd+/sbjB1jkoBXV+eZ&#10;Y5kdmcWTr6XR8WYkke0dzmKeDXneoaPgGG2GOxES6YHYBG8KXIbhoQ7mWj2FSWTes2B7345J9Thm&#10;HBZmxRk2eAs29m0wmCgi5uE1urIYo72yaYNCxSxMStg8MEodSrN2E1+npvuapKy5dXue53qKbVcg&#10;MwsQ8/UUo4O41GSx0OnpwJvrhxQwEXrngGg/TwemuG1WaLUmmIjde7f26KJ8z4oCOtsATHYZjDYZ&#10;xrXdxGM5Zon3BpKdyTEAlaUTyqkuuqpGEu+ksQsKfQe01gHMUsTa6X7+Tc33yGGcG+DvPcRpOT4Q&#10;jT5CrL4f6oXM9CgKKkfqtMrKDMOCndbOgz0y0iGNwxTD3qZnVNK9mV29dRiXd2J8shUqWnxzWwEr&#10;2BBu5MZDrPuiNchgtRkwNa0lukxjhsLobulEbVkNuhrbMdzdj/H+YVTRGXISk5AZcx1hHpfhf8oJ&#10;zp98hlMf0S0++jXO8ueLX56Cz9mLuHjsDM58/Dnx+QL8L1xiDnZHakw44iMCIW4KSI2PQBkb1tAg&#10;sbv+BqbM4zz4MqQnhzF/ncH1EH9cDwtEqL8X8tNToFcqcOfuHiu4nVk/FhWlBSjOy6Hg4zE62Amr&#10;VQ770iQWWDHnlvSYso5L43iX1y3cfx40xjFsrMwi+LInkd2dZMCicuRzZtUwbDFTbxOFNDwpZVVJ&#10;CAx0Yqa9gEB3Prq5wvn4Cfzi3/8pokN8MTbSjKH+eqgmOnE1wBkZqVdhMPQR6yaZr6axv2fF6rIR&#10;NfxugS7nkRQUiLzISCR5++Lcv/9zRP7Vb5H1yXl4/+JDXPnNJ0j6q1+j9wIx+pIPkjycoO2vw5O9&#10;Wbx7vo9FNvjh1kY4Wjtxq6gBDxJLoDobAnlIEaYqxvF26RB/OLyDH7e2cCifQHdkFCYSEvF0YAB3&#10;c4pw53IUHsTl4JmV+EecFdsu3XN9dY2Nmni6IgriDtY2V3B4+wB9fb3Iv1FIl9pnIzczZ47h1m26&#10;4Pocha/CHWLx7TvrWFw0Qzbcj9y0HEzpxcCGMRzes/LYj3NfVtIMY4zFQBFaWEA7mGnV0GnpUqti&#10;6CZzI4/10roZpmkdbETkOTqcnc46s6Blux1lEZjGwroR82sUwZKBbVaJtV0H5lbHKSKKa45obJyA&#10;Y12P+fUJCo3xQKfh/2Xenp5j/l6S8NhgMEjZWKcxY2vjFouIgufoJhF6kYVpmW19lig+DbPZjh1S&#10;yARjm9LSixnuc+OAepgfhExLUlG1QTc9Crm+Dfq5HgwoaijqISK3kuLtlnqghZA1lj6MaVpJgHXS&#10;JkQ+pm7ChL4d4+p2fHCwv0LEY+VLjEBkuA+zrR+io7ykDiyDfozVZQETE31QaYYpCIZz0yRFrJYm&#10;3BKZUIxBtS2qeeBYGYwKNNVXSFOo2ETOMekwPD7CDD2Evu5etNfXM88Woa64BKlRMQjz9sOVS5fZ&#10;qD2ZZ10Q4noJES6X4Elncv7yczgfOULRnqJTncQFuorr0TMU73l4nLjARxeEX/aXZutPiIhEcnQ0&#10;wv39cC34CuKvhUKu6SUerUpC0pEk8rPiEOjmRhGHIT0mFnFXQnCNGVLc7VTXVIn0tETcv3WI7JRU&#10;OqgfBugs1ukxDI1WQ2ceRAULwqyD6EZMW1w1oaO3Es0dZRjuaoErP6/POXd4HOdnO3MSvaSW6bkJ&#10;1LdnIDDiOEKjXVBJZ62rLkRcRBBczxzHVV9fnP7sCIrz03F4sEhMG0MBMdrf6xQm5U3MXy2wsVrf&#10;3J/Bg/vLmJzoQnQAKSkgCMn+QcjkYzRx/dx/+M+I+bsvkfrbc4g67QK/T77E9b/+GJ0uASjzvYKR&#10;pgrMs6F892ob27ZJpMaF0xG7sG2kYxT1YD2xCTLXSMynF+CuQoEXq8t4e3NfGrDxemOF6DwBRUwU&#10;1pOTcftKEN6ev4xXwbE4HBbLktRjVox53p4lQloxMEhXsFuJoIs8Vibcf3SIx0/vkYqUFNoi9sUs&#10;GIsaLC6rYJ0hGuqZW1cW+JwBN28uQTM5htz0bJinjNKAhs0DNQXYw2OpgEarQ2tnK7r6K3H3CfGU&#10;Tmoxa2G3W9j2xiWEXtmYhsVqoANTyAtKTDkmoDWPYVjWBwfz6dK2CUu7xNdNMxQ6OfHUxGzKLLk5&#10;SXyVQW9VMpOaoZ3thtE+RkFrMDFppHDFNd1V4rNVEvDEhJLFg7n9nwnYwfy+ubVCvLZiysiNGfjW&#10;vVtYEzNpbOswvTrGxxG6cT9xuI8ibYNqik7M4mEmEtvWhGAVmFlUQqbpJCIPSvg8ZRshZvN70Inl&#10;una0M851DpVJjmyYGcMHo+MDWFl3UKAy6IyTmNSMISPzOjNgIPNgJNKS3l/T1asnYGDF02vHYbUo&#10;mWcEWsgpZiVm51nppo3QsGKPdg2gubqeGbgFsrFRjFK8lWWluBYRLt2k4EP3CSZuitvG6ivL2Zha&#10;0dkhluDMQWVBOgqSYxB/1RtXvJwQRbxMoLuWZCchMugynI8dg/vps0i/FoeqvCKUZOQh+JI3wn38&#10;EBt0FdF+ROuLlxDi54f4+EhW9m1i3BoePNrBypoZseGB8Dh/Ctnx11Gamo5Ap4t0Ty/ERYcjJzUZ&#10;VcVFqC7hwVHKeQxiiW1dWGZDUqg6kXPjOk+GFbt3Hbj1cJXoPImayipm0Whc+PQ0zn96DH/3n/4T&#10;wq/6Ep2XkVMah9zSWJTWpCItk2RTV8xj0UuUj4S/qxOuuDkj8rIbPM4dQV1FNgtHBC65HkVFQQp6&#10;O4tZxVuhJ0atb06xkaqRmhiGOO47JzoMmeFXEeZ6AVfPnMGlv/0tgv7sIzQGRWG4ugptZSXoS89E&#10;ibcHTAPtmBzqREN1PjQTPWgsTEdjVh5GWsZgMm5Cq9qASr4F6yAb6KACh3oFHhE/nztm8dXaCh6u&#10;ruD12iKeMPPuul/ES1cx/5YnnrsH4U5lGeQ9pXQ9DfZuWkhq08yFzJVzdD+bDo5FisuhZwFdZGMm&#10;5trn6bo27OzOSX9bX5+lcWgoYDtfp8PKqkUaMpuRmIoZ6wz2760wG7KxLxAr14yMMjr09ncjrzCO&#10;aM3sescOvV5FZ52lkWj4ObRE4ymoKcz5xTmpsEwa2qXJ4AZHu2GdnYaJBUwgq94qw6ROQaoyUSj9&#10;FMg4hS5noVbTeUcwYaqliAdIXGZGx2nMzjowMzuFccUgjKQA45QYrDH1RwGr+B0PWJQWsLxmxfSs&#10;jiJnUTH9sRNrhVSyZyQRqDC9xP891wndXBfU051Q8Pwa54dgWRyFY5PFaklBEZM05segMndhjqKe&#10;pROLDqzVfROzsQHDk01o6S1iRNDRrYnQCuU4BoZY5WZN2DvYxvzCHLq7W6RLRD3tDejtaJHEd5nu&#10;lZkUjxsZqUiJi0FGUhxa66rR39OMjpZadDc3Y7ClCxNdI+hv7EBxbg4zZzQig4PgfuEsIq8Gor66&#10;Ak18j4KuPDdrgUYzyf/diZ7+RnS0VxBfr9Gh3BEReJbZ8CyiQpwpOjckX/chlvoRfT0QzIYZeMkN&#10;5Xl5aK6oQVnuDRSxwQp8jfEPQ3wIUdw/HN7M2U0NRMSHd7Fzcw3bB8vSGkpebmfp+h4oSc1E8pVI&#10;nP7oU/g6O8OHm5jtsiQ7B8vzzE9rM9JdIjW1NzA62oK0jHD0T7Rj++4i9u4uwMwiFhYUhotHL8L/&#10;vDdOEe3/6j/+e8aHMjx6eQuDqg5UNOXRkTSoooDUqlE01lVKa8iGeFyE18kvEeB0iv/7JC6e+hyX&#10;zh+TOttGeTyFmIvzY6QpX0RDr6sqRniALyJ83JEcFoTUyBB4nj7OyOEO9w+PIOhvvsRQTiG6uf8y&#10;FqHUq8GYG2rGeHctySMV1ZUVcGPROPUPv8JYeRO2rDtQzOyif+UeRi0HRGwrbunseLHowKFGgd2R&#10;QdzWqXDbOouvKbwnudl4ePo0xeuMr5298MYjGNvxcVB35WP/UIhXXBPVE4FHsba4jB1mzPU1A+lt&#10;ls66RqdlDqSLics2Vrqc3jCCpYVpqBVybK2z4a+Ysb1tR1NtBVKuJ0oDMRY2ZmCYp6OvMiNSeDKl&#10;UroG2z9Yj6U1JTF9Bkrm2NW1ZQp3Bsv8DBu7FBYFbJ1lDjWOQmvqoBvTSXWMPiYjeoabMKRgVGHU&#10;U2r5OSxq9IzWwDQ/Ap1FAe2UBsbZEUyaq9EzXsF4SOfTskDM2GEmmg9N9BK1p+j4VqkTa3vzNkZH&#10;dPyed9leVpnFjTDx+xnpwCazmMRgh8huoBBV0MwOQjHVgTFtA0XcjeU9Fjh+Zg2zrMHWh/kNmqeJ&#10;uZf4rDT3YEhZw/dN8HV6ZucxzCwrKGAjrAvM0zMD/H2Mxa0fHywvOyT0KWH+M05piTM2VlELulrr&#10;EBsZCo1iAtMGI7JTM5CdmImWyiZU3ihDWU4xKnLLUFVUiLIb2SjMyERGbCLiQqIkLI4OC0ZRbiaa&#10;a6uglo1KotCrFSgtuoGKMja2rlaMjw9Jvdpl5ZmoJ2ImxvpIAs7PDEJaooc015ZY+cH30hdIifdF&#10;ZyvdcXIQNeX5CA30QXhQACKuBKOysBTFWUVICE9EfloJygsa0FDbgcaGDuYXG3PJApHezsZjpmtW&#10;MIv60LkDUJNbjusU4UnmRucvjxLpLyMtKgoFGcnQ62TSDICDgy10zxuSi3r4XkBJdQ5uP1yno+il&#10;wuR23AkRXldw9osjOPLph0RJE+4+3qVTrxDju1n9G3D33hpUkwPw93OD0+mjCPW7jNKsTHifc0KI&#10;lyd8XM7B/cwJlOZkoCwvE42VxehuqUdlSSHysrJYBMMRFRSBcN8gpERdY5HJQ315OQZa2zA5IENt&#10;Uj46CyuQFBePI6ed8PFf/T1a0hPQUHoDF51dcIpo7+3sjdhTHhhKLMWu3I5l7ToM/bMYKO6Fo1uJ&#10;V9ZFPJuZwWp/P/bGxrA6OIhd2QTeyOW4Fx4hzUf97oJY1tQDbz38cSshAfdsClLOAgU8hTXi6HD/&#10;IJbmHWzYNiw41NyYJ+eNkPP8Wyx0MpvoXZ6ESj0A5cQw5KOj2FxbYL5kwVyxoKejmQUnlzQ3w4K7&#10;CseGEpaFAfSONKG7n7i/sUzaI/3xeceyGgrFGI83nX1rDlukACFgcVP/DClgkftbpCjWicxTLLYG&#10;UsCEdoCCmiQ+92NEzlzMgiKuy4rrrEr9KHOxGvMkrvnNQUwvj9KlVdDpSBRzdqyu24m8cpjoxBYe&#10;p38S8LCeAr7PIrRGMlgjGexQR7PM+vOSA2/dsmPKPgqFuRuj6mbMrcuJ9n18boAClROpR2FbH4dj&#10;SwmTY4RuPE4xK7kpMMt8rpgialu6pOfmVkkc6yq+dwjamS5m61Z8cHh4gDXiklI5idaWZjRzU7Hy&#10;rMzPoq2hDonMi5WFZSjJLaJA05EYloDrV68jhujofooOcNYJ3sRBcf02JDCIzpGP7IwUaOg4hzc3&#10;mQ9WWI0dmJvhCR7olqY5qSgvQjm3nt4OdHbWorI8HZmpIRSsM65HuFD4QchOv4SivGCUF8fgRnYE&#10;KkpToJB1YXy4E83M2QY184FGh5GhEaL6BBZty1hf2sHOxm0c7j/BrcNn2Nq8w5NsJNLMMoPtYXv3&#10;gHnzHlYX1inSIsRejUVZZhHRNAreF1xw9rNP6IhnEB8ehKir/qguuwGTGAC/aGIDnGDDG0FSciSy&#10;s69jcrybKHwBl045IcDVQ1rmMicrQRp/e+/hNvP3ijR/r5/vWcRG+SDA+wK8uYlb2KLCQ6Ack6Mg&#10;NRef/v2HcDtzFhdOnIDT8RMshjdYgIrQ0cxj09pFamnGSJ8MBqUZs1N2bC1vY3drD5sbG1i0ExUV&#10;OtRHpiAnMAweLhcRGZeGWN9QdKXGI4nIfcnTA/k3qlCRU4u69GLc1S1gpV0FeznJ62I2isX0sWo2&#10;wp5BzHd14KZRizvTJmyNT+DOyBgeVVXhNr/f6+Nn6L7u7xdVu+iF+1ExeDylwN4W3XbdjA3io0k3&#10;BcfcPObndMyxMjhY5EymSRbBbub5Weztb1AM4jkFZKMDGOjpo4AXGRNmmCENaGuqYZyoxpx1jtFl&#10;no7YBysbv9mqwCAztxiuOCZvIdr20GF70dvXzuI8x4ysgY3oaVtUSXNs2ebnsblL7F2gcWxpoNJR&#10;rCRLx7oRazd1kkgVJI2NvVXs3JnF2r4eZpsGapLC7CIFb++keGTQTOmg08+8J4LlGWjMij8KePY9&#10;Qq8fsv1pKeB7WFpewRoLl+i41WgYLy0L2N7fxOKWmbnbAPu2lgLUkOCs0Mx0YFxPh10fw9qhlnm9&#10;j248QRFPclNhcUct/Ty9NCwJVYjcusycvK4kkdBQWVzUM+2QTzXgg+oyouuNArQ2NLHBVtB1oxET&#10;GiYhanluPrLiUxBMh/FhBXc96USnEJOr+yPQ3QeeZy/Cm41mfKAfGysrdDseYNkI4pOi0dNVj72d&#10;ZWwyXzvmLayqBlhYBSvKSyjaFpRXFKOuoRrNjaVIThAzUYos6oq0eA8U5gTScd3RUp+OkoIENuIC&#10;6FXjUE+OYqi/C2Y9D8iMg65ONGb+uHnrHu7cfoi7dx7j8PYjHHC7/+AFHjx4iYcPX+HJk6/x7Nk3&#10;ePLiHZ69+Abvvv49pvVzKMwsJjkUoSi7CIZJFZRsVH4e53D847+Ht9M55mNxQ30IY0Qt9nccuHN3&#10;E1tbDpQVZSGBGJsjiCMgBKHM0UG+bhhngWntqOAxaENfbzW/UzD354zjv/0V3Oi83pddEHM9HCmp&#10;SRjsG4ZmXMtsH8HvnIrBrn70dfSxuKxixbGCrdUt7G8dYHN5C47ZRWnb2zpkBGlGRmoa+no6kBAb&#10;jvP/8S+Q9MvP0Bp9HQkhwczg0Ui96IvbzXXQVhXBz/k8nE9cxG//3x8h9oI3Xs2u4+XcJpb6NFis&#10;lmG9sRPLhUWQBYXDXFqKm0oZtoZHsM+i8axnCLuRUbh/9jy+PiPWY7okrUv8/YWLeBwUgkdjw9hd&#10;FuOOmd+IoyadiQK2UZRzsM2oWWTmsLE+TwceZIM2MAMvEbWZt7cWMMsi0d3WjW0+Z7NrpRFwrY3V&#10;KM0vZDuxSNl2eKwZSlJMP+NAa1sdZudMaO8qg0xVi5l5GVpaib9mIxpaytE7VIWq+ixU1ZRKxGWa&#10;VkGuaoZlbggK1aDUibV9i06/NykNlpApxVxoYuCEmK2yn+5LB9ZqpSlnF7cn6I50P80Ecd9KAdMA&#10;NmyYZpGx2i1E5SU6sEG6jDQyrKaAb9HxHbAv6WGclvM9zMDmBWxRwHYi9PK+AbZNFXPsDDYPrRSo&#10;gs/JsXJTQbcf4c8sPhv8PBSt2TFMpO6XBC2Eu7SnYh7v5KMS67dNMBOdVw60mN+WYWqxGx8MNLah&#10;o6oONfnick4KMq4nIDEiCn48UReOnYLz8bPEw9OSiJOvxyHgMvH4agg6m5qwyC82MTTMRn6NjfUa&#10;OtrasLG1jiFm6uuRVzAmLsWYVJiUD6CtuYqZZRwzM2a0tTdLd3ZMmTUoLkxCZsoVJIgpQq9dIkIF&#10;o6Iomi6bidqKdLS3VHIfRiywqooL/2JEjBjvOjqswPiIFvIJI/PJAkX6FV68/IYC/RrPX73D85df&#10;4enzr/D4yWsK+TnF94Su+BT7tx5hd+8+drZuY3fjkEXmNrcDmPR6rC/TTZanpZXxznz6Cc5+/jGC&#10;PFwQ5uPJgpbOE6nCrVuruHO4juKcdMReCUPC1XCE+/kgNSGKeaidJ05Oh45FYV4qkmPj+N4QZter&#10;yIlPQguxeFI9Cb1xivtiQ17Zwu7aHlbsq5ifJnqu76Ons5+RQ4lVYlt+GoknQvSyx6KmpEYaoRQW&#10;GAFvZmijZpiRJhw+v/hbNBw7DzsjTtBf/gLn/7c/Q+p/+iVWLvtD5noRyX//K0T/Lengw5MwuQRj&#10;LywND/Jr8KJjEI+bBmAPisH4J6dg8AmHKj4NsoQUqJKzYc2rwePmHhyyoD+ni7+54IQ3dN+3Yt1h&#10;p4t4yvZws6IOdh2Fa5nE/u4i5iwzsM/NQatjjlQSE02yP87IMc7jIsYci0st8xIyL1NQ48NsxEsO&#10;aYokjXYIXS0tpL0qFmgLxb4ozeqh1nXRfVswNMxsyPZTVZuFYZlYBbIFChZ0o8mAsYke2JdV0p08&#10;fQOdROhZaM3jxO9hIucklAZi8uKsNP7Ytj5EZJ4gMo9hftkM25qCLkhhLuih1Gmxub+A1ZuT2Lxn&#10;hsE6xe9ila79brBwm216zIox2HRblYoC3jjA8JAS2xTw6saSdJXCMktcN07DNOWQBnKIwSRL+xqY&#10;V4YxyywsxDm7PgDLajcsKz382wSsK4NY3FXQpScoyn5Mrw7DTpFPLQ7AvDRAx26FYb4L03RsmbkF&#10;46ZGaEkJUyt9+KAwgQIiDmVQhBG+fnA5eRLnjx7FpfNOiA4OQRmFPUy32Nncw9s3r7G/vyO5aICv&#10;Nxpra2A2GjEyOEShtaLwRj7xMBI5bHhRQcRpZuDcjARidQq6OmvQ09/KsL/ECmljxZpFY1sBsrMC&#10;mXmvIESsS+PrgsLcePS0l6KFubOxrgB2uvfUlJFYRPRb22AD2GNOXyOGzWBy0oieHhlGR7W4e/cF&#10;7t9/icPDR7h9+zEObj7A7u4dHN56wJzG7e5DPHhiIxr+AAD/9ElEQVT4Eo+ffoVnz+nGT7+mqJ/h&#10;4PA+cfse89iYdA15nji2uU5EYma9FuKNk7/+BS6fPIpwD09cDwlFT2sjLHoFYpnxI/yC+Jpw5vAr&#10;SL0eC92kDLdvbhEfNZg2W5n5pzEztYTFuTWs0Vl3d3axtCjmfjJhc3URjVVlqOFWV12LMDrg6sIG&#10;BjoH4HPeDaVJaQhxd0Y6cTszKh51xXVYWdwjHSVJqwEU3Ijg+XFF8Icfo+/LU1g+7wr5xychP+aC&#10;hdMXcXjSBQdnLkqT1e07u+KW5yU8dPbAg6PncfvIWewcOY21z09g6XNnKL9ww0TgdaiTCzGdXobF&#10;1DLcLmrC6+o2PI9JxHMW8zckkjcX6MJubvja1QsvPIJxmFmIm0KwxOVFoqdqQs7jN4utPWL0kobu&#10;J8f0PJ1M3c/sO4Ot3TUsrTHSmAdgnVVjQkbnsdmg1PZjacWEDppJcUYlzBoztunSjgUF1NpmxqAO&#10;EgtRctZCAeegul6s0FCNRprC8CgFYVdjdUeD3VvT0mXOOccM1g8ptFtK2OhucuMIZujoohfXsTVM&#10;pJ2UBD6/bILBTvHQ0UwOLYWuwdKmGXpbK6bodFqLCVq9DTPWWRb9Zaj0cljn6ciMCUqVHptb+0Ro&#10;FbVxj21zhZnbjBmbEUb9LCnCwe+7CZN9AgYi8pChAnJTM3oUxRjSlcC41AnVbDt0tm4o+LzB0Q3D&#10;Ug/6daVQzDVBt9hHkfZCSfFOObqgneMx0NWiV1OJ6r50NI/lY2SqER9EBQchhA4SExpMF4xERkqi&#10;NEfv/Ow0drc38fzZM7rOHdy6cxcPHz8g6y9Imdlo0CE3JwsBfn7ShF/ycRmxuRtNDY0oIQaFBwSi&#10;iH9PT7qOrNRYacL4jvY2nrD3nUmDI81Iz/HHjQJvil/M+hcqzQpSlJ9KNxxCa30uC0Iixsf6MDs7&#10;QwSbpZBt/JluRXReWdnGMvFyYWELdvs6P+Mj3LtHl719H3fvPcbjRy/xgg785vV3ePb0LRH7CW7u&#10;PqAIdqHXMs+oiGlz63SAXRaiTlxy8Uaw72Vp5Na0ZVy662hjhbRQVYiLR7/Aud+K3mo/CjYWFQWl&#10;qC2vQG97F1QyNXGejW2OlXt5Deurq7Axw+lZXIb7xlBVXgutho3ZYsTyggNDzH2FWRlE9kE4nfiQ&#10;+bBemow8JiqCGX4DbZUtcP/ynHRb5HU/LyRfCUBScCSq86uwzUyfdD0HSfHXsLSkRifjR/Df/BKT&#10;nxzBo1MXcO+kB+6e9cHDYxfw6POTeHLkFJ4ePYMnFOoTivzJGWc8Pc6/HXXCPRaJh76BuJ2Sjc3M&#10;UizF5mP5agbWvWJx4BGJwwsBuE/kfnzyAr4+7Yxvz7ri7QUXOvBFvHP1xEt3/j0tB3tGYiPFIC4N&#10;zc0QHVnQ5+lmU7PD0h028ytj0uye0zPM1burWF43UXDjmJ6lsGRyipTUsz3Nv1mly4olWcUwqXU8&#10;9nPMme1Qq5sx2F/D4poH5eQESkrTkFcQRmF1oJpirm8qIep2wr46iq0DPXRTo3RBg3SnmI4NX+fo&#10;xYiqjw5sw/ZtO5b3FDDO90uuvLJlp4CGKB4WgRUjP6coOgoMTZbRLScpWC30FPDszDzsDis6eltg&#10;sExBrlBBQQrc2rqJ8VE1s/Bt5nOR2ccxoRzFlHGORdqGje01yLQkCA2j4kg2jAv90Np6MGFuxbih&#10;DTJjD3MuC8UsI9dkIfo1pRidqofa3gOVrRdyC0WrroFutot5WYaxqVa0j5eisDEeZW0kpTk6sJjt&#10;blw2hGmrkeKcx+qa6Na30+XE7ALihusVVp9dPi/m913D7PwM8wkPxg75no9Dg4NobmpGYUEh4uPj&#10;ERcXh7amFtQUlhO7fRAXHobspDiM9XWisboJNRX1GBsaQU93LUrLopCffxnlpWEYGyZWT46gs70K&#10;1ZWpGOguIXp3SL3BW8Ryx8Iy5PIpDAyo6bxTUKkNRDQrnfcpngqB3n3M7QFuHtymC99l8TmA2TQH&#10;2ZiGxYV4NGHGpMyE1MQ8eLr5Iz35BpYde3j2+Gt+Hg3C/GMR5heKEF8fFpFMqI0KbG6v4sHtO7Dq&#10;zBjrHpZy887qText3sTmyiaxnliltWJKNYNF2zr6uoahHFMiNzkHV72CcPboMRalKyxaYoYGAxaZ&#10;zYpy84nD+XTsAAT5HIXZ2gfz3DhGWag2lteRF5eDY7/4BNd9A5AVFYr4ID/E+l1FQWo+z8VN5KQX&#10;40ZOpnRtuKY4H/6//hBjxz7Dk9Nn8PDzM3jwGR8/PYL7R7+kUI/i6ZGjePLZF3hCkb844Yznp4i/&#10;5zzx2DMADwOu4tblq9gnWu+cCMD6Z+5Y/fQ8Nj8/i3sniMznRfY9hXdOdN4L7viKCP2Vuxveicnh&#10;L17Gg8jr2J8cl8YmW2bHYCB5GHQ6uquKmbIbptkhulgbRiYa+D21pC4bUVeHtS0x9HGGDV3LtubA&#10;5i6L5ZYB/V1N6Gxo4fFUY25ah77uChJKMmoqs9BSX812UoLsnOt031JpOdKaunRp4kIxr/caM+I8&#10;M6PGwLY8K7LoGCZMDdDQ4WSaAaln2mLXMHOKyzCDGFeNwUpRqiyDGNM1o3+8BVqDig6qhs7cjh5m&#10;6tFxcb2cNGFbYiwcRHZ+FrRGA7q6ByT629q8BdmoSuqNnrMtoHewA3UNtWx386QwRqTdDXSP1KNT&#10;RsoayHwvXGMreuX1GFK2E41lzLoqjNBVa7oT0aUoousOwLDIQjDdB9XMEIa1LbAsjjGTK6GfH2Wx&#10;YUG0DUA92w/N3DA+2DykMPeWsE5EsK/Q6WZ0zDQ8EVNKPuqk0SdbWxtEnEUy/U3cvnebAqa4Fx3E&#10;6V28ePEce3v7dMBbfN0WXXIKvV29yGMjjgmOQGxIGC4RvzzPn0VmUjpuZBQgjic+JyMJtdViys5Q&#10;aQnOkb4aGIlSNdVJdPRrGOjJl8YBd3fXITziKmLjrhOlDOjuGUNPL4Wi5smwOyiOZbrxPgvMjuTS&#10;o2MyCXEUchWGB2R01w4SxRDFO00snmajGOV++9FQ10ZB7eDl828xO72M/g4ZjJMmzBhmsMATtrt3&#10;i4gkeuh3mZdvYn+LWZUFq7q4FAlh8ciNz0V0YDQ8z15C6rVMOGaXUZBZgCue/owiwfC76CrdSJGS&#10;EITB3nq6k5GZaQ8NVY2kEz9cdj3KYpYEnbGTuZhOzpy4tbGNMrrhqb/7AuFuRHb/y4gP8EWwyyXk&#10;JmYTK/dRV9ksXUu3mmXSChXBJ05g+MIJPDp3Do++PIsHx7h9+SXuH/sSD48fw5PjwoXpwF+cwONj&#10;p+nU5/H4jCvun3HDAV1457g7dt2I7+GpWE3KxUFGPh4mZOFpYBheuQnhHmP2PUt0voSvLnrinYcb&#10;vnG/iK9cPfCUBWC1q5mOKofK2I3+kV4YDHqSkVW6z3rGzhw30weFth3WOSPWt3iu6MCLzJ02xwRz&#10;5ChNwyZl1xnbCJpry1BdWAnVuILfT8vzVEHXZaa1MNt2d0AmG5cmQdeZxJzdbejsLcY48+/u4QLx&#10;VQmZqglqZlsLs6vouVZMtWDS3Am5ehhzbBMqvQwWhwxq0xAGx4ZhmpnGkLwdMl2rdIuoSs2/T0+y&#10;7XdLM7/0dHdRiPNwkPDa27qRkpFGhzcxj4ub9gXm38XEuIpmcZtEtAO5UoG6+noK2A6LyYZNmtzw&#10;ZDdahsrowIUwL48Qo7uIzANwbE9hnoXMSnLonyhG+2gBuicq0UVxD5IozCvMzcsamBbF4JNRqM2D&#10;jAK9ROkhCrsfCgvxenoQHzh27NzZPAO/CcYZCteshEo7xkDOgL84wzxhxermCg/8Mp4+f4off/cD&#10;Hj95hMePH+Krr97gxx9/xPPnz6Xtzp072N7ewvraJnY29jGlM0ElV0A+MsyGW4metlakxiXD3cmN&#10;yOqMjOQoFGRHUtShSI33Q2FeKArzA1CQ74foyDPIyw1DWPglxCdGoqW9EcapaSgmmVVUWhYUNgai&#10;vBiytr//WOpxniXGKpRi9TkLBaykg2tZIbXoaBlFeVErCwNPVBORZmAMzc3EkplVfo+vcHP/IV2V&#10;BYiuOmtm/uX7GiqbUFJYwX1NY3Nzne5n5/FQEOcoQP9AXA+Khi8R0/noBaRcS8E2C0hGYhq8mEXF&#10;cM6YCB86RzJam5nZKrN5oodZqQ/RXtcJ1+On4e1yCvUsYOOs/DrDCCYUYxTwLqryKnH+w6OIdPNC&#10;YqAvoinSK+c9kBmTir3tfXS19JBkKtBOdPRhJo09fR4qOuXTk+fw+As65/FzFPAxuvExPKJon3x5&#10;WtoefnESj49S5HThx6cpPrcgvAi9jnvZ5XhGAnlomMdtksSLMTPeNozg9bV0vLjohq/On8BX585I&#10;80V/ffGSJOB3bi742sUNL7x9YassoFgG0CevQVN7HdRKpXTD/ZRVRUdqgJ55V6HpxZTZQHxmwV1Q&#10;EVPpiPMyulo70VoPOVFZqW5DeWEuEboUE8MKbKxTlItT2Nu3sUCz8PayURPDxfIp42oeM5KL2tSP&#10;ccUQiwPPs7IVA6Oik1BG2pmRps7RmImgE3XSpaVFxzIWVm3QW4dhmJahb2gIy2ynA+PtaOkpkCaK&#10;E/cI2+1GPrbzvBWhlwK2UMBzMyuYkKuRmJoMlU6Pri4awqSZDnxXmht6a4O0Z3agqbUNtXViCO4S&#10;32enZlbRM9yKYe5v3NiBUV0ThlTNFOEojI5RCadbBrMxyQysne2juPswouvBkLYbk9Zx4r0SausY&#10;xonhE/p+vq4fo5pWqMUwShY8IewP1g92MLPsgJL8r2PVMxP1zFa9NDLL5hAjksSk3Iv8MCt4+/VX&#10;+Oa7b4mqd5g1bzFr3pWee0YXFr/v39zH46dPcOfePdx/+BA7e3vEcHGZYB4bm5u4dXiLeWIGeczG&#10;ZWV5yMmKJ9IGIzUpEGFXz1GwgWhqikdnZyo6u7KYNeqJ7Trs3rVi/aaVmD8DpWKKWKyVrsPNzSyx&#10;2i3S/Z8Ro7+iWx7QAWzMnFYo5WJggYZOrkZFSTsyUktQUd6M6iqenNZh9PWJ+1Fv4umTb7G0sIn4&#10;a7G47CHuYfZCVGAornoEIo5516AlKpEw5pnJzEtsWPszPGkDSIqKwTX/UFxiNkyPz8D26iGKskvg&#10;7eyCiGB3RESIaXXdkZ0p5rbORnd7B7F7F8XpRXBhNk29Fon0lAhWczqYVU06GMPq0gqay5tw6cgF&#10;JPnxuASHIvDMRXhQmNcCIrG5uofWhg4UpWcj1MsTXme/RPKpE5h2daGzUqR04PsU6eMvjuOpyL1i&#10;E8575P32nHn42QkXPDl7GU/cQ/EiIBGPI7NxGJ6GPf9r2PMMwaGzP+6eocBZGF6fd8bb88zATs74&#10;xtmNAqb7urrhW+eL+OaiO15fcsf91kps7+owRcyTjfZCJ1NIt+V1D1ShrbuYjjVMlxxkm2KMmGN2&#10;ZGOeZj4eHiMuE5mts0bi7gjJqR4luRnobe7guZNjd38VVhsburWNmNyL3v4mIrlOuotHjBOedkxC&#10;Rmc1mHTo6auHUtcIk5UORZc1m6elTrJxFR2c7ip6r0U/ygDFVFJ5HY2tBaS4fqyt0mx2SWukIDHo&#10;RqzXpNOP87MOSnNldXS2SDHMarHz/TYUFhaxfZmZ3UUHnJja5w5NYkq6rVBHs2pmdMzLLaKAlyX0&#10;3iS5VtcVYETWhFFFE10+D72j1RhRtqF1gJ/N0o9WxoHeiVq0j1SgUizLOlJF1O7HmHEQnWPNFHwX&#10;+mWtkGv7WLQGMajg97SN00zUPJ4KfLC8u4351RWYbVa6r14SrbgRYY7ovE7n3d3fwa07t3Bw6xAP&#10;Hj2koFelybp29/cwa5uTHm8eHmD/4Kb0eIeifvLsqST07374Ht98/x23b3HvwX2i9h6sM3RHxSjF&#10;qEVtbSHq626goT4HTY3ZfEylsMSIsFZW5m5W6zFMzw9jdV/cF0ncsM5Dp55DX88EKySrvlj7Z3KG&#10;An5KAviGVfsOK6WZeMPqq5yDXuOAybBMRN6kSPexu3uf+fgx7t97iUeP3uL+/Vd4cP81K+ke+vva&#10;EHstAF7up6SlTq9fCUNKVBL0LBRLy5uob6yDampQmgpooLcFkYFBiAsSM4NQpMlZ2F45QEVBJZ31&#10;Aq5HeSM1NUi6P9rHywVffvYJSotKKcBdJEaQQE46w2E1YWSoDRkZEWhpLIRtWov1pUV01LbC/7Q7&#10;kv2vIj0kHFfOuePsh1/Cz8kLa4tbaCb6uxCFw7wvoaEoE0nHvsDsRRe6qhDwaQr4DEV77L2AhQP/&#10;k4CP4xkz+YsTp/HspBMeHHfBfeLz/S/c8ehzuunRi3hNmngr1l06cRZvzjnhK9Fp5eQiPb5zufhP&#10;Av6O7vutuwdeebrhYUMJNlYmoJjukZanFQIWbah/pA75pTHIK4pDZU0J440Z5mkVna8KQ+PlUBKr&#10;xQ0yJosW1nklSWdQmoJJNSKDZlLBdrWMwfFSjEzmQjMlltrs4uvMdFVmW10XlrcsUOon+H49kVkG&#10;paGWbaVLuiQl7iU2EJN7R9LpyqXE2gpGrTkoNT0or42WFsBTqSeZwQ3oYHTTi2vFejq6Vtw0MSaN&#10;8hILt4+ND/E10xTxDLRaLdrFbCFaAxob2qCYYI7fuAX5mJHt7gAzM/Nsyw0oLCjHtGVJErDo7G1s&#10;LkHfYBVJoQntPSWoasxBa18VyaAT4/oBDE7y+eEStBGzs8uuobo9F0195Rg3DKBH3oqukQYMyMTd&#10;S4xZFLZqqg96y/Af54fuxQdzy8sM9/PYOdjHg8cP6KqHFOgaNrbWJPE+f/kM3//4A3746Ue8ePWS&#10;+deOh48f4aff/04S5TLFv7axTsHbpEexLbAhCgGL14jHbynkd99+w309xb37t3FwKG72HsXwcCdq&#10;agpRWpbFLR0joy3o7uWXG6qncxtZ2e1Y3iDC74iFsFaYrTbhsG1iZnpV6kkeHRa3lM3h1u3HePLk&#10;FVH6PlaW93Bw8Bh3777Gw4dvub3h3/i/nxP1X3xD/H+FR4+f4/adhySG+3zvc+zsH2KVMUJvHsLo&#10;RKM0J3D0VX/4uXljvH8CK/ZNeLLx+vk6Iz83AdHB/vA4cx4+59xw4cgxJERfx6pjA621LfC5eJ4O&#10;7Ia87BgSACt+fhY+/fA3CAsMxy5PeEpUBr781eeIvBIIk3YcyokuuF84Iq1SuLa0gD4i/lWiecbV&#10;SCQFBiOY+Oz2+VlccfOTRpC11bXio7/8BbNiDjSjnUj64hPMuzrh2amTzMCnmYHPUKzMvhTw48+P&#10;/5OIn9CVnx/5DK+OHcGr48fx8tgpvDx+Fq+POeEtt9dCtGdO483Zk3hz/rTU4ywWOhPi/R8J+PUl&#10;D9wry8UMkXZE1wyjXg7jpBILy/MYHG2WJlvv7K9AXkEmBUOXNmmlZV/l6mpGtCHpdlQjnxOTJMjl&#10;bYwi0TAqVFBNiInflzGprWNjj8WkTtyT3kUMN1LIvdItrHrTMHGZDj2lwvbeDBxrA1hYG8KEspv/&#10;Rw0tTWBck4X2PjGrCjGfQpcpm+jKRdCa2unarXRVE/rpcuJ2PTE+WqWhqPle2SSRd6KDmCyHaYp5&#10;ngIWlz5HR0dYaEwYG5vA+JiSUXEf4yM6Cvgm45sdHe1daGvtwYyVhjjlwO7eNkXWQ/E2oLEtC8UV&#10;ySxqKWjvb0BbXwMqKO6e8TqMqBrQ3JuP9sFSbmVo6SuDekbc0DCMKdsEyXgEagparNY/qiBC6/pZ&#10;bAYhk3XhA/vyGm4/eITvfvoJ31Jsu7ubsC/MUTxbkniFcH/g33786XeSCIW7fvXua2bhnySBrm9u&#10;sAqaiSwz/+TCIp9+S+f9+TXCicV+/vBf/hH/+F//Ea9ev5A6xgYH+4gynRS8mM1ghUVjlQ5+wAKy&#10;QeHRKR9SYPcPWVwOiPAHWFhYla6xLTq2MakwYGxURSRfpggfUJjPWBweM9O+ZFZ/i8fPKeBnT3Cf&#10;ef3OA4p07zGd9jYbxk04FheI58wXajNu33uFg3sPsbwzL90JsnmbsWHbJI0kC/b1R19bPzYcOwjy&#10;9IPbmZNwPXkUrsdOwve8O65c9GGePYlrYeFYml9GH09g5JXLSLrmhwCPcwhwd0FjWTmiAsLgde4y&#10;bq7dQUZMDj78s1/h7/7jn0mjs+orclFZmIm0uGuYNjDj9U0gxNkXyQEhiPK8jFBnLwSc9USIZyAW&#10;bIvorGvGiY9+iyn1GJREwuTPPobD2RnPT57C02Nn8eSUEx/FJaQTePQZhUzxPj3C3ynmF198QZc9&#10;ipdio4ifHydWn+B2+iSenzuFF85n8Nz1NF66nPsn4YpNCPkdhfuzgL+XBOyOt5c9sZ8aD1N/uXT3&#10;jHFKDq1CIV2HnZlXYdo+RFccpahExtdgetoEtb4T3UOZmFAzryrHoDcQQbcX0NJSgpqSQphVGowP&#10;j5DUptAzWERcZI62dFI0A9AzfypVI1j64x1iwsEt0wZpYnijtR1Wu1i1sEOaOXJ108D31kOhreX/&#10;GSbxGfi5mHFXe2Ce7cXAYDcslin0sdCY+fzYZDc/48T7gUadFegfbKJYjTDoxZ1FFszZptHdI/at&#10;xsjIKNveBAW8QwfWQ6zMYLHMQjmplkZoiVhnNNixvb0hiU1v7uR3aGUh6oB+ehQyTS9qWotQUJNJ&#10;PK5lfG3HqKqR0UDcqN8PzfQg9LMyzC5rsbA+hVm7Chq69aisBXKlKHpjLCxyzFhU+GD38A6++fF3&#10;+PH3v8dPFNy9e7elS0fimq8Q3o+/+x1+EH//6Q/43R9+h9//4x8kUQpBisfN7S3mDh0rgoZCXMDd&#10;+/ckEf/uD9wf/y7c++3XbyXRf/Xtd/yZbvjiDfH1CQ4P7uLRkxd4+pI5+tVXeMCfHz9/Q1E9kpx8&#10;dXsR63t2bitYWt9kA5iXssesdZWPBmbRKSLOPG4e3MPTZy9ID4+I6XdYkW8SsRZhX7eSLgw8eNPE&#10;GBX6+4lqJivzDTO0RscKpsf9B1/hlhAwHXhmScn30BHsE9AY5ESlOrroCNbtW7jqGQQXuprblye5&#10;nYHHcVcEOvvB/fQZhF8JgIMVeHxgAJHBnrge5olIHw+c+/gTnPnN53D6+BTCPMKwu3IbBallOP6b&#10;Ewh0v4Rf/Ps/wX/+d/93xAR7QzU2gjnzLHRsELFeYYj3CUKMl4/kwH5E6vDLV2GfZZWvaYDvhQtQ&#10;iOU0e6qR9eURrLq448VxojGd9PGpC3jKn58ePSWhsxDv0y+4CUf+8gQzMHPw8VPc+Ho+vjhxDK9O&#10;HsPrM6fw6vRZbsy+Zy/8zwXs6o7vPDzx2ssdtyjgFVkji98oEZUOSJda32YGnBlmQ63A3BKxTzdA&#10;txXXfGfoJsy4hnJomDuFCLTaacwSjXNzEqRFv+X9wxgdFOOZp9E7VEIMzkRXfwH6BygCrThnvWzA&#10;A2jvLJJmERVFYWeXjjc7yP85SCcfhlZtYltkjJqqp3i6JNoTV1TWNo38PH0UQTPdskNy1rbeWnQz&#10;l5ZW52BichIqlRLddEf7ggnz86QynZkC5s92KxSTFA4pQK83YGR4XMrQ8jEtUfqQBWKObdEsTXZn&#10;0DPqaWakO6W0hn7IVdV0z1oYGQvF3Gqa6QHIWMhaBsqkm/PF0jDzK3IYpvugNfdg0tANNWlwecvE&#10;oqOClS5ssoxijkJeWqWgme/tczqsL1vxwcs3b4m4P0hC/ZGi/J6iffX6Jd32rdTj/MNPQsTCSYXA&#10;/7j9/g/47vsf8ODhIywsLkvXwMQXWFndlFxQbG+/+gYvXr7ha8TvDymUh0TuR8zR4rrtSzx7zvz5&#10;4CmD/g5xeY2ve8F8vUMUd2BFzObweBdzawZ+0R4izgC/uJj3d5oOPA+zUVS4aTYIMYmYia66h2fP&#10;vpYQWlxWMjIDKc3jrGJjfJ+C+KHF+Ljo/DKzAahgZwwQn1eltDALv6FDP2TFdmBxzQI70d08N4nZ&#10;JaN0b7TJNIWt9W1kJKXh5EefStPgXD7tDI8vz8Pz8/PwP+OKsMuBmDHNsqiMIzKE7svc6/T5l3zt&#10;CbgeOYVzHx3DNd8IOGaXMGNmoRALZdnnUFmch4//9q/xt//uP8DrrDP0dKk5wyziA6ORHBiKeL9A&#10;+J93hhtFF+wtioRDuk4aFxaKvo4GVGUn4gaddNnDA0+Iv4+JwY/pwM8pTtFh9VQM3hDiFT3QdOCH&#10;xOanp85KAn/Gn4XoX50SwuV26jRe829vT53H1+coWlciM7evBEa7UMAU78+bWCT8W49L+NrzEm6H&#10;h2AwLYROVoEBeQ9k4+NY3rRjeJLZbaIC67tTsNmZ90fGWVw3oJ/qpahaiNka9HT3U8BTkE/2oKws&#10;EQVZSehpbsH44DDPo1UaLtnQkYyy2gT0M25NW+alMc5TFIJwVnEZSW9Uw8bCYGXRta/QvRUDFNqk&#10;1DaW1/V002J0dDTBYKD4FZ3E6Gp0E+s7O7qIuvOorC1EbVMOmtvLicwKtgu2E2KqeXYEwyN9FCVN&#10;wEyEnp9jtOuRBiEJjB4aHMPqyrY0nHdr4zb/voylxTXptXodTYLb1s4WdKZx5usWyBgHptgehQNr&#10;LUPSovT9sgaMqhv4O+MBi4/e0Ie5GQVWlgxYWNHBsaTH3KwKSkUfbFYNC8YsdrYW+PcZrC3z580l&#10;fCCcUaDxT78nJlOor968xq07t/n4km77HoElcfNvP/xAHP7+R2l78/Zr5sh7FOYTPHz0nAj7ktny&#10;BcVKbKUwb0kjoijYh08lvBWv//rdNywQzNIvX9E1D4nor6RpV1ZWhYCfYX1jR7rgblu0YmHbBoNt&#10;EmPaXnSOtKJ3rFc6cKYpuyRivV4vTeM5zWq0sbXFnPsOd+4857426NyrmFs1EYtZwZY0RDsxkMOC&#10;SZmVB4OVeG1V6k0Uo7EePnqFu6IQLdu4iYHqU8Q/LaxLOumGb/uiGNyyBqPRgKLcLFz19YbLsRPw&#10;pEA8PjuFS1+exXX/SFin5tgAlEiIjYTb+bNwOX4Ox379GZwp4EAXb8QGRmDOaqPIJ9FaVwfZYA82&#10;VudRX14GP2cPZlwfurACC1YHEq5eQ150HCIoEn+67clPPkbS9Tis87uJ0V9iwng7M112dAiyjhzB&#10;yqVLeHLhLB6eOoMnp52Ix0RhIWD+byFgsT2igB8RrZ9RqM9OnOLfT/J1FO2Zc3h59gxenmb+PUMB&#10;nz2Hd0Tyn8UqxPvfC/hrsXawhxeF7ImXUZHQF1xHbWsmemTdkDG/Lm7YIdd3EQtbMcycJpfLWDiV&#10;WFyaRVHhdQyNlNJ15RinWwt3E3hYWRHPIhmB/rY2aOQKFlc5GlryUFwdhRIKuL61kufRioO763Sr&#10;Qcwu9klCm1SL4Y0mkpaYLliBMVUvHXaM51cj4XR1XS7a2lsYl3QYHGlB90ARaawGXZ3dFIcDOoOC&#10;iE8aYB4Xn1NM/zQwUoXh8SpotDLotNy3eQ52u11ao1fcg9zS0vJHAe9gjALeZLybp3GIubFWVlbx&#10;fmUGC8mAiK0exASPhVwnRnGN00yGGR+6pUtnOlM/P/e4dA+ylhl32kSn1chg4v8V48hnZ7Qs+Boo&#10;x4ZgJeXubq7SdR0Us4nPG7C9sYwPBOJ+9e6dJFSxPXryWOpZfvT4Cd598y1ev/mKjixuFHhD13zB&#10;55+y0T+RRHmfjnrn7kP+/kwab7yze8DnX9B9v8XB4V1JvN98S1f//if8jq4tsFtkaIHY4v+IHu21&#10;jVVsbG5Jot/a3sf0jAWjxKD2/lYi2CAsDi3mV6fR2d8Og9GIabMD5qkFCtjI3E3cnRZTgW7T1d9x&#10;Hy+wvLqKpbVF7NzekGZymLKKa3s2aJQzmBgnDrERiOF7RuKOXmuVxk/fvv+IOWoWlhk1t0mimAIm&#10;ZjiLmGmE2Wd5mZ+Tn3V9fREOnuCm2krpGqzXidPwogD8Ll7ClNYMxYQCMSFXERV8BcXpOdKADucj&#10;p5mXPRHlFyoNuWxr6oD/JW+IpVpKCzJh1CrR09SG6CvhUIzKJQGnhMUjPyZBmj4nxN0Drsyp1aVl&#10;/BxrMKi1OPGbjzDY0oChlmqkMA+v8TXPL5yj+9KBKWAJk0Vv9H8vYOb1fy3gs/9KwF9f+B8J+OK/&#10;FLC7Jx4FB2OlIQ/tfYUstG1QKBUU2KzUYyoue8iUPWyMOroL0dOoQHZeGM9vCc9LHyYmBik0A4+5&#10;CjfyoqQZU/ooDuU48z1F2NlTgoKKMObFNNQwI6t1ambofnQN5mBMUUuB9mJ8QiZNYid6kc0sCoPy&#10;Djo3c6Z8BKUV6SirSqWAm5hdxSwhZuimSAmKdmbgIdjmFqBSj1PkOejoqmEBVklto7OnTFrcvqW1&#10;ng4sRoxZJRKrb6iSOraqq6sxwGj1XsAabKzvc1+LWFwQg4qWJHMw8D07u9uMFcOMED0sCpXcakkI&#10;FLJ5kGgsx+KqSkJkm0MMmNJhyWGGkQXCOqXlvqzvJ6+3zWKLlLu3uo4Ht27i7s1d7G+t42BnAxsU&#10;8wevXr+VxCgehTOKLCl+F0IVmxCkQOI7dx9RwC/pot9KrxHiFWgshjg+JBavb2xLAnzz9h339bXk&#10;wM9fvKLjig6w9+7+/Y8/Su5unrZIHV3iGvGOmABtY0Max+xYXMXQ8CDau1rQ0dcGOQVsmJEzF8jQ&#10;PdTKhsCTbSb+mpcoQBPRbApisrI1Iq4Q8L37z/jcDIwi7zAX6cxjFKCSVXUWWtU0FDK+ft4u3Vcq&#10;LgvoWSXv3H1BAT+RrnvP8iCKW8LEcL/5NbrvqpUHdxbLSyuwzliJVTqYZzT8zmYMdrfA9eSX8HQ+&#10;C293d+YuZm01XTExFQ2lVeiobUR3fSu8ndyl+buC3f0xYyRa9soQeMkHmfExFGUOP9MwGipqEHw5&#10;AEq68/L8CoIu+iLonKuE0GJlwwA3N6Rcj6crabDMk3n2s88R7XcZE91NyPjoY2wwk748RzQ+44Sn&#10;513w4tQ5vDh2VhKxtH1JvBYYTQE/Z859QacW4n0heqIp6Jdn+Du3r86dl7a3553w1vk9Rv8s5H9b&#10;wJfwNPAK1mvFhPhdGBgTLjaOabsRffI6irgbGubViclBjMmGeFynMalvg9HWio7hfLQyw2t0WrYH&#10;DW7kxiIhOhQDHW3Q0X1tNhNaO4qQVxyC9sECNHdVYEI1jhF5K9p6ctHUlo+2tkbIFQpGHgM0zIxr&#10;e9Po6K/H0Fg/lpbtUqdPd3858zNzMI+dbd6Crr5yCrQKY2PjxOE56PSiqMShsChTyuQTLAhirWD5&#10;ZCcaGuuYZ8Uc1hZmbQuaW+qgZRGZJKIPD8uwtrJLAaukLCzcXCy5IpOPSvNJaxjxbt+9w7yqZx7u&#10;w+REMwaGa1iAeoj8k8yzLHQLaiwsTPG9BtLVPLbWFnC4u4HbN3dwsLeFTRaDzcUlbNiXsOWgVqiX&#10;zUUH1uZtWLeTDG1z+EAIUeTUx0+eU8Cvib0PpBsXhCt/R9wVuPz02SvJad998x3+8I//VRKxELd4&#10;FGgs3jMzK6bUtDPn3CTGrmN37wAvX71534NNPBfu/u7bd3Tgx1hdX6EL7+Ol6I3e2aQIF7iPJ0TV&#10;LTS1NElT/Ewx64jrg/rpQZjmxphvDBSRGTPTi1In1szMHGZtep58vfS+J4+/xmMi/PSMkVVuGI7V&#10;RSytT1OYCuKMCgbtrNTp5XA4+DlNEDPxiwm4Dw6f4va9ZxS6heiswbRNzLogg9mukRzYOvfegcW0&#10;oQaLyNOj0mUPceBrKnLh7HIcwcH+krhmWK1LMwvRVF6H6oJSirgZadEJ8DjlgquegbBq7VAMa+HM&#10;rOp5/iRuZF7HQFcbsq4nIzcpA7pJDeZnHMiNz0Sk+2WEuLrBm64Y4O6GjMRk9HT0wM4ClBARgTOf&#10;/BptZTdQdOQYdl088IoCfCYE7OTyXqT/pwj4/fbPBfzMNwDbVdnQTjZiXNYDlYLHjoWua7QaSlMn&#10;lIZuOiURVTYAq2MKPSPlGNWWQWlphpzxSCXmxdpYQmlxGhKiwpmBm6CeGKFoFCgpS0HnQAFzYiMK&#10;y9PpZnK6l4z42Yam1kIUlWRRpKOw2IySgGeXVNKsG3LlOJaW7BibaOHWgAm2Bw2L68jIIFTaPpgs&#10;Eyw0ClIc2wOzsphxNTcvFXJi/tLiojRJn+iFlssniNCMXZM6HB7elHrGxTpJMpn8vYBXdzE+psY6&#10;25+DArMxJ2t1k1IHqVpnxv7NA9jYHpfZrjaXtHyNhs48wmLSz+83xiJlxOYaBblIl12bl3LtIuPA&#10;Fp8TqOwgja5yn4ssHjaSisNkgUE+CQ1JzWGicc3amYG//lYS2nd0StHbLDqfhChFj/T7/Pt7qedY&#10;CFwI+Meffv/HXunfUeTf4Nvvvufrv8Le/k1pbLKdYrTxcXtn/70D//EasujRfvLsiSTcA6KA6OW+&#10;e/8OtokZBrrpweE9CcHbOzt5cuqlaWkfPNlinjVKa8bsHs4y6y6/zyPz73uk9QY1llmlxHhl4cBP&#10;nr6SLux3dDVJ6OtYsrCS9kIsxWHUz1HA4n7iRemaoI6VVKnU8sQ8xR0KeI4uPWsnyiyomE0GYaZz&#10;zzqMMJr0WFxckXokJyb7MTzWgY7uGuiMo3SPQSQkRcLV5QLGR+galnnkp2SjpqAErVV16G/twkhX&#10;v3Rjg7+bP/ONDbIhDVxOOSPC3w85KbForipDRkwcOmsaiY4K2G2L0LNRpAVHwv/MBYR7XmYRiEV9&#10;cSWaq5swNzeHtsZaBF+6iKvOZ1BPMd509cSL08y8Z+nCTs4U6QU8P3kOTyjSJ8eI0kdP49GXFPAJ&#10;gdDMx9xEB5Yk4JMUMPFZbP/rAnaX8Fl0Zj338cduaRbkdLqefoqS+DvDRtg1WMv81y6tZ9s30Czd&#10;MDPLItneXYSRSbHMTSOPM7MfHXiLMarkRjqSYyLRwOMxPNDDBq5GeVUWo5OYVL8ODR3c/0A7jNOT&#10;0nVRo2WU4uym2zIPL0wzbnVJgxzUxjEoVGJAhpqO18ACPEbHHIVqUovW1iZpckK5YgDdPC9iyO08&#10;i8rgSBNa22qkYZEzJC1xLVnMItrbx9cYxV1RBhbxRWK3cHKZ1B8yPjaBlaUt6VKmcGD7/AIsFjNk&#10;48N0bcYFOvAeo6iDx2JzxYK1Be5jwcTf2aZ0corVBgfb6BQFv07hCgHPWXXctFiYN2ONBWhnbZmO&#10;a6fb2mA3GTFnMNGF13GTBWNvdYPbJj54/faNNEBDXLeVcvAffse8ykc6p7QJAX/1TnLcd998L11O&#10;EuL92VUFGv/+v/xByrZikMfaxhrWNzf54Q8lR3/5+rWUd4WARQeZGMUlBoC8+eor6dKSeN/yCpme&#10;mVnkaNEJZbPPYXXDgXlmFtuiXlqO0To/IV1usBB7bLZ1bmtQqnU8sOvSKnFiwMbjx6+ZP4woLcuH&#10;UjWGra1Vvl5Mxj0Ng050IBmlnsI55gqFQo4JVrObNx8wDjyXPrvRQtzm/3MQocXtcWL1dI1WhQUH&#10;92OewRgz19h4F5qaSynkVoyMi5ki6hHgG0QnHcL8tB1FWVkozUhHc0UlBrt6pJlO8tJzkRiTBp3K&#10;CtWEGac+P4sIvxB01tehKD0NaTHX0FbFBjQyLnVUCQFHuQchzNUH8f5XkRIcg7SQODSWNbLarzHH&#10;q5CTHItP/vc/QduZk7jl7kX3PY8n509wc6KbuuHF2fN4yqwrXVI6JsZD82904CfiejE36RISBfyK&#10;r3nF38X2s4DfcB/i8pEYvCEuH/1bIhbbNxT4M6L/nfJ8THSWoKWzjhFoRLpvV2TKgcFGHq8OKeuK&#10;Hl4H6aGyKh25Bf7MmJk8tnREim2RRakgLQWpMWGoIlUMD/H1EyqkpF1DVn4UKhozKdB+VNMpp0hU&#10;cl0XHbcfNlLZoBgtZTVgQNaM3lEWzVFiPBFXx3YgbnwYGmtCb2+rJGDhoPlFKaitq0B9XRvMZjOx&#10;vBl9IwV05n6M8viLOeGGxuuJ6WWoqa+GVmPmxrg2O4tBClirUbA92DFO3F5e2MDYsAobq3uMNmuw&#10;z9lhUGso0ClpaOUBzWrezmg2p2U7ncbO5gLfM41ttu297SUK1YRF+zTfz1hnFZNWWKTflxxWrCzM&#10;Y2OFtDllwKJ1GvNTNJ+ZWeysrGLePI0Zfr+bGxTwzyJ63xP9XpBi++8F/ODRE+nxp9+Jzqh/9jq+&#10;R7isGA8thls+f/kcezdvMgPflbL067dvieHfSa8RxUK8Tgj4/XXk30siPji8I2VmgelPn71kQXkh&#10;ubQY0mliRRLrEc05xBjtKYqRLm8X9wBvorub2WpMxuq3LHVGPaKAzWYr2ttbMD4+Tne9jbt3b2Fn&#10;Zw967TwbhVjZbp37mJE6T9QqPfb37lP8L1k05oljfXQPnTSrgtkqk5BQrAhgszlYXS3S0iHDox1E&#10;/FZ099ZJF/xFgSgpKkFvex+RZwFVBcWoLyhEZV4++ts6+XwH6qqqkRyXCvXkFEwsJOePXMC5z04g&#10;LykJOfEJfExBc3kVhnsGmas2MNjWhxAXXyQFhCM3Mg6hLt7wPuqM7oZu0sYaUbAHZXSsX//J/wtN&#10;x4/hnoc3ReuEJ+eEgM/z54v/QsBP/k8S8DsK+JWXL+4UpEPeeoMNvoTHaIB0ZJaWRWltLcFgfwOF&#10;0U3HEtMRTyMxKQg3igIxMFKE0bE2CWtNdOGMuGtIvRaGzPQ4VFdXQqlQSauA5BREo7AiATJ1H6ob&#10;SqAyjBC9u9DOLNsz3EiBDrHw6iFTibw9hGFZL5F9XLpUKOirua1YmnpHTrpZZoYU16rFDCFi0IVG&#10;q6RBjMC+2ksCE+d7HCY6nW6KeZ04rlLL+TlIayqx0LcO1ZWV0KpZ0O2LFK4Q8CaGBxV00x2i8A7W&#10;aURz08IsjBS6kSa2Q/GSIO1m4rMZ87MmmAxKOq/4mW3BoMIsI6BwY/EoBDzHRxv/JhZCMOpIgWYD&#10;BWvEypwV6w4a2/wMlhnr7BYjbKTDD4QIhbB+HjklbSK3/vijtP1EZBbo/PDJU7rmewFLDvzza7l9&#10;/c07aUCHuJHh2++/JXJ//U+dYN99/700qEMI9n2P99eSE//zkVqio0v0WIuOshfE+WcvX0gufnDr&#10;AE+fixFZd7C5swa9WNqR6Lzg2JW2/v5xScBLS6sU4Ss8fPSabr5BhzJDrTRQnHdY4dUUqwnT5lUo&#10;J6Z58Nek/KxSaaQMvLN9B48evWQWWpCy9yAb24RyEFoxS6F6lHlnTMo3VquYuLyLDtMF2UQ/FMoB&#10;5rouTKqGUVyYj5H+UQp4CfWlNeioJPIVlaO9rgE6pQJd7c0ooqBVcn5+vQ2BboHwPeuOlLBI3EhM&#10;QUNxBRpKqtFS28KTuYX6klqEEbkzQ2ORFR6LwDPucPnNCbRWtmBjY126d1gs2+r5+Sdo/OIIHrr5&#10;4I3ofXY6iacXnPDijCuenzlHZD7x3oGPE6+PnsDjYxSxEC9z74uTZ/D6BDcitBDvS26iF/rNuXN4&#10;LTCaKC4N4vgjRotBHP+WgN95XcZOImmiIBKFhWloampmwZtFY30Reroq+N3L0NVWi/6eHsxaZ1BW&#10;noLWzhTibwXFXi8t/WljxsuMj5UEXF6Si1bmYKNGj5amSrS2F2NU3kQcbkJPXwuz5RhaOkqlnuQx&#10;GRF6mAKe0mBM3oZxPjc63sNzJsM0UXhU1gmNXqznLCacmJDWaLLMKDDNAj1FZzMYxT3KE8zVNTBM&#10;dWJifBRapVjiVUlHNWDaxCI/qZfIbW3lABYxJppFf21li6/V0Ck3MTTAwrC4SfFuMe/O8XNraRYG&#10;CnhK6oWemzVjYUFMTWvClF5Np6WJiLmsp4nENCQhauHAwnWFkIUDL/Jng14FPd1+iYJdslmxNDuN&#10;OZMWBub7RQp8e2Ue6wsz7wUsBCgc+J9ESbH98AOzKzch4G+/+0ES4+vXb98LmK7882uFAJ8+f4bV&#10;9TVp3LMQ6+//8R+ly07iPd98+35M9M+vF8J989Vb6bU/v/+7798LWHSWiXwtXvPw8UNmUzETyC0p&#10;K+/s8aApFBTSIh13V9rkFMTsLEP+0jLu3Hkq3Rq4vr4rOau4H3N760AS4PDwMBvPmnSDg1hVXSxG&#10;ZTRaWE3N2Fg/hJgzS8wqaLJMMTfPQ0xuoDeIldmHmXnUcNiXeRIW2Fj6MDzSK10OGRmjmEfa0dRS&#10;IU2TOzY4hoXZVaJgAcrTC9BZ1Yi2mjqMDfWxUIyyUdZT5ONwWJaREZ2Ba5evEo+vIPd6Enob2lGV&#10;V4bqkhqpmt9IzkOsTyiK4tJQkpSBrIgEnPmHoyjJLMH29jb//yTqq4tQeD0adR9/jid067diAMeF&#10;E3jmcp4Cft+R9fj4vxTwo2PHJQE/Z15+eYpiPXn2Xwj4NZ8XIhYCfiPuRBLzQP8PcrDYxKisry+6&#10;4H5qKGb6itBKxK2vbcAGKWF4oBHNDdmoKU9Cd1slhvooYJLPxCRFJi9G31ABz0sLBgZ6MWMyIT02&#10;BrnJ19FYV4a2liZMM0dOjPZhdLSJQmxEd18NnbSWYp2UxlCrdYN0zD7p/WLh7pHxJsaaBuJ6Pwtt&#10;P6nNCq1hGDqjWPe5HKPDo9jcWsLimoai1fE8Et+VYoBPKzo60qXlTYf6urHiWKRoiLJWM3SKSWgn&#10;dRSwRupxtpiYhylos3EWstFJnqttjNCBlxe3sMl2J64QWKdMEkJr1FMstlvM8mK4rwmrxOHF+VmY&#10;9BrYKcZlh40bHXXJRvHP081nJGdeXZpjjHKQGsVsOI/w/PEDrC06GDNmsLG0gPUlB4lFDTOLwcby&#10;Aj4QzigcWNwW+E9C++cOTLGKnmhx7Vdk2h9+FOL9ZwLmJlz1Z0H++Du+j4/i2vH73Pz+efF/xPbz&#10;z+9f+3772YGfPH3J/f0jXjKTi3HRYoEsBz/80soCfxezcixixroEu20Xiws36b4anqxBYsqsNA+W&#10;uCNpaWlLErBG/f4GetFZNTY+TCxZYXW1MYdt8GBussra+DpxYPeJ38/o3GvSeG5x66RKrWRGlkGr&#10;1UijdQSiL9PlxeUotWZCWhy6r78V/URpcbdJB3OwfETGDLyE/NQCZMWkoKVYXEqqQ2NtOcZGu1kM&#10;BnjQiT7mRUT7RSHE2QcpQeEoSEhDd107yrKKUVlYLVX19GvpyAxPQE1WAcrSc9BR1YAon6vIis+U&#10;BNze2Yii/DQ03shAyxdf4rGTF96epHDpwM+c+XhWdGT9/0HA4tHVCXdjfWFuyZImLmhtbGXDtGOw&#10;rxYdrTl03gIMieGKjDWzzHK9fZXoHcymKMswONTErQ92CjudCH0jLUFatfJGThZmDRRlfye6GFPK&#10;ypNRV38D/X2d0nEsLklDW1sZmumsQ4N90OvlqG/IYawp49+7iOyDdOBpOnYdhV+F2vpiTMjFhO9q&#10;KNSNmLKIGwFk0nj6/t42On02MzL3PTQABw1hgZ9zZ2EN08RgtVxF956UirhObZIGAs3PLlKkZgpt&#10;i4VhkudsnUVrh865SMErpWmOxW2Im5vbpEE93ztHcYv8a4fNauH7rVggpSzabdhaX5Kc12xUwUKS&#10;EEJWq+TY3dnB9999j9cvXmKLbdOiN9DhZ/n6DWbpTdw6OMDrly/fC1gIULjwfxOVQGfhvv9NYGJg&#10;hxj++MOPQrQ/d3KJ1/yI3/F3sf2cm0UnmBgAIkQperXF/n7ga//b/t9v70UtOsbeO7y4S0iIWFxv&#10;/vaH7yQqELcnimvHMxSX6Na3mEXv3SZReFPKsw8fPcbu3k0cHNyXhlNubO7TkVextr4lXcrS6PTS&#10;Za1F5hWdZo4YtYLtHTq4YwE6LU/C2k3cu/ec79uT7ihRqdUUqFwa9WW3s9qZLBTwktT5ZbOJKYZW&#10;WfHNaGyqoAOLjqxGNNQSofsGmUsWUZpZjLzYZNRm56K5pAR1pWzAPcS7kQGeAJ7AaQdirsQg1CMA&#10;N2KSUZiQicGWHhSk3kBlfhVP6hqdKBt5LAINN4pQk58LnXyIDhWJ2OAInsAtdLS3Ii8jDmlXXTFw&#10;7ggeODOLSvfvnsOL8xfw8iwd+CwzsRg2KW4fFLNyMOsKpBY9089OnKOAnfDqFN9z6ow0jFIaSinh&#10;8zlitMjCF/AVBSxysCTUf2sT4nZ1weOwQDhqs4nMAnnb4SASDw83oLElDfXNSejsKkFXRyOzsQ5K&#10;eTuRmoWnORWtHWXo6G7BPDExLzMdRbk5FG0fGiqrYdVZMDEkQ1xECEKDvFBanCuJrr2jGdnZcSgv&#10;5b5rCrnvFljnKHbm6f7easiH25hPByEmfaiuLZZ6ohsaC9HX1ybN8T1KFJfLu1hIuilgLYluiuea&#10;gjOrKXziPPOlyaCliOcwRYxXyZUYHWCMmltim6MJaKdwc/8uX7eEzo5+dHcOM2Kt4baY2nj/DvF2&#10;AeOjclISM+vGDoU8TdLTEL3VMNI1xWZhdp0lSs/yfy8tzjLOiUw+TjLcpGFYGP9UGGc0NLKIbW/t&#10;4OH9h3gqEfAr0vA7fEOtiu0tjVdCaNFD/D8VMJ34ydPn0gCO7wRWU6D/XMA/C/fn7b2A30oDQETH&#10;13ux/msBi//7/Y/f0r1FL/cT6fW7e4eSgP/L//FfpdcIZxf3IYuL4nPMMHM8QHbbhrTdvfMI//X/&#10;AA4Ob0s3MTxiBr7N575+9520ifmxFpdWWEieYJE5RQh4dnaJSH6fzz1iZVzlAdymgF/w/97G/s3b&#10;0rBMnV4HsZKAuFZosYgV4eclAZtMZu5nQRrULlcMQmcYZ44aRgvRcXxoBDbTPPISc5B8NZrumYe6&#10;/BsoyU6Xhk0atSpp/PasZR4xwdG46u6P/GupyI9LxyTzc058hiRgUc0r88uRHysEnI+K3DTIB1uY&#10;i7MR5hOEVX6O0mK6dVEWEdsXCo8zeODqildnnP6/EvCLPwr41f9EwMKB/6cC5va18wU8DQmEJjUM&#10;9VUUcX8/ScQkzWphMDVjQlmOysoUaVkZG3PpEsXWQrEX5EQivyAZxaU3WJCaUZCdjRvp6RjvIwJ3&#10;9mCKbpeXlod////4f+Lcsc9RXngDPT39UKon6b5VaGkoRpvIyGKlRWLo9IyGwhsl9g6gX0yFY7Ki&#10;pqaU7p2OrKxYtDbVYEqrwBhjj1jbS6WaoICZYxfF9DdqTFv0FH4/nVCPGYsJaw4HVCwYE6MytDW0&#10;EX+XpSmNROeUoLeG+jbE89y1tvRhcXlDuoyqpNi3VsViBnswmmdpHFskkSGoZQp+Hw10dFYDP4NR&#10;p8CMWceMTZwmrjvsYppdO03GTlRfwfycjWZho4Nv4s2bN9JdgmITov3667ckTREXH+Lhw/vvHVgI&#10;SSD0f0PbnwX8M/L+hKe08kcU8bfffy9h83vh/s8FfPfuI8mJ/3sH/hnVRafWdz+IG/+//eMwzecU&#10;3R1JkGK4pUB78VqRsYWA333zDe7deUwcXpNmk9zdOcStW7exTIfd2b0t9SY/efoe8wXuC2d+8eoV&#10;njx7jjlWTL3Wxoq7QJHfxcvXb3jQNnnw1qUe7M2tm5JzW4njY7Jx6eAdHNySMEg4sBjGuLu7J02v&#10;s7G5yhO2SfGqWGnlbCzMJMYpzE3bmYHzEX8lGs0UYVOxWIImB03VlTBoiEimWcmB48PjpOGVGWHX&#10;kRERj47qJqTTjW8Qvx0khIG2HlRl5KAkOQll2UmoKU3H9TBvJIRdo4A3kJ6WgQAvV4S6fI5hp6N4&#10;SAG/poDfOBGfJQEToSngp6fP/ZOAn5wUHVhE6pNn8Fzg9r8h4FdnBT7/awH/W8L9efuGDvzsij+2&#10;q/PQWV+I5tZWqWNmythNJ6lGe3MK8bkUHc2NMKiM0g37o11tPCYFFEAIiopyUUZxZiUmMn6kob2m&#10;FoMdvdBMGNBa08Y4EY/UyHBU5OWjt3OAJDaLSUYYg2oEyvFBdHd0wELXkssHoVcN07V7pAKwSLcU&#10;HUGy8U70dDZgoLuHWXsK8rFenk8jJicpzgkl7MyWqolRKZuODw2xwE7TbeekvKlXTTK/tzMaDGB8&#10;eAxN9S2YlDN7rm5LCD0xpqILM8LZFmk+D3D/zn08FTfz3H0gGcIKhV1ZXMHj0gwj/5d1SocpnZKf&#10;pZ2oLePn0dOZJ3isNMzJZpqTFXfY9p8+fkzBfoPvv/8W7959RQ29Yqx8gadPxdRR96Tt0aMHkogl&#10;AQuXEz3D/1rAP7vl76RBGY+ePCPWfvtHAYvtfyxgcePCvXuP3+dmvu7fcuD3m+il/knavxC8Y2FF&#10;+ll0it1/+EC6h1h0aj1/+ULa98MHzyQBry7vs3q+R2iRz8Xk2sKB7/PvYiDKV19/g/2DQ+zd3OfB&#10;3JMwR9wEYbHYJbcXd1PtbB8SqdckB94j/ogRXeI6tbjUJSbqu3PnHgsEsUisliCuVR/clHpYxYR+&#10;duaaCeZksTicgchlIKrPkw46G7uQEHyd7prB/JqPmsJilObdYCPoxZTIwDOLSL+eBvfjF5AYEI6U&#10;kFjUFpQj7moM0mIzMM+/Tw7L0JhXhFg/X2ReD2ODrETKtSCEXL6CJSJ2d2cvQv0v48r5T9F78lNJ&#10;wK/OiNz6swM74wUF+PzsBTyjYH924KenTvH3sxSw078pYDEa6xUFLAZy/K868DcuFLC/D9ZuJGO0&#10;uZxI3IVpswETw81oqc5CSrQvhViAzuY6GJQGyHvGIKPAOhsqkZ4ahdKiHEyODKGSx6g8MwdKRpGJ&#10;/jE28GkMtI+isbBKmiM7JzoR7fVd0uoPMubmSQq1s64GPa3dbA90UaMOsv4uTPA4j3cPQc//ZaBb&#10;z01r6PxmilMOm3lOWnlyfs6EoaF+jIyO8X0GorIaJo2WMWiITmmEUaVhFmZRYJbu7+qkMw+hp6ML&#10;ijE5VONKtDe005XbMdo3xszfQ/y2sV0+weHuLRLGIoVvQEt9O9YX1jHNz7syY8OdrT3sbaxLGVgl&#10;l/GzqdgWprG0MM+2tolHD+/h+dOnuCOmcCY5HrDdHuzv4/bhIe7evo1Dtj0xGuzOnVs0nDuSiO/f&#10;v/v+ZgaxCYT+NwUsRPn794726NFTvu799eL3Yv0fCJiCf/ftdxISCzG+3+/P+/7vNzr679/foSQc&#10;WMwsKe5yEsIVn0u8RvRsi8ff//4PePrkFU/Y+/mcN9Z28cMPP0odZtsU46NHYsjnY4r3W7rwj3Rt&#10;MWfXW/wj97W3f5v4YuPBnpcELC6F3Tq8TyFu4Pbtp9JQzh9/EhMO/Fe+9wdsbGxKI7D29w/eC3j5&#10;vYDFjREbGxtYW12jKy+z+trYEEZZzeWsojaM9suQFJqEjNAUVGWVEH2r0FhVg8baeqgUOilL5aXk&#10;wv3YBYRd9MF1/3A23mJpnaTEyCTM0qHVo5OoybyBiEueiAm6jPzMawjzu4hgzyCe9BU01rdKEwBk&#10;hnqh7/TneEAR/UsBu/yvCZhO/P+rgL9j8XjJQuNIikRnUSZqGup5jE3o4mNBUjJyrsUiIzYCXc0V&#10;MKnoQOM6dFbUoZf4W16SiJjwABa5QpRlZrPgZUHW3om85CwM9auQk1iErKhUNGQWoCr5Brpqe7Ay&#10;t4LRzk60V5RhpLWdYh2FVq5FR10jKrIyUUSxt5TWw6q1MNJMQasYpZjpxINKvs5A9+smiSnQ20NB&#10;KhTQTSoxRjSXD4yyYPSREJQY4e/2GSOm6YxD/d2Qj45APaGQCmt3YzuqSFfNlY383FWMMg2Ym1km&#10;Ds/xuWZcu3oN0VciUZlbhj4W85aKeixNz2F/bVOacWV5UfQ4zxPTxTzh86TIDdy/d4v5dxub65vY&#10;JzXu7exjb3MHuxvb0uPhLsXL57e3BRVS2If70oywe3s77x1YbP9SwEKI/02Yv6eAXxJFxUR1X339&#10;9T8T8L8Wr9h+x/d/+913dMPHROPX73u1paLwr18r/S8KXtxMIZz00eNnxNltqWNNOO/PeP/y9Uvp&#10;8cmTl0SNdYgJ3ff3D6XP8vLVW2xRwAKhRY/yN98K4f8oZeenz55JYhUjvQyGeYjJ4e/ef0RK+IOU&#10;jW221fcZmNVTrTEwt6zi+5++lwaT3H/wgPsWq1HcwiqzjegME5ebbt+5LV3jW6ATTxGDWlqbMTQ4&#10;QnefhWJiElWFpYj2DkZeXArKs3LRWk6U5Insbe6BgwhfmlsCd4oo1N0HCQFhqMkpRH9TJ1KvpcBi&#10;sEI2IEMJ3TvSN4gN4gqKslMo5ACEegUT8ezMfu3Iz0pBdvRljJw7gsfMoeK+3jcXKEJnivKcC16e&#10;owufoYBPMAeLnmgK+NnJ03hx4gy3s3h2hnh94QKFfg6viNlv+JrXfI24O0nMh/XayfX9rJTOrvjW&#10;yYVifT+lzj+/HiwuI33r5obXl3yxn5CCsaoK5BeVsVBOo7WqmZ/XD22lFajOzUNDcQmmlGqKpQcN&#10;pYWMGnFIjHm/okVnbTMKE9O4JWO4pY24XIShnhEMtg/i/8PYXwf3uWVZgqhjXsT7582biHkvXvdM&#10;T3X3dHdVdVZlQWYlXb7XvmaSZckWMzMzM6Ml25IslsUWg8XMLFmWLLDMjJcy82ZmrbfX+fnL66rO&#10;qi5FnPgY9P3OOmvtffbZJ1u+VXtpFZqKKlGWV4IRMUOGhdU4qRsdfQkhsegQAEf7RyDWJwzBYp5E&#10;+kRgpHMEjeUisS9eQl1pLWqKhdUbO9RwzBqx06ur6Im+pgJtQrx9cUF+o5baZkyJAtrijB5rmxjo&#10;7EFabDzCvH3gbmmFCHdPpEgjY21gBMsznGEyCYnhKcLaQ8hJzUd8RCIyU3Lk9xHZXliB+quNIvPb&#10;UFVShYs5FxEs/1+emAg3VteEPG4Jw26IClxVHufFBTHNFIA31QQBK6IGOYnd2rKYiisCVgH1zRs3&#10;cWvjFna2d4Sx7+G+qE8FYIKIbPdPAfxDIaM+f/78XQjky/cA/E/LD8EftKu/VgBhfLKKnf6XAPxr&#10;Jgn4XsleDqwgkGmz0vtMED99/kzJ4Jk5sWFVIAcdUfOYmBS5uyoMLCqA1xLAd+4QdASwLgnBvQf3&#10;lL1LO/zW1i56eiihpwTkD/Db779XTDwyMivS/bGAdEfusS73H5SG6jaev3qmGo/nKs57S8A6r7J5&#10;0Cm2vLaiso9wQit2KXFa1rFReqyH1DsyhWy0fwB87RzFjg3Gheh4XIxLx8XkCxgfGEdFUTkspRJY&#10;nTkHL1MbpAdFojznMkI8A9HZ1IVr1U2yHgx3AbeXoyM8He3gbe+EUPdADPaOCJvnIyLAG7G+Nqg9&#10;/jkeCoCfHD2EZ/rCoPqnxY4VSS0gfiJ28fsAfsy4Z1lnYjvGTd8zOI37hmd04ZcqsEOY+KgAWezn&#10;lyf18fKMAFgagtdn9PHa1EhNq/LqPQCrYqCPFwYm2PEIRltuHkIj4sSuG8aF1AswPHIcHsLOka4e&#10;yJAGqV8YuLQgXzngEiICEOnvI7ZvEAJcvOFr6yjsyT7xC8KEV1ArdmcnPcBFpSgT9RLo5IasuBRh&#10;8W4khcTh/Kcn4HLGEpfS8lAvqkf/y7MwOnQehocM5Vv5oaWqFWE+gagtrsTF1IvISxYbvKUTl3Mv&#10;Ij87DzXS4DY2Notd2ovRnh4sTE5jfnIO7Q0d8vxqlOZVID0qFTb6JnA1tsSVpDSkBQQh0MERER6+&#10;MDmmD0dppCP9o8RUKBRZXYKO1m5dj8UMez3YazEj27NYFJt5a/O2AHddgXNVALkqdZeJKLi+IaDd&#10;3NjSsa+wLQtzhLOsCgMTvDtSf/d27+LO7buyvCN28iPcE4JUXuj3gauV90FGAL989ep/CmCtMBCE&#10;lZ/DDDnIn6OaKJP/1LkMFCGA6a3mqKYXL16L5P2DCu9kDDWlNKO8mDyPyfKq5MMTwFNTq2ocMJ9D&#10;j/PKyi0B5mNpNH4AMINB7j98pLza2zt7cs4OOBkzkw4w2ISMPyqSbHPznti6d5T0Zuw2g0a2dpiF&#10;846w/hsF4LFx9g93y/3vq+4tvh8HOrR3NoqsHlHRYMwhPSgNAPv9Brq7xa51RIiTCxJ8A5U9XJh5&#10;WRhkVNlZvlIhrfQM4XbeAn6WDsIewbA5ZyEs0IKWulZY6JvhzJcnYGtkDH83F2FgewS5+ukAnH0J&#10;0UH0Ugej8fghPDh1Gg9PCLMaCPueFUCdNHjHwO8ATPn8pwAsYL9tbYJdS2PcOyUgPiogZnYOkeKv&#10;hHW/Elv6mYD2oYMFnjnbCIAN8eqf9wsb6Mn+89h29UV3rshmUR/tbQO4mHtZ/kdXuJmawlSe6Wxg&#10;jn6p4OnxcQj1c0dcqL+wVxhSYmMRGRSMJFmP9vfClZx01AlL11XWSGMnsjQ1E/Zyfy9LO2VqXCuv&#10;xekPD+HMzw/A6sg5RPpGoKmqBecPG+Hoz4/gxIcnEOkXK3K3Dd4u7mIjX0FSVLKoomw01V4TW7xI&#10;5HCb2MYjaG9uF/u3Dd3N15CfniFsHoWUsHiR/rKU3yvczR/h8n/Z6Z2Hu/xOid7+yImOQ2JgOIzF&#10;TIkJiEBDZYPI9Oti9/aINO8FJzKfmppTwULbW3sC3F1hzR0B4J6YarvKKUqH6MLCklJ0c7LOMivm&#10;2swUwb6kQMtwzfHRiT/u55KAvingJuBpJy+JLP+jhNbszX8JwG/pAb57Rzm7fugH/tOFACbjcgQT&#10;B/t/9Y1O0v7pc+VeAmCGayoAKwfUG+VMIvPy3QjSb+V6dmfd2rqtZO/UlNgUi6vKAcdIsaWlm6o/&#10;944wMIc5spFh3upbW9sKqIy3Hh9fFpBN4KZ8UAVw2c/ILgKY+ziC6tb2tjDwrhrmSNand5xdW0wb&#10;RADPzM4rVXD7DnN/reNCfjrS0pmbaUjKKNrZXdDdIR93DmkxsTA9ehyBdk6IErl3ISlHDXioKq6C&#10;vchLi1MGcDe2go0AzkkquOkJQ1y7ek0B2PSkEYyOnoG/iwtigwPhbesAHwcPDAiAL2YXItDdF5fi&#10;otEmQHwktu5jYeH7hqfwWKTu8xPvAfgwPdFHVBglB/ITwGTbR8dP4L4AeMvdFutSts5zyhWxfwXA&#10;L6QxeEkZLfdlH++dUA88crLDc2Hi56f/WXCH4Um8FpBv27vhalgossXeb23pRYXIxkSxa1OCg5Ei&#10;LBvh5INeqegRIiNd7SwQ4O6MYA8P+Hi4oehyPq5czEFsmC+K89Ll+xSiWuQvZ2nkBHIB8r9Hyf+b&#10;HpuMxso6+aYGMP3itDQKVgj3DkNLdRsczzvB9JAJ9D/Xh4etNzpbe0WyBiAlMRG5mXm6KDh2B4pS&#10;6hUWb6ioQW5ypkjkGJG+wbAzOo9QZw9Upl9EVkgMrqSkIcLVXTW+UW4+SPILkaUX8uITUZiWjVRR&#10;GlVFZUoap8t9mGmF4KITand3T+riPWxIw7+0sIq5mQWMj0xiYmRcTKBh9F/vE1OpH4NSuD0h7zTU&#10;z0isKcwJUNcEwHMMHBIAL8wtim28ooBNwBLEt4StCXKu/5GBv1Gg+5cB/NVXXymvML3B//z4/1AE&#10;bATsg4dPxC79twGYrMkEARzayGGKWjcSZbTWwPC8r7/5jcjZJQHjvIp7Ztw1h0JyGhTOk0QJTcYl&#10;sKkYmIuL0WRsTHp7JwVggwLUDbnnr8F5ZDn5N51YnEplWD4w2Z7sSwBfa25SObs4zHF8QqSRtJTX&#10;mluE2e+LHb2LxqZ6JKfF4IJUuo6OTowMT6K2ph4NjfXybtMY7LkOX5HAZgIGDxM7xAfFqKkzW+pb&#10;EOrpB6MjJ+FyzhweRpbSwlvB5OhZsX8bhCmaYXHaBDZnTRHg7CJM5gC9/V/CTqQcs0OUXq6CuTC0&#10;v6UtOgXkj46cxSN9Q9wzNcTDc8Z4ItsE3x8BLKC9/+VBBWQFYLGDHwtYCeAFdxuMe9lg29ECe/qn&#10;REIfxGuCWN7tsbExbkV7YynEHY9NrcEc0QTtPwXwcbwVFr5j74rOxASkiK3b1NiJ8stlcLOyhY+t&#10;DeK8fBDq6IXOug4B6CWcEbnvKjZ9oJsn/H180NzaiKzMZLEPE1FZmCvyuRjlxeVoEwDHBYYiKyxS&#10;gYhDNesEeGGeQQi190aYnQ9yE7MEjI3wE9l85OeH8PnffwZfVzFFOpm7qkcNYJiTetLS1IkiUQWZ&#10;8SlqjLaLqS3i/cIRIOomNswfPnY2SPIJQFFkChJcfMS+dhPQ+ksjmYicyHgUp11AZkQMcuKTUCEs&#10;3tnQjLnJGZHKs7ghwL0nZPBETL8HYpfSPqUjlmmj1kQqE9jz0vDPioqbFZDOCJhHrw9gemAM/R3C&#10;2mJ6LYnsnhX5zcSGM8K+uonylrD2TmITtJTgBDPLTanDZOF9ZFMF2n8LgO/cwaMnAuD3jv3Jou7B&#10;RABP5ZqHCsDMucVjvBftZC65rQGYLLojLRcDRhiqqTmw+C5cUrozCuzrb34NzoNE6Ts1vaz6m2lj&#10;r6o+YSbQe6QaDnqhyZQM2PjNbxme+RL9fVPo7BgWthbbWY6z7254eAYbG3dFWm+JXT2rur/u3b+H&#10;mtpqNc/s8jJnQJyTY7qAEDrYNqVxYXaQcGm58y5mIi8vW6X44VjlpmttqKurR0VFuepaqiurgLUw&#10;rN3Rcwhy8pPWv1exSEZsIpxMzGF+TA9uIp3ND5+B/hfHUVtWi+aaFlidNIWNngkszhjC0dwcn/70&#10;57AUsBPAJYVVOCIy0v7wabR9cRIPT5tjQxqBGUsLLNnY4Z6FM56cMhJgn1QDF9gX/HD/UTw6cERY&#10;+CgeHxPWFpa9e/IIVt2sMRfli/Vgd9wy1ZNjh/BGZPdjsaG3fVyxnBKK9dBA7J6zwnNTM7wyNsEr&#10;sY3fynu9lUbjteEJFU55394Fo5kZwki5aGvuQWt1M3ISkqXCx6FMbM68+Aw0VV/D1bJyBAo4cpMT&#10;UVNUhMKLuSpZXGZGMiJD6ExKQGVRIarKKqUha0RSaATyRLYmeAchJTwezSKD/Vx84WvtBk8je8SF&#10;xKK1qR0RfhGI8Y/GaKcw2cA06qURbGtpQ+mVElzOF8UiJoqjNEIJ0gjUF5ahXxqHfgFhkqiGMB8P&#10;AbMfckKjEGPnDt/z5mLaGMPN2AxRXgGovlSGosxLKLtYhCEB3pY06HfFDt3dZlcOAyruYWdH1N4t&#10;qYObYs/e1IGLtuqu2K50Qo0Pj2GoZwBTwxOYE6AOdfdjqEuYuFtKTx9mBbRTwrjzlNEC3iUB74Is&#10;ycY7oh7v7d3Hfal/fOaWbHP9ieBr3z8B3r9QCLZvvqFNS6fUE1knAP/0uSxsDAhYhl6yK0kXDy1S&#10;XYDIe9Grrc4TEH0n4PvNb36n7kkJzfvrMl/qUtdqI5fogdY52n6twh5HRymjb+DxE9rk36tuos3N&#10;O8qRxZQ+3//u9+A459vS6BDgTOg+NMBgjlEsvut+4vtMTS7KB+ZHuSf716Tl5iimDeTnX0BFZYmw&#10;7qQKFuGYYH64x9KAjY+NoLysCMmJ0aiprkJPT6+0ug9VhE7v9SE0N3egvLJShcLtiC0U6x4Mh8Pn&#10;4GPhhp7GLtSVVKvRSjGBQTgvjOigZwTDz4/jy599hpJLpeiQc8zEpjvz0TGc+uIYrIzMcOKLQzh2&#10;4BhqahrUSCvrU6YIFJB2fn4CtwxsUHXUBBdMHdAiDcMApww1tBGQMiLroMpYyZSzzM5xT+8UHpic&#10;laWw8PGj2LUyxXx4IMYj/bBpb4zHR4/i2WF93LO2w3J8KFYiQ3FL5Ouehw+eBkqxtBQAn8fXpwTA&#10;p4WNDTlq6bSa6XAsJRm1V8rQ2ngdXcJ4FZcL0F5bgyuZF3BBANxQKw1bWSky4mMRHeADf0cbhPu7&#10;orAoG0kJkfBwsEZ8qNj2GRkCbJHRFVXwsreHszQaaaExAqKL6KxvRbCAKku+X6uolbpK3rMaZQLK&#10;PrFDO2pbxTaNhLeTp0h1V8SHxyE1OhlhHoHwMbNHiI0LLsYkoLGgAMXpaQLmK4jxlvtFxCItKALp&#10;AeHC7m4IEnOFLB0XEo0RMVsWZpdwe1eXd5yTCGyJTbu6uqFCHdfX1nQeZWnc6VVeW1rBvJDB2MAI&#10;BgWoXE6KbTwh7Moy0j+kADsjjDw5ykwcs1ieX8DqosjkuXncpINrQWTz9IIusktMxfVlYeKbm2po&#10;7Io8kzEKT548+7cCWLckOzKY42thS41B/1TR2JwjkjhX70OxI5khgcERb968kY9wX8Dzrp+ZsdXv&#10;snywNeMzvpF9vJ79v8wPTVuYAOYMD7/5/nsldzmgnwDmCKbvf/8HZcOur+8qAD999lqxLgG8s3tb&#10;BXU8fPQCw4Ozuny9s6vqf2AK3Rlhcc7vunXrrgBzBl2dPXLfKTSJPJ6bn1SJzLq6OlU30rpImfv3&#10;H6CyskyYvAWxsWFITU1SgSKjIxNqeCKD2DvkHsy02ds3gElpcWsul8PF0FoqhKPIyHbUC4ATAsNV&#10;4EKArSMsRQb//D//NT768S9ReKEQ3S3XBdj6OPHhQeVJvZidAydLaxw9cBSVIiF7ugZhefw8PISx&#10;O/efwNwpS+Qft0FFdD4GrvVgR2y9WzGJwrDn8Vzs3fvHjuAeBzd8eQzbZ09h29UUO9YCVrGVHxia&#10;Yi3AH9PREbjj5YI9OW/b0AS3o8KwlRAr7BuCVR8v7Ab74YGXMx6Zmiin1Vs9kdF6Z/DW8LQK5rhr&#10;YYcKewdcTMoQE6ELzXVNymFVXViA3Jh4uBhZo6G6Xk12FxcaBmuxm4NdnJAYFYiCwkz4+zrj3OmD&#10;cLc3RV5mitjEV9BwtR45yanCkhHKwRQlLNwl9+0XG3Zlal5lpqgrr0ZcWCysRZ04GkuD4BaAMDd/&#10;BIvktjexRKCrFyK8AmGnbwKXU+cRbO6AICsHscndEOnuiUsJqQLkPBSkZCEzMgFxviEoysjF9OAI&#10;1sV+vcvMqnsPcOfeIyGBp4oI2LNCBy3Hr28KqFZFpY0Oj2BsZFSFQY6PjGFEZPEEHVpSL7jOQg/6&#10;eN8wbgoY924JMy+KHbuwJCy9jd1bW8Lqt7EtDL63vSvbO9gQmXxbGPz+3j3cv/MAj8U01MozMTVf&#10;vnytA/C/BsY/Fjnn3gNdRkpGMf3r1+gYmF1C9PgyfSyT1bHjvK2tTRirR0ly3oMMrDzRUnhvenmZ&#10;p5oMTA807dillWVlC9OuffvV19IKbSoAT4yvqAaCDLy5eVv2i2zZe6xYmf28tKG3tnfUx97bewjm&#10;0upoGwJToVBRfCPMPj21JLbGprCuyKHbD/D73wPV1dXIyk4TOf1MbN8h5ObmYGBgWBoHjnh6DE+R&#10;gJEinwMDvBAVGS73m0OdMGNLUwf6pbVm7DTfm8Mc+3sHsDyzjCixt4wEUC0ijxlpFOUZgJSAUPha&#10;2Con1vFffIH9P/0EmWLTDQqLW+mbwlQAFuTjC3c3J5icOwtfN295Rpuar8ngk2Nw+Pnn6Dh0AutO&#10;Psgz98YFAfDoyAr6WqQBSczD6gkb3D8odvHR02r2wocHT2Jb7NVVb0vMe9pgV+zyR3rn5XoXjAeF&#10;4G5QAHYNDbDt6YaFmHBMOLtj2dcfm/Fh2BGZfdvGDI+NzuOlIb3Rwrz6J/DK4KTKzPHQzhlNIkNz&#10;E1PR0tAlKqEdFzJShcECEeHhBSeR4DXldSgpKIWDmTWCXd3hZWkFV1srJCXFICYqAKlxQSjISUCu&#10;yOjEmCRki90ZGxaNqqIS9LR0ok2+ca/8/5X5BXAVcPrZOOH4J/txVv430+N6MD2qp/wJHEPtId81&#10;wssfScERiPb0h93pcwi3dUOc2L+Rbr6IkoaxNO8yAuTcrJhUXErNlW1RVVEJoh468PTBE9wV9ci6&#10;tixlXQC3yzBJqc+61Mm62P31GzeFQedUtpGJMY5VnxL5u4gZsXUJ4OnRSYwPjqKPxCDba8Lk3Ed7&#10;mAw7MzmNhfl53BJ7mbN7Pnz4UOxp2tEP8EjI7JEoUhIbbeyHsk3wvnjxShWCeB+Z8N8CYJ7DEUPs&#10;q2UerH8LgNn/urNzVwF5a/uWsNi82IYVuHnzJr4XJtXZwgTv98oO5v0po9/K/QlgFnbZMCCDS8ZD&#10;rwmLT4vBPz6+iImJ1XceYvl4YqOSgW/fpg38TN2PrL12Y13YeUvkxiuR0LNiF4kdMrEgSoCxpt9g&#10;UtbnZtaxuSHy/f4T5eLnoPTkFF1a0bb2JszNzaJb7JUVsWXoBxjo70VtTQU83B1hZWkGTtw9LD9S&#10;XXUjOFa0trpBGLxZJRvo7OgW0LUjL+cSHK1cUFVajY66FgSKvEsSKeigdw7WAlQHfXMc/eBLxIbG&#10;YbBnEHbGFghw9UCQvw+cXGxhcPYkrGRfvVRihiSe+/gILP/q56g/ehK7SemYr+kUmbaM0spWhPjF&#10;Ieq8OxajL2EnIAHr5y1FMhvg0XED7IqsXnCwwES4FzZCQ3H7/DmsW9uiXyTmekgINhytsRnqi+Eg&#10;P0x6+GE5PBKrscG4E+CGh8bn8crwHF6e05flSbwwOIIX547jtcFZPLB3RkdEGAI9fZCfW4zO9m5k&#10;C4A5XUq4ty8CxW4tuVSO2tI6FXThYWmvzAcjabwu5F6ClbkpLM/rIT7MD6lJ8YiKS0b/4KQ0rmti&#10;G06pMMbG8kpczb8MP0s7OIiEDzCzRbCjKwIcGZLqjHBHN8QL84bYughog9Tkc/4C2hj3QPiZOyLZ&#10;MxCRAlgyeZh3sAqHZChm5ZVykbp92N0QM0xY73r7dRTIMf6Wi4usP3u4KebZ9vZdAdMDVaeZ/olZ&#10;ZG5Q0i4tq+CMZZHAkxMTmOWYYjqr5L0J4sVpnQNrZWYB6/OUxvPqOCd03xDpzd4SAveJmGePHj9S&#10;wUf3BQsa2z59+hwvX71W4/EJWm5TPnO57+uvv/5n4PvThYC9LwxMTzFt2n8rgPmPcvnb3/1WALYu&#10;L8CY512xIx4oOf21agy+V+WByPPbt+/+EcCaQ4227ysBI6dw2b29h1tif4yMzCkALy7dEAlWJGBp&#10;UTYwAcxUuLSjydgEMEdRffX1b0XmzCsADw9N4a38D3/4wx8UA0+OL2N356HK7ZuZmYOS0jKxywrg&#10;6+elBowzewczLHR39SIlJRXJSQnw9XFHYrxIYAGYl0ixsuIKdLVdR2/ngOpWCA8ORUtjC8pKytEv&#10;7H3r1m001rWivLgSbbUt8LF0QKKwQYyrt3JynT9wEgeFUSMDo8RGGoWtiTmcLCylkXCAk6s1nBwt&#10;RGLqIy/7AoZ6hmF/7DxM/+LvUH34OPaycrAm79ffPYzOriGR8gMIC0gWGTgLyDfdEpm/YHgGW8fP&#10;iEQ2wJow31xMMKYig3HL3gKbTq4Y9YvEbJiA1d8T0/7uGA0JwGJcAtayMnAjKhj3hClfcFrRM2fx&#10;6twZKScFyEcVgF+d1ccjAVKTSHF3e0dcEqBeqxepHBONDHl2gJcvEqKSUF5YjcLsK3C3doWdgRmO&#10;/uJjHP30JIou1yBE1EhUYACKsrLQ296JZmHBUjk/JigGlqJGXMxsECONg7cwb5C5LQKFxWOcPJDg&#10;F6ySIqSLxC5OzkKUoyd8xdatv1yBzqvNyIxIQoJvBILtvZDsH4YMBpo0tGF6fE4lQ6Q8pkzdEYbd&#10;FBPpoai1DWHcplphemls6qpbpEHmmOAuMEf0wvyqKhyZtLK0rjzDqwJggndZ5DCBvMa+3nEB8JiO&#10;adfE/FoW8N5aXsfezS3cE+C/FvPy2UPa0wLcZwLcp4+VYqTP59nzF6o7lcTHQvxo3auvxRwk+dDZ&#10;+vbt19jH/l1d9NSfAuIPhUz56NFTHYDf/M8ALEUAyP5YepYZjsgX5AgfsjDzUTHTPQHMTJWM2qK9&#10;y1FHPJ8y+f37c51le5s5rm4rZwIH9s9OrasxnR4iLQsvlwmLsv+NM0U8UjY1u6Y2NreUh5tjmhkd&#10;09LEcZjzuHljG/39BPMEZqbWRMLcVcfpqJqUFnRyYgYFBVdUh/yb199gbnYFHe19UikT4OrkKAAN&#10;woTYOxNTE/Dx84aHh4fI6HoBcTfCgsKkAjYpW7+5rVWl3KXkurV9R2zwPuWh9TS1R4StJzwNzXDu&#10;88NwNbZVoZKpsRkY7R1X66f3fwk3ZzM4OJvC09MaZgIaHx8fUQbl8LZ0gsvnn6L55BFhzDCMFAo7&#10;ldRIi/1cKtAGBqVR6p5Ywrd3n+NhfiGWjc9h5vAprOmbYcPKFsuenpgMC8CNQD+s+/phVv6f8YAA&#10;LISGY8wvALNR0bgh4J2OjsSGhyuecj5gBnYIiF+I/fraUGxggzNSToNhlo+tHdDv7YO0qEikXSpA&#10;k9iq0UERyL8sjeu1FpXLrKbyGvIzC3D+9HkY6xnBx9kTOWmXMDa4iOmReXTWtaE0Iw8JPiFwOWcJ&#10;+9PGsD9phKN//xHOf3oU7mct4XXOBpYHRSqLzetnYismiLMwuR68zJ1Rm1+GK8l5uCDfkLHI+Sm5&#10;qLhUhvb6doz1jalEDuyBYNcmZxPZ3r2HHflNdqXcFCU3L/KWSwZd7Ekdu71zT+zbm2r00bQovNmZ&#10;JVUfmANazVrYL+YSHVPDYuuKLJ4Ue5fOp21RfJzreXJkXIF4ZngcYz0DGJCGaUZs5V1Rkff3buPh&#10;3Tt4RLl8Rxhd6jbNxwePn0h5qkhHAy6XBC/NSCpRrTBced+rV6/+TQCm55itASUujeff/msAfsec&#10;BDABTydWb3+fAi7TszIsk5Wb9/z6m6/AQf2/FgBzFBD7z9i6/PMG4jdSKLs5sRTz9HIU0dTEGnqF&#10;dRjGODw0ieUlkSO7tKMfSgPyOwViDk2kE4uMzOFdzA09OryApmudquuHfbdTk6siZQT88qN98/V3&#10;KmKGz9jc0C3JvgyJW125hbticyfFxaG1sQHlJaW4WHAZZZVlyMnNlXM5UXcXosRuuyQy/IW0qLti&#10;CzNAhI63SZH+HW09aK1phoeZA5zPWEgxgpUwo/HhMzj5+XGECluMXh+HvYGNSOqP4e5kCkcnE9hY&#10;6cPZ3hjOrgJcYW5bfRPEiD3aZXAc60H+GLxcInJtSthjC7OjAobrk7hY1YaJ9glMRuVg0t4TI3bu&#10;6Da0wLixOZZdPDEvwF+Pj8OayOQ5/0CMe/hgIjAU/X5BmIlJxFxcPGakYdqzsMFTkcn3rE3xzMkW&#10;LyzNhYEN8EZfH1+fOomv9A1xX2TtuFyXLiUpJQtVxTUqlrlFvgdTAI/I71NwsRStTbItTLbIcEP5&#10;3fo7+5GZkIELqdlqNovCpDTlZDL45QF46lsgLzhOtl3gJjZ0sI0nwhz8EO8djqyIBCQFRiInPhNh&#10;PmTvSJTkl6Choh5t0hAwpnxdGrL77Fa8K3ak/LY3N3dx4+Y2VlY3sLl1Wym5m/K73BTGvSH7GDG1&#10;KceZYXJynJlfplVhIAaPE+Bz8t6bch7PXRMWnpGG/rqYC71i43a2iGooKFEJ/kcF1HNTAnolnRdx&#10;c0GYe3QCUwNDmJ+YxMrCgjyXXURi3j2Ud7yvy3jDnHDPFGDJsrqZUVgooRVov/laKUuuc97tfQTT&#10;+0D5l8pvCGC5ERmSeaD/VQYW8LILiNFVzE5J5xfZlY4rglBjVK7/9nt2F+kkM/tteT5f9k/dn4C/&#10;Iw1CX++wVIhZ+bgrmBpfkA+6LUBk5/e6ktAckcSPQQa+tbWjPgBtYkofMnDv9QlphZ/I/b6XVnkV&#10;YyKtycB0Yn0tAKZM4cTOXZ29SIhPQbAwCQfj89wZ+VHCg4ORmhCP4IAgGJw7h8ZrTVgVKVVeelWk&#10;YytaVX7hUZHyD/Ds1Uv5359hRuydTrGj21q60d3cDQ+xz2yYbfLISZGSH+FX//0n2P/LL+DLEUnd&#10;o7A6ZYoDP/05zM8dg6uwsL21AQxOHYC1lQXKpZLanDwPr88PoO34IexGhePuAMM3R5AQkQ4fhwCU&#10;lTWhXZjtWmUP8pyikXDcAhesPZClZ4ryE/oYsfdAj6svOnz9sZCQLAAOx7TYjeMhkRiQBmg6MQ1D&#10;ocHY8fHHA7G971ka43a4Ox4EuOKxjTmenxcAnzmDb0+cwgv9c3girD0dHYs8Yc/06HSp1IOYG5vH&#10;uAB3fmoeLXXNKMq7ovrBW2qa0FBZg/x0kbw+fvCxtcWllBTkJyQgPTQEoXZOiLbzQoyDD5I8ghHn&#10;FohknzC4nbfDuQP6iA+IQevVa6gTxVFTVY8rV8rQ1NSmQllXV29KI34P21t3hC05ymdLJX7gPvpL&#10;OHsIA3k47nz1xibWBJgbBLEwKwFJ8BKkjKCampjFuNixXA4K0zZfa1OFye0IZp7LwuMz8j+u0+G1&#10;uCZkMoZ2ZQa0YKhP3kns3ptLa1gUMI/3D0tDO6pS49xYu4GdzVu4J2bhvTv3lE1LkmQgEusvw4up&#10;HlmPCWgyMAcd0bfDJbf30av6b5PQv1F0/m8BMAM9vhUQ8+EE5ANpYfgwyoRHYqDT9uQz7927B06t&#10;8vzlM2UjE8Cb0iLRBvhT9+cwv9///g+4f++JAvDk+CrGxRbe3twTebMmH3NNWPSJsPhdLCwuKzan&#10;hKZzjN1KBHBxUS2aOMXKGAcx0AmxJT/IlHJibd3aU91Lv5Vzb8sPTjunXipemrBDqwCvR1r1pIQU&#10;eLg4I8DbSxi4DNW19UhITMGYtNRVFXVoaujEtdpWvHr5RjkadkUeMfyT/dTsPxwcGJMfdRRXi6/C&#10;9IwxTn3xpZqw+4tffIovPtgPV2HK4Z5xOBnZ48A//AJWxidhK+A1NjgMo1P74WBtib6uYVh8cRrG&#10;//VHaBIQr4kNOCCyur25V2R0C8I8YlFypQkXy9qRf6ERLVe6EWobCj9zD8RZeSFTQFxpYI8Wj3C0&#10;hkZjVGz24fB4DPlHYCAgDMPBkZiOisFMZAhuu3rioYUD7gd443asD+642eCB0Tm8oIQ+ewavxS6/&#10;Y2aGZ8x4kZqIYDNb5CflyW+xipX5NcyPTIvN34CLyenIjc+Ag7E19L44DH8HF9ifM0KwrT1KEpOQ&#10;LA2Jwef7cfRnH8BdVEK4fIcAkccWh/TgZmABX1MHFQiTFpGG3KRcNEsj0C2/Cfvnb94Ss0pkMU2U&#10;FQHihmxvMjGEsCQZljHJ9+Q4/TG33k26RyDT8cm++0n57TQQknmHZR+Zd2RoXElnrvdJg879q2LH&#10;Mr55W56xInKcubL423MQAyU6nVxPnjCh4yPVmIyJ3KZZxXHEI0IC/V39AuAJaSzW1fS6HMC/c3MT&#10;WxubwsJiDwtwybzEDomHUprbBDGBy0hIdo8SwGThfQSUzhv8rzCqFA3ABMVzAdhv6SX+E+exsB9Y&#10;hT9+qwVnPBL2fqZmFaisrFTLu3fvqvG0TAT/9muRuCKhCWAOwqfN/Kff5zth7d/h2dPXygaeGFvG&#10;gNiLE6Mz0mJuSsspLdqOMPAOg0cYyfWd3F83DJAfg907udnFaKzvFnu1WVrtFjWMsK9nQjHwLZHM&#10;X8mH+rVIbwKNP86GAC8z4wIa6ltEqs8iOTEV/gJee2srAWujCu2sqq6X+9xSfcpN7EJp6sYdkdpq&#10;jin539nS3xCb+56wPm32RrmXh6sXTMSOO3fqNCwMz8PHzQdnThrCzs4NzY1dcLdyg96Bg7CxOANL&#10;yzMwOL0f5voHES5yubdjCOc/PALzP/9rdH1+BINnzdGVWyiV9i5GB+dRnlctFWcZte1DGBoT+238&#10;hqiJEXS3jSA9PANBJ8yRr+eEaucIdMVloi8rD60paWiOiEaHMOhMkDCwvx+WI/2x7e6OpwHhuJ2c&#10;iC1vRzw0M8YrsYdfntXHS0N9PDkntnFMKB62VaC/tgi98k0HO0bRdq0flVdqEebipzJrMjjCSexa&#10;P/n/4nyCEOftD28LK3gbGsPf0BQBpjbCtAEwP3gWh378IawP66NI5HGMRwAuCfAr5f8b7h3F8vw6&#10;bog0viGN601hTzIs54fepUQWwC4scK4tKSs3sHxjQwjilnyXXWxJI7qlvMd3pU7eV0vK6WUBIZmT&#10;YNTASRnNfWRkrs8Jy5KR2ajfEZVGx9eWAHh3W+qMLNfkt6eJNCM28oIw8LK818r6pmJ51i/a0jfE&#10;ll6dXcVg9yCa5PfnwAdlvomNvCb1c1Ps4ltCNvfv0bn7ldQrIVVRjcTc/YePBRMvFGhff6UDrupS&#10;lbKP4Pr2WwHHHwFDNv4fGZmAonOJNi1d2bruH17zp4GsC7fUBWewcJt/HWInukvruyctD/B7AeRv&#10;8N27oI5XIp3JmHzZf6lBYVAJRyyRgcdHl9WUKXMzy4qVpyaYJ+uxlAciR17K//Vbebb8sPJx+aH7&#10;ekQGNfSg/zoTc7eh4HKRcir1XB+R43fVD8H+t729OyLHBlBeViWAzxf5NKoCNMbEtrxSWAE/Ty84&#10;CxO21dWpAeHxUbFi1w1hb+u+2MbdKLpYriT602evxNYSFpD/qVnsI+ZI6u7uR/XVBjg7uCNFKqaZ&#10;gMHW1Bie9k5wt3FCoGcgGmub4eXkAeNTx3D21BcwP39STaL25UefwMXSCb1dQzh36AyM/uvfovvU&#10;eQwJGKY6rkslFWaZ38DS6ILYW2Kzr4lMlP9rZf0ORgTE7R1TqC5sQcQ5DySecUSutSdqQ2NwNTYZ&#10;xUnZKIxORUtCJgbjkjEVGYWZsEjMpqdgMi0Wu4kxuC/gfSbM+1LsYTqyODrp8dnTeJEZg7WeagFu&#10;PSoyLyAnOBEB5m4IFsme6h2KYWGfuksFMP3yKPQ++BTeppbwt7VDVlwsWoouoy47E4ki1TngI8Q1&#10;VJjZHrbCwokhscK2WRjuGsQiMz8u3hTJuyXlllT2HeWAIuDoDV4Q9qOsvbG6qX7rGzdFPotpxZFk&#10;HM+9IeDWoqfm5XdYIThl3x2pH/zNbzH08fZdafzFLr55S5VbDKZgDLI0BFzf2hLmlcKekj0GVwjL&#10;MsaeIba7so8j3jhohhP9kTRGxeYdGRkHs7ksMcmiMDK93dss26LKBOSMd2YcwewM5xeew/TUjLzj&#10;DYUD4oZ9v8Qbu5CePHmqyPOlKGBikb1B+5hlg0xFp5MOJP8ygNn/yxelRteCL/75ee8XXsM40V35&#10;x9hI/KNAtqu1AwGu3ngsmv/3v2cgx7f4zXe/xu9+pwunpNOJWTz+1P1Yvv/+13grLRTBNDy4IEwz&#10;j9evxNaWH22Cg/O3H8sPex/PBTzDg+PKjmUWwe1bd3BzbVfsUwFs56TIzX4Bbw9arnUo7zIr/6r8&#10;+Ne7e9HW3iFy5Q3u3rmPyvJqaST60SR2LefJKblSAXcnBxjpHYWfkx0C3V1RK1K68EIB2kU+94rt&#10;l5KYA+beYn81M3rQLOjsEtu3u085xVoa25Eq4I0JThAZbQB3W2thXBucF3vYz8ETA1JhEyPjYHP+&#10;LKyNTwvznoLeoSP46O8/huUZa/TLe5joGUP/P/0YDUYWeDXYi/nRcfSKhJ4Upm0rqcVE5xDWlnfR&#10;KyrlassAqptGUFojjVJBG1LtohFv4IIEAUqapR1K5VlNV64iKzoZlakZGMm7IDI6HM0egSiMCMFQ&#10;VjL27F3x7JgBXp06K0Ufr8WO/urYKTw/cwKPMsKxNtaEquI8JHj4oiwmA1keoXA4qIdqaRgGr9aj&#10;s7wSVWnZCLdxhLPcw+CTL9T0rJGuzohwcUCcrx/iAiNVWqHslHz0dA0IawkLLt1Uy5ur0hCu7Sml&#10;tLkh8lXYkvYrWZPAJYMyzSvtVzorF4UxyZo8Tk8yG3F6kFVjLqC/uc40NbsKJHekLm5sMJZeN5KI&#10;3ZkPRLqynq+LtJ1fWFJL9s0+kv28hr8pr6PnmIXExhgJBiPxOM9lTrXp6VksijnHYYTME81QSO5n&#10;4bM4ewjvw+tui1rVCvczZJJg5jrvyffS+oG1su82I5/UYAMyHoFLNvwXGFgAvKMkMe1mOqIYjPFP&#10;z3u/8JqHwvD06tJzvbwiErP+GiIDw/BYGg4IpL//7W/xe5HF7MTmyB9mkmS4IiU6r6fjioXrSur/&#10;9jvVdzw5vojhgXkF4KdPXkoruSkSeVpa5AcKwI8e0t4cUZkH2b9LBxOTcLc3D6CzdRQTIwsCBE45&#10;2o72tn6pFHdVCx8v7EMHxNqNm6iQShcRFg1/3yDUVjeKvTQqzF0LX3dH6B3+FOZnjsPf1QVN1TVq&#10;WpROkc4EcE8nc/teR052HjgbIrvP6IFnQAedLhdzLsNemFTviAES5f4edvYwFkAYfHkSlvrmyE3N&#10;h5u1Gwykgtsan4PB4cM49MHn+Mlf/ETWzynPu4XI5pP/x1+gUeTnTmUFFkQx9IqqWBB5vSoAn+ub&#10;EfNiCe0DK+gcX8Xo2m3U986hrnYQ+X6ZSD/vg7jDFsixcUZDWhouJ8TjcnoiRtpq0JuXjonoeLQE&#10;RKAmPAYbmZexbeSBvTM2uHvGHI9OG+HFyTN4e/IYHhgexXZ6MNbGm5GZFA5HPX2UxqahIi4LISb2&#10;OP23v4THKQNkeQeiRBqIDK9gOJ0whPc5azieMoaHNECeZpaIEhVxRRrBIVFJu9KY7mwJAEQ5bKyL&#10;9N24I8x1T4H3xto2Vlc2FBAJCqY6ouOIcpdLFnqMeZwA1+xgAp42Kpfcd0Mk8pKcu7K8psCkAYcS&#10;lnYnAUV/DwuBSdORjTGLBjqer65lIyA4IvnoTMbHCsB3ZR9jlm9IXWLjwOs08BLI3OaSAOc6ccIl&#10;o67YUNCHwkLgEuy8B+/HdQKa99cB+F3gxP8MwIxR5gvSKaQB+F+S0DyfXmbKYsoA/sO5ubkCumEU&#10;5BWKlG1RwdkcgjU3OyeStVcNcqbXmP/AnTt30NXVpfJPvXz5Uo1H5nv95jdiW0uDQyfJsNh74yIX&#10;7997rBwGo8MzAmD5aGRT+UFfv/pKtcRrwqz0XOdkXhL260V3+7jyPNOjTFnd2tQrP8wd+dA7iI1J&#10;Qokwal9/vwCuFQlSkW0t7BSQ6ZFsbmxCQmQorM/pwfjYUYR4eiIvLR1FUvl62/vR3ngdIwNTihU4&#10;xQuzCg4O9qGhgbPkdYhsL0FxUTky0/NQXlKDNHlefWklTEUKG3ypB6uzNijOq0CoMJHJcX1YGpzD&#10;L3/0N/jspx/hk59+grOHDNHZ1ivAtsGJf//nqDqmh6mMNNyYGMO3D6VVnl/FVGUd5kRpxAelo6l1&#10;AjfvvcTu869w+WoLkmJyEGfsgwvnvZFv6IKe1Gw056SjLDMBLTVX0CUAvnIhFW0FhRgrqsNMUTPW&#10;S1vxoLQZd/JLcS81B49CIvHQzg6PTfRw2+IU3tZfwnxfLfobq+B69BRsPz2GsmhpFEQCxwpz24l0&#10;9j1rhFR3P/ict4K/pTOSAkQF+Ecj2N0fl7PylaeWjqENkaA3RTHdWN0TMG7J7ygSdk0k8DpZc0cA&#10;x0EDAlCRuJzKlilcaa/Sk0y25To9ypTXdF6RZbmkL4OFoCYTc/+u2MGUyIzRJ3gICAJDAy4dsAQu&#10;Acp6T3DxmQQxzycQFaiFvSl512WdmVAJMAKYwOOSQNcA935hPdcaBQKT53Mfl1oElhZxxaUmpUmG&#10;3OZ99/HlVGjk95ocJnj/RwDTRma/Ks9ni0RJrAPwPz2PwOWSQRpkVaZi5T/LFmV7e0sA/QbZGbmw&#10;tXIQG/MqGusbUVpcqliKfxx8cPv2ngr44ETK7OZi9BaPP336REloeornZ25gaGBOObPYwrJVnZtZ&#10;xeZN+QGEgbmPOXwrK2rlx7qtHAY9YjvWVYtkbh7G7OSa6tMlgBtqu+R8tu67uFJUIUw7Ij/IBi5k&#10;5yAxhonZr6KytEoYe1ykcgm8ndzgZGaBICdPAbIR9I8dU3HKw9dH0VrfhXF5Jw7Gzs7MUlNrNDZU&#10;IzUlEVeralEtDFxT1SDyfUCVADc/NFc24PwxQ5idMIOHlQ9aaoW9ky/IPn2R14448tHn+PQfPsSJ&#10;/SeElQ3R0doL6/PWYgP/PYoPHkOJiz1Wx0dwe24Jt0V1DMl7t8YkwOO0GfJTL8o3pQ08Lt9ATIrS&#10;Blw080bxeTeUmLuiPiISwxUF6KkulP/zEi4VXkJxXT2KWtvQPDCLyRlhkCWpcGKaPL6xixeD0/jm&#10;Sj2ee4TgifzvD8wN8bI0B7cGW1CflQH/4+eg9+c/Q5prAMIsHTFSdw1DolrqpfEuSU/HVbGFe1o7&#10;0S9mAoM3luZuKFAtC/jY0G6I3cr+/NmpNSzM3pDf87YCLBtkphFeWmQ6YQGhAGVjg323Akz5rdkv&#10;u0cnlTQCbLQJWoKY9UIDMQtNLW4TxCsirZmWiQCmhKZc5cgzgosOSIKYhHJL6q8C8/aOKptyLplT&#10;sbEc35Y6S4BrcppJJDQ25bkEGre1fZpcJ2i5j9tsDAjy94FO8Gtxz8QNgawBmBigw3Uff1wGTujG&#10;62rg/RMAFqbl2F2Cly9LNzeDI5SzivJWLXXBFlwSeGtrHJ7XjfGJaTWoep6ZHKdmEREcpRJ/DfWP&#10;IkPYK0sYpLDwsrzgU+VEoIPg4cMHmJmZBtO47t7ekQbgoRzbled8Kw3Jr8HJlQf6OF/wlHzIbZHZ&#10;f5D7U0qJHbPzQP75J2gSyToyMqXyP3OumpHBGdRd7UBb85A8e1p5Aq+y60dYc01afM5UGBoShZrq&#10;OrnnOooKCxATGYXYqFiEBIVhTBi/JL8Sfs4+MDwkTHPGAkbHz8BBJKC3k5eaGqWlrkMk9IDc8xpy&#10;s7IRHOALXw93WDNFbFA4gv2CkZWaBT9hnpiQaJidOY+4oAiYiSy11reEm6WHyPFGpMRl4MO/+yVO&#10;CUANhNWszpni6CdHcfCDI+ho6YWHtSuO/oe/QLbhOSTbWyE9wA/ZDq5okfv3h4SgIzQAo4V5uDnS&#10;g3tbHFVzC71NzSj0DUfGaXO0BUWhJyUV1XHRWOhsxHhbLSoFvNnZAuCaDhRJY9QocnXsznNsbD/F&#10;9tIONoZXsNU2iXuF7XgclIHHZ22xddIQ6xHhmKkuQ0N2Npqk4amKEvYNi0KOfLPydLF7XT0R7OqB&#10;2vIKFXa4s70nABIpvLgpINp852jSSWPO8jcvv9e8KCwmuadTamP9lti3ywrEql93964ChQLGloBH&#10;gKtFVLEQpHRY0XFF0NKpxW2t8FnsNWChd5oOqvn5JUxJ3aTZxQndyaiKaaXOKVIRYBHQZGyWTTH1&#10;yM5M3EgnFoOHuL5DR5hgiuCkGUb5zEJ7lo2Axuq8F9+fQNUAziWvo1rlNteV9JZCMKuADgEvQyhZ&#10;6K3eR5f6CwZOCLP9S/JZFQElHV13xT7lCzAPFbeZ6kY5wESCs69Xl4zuFX6rnE2vMTQ8itHxaZEG&#10;j9UHjY9MQKR/uMrbm8H+x/4+pCTHiO0ZgbJSkXACqgf3nso/cRf9fb0oLi4QSVskH/OGtEJv1Xjg&#10;33z/GzVtxfXuCQwISzBw43e/h+xbF8m9IR9JfuC9+ypwYmBwDMPD08jKuiysuIS2lkFh/euKucm0&#10;XZ3XZR+nsKCNs4eL+YViX09LQ7AizFmHhvo6XMq/hNTkDIwI6DMTcmBnYg0/R2Hh87YCYAOY6p1H&#10;QZZcJw1EQ1Uz+rrFzrxwAb6eXvBx88Cx/QfhaGEjAClFVkoGPB1dxca1g7u1vdi0R2CuL0wr29Zn&#10;TVSitNKCCpHYF3Dgg/048vFB6B04CneR8Uc+OIzDn51GU103YvzCYf3lMWT5+iHWwxXFIusH42Ix&#10;GRaIubhwbBXn4ElfGW6P1WBnaQi3bopEFXtvuKAME5cKcUuAXZ2firHWOmzNTWJxZAhtYh6UllSj&#10;ruk6RmfEnNm8ibvLC9gZEnYfmcPmlEjIaaloK/fxfGZDJPVV7CYV4t7VVuyKafStVMq2y2Woy8xH&#10;XlgYzA8exekP94t5YIzOpj6xZaVy37qPFQEuA3A4PeeNFQHJrV0lf2m7stuG6ytin9IJRTlMWUyG&#10;JTAJ1D2psyx37zzEwwdPBQSMob+vgKwBWI0PJ3BlmxFXLOw64kgi1nlub3FAgpxDlmahEiArc8Z9&#10;2qWcynVhYV7qxU15rjAlu4WkMeGSfcrsT+Z9OKsmZwThs1j32O9PgBInLAQt5TUbBU1q68B/T5V7&#10;7xj3j8xL6S2FtjiXZHXtXiRP2ud0sLGLaR//CXbb6JLO/SsAZhGQPhSblcY6o0S0fM3s82UfFUcN&#10;tXd2oLO7U3T8HXz7zVsVHrkiUodRXPzjAGx7M1t0NHGqiW5Mjk1Iq9eL+vqrAvAbmJgQO/aWtK7y&#10;QdpbO5CemiYAuoie7l71D5DpObiB0TRdneNy7Zww/S18/ztgSeyjxUVdOOXjJy8wK632leIK+RHW&#10;kZKSg+ZrAtbmAdQJwwwOTGByYgrVV2tQUd4g0mxbGPi2GhPce70fDXWNKqMG5f2FnHwUXiqR/aMo&#10;vVIF/ROnYaJ/Fl5i350TO/Xwx/uREpWCyqIaVJfWo//6EDrb28XmzkR6YjLsRG672TjgooAyNyUL&#10;kQFh8BK2dDSzRpSvvzBjExxNLGBw8ATOHT2LYgEBh9J9+av90P/yJM58ISA/dgZGR9jl5CxmQDsS&#10;wxJhfuAE/IxN4ah3AqVBAVjLyMBieCjW4kJxIzkQq5cisNJ0CZtzA1JxVoUFFvF4bRVzLdcw2HlN&#10;npGI4fZWxAQGw98nCBkXLuOCsGRzXwcWp7pxb6wDt5pqsNIzhKUbDzCw8hQzG8LIj77GxoOvhYXk&#10;N197ghc37mCFwf6Zl1EfmYKgs5bwNLSCg54pQlz80dcpDcitewJWYTU6oaSR5cx+y/K7cFY/Op4I&#10;VkY1EawEMYGr6xYSuSyFAH5fBhO8aiCCgIeSmODjUtm+ZHjeQ67RgEygbchxDczcx+1tni/byh6W&#10;c7l+WxieUpZx91SRq6sszMfM6wkkymWOnCNof2gYmH2GY4Y5vxeHsLKL6baoSRYGdtC5ReBpwFXe&#10;awHkHos8jyxL9uXy/YEMXLJnhteyaADn/fbdErp//OTpOwn9rwOYMy48knPZipC1leNLCsftMu0N&#10;y+6etD7Cwsx28fvffY/Hz56iuasTvUPD+O7b7zA7NokAd29h3zRsbXJmhEnsSWvFOV/+8Iffq3+c&#10;MqnwUikS4lKQkpiGyPBoYQZOG1mDqZkZ/AH/KO+wIzbuKIaGOGfRmOpAJ/vOz9+Ujyof4YEuMwej&#10;bThOOCvrEi5fLEN/7xQGhUlnppfQJQBtbGiS0imSnHLqnurmSU1Ol3MLxF6tRlpKOqIj4uAptmqb&#10;qIarV+vh7OSIuJhwYVgPGBw7DWcOZr9cIfZxMaqKa9Fc34b2plY1J05ydDxOf3kU1gamsDxrhlDP&#10;YGTGZwignWFx1liksC0yY2Jga2iMk8K2JifOoSC3CCWXymBx2hihzr7wMLGBw6nzsDlhJFLbHOVF&#10;DdJgZOD4z7+A/ZETiLQwQ7WXF/pcXDEb4IPd7ASsJgdjvSAZN9qrsb44hedvX+DZq0f49uVDjHQ2&#10;yzcNlf8tBz7O3vj0V5/hi89PICI8HlVVZbhWmYfRqxcwU16EpbpWbC3fxczuG6zc+wqPXv4aD998&#10;i43n32Jq+2tMLD/Evc1H2OwaxkxxFYp9QuF1xgxlF8rQIaBemVsX8AnAKZVXBZQijxfnVlXhOmf1&#10;I+OyC0jr9qFNSxATvFznkl5m2sDs/lG2shxniKQuXPKWGmjAovMy7yrwEqAsBDELgUaQkYE5mEEB&#10;7t4TYcDHf2wE6J3mcxTDK4Cx0dgVYlhT9yADK/YW4PN6Kj0O7GchqJlggsNZOUkB6yCXHMjCATYk&#10;PwJQA6PqqpJCpxWfpYFXDdgX0JJYCWAWrvMaFS8thdss+zi2kTf+tzAwwx05gwL1P2/6WwEoo0Hm&#10;RGZsbMmPs7SAmblZcOjfb8U+fiOsvLS2gtQL2SituYpvvv4a4/0DiAoKwagAmiBXckfsIdrTzNV8&#10;RwDMHM9z8gMPivyljdNQ36wyPlKKdHZ1qYm/F+TH7uzkZGfLKC+vR3JytgD4lpQtsR0o8/fkPeT+&#10;8qE5sRmnVOGwwbWVPUxPMl51UkVijY6Mo762DZOTq9LiPkJdbRMixX4LDwpF0aXLYjNXCyNeEdtV&#10;7EqR94VFJfD0ckVQsBfi4yNhaUTZa6uGvXk7+eFqSR2uFlcjwM0b3g5uCHDyhI2BCU5/dhif/u2H&#10;OPrxYVRIQ5IUFg8vO3eYnTiDL376Dzj8q09gfEQPnlYuKqdyZVEVnI1tof/JEej96gsYC7jPf3AQ&#10;FidM5FgDkiMz8eFf/gL+YjvXCIs3OTlhwNYOq9GheFBfgL1rRbjdWo1bw314LGro5VtWih28fbWL&#10;Zw82RZGk4MCnevByC0JwYCTOnzBGukcgOqMjMRIpbJ6Xi5utvXi+LZXo0a/x4unX+EaY5KnYcw9F&#10;Cd2VSn97U8yisRt4Ig3nznA/Nvo70Hz5EuYGxxXQ6DykOuIAi00pK8K246McHLCEpXmyrpT5VRWE&#10;QQcbwxjnZ3VxyO+DmGys0rPK/Vh4bxbGO2/cpPwVWS+qa0fkK9d3BNiUtWRFjXEJXqYc1jEkASbA&#10;4ZIjk+48Uo0BB7MQzDtCAGRyBncoO1UAyAgsAvbOO+Dfkmdr99UBmH25urTGvC+fQ/ByYgMdkJ8o&#10;SayxKNmThWBkLw1BrHUbacClymXRmFjbx9BKLpWE5sOZO5k27r9FQjO7hjLwN24pedw/OICMrEyx&#10;PxfVNsO8OPD+7Zs3AvSb6O7vQsblbPSO9YlMncNoby88HB2lpV1UkpoTcicnZsrHvquY9cGjp1iV&#10;VnVLPujM3JLY05y36bWKYaWEHh3XZY7kiJIuAfDY6CoapKVva+tVWTqmp2+ILLqvpM3br5iX64U0&#10;BmsC4ElhVWHxilbU13Spvl9O8l1ZcRW1Na1ynyX50R6qkMn4mAQB7WVc72hHXnYWKkvLEBMeI8/o&#10;Vud7eDrD1FwfDg6WCPT0hpWhGczPmuP4l6dRfqVGMejJz4/C/JSRGrBw5tMjOPbzz3Hyo6PCqha4&#10;WlClAvG97ITBDx3B5z/9CQ79/CPofXYURkcNkBqThubqFiQHxcLyqCHsjot0PngaDnJM79PjSE+6&#10;iEu5FSr/8WWPIBSbWuGaSPBRO3tMRwRgOjcWI4mhuObriflr9fj2jcjc13t4/mwFTx8v4PH9FcTH&#10;xcDR3Au1lW1IS8qGr5E9GuRey64euO3mieeXK/HVzE08Wxd7V77rC2nY7olt+1AaqK/GlvB2Zg3P&#10;2gawfrkaz4ZHsDfeian2Cox0twqwBHjCmMtic9Nbe0NY8ZbYutynAZIA1WQyA2XaW7tUrDGToDMY&#10;g7KawRkEN73KBDMbewKYICVwCTgOQCHo7uwJsxK47wbdazKZANOYmCBTIBSQEVBMk8NzCWCmI+aS&#10;jMx78d6U0nfv6hyifAYzvbCoa+UeGmh14BQgvis037gkiFn/tH2Pn+jYkwysLcm2GgsTvNxW63Jc&#10;A64GZK4T3LyO0Yjct++mSOjbwnoM9tcB9TuxM7+RJWfo/1oFT6j9v/mNsnkZp6z6ukRacADy9DSD&#10;vofx7OlTME6ZXUuccIyB16vrq6ioKRH2vSgAbhbAtIqE7YC3pwsuX7ogP9SULAuRlpYl8nUXr18J&#10;+GXJoAxGT2Vn5aGiohqVldXIzs5VKXn4D754+RYtrd1iZw5heGBBliMqCotMPjE+j52tB4p5X73+&#10;WrndOVN/TtYVnDpqjML8ajTUXpdrBlWQR0ZqLirLGuV/WMDu9hM01nXCzsoJEcFhYiNmwM/LBykJ&#10;cQj2DxGp3Sr2cjVcXdzg6uQMV0dnnDl6HJkJyTA1NIWhvonY6+UoLryKM0cMcOhXh3DoF/tx5rPj&#10;MD2kD9fzTgj3iEZZ/lXkpGbD2dYaNmb6sDA4gdOfHsSBn+zHB3/1CSKDElEutrSNqQMOf3gQH//N&#10;L3GOQf2WLvAVm7JK2dljGJBSEh2L3FNnUfrFaVR8eQZpXx5G2okjuGZ0HlXHTmC1ugS//WoPzx4v&#10;49HuMG5vDGKs9xrqqiqQFJsCOyNXfPhfP4HVr85gOE7s5bhc3E7Iw736ftweECBJY7eWmItdx0Ds&#10;nnfBS59IPI6Jx5ZPADZcvLGeeQlf3byB2+tj2FkbxM2FcWmcRW6KzF1Z0oFQsamUJQHj0pxIZSmr&#10;0nCr5RIdVpxChB5o2SfMvCD7dSbRDdVQqy4mkbaaFOYsGow9VlL2FruLBLQCZI1Fuc1jPJfAXX13&#10;LcHGQlATdJTSBDSXZGuCUiucwoeDTwi+ewJqXqcBlNcSnBowdWDkMbI6C9lVx7jaMZ1sfq6K7pqX&#10;cly37/1tFuaSY9gk6zrZWQunfCn1/sVzYeSnYhdLYQDTvs1tkSTCpnfv3MX3tGk52dhvvhZAc1QO&#10;+3V/YGACmEP92IlOEFMut7e3oamxUVoEDkv8Tg0P/P4P3yt5/fTFU1xrr0fx1RxUNOagY6AG00uD&#10;qKovRrTIz6TURCSnpOFaYxs62q6rPturVfVKHnEgQWtLp0jaaxgZGUO0VFSOJeZQPwJ4Ruyn5mvd&#10;4JShHJV0/95zZQNx4mVG8agA99t3RRrPiEyeRmbGJbg7+6O2qg3VwsJ0aDFaysPVD6FBcWKLc9bz&#10;h+hsG0J6ci5ixe5NiU9FbkYuIkPC4eHkjcryWjUQwcfTD1ek4aGX+cuPP0GYb4BI7CB4uPsgJ/sy&#10;ykprcPLwabF9T8GcqWFPm+D8gVOw0TPF5dTLyE7Mg6WJOWzMxQZ2tESIhyssTp7Dp3/9Kf7+P/9c&#10;7NIwlFypxwc/P4BjB/Tg4+ovdnU7pseFrTqHUXyxHCGeYTA+YQrrzw8g9vNDKPnCQGWmzDhyWkB8&#10;FLN23pgUwC9dysX64DVsTTRje6oDMwONmB/twdrSnIBqQ5i+DVbnXJCfVSPS9RHmpu9hdu4u5ndf&#10;YFHk89bCLt72zeBpbB7unnfEAyMHzJ8xRtf+Y1hx88VGcTnWh3qRGOGFXpHua8M9Ktmc8h5LIeOy&#10;UBZrw/N0UpnhjsxxrAP5FqWvgPGWgJM2LgHH2PT3y7ycSzBq2wTp3Oyycjyyzigm1YD8DpCalNZ5&#10;iBmExOl3mNuN0VK6tMc8rp1HcPMYmZYAJYM+EbBwSWnMfZoMZ6F9u37zh2AOpjFmoBMdVAQwgUvW&#10;1AGZ7PlDYaz8++vaNuP4STzP5BqyM+1isvOrlyKdX7z9YyGY99FWpMxhZr3vhHEZn/y7P1B6cvzk&#10;iookIog5woiOLgZQ0ws9MjqO2oZ6lazuorBpU0uD2MFrGJ3sx/zyjIBMpMbDB3j0/AGauyuRkOOL&#10;9JJw5FQkIackHYVVRSgoL0ZZeSVKpBLk5V0WNr6i+vr4A+7u3MEz+Yh9vQNqbO3CwqIK6GCHN50F&#10;T568RltLH7o7xlT30PNnbxXoR4anlMdzQyoDbQ86Ixj8XlJcha726xgbnkFVeZMCMIcIJidm4UL2&#10;FeXcIoDbWweEWb3h4eyJLGHJCrkuKTYJcRFJqKlqQrtc4+rgokYkebo6wNnaCqmxTMIWB1dnVwQG&#10;BiMuIR7urs5wsraBi5WD6ho6LbbsqU8PwN7IRiRyurCvI04dO4KjX3yB4598CVt9K3z815/gk7/5&#10;AiHecaiqbEdFSSN6W4fRfa0XRTnFCBf2O7VfDx/++EP83Z/9DQ7+/X5k+gaiXBqO7C/0UXbaGvl6&#10;Zsg9bIj2U7YYMXPFbGISqjwdEH3gA3SlRGOlpwkzna0id6+LvVqFkgulWF0VaXr7DWa3XmLxwXdY&#10;e/Yb3HryFW6v3cXtlgHsJOVjw8YfG2ft0fXZaQxZu6HT3gNLqTnY6ehAYUYK3G3NUZubjL7yK1ga&#10;nQQnROdIH4KTIOVQvalJJn+bUet0Wt2kqSQMyUKWpgOLhfsJTjqiWDQmpSTmOtmXAGZ64VvyO3NU&#10;EEFLAFPqctSXxq4EI+9FgGrsqklfrtO5xPrEpeaQ0hxQ7wOLDEnAavfQWJjnc+gqA0KIC/ppuFTd&#10;QwI8rcuHANbYloXrvCeX9Fprz2PhbJsEMAM3/nnssxbEocpX32KfcoNviV0hsnVmfBJfC/CePLqP&#10;js4WXGuqExtgVwCsc3CRgRkPzdEZSkbv3cbg8ABqGq4iJTMBuZfTkJYXi8IykWF3bmNpZQ2Lq8vI&#10;uZyCyBQPROS6IzYvCMn5CVjeXMWwMOrk1KQ0IGu4erUa85xpQVoZxqiq8Zsip/v6B8SGnVeRWK9e&#10;vcT8/KL6Zx88eC5gEzu2e0Lk7xyY8JweZEZccWQRE9wNyfqstNBdnX2qQk3Ls0qvlKGirA51Ne0C&#10;+AVRD2Kjp17E9a4xJaFbmvrgZOeO6LAIFORfxNXyCpXXiTZwVek1dEmj4SES2kj/NEL83RARGCAM&#10;HAhzY2NYWprC08sFnj7O8PJygN6xgzi+/0s1p5GHuROsTp+DjYEVkiIyEB0Sj4OfHVbRVUc+OSr2&#10;sC+y4y+g9WoXWmq7caWgEoU5VxDg6AO7M2Y49cGXOPPBEeh9eBRHfvoFTv/qCJz0rBFo74D2vAtI&#10;PWuBbH1r5Bnb44qJAypPW6Hk2HmUWNmg1cMTBV8cQMoHP8X15FCkC6BjXV1Ql1uAuuJKzPePoTE1&#10;H2u1zXja14sHTfW4f/ES7oZFYtfKDtt6Rrihb45x51CsF9bhzqgAUcyPgeIK1OdkIyY4HImRifC3&#10;tERJUiLmRibVOFqyLtmXXUMEMQHN35aeXg7xU46ijW2RzXQucgYDdiHpnFcE6LqAl+DTOYrY16qT&#10;xgTuvNy7t29Y9dvSLqZNrMlpxhsQ8BpwWTSprIGaAOSShaxKcBK4BDGX7MEgwAgonqudrwO97noC&#10;mPKYDKv11xLIs3MLUq9n1ER47A/WgMyGgnVXk8oELwv3/3CM76KziVk0r7QWYsnuJjrWKKsJ6H1M&#10;x3pr4zbaG9qQHpWIS0mZKL6Qh9DwQBSXFig5/Wuxib/7TjdLAsMuKRk4QmNoZBib2xsYmx5BdVMF&#10;sguSkFeajOnlQSWlKXV7+gdRVH4ZIfHu8Iq1xKXqDFTUlcmHEoYVWfL08TP84z8C3V09wjp1IqEb&#10;lQzmC6uBEDs7yg5nNo+t7W01qocTcddwPG9jN3q6xsF8z+zeycq6oDJnsB95Y2NPeZ9p/44KkAcH&#10;hpGSEgdfb28UF1XiWkO3GpKYm1WI4IAYlfB98+YDDPZNi6z2RpC/O3IyE1FWfFGucYC9tSXyM4vR&#10;2tAFF3tHnD97AtYWZ2BnZgorI1Ponz4BI6Mz8PCyh62jkQDYCg5W5+FqYw2zk4YwFhvY9CjDJS2R&#10;HJGH/PQKmJ11FJs2DBWFtSqGurWhE6WXqhDuFwHrc2Y48sFnOPD3P4fxwcOw09OH/SmR4l+cwtlP&#10;jsHkwBkc+8nnsDc1QkqID0rDo9CclIVC3xCU+AfhgrUdanx8ccXLE+Xm9ug1sMGkvT0mc+KwPtCE&#10;G9P9eHRnE18/3sWNazWoMjDBsp2z2Lr22HOwxFNHRzw0MsHmkRNYPmuGzbQ8PF7cEmb4DnvPv8Ga&#10;sGFfayuu5ufBzz0EJw4YI47zP8UkYGlq6Z2TalMBmAy7IyShAi3eFfa3MtyVQRycxYBl+9aO/Abs&#10;EloQhTetRnPRBiYQaRKRfZdFoRHAs2JPU06z/mpOLXqlycbrIqfJ0gQ8ZbEOnD8AVgOkVghEnktw&#10;8nyW9yUzr+E+nvvPJTTBzl6cH+xd5oymZGcDwpTGvO6hnMvn6uYK41JjXo2JNVZmeaiS3ekAzCAP&#10;LcSSYZgMTd7Y4P/NIY8b2Le4wuFV9+Fk4YH9UiG8LIU9RN4dP/A5MtOS8Yd//J3YwzobmLMrcJA+&#10;O7NHxJYpKCpG30APqmtLkF+YipyCeFwfacLmvVVMr4yjc7AV0cnBCI0VRhMGjkr1QF5JCtqvt4CD&#10;Ff7wm98p25thmRxDycHu1VUNSgZzDGd7WxfyLlwUZp4XEI6gu7sbHe2tqKm9qlq3ttZesZ0H0d83&#10;LnbuJIYGxuX4gPxz9wTETNQ+h3oBOhOhjwxOKEmcHi8NyJUaXKvvxqDI5pz0ywgNiEVbUz9urt3B&#10;zOQSQkODERjsCmcnc7g5WcPW0hgWRsZITchDswDYwtAEhscO4+yhT6H/xec4v/8ITn58AJ/97COY&#10;nzNFoJcfbE1M4SHfMdw3GMZnjHD0syMwFJvVyykYpfm16GkaRkfNdVTlVyInNgNxflHwMHPEsV/s&#10;x/6/+QAH/u6X+Pyvf4ozH++Hkdi0xoeOix19DNanzsHdzBau5y1hd+o8zA+fhY2+GcJ8AmBxSg8R&#10;9s5IcPGEn4DPT/8c4uXcSyZOaDd0xoSFI5YzU/Dq5hK21xdFIk/g0UILnvUX4k5JHB5cjMLzpCC8&#10;DQvFazeRzAZmGDS3wtqVSjzffYxdsQUXHr/E1t1XuDu4gM0r5egUpeL0y/1INfHAJddQWBwzRGfP&#10;sAB3U3UTrUi5SZt2jcEZW+8CNcR+ZTiiEMGWLDkFyW0x5ThtCEHMuYA4dnZJGuo1AStDKdkg6KQz&#10;7U1dJBTLuuxTQRnvpDbBy20CjoxLJiZbk9E1JtaAqHmVCUSeTxuZ4KTN+0zsS04QoIFKB1oyLuex&#10;FiYU25fXEXg6hxW7jrjk9ZTBuuALzQ7WObJ+ACnvRSBzSQA/f/FGHec67/VYGhDu43Mo03URYGJy&#10;bG3Lu4o9zxjsnV3sm1ngUKdHCPKMwU/+809x/KODcJMfjUPYsgXAv//97wXAulFH3wkbf/eb36gP&#10;wfmJmls6UVFRivz8NOTkxSE2NRAXSzKQXZSC2OxgRKT6IijGGYERjgiOckb65RhkFSWja6RDJPQS&#10;3nz9Al9/8xZPxLbdub2HurprIr3mVeobBq0XFZYiJSkNlSJjmTibI5cuXchGdlaq/GN3RDL3oLmp&#10;VwA8pgYJcGhgd9eI/Ih35X+6q9g8JixBrrmCgd4xxIenii1Zhqor9Wio6URP+yiSYzLh5RyARnpb&#10;l3fENltDSmoiHJxN4ORoChPDU9KYiWQVAMXI9R0t/dLY2cPgy0M4+dGHImk/wtmPDuDg332EAz87&#10;AKPjpihIvwILPUs4mTojwj8GUaHxuCh2dnNjL3o6RlErtm16ZJrIamcYfHoMB3/8AU79fD+O/u1H&#10;+OLPf4ojf/MhTv78cxz/+Wcw/vIUnM6aw/SwHsyZuJxJ0Z084G1pD1cjc1iIvRvkEYbA0Ai4OznC&#10;5vBJ+J0xha+RGTz1jRCsL43GF8cR+tPP0S9MOuBkhzxHaQDOnkaahwn2unLx9dAFvOjNwOPrafim&#10;OROvUmNw09YeEzZWeNjWgNcP7kmj/BTzt55i+sY9LPbNYq+kCQvB0ZjwDse4XwIm3KPQ7xCI9qB4&#10;TPb0q99vcf4GFqaXsDzHdEermBdzho6sG2s3BajsFtoSybsL5jkjcDUm5tQ2nKVvsG8Qfdf7MNQ/&#10;JA3wiIrS4zzNS8sitzmKSBp5ApOA1sDKDBxMXqc5pwhKHmed1RhYY2GC8YduHt26xqzc5j00m5iF&#10;YNIBlx5onQT+QQ7rwMnrCGCCloxM5lWxzMKm2rnvX6/Z2Jqdra0/fvJK/U9PpBF58fJrPFTP0tnS&#10;tJG1vuJ9s3Or8hEfSUWLx9/9x7/Bl//wAfQPfAmjkydQkJeLf/zDH8B5hpiB49tf0zv9vbox5c3g&#10;0ChmZqdRUHgB2ReS0dnfiGtdV5FZECN2bhBSLoQjNTcW0XFhyMhOR3phFjJKM5FyJQmpRfEobbos&#10;rfkG7j+8p1LuTExOYkmYeJb9gEuc/JiZABfR39uH5mtNKptHRlISIsOC5cffRn/PGJoaOKnYpBqU&#10;EBudiPq6drGpxW7avq8AHB4k75KQqQAc4hOJjLgcAXAd6qs70N06jLiIZDhau6GmogWri9vgrA3B&#10;wYEwM9PD2VMHYaJ3AuZnzuLk/mNwd/BFX+cwXEWlHPr5J9D75Asc//hTnP7skCylfH4CrtaeqLh4&#10;FcFu4chNuIhm9jkLu9eUNyM35TISQ1NhcsIEpz4+gsM/+RQf/Ze/w8Ef/QLnPj6KE//wOUz2n4KR&#10;3Mf8yBmYHDwl7H4czoYWwrhWCHP2FqYOhbOJyPNz5jAWQPs4OOFCVjaKCq6gICMLUcbWiBepnnDi&#10;HBKFmQOlAfD94gjiD5/GpLuPmqgs+8v9cP/xj5FndARbJeF4Uh+LO9UR2GqIxpuOC9iIcMeChzUe&#10;NhTh0fIYdjfXFMPdXn2J3tIuBOpZYKm2DWtNfbh1fQl7PSvYvViH+8EpuOkeiq3GVvX7Mb3N4tyK&#10;sPC6sOlN5Y/gmFzawOzJIIvsCvsyLJJ+GE7HOSPymVlGOVXNYP+wSiA3JuvTk7PgdLJMDkgAk30Z&#10;2khJTRBrNq/W90vwag4nApIA01iZgNUBTuc0InC4TuAQXLyGjEuQE+yak0uzXzXg8loW7teBl/ay&#10;TiZrzisCmA4tMjGP0eek2bx8lnYP2txk3PcL78t3e/nqK2WOvt8frPUJ71uVf56z+pUUXBXmdUKQ&#10;ozCmswN8xF6qKirE7tYWvv3mW/xOQPzb3/1abvpADRBgehhOXsbRQb29XWhpa8TC2hSKqy8gpygW&#10;GZfCUFabh+3b6yJ5a9BQ34riumpklQmD1iQjozIGKcXRKK0rktblLp6/fIKhoQGUlZWitrZBhbM9&#10;l9aHKT3DQkIRHBiE1NgkZMaLXVpwGdNjUxgfmEVTfY/YveOKfcNCIpW3eWWFYXaP0VDXAV/3YAFw&#10;trTkY4gJSURhdjGqSxtxtawJ19uGRRZnwMfND5cvlEtF28bM1Cr8fQNgaqiHM4e/hPlpPVicNMDB&#10;n30BezMX9AnDezv6wODAaeh9dkwxs/4JPbjYuCEhMlWN5e2SRqXnWi8qxJ6NCU2Ep1sAQvwiESyV&#10;2/yUGYwOnoH9aVPEuwUhwMwZjidNYHnYANbHz8NQwGsg9zU/egY2IpGZH9nfxlXNLeRwzko5xBhL&#10;HhUYgYKsS2gQc+LipTy4Orrj7OcHkWxhjYsinQsOn0DRKX3UmFoie/9BXJH/425aIl5nxWDCwRw9&#10;TlZYSvDE5kUP7Jb4YbcuBg/Hy3GvtwbLqZFYTQ/Bs9nr2FmcwJ3FNez0zmCnsheNXnHI8QjG3IJI&#10;5L3vMLHzLVb3XuH15DKeJ+Rizdwdu+UNql93QdQMu/ZGh6YwMToP5tYmM89Ms4EWFhUQM6OoNtyP&#10;Ti0tmwYLwyIZvMFjLAQf7V4yI0HIbTIstwk6rnOpMSyBSyC+z7ws3MeiY14dA7MQMDow6rqOnr94&#10;KyB5Lcd0oCXIdOz4gxTWmJPrXOpAzEaDjjBdOCTBSwbWPYvdSsz3rOsO5XV8pmYb8xzdPX9gZW0f&#10;78V7akUx8JLImbWbO+jvH1eB9j621rAzPIMgJxfkCdslRUajTGzd4aERvH4rL/rkifx4K8LAC2Bm&#10;v6+++hrff/9bTE5PobymFJfLM3CxLAklVy9gbmkM33z3VkAxq3JJNbZ1oOBqHrIqIgTAYcitTsYl&#10;AfTM3Cj6BruQeyETly/no7q6RsW4PpaPypY3Iy0DkeERMDl9Xtnn1yqrkJsuTFpQg+b6AWHoGTXr&#10;QXhoFC5dLBJ7egPMTllR2gCD0yYI8o8SO3gUxfkVyE8rQIkAiwDuaR9BbES8ANhX5HGKsMUtrC7t&#10;IDQwHOeOH4e7hQ1sThvh1C8PiS16Ct4uAcL01+Bo4Yoz+88IGC2lcUhHZVUtOlv70N0+iIqiOiSI&#10;bA/29IWPswdS4pOQKI3OxdyLcr4JHA2sESeNSpyTPxyOnIX5F6dg/MVpBWBnfUt4nLeF7UkjnBPG&#10;t9czhgsHwNuKPW5sBT9h4Cv5xehsuy72/hiGpfQO9sHG2Rmff3wYBh/tR010MHabirBamIAVMWum&#10;InzQaHAcrRZncCc7HPcy3HE/LwBPGrPwpDsTd5qjcK8pGQ9HS9BWk4bMqBBUhAfj+Uwn3jy6iYe7&#10;W1jpn8Z4fiNm08uwVNaGR3eeY+35t5jbfoObw/LNRE4vi62/bWKJXQtn7JXWYX35llIzU+w+mhDw&#10;ioTmNCVs+LmPjkjWHzInBxSQHbnOoouCuq8iotgtxC4iDgMku5JxCVQWAphsS6BqHmpNNnNbO67J&#10;Zw20P4CXclfXx8t9vI92nPfhkgB6/kIHXK6TNQk6ApHbLDymgZvMSQCzK4nOXkYPkokJNl7DQkZ9&#10;n2l5Le9LdtYd/1r2vVHvxgZEs8kpnZmxVZPPCsBMx7kqhn9PLyuzsIS3E+xN9BDr64sId08EOroh&#10;wMVLKq+HsGgtXr18LbLnvhokQPnz1duvRfau4fp1OrPKMTDainuPb+LGxhLKKwpFRk3ixsoSSq8U&#10;orK2DAnZYQhPdUVUphei0v2RczkVA8PXMTjai7TMZFwpKUBPX4/yPjKsMSI8XMCfj/KSK0gTiexs&#10;boNQLz+427ggWWzS9muDuN41gbrqZiQlpOHyxWJ5t3lpzR+ipblHgJmM5PgsXO8YQmtdJy5lFCBT&#10;mKK6rBkdzQOIiYhFpAD/QlYhZiY5LcYu4iOTYXD4FE5/elRkskjYs06wOG4Je2t35OUWIy/rCpqq&#10;2jHaPY3O9j7UiO2ekZEPf79w+HqFwNc7AH5+3giQkpGeIrb8JeRmZMLd1BERjv4ItfKA/s/2Q/8n&#10;n8H6yzNw0TOF1SF9nBIJbfzZcRh+chRWJ4zgYeIgzGuLFLGh26qaMCJmwNgQU5jOicRk+tNJ9A+M&#10;qETvqYl5wuj+uOziiKmiNLQIgz7orcPjjgrcqcjCw2sX8XqwBF+JvfvrhSJ8tVaFZysleLZQgDcr&#10;Ddhb7ERObhz8/b3QVFGAX7+5jRdfCSs8Eyl5VyrrjUd4siEV+slvsXj/tdjCO1jp6MOqXRD2Tlrh&#10;ycmzeKmnh4dGVtjNLsDq5CKmxmelsRcZvcC+4JsqayOTyTGqSiVh2GSaGZ3DaU/qIb3LnCqHzih6&#10;lBnTTA8zPc2cl4hAJCDpzCITs2jrjNziUus71qT0+2DmczSQagxLYGigZdHYl6zOe+jOJePpupUI&#10;XoJNByzNZtWt6wD3SrEpbfQVTsi9ckP+rzV5tpiJ70BO5iVwua67TufE4pI2N9/h9ZvvFJAZz//i&#10;5VfqPdmQ6ECsAy9ZeN+jJ9KK3txDd9cA7GyskBDrj6hQF0T6uiHK3QOuhmbwEZuv7EIhkqNiUFNa&#10;jZuru9KKLqmMFm0tnWhsbEJff7ewZwbq6gqxujqJ3r425OUnorFBgDHRjZysKAFvACKSvREa54eC&#10;sovIL8pCz2Antu5sobO3ExU15Si7WorWrhYsrKyrQQphYQHw9bUVgKWgJP8SIvyCUFNciURhuWSx&#10;X+srW9ElTFpe3ICQwBgUXioX22lCfvB76Osdh5+3NBiB0ejtGEBlQQVyEsUOj83ExYwrKLlcrbJO&#10;WonsZEjl9MSyAHgbl3Ku4Kyw4/HPT8HRzA3RfknIji8QudqJXrG7u6UxKCuqQaB3OM6fMYWlSNrI&#10;qHhcKa1CUkomQqPjEJYUJ/Z/JoqKClBVUoqOuiZkR6XC8ayFGlXketYKoWIv+5nYCWgPK0fY6V99&#10;oTzLAdJQBNr5wo1OMM9wsXN9kZuUh/HBGcyLxJ8cFgD3TWK8bwpdbf2IDk2CtUhxY3nnwONGCBL7&#10;OcTACJfc3TGQHiuMfAlvJivxYqIAT6Zz8GojH0/X8/D8ZjFe7AjAb9SgvvwS0lPSxVQRWX1jEl/9&#10;+jnuvnmBLak8e6++w8PX3+PWi99i4c5LqZB3sNFwHWtevtg7dQZPjuvh2alTeC0AfmRggc2QZNzo&#10;G8PsqDQ2UwuYml5S4ZFaHDSnLuHwQHqkOcqHNiyBSHYlCAlgsilBxG36W6Y41PDdfrI0G3huE2Qz&#10;IrtHx6bVtsbMmj3MczUwE6AEGwGhMRvBQpByqdm8GpD5fE2m65Y6hmQjoBWe9/69eA+CkSDncEPN&#10;W85trRHQ2FsnuwnGr9RSey9+D74zGxwWTo2rNTYae/N6Sut9OyJT1tZ31fQXEWFhyMqIRUSIq8g1&#10;ayT4+wkT6MHJ2BxxIWEIUvmfctAkFXl6SlhXQNHd2SM3fCLgzURKahgKi1Jw8XIiIqI9kJkdLOwT&#10;j8v5sUhLDkB6fghyi+JVv3BhcTGWhJkfP5GXvLONweE+FJcWoqj4MnIv5WB2cQVt7f1IS09AXJw/&#10;osMCxcaMQkpcAgovXEZWUrZI4jJUCnA7WgZRdkXAHhSPPLFxe8XevXXrjsjMaXlunkrzOtA1jCtZ&#10;l5EWnojEkATEBiai6koDBntHReKmITIsEaODs1hZvCXSuxZRYTEoK6xCR1Mf+jvGcb1lBDUiu2nT&#10;OguDfvnREfz4v/4E+3+1H7/8+1/C1ycIo+MzaGhuR1r2BaQJ4xaKrV55pRgXkzPUVCCXEzNRlVOI&#10;nKhkpIXGIj00Dukh0fCzdkSYi7d873BciE1DhjRMSWKvX0i8gKLsK2LrFqGy8Co6r13HtapmtNa0&#10;oa+lT2ztbnQ3dsDPwhEf/tmPYHvYEOF2Yp9/cQLmwuiOB08gVv806nys0BxihPaUc7jVE4HHqxfw&#10;aP0SXu9W4utHLRjryYGnnRncnT1RVVGKV29FUr59hdsv3+D2i29x59m3uP3gDbZ2n+LWxAq2Shpw&#10;08UPd46dwuMzR/FI/yheHj2EN1JX7ouJsB6didszq7i1Qjt4RYFXN1yQ68uqqFBK2cc4Z405NbAR&#10;iBqL8hiZWavUmiTWzuNxgpnnaPfQgE0AEgAEJdc1u1grGmB15YfoKh6jXcptXqcVDmGl80nHwrp7&#10;EFQa8AhgzV4lWAlUnst9WtExtu44l9zHexCQvAeBymfR1GAjxPehXU+5r3uWjr21su/Fm69F7u5i&#10;fHIB6VLpsnOScSE3HglR/kgI8oXT+fOwMjwLN3sb2ReKqIAQeAojDPfPKa/tN199I1J6E2lpsUhO&#10;CUVZRS5S08MRHO6ISwUxYtdGIp6sHu6F5MxAkdH56BCGra1pxPbmHbx59Roz05O4fClP7pGI9PRE&#10;5F3MxpjYzY3XupCaGo+oKG9EBPshIigYqWJPpsbJO4pkLRQ5Wy7AbarvRcHFq/DzikR68iUV2MGZ&#10;Cudnb6L/+iQaq9vR1zGIfGHfSM8geFi4wEzs17iQFIwOzKC/Z0KuuygN0ihWFjZV33F7U5vYyL0o&#10;u1SJ2JAkGJ00wwc//hCf/N3HOCrgPf7pcZz47CROfXYMv/jvP4GR2OdM1p4tjB4TLrLcOwgX4lPU&#10;rO++pnY4/ONf4cu/+xWMD56E2VF9+IpdW5Seh46aJoxfH8TCyDT6W3vQcvWampCr8nIluhnuWdeB&#10;/s4hjPVNoLO+Cy1VLei91ouWCgFyZQu6rtYi3cYOrn/198g5b4k8sd+NzxojLDAC5icNYPrRJ8iw&#10;PoeWGBfc6srFb2934dcPr+Prex14vd0gLNyC0abLcDIyxpXLFbgnbHRPKtLOoze4+/gt7j7gfFhP&#10;sbF+H2t981hILcSOrQeeHDqJrz4/iOf79+PJgf14e+I03oj9u+sfizv13diYu4EbS8xzdVNYdlUN&#10;UGFk1ujwhOpKIvsywEMNDRTgkYEJREpogpHAJBhZtONcJyBZoQlkgpSFx8mSBDaX3B6S55DRNXbV&#10;wKUDpi5U8n3HEcHGdS5ZeFxjSg1wPI+A5DrBS9bkPjIsI7jeP1+7J8/VinbsfVBzm4XHuJ/XcJvP&#10;Z9IK7Rwe085l4f243Pfg6XNsyseYEEkcEi42cJg/klPDERPlg0B3e1icOSngtUBcTBBiIn1gcua0&#10;ANoKgwKMiZFljAyOYXxsBPFxkWJDpcoH1MVDRyUE4KKw8fW+JjWjfWxUlIA5HumZ4SgpvYD7d+7g&#10;1o1tNNc3iTzOQkJ0FAJ9PFV88UVO0zE4ipbWXpSWFYgMTcPF3HRUFF1Bckw8XO2cVeheqG84Si/X&#10;obq8UxhYKn5JE3IyilVYJIM5ZqZuoLiwViRxier+iQsIR7R3IAIcvHH20DnYm7oiM+UypsbWUHix&#10;WuWMJgPnZV+EjYkp3G2dBKhHcFLs0g9+9Esc/tkXYhMfxUd/9XPVbXTm8+M4Lzas3qfHYHTcUM24&#10;Z3bOHKe+OA4LkbPxXsEIc/SAv5UzfMyc5PlRYsenovxymZotj8nKR3uHMXx9AL3tPRjoHkBrY5t8&#10;k1a0N3RIo9OvMl32tPWKAuhBf4ssG7rQKvZwrTByQ2kdequqMRAZgb6zZ9F69AhKLcyQHegrz4mU&#10;xtYfJRkpmGooxmaXMOtCu0joZmz2lWGpvRD9pcloz09FfmiINDjh6O6Zxe7jb7F+5zV273+Nh8K6&#10;2zfvCFOK3boucnB2C0/Lm/HA2AYvPz+Mr46cwxtp2N6et8am/N8thtbYaezBzrQAd06XvnV5aQWz&#10;s3MigWcV8xLEDJVUMwJSOkvRuoHInO8X7iMLEZDc5nlc14CqHSeYNSbVWFrbR1Yj2DQvNVmV+97v&#10;9+UxnQTWgV137Id1NgJcEkwEFoGjeajJinwvdnHxHtzH4wQiGZJA47p2Hbe5/4d9OubWGhouNcbl&#10;+2ssrDuuK7yPdq992wKk4fFpjE7MIzvvIooritHcVo3YGB/ER/gi3NcdHs42Yhu5I1FsV3vT8zA6&#10;YYDu5gF0tQ4jSEAUHhyB8wbnkJychLnZGVwpK0JkUggGxrtw58Htd/MG1aNS7p2SGorMzDDUVRcj&#10;I0kYKiEZF7Oyhd0jERrgC283R5Hd+egTAHcIayYkxCAjPUqOeSPY0xsBrswEaQZ7E1v4Ofmh6EIV&#10;KkvaUVPRhZrKDsRH54pdPiQVYw/zc5tISchDbkYRulsHEOzhjXBPX5GncTj84VF8/LP9MDxjjUsX&#10;KlWu6OaGXkyNL6O0qBz6R4/BWOy7s8KYJz46hFMfHYbdSbFPBYxmh/VgckQPtmcF5GaOCPcIhqOp&#10;PczPmuHY50dhcPiMGoyfECSNVnImmqsbMd4/jpW5m1iaFXaZ38Cs2Nuj/VPo7xpAw9V6NFQ3KOAy&#10;/zSTzV9vuY6u5m601beJbG5EY0WDsuHrimtQV1KLyotlKM8vQ2N+Afq8vbF88ji2Th3Dkr0VOgI8&#10;UJsUi67qUox01GO6vRTdl8JxPcMfZb5WiD57GJEGIreN7JDpHYVhabjWlu5iYeM55jalQb/7He4/&#10;/i0m2UCLGbK8IY3twzd4uvcKm7lluGdsje8MLfDMxB0zp+1R/uEh2P9f/wUH/+NfKpVwY/U2eug0&#10;bO5EX0+fmFldaGy8puKhCVxGVXGp0sgKIDnFCYHJykqQMa+Utq15kjWmfR+gLDyf57Cyk501jzNl&#10;KIFAwBIYBBfXNaBoIGYhQLR1HuN9uE+7Tse0OmcTI6q4n0W3j2xJ+5ZOKUZT6YCuMalWeK3GmlzX&#10;wM3t95/Ld9cAy8LAEe7T7qsVXqcAzIEJ09NLqm+OM9JfLsxEdV0hMjNCkZwQhNrKK2JjNuGcnh6C&#10;/VzgbmeNY18cRn1FE3pbR+DnGoRg31C42rsgJT4euZliw2XEI/NCAsYmB1BTW42iy8UCrkb09PQi&#10;KydRQByMlESRw7FRqiTHCTOGBcjzIhEWLCD190ZDQzs62oblmRFybwe42FgJaE1U4IKLuR3sz9sg&#10;xi8GFzNLUFrQiOrSduWRLituQkNdD9Zv3BUwruP0cTORhrW4IlLYxc5e1IQjYsOiEewTCh8XUQm5&#10;JWht7cPoyDxGhudUn3KmyHNvaShCvP3haGIGYwGzuzCy1aGj8DExR5iTqzC5P8K8/BDiFgC7c7ZK&#10;lfi6+iMv47Iognq0NHWo7BPzHNvKQeqMQhqdxcSwNJYDE2oi8OvtfegQG7a1pgWNIp2v1TLxfJdI&#10;+mGMDYpkburCNfluTRWNaCirQ4PI7RZh5ua6diWt60RGl2RcwnVp2G4cOox7h05gU18Py262GJPf&#10;sjA/E4mxMTi3/3NkeTghxdZMQKuHTHdXpAnjRnsmoP3qALYEuPPbLzC3+wI3dp7j7pZUkMVHyPZK&#10;RYSYGaucJubJV7jXM4OtyEzcFuXS9/kZJPzVh9D79z/Dz/63n+Dv/78/xWc/PYY2adRnhbHbRVH0&#10;irpgD8XKCiXxTdWnq0YoiUTW0r3SC02gkk01Rt0Qk+7GmtizG7qAHBbmOSNYNZBrANZATYYmeAlc&#10;VngeI2C51K4hoDWwEzAECNd5Hpc8T7uHtk8HHB0LE1jvF+0cDcxa0bZ1bKxzmpE5NVbmkk4tApk2&#10;rWZP834sfBa36YXm+br76RoFDbx/BHBDQ6O0ksMqvK2kLAdxSR5ISPZGYWECPN3MZP+U/AAzsLIw&#10;gqOtEYK83eFoZYcSsZeuCwtfyMxH7dVqsXOj4eJkg67OBqRlRCEyzhehET5iwyYiMCAQSWIPDg+P&#10;q77ehIRQAaYrIgOCECJgjY8LRmZ6nICa3TAOcr4XqmsaMCB2X4SwJbNeEMCetg6IDQxDRnSysFs8&#10;Yv1Eksfli0SuQn4GHVqNKttGjdi8TAw+PbmO1MSLIo37EegXrbp30lMy0S7sNju5jPXlXRU+yVkN&#10;OcPDqAD4etcICvJLBZAWiPQNQUJAKJL8A5Em75ri4YNLEbFI8glAuNi7FxJSUXOlCqV5Jbh2tQl9&#10;XYOYGV9QuZ/W17bk+QuYk8aRuZ+mxkVGjs6oMtw3KuqlW82T2y8SuVdMBbJtZwvjs0cwLvbwxPCU&#10;msxrQGR0f3Mveq5xDtoBNe8tPepNNcLWZY1oLW/BbGw6lr/Uw/1Dptg8aYRbri4YSkuFjbERnB3d&#10;YXrKQJSDjbKPs9x8keLuLxI7Ddea+rBz7w1W77zC7L3XmN99KsrlLpa7ZzBzoRk1gdkY7xzFi2dS&#10;keZuYyn2EsoPyL3+7Mc48+//O37+f/89fvTvfon/9r/+Aj/5LweQFl8o19/BDJ1T7zzK8yItlwXA&#10;NznqSBhYG42ky8u8riS0xq60c1mYrmZtVQC5w+lGRPpuiXwXEPM8DYwEGgu3uZ9FY04CkEDVZDML&#10;ZS7P1UCsgVW7FxsA3oOA1K5lIZDIrgQVt3lvjSm5zf3vA1gDOtd1zimdd5r3oWTWWJdgJHgJcN5L&#10;uy8BzGu4fntP1xjxGp7Lpcbs3GbZV15WoZKbr61uim2ag6h4O1TWJIuMjYW3t6kA2heRCT7w8LOB&#10;j48tgv3d4e7ijOzMPKlMo/D28kRkZCDiBZSBQS6ITwxEeLQHohK9kZ4djdS0WJw/dxb+Pv7g7H5X&#10;rhQhKjJIgBmAMJ8QxMSEIy4lBBHRvrLuL7a2vzBgrPJGl5UKazo4w0ueFyHyOi5EZLZXEJzEnrQ5&#10;ZwcnUzf4u0UgL70cRblXUVZwFU31HaiQir0wt4G5mXWRgPMij4dVNsqFeY413dPtH17AYP8sBnpn&#10;MNAzreRzcUENSovrkJWcBwcDG/jbiFw/fg6Op87jUqSwVUEJCmOSkOgViCsp2agvlEaME1YLqMaH&#10;JgSoi2pMMqeUnJmYw/T4rNjXOtBOjkxhpH9U2HdMADwiYO9XE6JxvtxOYdUuAS8B3NUuYJVjI/1j&#10;apqRrmud6GnswlD7AEYF+CMC+usC9tL8EhRLw1GbXYBhaVCW95/Evf3n8VAAvGlsgqHQaATaOCuF&#10;4W7tiSAnMU/O2MH6J0cQcdYJHWXN2Nm8ja0HAty7bzAj9u6qrK+u7GK+YwwbtYP4amIDePotHovt&#10;e803E75/8QnO/4cf49B/+yX+4S8O4Md/fRof/sQAJqdckZFQjNFBTuK1IQ0+Zy/QdeHo+nWZS5l5&#10;n28qBuaSDExGVgBmGOU79mV4JIHECk2AaDKZRQMd92l2MhsJns9Kz2NsCHgtKz73E4zczyWv4z4+&#10;i9fyntzHYwQOr+O29myCjtdymyDUgMtt7RwNnDyPx3RA1Q18IMOyELgsuhhuzsTPBobn6xoAvjuL&#10;BnoutcaIhedTShO87EYim/N+XO4b6O+Vyt2D1cUdlJcVCwD9UFWdgaQEkcse+rB2OQ5rbz14R4pE&#10;DLKFl5cdDA31kJN7AdNTC3BytoWJxSmYWp2Cs6dI3EBreAVYICTaCQEhDvDxc4SlsLe3h7sw8ASS&#10;kuMRKPZ0aIAnfJzcER4bjKj0ILj4WCEs0gPJScFi80YiWYCfk5OLuMg4eDu7i+3NqTgNYHneCqcO&#10;nYG5gbWwby7K8mtxOa0ciSFpYh8HoCD3MooulaqUOWTWRQHyjWWRWCt3MTd1E2PDiwrUfdcnVXaO&#10;hNhcmBu74rOPT8DVKUCkby96u0ZRXdKAhPAkJIXHIyksBvlJaWiRBqWjslYA1YaBVpGILT1ix46h&#10;r3tAgXN2ck4lq+f2lAB2QRh4fGAcI8KqIwJaymIFTNnubhMbV8pw9xC6m7p1jqq2HnS0XpcGZRh9&#10;nQJiYeChriHFvl3SMHVda1P2dG3JVWH9K7iSU4Rr8jv0eLlg+tgp3DxgiO1DJ3HfwhzTYfFw0zPB&#10;2eMWMPzCRGx2U5z+4BQiz7uhPbEIu31zeL62i+f3xYZ7+mvsvfgNHr3+Hr/+6nf4x+ff4fc3H+P5&#10;wDKqIjLh8JE+fH95Dt5HLGB6yAy/+tFxfPCf9KD/l5ZIDynAVfmOXe3D0lgtYnn2pppEjplAmSV0&#10;aVkXq8yKS9al95kMzKySygstS0Zk0ePKc9hVw/5WgopLglYDnwYwzUPNY1wSlGRujWV5DgGlAZT7&#10;CVjtGEHBY7wvQah71g9g5nO4ZNFkrdaAEHAEqgYwbVt7H+4jAAlsHQB14OU96KlmY0avteb91gCv&#10;NQgEMqUzl9zWgErwcp2BHmwUNGfWvtSUSNRU1WFj5T6ultep6KGQYBf4+RjA3es0fCKN4R5jBKuA&#10;E3APMIeDkzG+PPgp4pMTMTU9Bw8fR/iGOcJRwGvnbohLZUmISfWCq+85ePqZw8vXBuHhvkiIj0JX&#10;dycSk8TODXcTBvaArYlIPH97hGcHwT/aFW7e5ogMc4GD3TmR4SkY6B8XAKfBw95H5KAdosJjUFRQ&#10;iqbGdpVZgxOctVX3Ij00Fy7GbnAxc0C8sHR0aIzYYP2YmlwUJr6hA+7gKoa6ZwWYLYgNTcPZE6Y4&#10;+OkJGBvaIi42W41qmheGpv21vLKJiekVDIuUbW/vxrWGa6JSelTi8+7WDrFTO6SB6BG53S8MPqxm&#10;oJ8Rpp0U2TvBGemFfefGZhVbEqCDAkbOC0vpTPD2yz6CeVLuPyP/x0j3sLCrDtjDAvhJuVZJaGFg&#10;Suw+aWD7pLHoa+tCY0U1rso3qJJGqljYtyAjF3VR0Rj1CMENt0SsWXpiTeRyrYUtrA+dxunDZjD5&#10;zBKm+81RcekqHglDPhDl9KB5EI87J/BmZAnPx1dwZ3QRW/1TWKxuQWtUGrLOucPmr77E3/y//iv+&#10;7P/5f+Fn/+5v8Yv/+xN88OOT+NVfnsX+vzXD0Y/NkRh/Ca3tIvvHl7C6fAurCwLWNWkw18munOfo&#10;tgB0UzGxbmYFAZlUduZzZnwzhwcuqWilGwJCeqTZJ8whczoAc0m20g0AeIQ1ASoBTEDsCohUeQfA&#10;HVkSWGr9HYC5zeR13N6U5xFonCdYY1Ye5zrB9z5j81rtPgQ2n8clwUrZy22Cj9sEq8bEfEeCmudw&#10;+959Xb8yn6WBkexM8FIC65xZb9R9HjzU5dtiA6D1LXM/pbNWCOT3nWD7cjLj0dbUJHbbtko5kxQX&#10;BW9hQy8/I7h5GMLN6xx8Ay1l2xx+gTbw9rOCwfmjCI4IwvjMDLLzUxES5QoLu+MwtjyM5MwwJKWF&#10;6UAa4Q1/PyeEBorMDg3AtWsMOUxDeFgAYsIDRRZ7IyLBE1FZPohJ80NqRrgc84DBmeNISUrHcP+E&#10;2MXZKC2oEpuxT43rZEXoFxlaWFAOf98wkdPusNW3h6uxI5wNzRHr4YcEvwgBah0qCqtRXdqgMlzk&#10;pl6Bu10ozh6zgt4xU7HBYwWIfVjjeOiNu8LWK2pytC6xOVuaOgWcA8o3oIDaySFtAqbrA2I/i6Tt&#10;6lO5ndinyVkYaLcOiByeENadn17ErAB4Stmwwwq4dRV1aK0X1r4+iJ6OPiWdB3sGBch9wvZShLEp&#10;rXmcjD4rAB4Qe5fM3FLdjG6R0E1V11B7pRLVheWoulyG2qJKKVUozr2CoiRRIlGZ6M2txnRBA7pj&#10;MtEQkYpLCdmIlQYwJjgFaVHZqCqoRlHqReSFJiLHMxJJ9kFIN3dByjlr+B01gMPnx2Dxyy+g/+MP&#10;cfKvPsPRH3+Oj/7qY/yn//0v8Ff//qf46X+S7R+dxIc/Oo0DvzTGx5+cRVRsloBvC0yov7goTMrk&#10;7QLe7S0B1ZZI1k3OTyTAuSnAYfqbHc5bJTL3toBn94HyQjMRO0FNNuaS2ToorXlMNzk3k63TkSVS&#10;mGCTfRz4cF9YTGWjfBc7rbJT3nmk1u8QnLdF8sr2wwfP8ECAxPOYRpkJ8FQSPLkXz98WViOQCZb3&#10;Qc1CQLIQTBqr8jwCTQe6H0YnafavxsIEKcGmgfV9Wa0BkEve+83bb/8oj3XsqtnKulBOnqdd8z6Y&#10;9xVeykFeTraKmOns7EJCXCji4n3gE2QNWzs9mJw7Am8nS/i52SEi1BUhofawsTuLgGAfjExOIVzs&#10;WWsbkdh+ZrB3OgM9/S/h6+OC2AixcQWg0aH+8HGxk+KEVmGu7Kx8BHgHwtrEDKZnhOG9LWFlf0qu&#10;t0XOhWRh3kSkp6WjqbYF44OTwmjTKgijraFTDcT3F6axPG8L49MmOH1QDzaGdtA/YAA/W094m9nh&#10;5D98CvvTZgh0lQbCJwpe9n5wsfZCVGACKkuaBDATWBaW2FjfE3t1TuzgMfSLVG1u7EStgIUTjg0J&#10;83OgwIQw5CjjjYUJmRCA8ndyWOxbYdvxQTlHZPGIMCadTnRWMR3q1OSsWi7PrgiLTqquocaaJuWw&#10;IuA5PG54UBhrdBzzs3PyDnKvsWlRFBOYpc08NIW5UbnHyBwWJxaVhO4UO7hdGoC6kmpcE5V0raIe&#10;zVWNwsRi+2dewuX0i2JKlKJIGLmp8hoGGnvQX9WFuivSiJXUoKqyHlXFNUiLSIentTfcpNFzPucI&#10;TxM3hJi5IMrSFZ5nreAm39XLxh0uFh6wMnSEiZ4Fjnx0HH/+v/8I/+f/47/gr/7Pj/GT/3IQv/zR&#10;Cez/2Tl88Q/6yEwtkIp+HwsLN0TB3JAlhxGuC8A41YmAhI6o3UcCmEcCYAGKrO/uPFTHt7cEIAJA&#10;5i17IIDgUuVfliUzjHJO591tYUrZRwDeI7gEVCx3ZZ2TczOdDo8TqCxqfU+35L0J3vsEtqwzZewD&#10;ZpiU85iySd1bMbSuD5nA3ZXrNJCSjblPx6S6PFsaaHkOZS7tWE3OElSac0nb977XmPsIRi2sUjuX&#10;sc1cEqA8h8d1DYLOW82iXauBmWDnPfbFR4cjJjIaPXSo9A6i4FKW2LcxCA13gZX5KVicOwFbI33Y&#10;mRgKazkiMMAObu5W8PR2x8DwODzc3XDO4ChCQ50QFeUGWxthbSdrBLq7wNfZUeSvDXwc7RDq44N2&#10;se/ycgrhYusOo9PncOTjL2BtZgwnOT9FJHlmZibq6hrEllzE5OAcOhq7cSn9MtwsXGF6whjGX57D&#10;yV8dhc0pUzXI3fL4WZgeOw+9z/Vx4qNjKqOF0Zd6MD9pIs8PQtnFSjBFTcc1kceTN4QF7mFRwNvf&#10;OymsOoJrdR1oFNuyQ1iRk3y3tjDR3XX1nhMCqikB+MjQuIocIihnJudF3k4rZxVzHHP+ntmpRUxP&#10;iISWY7yGAOX501LojOoUu7ZX2HxKWJU5j3/IE6UbtD48NKYbQje3jDl53oLca3lKtqWMS6PRI+/V&#10;WC0NjywnpWHpF1u5QUDc20x2bkLJxVJcFXB2i8xuqGiUfS3obuhCd10XrkqDV3KxHMV5pWIvF+Ny&#10;prB1djGy43JwQWz/1KAkRHuEIzc6C7lxF5AVn4dUKTGh6YjwT0CYbyy87QJw7EM9/P/+l/+I/8//&#10;8t/wZ//vn+BH/+FT/MOfH8Yv/+ooKkubRfpu65xW77p9doRlOQk3QUfgMFG6boSRMJusk4V5fFsY&#10;Wgesx6ow1Q6ZlVOmEKAEGcGqAZyj03get38Ase5cHmfhcT5XB9LHCsAsj0Sech4lnsO5o3XnCzAE&#10;JAQjQaIBlMAhE7PotnXMyuM6u1TXR0yW5TEt24bGuAQWQaYBjtsEIDPZ0CSgHUvgcz+Zl+mPeZ4G&#10;dj5fAzL3cf39BkA7h8t9UaHBsLe2R3ubyEJhlvwLGfDztYedADHA0xHGJ4/i3OHDcLe0goeDOUID&#10;nMU+dkKAfwDGpFKGB0eKLfkxTAyPwsFGH1FhXmJjBsp1J2Gmpw8nCwvYGRvDztQS1VVNAuArMDaw&#10;hIO5IxJCY1EikrBLJORg37iKPb6cXYSEsGSEeYXDWljhyK8O4tRHR6D/yVHo/eowzA/qw+aYAcwO&#10;HUO0qzv87dwR6BKMIJdQpMdk4HJGAUryy9EusrNfQHqduaP7p6XMolPYrKWlT2TxELo7RtToo8X5&#10;DXBi7/m5NZF/nL6SSdKkIsrHps3Gwu4O2m43hRU4JQhzF2/I+o1VOV/WCeCJ0RloidwU2MUu5ja7&#10;j2YmFwT4YhfPLIHjnHkvemOHh8fkuUtK/YwLW1Nyz/P8EdrT0/LuveiSBoWyu08agSHa1CLXe0Xm&#10;X2/tQWczkwV0q7mHrrf2qwav9FIF8jIvoyC/BBdS88VGLsBFkc05SRfU1KjFeWUqvvpiUh4Kki+i&#10;OKtEGskrSBGJnZNShIIL1biSX4uKgnpczilH6cUaXEorgb9jGD75yXH8xf/xc/yH/+2v8e/+17/E&#10;kU/PoaN1UMURMJGg6rNVXT8PlYeZwwB1AJZjWxy4T2bUyV0yJBmR52jHdIDk4H6xXQWgBBnP537d&#10;+Y8FxAIuAkmASyASnDy+LTKb4Od1urxbPzA178PG4J7Y0Q/FDuU9WB6IBCdIdE4mXTw0t7lOlmXR&#10;wEvAkoW5rtm/GoBZCCYNrFzXMesPgxe4TjueNj5tej5TO4/A5DO51K7nOgsbAoKYSxbeS2sseHxf&#10;fk4OPF28lNeWWRrDQgJgYnQSRmePIdzXE9b6Z2F16ix8rB0Q4ecurbM3rEzPw93FUyroKvIzinD2&#10;8GnYmhjA0VJfpLYNkiJC4WZli89++gG+/OATkcpn4Whhp0YXNQtT5EtFahb2G74+jLryZiRFZsHN&#10;xheGR41x4BcHcegXh2CnZ4nzB/RUPmUOarc9dR62eiYilV3hYW4DF1Mz+NrbwtfRRZgjG1lJF9Hc&#10;0I3R0Tl5r2WxIxfFnpyRhoHzAo9ioHcK08KWy8u62Qs1+2ZP5Bb7Glloq3HaUgYNMEaXwRdMlsbK&#10;oLIdCmhviS23IxVsW0C+Kevs81WJyVc21ORcHL+sskcIo3I+n1scDndjRwGf96QdyC47djdx0Dob&#10;CGYgWRBwrwpDLwsYJoR56YnuZpdSZ780PmOqdIoyIJv3SLku+2mbd7X3iw0+jlYBcnV5IyqKBIAF&#10;FSrzZmVBFa6VNqL6Si0KL5cLMEtRJgC/WnAV5bmlaCtvQk1hNfLTLyEzLheF2WJfFzais75fpPuk&#10;2ORTGBtawKAs+zulgS2oRV5GCbLTihDsHyvsy0nhOE/vnuqr3d3lpNYvlSNwW/5PHSB1UpZLgugH&#10;luTyiQIzZTC/C0GqtoWdua3Y8z4B+ki+ubCW3I8s+pDMKQDSAVQnnTl+nI0jJwPnEERtzmiV/UPW&#10;6fXW5uDlzJeci4iZHQkCpq+hzamzW1+qekGHEsGqFQ3Iqs7wPWSboNYBV7fUwEYwapOgEawEsQZU&#10;3cyFd9W5TIjBc3ns1euvFKg1IGvsqyYneAfep8908pvP4n5et6+8uAD5OflokdZ7VmRbSnysSjYe&#10;7OWMjJhwpEeEI9rLF7E+AQj1dhOQnoWFiR7srGzETpxUcwHZnLcUqWwHs7MnYHLmBII8PNR0muH+&#10;oUiMTkD5lTKxFScwKPZdc1MPYiKScUGkcWJEEixPWeDwzw7iF3/xc3z4YwH8r74UO8wNYY7e8Ldy&#10;QbxXoNhqVvAys4aLmT0CXHwQFxqN9IRkZCaloPhSIdoa21FcUIkxgndmGe0iNwd7RsVunXrniV6X&#10;5TJWONBf5BsdKJwugw6NTQHi6qr8+AIyJjXoFXuYWTFnBUhMysaMEpxBj6BlpdJlPryngMm5bNmV&#10;xopDoDNIgelrNU8rGYGVkg0AHShc5/WsWIzOIgszLniZzjkB8Yow8Rzt4BEmP58VOT6iorI4eL/v&#10;uqgGkeQcHK97N46xvQHOITU/d0PeYxljwtxMHcQJwMuKr0rjeknAWy02eAuqqhpwrboVdWUNuJJ1&#10;BaVScqPSkR2fJd+wDA2VYqeLKhkVsE70TWN2dFFs+HlpHCbVkMX25utiegyrhmhPGjg6gDY3toR1&#10;dY4q2rNs+Mi+TJjO6WQJMDqT6Gx6SEaTb35XWIjfnmDkcU4LynG/BD1nQ+B1nC6U8pdOKB5Tg/nl&#10;e9LmJYveF6Z8LJWccxapdYJLruOzeK3ycgtwKI8fCCi06zh5GLOdct5dNbv++gYYIca+ZwKN8pbs&#10;SgARdATT+zbv+8yrsa+uAdABWHe+LvcVRxMNiYlJG5r3IgA1u5XHuc178Xza0rrGgbMS6uQ278V1&#10;nsf7E9w8TzvG5/O++3y8bJCZnIym6jYsSeXPSUlGhK+7sFqotMphiA/2R6SPN8K9feBubwV/b3OR&#10;0JYw0D+lYl3plbUTdtU/oQ8PZ3dEhYaj8GIBOlq6lL3Y3NwhlaceRUVV8PUKhZG+BU4dOAMrfWv4&#10;Cus6GlrCydgSZw+dxOFP9uPsyTPC/AGI9PRBZkQ08mMT4HbeDFFu3shJyFRhh+2N8tymTjTWyXoL&#10;Z2foUxV9sG9UFcpZgo9eTXbsE4TaRFqb6zvYuXVHSV+exzlqV5Y2Bdgib5ZvYaifo2UWhG0F1Cub&#10;ysalg4qMS3a4d0cqFu042d4RpiAQ2QXBLgf2ReoSqkklerePXQ/8EVn2pJKwcpFxVeJzkeZbt3aw&#10;uiSym/bwwLDIbQaCjKs+czq3tNBDjpvloHXeX+veYJeI6v+UBoT5wyjb6R3nXEPMEVZXfU11dTG2&#10;ulW+V1fbAK7VtKnhiVnRacgITUSt2M9s7KZH57E4vSrKZUGYl43GKMalIZmQ+9GzvrzI6UnF5Fhc&#10;lgbvhjyTSdU5+Rf/J50jaU++j2JS+V9Z8Vnh31/ynbVvwfVtKWop34j/CysxK/Ufzxdws8uI44HZ&#10;j3vnjshvTjYm7Ekw/jH1qoDywX2yIsEmjCzHtWPavEPMr6wlR2eeZSZM55KpbnSz6jMSbAMTk9Py&#10;fvcUIAk0HaB/8D5rzMv3JBsT9BrrstuLSx1gOW5XF2mlA5wurprAY8w0u4mYrI7bvB/PffRYd50W&#10;Qkm21dib7/P+83kvln2hgS5IiIpSzp55qaxpifHCvi6IDvQQxnVFanQEIv38EezhhbjIQOTnxcPH&#10;2wGnTuihUuQvs0CGhcahQCTa8JC03NIIDPSMiA1VAX8Pf8RHJcDgjDH+8s//Dh/+wyf4+Kef4NjH&#10;R6D36QkcF7lseOCkmr3PSkpkQCh8PbxhTcB6+CE3Jgl+NmJv2zrBxchCbON4dIlUnBF7kt03QyIr&#10;B9ivKuCll3h0aBLX6ltVpaVE5RA2fmAyopreQ0DLXE20SafHpcIKm6wuicwVKUxQUvYR1GNSccmq&#10;lGJMHE7JuyLn0ealbKZkXppdU2ljWHH5YRV4pbFghdQVRhDpAge0vkXaaQTwmrzLH+OBN0SWC5Pd&#10;XN8Ue5wD3xcVgHVMvinX3JaGiAyvG53D+2n31PouyV6UkAQ7QaycafJdZkQdsOHi/0swdnYKgBs7&#10;UFtRj7baVkz3TWBBGqsZKaMMOBEFwlBNdplx7O66yh4pJsS22LNSCNr5hUUFIm0G+T35vmzYyKiU&#10;xI8fSWWXpVbRNObSMYyuP1Zr3Lj+vrOI53A/QctzuE3JqcsBLeqJs9/LM/ns3d09BWLKYE47cu8+&#10;84gLUN6BU5uShOBVUlm2eYzg5jqv4VLL58y0NyycQJuzlZANCTx+czY4fHd+c/4vLDqZrQuu0IDF&#10;fdr/oQFfY0oCUAdeTkr2tVoSxAQhmZZLDbg8T7dPdy2ZmyDmOXwHzQ5WAM7OiEBSdBRykvOlUq4g&#10;Nz0NoT6eCPP1gJ+Lo9izkQgX+exsaQtHW3MkJ0YhIjwMUSJ/O1pGMTy2jL7hOUxMrKC+qg3RAQnw&#10;sPKEp5WrGmJnZ2oDQ71zOPj5YXjYucFW7Fn9L07A6rjYtMeNcPbTI3A0skSou5/KoRwdEoHSi1cQ&#10;7ROME598CXdLB/Q2tuFSSjYuZV9SwRDTDJqQQpuTSdsJWDqM6AHu6ujRpXKZXZIKJ2CdXVRAZgSQ&#10;NpUlvcSc6pK5izkihsnFmXuYA8ybG1uF0XtFcs+pPMa0bbnObIp8Ju1OBltwcurNdbFnROIRvJRM&#10;HMeqBQMw4kYLQiCYGWGkTSCtJTfXHFlrq+sC0k2R3HI/zlUlTLCzw1xRO1IBHyq5x0rLiq7NBK8B&#10;gWNoVSVTtqMwsmxzsDwLs17clufMyXfq6xnEuAB1TL5Nv0jz9qYONNc043pHr/omTPlKsK9Lw7W2&#10;Ispga0tAwmRzfOdtYThhWLEfycIau3H7wQMBB2UlASvLJ1JpH8k6KzDfl5VaA6gGAr4335/rBAcr&#10;/PtAJnBYkVnpyUKssPyGGnDJuAQj2VSbsUADL5caqHmcSwKahevatjom5/OaR7KPSei0LJK6JHSU&#10;y7qGR6kneTf+T+8Dldtcaus8VwFbbHdNauvYUufI0mxb/l/8/973PmtgZSF4tXN4Hc/jdbSpGVLJ&#10;c7iP5+yLjXAT+9UW8WHJWJheRqZIaHd7a8SGBsHd1laOOQuI45ESnYyk2DiUFwvTSks9P7Mm9tE0&#10;ysvqkJyQoWbNszxtDptj5gi09ISPhTNOfHwAvk6u8HZ2g4+bF/xdveBj66KmGHE8Y4IwsXVtT5yD&#10;vay7mdrC5MRZBLh6I8wnCP7OYusGR6Mw5zJWhNU5PeVNqZwckkag0dNLpiGIVbeNgGxQmIMMxMrL&#10;cajrN5l2ZVNJvslxTuzN/tcpdS7PY5mTMj0+g14B5vX2HtRfbRB7fUzks8gpYS32z05PzAm7jwvr&#10;96KprlEaieuKpTdv3hamXFLgJZBUiJ8AmIDWcjuxohJgqtLSfhZA0XFFL+2w3JMzUqzdIGA4+obB&#10;C7p0qwTtugKyzl7bFmBrFYlLHSAeqzBBPpcKgaqDcw8ND+r6phnRxcamnwMgpEwJSEfkm00IiPns&#10;/u4B9T8yM+SWNDCcSYHgXVpckXemt5SDB+j42RNQiq3Gii5gYaXXAEzgal01ZF8W2rJ8PwJUA7C2&#10;rhWt4rPoWOitAgABQnaipOQ2gcBvx0IAE7AaIF8wsdtzAQkBJ2xLdqU60NiW78tzWLR357GnT3Xs&#10;+0cAPyYQ2YXEPl++j04Ss2jOLb4XQao1TPxd+X73H4j9fV9AfYc+lQfyfrRrdedw+T5oGXHFa6ig&#10;yPC8pxb7zHUd89JW1oFTY1oCWmNpsjbP4bpi4IhgZ/i6OiEqKAZTIk1TkpJhZ2kODydH+Lp7IDct&#10;S8XpjgloGZgweH0UV4trEREQCWcrZ9gbWcH6tBHCnX1xMTINeSHJiHEOgIuBORwMjBEi92AfcEps&#10;rBqPa3joOOzPGsH9vAVCrV2Q5hcBq6MGKkuFvaE5fBzckJOUgaHuISwLcBnVND4yqUBK8HEO2c72&#10;68rOY2AEt3XBEWMKmPT8rgh4FubpcV7F8ju7TSdNJxUT8zjBywrff31QgbdLbHYOKGClZn/sktjN&#10;HcJSowzWkMIuHkasTY6NSqNBoEyre1G+8sfUKiwBRYYkE2sZFLVKq/Vrqi4pATlBfFfsOoKUwOW8&#10;T1NTM6qictqMW7cIXJHOsr63pxuMTieNxlxkJdqJfAadaJTlZFP2SdOcoOOLPoGx4SkFaJVUThoa&#10;Pp///6KcS7ZfW7uhGjmOSNMtGVKqa0wIUkpXAoSVniDQWO+xVHw6iuikoymh62uVCsz/U96P/zPf&#10;VQMwvxP3ccl9XGeFZkVkBdYKWYtFa6gUcAj0xzrgEbxv3nyFt2+/VrNVcsIvFu7ne2rrBCeXZFsu&#10;ea3G3gQ0t8m6tIO16UBZCDodA+saFL4L34Hvy/fmOkHI7757W5TDHh1utL3ZsMm593Seax3YdYMQ&#10;CEBuM+hFM4N4Lw3A3Ob/y2/BRHY8n++hMTElNM/lu7wP9n1uTubwdLFDUkIc2tq6UFZegwsXitDU&#10;0IYekZKUlI0111AqNm5B+gXkxHFGAQc4G1jAx8QO0Q7eyPKLRGFMOtIDouDDge3HhEmdPFSi8ZTI&#10;CAR7uguLhyEpMFRsWx94W9iq4m5iASthYLNjhkiPSkGr2K9kENqIq8wrPL2oBgn0X+/HQL8wyNgU&#10;pkYZ3dSkUt5c7+jG0MCI6kelPOV1ioVUmcGQgLpfwE2nET3EUxPTwuArAvQZBeiVpVXVOFzvEPYV&#10;KTnA8MbrA+hs7kBrwzUV+9wnz2D88+SwvEfPdbQ1N4sUnxOG5rQfy0q6cjpTRhexG4p9yMojKj8G&#10;QcquIq4rz/PCsrArQwPFVlb24105X9hWjhHMdHJp8nqH9rOwLieY1lU8+eEF2KsitwksOpAU2ET6&#10;axNVs9uLNjxtdc7ypyYUk6ImExOAz4tamB6fU3HYjLXmlCdMpE+7dkkUC+Ux2Z4sxsJn8F251NiL&#10;8pQgIQCePxd2EDnH/N1PHguLCBs9EAa6Q0efvI/W0LCiao0al2RTDZispAyEoCxkZVXJ2uXd2Rix&#10;seO3pDR/yor9UthJwEmmJfMyIypnq39FEL+iJBU7Ud6L2Ro11uW7vni3TWfVbfnmBBQZkADVGgsN&#10;GO9LXxa+556cy/+BACXTcp+uEdIN/9PZwjqwa/8X93HJbQ1wLBpzch+/D/eR5fksXsMlvwO/B9+T&#10;Zhjfk+eRmd9nYJ67L8DbBTnpyYiNikB6aqYaKNDa1Iuii1WICo4RO9gHziJvXU3tEOkRiEB7d6T4&#10;hSM/PBGXI5KRH5KAZM8QhDl4wvqEoTCxD8Lc/JQUDnT3RIiPF9ITY5EQEY7C9FzkidyO8ApEangc&#10;UsJikRmbjA4B7goz+JM5F1cxOcW+3Hk1RI+sP9Q3hPHxSdmmo2VUDR5YExt2Tc7nNbQllZNHCu3V&#10;MWFqOoEIWgKI2wrI03OqcALquRl6bCcE/LoEa2RvZVMLoHu7+9DdRk93K1obm6XCCwP3DQr7Tsqz&#10;hNWlEVgXIHGOHzY06zdEIgt46UhieKaW05p9lgQx34/lxo2bCnwECW05gphAZUXlu3NJlqZDiIym&#10;2ZUENG1ngp+ymmAjeAk4ApD2NbunCNyba1uYnVqQBordX/w/OcRRN6XntBokMakcVozH5vqMfI+5&#10;uQWlUvg+BC7fjY0LnUTc1liX61wSQGQxMttDYa5Hj4R5pLISbOz+2duTBk3Z/zoAU5UQvKzkGoux&#10;snJds/s0liHz0fnHIIvnUpE5B+7rV7p5ccmiWiE4Xwlo3wiIX74PYB4XwPK4xrwsXOc7k2114Y8E&#10;qK7PVwPW+6DjkoXH+T9wqcBLlpXztKAPXbcRQUe79bX6H3k/7Rzeg+YAC+/B52pOLO4j26pGQr4J&#10;z+W9dPcg6Pm/UMLrYqk1oPN8bbCD2MAhiAoNRHpCAtLiksWW9caJ/aew/5dH4WDiAOuzZggRMCYF&#10;hKmACleWs+aItPfChdB4xLj6I8zRCxmhcYj2DkaRsHRsgC4J+5lDx+BhZ4+4sFBE+AegKO8SLufk&#10;o/FqHRYmZzEvFWt1YUkk37Swx7yqlPPCUpwDhzYmx9DOiL22LJVxVo7TtmPU0+ryTRUVxW4esgsL&#10;nUwEL9lWKwTxhDA6GZkszQp9852EZiFL0YlF9mN/rJpJjxVNPjTTvtDWpkwmwAkEOonoqWY87f27&#10;8uOyP5Te6y0t8ue+sm8JxOdP5cMLAFmx6XlmQ0KAkBEICC4pTdkNQ7ASuGRq1VeqAHxPWE1+RLbU&#10;7yQqgcVv9D6DE1R7e3z2PeVw4/dZENOD79sraqKjrVuZG1xnod+AYKY5otK8rnOmuy3FsgQn34vA&#10;1Qqfoe1/X3pqziIWSmke39qit5qeYp2NR4nPykgW0TGRzqbTulVYOZnr+PkLspPOkXTvnkh1aRQo&#10;kV+9equWlMkaEAlasimZmPu5TeC+z8I8RobWQKwB+Y/PuK9rOAg0Fr4jAUdW1BoZvq8GZAKY67R1&#10;CWCew/1UDxrI2VgRXGwIdPejY47Al+8m/6v2fxOIdEBpEpn76WXmeTyf7KuT7jrZrV3L42zc6BTV&#10;hiRy/77qslJUFRejsuAKfB1coffZYVicMIbhl4YwPmIAbytHZIRH4VpxKcKcvXDmo4PwM7FHblgC&#10;avKuoP5yGdrK69BQXIVwYdb4kCgECQO7WDjB3tRG7GRbXMm7KLK0VeyyYQHDrFQ0xgQvCutNylJa&#10;fwEnnUzTwryjUrFYGLAwPTaDCWHh8WGxvyempMwK44iEFDnI0Srzc6tKNrOQ4Si7pqVyEswEMCW0&#10;Bl6yMUFLpqW3lQBlfmJ6aQkwBVz+aAIeBhqwReQPQ2mqAg9knbGzL6TVfCo/OgGnc9roQMpryRqP&#10;HvGHFoDKNhmYYX/0zPK+C9JYaQD+oz3GSi334D21+zyR1vfhQx1gHovdx/sw2uiB3Jf3V9JbAEeA&#10;kQ0JZjXb3/q2Uid0TBHAtIfZAHFJ02RROae2hcU3FZuzItP7TWXA99LAqmzDd+/He/N9CQYNvBog&#10;nj4lE4oMfUT7+JGS1Hx32sWa7cboIVZUVkhd0VV6VnRKwddvdDKYicq1rhwClMB8/lxbir0nz9Mc&#10;VlxqIOY30gDMexDELJqE1gDMdW2WQL6D9i4sBC9BRwBqgNUxKD3TP3SF6exbUUTymxKMbJhYT5g5&#10;Q7sX6wyv1ZhS2yYo2aDxW/D/1slkHdgJRLIpGVt37AcvNAGr9WTwXrxec4IR4PuCfHwQERiM3MRU&#10;GB05CcPPD8NJ3xxWJ03w2Y9/BuvjerA8fAzOZwwRZOsGP3MnuIv921lah+XhGbRXNeBKZj5SIxPg&#10;6+wJd3tnJEYlopHD4Nqui405JkwmIBVmXVb5kThqZUkk8RS6u3vR13kdfcISFcUVqCqrwUCf2K39&#10;Y+gTicfRPhxmR+8vGZjeXI4t5bDCZWFh9g8ywIGVlWzLriNKZUpGsjHZl4BVjK4aBQ64H1PBHHs7&#10;YlsIixIwWmwtQUZgErR7wrLbwnrMm333wTM1hlQLwaND6e5dRh7p7FZeR3uV3T7seiEg2GBQFjOM&#10;kAy6LY3Fikh3NkSUwZp9SQATvAQ5l8+EuV+8eCE/mti2d25LBdUBek8YlteQcWkLE3CslPfpPZX3&#10;4QTZS/L/cwDEqpgXBO4taeiYPI7rVBuU71tyLaepZOACp6fk/Vh4bxbelxWewHi/O+Z94Gpg4vLB&#10;g/vyvgKiV2KjvRRZ+vCRbOuijTijHtnlqVQ0HaMwJPArqbC6gAVuv1CA07Hw85es1OzmeS73ENtQ&#10;1l/KPjYMXOcz+T6Kdd+BlI3YfXlPBVoyr+zjkse0d+W78/9hkAdBTHBoACbQNBATpAQUgcJ1xbrv&#10;wHufXUMC4IcPydg6G5oA5jEG7hDImjOT/5+OAHT2L5+hsT1ByyX3M6CD30A7xnfgfgKX341FB24t&#10;MZ6u0eMzOM6Y1+878uVhBPv4IyEkEkd/+SmM9h8XmWwKW319+NvZwcfCGr6Wdjj90X5YHD8DuzNG&#10;sD5lCFsDExRmXkBlUQkyk9KQFB2P5JgkXKu9pmwtTitJ8M0IA7Krhtkq2F3Dwn0To5MYFLA1SANQ&#10;XVKthg8yydv48LSUKbF7RzDFSZ6FhXnNglRO9sOOiIymHCU4uGTIIQcJjAhT025WuafkWTMC6mkB&#10;NR0iKvOhMLaKl5Ul+27vysdlfx29pgQxwx7pnSWYySB37urkjwoJFEBz35YAlJ5hHYh4T100EhmN&#10;/bbvy07Vnys2MpfrNzZEpm6DU4pMiOnAKUW0sa4MMyRAVTytFFZ+dms8fkLWY8Uj+zPaic/hfbTn&#10;76rG5LFUTjYolNdsJPt6BqQhWxApT0WyBoY78h0o1/lufF+yLhsP3ocsy/vw3mx4FFilst+W/4Ee&#10;WdqTDG7gDHsagAkOgokMyO9w+/ZtAdQrkbTCqMKEb968VQDk/6KTul/LOiuqVE4OnVP7pfKqikkJ&#10;yaAGNgjPhUkJ8pd4JcB9Jft5L4KYz2TRvM58F9293/4TViZQdaCltH8s6wQ+GZgMq5PwmnwliO/L&#10;9n2xhZkP+66AkQDSgExAccnC/Q/pZWd5dw4L64Zmv+qYlizMbbKvzvnFdS7J3GRZHbsyMEMHZK3w&#10;ep5HkFJmv37zjVrqyjd4+9V3f9zmMQJ8X2hgKFLjkhDpEwz7s6bKuxxo5ww/e0tkRIUjyscXOXGp&#10;CPMMgquZDYyPn4bxCT0EuHogUaT1xdxcdHd0CEhF3s4ui017A4v0do4wnlbsz8FJjAnrcYD7gkjk&#10;qZEJ5RQa6h3EwPU+5fllCprxIZ1zhVkq5hlBJKAc6mV2xnEFZDYGjBFenF5Uw/lUN5AAe0KO6fo8&#10;RSLOr0KNFhIGYlSU6l4RkHCdrapqIflh5SPyQ1GKMCsibWjKaDqL7jEMkk4hqZgEJbtzZqZnVcUn&#10;aDQnFNfJUKz8dwRgGhDet3O5zvM4KTPZmz8oW0++hybTOOfrI6lcjAZSzCGFLPNMpCcrKeW4BjTN&#10;5iRYNQDrnrmnlnwvOrhmZubUuiaJeeyHiq1jIxY+h4X35Lks3M9zCF6yGt9rTYDNJe1RgkRjZa5r&#10;YCIjEkxv336jlgxAYeOjAj0IADLZu3fh8vZtnaOMz+J9tG6hN6+/emf36mxfFh7XnsWivbfGwix8&#10;B4KY96epQsXGLjn+hpoM10l6nY35x0KpK0AmgO8TgHzPd+AkqMiMOgCToRmqqQs60QCrgU9ja8pp&#10;1jXaq9o1lMBcZ+NBALPx4HuwIeH9uJ/PISDpnNItadPTw/61WvLdtXUuefyFNIL7slIzERceg0AX&#10;b4S4+CDWOwTR3gGICwpEUVYO8lOzkB6TiozYNLj9/0u7s+e8kuQ64PhX/eBH2w8OWV5GYYXDY4cc&#10;km2FHaGwFdJYS4+mV+5sriAJEiRBAiAWAiAJ7jvZTTZ7Gzn8cn1+lV82vmnrzQ8Vd69bt26ePFlZ&#10;WVX/6B9P/yZs/Wf/+U+npbPnp92NrWkn7dmdzbQxo/Wx5U0sGODqAtoMmMbsFAGYtuxy2rJXLpjU&#10;7ULM65PT4ulzuW8t58O4AavnAZaHlAda6nOcWZJ9fb7at4IRmM3ArI9XW89k4Ty/hm3dXE0bMEzd&#10;Fa/ygFaghT5a14QCvuJFjaBJwIK51m9thDF3BjOVt3dzeGoBA4iBk7ATQoxm6xxwOd/t02rvvhqA&#10;K6eOtmV5MP3AGskiFjaCGOHsRasIJSGVVwOMsBN++91mbdb3Xu+yxa7K5N4GpC0hdw8gN3Dt9zX3&#10;SUADvNVmxELVBlYm93a5GnzSeGYGLu+Q9+NHusUej0H6nGyjiZJvf/yYQy7fkH35uFcegNasKrVS&#10;AGgA9D75K6vU5Zaagfv9vl1yzTeObZit+3cH+80A+HIGoJfM2ICwWbcZ2BZgmcL2KV9y1CatPJjT&#10;3eUDrLYSsEreC7TA2p53/7+BzDONVT98+9sxRngewAeALQfYPJAX/uBf/sH0i9/7V9O//ef/evrF&#10;P/m96Q/+6b8IeH8x/ckv/8P0x//+P07/+T/8yfRH/+4/jX7gM8dPTTfTnryyuDStraxOtzdipvEi&#10;L1ulAThrnieMCcA3Ys6uBtCY2bUzJ05PJ4+cGNtL57DrUs4vBcCXB5h13Zw4fGy6dP5SdXEEsDzR&#10;2sKeB3KBFyKqBG8Ab/V3bo10/97DmNNRCAYBBKC8el2RtKB5l0yg5gcAs+u6QAAM+Ghr4OTpHaGN&#10;OQcMBAFI7GPiFhCgBCRbwPes5JzrzjXjyGv3zt1YAM/zw4CW5g6w0rYDYAxn+4JQzkDVYJGffJrZ&#10;CXLn7VhyrGx9Tlm9073OuUYh9bkWeoCZF37vtN/gbceQ8jWDD3CmPloBeE4+ANd5vAtj8Cu0A44f&#10;oEZnpT7CUM7rIuv6l5fn5Of9XaYGX3+/+3xf149rztv3jOTccP4JzohS1kTRPCmTvUb0ABK5eJam&#10;0jcx6d8GjMzjp8D7M8CymACV2es84LqmLWwfYMlTOZmKZeWNOFphNHCB9XdTAbgZ9d37AqnjPg/Y&#10;nnfcwG3zeuEXMaH/xT8Th/z7o2/2L//rn03/5Zf/afqjX/5y+ov/8efT6YBNW9VK6/fCXJthtcVT&#10;TN6YtGnHXrl4aVpaXJyuLi0X24Z9L51dGlOgSiKqrqddy4zGusDrWeBdTHvtxOGjaeMuT9cux1RO&#10;Wrl6NdsCqzmibEVBAfDp42fKlI7pLOKK51jb8GGEUrC9/t29tEe195g0z6MZ/Qwaktkz1qO9a5kO&#10;scth2LC05R8xbDuWylS+P9gNCAiOfeu8YjfXgcU5pqrn3N/9sqK/7GPq3b07Pz0DPBZz23+wPz14&#10;HGXxMKB//Cjl41gp8DaQR0zuTEgBopNzRuR491jZPmVr9nKNY8q2Fc7mFqdhBWcoh3PyAUL3zZ8D&#10;FHnJW3vX+ra6XFgFGHhYBrmnlUkrAHn188rLdB6gTL3XVDZRXvtPRtcbh171dQvO4L13f4FXkld/&#10;s/ywbwPStU4spq/SxPDdfa6fKfDnfN4/nIKvU25MOQMaAEvvA4CHUeAI48KpM9P+XqyxKPmHKdtT&#10;ZcvzwMkjPMI4w7jlHa7kWjNzA5qcibTC2sBWpjGgF/syg6UGsv0CsGCO+v8Uu7oulq3BDc28QHuQ&#10;aiaPBTHKv/i9fz390R/+cvrb//Gr6bQVBcKAN9PuE6kkaGF0w6wZ8rY23Qijckppp0rGsWr/rl2v&#10;QAFRPka0nD56ajobwPX2+OfHRgTV0c+PTKePmaT8dMC5GGBeClNHESxenFYCXPs3rlwfc00Zknjm&#10;xLkoCMohbd6w8eba9mQ6Ut0/NPo9Yzn3H43BCHsB5NMIjC4iDiJjVo0ltaC0LqgB+Ny/lm+5nvLy&#10;FF9PO2l3Z2faH4xV7VVOH4phmMzM5Rw/Cmg5eQAWQAga5tU1I5hie9tMHvsBcHnaOY/EFa/NRhhd&#10;ibLbvp3zd1POO1Eyjy05ab5h3k4B/fomC8jARWgJpfdIBFw01mhLJ9l/FjYHJt1LDYJ7QwHFMkie&#10;yrq0FMso9coyaBZrgDsH4M2mFBPls5bvvrm6PrzVWLjLJ1+gBir53I8CuBOFyFlHafLEc/4Zq8s8&#10;5QAU1GHM8JPH2Z/1dwPwAG8SphwWSb63Gdd3t4JoZi8z2jVMCxjN3PXtwO75ehbbhr3CmiK47L8K&#10;wAZwBgOzLrDtq+nKpeXpb/7yr2PRXUhZY7G9ZAV5TxTELOqp28FA6rgB7ByikG8Dm58D6OZBC6zV&#10;7gXcMqObUXvNX/9eXQOzc0BbbPzdjG21jeuc67X/3bTwp3/8X6df/9VH06mAaj3m53YEcjXCLSgA&#10;aDskT5SS7hrdMiNgIqAQM8xkXjzNxL06ViY4ffzciB2+cOrcdCqMe/rYyenEoWMF2pjgtouzaxc5&#10;sk6emZbPL00rqciNvONqmPnqxeXRjWQguz7bKouRMndG8IGt8tgSCl5lKyHoHnqwF/Bl+yQ/41WE&#10;SHtYeY228Yxvqpky7o9AjTsxlbG3YXNMcN01d8LQumUAT7q1tpF7zHU8GzUUNh6snHO7uZcDTDgk&#10;r7iQRQpkZ+vOmNz9rJkmYz1wvDXDAwoQPY2wE7iO0CK0BdTfdTzZYktMD7TA4/0cbFsBIMV1N+V4&#10;Kq763oNRXkMTN8Zynuups50ovf3xDu9SBt8gKQtLo9v2EiZvT3Sb0TXM7uEQsPvZ764o7XojpERa&#10;SbpOMBOL51WEHEPxvg7HToS9g1Uw4suYoDzSraQarFIDGSiLVTl5IrgzL/Xbr/XZliKdr6ehpAJM&#10;oDPThm0BTlOhFATGVofAD0gGHXS5AbfbtWUS68cGfiCruZqxcbFsjdmVyoSmkMs8b4Ayo52XnrJe&#10;8m8paXVaW99FKbjfKCMApTyAtLrG9JOPJsyoA99PMVRaEB+8eWt7jEQRzK4tuZ4fT8iBl9CPCKbb&#10;+bm7+yMYguDrCmLiWmHAMiHMW4MCDPc7dezU9OlHH4945ROHj4/9wb6fHZ7OBbDHwsKHPv58gPj8&#10;ybM5d246l2dPHzudrSliLkw3okxMN8rhwbTZTPtV25ajCvgAGVAw6bEoBsMKH0WQ9gKc5SgAk851&#10;1NVWmPDmjfXxTZ7B4NKIE45wb8XsBVj71jO6lna+wJLly2nbJ7FEBPh3FFQBd28GtjAM4D96lnv2&#10;RjCKYBLT6hhssZLjrZSdUsB0/TwhAiSAwZQtiO5xDUABrE3i61b3WzP31P4AofBHnlYWBJAqv9BO&#10;Y3hb6fgex5oVmFl+gOr5VkLyBmJlkne/n0A1IxAeYAVaaSXvLfBGCQTAhJqnv9mIM8c5wKk2pPcw&#10;m5nW2tgRwrCTGTXehAmVRTnmwSoBm+04l0R4lWcEkMwE2jXl7eSfACrgAiEmlACLQtBVNW/dOF9A&#10;LZA2+CieDv+UD5BqAzPD3d+RV1gQ03pmvGOwMbOY0qBEyoT2fDdNKEbA7Dpm1XRzpb/Rdj66zLkG&#10;rXMdA76gb3IjQLWG60YETftw9FPqN50xnnDDBrB9LHzo0yNjTKnlMI/GPB7jSz85PPaPHwpof/1J&#10;DTiYmcunAzKM++WRE4ORAfn8l2ejBM4E9GZtFHG1NLabtzaHUPkZhJvgMmc7eqrHuwL0hbSnVwJ2&#10;XUBPUqnM7I//9jfThbSveb1vxLzXNqaczARJ+QgjNLpJHiu6v9ZqYMNS7hd6aNFywAUKzCxtB7wE&#10;nuZuADTQqh1cgxS0i5mtN1aY6FE2EXis4FuA0bPu86xneLc971ybsoTZvd6FeYttte3D3GFtoB/9&#10;zNl6h3KKxNLcGcomwMXAgPs4pq3tmCxAPd4yoKIcXPJuhSJv55SBMDGZbbEGQSNcBgNgYtcwyVaU&#10;GhOazHAQGojQgCHEhLZ7AAh+gUvAgudZGIBVwGvrwxZwbX++32bmAZh/F7wNfOV9HXMVeMZ7k5QB&#10;YH2ruqSsfL9oNIpH/DUAdlJu3yAB4jw45eVY/s41WF1zHqiZzlIpA8u8pI7JT+oOkH1LA7ibKED6&#10;86TefW+D21YCXtuF9VT8mgiprd3pdn7EbsALzMCL6R4HFMxKAGZ+EvzjAeXRABbzmjnx+CHe4y8H&#10;+x4/xGQ+OYDKVGYy2z8bUDChbY8H2ABs/+yp02HHAtGNlZVp9WYYK2YhNhMaKSwSo4njNcWrLqNT&#10;YW3lwKjaXaZCAfAtlkTYVht65bJ+59XRLDBwgZCzJsa6RTkPvBgYWxF6I5S0U43/xfIE/0V+7vMw&#10;LPPziXjjCO9w/ESQCT4241QiDA0854HUzwJCQuMZQMWa7eQCQvc2iICUEDZw29QDqGZGscYdNkrJ&#10;8gGMdneAq4w90gpY7+wE5DGnfYdrBnFc5mMIe3ofsNoqi3I5JtjNxICqf/vZc8EIppg5ABDhwQDa&#10;wNdTvyYy4PXHWN1OxGCSfcw1hPtlWRi+WV36RvvNhsWQWDd5AGGO1YW27gDyaENiLgLN1NTGrftc&#10;7zTeE5bsdisGxa761uW3s7M7mkP6ogvgdU+3bbvNKzl23jf4Fsfu7TxbSTChJcqrgW3ftTKlC7hA&#10;2UDUTFGn9p0H6AatBLh9vu/rf9DgXzCetWbCN62LaJ9aRW4Euge0zOgRqsgsTJvu3OnF6XiAayUC&#10;U5wCrTbw4U+Pjn1eaCGUzGRAtWU6H/n00GDeI5+GpXOsK2ongFuL8KytFztgrmvXV6YjR45PX8Yk&#10;v2wkUtrB3g94x46cnI4ePjECOJjAwgQ5jdYDDs9f1xxY3RhpK0K8yuwMI27PTOQO5MfCrAhAHSOL&#10;8jOBWASTieI0Jx49iFkZdsHedU9M09X1MWYXGAk70FUUlGF/vNasF7HFt0s4wjQcY7fCeuv5RuzM&#10;FL56NWb6bNwv4EtYmlADMCFv1m6gieRiAdXQw5rgTV/q3hgRZXbL7cHCzOjd26ym+9OrF6+H4rE/&#10;nGoBK+WC8SkQ32B/eM0DWsfq05aSwgzavY+ipAhTm3LOY7+Kcy7AEvo2Q1vIe19bdExqF2XA+dbf&#10;pG4A2JBJyg/4tH8pLl0/QM1LbR/4ABYgmuEl5nIztPsrMZ0LvEx4jPlVyjjyAKB3gO9+zM8sZaoe&#10;DNUb25n5D7z9fSMOPve71zkKynvawmjA6p402ACIKRrlBGp1Ng9WYJR+Dl7bTvNglhq4/cwCs3RM&#10;vQms0aL2CTaG0n4k6ExOU7JYbPqTv0rb9uOj0+Lx8yOdOxlAh32tPmCiOQz85VEm85kBasx8gUPq&#10;rEnnLk5Hvjg22s2Xz1+Ztm5uhjWrTd3sjmkvX1oeLLISIa8For+MaXtyunhuafQvP7z7aAwn3Mjz&#10;Jl+zGoLyykfZr4R9x0waOb8O0INpNwaDY+1WSLY8tAB3KwDjkdXGw/4UmBFKrJDhH8hzO7FSgP1u&#10;hF/XFYYWh3x3j7VyN0ABoDthvzwbs9W5YZJGcIERYDEw0LS5WteLqdt0dg67G2XEQcYRB7gCTLBj&#10;s+TdABOjAP4wq5PnvDNKPvIEEudNbuDdBdStkc+I535kStcaTWWCOjNoYjCOKFsgbKElsH1NaqYi&#10;6C3sBS4CViAjyMzIR48fT2++qlBDZrfJ6q7lf+qmaXOzGKy82ADEJK08WhmUohgOp+Tbz2A44JEA&#10;uIEh0o011NfdX+ZwMSdQc6RpSxv95LiUh75tgSVRGlEiz2KJYXupFYX8xRfspc70FQN0m+O+QTcP&#10;AHun82/eVBwzL7hnedLFfjd4m5mreVAAtd/msn0g9m0N6AVCz7Qk6C3UtgTeeWzn2FIjZ61e8PGR&#10;6ezRs9Pls3V86mhM6DGThT7bS8Mrrevn5JFTaQ8fH/uiqUaEVhhcnuM4+1buW1pMCrtiR3NWiW02&#10;qdpygHXy+Inp3Jkz04ljJ6JElmMex1ReqRhrDjP58IaPZ6MAfAsl0KsjADWAu27fNwGlb3TetzGn&#10;trZ0A22PHy3AX7dIAbe22t2ew3b3I/TaoRgEiDinMB9PNnObJ9iEcExWZTbeFsC6Pdve5TaXm4Ht&#10;YwfmoGPsvpd8deGZcdIILEP/mjmHmZv85CNP5mxZBPrAK3DEex0DKuBSUCwV4K2gDn3UBjhwcJkU&#10;PcB99DLnalFsSdBLsxlmwqwAzBNbM1LUUEHXXQMwCeiYjoRXHC9B30g9E1hAFP1Us3c+Hg6wZjJA&#10;7zya0ZVhPvyUMnENYIAQkIGSCdtt02YpZipvtX9bwD1QLNV2rXY2D7hQTlsDJ9p8pwTVX9crn8B+&#10;lJ4mhth4TCv+WT0ony0GljfwNoAprTK9qykw2PSrgDfNhZ8Dtll3Hsyd3CO5NgDMUzq/fAhBL0AX&#10;sDEwQXefkS5njp8d8zD/5q8/ng6bAdLSIQET55FgC/NKHR4OrmoX95q4wGZeqZFP7rPGkNhmQ9+w&#10;O0Axk3mBT2kfnz43HTl0OGUweZ05r1bGO0x54x3yEy9tTmXtdeXt+a6wrOS7RG0BoevyB3TsyvNu&#10;nzm8tbU5WBgwAISJ2s+0B947rHGrL1nXkYnytEHNJ8VsBWBA1qZeumjanZjoMckvp1mgjUkIsGGz&#10;LHBRAsBnC2CEBXgBXFnM4DG/wj8GZgJ3RBWhks98ata1dew+eXmmnwVi5xzv7u5GEURABwMbNQXI&#10;B4CRALUAhsGwaS23CcTt7CGwEiZtkBRAqt2KkZ69eD59+JaZWuapdYiePuXh/XooizZBq8ul8gVK&#10;Xu3qpimHkyAGwDYix3n3NoMfvJNCqT52+93/Skl02RxjW/XlPwCsOm2LyDnH/o+mD6ch7zsQ2+6k&#10;DnuABItCOXvon3Pzzizf1vXn/Lv3BWBOPEBsQDZQe9/5ZugG9QD/DMgLVwKos1+em2yvh/0AyjIf&#10;zbzNwpbRPKO7J0wLmCcOl6lcYZMGHljGpLqSBF0YmFAr8VUU1YioWrw8QPTlsVPj3F2rGkQ4TYuD&#10;NS1+ZvC5cMirV8w2+WX2KZabueficJZ98fGh8U6MfmcrpmBAaKgg4GJJXnLt9lZEtt7ZE9pRUsDo&#10;HmlT+3GbBz4AmZmY5ql6EEGmBDQjGsC2+xE0iUmrTbq7czcg3xoKwSwYyzHfF89dzPZqOdWSHyAB&#10;C8Gg2ZsV+/wIGImJC1RYtUxbM3bUKg6aNXs7URRpB7vPdYmy8bxz8vIM4NoORRQhA9h2msl/Pjm3&#10;F/PfvFvFwDVxgAkKgLP7b5nKDdhu+zluhtaGxDSulcMKc+i7PGC718DzEkMaJPFd9t/mvRSQ9j+z&#10;vEb2SN5ZLF5meSsB+bMCsG+/p8EoKYN7KQtteCwsYVl9w8BLEVES2BjQMGnVdXnl2xLq1BaO+tpJ&#10;fT0OeF8IImH6jv7ag3LYVrdajdUFXN9adXPQvHj9VhBJlPUr98UqSHkbxEBpX2I9/EPgbVNaWgCs&#10;pbDk4qnFwZZMW2Yt9gIMgwZMsypZBtNEaUb/GLZ35ZKBBsBpqtcbw4EFzABsLR/tYe1dzKnfWBfN&#10;iGE22iiMspr7Rn9yznFQAS/AMUF171y6cClsFsVw8tT02Sefj9hobM6MtvofIHN0UTCYksKxLwn8&#10;AGDMboww8PJoAzBQYmEA3dgIy25uBAi3x08EBp5d4MbA7qv2MNaNwkk7uNayzXESv4HhjDfSlust&#10;K8PczqsrqwMkHDeAthchADRdPzQ6IFMYnFsACXzdpjVUkePpibYmpoq5qc/ZM8N0TzkbzPMKwdZ5&#10;77WVPwBLyjDKkWvdBNjbE0IaZjECa8yamfb3nggrqdp2AEXwi3E5kICqBNa2gQt0AEZgCS7WAagS&#10;coyjXVptT1PuCJ548ICjjkViv9rcnSgO76v2LgHHXKZYLSZTJtflLzUwAQdLthndARTYegBoKIQC&#10;F/A8DHDVh8QCMlslJ9dXAY//AdSA/PRFtin/G8MbDZmMNfFOhNQ7YY4GINRoImUtc/ntKFex8KwP&#10;OeSgmba+ERneupVzL4dHHzgBk7IBXOVulm1Qu8f5EamVNABs5A/gGuUDaAXgy8Wwx04GIJfHnFQc&#10;SJxSlsu8cHZprN0j3BEYjSbyPPDaYkng/dhY37/6zegfPvTx4envfvXrseD1tcWr00qesdrexYDr&#10;5Ikwet61KjAhpvIA7qWlAP5YAHhhOn3iVC2q/fmJ6b/98X+PsrkwIpvGSoEAz3EVILMQjCMW6nn5&#10;wuW0zY8H9KbtCUMGjFsB+Wb2d8VEb6ddmcSzfHNVgATWo2l55LU3w3C7AbTILusgJVlXyVIm6+s1&#10;K4gIsRqTvDLa2RSIpohjwSAr11eHQ8zsFzzGDx4+CSAw2aOYXDG7c1xBD0CrHSt4o65vbd+Oea+t&#10;eme0qYQkClds0xizAi5rwQAB3WkYRCjonTsF3gbrz5kXyCmrVgSe0d7W9heUYpofAwHGzCIcONli&#10;NW03zqAK9SNsHEJAcyCozpejp8AzEodWBFP/ry1FxLs8tgGjNXq1h0VEvXgJmLpl9EHXzCjNygXk&#10;au+qM4B8wrmU/IGAoJtd0jFh55DkXQcKYK4+7WJooYgfvv1hPKMuhl9CClB9+5gFM1YDU/hN3vkO&#10;OLVPjV2ebTHpm5jmZW0UaEupVfBLDU7oNZCqrB3Rdufuvenm2tqIV6+ZMCmj6nPX/+75edA6Fn1G&#10;Cb5+8ybvVufvpgWgHTM/hl2Bz77+XaOBjBQ6f1ob9/S4rl3LKcVUxrwbN7envZkZfDVmKq9wR2UB&#10;NRb+/DeHxpbpfSngPf3Fl2N5zOWzl6fTh77Mc8sRcuGSJl3HoDHpz5wNcBcDCl7j7el0TO5f/c9f&#10;Tb//T39/+sN/+YfDdMeeTFntWG1rbMucxpzLymJCd8Ep2d4JYPd5hYE2+9tM3oD2Vkx1scq8hszF&#10;vYB1dxdYTdb+KPuPw2BWmILI/AAAMH5JREFUm38w3bixlaR/mjMLwMsZVs2MmmOaGc9cVxbhm9qt&#10;vR2e5CiJrbD5TvbHQtUBi/HK2oKSfYLKMcIpVWCPaRsAM1kBuNtq2AKYRYBhTcP2AFO4JUYF1HnT&#10;uUHrOUD/eXLdlnIwgYD3YCNOHR7aEeb4jUWqS7gMvC9mANIDb6nzfb+tBLRimPtdHIFCQpmoYnyf&#10;RLi1HRu0mBV7t2cXcJ2j4DBomdHFcNq29X5KRTu3TGbl5LiqPuxqD9tXrx0SKtl3H7AMkOQcBdUh&#10;lGUel/krjrqYrxSYb272Vx7KoU14/ebK1OxadVVmr3dqP69HQQuGse/d7nG/e5RDmZ1rdn77jsLg&#10;+Mp3fx2A53jBCCIg5hQCQMBl9l4Iwx769Isw36EA99ho2+rfNbSPCcsE3o8g22/TFviB/XIYXBvX&#10;MYeT9rH8Txw+ERY/PH3y0SfTZ3/3Wd61PN2LgD168DAm8K2wsDV8DgcES9NOTFrnsLLxw7/+Xx9N&#10;f/Fnfzn99V/87XQy5aiBCKvD1N+5LZ758egbHs63nN+KGQ6sI5Dj6o3pXtqqd7RlAyAhlrdy33rY&#10;GzsSDEC5G7MRaKXbtzEU01dghqSPnJkVIUzbDSDbZG/2BWBbVoGhjtiZF9n8XGb7EIThuXu6amKO&#10;UkC7e0LrioVbiG3vhhXvpmxYhoIBYOYXAAAkBsagFWr6bLRfzXDZ5rMElAALuJ1clwaQcuw6Jm8H&#10;TgOdcmA6tsLgqe02JbYoEH87BM5+s0iBOOeTALQ97O2ck499isIxVtbVwxEFtL6/EsYqBxWlZl/+&#10;wKPvF/sT7GJerFSBDiKaTECgDdzMBczK51wzHSDf2rCuVczmXPNdrYQoBUD0TmWSALRNb0oE2zqH&#10;oW2rnCaJ4PBj1hfoOs8CeylB+6OnIGVgISjXmF0z5wFWuZWzy1vp9QDtu2+iBN59HQaOmR8gLwAs&#10;h9CYQD2gA1AsKkTy5FELYh0LCGvCc04p3UQ7G7sDnMxv4Pz015+NBOBr12/G3L4wgAvIS/pp01Y9&#10;+vnR6Te//nj6Mu1ZJrM2rjaeQQK3Y0acC+ue/vLUdOHc4rQT81FABAAzocVTG364FwDc3d0fXutP&#10;fvPFYLoS3MeD6S5FIYhSwkbamyKw9CcLLRSowcllkMOYbC7PSRxFmBFAMOD2NscPM9psGkbS8BK7&#10;rybkNnBCX+kAYxQH9mU2A7F2NoXSnnvnlZETSjuadQDAfTy2yQMTAymnEPDeiznM/LNynmuYYLBS&#10;TDCCD4BAPOboionJ6WRRMWsSmckSEHVxzIO428DOed493bUEsIBq6/4G8QBYAGGfp7aZoYWsBbTP&#10;AxMgjGOAz/PA2kyMlYHaNaaqtif2e/zUQPgDD3QB9sUM2AVi7OZ5yoTy6Ty9V/JOALHPTFXGBksr&#10;HeDu8lYsN883BVJTB3kei3sWWEup1IgjDjDtbtaA887tR/Hfz/9SXqm7tjzbYLX1vq4z+99+Z3QR&#10;n4F+61J8FE3f18pIWcf5YaZHEXz4ZvrwXUz/pK/NQRYwL2jrSgALkMBmkIJ0Ku3So18cGqODDB3U&#10;xt20qt8F3TmLo517+NNj09/85UdjSRKmrrjmq0uXx6imWzFfsaeoK23S2zu7aW+uTWfOnkslF5MI&#10;nby4qBupTObd2xHyJBPh8UCfP3N+un1re4zX3NrcHBFMFy8uhcXuj+lfMRmPsDV9eIVNp6PdyVFA&#10;QMtRw4zU1RPBDvg63da/emc/P/LxcKoYy3nv3vMIOyAHxDGjHz3ihTTzBmZkZgcMMd+3w+47AQTP&#10;M9bluBLiaVV+IAZgyaJi21F47TRj8mNoTrfh2Y4pbsVBysG6xRSJydoFXdwZQhag5buA2wwXIrwA&#10;rMFpdE/134ZV8qy6AGL3Aap7gBUIBW1QAI9mk/M5Vj8AAeSd5C3ZB2AJ6EoAD8zCFjjC5Ryh7GP3&#10;A2sDbYBNHrPz73PPyPtF2sEvgZSnW/+q8E2MidH0rdaIKEAD+uFMijJpZSB5p/IoX6ehKEb3UR03&#10;w9p3v/ycsw9AnrcP1BSHpV5evyknHdBqn1s6tdaTrq0J7MdwyfHv0vQIqIG8HGyVf5er3wWQjlu5&#10;dHlcPyinSQApggJy1/cwnWM2A+6H72PlfPthWvjzP/uL6U//5L9NX3xyaLoWFjGBnBUZjMX96K8/&#10;mpaXrkx7ETTdS4th28UzFwPG5TEumOPIqgaYWWil7qELZxenWzcD3HOXkt+1aWN1I8cVm6vyAQsb&#10;rK2tDyCfM5Bh+XrYyWCCywEDwdcfrMvp8ri2J4zxhjmelwOanZiMpmlJOzWg2AmDmXCO0GJewBoB&#10;D1EOunC6a0hUk+Uvze2sS2bjFkVxL0A1LzLPbdq/w0TG6LpS0i69H8EKePf3865tpml1G22H0Y1O&#10;ErK4GiUlQKTMZyORso3JfjPHpgviV9C8uJ33YWCA13bGzFtjityA07uztT9SQMjBVVPAckbpLrob&#10;sCkf8Co3j/LeAO+9u6mPCBIWZpazMF6MoIiX47s5oThmjBvuqYMkJjlAN2jbS62+GsQA7jpFwJsO&#10;WD1T5Jh8biaItgStgQygAA5oDdwBOkCOoPZUOW/eYl3OPIEWGEnk1NMhyMOhlDTa+klCU2s20CqL&#10;EWGUgDyZyRjf+wco8zxlU+3SA/aTr20nIGkANYhfYb2vq19ZwsIjQCOgffb0q5TnTeSFUgyQzTYS&#10;5V991fwDFEbFOfe75On9kvc140veqc1sX73ZtrVg63n1W/kkv5jPX717Fxb/Lmb3t9PCJ7/5PObo&#10;58MEZILqiz2cNi9WwRZmehTeqBvpQpgU0/Cuam9hkrGgWI6ZtRiIIJ+I+axrqKOYtE0xw4PsYx6O&#10;Hu+Qlzx06zjP5GSG6rIRi2wUjS0T2PA4ZjCTWGyyaxIzjHARMizjZ3OS3IsJLsIKC/nJw7MY8+xl&#10;TJwxmXvK9DwVDtC1/GZ1jWHl/TuPp/t3IzT5Qb0C/60R9mk+6xprK7a6B0KINVZOAwcEc4yhiEsx&#10;53Pvtexb91ectrhqzzG9jRfu1f6135n3GFkbXX1wlGHUhzHZAZKlwVllLO04H/OfCa6feH1teyiB&#10;N68jyJgioK52JEcO8zQCkefMUmEJFHnUoPryND98VAP5RWgBMKWnb1rARycx4Ftp6ojrVqdmnTRr&#10;5Dcfqs3bQJaadRrUDRTXCDOwNbMMAAVgzrXwdt8sy6Hbzvb1odtnPfintt1Wdx3Lf5N3mBCvu7PK&#10;O94zQBYgAEs5muG8136B5N0INpGcAyRmPbO5TWgW2d3Ih+6vR2Fh16ueOZ3kc8C46sA75NXvcXxQ&#10;T8XyZXZzElZEmudbAXQewjrHxH+pN8pQWgCajjgak8WlzQqsWAKY7J87E3bNVj+tfX22ADpMxpyz&#10;79525LgHSOVLMXgHoWRaHk87+fNPDw+lYJUDYNIude9uWMZMGz2gXoQTU9m+YAnBEYI8zL7xJBVm&#10;Jg7taEwBvKN9yCTM/l7M9Vu3bgXcAddMg48BABF+71Ee7+yFwKwptLoSayFNhJvXbk0W/t7ZMkSv&#10;VnAQqEFxACzFYaSPUT6ODXTofaAGYKAWWuneHqcLwO7xDd79IG3XMd9zlFsHl1AsWHgMMMk5I7IM&#10;hDc9jC2G5RCr5sL2ZGkYY6eZ9ZxZw6H1sLpdKlKpHEJMcZPI8aSai5rFMqacIcgRFPXXfcZAbAvI&#10;QC1aTRIZpv+aA60GGRRrEcZ5AEsteIRWIswFEO1EAm9SuAINILsHiJ+HnTh4ALKdZ95DSQM1QGNm&#10;5a1mQOoj5QbkYVLnfqORin2VASMLiigT1TsxYIMDQFt5OOZd1g5+/yHf8Q0Tt4YPap+3N/xplKRF&#10;zfZjqel6LPZ9Od4hX3lRRM3CvVVXvl+qequuN+DlCPOe8rSXP0H9eVYZ3c+qUR+2wMuKWQA4iUCN&#10;0MIkgMOO2nBA6RhopU8//uKngAumoy3ge9516/PKwyCJHobYKyBoAxJWbENYTTfqmndQIK65B5tL&#10;lIK8vaOVCOCN1RRybzGV/tQDFgbmx/n5+3fvRUua6oVjKIyVc0DiPd4tz9ENpCmQdj+TdvlyOZ5s&#10;18K42NAY4sGYAWCDF9P2aCXKBSvrv+aYA2BjgSkTwjUcRtlndru2mqYAs9v7rGPEAmhlot6UsYdR&#10;jvWUcoxxnzx+EeB9NfZ72ZgRJ518fbOV/t2LfU3OVv2nTDxdVE8jCGWSaj/a6toxTA847GM2gHHN&#10;Vl12V1R7vYWEYmN1TZAABiAaiA3k+TQEL1vXW5jd558AqnOOtXcJKuEnnEAFrN6jTM2y3m1f/QLt&#10;+N/ZEuZ2mvmeBsrIL/k3UJWny9LlcZ99wC5wRamkfWnrXiCjBHiXmdQ80Exq3YtiuSlJAHetBye0&#10;Uvi5wug6KsukWLcCYSgLoAZcqbvphIy+GMTk3/k36p214d8tYEpCC8TARpMTpB4EQOBtAch9QE3w&#10;+xmC2OeBAsM9jfAAmNTmIabVZm2mJrCEFSgxs3d6njAbtmhgAyVy5Ivj490Uw+K5pTBj2CYCLuLJ&#10;NDnigwmXBCwCCAzxu3cnwLZAdX64H4yBKRxl9+75wRq+w3ErK+1Us2hYPf9JhOYBj260fM9woe3L&#10;jBbvDJAY1tC9N9H82vqrEXQd9CobSwDB6PaJteBe36j9u71RI57MGKKeu078B91Vwzk3+ye83sAr&#10;Ou6TKFHebAzMrL19u0xbM6mwGHSHYQuCxvTjZQfk+WaGcjWYG4zOAQDFA7Td9h31l3pgtlMkLBnW&#10;gGlxmHWEDDAIpe6QBm+zSO8TXgJNmAl3By40qBwDmm6gfr/yAeZBU6gmBXDeVtkBvsHrnNSKpUDA&#10;u1yWgvc4B7hkou9z/BPbpWkAQAfD/wpgANpAY05zem5t51/lvwCw8/KXOt/+Nu/uuqk8y8wusAoo&#10;KTPaO2phceY5D7fBETVLiu9TBxQUFpbGYIaVCDAgM4m/DFBsmbiAKxF099liSOAWFglUwOUcAAzB&#10;DLi6T7ZNwm5zElZ5tHltK3/XHAM3EJus3cLUx4+cGuatdqi1iy8tLo9jgj/apTF3eZeZdS2cfjTn&#10;Bga2vpCAARWpIjCfslIkDWKjsACGteCcsr/2MzgWUsHPnz4NeLYCvr0xBSlTGWixaZvEgAnAD+8L&#10;LDHiifKokUcvorUNR9Nd5V7jdtULz/TGWszUAFm9KJf605yQRqBH6qXn22I6Aw8TGXiFVzKzDQV8&#10;/PjRUBDLaWdfvLAcltweJrQABKYZpxAWJuRWUfCMqWVqoLw2aL51BuJWOsDdgPEtGE9bXLtZOWyN&#10;mdXeJJhSA7aF2HGzEaGVsFGzkGtSM1WDyP3+pX9KeSgD77AyNAO11YCFlN015SboZvvg3eb0eflK&#10;FxR2ZAbXu72vAeT9rAH7333/Y8psJsiYsMIkZ+XEis4DW0/nql1NSep6rHhwnviqB0lX0fc//Hak&#10;PvfDj38/zqsHdSOJBqtILp7r6kobwSkpl29rILNWukfFd7qOhRdEUJkd8ozZMbRpj5+aPhlzWB0e&#10;KyYMMzPMZMgf05mQETZCR/AxFjPYvvsAEECaTefNVWDFeEDvnGeAd4B2pihWw37MZ3l53j3YSVpd&#10;qal0nDPs0DnMoDuHADPvdqK5rc5/LyDS7eI682N9c2taiWm7n7arNhOgS4STIDTbDO3tx8YUehrw&#10;GqhPCRB8ZqpnOXikbidqH6pYQk/YeHd171j8zGyM9/fTVrsPFDUdj1hoz3vWNzKVxywbAWo7qADW&#10;PgYGYk7DVlLe5WcOkyp5qn8WjDqmEMz8CBBA5OeL/BmBA9ny5PpOAg8EystTPczOJAAhHA2Qwdb5&#10;Hu/q/k7mOQGuqU0LwIRdIpyEvkHZ22ahEtoDlm6wAy4lC0wA/BDjJ91LWZXfOSDr5pB8rWjxPELP&#10;GhhMPY4Nh6weDx5rSmr07aYM454Z6LE2BmN6qw/XOYfGouEffFuVs7fA/V3A9813+daA+6s8q8z1&#10;jcXU7pOA1P0N4H8oeU592B/1NQOs8iuXcpBFMuq/A61/Rp7rP1b/+oIACaAVLGHGDNO+Hv700CTA&#10;41KYFisBFzOuzWJCB8DdFm1Wcw6TYRBAc97z2BrQtYs9i2mBD6tL2rmA7R7mtGPAZor3PFj9ngZ1&#10;t7MNPABezhaCrf9Ue/R+zEZrEplC5uq1lWkjYNOFVQx9EBdcgHs6gNUavn+yH67CnJP8aID3LvkC&#10;8FAGAVMrABU9untidTAxtUnFUu/fM0gg3x9F0p5eAym2tlJ3zObBqjMnVOqwQaze93bvjUT5lCd4&#10;cwBKWcQuAzlzWr2wIAxob+AICDFjCQbznb7Jdyqrb7c1Q4jv9M2+neC4jzB5z9jPvR2XbFtmZVg0&#10;wttsKzVQpQbwPFAJumsE3b7rvaVsvAdoDd1jUiu3Y0zkHtflC8wjz5itZQ0ctAtr8TndPvXvfBPA&#10;9j+1BZAfw4hdBw3m9vJaIgYQD0AZECd9+D4M/H2B2PW+p/cl4MW2PwdtJ9c80yBXb75NOWuq3PK8&#10;q3v/irImL/aV3bf5l/YHgE2wjoWBV9SVEMezJ86NAQzDrE46EXO5HV5YFaAASwLSBq/zvQVIHmog&#10;dd29nncewHVBOT4wZ2uqG+DVFgRQzxXj1ogjx+6TVgykiNnYXtIGpfjprfWAbOXmAAshuMMbnR/a&#10;/ZrAZ780ds05pcKanW2FM1IKNJ7rzUoq0j2udSIE7hMa6J1ABYBG+Dx+pD/ZLJTlZPM+SqdYOHWZ&#10;7+VVxriA/yQAkYBZPpLrrX3bPPcdrZ2VV56aFJiMkGOIZiz7g0VnP56QEG7f75t8m3O2LfR9TWJV&#10;8JJqS2tX29d9IugCkAgkoLYQt1Aqh/2fg3gIbMrhvNTAts9a8A3AKjF9+7kGL3DbDm/6K+3eKJE8&#10;a0G4589rul7fC7i+qQFqC+iS8+rSvmvu7XuUz/sOAByg5jsw8PtZAj6s3KD9eZoHbae+9sMPfz+A&#10;/E3yfpN3DTZPmZVJuf1rcuZYsu/f+zf+U8vAAuCKljo+Y9+VK9djSp8ZoZBMaEPxmGYApe0LaIDE&#10;xAW0ZmPXtXWB13VmMCbFzO4TNQXA3VZ2r/vkjXUpCmAH7GZpoPVOYGVee0+b3M5hHV5ogGhgEOgR&#10;prljKtXypA5NzrGVayqCEBN4FaByVAjNrFLkA4Db20IdA+Y9qyBujn0VqwLdKw/vGwojwPGMY0Iv&#10;H2Yp51SVURsWkJ/m/gou6WeMUnry+OVgXOBlejOBsQpgD6di8uBx9i7vpTwoDPvK5Dv8XN+mfA1e&#10;7Tv7DQLX3KuM7vWsb2/BmQd1f2crLPNWcYpVaCEzusbu6vIAOu8i6N5L+IEWIBt4DdIGsfJ4psHd&#10;98vDfT8xbNIQ7pTP/a457vdgYBO4c6YBk0ETz55pC9cSMRi12Zdl0QBtYKs3+8A5AJrr7vP+/o5W&#10;SvLHwN8kffghAB1A/H9BOg/UAdYZG9v3rV0Xo15m3y2N42yV1T9oEPsX/rVt/y9b/2YBWIF46fyl&#10;AV6MLIbZ3FOirzAvsAjyOJU28GIApbsI4DBpAxcrY0ygZN4CKjA7B8RY1L32XbuT8645B5gNdGAG&#10;avk029t3HyXgHnl51r2ikZrRgM+0qTeu3ZwexrS0xKaYV0y6//DRqAAJeJnATGEVJfmZrjFri0FT&#10;7rzTdDa6dIDIeQmAvBOI9DNbQsW7uz3cLO5eIC4vsgnk6j7PShQK01j7d1mbPlsg3twor7PnnDMo&#10;QoRZt8HlKx8/WLtPN9pY+tR33o+SmjFus5xjSqwBL/lm5R9MOyK1ynSTJ5Dbb6FxTr9vm8/GQfO8&#10;iv399juOn++GkvCezVg2zaQEsvfd08k5AAZKwABSzyszkPY1oZCtgEyLY58p7VuY256zrvKrF2lP&#10;6urJ9WH+jiVJA5Bc9x0NVoLfQAU+YFUX2p/2v09ZbD2nzPPs+/8D4D6Wl//Rysn3qCP7/pVyvp+V&#10;u8s+mi/55gZyH0u+Z+FkTGbxxqdPnp6OHT42nYs5fXXp6rR8/vJ04otj06cffTKdThv26GdHakRS&#10;mNnMkLozzCMtQkhbGIgxJlC1mTycXwG+c8xl0Ux7gBHhZBZiGsDE1AApH8zrWUpAmxdgpQa7fc9T&#10;KqMPdaPmeTIoHniMo9VHeyeMyYze3U7bdv/hmKvq2RMsx8m1MS1fraVOaomSF+MHMxMrVDJt1Jni&#10;UA4gokh4nXe2dqYHaYvezX3yvpV31P0Vg21fyKW2qS0lAIwjv1tbQ+PXu8rBVmDmvOIdjvXie1Y3&#10;cvwkZX2U55nPgH5/5DPaw8nX8i2ArHlAwKX97Gs7XjeII3VBeTWQbVsQGqj6pk0d++BhyvSWRxZA&#10;DHwvBuM8Uk6CRnDMTikZJWXbIYCEsJmzGaaFEhidB1znm22kBjPQSoBZbV2srdtGVwyPsbx0/9QU&#10;OwY6+O5uHnAONmtSSNYp9m6muG91bSgT5fPu2dZ53zXKnGOAnAfsPwTikQLgbxucM4D2PfOAnX/G&#10;saSMytXWxyhX3j3qbmyZ9q5xoMVUf2+GTAqOU66sLRae/zgYePHchelcAHxx8dJ06IsjMZnDxmHh&#10;M0dPTl/GrP78o4+nv/nzX03HPj00Hf/8+BjkAFgW0F7V7xjhBq5xLoBl6lafbU2TA4wYVZfRoc+O&#10;Dg+09rHhdtYowm4NesyMXZuRgcexvB0DOoXAxPYuzjXRQRubNUkbRhEWaD0jARf7d/ZH18/rfPwr&#10;GuvZ0+nJw/tRHAbU706PstXVpCLKg/lqsJ/8N/LuViLKy2K4HTbVB7yXJDb71gjrLPO2Ay94gXvE&#10;kWOgc7xzW8x1eb39BIkGpTyAGhsXs2NupnsUQEDLEhjLx8wATWGOpWbWRUbdGiY4s7YieWJaxczV&#10;Nl3NtXupD0zFycaZpX4A1/vGNwN12uwEyiJrz19SBMVwznkeSBxTEMMMf17XKAQJUAkg4WyGJfiD&#10;UXIe+JXBsWuEucFLmAHWlkC7p1iWo6r6RXWF6RsFXvsCH5w38EF/sTJQNN7RSkRSVvkqi2PXABZ4&#10;saz0bcrgf7gH6JTNfoNOOZVJ2ebP+9YGtuSa1N/vnp+zsOScPPs5+1Ln2+e/+/63YeBvIyMsQ445&#10;Yatl3mNm30AxsR4WCKQ+TTMomkhOOhrgfvbrT8bKCeZ1NiH79bCy1RcMYuBs0QeJCThX9rNP0Nsp&#10;BVxAydQGuPYw6yIi8Nga6JmlQKmd22azfCT7gOQ5eboO/N5hX56LZy8FKDFTw7oA7IMIqMgn8yF/&#10;FU32/utoOB35tPyLAPjB/vTiufGXYYl3GIKjhnbDxC8HGCkX4MW6WF9ZKRUhnljUOztscgAzAG8Q&#10;a2oweeUhYV4glgCnzVKJ8DgndbsW+wmUAF5KQP1SAI4BufuFh0mb7yS8awHzDZOzx/IguEAHWBxB&#10;nZwf+Wcf63vW+zEQEADSUC55fwMWUHvfVhr3zUAtNTAJYguxbQPSPgA1OIHKvuS9zjVA6lkshJXd&#10;U4C1rSAJeVW/bD/X+VI28gYU3y6vfq+8JaYzAGgXA0D3pXaZu6yOG1QNMsDqcw02W/d7Xx83CPtY&#10;eea3nXff0+/zbu9RXt9h9Ulyxm9i+RlT3io3EPsOVpy0QAhFFZ05dTbMWeN0L4WBP/u7T6cjnx0e&#10;6xeZueLG8kpM7QtDkLVFCRFBJVzXAzLA0k8MuEALZJxWujUw8WDlAFW7jqksH2zdjjEgsZVPm64A&#10;BOD2mc6A7Dmg6nPMQKYzgSScAEIoaVvJT1LBnBvPn4SB7t+ZvnprWBq2MeuDOZbDcmMFfdFKJpKr&#10;ebCwfwdWPAzTYUnT0GqLNhj0zwIV59N8ndgfyi35UXiYk6nM+w2wQKQdq01rCzy23vHoYbGtfLTB&#10;y3TezzsC+vtiup+PH2uAARYCJCAl0IDKrCQUWAngCHgzVbP+8Njn3e4xcgdgCvwpZ8qgLTvvCR7d&#10;UDnG5K4DN0GTv+fmQTjqewYw+5J7lNN5zymj6y28LcwFujKXMa/ACaCVRrdVWLhCGwG83il/ZVMX&#10;ngcQqcE1psDJfrMvADBXJaBo4M6D9efpHwKf/VZG8ujkPteBtu+zdd57JPWhHtRtP+/dPNJDYeZ7&#10;rJipm1QgUCubYWar09xnuwCwBglcSWJOn48JfcGA/BOnprMBtZE0l2JeW4YRaDAiYLUXGcBOpW3c&#10;TAnAwItF3S9U8miYGHtiI0JIAF2/KXAjLLUcNgV6wGRqex6A3IPNHTNj2yPtPlsjdcYEdBE2QglQ&#10;WNg+DQvMjuuDv44ZbO6sc2HpCtgYsa1v9L3p5+T101c7G0QgJDHv/OZdfoaJ1J6+GqCTr7akdwGd&#10;IYyANobwJfEmM53LAVbdSQAsdvnCBRZDBZywGDxvv7u0yjttGpz9APjxMJu3Ni3QVk6wNqkpDN8t&#10;Am0nQLz/8NHo/9bPDSRA2WYuQWngeRfHHSVBAVFGRugAhwggnmV1IsmHIMlDXvJoobPvumPCZ/xq&#10;C+u80Lag9nPA1AIOvA16qa6XuQqcWBZQD8ALtAVex4YIzj9P+JWJYvDuNomVz3sHqAAwZSMPb/K+&#10;AWKgznnP23rup7ZwUgNvPD877ndK/ayy+N4uk3c7r/76PtftU2LqcHRv5r/7X6675nldYs9DJvw2&#10;Fg94FQC/zLblWdPHN1BGC0sXLk/nmM6nzk0nwrbAe9H6wGFdwD6cdvHxYwC4OBj0zOnFwbSW4hQr&#10;bEEwAf8vxNyGJZi92qZWRrAMi9UYTF8DEExmXTKcNFZfMMjfygzbAfZu8thc3xr3Xw/bO8ebbKs9&#10;qjzetXGr8tC9w2mErQSQA20zGeE0WF0ElWFvxq/uRlhPHPt8urx4NuXeHW1jo3MsFk3DMb0f3C/2&#10;BUDvYR5bQe9Z2pTe06anSsRmzDZtUApJNJDwxzZ9R9dPytnby5evjSlcpGsBHmeViehGH/b6Rp7Z&#10;HQDjmKoJ6p7mnbRwmDn1WnlWxJZxzMqlTBh8ZeXGWJLGZAnXrq381CdO2WBIjO/clStXR99zB73w&#10;PhfzYgKg1R7l+a3gfsJXwKquG21TgyKYuO43+R4F4H4jawig0EDCSICBuYW2rv1uxFbPpfXh2x/H&#10;8xWzDAwYXNua0B+Y0A1g0V8NYODsd0mOgda5BhdQ8hZLQMyb7F5lcr/UwOx8OKlGyr39DVXWA1Z2&#10;n219y0FzwXud7zL0tutAudsakSelQ0naArXrr9Os+xrJ5PzbyLcBOv4n8A6rMtdsFy4FMLqOrkfA&#10;zJyhK8mkcEa8YE0JIG3FImM+TCvaSTD//WjzFymMeGATsjf7GpBgsrnV6+sjcP9K8lxKO5vAiSZa&#10;Xr4SRl2cro75k7fGIHhMzzl0d/fumJJVWo+Jb0IA0+MQSt5mQmh2D4LJLPIhAAyEzcJYlbkIwCJz&#10;zuddp04eT5nOTzt5/8sonLf6NR+/GKY4SwDrGyAhPpqAa5cqL4XQZq8KxigmI+Mo2tjcGfGwJmAz&#10;c8Z6FM5w7uk+4gmnmLbCoDth5IDwZvJ2zawbzlMSYqjFWFvn937MbHXJrMfIEsb0fs0MTRILzolS&#10;q/HMaX+n6UF57obtDQLZv1vdQ76ftaA+fI+81GEzsfoCUMrId7WpbcZDTj3XyuQ9GNhuZYGeeM4s&#10;FbacSrqUbNu8BQoCS3Al+RBMAusaQcfcIrp6OtZ37zmRKjXzVtxxDSbogP9ifeDT/j2Yh6uB7Lqy&#10;e+8AY857b1+fB517lMc1yTXBFbqKvpndr9zO2+/8HDfLe3eDu6/1/vz9+oMBlzUkz64fz9pvS0ld&#10;ScqnnJQwcLesS8A8upGuhAWr79e6Q6vT2ZOnxyTvRv0wWdvzC5hXLwt1LC+wgH6jc6z/YzlQprfV&#10;/QiUrRXPmcNWqcfWxu5aRZCwGOK3tlZT5uyGcYyzrbG+q2FzHmczXtQY2x5Pa9ieNh/QABXh64Y8&#10;0A62mYHYBwIwNuaYcj+BNYsHNn0S4X/2JAB/+T55FwAoKYppNBFS5u7HxVyEXx5Wrseg2oeSygbQ&#10;7QCHF9jUKj2vlbmslqOUzCGt62PPuGYADWMzVY0QWg/La0+/DLMZojg83Ple7Xr91L4X2CgO3wa0&#10;EqBK3aXWyke/O/+ENXhp6FZi6kY9AfX7CIv6aZ+BcwQEcCVdNPwB9x+arbFGcfVIG2CrSQKY2iKx&#10;eLDNiMH5giGxmX3bEj5C2MLqGLAk+4Dj3mJb7IwFDwCMgRu0jgvIZQ18FavK6ga1LaVg26Bt5TMP&#10;oHkAKo98lM+5efA1gPX59nPA9+Nv//fvBGX01j39/HyaP+971QMA23fe8+q+28HKq0nUwPUNnkEY&#10;7mM5+K/thZYWTOsqiEMs9MkjFic7NhYi400FXMxrxg5tWwPezdBRYY26WG7nHiOTjofdTg/h0897&#10;9nRYLgJP2wORVfE4TBSOqeDa+jqm3goDVWCEe0zxap5mqyUwK/WNPokAjUEJM4HDRLYEsj+k2YZQ&#10;AjBh917MhX2c01co4un16/fJQ3xygPToVZSGYYGUSQ0ztCCavl2gkX5iPyBO+TEvZwnw0pjdbjSo&#10;G3DLHH0zAAywgGqmQuGH7sG8Ncskp1AAmdRLmWJiPgkMTHGoJ++3r52Mgds30B5yZW6nHxY2xvpN&#10;lInv9rMbyI7VGfDa9rXW9gSRcDGTR1/kVwUAJjIQHYATc2KNaqM6tuVssgU25i0BBCbbZifbFmQC&#10;qemD2T1XZnTlaYt5JfnLs69RlAQcYGuK1TKl+z3eCTDA4VyzawPPvm/trfubCW0H6HLt/QDwAbC1&#10;hzuf+bzG/bNr8/n2fn+75JuB0XuUS/2qc0qSBUS+nHOvss8rmKEA84xE7sk8HCyYftVC3AYwAPDS&#10;uYsxe9emq2EiQwoFVphKB0NdOHd5dN1gVhOXC2yw7Mnnn34xffrxZzl/ZTA0BhYZpFAa3qPDHQAj&#10;RM2St25xVNUKeUuXl2NSXxuM1+2z7hrynEQICR6g+gACKW8fIj/7rZUsPsaZxKmkHYlx9aWJIjIQ&#10;u1cYsPLAfhgTkzFNJZ5zqxR4p3coL0UETMwYFV7RXRX5xCSu1Rp2Rt7GiWImAD5/YWk6nDrF0kB+&#10;596DaeXG+gAv5gLqMZF6gIt9WRosEXODqQeWSisjdcK64dRjJQAty6EBzCqyVX4MrB486zu6CaDe&#10;JHXZ7DwccvlO31ashS0/TM9eqKvHM1BwBmEEjj+mtfaeMayErIItpGJL3uOD0UfyJIT2CeEQxJlw&#10;ChyRrzmYO0yTKe0cQM97oOVffd2zvue0lc2a8f5DMalvaBA3eDAmYAJFAxv4+nqnBm/vG0r44ce0&#10;l3Mfh5b7nR9gzD3AK29Ac74B7Hwnxw3czle51QcZUiZ1rm76uvNSl8W1riffxmklSIVPh9xTxgvX&#10;0i41gfvqNfNDL4828L1oct7T9bSnSrtvD9bFVsCLmbWzCJ2Fx86fPT9WVjDFKtPOqBkRTqaGtUrA&#10;q1ecRBU1Q6AAgrd1IyyLWbVpAYTZaEV79xDaNo0xBUEDVPu2zU4SBne9zEXbCENMPd5fTqQRYxym&#10;3NdPmnuMoPk6lfH0xeu8/+no1gJkws8E1Q+rn9VQPesRCcmkXJRfNwuNKRFw7d0bAZIFrrWBgRiA&#10;gdOCV5s5P+acDlDXwuzMZudc0xY2e4c+ZU0HzRLdeVeXr/8EsrYC1Ie6ZSkALsbtrX/EivCPsPRz&#10;zrn84FaW6lHdUIA0uLqi8IBavr6jgz18lwHtJq87AHUxYLVTAQyofxyKkNUBcMALYJUOQNteaMLb&#10;Au98A9xzvcYSxVBtYox4AF4J+2JrFo5nObs+fAeUBZI6V6zfAACkBizANLsBveudvpuZypI8XsUy&#10;eP76zRi44NkG5c/zdtzPVT4F9n7Gtp8BxHtRpLbuB9TdWFp9rPzdv95l7X8iaEVU1vff/3YM3jC/&#10;G4XuPy5cv2rWjbQrw3brMV/v5QFr3FaQ/fOYthGssMyJE0Yj3RgeYlv9x8w9078a/cMctpKg1RWu&#10;LVsF/3ry5DE1HtiEAUujjUnYmICE0VY7V2KOE2IJiMsUTJshrIl5tPMIOyApPCYhlM1QDXZCSTid&#10;xzwAoB15ldMtAm8e3xczTY4FzfaoffooAkSQOKTuBvDYWhprA2Vb42BTHzGLCW0/71mCLD4YmAHT&#10;rJIGLxgP/PJFKvz527Tpa2aNHWZ1gA5ozOACogCX6vd27HsplCd5L4b2L1gTuu6AFogxrnuBFgur&#10;T9fk/Q3GmgEWkP1oykD90NrqpVlZojC1w1pJqstmM+eBeD4RSG1XrKdO1M3okhse7DK1CaDn5cPE&#10;lQizY8LaAHZOu7aBwQLwTveVh/uAzSkF71WGNps93+V0n3wAok1dILJ132gWvA0wvw1L/xBA/Bjm&#10;y7707fcBo5kevyvnWJfX8w3Y3reVvMu7bSX3N5jte6/9ZlLfRsGzNF6+NNbX5PKcoPeHPLWCsm/d&#10;KKSwmSYTuaTYHj9+m6YUhf5kep66Uf8LJmDjTdZ+ZRI/0l57bK2dB0NjtCf2csxcs00AGMYYXuEI&#10;4+0tU8GY5mYz5rOJ7ixgJqDj4gDxxcUL4zolYeYPQrd/pwY/YHKr+VEe3q9bCpiN5WXWAm8PlCDU&#10;2oI8qcAJpG06AynhY/Iqt/Jiedc9Y+V/3msmM03f8yw7xojMYG1T1+6ngu/y9A7Aijp6Fk0psEF7&#10;9uGofGC9GdDYF9TvvHPd5qUAAFbk1Itn1TcsIAO42vEEgICnPuw3MMc8V35q7mUFaQKwICTPu58y&#10;kzwPwJ5lRagviu+rMGYvjwLE6gaQm9WbeW1b8ak319ShawQYIBoYDcRa35e5y3nFi1vOJyxcLN3d&#10;PrN2ap4pM7BA3MxsX57MdcLeALDt/N3nngbsDzFr25EEKO5twHiHY0Br8Lq3j7//IYD7kG/4qgAs&#10;ASsgA+88kN99UwrFuxugDWLJ/ryysJWUv7/Bc11WYPdNBcxaW/nB/echj/tD7jgGu73PUgNo0/UM&#10;eYzsCJHl5bdSyO5u8BDZch/AL1w1/enqrTF5+sMI34M8bPEvbMzENU/z2k1zGJenWPvMXM1AXBO0&#10;iY4inKKXmHIGNFwczAu0jm2bgQkh5wv27XabEEsrEhLEBitGca9jQs/DCoS91i7gYmICh0HaJLR1&#10;HahttaPt01b6LVUOluxuHGbtDe/fuD20n7axNiqzl5PJPmC6H0hd9wMAVwVTBPadw0bW+TGXM9Md&#10;8xqwMcb7mos654AU+/o+QHZOAsyRAsqOodb3i4k7souJr97kAcDqT/14Xp2+1UbN+8zY2SY0gDLB&#10;G8TNzJJ6kdQjy6abJpQ2ASWEzaSAbB8AbRtYBjUQPk0GpjYhZBoyBT3DfHav7XwACBDIt5UDoZdv&#10;d9M5Dwx9TwO+QQQc8+xYID1wUnVqAMnH8xi8GD6AHVPkfBhMDMwAbP+H31Y+npHsd1nmgQq8nbyj&#10;y+Z+g0qYxF0Oz3Fith8BA7948S5gzD+OrHVTgQyx8LAvmSJjCOLN2w+DebdCJHoyCthfTQtWIzQB&#10;+fWl69Pq1dVp/XrMszDS2kqAF+bcTLoVkK6tmLPZYmOYg/BYKFtw/24Eiwls4IEuIyxhqU1m9up0&#10;9vSZAPfaUAjNFsIldVERQG03wmhlBYAl2ATSvbaOm62AEUAJJoFsoQRi1whfm9RSC64+1eHpHgxZ&#10;Gg4wmSerGI3yCJCZz8CoUlWgiqL93Cs9NBv/E3HTmExb3ARsd0dl0qIqHwNv396bDdGrQfza0CZj&#10;BzYgZFW0N9l3qROpgQjAotYAFws3mJvB3SfJr5VAm9G2usEAkrXiu9WPesC0WNY+sFJ4LBUOs9HG&#10;j8C1z4HANUgByNZxA4qQVjuOcsSW5SUezrrUAYXpmWZwCTAl5z2rSxGoAdc5qZkbKLTBtQG9t0Hg&#10;fAO2QdsgmU8NJvd4rsJmBUz4T7FUZu31t7EiPnxX7Gu5ksHK34dV31dUlCQ/720lIF/bTl0382UB&#10;cN/SeZTTS6DJtwPAZOnp0zSt8o+Vw7Xvf/jfuff9kL0mix9+/D/jfg7D9x/UuUkKNfH4MV5PC2eP&#10;n52kU0dOTdcuXZ+uXrDEaNq2ooVurE7bYeGNAHE97Hdj1sXB3GXqGjDw/OmzHAub1A1TjLx5a2MA&#10;2rEVFpy7tnxteKfXbm5WUMiFK8PDfTMK444VEfZiJiaZrM5yJAQRuLvdPPqi0+4GUIKHNWwJIrA6&#10;tiWcbRY227jGUbaO2SLkTGhtD/vAykuMga+H2dqh4h6A3hG+mH0/3VIa1rA1sffz5/pSX0UAwzL5&#10;ASobo9Oet1M/FA1PPBAtphmhG+gni2MoLE0WU83W1LySa0A6GHoGXsC1D9Ce7+usFPvz5rg85Hfz&#10;Rhg6ClPzATgpN+8HVvXTprK6UX/qC2h5OUeUUlIzjW0DkJD2fjMPJmv2qK6mmpzcPQQbYAHUcQOV&#10;YDORm1UBVXPNeYBr5vMsgHuGwmgwNkg6uSbNn2sAS57RnvZvWtnyevunyvE6ZrWFw4D327FkSbXx&#10;lZdpPs+29hvI3tPnbPu9rYTch4XHO5IX5caqI3eWrt3cDGkFjBx2rBhABlDmcjfzePvJluNyeP2Q&#10;uopi2zNBxfPp/wK1fH/Gay5z4gAAAABJRU5ErkJggg=="/>
  <p:tag name="ISPRING_PRESENTERDATA_1" val="VsWpIFRo4buLIFBoxrDhu6NuZw==|R2nDoW8gdmnDqm4gVGnhur9uZyBBbmg=|dnV0aGlwaHVvbmcxOTgxQGdtYWlsLmNvbQ==||ezQwQjQxMzU5LUFENDMtNDM0QS05RDQzLTdBQzA3QTIyQTIwRH0=||SVNQUklOR19QUkVTRU5URVJfUEhPVE9fMQ==|MA==|||MDc5MzIxNDQ3OA=="/>
  <p:tag name="ISPRING_ULTRA_SCORM_COURCE_TITLE" val="baigiang"/>
  <p:tag name="ISPRING_PRESENTATION_TITLE" val="baigiang"/>
  <p:tag name="ISPRING_RESOURCE_FOLDER" val="D:\Vũ Thị Phượng\thumucnguon\ppt"/>
  <p:tag name="ISPRING_PRESENTATION_PATH" val="D:\Vũ Thị Phượng\thumucnguon\ppt.pptx"/>
  <p:tag name="ISPRING_SCREEN_RECS_UPDATED" val="D:\Vũ Thị Phượng\thumucnguon\ppt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hrHZTPoyzzw4FAABxEwAAHQAAAHVuaXZlcnNhbC9jb21tb25fbWVzc2FnZXMubG5nrVhfb9s2EH8v0O9ACCiwAV3aDmgxDIkLWmJiIbLkSnT+bBgERmJsIpLoSZTT7GmfZk/7BHvZwz7J9kl2pGTXbhtISgLYhkj5fne8u98dycP3H/MMrXlZCVkcWW8OXluIF4lMRbE4sub0+LsfLFQpVqQskwU/sgppofej588OM1Ysarbg8Pz8GUKHOa8qGFYjPfo0RiI9smbj2A6mM+xfxl5wEsRj98Qa2TJfseIOeXIhv/n+3buPb96++/bwVSvXByaaYs/bB0IG6e3rHkA+DQMvBjTixT65oNZI/w6TC+bUc31ijdqHYdKzkJxZI/3rBvOoU3YehsSnceS5DondKPYDavzhEUoca3Qpa7Rka46URGvBb5FacoilEiVHVSZS8yKRMFHUvEuZE0yx68chiWjo2tQNfGsUybK8e2lgWa2WsgR1FUpFxa4ynhqdkDXm/arkFahmCrIKwUctBfxT5kwUB92qz30vwE6MZ7N4SqIIn4CD6XZRgLQHfyvUEt6lXL4EFbdFJlmKrksOgEGE2GqViaT5p4hWpbZwlrG7TitCfO76JzENAi+Kie9sZqwRKVLklEwvdiBKiCMSAkDJKl4+QDY2+W7EEc6yYQgT92TiwZdqEyZisczgq4baMSOQCTNedElBppIQ8jyKzoPQ0U4DVYihFauqW1mme1m6G88uYNe3AyCCTXfAqcbYAEN+CKhgZckT1Q0GVmKT3y2vYKmQgDE1BUFTKq8rBbTJVxlX3Fgr9FJYYlLqil9L4FfG2brJfdBuyNaZ5h6e+/YkHlMfHscE4uqxukiWPeWAnF/lxy4bakiT3ZzvtKlFi8fBBVQXKIjBEIngFOrg6RCJSxKBk0ln6fPxmXuCTZSg7m2K0qboJUzXmOwOsSQBOZ1NayHrCma0S6A0mYhUB8PUROTDHLLYxd49tbVBhXQwo4VYc7CjTHnZqQhKvk0cTaoPc/en+Bi7HnG+knrsDhVSIZauWZFwSLaE6ZjewbtUpOadTnuj/9da/IaYakv9i7ZL+A65eDHUnr3Gcg8jmFI8X6ku1dphrfkPsUJT/F4T+iz9Yfojm/g4dIOniUwl8jprOtCj47O1bGiMOo14pKf6R+upLYmaVkNgw6KbI+wxsv5SE6127Aa6I6a8v5zrH4PMrOlb0Njc4lr2l/aDFsCX6KEY0QR8bCy/4DlKlgIp8e9ff6v+CGew9r1FnOm20V/+nIwjl0LvOedXlVCd3jOs7t1lDakf3l53dq57LYe61AOTfQBctLvCCmUiB/vTHpjzKdl4oGkUeys5l3WWmiKQiRvTLMC3dc6/3BNflzI3sxmrNiRomtX7x1jRLC5slM4G7Kq2PO4dnx0aPzxKEcEhbGZs7Nt6B2Rrzmc9hYBE2hUejTYbKGBTzlSyhKZ8Lesi7QnUHMYccowBrF0z/efPHN1oQuU9UT6zpZlF7eyPg0D05g7qKdmC/exLxatfBoPotWwxouYMyD+qTiCKx/sGmEEfqfYcvJHreSymLiT0k5w1WdPtcpnD1EG3XuBLG39MKbYnU6BUZBgk6xJ2k0MQpjg8hbJozknWaMrKG6ipVMpsEIpxtc5lNUz7p6uIWmWi4ENkH9fX9IKpO4ux45h7GeAxHLlvmjaewpkvaS9oMrnoDWZPsA8l+zM8ngo1FDAkZHvvou8VzBnek0xfcf33+x9d8qZLbgoi1Jxm/KnirL9smttRZS7HDl/t3JX9D1BLAwQUAAIACABhrHZT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GsdlOL+USFRgUAAJYaAAAnAAAAdW5pdmVyc2FsL2ZsYXNoX3B1Ymxpc2hpbmdfc2V0dGluZ3MueG1s5VnNcts2EL77KTDs5BhL/o3tkeRRZGqsiUypIh3b0+l4IBISUYMAA4BylFOfpqc+QS899EnaJ+mCtCnJ8g+URJn+HDIOwd1vF9jdD7tU7fhjwtCESEUFrztbm1UHER6KiPJx3TkP2q8PHKQ05hFmgpO6w4WDjhsbtTQbMqpin2gNogoBDFdHqa47sdbpUaVye3u7SVUqzVvBMg34ajMUSSWVRBGuiaykDE/hj56mRDl3CBYA8C8R/E6tsbGBUK1AOhNRxgiiEXjOqdkUZm2GVexUCrEhDm/GUmQ8agkmJJLjYd35bq+1X93fuZcpoE5oQrg5E9WARbOsj3AUUeMFZj79RFBM6DgGd7equw66pZGO685OddvggHxlGSdHLzaPDU5LwClwfWcgIRpHWOPisbAoyYhICAdRDS0zAqALa3OSmnzU5UKxFE05TmgYwBtkzqrunATXA7ftDlyv5V6fD7qFq9YaQSfoulY6frdz4l57vcD1r0+Ds+7KSoF7GaygtKpn1vD9geu7XuAOrt92eitq2Ds103HPmp3uijoX7lu/E6xqyWuerarSP+15djqnV3130O14766DXq8bdPozrTyH57K1VllM/BoUiMjkfHrrOEuGHFMGZPMgxxXRQFcMyzEJRJtCNY4wU8RBP6Vk/H2GGdVTU6HAajeEpE2VklAPTPXVHVNRzgyuAATHoCTL2t47LEv7zcHC1iuF9dm2HvWyVpJdPxZafGPvt6p7pfuHu8+7/4SjtQmNiPCwlDllLW/gRRe2Z+y4tbO//7wXT1irYa1xGAOV6nsmnF+5l6LGfxxqOgGeJg98HWWM+VmaCqlnZDq/WDrxBExtJPhC/plnNBQsKuNGkiGJPJyQuQvIv6G8DZJbDhpBpTCIaC8lHPmYw6VHNUQ5LAFUNlSa6vyya99JNyXFDAEe3MoEnflLUQ9jLNVCaZTxMRdN2PjBE5qoH4vjLpaeFPUZhACZArWSd3mETiS+hUvaRrxPuI3YKSQPMwlEpJUTEqsVJFGTMSvhBKrZRvCCDBXVxEb0kiQojCnS9M/fftd2ZxFZIQ/uedNG+AzLGyJRIASzkr8QGYvQVGSI0RtID4GALrIE/hcTNN/ToJEUSb4KfZdGKs+mCSW3JDq2MXQFJpIMNKHJSxnRhYUPGf2EhmQkJOASPIFsg3WqCvzNlYBTrNQMFN/7+KroDDreiXv5ymwQRxMMXdZq4MBKJEn1WvDxFHGh7/XgOEKcQTKboEQ0yt/Z7G3z88NQEiPE+StFYwFf0SRj+GvClwcyB73GkK/HyiqBf9EDa7MxnuSFboo3h4YSpxCSAhNehHCpUZ4RW8AQcyQ4myIcAkspQxsTKjIFKwVBFNDq8z0s9CFN86cxXMBgUUZEWkFWt7Z3dvf23xwcHm1W/vr5l9fPKt31vX2Gjbmi8W09Oy1Zaz6YzF7Qe2ICstN6MAe9oPTkNGStt6qbz0xG1pqPzEfWug+nJGvFpVnpBc1nJqYl3baQiWGdaCmejw/PFuod43SzFXTed4KrRwDyUljuM2sV0wM/3hLnA8o/tSP23eagdYogXOfdwD+yoQdPABPrMAaCGZkvSJY6+URjI9s7DyD+rhWsCbNVuz1w33d651ayHgTdinntTHs9q02/s2xtTa/Zn+szrVyA3mFc3IXQPTCaQI8efbOb4Et42aqOvzKlr43q/h109cUTfMF366Gr4I9fE3RjRsZkbfn7/7hV1hml/9SxF0/lR9qFr7Ll18LFnzHMm4RymkAwTCde/vbR2Nut1iqPv9rYALTF35IaG38DUEsDBBQAAgAIAGGsdlMa7JTcXgMAAKALAAAhAAAAdW5pdmVyc2FsL2ZsYXNoX3NraW5fc2V0dGluZ3MueG1sjVZRb9owEH4evwKxd7JRWlopjURbKlVjbbWyvjvJARaOHdkOHf9+ZycODgQIUaX47vvs8913l4ZqQ3l/C1JRwe8Ho0HU+xYmhZTA9QKynBEN/ZgoeEnvB89/5/NBYBGCCfkBWlO+UmioLH2KqERkOeG7uViJYUySzUqKgqeD6PvzlXnCwEIPSOtdDpJRvkHc9ej24em5Hceo0i8asuGSJDAUGDgSZj9no9moCyGXoBSYYO6epqPpzQUOIzEwd8p4Mr4dTzsx9sc8218n0pYqqi1pMppcTcbtJEwtYpt5PXNGLvIi716GXIqVif2AMTHPBQYTJEU1IPzpzjwX4KisnTnkQr01/NMXcl9mxAeSU8AVNC92ndz8uDmVCgwQZBN/lZqnHR8XWgs+TATX2DtDLmRGGHKW9teJUwmtA8OKuT4CExinHQhOyPEkTU7URzGaYpKETC308MLVm9f5oQleCvZuqtCYCEbPMYNIywLCwK2MR63F11uhsd0hWhKm0O2bHOQdK/BOCuW2aNoc6g98UZ56kMrg/J+CFRk8llF6sKbdoR8fH2zC/LhqWx2YhG1l8iLbGx3uFTV5hPOMDvdhkv7G2e4IfOgxDNdCD8QW70yiv4XACb677LiVdZnt52bwKO+8ymABmUghsnpY0AxMZcLA2kwQwUEUISdbuiIavyK/DSbe2dBVGBw4Sg21SibUVDM4FpINDL8mfk3s+rzKSuVXlykXfY2fmftBRuQG5EIIpgb9ioKjBnewX7dDuJnm2J4gX/hSeAQbTiuDCw2qE1KUmu+EJVqTZJ1hKO1hh8H+ymHQmsywOu84ybzIYpAzLAwFp4imzaDWdLVm+Kc/KXxB2oSfcBqeXuNWnNBabJ7BlhiITNZOiOXC2LOCacpgC65zPYO55InrhAq11y6kqZ7DUvtSqiwXlVY1+V4Kzeb37EfoTwynFV46zutYk1jZu+z71k3K/Y7e7Kxmj5GgP3bs2qrE3xCdLanCenhpI4UWH5pIXW23X9uLki1MOc1si6PZO7bFYxhMiLzKgHW5bB/Z3eFm6NcbKQdv8bQTzPiKRm0E62lOrwW2WrSUAP7kssZePU9/wS4WRKavNaAxYFvchos3ww+OHYI4PLNch4FnsqWos47v+H951Ov9B1BLAwQUAAIACABhrHZT6DhvSTEFAAAnGgAAJgAAAHVuaXZlcnNhbC9odG1sX3B1Ymxpc2hpbmdfc2V0dGluZ3MueG1s3VndUuM2FL7nKTTu7OWSAAsLTBImG8yQ2eCkiVlgOh1GsZVYRZa8khw2e9Wn6VWfoDe96JO0T9Ijmzh/JChb2J3tBQOWz/fpSEfn0zmmcvIpZmhEpKKCV52d7bKDCA9ESPmw6lz6Z68PHaQ05iFmgpOqw4WDTmpblSTtM6qiHtEaTBUCGq6OE111Iq2T41Lp/v5+m6pEmreCpRr41XYg4lIiiSJcE1lKGB7DLz1OiHIeGCwI4CcW/AFW29pCqJIzXYgwZQTREDzn1CwKs3MdM6eUW/VxcDeUIuVhQzAhkRz2q84P+42D8sHexCZnOqUx4WZLVA0GzbA+xmFIjROY9ehngiJChxF4u1N+46B7Guqo6uyVdw0P2JeWeTL2fO3Y8DQEbALXDxPEROMQa5w/5jNKMiASokFUTcuUAOnc2IylJp90MZAPhWOOYxr48AaZrao6p/5t1z1zu67XcG8vu63cVWuE3/RbrhWm12qeurde23d7t+f+RWtjkO9e+xuANvXMmr7TdXuu57vd23fN9oYIe6emGPei3mxtiLly3/Wa/qYzefWLTSGd87Znhzm/6bjdVtN7f+u32y2/2ZmisjM8c1orpfmDX4EEEamcPd46SuM+x5SB1iyccUU0qBXDckh8cUYhGweYKeKgXxIy/DHFjOqxyVAQtTtCkrpKSKC7JvuqjskoZ0qXE4JjkJJFbu8fFan99nBu6aV89umyHvWyUmhdJxJafGXvd8r7hftHb9a7v8LRyoiGRHhYykyylhfwpAu7U3Xc2Ts4WO/FitkqWGscRCCleqKEsyMTK2r8x4GmI9BpsuDrIGWslyaJkHoqprODhRMraCoDwefOn3lGfcHCIm4k7pPQwzFkQeeMO2gAqcEghO2EcNTDHC45qiGsQYFQaV9pqrPL7ezBui4pZgguMLiFCbroLYU5iLBUc7lQBMTcLEHtJ09oon7O9zcfWmnaY7DnyGSklb3LQ3Qq8T1cyjbmHcJtzM7htDBzYoi0ckJitYElqjNmZRxD+toYXpG+oprYmF6TGAURRZr+/cef2m4vQivm7kQobYwvsLwjEvlCMCv7K5GyEI1Fihi9g+MhEOhDGsNfEUGzRQwaSBFnowwrjVR2mkaU3JPwxGaiG5giTgEJRV3CiM5n+JjSz6hPBkICL8EjOG0wTlXOv70RcYKVmpLiiY+v8lKg6Z2616/MAnE4wlBWbUYOMkTiRL8IPx4jLvQEB9sR4BQOswlKSMPsnc3atr88DIUSQpyfKRpz/IrGKcPPSV9syAz1C4b8ZWbZJPBPemA9bYRHWaKb5M2oIcUphCTnhBcB3HeUp8SWMMAcCc7GCAegUsrIxoiKVMFILhA5tfpyD3M8HNPsaQgdH8woQyKtKMs7u3tv9g/eHh4db5f++fW312tBD4Vuh2EzXV7pNta2R9bIhVbsCdyKlscOtdD4PAFa2f5Y4zZ1c00rZI18pCGyxi62RdbApeboCeSaFmkJeyZkbFQnXIrn492yBbxpnK43/OaHpn/zCEGWCst1ZqVkit7Ha+CsI1kogfvfrgbuufVu4xxBgC5bfu/YRhA8AdqrgwgkZWA+EllisqbFxrZ96UPEXStaE1irArvrfmi2L61sPQizldbaTe21rRb93rKYNdVlZ6aytHIBqoVhfvtBvcBoDFV5+NW0/78osVXmPrOIv5i4fR8C9WiTTtcqVK5pLyNQ/l+/x+jOtIXxi53Y7/jm+HaB+V/tdP5UfGyd+7pafPWb/3fEFozP/3OntvUvUEsDBBQAAgAIAGGsdlP9BxMjsQEAAD0GAAAfAAAAdW5pdmVyc2FsL2h0bWxfc2tpbl9zZXR0aW5ncy5qc42UQU/CMBTH734KUq+G6AYMvGGAxISDid6Mh257jIWur2m7KRq/u+sQaLcObS/rf7/9X9/r+r6uBvUgCRncD76a52b95K4bDYymZQk3rs569MLoRLE8hZe8AJZzIC2kOn56kr/PhM+Y8MY03j8bW2X5ETRvNpQpGxceC+nRlEerPNq7R/vwBf50MvvN6pCRVea41Br5MEGugeshR1nQhiHXm2bYCbZgrED+gW5oAo7pOJjGaS95dhzFUZrMbC7BQlC+X2OGw5gmu0xiydMDvQrNtOntXoCsD3x3CvuwWNkAy5V+1FC0Ay/vlsEy6CeFBKXgN+5sMQ/mEy/MaAzMTigaTUfzC6hjvGrGBbrKVa6PdBREYTSyaUEz6FRpnExuJ6GL8dqrU81O8AOn4UNbyVCHYHQPsmMVpmY6IIpS/OMAhcTMVKSLRmZ6UYY0zXl24BYzM72c2ayx7fs3mo4xjFGmx9Pr5tEqxpw41wxb12zrubVFX3P5R2fQ3sutWlHXvr7AfKIvLno0calLOXvR7UZj1q911lTuQL4gsrp3DgjVmibbom4n9ebf/tpmK9TV9w9QSwMEFAACAAgA17VUU6TPXvBKMAAA5FIAABcAAAB1bml2ZXJzYWwvdW5pdmVyc2FsLnBuZ+28eVyS2f83bPtiZk1TmBtTTavlkpJlKt+ytDLLUsMMRYcpCzfMXBFoQ5txoabFcs3cVzRTcIPSBqYscQFRUcgYJUUkU0BB4MamGmua3x/36/c8v/t57v5wOedc12d9f5bDdbh+cT7ioLVYd7GGhobWwQP7jmtozAVoaMzGL5yvntlxcu169Z9ZIccd9mqUNusPqgdzffc47dHQKMdrTvnMU48XIQ+cDNHQWNo4/TOLFpT/s4bG8ciD+/a4RngJe4X4gMFIwFkVcOGa79eQ117VWPMWVau38fDUd5qL9D1+9fbHnr3k4fNb/OsDS28+XT73WTPA7mfNXTfL0w7G525Lvf4k3TvXjrbiZIKB/Wra0iOHXwda7zjz4g/4Glde7REwLZwwhQDXIli73CrT/Q4mIUT16eKHLI7ANlSFEKK9znfk0jGSCl+wBA4OkzxdcTRV7ogdNJmllrqHvniLZf7U/aPSRlx4vcAz2Ec9ebHk+XLqBUPj6PEsYMKc6cuMj0c2RJLeLsC+XRCsHmo8Pty/2KSAfij73vTI/LZR3Z9OQVEuqYvUI1OX6gbHtvh7lAmAaq32DR7Wpoq2XE1UEFyAXAPyt7b2utIewG1XX5l6hISMjdA6QkQfnaOhgazJasQx8p943uJw1YvQNOSl/myppfpfCB++PPwa69UFttRCPcxbYdyz5iMRo6ipURrddqpPO8NGMd7uC1PJWJd+d9uWn+xcuYYZD18IGLmOIjQ68qwTK6bZFA+U0wx3y3v4tgC9Jd4BbnqF9tndZuugJLuR+qUNOBf/aaJFk7dhk7c7XTVuFS4vCHvR04XsyzGp13OShI7w61l7SMhfhShdDW9QwT2NN8eFdyNf9TUYwSYLKyDkIWYkh2hImDzHeVEEjHzZ5QiTPNwp2oIAI9JOQXopmR3BnvJIUSgpmmSafspABIkWSJpgo893Bs6b1u0x4vi6WS053WZjjxtxCARs7A1MaYd9QpCLI16K8ECBVYqkxAGICoie2hJoRzKVZN4hZPAJtDlWYURPLFit3CbQdxqehQbm2uuhByAm8UWrokhv3yVRXisnZJoobF3DNVkcahtE3pYiSZYWQsDnsVNNXpJ3Y/101SFVyWkaj7flalQdnnuoby/Md5CWFSiNrA8WyU/yEFjE4ZKg+F0ntmEPkUxH8Ap9qYmVVyiUxkNP2tEeUNJzEicX3mkTRGAOk0MpHS6Eg9104Q7EYZsTTQmhQD//FRrebgU3/jLWpr69205ht2FHefh0y1/qV5ecKddlHR8TYGy8En7uJdAcxrr0BjCn9ymsYVW6XWNiLrvZ/czW8PzNTn17A3h1x5QdD6USPlveyzol78zw43rZ2KbblcDjd3XUs/rGkZm68uVroRfqhjrxbJ7SXdlS3mlYSxaOW3XAK8Hw3fDqxbrUHSPCpvqAVLCyYaKb78FyH9BRKJZolD1gHNC4oPa39S2kz5S+VoCiOPeh7lPO3TAQJZ7NK7ySeaeIet6CyhttjUiUo23g98xEa9nzq5PZHkHY4Rss6zDO3aSaXn6apcjEglf5sjvDCpOH6XnNESArkZmJ7fUZ0kB8JMCAYJWL7kG+cWcIT5LK0AaoZeaMseJ+GRxeXykUWhnD65JmaZy4rbvoojEz8V7sKuMevxMUAwuGLIrk/PKcwq1mJAnh7rDJVJdTYxNvxh4Y57yrv6EMyz9GRK1D3wi4Et0q8fNU7FqCjuaemacn1keZY1ZLvWKLcJorFzMwqUG1BleSw1tHa8J/f5zFl1t7qdQODKQ34IQPNyMLRsU1EvQWOAanKbYu/W57vHS7xuPCj6BsacAd14KDEpnFHYoamwFWHWbe3qB9Li4eTW4VXnhpQDxN3mkbZFET66/H6SaAo/ufZvFn7TFIEsIm/IYlz3G22K3tGSIzdaDlobc+qOqSSltGdRFdY6yRU3RpS3k+m7XS2B9/7jiNtDfGQrSWV6/2SeFHnzCQmcltiA0O5ijCL3WWFExiTJ1r+07dVsYtSW6lbqsZJZm73OsWBvcf2MD1gMZT9Poqs8Q9JRWWlSCC5RtQULyQPUwrkwTLU88gJgUTzThMsbYBoTTdpQQettV+4egDuYn/7vpEsVnsBf1mIqvDPFAKd8fnIF9fR9GWaXh7fkTvq769KqPwEjj7j8RJPpHCPHuCdwpeOLgNROAaIqo50R3n4UCRZ7NK2DRIIwm3AwpOV+GZEpqsmZJ3vyRP7f+cBVroFPRh8FJajdTqhRTrJ68r6hKxj9L85Kky6VZ9q1XiHprAHezXC8dEGTTpwKhTHrlgW85GNBs9VU5FrZ4RSq/6ZrP4anhNIi8Fscl5atjc/As2q/saDM6LQpcZp/4kT5+v4e6E+FGjxnX3maua4X98lsD+IrRcnVClXgv6GjZXic5pXGRm28++71gJt5+Rnos3fEgtDbjdT/2QNf+4/2NCLjqYMPc/SQhaPLJv6ahuauCX/D/m8U+5bjr31s3P+0z+e444zfXqWhGhpiqGL/wbBlArqLoCjJR+GC5U12jvNZ+kUBemvZ+oqksO7pMi6ps0PwmmrmirfvtoqNkaGlt//KibupC7H/gkq4ZG2fX/DkaBGfx01MjwHOBUS9fNoxhVNYvSh2o2RA9XEg8J2zsp3axu/jiUhJpB+onwuJPsFEdW1dnCPVNJnx2DPjCDOrHpaN3YRvgYBsAg5/Gf9v42k1kSe2L5NThTvWAxxnAB/oIPMf+M8G/JktofbfLstriTnp+33jlDuVdhXTsE4U5RRwCrnzScTuI9OTSTp2MQo1YGXJ0eOXCP9KJxfPAodiAa1mZ759Hhtiu4pq20K5+pnMRBhp8bdjokd2/rLAkoQw6ft9b/glWvnS7qppqARZXjkwazptG32X9b8zJ7PYizPqH+4Dmgo+5u6Pdbb1mkp9z4jAEjIslCsiEHvfWc/y71+qMllutm+LPHuGDU+KMAJ8uc2873xM9wKrI2m1qbXW65WQjvSty9wX0Tu5+06zP5DiaEH4QHHe+mtdH09bbeIutbGn2dPHWqaa5mDiEl5fbXxQOJHj7Z21WakXLz6+uQRasOdc//F+Ejfn2kFWg/A5okz+M8z7bOlFuS0e/P6f2LTrzNbTtIq7+ujkt2APILQOiKfqNysh/h8w6wX535uhPeA47HM/9XlvCCSMginSoBf+BfCNzFdl3M/HcroV+cnh3z70au4iVq6VQ1BYd8XfL1CTYbvA80BZv/2/K2iotrtjW+/CyIHBF1jh8QGLbze9Ps0X9T7SC8Nm52jMWdfwXg8InFOm07v/BTlZP07SVtzKZEyqKjNuIbJLUUR6tm2el+KUUQSfRgPNW4bU6MRcYXHDj53P2Duwy2q5njv1gi1okDsPk+FCMEtz0kueDiGpvmz+k2obhycieJO69SNLgrmPiZV/qr+em7UWNSW8MUKbtYUi2xsdk4cmem8nLXm8rGINWNzqdc+0rCZZziwP94Fv0/gNGrDTZihkMzRzGSkTj2eYCdn86LFermXFhtiRXxfI/aTip8wVMS4C75eB54BY27ilWPVTdgY0fHMK/TwJEj0y4AH8lQTfF5pHccKVk0pZMb+TkCd62D5rOZZSzFYoCXKka0q3Mf91E3ZXzCLeHVD7hVlSV49DCPTxRM+PPDG3DsjTOkhh7RBsS0nmXB1G21ovh+JubEmLXusK5Ujcc3U+XKCVNqEqIZ5X4MTqvzcCgpMoHAi1qBcNkOAXxBJRbOcR9pUTKEmQMJ/A4mcxEbb8HASH/ICiLEixNCO+gBpBaaf4bfIG2zEJB3cIYVk1wSRDugm8TuL4vYzK0Q3im82xxbZY3qDpEsnMqaCyIkv1OWX/aoGsDnVsf3F/oABYU0P2hQoR8qp2PXHQPI8VsexjjNWImv9QlBQSie3xFw5epDLX1ZeWEoY6IcCCodkCJ9JFC/e2aEeLjNQEjNZ8baDM0/Q7TsYr5NHMBYn9A6j47+qcckFGvRXJkoM0JngF3buWCMMxG1zJld1E9TbL/8a02aJLIKXOm/zeUlBljhRg+JLzBagrhHJqBrK5WG1re66YbG+lGlodZ+aMWhmPKXmOJdTjNDPLU1P5ypL43ZqQDVG+rhtdFQkJiZz6JzrPFCcf8hmw6WJ4+qGO10D18MOCM3H5Ge/m0xyL7smJxjh28jniIS5V1Ec1Qp2p8lTWmfgc3LTQcTZCdAtQVdQCcki8ZcqcHMh1yxTe6P0x0xwxbvDgiKPyi3ZmcEU0xujuPts41WyMIEkjCwn14lMBQlgQr4Omwx//ngzGTYn22PLkruDVjhmfmkapR8wLPaeZZdyTr0995GAQTLnnMZvvL2FNm90dZrQoc9h7iBvRzMiwcL5lfwPSD2DNqmKnwQJelS+8ws0lSNIDlLiyZHgBlvqvAQHjhZ7sGdeLPnvD+pRU/VpYRugOajS+aDQUqFO/O2lgJlaH9tewPu/Jvqjoluey6/xpPOc55o6P+M5uqEqGTL7DMUBkzo15UMG5LoQKQOWZ6FvxhqhSiGx1zsyL1eNh2NlzzObLVMHrOTh9xDZnZAmnJNsotpNKEuRO5ML6mCgI0O5LPhL4arE00zDfXGaGN9UTO5xBbp9iFeOar8UJ5upoZALQxEHQdFFu3wSSFtlXF3xoIcMF5IzjYD2LC6rEj/v8ti3xj9dzDKy8BY7VihkYPY93H9Dx4ejJHkmKA371j5uLtwh2vCx6IZF8nT40ZIhivo1IHZ7i7Mq4VaBWf07aaXNFL3/bf/0Yxiszlhkj5t7MTwYF6GrVRMwKYNELFyogiYYnUEKxUpeyP0TXg5hIjxYSZWGNvsJX8qp5MFC2yjJDVA1csKyykFlmgkrothWSulzV6SZBYN/kT53qhmzK15McmNW5ARtN2c5fjBw7jFqCUrzgztAks6pE/hDeS/TM/Uz6Pe40UPOsKsKEPrDNhxDNhbF179bw6qAXA8LUax7L1P0tGSrk6LkLrFOkoqd0JvdCKQuVKzoMvrGG7roE659gez36mukxnHXIiulSXiVoIXB18TeXeafPDPc+jLYd5y8bGLDG9CMfnFdgOjEdsPS8+gTmizM1bUxnAK72b5E6+TBjcvFJPkH3DyY0go3kbibt1MiO7l/voSpBqZ6syGU3s3/IWP+feKat9QcoubVC7wBLz98O0P4Pi51BhdDkffgCMKJ6us7Nm8v++YvD5dkH2DlBwafXpzJ61XanFDJNM1dz8vPfqdnM63GXthPjoqJUvRfKk8qqoKXiXQrRrzq1bXCJrpQEK5OCReWNXkSdXjTlABBrwipfRmkOpVUjN1/B5Xbp8qfZKn4sUZYkU08nlJBmUURucnDE4SFEljo/DDJYIH5/z5D8zgBpW9tswdHEWrCTcDezI0XmbGG1nxVwiERN84ipWZS1NE0/0jf88ehT6eOWUm6URmjkjFrs5mhqihAnwqfrWAcojkLECpu5QRvM33xvFCSQDsd/DEAtWr/bSJ3RlTuE5n+jgyM9dwWTYy8zLOzG2nc+EgoWB2rCVFHk6nof+0VLYrJuG6Uj+vhNVjiEkzwngAy1WgSONTIjEovQtQarjisQPswotP/tCH/TxXY7phimzlZfkQJnnliBbUCgo6GnX68dl3fhhsHYN3zhPwEih3ebJXMfVLuPJPRXlsA85swJVuKx9W8OQPWXW2O9ppOk5TpO8ydRXCutYWCNI0d/FqKmn75cvL9S/Au21t7xy89ISE8Lmq1b9N9SZO2hhXVAhnclN6Aj5gLfEmHasck6a8xeD2FhjNodbpQvC9Mci+XpFyUD5GtQXHIzPj8fZ1A6MUgN4gPF6jj5cxKVNc9Ike99YzZvBATBI58V0zVjY1WWd4ZImaJWYTVIddaLQKAa4aIwyVE8l87Xpwde0HtXU2VmyIfqHnJA9YCBjy9ax0JtKitHGavfvZVh0TZ59ixxopuu/5qDUyNGSsnM1GrvF0KvM86sSOnNanAWebEMqS0BzWIArfZpVCO0t5D8lyg4wpO9HREeMPkUA9GNTQPhXggjnVgKsp/Cna+sEAcDEAwW6UDMU3yYRcpfCm7XfHotTl3KERtqehcTFAFm7sDz5xTEpzzXTwXNPKh/1uBJMSX8tv1Tp8SJnBbeBVZrYy5FnOwuVVlx5HTPngNEMpyo1xNTBV0++ZSJ9iUU1dvwNYR+8NPKARt1H1TJTBJZyDPjNtwAWD0eN9LXVmAUBgX4O7av/Qr7ia85m55Rl5EcIVIrzIZcTwg+S/A1ar5vVLNA1o4XqMqVH3hAJa1LUWwtp8Vdt5ay/Dn0nO1KRjify3aqIZKmY7+RVSz/hWcOV/5s0DJQxQkqfMxCYXivGm8ffv7704OmGaK+SpISNMsjSs2f56i5fsVwce6nbt/r9Uchrdv2WZTkIEaHDl3HHVrw8XzBfDdiWqO9TVCeh5S9D1/XeRmVWgDjeqA4A6Zde3V3u5rFMZAZNuVq3sf7uboqrstAYa4TSZDLxJeHGBpUoBX1x5ePWafdtukgE+h9k0B1ILeNUxhFdARQcE3NRJvYsthKgqgb+K3EZWfVQ31tXcttRWZ0h5tqNWSQEtWWmaLTLXccKAJOxIdugSeApbvhm6iddkIO8s7y0RPoSIidxwsYnV4b69q4Eh+edQp/d4VpalDTUBTGQNv6sNTAjILRjICWBMYECNm6czvC63qGfbB7Bf8x3iaTFvaYeCE4zEBkvQ/roVvpS349hrWuNXXPfsnbfCTjekkJwgM75mMfC9+PTdQcXz3jV/ZbuYu4KQIYd1J8Sdp7gruIQeg48kq73A42ClvPM/IeUiDG0jT3671u4v+740ZQmyVLQk+JyXPiaqZooht6JH68NtMdWYIAwL8NOcl79HW7wO/JCu1r0Qy2OP2tw1OdFjDkwgsT/EzMIQhe0kFg3a0aIvec5SlEyQ+yWf7rgyyiXzw9U8fp8uajz5HfbRD+411aaaWCuA0zy8pDzKai6xB/OB/eVIUwxfSlmld3YpipmiDIsWna9d9FcLsWh+h2S8/WgGeqIRaIuaGqXBe3fGfCgGmhffVdPRI8PlNMO4T82E1rzHb40o74zKP3Uh9/6Pbnd+GZnkZ4DllqoBbip6yCXDSv50o+2s4X1p7aGBrF3pzYqZcvSa061DJDiT6L7hJpjyXZclZdLJe+NQamlIbfPohZHwGbK8GTJJLTCbJcn8x8JVzbKgaV1e/fy/OTixEIAREDGC4TjY1E+pC4hdEIqMWQGb+h1mLX8CnHoix4w7YMeHk7CTSbyJ9y1R6la17FcWAgonJyGqIdjvkRA3J7co64KYYV+sxJduh0M0YIbyMENT5RarAosWP1UOwRRFvth+wtTtN79sTL/WFDANh4s3c+wf1CJIb9OldRt3WOco26L8eSHxR9VmA8RoVgLZAW6kY3gm3aOKfqX2fkNZlDZr0nXPSW3algv50rCXRa+KTZIWfqSzW/wch4gqfFZQNFfGC+1vCPXc5uyzH7fwnBfIQ7FOu7K33KQy1WgVKW6L887vDcff+qy6/0mG3SBoPjXXuJdj6/Wy9azM74UzPimqbgAvj9XNlhkFzJsXWptcqAuefbWmtxFHTih/ETF1C30xdlBOFsmb6UV2fe71MHx11J5Ppino2wvqZ+O3uvJgTvSz8Vv0882Yc5kTiNShxVeiiksP5Gdsvq+DiAYd5xEqs+51B+ZhOqIQKFCupW/eyBzrw2JyqfTnZJaB+ZHPKAqZxVLakOP3cukPrutgVIUuLGGKJPOemhf2QrRFX2fMfqfpQADRZUxOZpyH6+UNz7H2p12d3383+JOnj2gBCn24mNT7pXN1uDdMGy4pYXw3cwbFLvMOJX9PYSTv0FXDrbfIabIIu4C8UnsdgZ7AOhT4ykePm2daWndwqN4LLpPvnI4IjY2OCfvCEaTruvcRbQ7rYE4oyk/345d59xCKFhojrlNXzq9MxLjtHWQXiJl3o4obrgml21Ifar8tY8rLOVns/wTkhwTOXcYbSon724Profm59ditPvkxvtHPfgIdrN/TjTm6t8D0vqXM82WRRmYHSy2oP7FCCxjjIp0V2LBQe4upQMSMUp1wPzF2KEEwRpyO4sfPjq9rTfvOmMGcxaYUJ1J9e4B9j0mwJn91mWvxvjr3FCiopzQ0QcOnNq3bXuVuBzqV1WelVnIDQ07k1K7bt/NP58c/TD8WOXJHHcy3pvsxzqOkGu6cWMRrVLvXmGwqmRgwbpIMgRyKLwJUsQtohU8KR1duZ9AX/4DgbJZrWJaU5hdIx51FvVEqVjXy8GfU+nYUajyAjkOgnXGL6VGPnYkO9zs+4ZB9iqRhtHpW4/4nez/ZeCP0InrFf9tAWqCOrmFN2MRe/0MXa0uahVa09mrujMT2AKWc5NPTMbLBMUrgbPlxflgab7BH9P+Z/eUpmGIIQsfwXOjpineUiYmuWPA7ejNmhI9dTsoa0i8NqW4etCK276Lcnpmyq/npYJRqAUY5XC9SZVxMK/hK/rWVFGVcc1pUph2amBdCmSHNPn7hvE7iPwzp+HJhmcnnpmvNsZ/bmfQF3ePrjitrVUrhMDSqtyvvn4uFk1PPIeSGIzZihstoqG9G2xdsEg4sNx5OQfps+wev7IUAiROp7M4/aV7VlG+AujtaSWtneOJCwfLNDTg1VorXp8ln+quGce37vgbyIkDHb5+XL0/Evl+RPtyrmn4H+ZiZNdAYtHY/SV1hcJXZn5sqSffGWminZV+Dxzc1vqnxf7MaRVc1wfJLqsnhDMyfWcGcDrCcr1pri/FEgBHYtroF277KxhMEnWgxUZr4wiZ6TQx7y1QDqslTvti3OXyvbENCBuTcgJ98cDSOsYO6Qy7Mzh2fWMNWDAo6m2uHQshLv2oD4RZ1Y0FVSSHkKIkqWoAO8b8ZfcwOzaS8hpTdMKQc0P7+DMRs3PuVu5oQPXT3++a/5+QnS4XdRvZhFVxl/yS9yeIZIKHESNc+C0YsGlUxKjLI3OusuhoY9V2GoodPV1KCMGPRaZUv3FnX7xRkrIPmT6KrsZMUlUDOE4RpA6jKJYO//vIIDD8FR4dirU+A5eUTrIypBLngKO2NVc7XXE50IYf4sH8Enm9V7xx7DaVGGvm5taXX8+U5IyxSjSdPFhUDvzNINLLO974/+2ZUtJ6x6x/HLj1xh3QHwrgtrNagJN1TTQyhh29A1khSd1IR9Flw8VcBITFtxCFkAt9BbB9QkM/mFV47noDZZj6iDSJTA4EmtK3tQZAQGMRwvHzdkvyi76vYq8dqHoHRUIonYjiieeUGqIVoz4GvwoAofI4T3g1ev1cRio3+MZPK6LQtTdnWHoTHr4s/3bRwDqJngmTHoiUGs2k0qyqiY0LJaWodeWS77YZ3P3w1DIhsQ+Ml4giQjBnBEuqmUEMBamqQsjIFJyaZSrqw8umJ7ozyRKGwLcPXSfsdfNmpr8PCqhFXc+i+7Z0W2hJ2+eCo8C6ixoHnCaapjhyrAm7UWbrNRUCgyYXdfF3zO4RIUIIcFAQ96CxwhKzMViMu/xx0zzHZWDH+Z8btVXBOxNSerwdB3lVNMUDF8c/bgOpMdMIH0RhCxNNYZe/C0FpDtlcosnW7eEKHHZQkS481w6DW2yUYsLewhVpsRQEb7oVbAJ+sgcER9aG1s+PISnLPletfDcEjiwAk1LcE902Nb2r8X6ZGAfKSIkq+Wxk7UVNx9Atl6lVzwMCU5d7AIf2jn7MagVNkv3Re15A78yO+0IduI60rAnjnDfWUhlh/rlIVRhSnUg4X4JVjnaka4S7Tn/fkhWCM/h/bBD01wwwmYX5JcyTs9js0c/qLDYPTDNI7Y94b98K3qW9Tn02dWApIR41UV0w/zgr2On9vlG49djh6quozvE33e13ITN3hcIo8j/7+EZziLRv75/BYhipan+1WYXNnc2WixYiPrvzWwHr0lH/XX6fr/0lF3TVu5EzelKp+hRGNvA/AYxcD3x/JkXfSbDGcW+DpY0HY3HLt9s19DcNb5k8HUJnjB1GPKNyfmmlFJUROH7ji315swJFzpGlFr3ysvTKfLrCdyByjGT3WubTPxpaaNBpRYLS2cFQ0JlDeBXdYQh+JVurHm8EViuqOKYx4v1CqAyOiSGW9GfDScdLmL40y/WnZjXTPaueXoepfCYowL9BgUKSA3cxyeYnqNXwZDXodenpfr8m6H/PnUxjwlYcZNfI68uFeYxBhBC/GR26G5iuGeVQMS2hG5hrSCbB7rY04K9uV++JDcwI4q/7BbhFgyOQtcxOkPXUgnHkRYg5zisDNX7dEZ89jHUtlDYzoNxwRnW/6E2rlvhL4XI1KMPNPfKTN3PwNFF2VBaHIbKWxP1DEU/dkkoWmMcuN4+G3Bnrtv2RSqmvs2g59idWen3isyW2dbbIUUScIU+jba1xPfvv9wvH/PBgQo4d42i/ZuhAT1x/MbKktNCkbLW/slOpCaAXUMPRwwIzzsb/AP+whPEOdE8Ipi19tR0y2RkOyegkWbxAvSA0++fZYlNse9J/3YdXIYxfLek9khN9YvpSxcgU6muL5pEGCpbzpawjDBlXMyIb6dupMn6QFsC9zVtu42c7GKwG7WH9oFNFMU+ia23Y7E+XhOxik5ZsYK5eyjWYfCsBenQuq6gCVGufHUCS+8SXsdXM7A4s60hpwHvzO2HLlqLULyZk9AmTmRyoK45It07ElBGAce8OM3ExbZjzMPq3u8luKCji62K6j3Jtlnrm6UxxviHMrX2pfNztmNKIkz5AwqRZcN7P0hzeCUrai8HJNbxLbK9i5SgDk5rWwKj2DSvziuV7PnOHysQPsum0zMnnwEnXFS3uHSxw+OqMMJK6ZLl6zPf/fnSIKFgKmj93Zvj9Nx6+X1ot2Jw0Ey2cc63mto67ctYdIb1eIpp4BerHTD7LRyrEMClZ+zze9GnyUhCT+43J/kjNkU51Sizv2oMX7qmb/s40UlXV0fmQoVs9YHSC2t5YfQKK+xuQNnFAPXKa+ZFN82attQWh21/tIlqsLbk9cA65GNSBCT2EmnInzlhAdv1SmKHrrgwYcBntVk83OidUU9y4BqhOJiF4khxsS7b68Ona1MaOu5mEm5k7N+T0kZO2X4qA6+/Zm0IQ3vwR5Yd9eNLaBRNECDGka0uoMjRl02aand79y5Za+Bm2KwmEEW5c5IkVmkl+U244445lJYAkyc/YvHlUDt2WwjdBn/2SttsRjTM4XkyuMW75NfZv6n5xaaVwGy5h4uvG1oDn525G2b4y+MfrG6Bujb4y+MfqfZfQipxGXRH7dWjF9DNhaXgqceNM1fTrXN2hCrhrpKFIUK0oUpYqjdE2NnZwizjiRTh57BiO5ULSRqaMol3qy2CqPpXIXo1jwIDR9Unao2zDJPPG0AatI6ZXy91dHTVAvBfT3Z7w0ez2PyWH0dTZgDe+RyqN1YKVeky1TkMZZYD59BA3DxwbVCYcmOoKP0FQfFYNugXY2mayAKBy+0zgBSTgsI95WN7pzTkFss0OD64d25vGwHw1ivNJ4eD26lH8jHaiBdEc/NVWwn5OZgnSOdmy2+K139mdXZv8UBsnhL9DQ3wB1v4nsC3P8m+VCwMXYkRqKjqQQ1o0Av3o3hL7NCR8+VT8yqEAe8NDWtrdSxv5tT2tXbVmcj18vLfpckeJi0XLj4oPqbUHO38yuaj62E5uSdSR3TQIqgUhQAw60CBBIvDCl/feXc3Xrx3NMbFDMIuAu1GCT1yr+RkIUk0jF+lUrO5tgyl/HxHWyG6xU1O9GXpMPJqEZSfXD/VK8eNKP5RWXRHm9Ugq7Mv26AxOP0t0WI52h/jnS/ZH9RrBQLFqBDlZy5B3b4V42BHLPaSoT04EJAlKMtd8Rxu0C1gXUVvyLSMmuNyV/rMOn27xLphn7D1dtuZp/ugoPaXefZddbGmoj6/QzWemOrIuqH3JnBZfyvBLCbbycJiK2Oc7TLuizfS+F5zg5/7SfARwNyq06NoagGEXk0wSTjDBiE52atkCb64EtIVLH+0tdrIDAq4+ExtvGfsgOCD93b8GaAL3SvaSyDX0NwjuJqr9hDb25fL6+rGj0hAI3cbfoO+OKI4kQwklQu6KcZS1LomMDYSmct5AVtskiO97Sl7v/fCD9PfJuy95cXRe4QNIp6rP+I6LP5mTm0wiVvr60gR4V2IAT3KzqzTltnDx9Qps2SjvAjila9hUXsoa373lc1Vp7QBFabXkbimfsw7NM6hND5x1UFLN+uvpdLNUgOfyP/aI44UM0WOCbwco4NW/ZSv0XVIOoYaucsWBBmmp8ssLXVq5KRw9IycH9MVYBtY5N1gvPsT09NjjlzdVcr9b5dU0jzopOcyW26wSmI/sstGXo9L/1r25F+uw22C2yyuaHGxy3u5cKe61sWD8Ry4DlEbGe/KjsDTWWAjbLbN4ctTS1iSMt8teFfQ3IYdJ4Z+ghPu/tn+BJRQU3UplikiqW5mrbKoC8znvTZjcPaSUzbhmaTMtyZrenWOfCOTZyJWu1cZ0UDovs88SE/XW+nfMOT9ahrQdOJqgucLJvL14nsN6MNnBzod7dTnV1Z9GYCtvA/AAGKVj1UqTslTctAapesOh8t03dRKIBZMz+rBVDEVWH15MfZ4/gk8qhsAEhcKpNwXcbQ2CNQ/TxoXoNOGUya3RkjFouoglbBB6EfhLFE9ILHBuaSGQD1JGR7XUzCo8v4MjP9bh97qCtoFsHKfqKtWIAP8D8D/FBpwtBHUQCr3EhYGm9iUS93zaJomOFlDokNSONWwrrrsKWE2B/ILxs0jGtwLaq2kcv9lNNMkE5kwAbr/fDsELYAaLWH6dzAhrdoBCSs2jQNkCv7l7wkcA8K5h9QD717YMCy0zm3bxzFolZOwIEx0Dx8EI2GoWG2hDtXLAjcNjxdqvc7iO9BHinXocZUxmYZMMMWAiQ+ZHRibxOKW8HylNg49we5skTl07GcuzgQ02GD9HAVA9W7eeRmBNz3i+6FZZsyYCV4SejbSEQpylJ4XU4OSTzfbgvqZD+7kZRD870OOE0FUlUGc40YbM4iWzLhA22mZw9x+4Nm9o/BGhSNqEyLEfwGQe7w5LurHaxIZqJYwa3tFX1bSk1gr6BbGZGplH1tyPs0zYyH4ntHxoWmdWb6cNlkSBlA/hOCbrwdMyxU/YrrDp2u3Y6u2yDSOUS6l2rIAetrlKs/hVOTyJ60Omdaa5H1Qg+qpN1qinI7roAyW7AJQ9VJ0aKe/yGaAGSmg4/88tXy0vLD9t4jTW5l8LOtbMsq8LjlUGdEVxo7OeKG6wwHs81Xf1kb4nvG6f1rLxkYbB/0TNDbBdYe7ZHFliZhBuLNEEPTvpZGIR7e21HwRhTkErTn+schsJsbC/Hd1MM1zLIHfCK4Eanq5o8wHhyFaUuyNNCDNvu2B3GogUaJFfxZPQfpyORYZF8BeM/BGgtmr/kPfqXG8fPL80tmu+b1TrMVy5can/lZAL3rhrqua06iYqDWujVkE0MsoTmkLWzmfWonnM98EoLpr/RTL491yxM/8rJ3rqlxM1QHbAc5asvx/ScIfithqxg1AyJdfY4U5J/PkAQnWYqEwMYDC4l78DM4lN6EhRb8cP95Betw+uZrwINEFbVNVEGhX2lcChYXofoaR8l0FAumFZSV11Jl/yBq6lph+XsxMwO8IBY6t0LvNSQGWxXEl47IrjVTBvVlE04HtN1qUq61WFyVhzXNSGAJ1X1BtDCY3PNwIrD74EuISQyrzNCtg1uSYBnq8Geqms8Pr8kt3UTrOOsKSpkRwMueP0+xHw5nG0EKJzPFGaK2KTn3hZpbkXURwFIP92mBEXdGwKDzTeTrAc9hevKmVfiokYKVnklsb83Ztz+kffrldHRO8HD8mA92jt1UMsoe0AJUvqJKDThASEvV6iE7v+iog5G67dPrB9dmxWs057peKh9WkrkWd2x9r989ePKLVCQ+6ZpN+XFaGYdJAw+2DCik9VaHFMWiJeDcowWVbmo/FRn9xJdbGyp8fYYRsHyMAn/ejK9HFY/KKROlZeUm5ybuhtlXlMSV2EV5aZ2VD6c0Tiw2O194rnLqnQNELbvr9xRT4aAZickL1WcCiueCc1ZEfltkztzhSbRp3iA50pNuC6k7Qsh9QXbsTmH1eVkJwj6BhtAKAoulbEkrWclBR2sFEFcA85w661jLoXPik7HkINCa3MXmw8pzw7Jb9sXTOrL7zVctsUyKO+lROxWjFrl8ggjoLTvuqF/VqkjHGPDnTbn7oHQbeL0wfb9s1522judU5Yj5GIvA5d6zLme09mfNyC3m2lmBnIAURnnnQz7h6hZuinjZr/EKV/fqdKCBCNIzqU8QlVWeXGIj0UCG+8WkPKk1b+jup1miHhTG8zcXxJuEYu2UcspRtS+9Cn2je55vaWvoeVKikvphUOBcFILYacOZHs2sq9F0M0yo7JuJcLUvv6pDo+oKf1hk4HK7lNrurMtQ1GBlQwfVT4DR0oMuKMGJsfxzLpHS97GqovmVMNO5dqd5hiz3Yxb7xuDvpZHBizshvd1Kld1mT0nRnZSSuQ5du+A/h56VZP5Mz63Jrd1qxe1qvXwcfOdQ7TTKS3byd6hxXDUvH3dXkFexFkI7TlUWDttB2LI56kEriHulJi8BWEOA+Ytg4TqNeK2N6QE91NPw1ijHokbsHNhg9wkwUIA1ZZ54dirCysHJ4Cf+vKGffMWrFxr/e6Pdb5AWUtsM0bIwgj3YwZ8MQPDdEU1ONzW/g+NkMHoYcphIOL7Q6p58pac7PfVfpCysIPBT5DzfH+b7j0SW/EnFZc9pA4Vd6h507XGgeQsq4a6yBxH1xS09tTkdwH5z/PXsMeiD7NzH1mKQAlFWjFxyfTR5b8mF54rEScqCOf0rOJjiNiMp518ZdJIeaLZGYtOUBVBZNXTgfTRc2XeNQuS1CROVk6dfSeXVYlKXBpxhhbMR2hV6trPvPHKZApHQUpoyk7gbu1lS51g8m5WM43R6bGhRJO0MQ2fg/WKkGv2OlOuJcBkMpMr7+tI9QHF3l1VKQOw8YiD7JG27bShWXYZbZ2PAki/ChYDnlcN2l44EpRjHyJ4cAYJNXPmhyrE2I6rYTwTduVwGCdzoAKW05L3/W8dwTrsQRfhUbC9YiKhIJF3+koyXC1+5rhHJ6zCjuCn4lzxsC0JqgNTedPnfmoSWvJzhW4meYdm5s6lEyuwr4+mKtIoY+FenVcmx0PA0hBf1QRQxasIiubplTlOP5m0hhivUyujApXnytYXY8z0qyhn6crX7zvBpQWwJS5ZxxCH8EnTrVHI6sEkvoXxdG9mpe7NCFFlJIWmkuOa5aE1VKZwbzwBRB3zLvP01Q0xCLQjIZMS8EEMV9Gk4XeeM0rZi4QYTcvNNpQR+tQ9cIgyOLbpiCiCtrtZKaQoiOVmV2wO8JtOZ48F58N+k8PC2lxnPTWj/CfvQyc8HZ9+en/Eb05wUicTUjPyUq3dl90pIN8EUSxy7zwSOvl6QvCfmqejLKyCReeolFJa7hLJD2kmSTeaaaXKZBf+CZXfGadQivKdudyRe31aY8P3rXdIfNxlXHLbhNpti/sakq9qEk/NTMrIS2CZg+pNl0jBEdW/LZLVb0bbBsojaYTofiNf8MQVsE7K9s4rF8hQqkQ/yvl9grnykfq/UnznoPxDM/gJMe9R+sO0IZTucZf5qOvNSU0RvXjVGWt8qct/tT+Z3TDvj7bJ86sJ6NeKUeuaI5UJj4TNmMfMhYCOH6Gk3rZR8KddM04zG78/W2WMkNdr2q56wskZ698+/TVacAulg1Xjp3eOnfYvOzdAvipmOzoTrqJcb1eZwWBv3lCyfiaQp/pNaGP9D72UaVjFcC3mVZaJ1UaCXUlFR1rVvU5tkvXX1VXkqca71uGt3+39GTnl2sR4eC5NA8la9A95kxYDDP/MqdV2scGPT1Upp8HrCx4zB4/t9TfNQPhvu9kxTwP1dogisRvlnpCUeEnHMTv/rOWOPiMZl0IM+GorRcoG8+Dms5zfv04vpADZ5xM92tmIHE5KUUyCVXw6BdWXhxnK87qm/W68koAWRh9OKDndVqPhrT2027qNUjLMdiPXnjahWHLCIJNtHBoQOzXsCJMd999ysdItIF/3xvSHBw24BYrf4dqNpyk9xQ2XZUqcSE4W7ZZXwuSVgNdXg45Sxh0pF5THrumuc9fwnoevF9uMct0lBV6icdu7XY2iBGLvaSxByJmgWqbbyIcryqs1OlxBmQi7wtU0kivJ2ZABwNssyYuu7sqQuWCHhneTebubVXHPSw2LIs+t1ugski0hU4O5Q+L65+HbLoRPSqns5iTJbOLLnMbpN0BePPJffDH7z/VBUe0pr5dMX3fv+Uqvd3CwBB684eO7FCeHfcF6vrPVwxeupW9/qwhyEkWxal9P33oxzjXduT2S5Nwu50jJO5epp7yLzl8169UGIGRPN9oGT7/R8Slu+tLpVzm+Yrd3dam07x8+kvVCOOwxPX1w/5F9pXu9L/8vUEsBAgAAFAACAAgA81bJTNajftpHAwAA4QkAABQAAAAAAAAAAQAAAAAAAAAAAHVuaXZlcnNhbC9wbGF5ZXIueG1sUEsBAgAAFAACAAgAYax2Uz6Ms88OBQAAcRMAAB0AAAAAAAAAAQAAAAAAeQMAAHVuaXZlcnNhbC9jb21tb25fbWVzc2FnZXMubG5nUEsBAgAAFAACAAgAYax2UxUeYBujAAAAfwEAAC4AAAAAAAAAAQAAAAAAwggAAHVuaXZlcnNhbC9wbGF5YmFja19hbmRfbmF2aWdhdGlvbl9zZXR0aW5ncy54bWxQSwECAAAUAAIACABhrHZTi/lEhUYFAACWGgAAJwAAAAAAAAABAAAAAACxCQAAdW5pdmVyc2FsL2ZsYXNoX3B1Ymxpc2hpbmdfc2V0dGluZ3MueG1sUEsBAgAAFAACAAgAYax2UxrslNxeAwAAoAsAACEAAAAAAAAAAQAAAAAAPA8AAHVuaXZlcnNhbC9mbGFzaF9za2luX3NldHRpbmdzLnhtbFBLAQIAABQAAgAIAGGsdlPoOG9JMQUAACcaAAAmAAAAAAAAAAEAAAAAANkSAAB1bml2ZXJzYWwvaHRtbF9wdWJsaXNoaW5nX3NldHRpbmdzLnhtbFBLAQIAABQAAgAIAGGsdlP9BxMjsQEAAD0GAAAfAAAAAAAAAAEAAAAAAE4YAAB1bml2ZXJzYWwvaHRtbF9za2luX3NldHRpbmdzLmpzUEsBAgAAFAACAAgA17VUU6TPXvBKMAAA5FIAABcAAAAAAAAAAAAAAAAAPBoAAHVuaXZlcnNhbC91bml2ZXJzYWwucG5nUEsFBgAAAAAIAAgAcwIAALtKAAAAAA=="/>
  <p:tag name="ISPRING_PRESENTATION_INFO_2" val="&lt;?xml version=&quot;1.0&quot; encoding=&quot;UTF-8&quot; standalone=&quot;no&quot; ?&gt;&#10;&lt;presentation2&gt;&#10;&#10;  &lt;slides&gt;&#10;    &lt;slide id=&quot;{490E795E-4498-42C1-A955-F03AF7901128}&quot; pptId=&quot;289&quot;/&gt;&#10;    &lt;slide id=&quot;{2BF29B50-B1DB-47BC-A188-B19AD54C1926}&quot; pptId=&quot;290&quot;/&gt;&#10;    &lt;slide id=&quot;{A6453B98-AC6C-4C28-874A-75223400A09E}&quot; pptId=&quot;331&quot;/&gt;&#10;    &lt;slide id=&quot;{0CDCA2D3-A866-442C-9BA3-DDF5713F2F2B}&quot; pptId=&quot;292&quot;/&gt;&#10;    &lt;slide id=&quot;{972591BC-B9FC-43B5-BACB-B9D916857446}&quot; pptId=&quot;295&quot;/&gt;&#10;    &lt;slide id=&quot;{E1F5997B-FA0F-4026-AE34-B323F2217804}&quot; pptId=&quot;336&quot;/&gt;&#10;    &lt;slide id=&quot;{F128D789-2698-4C5E-8FC4-EE59B44C6A90}&quot; pptId=&quot;339&quot;/&gt;&#10;    &lt;slide id=&quot;{4071CA43-C025-4B83-809B-F338C6A7CCFB}&quot; pptId=&quot;340&quot;/&gt;&#10;    &lt;slide id=&quot;{048271D6-964E-415C-BD10-EBC52D94B697}&quot; pptId=&quot;333&quot;/&gt;&#10;    &lt;slide id=&quot;{500419A7-4B88-40D9-BC24-FC79EE63D76C}&quot; pptId=&quot;334&quot;/&gt;&#10;    &lt;slide id=&quot;{59E98C5A-3B94-4DE1-B89C-DA87EAAB1B89}&quot; pptId=&quot;342&quot;/&gt;&#10;    &lt;slide id=&quot;{CF661C84-6D6F-4033-947A-757E006DBBE6}&quot; pptId=&quot;343&quot;/&gt;&#10;    &lt;slide id=&quot;{76B7BE62-5070-41F1-9107-728218F198D0}&quot; pptId=&quot;299&quot;/&gt;&#10;    &lt;slide id=&quot;{C7C7CFB1-7C6F-4CE4-AAEE-F6973307D595}&quot; pptId=&quot;350&quot;/&gt;&#10;    &lt;slide id=&quot;{32BC9660-2D0B-4A0D-B151-C69B54C133D3}&quot; pptId=&quot;360&quot;/&gt;&#10;    &lt;slide id=&quot;{FB5EAC39-91F0-4C04-B039-679F08190998}&quot; pptId=&quot;347&quot;/&gt;&#10;    &lt;slide id=&quot;{FFD16A7E-0643-4BA6-98F0-2C34E6894A5A}&quot; pptId=&quot;259&quot;/&gt;&#10;    &lt;slide id=&quot;{358B844B-4583-4DBA-9870-524075495476}&quot; pptId=&quot;344&quot;/&gt;&#10;    &lt;slide id=&quot;{69E4D44D-1CF9-4D9A-B009-88D62C52A278}&quot; pptId=&quot;260&quot;/&gt;&#10;    &lt;slide id=&quot;{76FA2967-1025-4C4A-80D2-E5796326CB61}&quot; pptId=&quot;351&quot;/&gt;&#10;    &lt;slide id=&quot;{0F886C5D-DED9-4BA3-9BB4-BBC98C722D8A}&quot; pptId=&quot;352&quot;/&gt;&#10;    &lt;slide id=&quot;{D93E50E2-0712-4F13-B109-354F47C93AEA}&quot; pptId=&quot;353&quot;/&gt;&#10;    &lt;slide id=&quot;{1BD24711-EA31-473F-877D-1E7607543163}&quot; pptId=&quot;355&quot;/&gt;&#10;    &lt;slide id=&quot;{735CB74F-F426-4E43-A976-7FA41523A809}&quot; pptId=&quot;261&quot;/&gt;&#10;    &lt;slide id=&quot;{3A08C628-1C87-4538-B54D-BBD057F9CAC0}&quot; pptId=&quot;358&quot;/&gt;&#10;    &lt;slide id=&quot;{0D5BB125-88D7-423E-B070-3D8BFBF650D9}&quot; pptId=&quot;356&quot;/&gt;&#10;    &lt;slide id=&quot;{88DD07D0-16B5-4FD8-B133-B544060EA6F6}&quot; pptId=&quot;357&quot;/&gt;&#10;    &lt;slide id=&quot;{0FEF40D9-0492-453E-BF05-546DCE623320}&quot; pptId=&quot;258&quot;/&gt;&#10;    &lt;slide id=&quot;{90973F83-C212-48E2-B651-8020C6B70BEF}&quot; pptId=&quot;319&quot;/&gt;&#10;    &lt;slide id=&quot;{D9B0BD64-2F15-4691-8ED5-2B5A8F684DE3}&quot; pptId=&quot;321&quot;/&gt;&#10;    &lt;slide id=&quot;{FD001BB4-BD0E-481F-A626-3B54FE632449}&quot; pptId=&quot;323&quot;/&gt;&#10;  &lt;/slides&gt;&#10;&#10;  &lt;narration&gt;&#10;    &lt;audioTracks&gt;&#10;      &lt;audioTrack muted=&quot;false&quot; name=&quot;LittleGirlBeatInstrumental-V.A-2918581 (3)&quot; resource=&quot;c70fe7dd&quot; slideId=&quot;{490E795E-4498-42C1-A955-F03AF7901128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3&quot; resource=&quot;fc290377&quot; slideId=&quot;{A6453B98-AC6C-4C28-874A-75223400A09E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4&quot; resource=&quot;7a14ecfe&quot; slideId=&quot;{0CDCA2D3-A866-442C-9BA3-DDF5713F2F2B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5&quot; resource=&quot;c36c6450&quot; slideId=&quot;{972591BC-B9FC-43B5-BACB-B9D916857446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6&quot; resource=&quot;cbde2272&quot; slideId=&quot;{E1F5997B-FA0F-4026-AE34-B323F2217804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8&quot; resource=&quot;68a51979&quot; slideId=&quot;{4071CA43-C025-4B83-809B-F338C6A7CCFB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9&quot; resource=&quot;e588ef95&quot; slideId=&quot;{048271D6-964E-415C-BD10-EBC52D94B697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11&quot; resource=&quot;95f9908c&quot; slideId=&quot;{59E98C5A-3B94-4DE1-B89C-DA87EAAB1B89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13&quot; resource=&quot;e88c846f&quot; slideId=&quot;{76B7BE62-5070-41F1-9107-728218F198D0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13 (2)&quot; resource=&quot;e7b5e49b&quot; slideId=&quot;{76B7BE62-5070-41F1-9107-728218F198D0}&quot; startTime=&quot;2011&quot; stepIndex=&quot;2&quot; volume=&quot;1&quot;&gt;&#10;        &lt;audio channels=&quot;1&quot; format=&quot;s16p&quot; sampleRate=&quot;44100&quot;/&gt;&#10;      &lt;/audioTrack&gt;&#10;      &lt;audioTrack muted=&quot;false&quot; name=&quot;Slide 13 (3)&quot; resource=&quot;36e0e060&quot; slideId=&quot;{76B7BE62-5070-41F1-9107-728218F198D0}&quot; startTime=&quot;2826&quot; stepIndex=&quot;3&quot; volume=&quot;1&quot;&gt;&#10;        &lt;audio channels=&quot;1&quot; format=&quot;s16p&quot; sampleRate=&quot;44100&quot;/&gt;&#10;      &lt;/audioTrack&gt;&#10;      &lt;audioTrack muted=&quot;false&quot; name=&quot;Slide 13 (4)&quot; resource=&quot;d22b2db0&quot; slideId=&quot;{76B7BE62-5070-41F1-9107-728218F198D0}&quot; startTime=&quot;4943&quot; stepIndex=&quot;4&quot; volume=&quot;1&quot;&gt;&#10;        &lt;audio channels=&quot;1&quot; format=&quot;s16p&quot; sampleRate=&quot;44100&quot;/&gt;&#10;      &lt;/audioTrack&gt;&#10;      &lt;audioTrack muted=&quot;false&quot; name=&quot;Slide 13 (5)&quot; resource=&quot;3849dfb3&quot; slideId=&quot;{76B7BE62-5070-41F1-9107-728218F198D0}&quot; startTime=&quot;3874&quot; stepIndex=&quot;5&quot; volume=&quot;1&quot;&gt;&#10;        &lt;audio channels=&quot;1&quot; format=&quot;s16p&quot; sampleRate=&quot;44100&quot;/&gt;&#10;      &lt;/audioTrack&gt;&#10;      &lt;audioTrack muted=&quot;false&quot; name=&quot;Slide 13 (6)&quot; resource=&quot;0520b25e&quot; slideId=&quot;{76B7BE62-5070-41F1-9107-728218F198D0}&quot; startTime=&quot;3145&quot; stepIndex=&quot;6&quot; volume=&quot;1&quot;&gt;&#10;        &lt;audio channels=&quot;1&quot; format=&quot;s16p&quot; sampleRate=&quot;44100&quot;/&gt;&#10;      &lt;/audioTrack&gt;&#10;      &lt;audioTrack muted=&quot;false&quot; name=&quot;Slide 14 (1)&quot; resource=&quot;9a620f89&quot; slideId=&quot;{C7C7CFB1-7C6F-4CE4-AAEE-F6973307D595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16&quot; resource=&quot;15d601b6&quot; slideId=&quot;{FB5EAC39-91F0-4C04-B039-679F08190998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17&quot; resource=&quot;15867aed&quot; slideId=&quot;{FFD16A7E-0643-4BA6-98F0-2C34E6894A5A}&quot; startTime=&quot;0&quot; stepIndex=&quot;0&quot; volume=&quot;1&quot;&gt;&#10;        &lt;audio channels=&quot;1&quot; format=&quot;s16p&quot; sampleRate=&quot;44100&quot;/&gt;&#10;      &lt;/audioTrack&gt;&#10;      &lt;audioTrack muted=&quot;false&quot; name=&quot;CD1-Track 66 (2)&quot; resource=&quot;95664068&quot; slideId=&quot;{69E4D44D-1CF9-4D9A-B009-88D62C52A278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20&quot; resource=&quot;bbc11e2f&quot; slideId=&quot;{76FA2967-1025-4C4A-80D2-E5796326CB61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21&quot; resource=&quot;013045b7&quot; slideId=&quot;{0F886C5D-DED9-4BA3-9BB4-BBC98C722D8A}&quot; startTime=&quot;0&quot; stepIndex=&quot;0&quot; volume=&quot;1&quot;&gt;&#10;        &lt;audio channels=&quot;1&quot; format=&quot;s16p&quot; sampleRate=&quot;44100&quot;/&gt;&#10;      &lt;/audioTrack&gt;&#10;      &lt;audioTrack muted=&quot;false&quot; name=&quot;CD2-Track 03&quot; resource=&quot;615dcb21&quot; slideId=&quot;{0F886C5D-DED9-4BA3-9BB4-BBC98C722D8A}&quot; startTime=&quot;21304&quot; stepIndex=&quot;0&quot; volume=&quot;1&quot;&gt;&#10;        &lt;audio channels=&quot;2&quot; format=&quot;s16p&quot; sampleRate=&quot;44100&quot;/&gt;&#10;      &lt;/audioTrack&gt;&#10;      &lt;audioTrack muted=&quot;false&quot; name=&quot;Slide 23&quot; resource=&quot;08f0e9e5&quot; slideId=&quot;{1BD24711-EA31-473F-877D-1E7607543163}&quot; startTime=&quot;0&quot; stepIndex=&quot;0&quot; volume=&quot;1&quot;&gt;&#10;        &lt;audio channels=&quot;1&quot; format=&quot;s16p&quot; sampleRate=&quot;44100&quot;/&gt;&#10;      &lt;/audioTrack&gt;&#10;      &lt;audioTrack muted=&quot;false&quot; name=&quot;CD2-Track 04&quot; resource=&quot;044935ba&quot; slideId=&quot;{735CB74F-F426-4E43-A976-7FA41523A809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25&quot; resource=&quot;ab24d526&quot; slideId=&quot;{3A08C628-1C87-4538-B54D-BBD057F9CAC0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24&quot; resource=&quot;6bc09f46&quot; slideId=&quot;{735CB74F-F426-4E43-A976-7FA41523A809}&quot; startTime=&quot;1930&quot; stepIndex=&quot;3&quot; volume=&quot;1&quot;&gt;&#10;        &lt;audio channels=&quot;1&quot; format=&quot;s16p&quot; sampleRate=&quot;44100&quot;/&gt;&#10;      &lt;/audioTrack&gt;&#10;      &lt;audioTrack muted=&quot;false&quot; name=&quot;Slide 26&quot; resource=&quot;5d2f40fc&quot; slideId=&quot;{0D5BB125-88D7-423E-B070-3D8BFBF650D9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27&quot; resource=&quot;aae8ffe1&quot; slideId=&quot;{0FEF40D9-0492-453E-BF05-546DCE623320}&quot; startTime=&quot;0&quot; stepIndex=&quot;0&quot; volume=&quot;1&quot;&gt;&#10;        &lt;audio channels=&quot;1&quot; format=&quot;s16p&quot; sampleRate=&quot;44100&quot;/&gt;&#10;      &lt;/audioTrack&gt;&#10;      &lt;audioTrack muted=&quot;false&quot; name=&quot;LittleGirlBeatInstrumental-V.A-2918581 (4)&quot; resource=&quot;bc94f3a7&quot; slideId=&quot;{FD001BB4-BD0E-481F-A626-3B54FE632449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4&quot; resource=&quot;b6df8e88&quot; slideId=&quot;{0CDCA2D3-A866-442C-9BA3-DDF5713F2F2B}&quot; startTime=&quot;14916&quot; stepIndex=&quot;3&quot; volume=&quot;1&quot;&gt;&#10;        &lt;audio channels=&quot;1&quot; format=&quot;s16p&quot; sampleRate=&quot;44100&quot;/&gt;&#10;      &lt;/audioTrack&gt;&#10;      &lt;audioTrack muted=&quot;false&quot; name=&quot;Obictives&quot; resource=&quot;d310cf52&quot; slideId=&quot;{0CDCA2D3-A866-442C-9BA3-DDF5713F2F2B}&quot; startTime=&quot;4600&quot; stepIndex=&quot;0&quot; volume=&quot;1&quot;&gt;&#10;        &lt;audio channels=&quot;1&quot; format=&quot;s16p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D:\Vũ Thị Phượ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OCABULARY"/>
  <p:tag name="ISPRING_SLIDE_INDENT_LEVEL" val="0"/>
  <p:tag name="TIMING" val="|5.678"/>
  <p:tag name="GENSWF_ADVANCE_TIME" val="15.111"/>
  <p:tag name="ISPRING_PRESENTER_ID" val="{40B41359-AD43-434A-9D43-7AC07A22A20D}"/>
  <p:tag name="ISPRING_SLIDE_ID_2" val="{048271D6-964E-415C-BD10-EBC52D94B69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LabeledGraphic"/>
  <p:tag name="ISPRING_INTERACTION_RELATIVE_PATH" val="ppt\interactions\intr1.visuals"/>
  <p:tag name="GENSWF_SLIDE_TITLE" val="VOCABULARY"/>
  <p:tag name="ISPRING_SLIDE_INDENT_LEVEL" val="0"/>
  <p:tag name="GENSWF_ADVANCE_TIME" val="0.001"/>
  <p:tag name="ISPRING_CUSTOM_TIMING_USED" val="1"/>
  <p:tag name="ISPRING_PRESENTER_ID" val="{40B41359-AD43-434A-9D43-7AC07A22A20D}"/>
  <p:tag name="ISPRING_INTERACTION_FULL_PATH" val="D:\Vũ Thị Phượng\thumucnguon\ppt\interactions\intr1.visuals"/>
  <p:tag name="ISPRING_SLIDE_ID_2" val="{500419A7-4B88-40D9-BC24-FC79EE63D76C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CHECKING VOCABULARY"/>
  <p:tag name="GENSWF_ADVANCE_TIME" val="21.321"/>
  <p:tag name="TIMING" val="|6.912"/>
  <p:tag name="ISPRING_PRESENTER_ID" val="{40B41359-AD43-434A-9D43-7AC07A22A20D}"/>
  <p:tag name="ISPRING_SLIDE_ID_2" val="{59E98C5A-3B94-4DE1-B89C-DA87EAAB1B8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ppt\quiz\quiz5.quiz"/>
  <p:tag name="GENSWF_SLIDE_TITLE" val="CHECKING VOCABULARY"/>
  <p:tag name="ISPRING_SLIDE_INDENT_LEVEL" val="0"/>
  <p:tag name="GENSWF_ADVANCE_TIME" val="0.001"/>
  <p:tag name="ISPRING_CUSTOM_TIMING_USED" val="1"/>
  <p:tag name="ISPRING_PRESENTER_ID" val="{40B41359-AD43-434A-9D43-7AC07A22A20D}"/>
  <p:tag name="ISPRING_QUIZ_FULL_PATH" val="D:\Vũ Thị Phượng\thumucnguon\ppt\quiz\quiz5.quiz"/>
  <p:tag name="ISPRING_SLIDE_ID_2" val="{CF661C84-6D6F-4033-947A-757E006DBBE6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READ AGAIN"/>
  <p:tag name="TIMING" val="|9.362|2.276|4.414|6.205|5.469|5.129|4.396|4.254|5.169"/>
  <p:tag name="GENSWF_ADVANCE_TIME" val="51.35"/>
  <p:tag name="ISPRING_PRESENTER_ID" val="{40B41359-AD43-434A-9D43-7AC07A22A20D}"/>
  <p:tag name="ISPRING_SLIDE_ID_2" val="{76B7BE62-5070-41F1-9107-728218F198D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ISTEN AND READ"/>
  <p:tag name="GENSWF_ADVANCE_TIME" val="12.121"/>
  <p:tag name="TIMING" val="|6.216"/>
  <p:tag name="ISPRING_PRESENTER_ID" val="{40B41359-AD43-434A-9D43-7AC07A22A20D}"/>
  <p:tag name="ISPRING_SLIDE_ID_2" val="{C7C7CFB1-7C6F-4CE4-AAEE-F6973307D59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STEN AND READ"/>
  <p:tag name="ISPRING_SLIDE_INDENT_LEVEL" val="0"/>
  <p:tag name="ISPRING_CUSTOM_TIMING_USED" val="1"/>
  <p:tag name="GENSWF_ADVANCE_TIME" val="8.099"/>
  <p:tag name="ISPRING_PRESENTER_ID" val="{40B41359-AD43-434A-9D43-7AC07A22A20D}"/>
  <p:tag name="ISPRING_SLIDE_ID_2" val="{32BC9660-2D0B-4A0D-B151-C69B54C133D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STEN AND READ"/>
  <p:tag name="ISPRING_SLIDE_INDENT_LEVEL" val="0"/>
  <p:tag name="ISPRING_CUSTOM_TIMING_USED" val="1"/>
  <p:tag name="GENSWF_ADVANCE_TIME" val="15.345"/>
  <p:tag name="TIMING" val="|3.978|2.415|0.984|1.396|2.665"/>
  <p:tag name="ISPRING_PRESENTER_ID" val="{40B41359-AD43-434A-9D43-7AC07A22A20D}"/>
  <p:tag name="ISPRING_SLIDE_ID_2" val="{FB5EAC39-91F0-4C04-B039-679F08190998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ISTEN TO THE STORY"/>
  <p:tag name="GENSWF_ADVANCE_TIME" val="6.408"/>
  <p:tag name="ISPRING_PRESENTER_ID" val="{40B41359-AD43-434A-9D43-7AC07A22A20D}"/>
  <p:tag name="ISPRING_SLIDE_ID_2" val="{FFD16A7E-0643-4BA6-98F0-2C34E6894A5A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STEN TO THE STORY"/>
  <p:tag name="ISPRING_SLIDE_INDENT_LEVEL" val="0"/>
  <p:tag name="ISPRING_PLAYER_LAYOUT_TYPE" val="Video"/>
  <p:tag name="GENSWF_ADVANCE_TIME" val="64.597"/>
  <p:tag name="ISPRING_CUSTOM_TIMING_USED" val="1"/>
  <p:tag name="ISPRING_PRESENTER_ID" val="{40B41359-AD43-434A-9D43-7AC07A22A20D}"/>
  <p:tag name="ISPRING_SLIDE_ID_2" val="{358B844B-4583-4DBA-9870-52407549547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INTRODUCTION"/>
  <p:tag name="ISPRING_SLIDE_INDENT_LEVEL" val="0"/>
  <p:tag name="ISPRING_PRESENTER_ID" val="{40B41359-AD43-434A-9D43-7AC07A22A20D}"/>
  <p:tag name="GENSWF_ADVANCE_TIME" val="18.468"/>
  <p:tag name="TIMING" val="|4.755|2.439"/>
  <p:tag name="ISPRING_SLIDE_ID_2" val="{490E795E-4498-42C1-A955-F03AF790112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ISTEN TO THE STORY"/>
  <p:tag name="GENSWF_ADVANCE_TIME" val="125.328"/>
  <p:tag name="TIMING" val="|1.799|31.923|20.98|57.165"/>
  <p:tag name="ISPRING_PRESENTER_ID" val="{40B41359-AD43-434A-9D43-7AC07A22A20D}"/>
  <p:tag name="ISPRING_SLIDE_ID_2" val="{69E4D44D-1CF9-4D9A-B009-88D62C52A27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LISTEN AND TICK"/>
  <p:tag name="GENSWF_ADVANCE_TIME" val="12.121"/>
  <p:tag name="TIMING" val="|6.753"/>
  <p:tag name="ISPRING_PRESENTER_ID" val="{40B41359-AD43-434A-9D43-7AC07A22A20D}"/>
  <p:tag name="ISPRING_SLIDE_ID_2" val="{76FA2967-1025-4C4A-80D2-E5796326CB6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STEN AND TICK EXAMPLE"/>
  <p:tag name="ISPRING_SLIDE_INDENT_LEVEL" val="0"/>
  <p:tag name="ISPRING_CUSTOM_TIMING_USED" val="1"/>
  <p:tag name="GENSWF_ADVANCE_TIME" val="53.53"/>
  <p:tag name="TIMING" val="|43.438"/>
  <p:tag name="ISPRING_PRESENTER_ID" val="{40B41359-AD43-434A-9D43-7AC07A22A20D}"/>
  <p:tag name="ISPRING_SLIDE_ID_2" val="{0F886C5D-DED9-4BA3-9BB4-BBC98C722D8A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RELATIVE_PATH" val="ppt\quiz\quiz6.quiz"/>
  <p:tag name="GENSWF_SLIDE_TITLE" val="LISTEN AND TICK"/>
  <p:tag name="ISPRING_SLIDE_INDENT_LEVEL" val="0"/>
  <p:tag name="GENSWF_ADVANCE_TIME" val="0.001"/>
  <p:tag name="ISPRING_CUSTOM_TIMING_USED" val="1"/>
  <p:tag name="ISPRING_PRESENTER_ID" val="{40B41359-AD43-434A-9D43-7AC07A22A20D}"/>
  <p:tag name="ISPRING_QUIZ_FULL_PATH" val="D:\Vũ Thị Phượng\thumucnguon\ppt\quiz\quiz6.quiz"/>
  <p:tag name="ISPRING_SLIDE_ID_2" val="{D93E50E2-0712-4F13-B109-354F47C93AEA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STRUCTURE"/>
  <p:tag name="GENSWF_ADVANCE_TIME" val="12.121"/>
  <p:tag name="TIMING" val="|6.411"/>
  <p:tag name="ISPRING_PRESENTER_ID" val="{40B41359-AD43-434A-9D43-7AC07A22A20D}"/>
  <p:tag name="ISPRING_SLIDE_ID_2" val="{1BD24711-EA31-473F-877D-1E7607543163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STRUCTURE"/>
  <p:tag name="GENSWF_ADVANCE_TIME" val="22.377"/>
  <p:tag name="TIMING" val="|3.403|2.013|0.614"/>
  <p:tag name="ISPRING_PRESENTER_ID" val="{40B41359-AD43-434A-9D43-7AC07A22A20D}"/>
  <p:tag name="ISPRING_SLIDE_ID_2" val="{735CB74F-F426-4E43-A976-7FA41523A80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STRUCTURE"/>
  <p:tag name="GENSWF_ADVANCE_TIME" val="19.108"/>
  <p:tag name="TIMING" val="|1.045|2.766|5.209|2.966|5.284"/>
  <p:tag name="ISPRING_PRESENTER_ID" val="{40B41359-AD43-434A-9D43-7AC07A22A20D}"/>
  <p:tag name="ISPRING_SLIDE_ID_2" val="{3A08C628-1C87-4538-B54D-BBD057F9CAC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PRACTICE"/>
  <p:tag name="ISPRING_SLIDE_INDENT_LEVEL" val="0"/>
  <p:tag name="ISPRING_CUSTOM_TIMING_USED" val="1"/>
  <p:tag name="GENSWF_ADVANCE_TIME" val="24.752"/>
  <p:tag name="ISPRING_PRESENTER_ID" val="{40B41359-AD43-434A-9D43-7AC07A22A20D}"/>
  <p:tag name="ISPRING_SLIDE_ID_2" val="{0D5BB125-88D7-423E-B070-3D8BFBF650D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RELATIVE_PATH" val="ppt\quiz\quiz7.quiz"/>
  <p:tag name="GENSWF_SLIDE_TITLE" val="QUIZ"/>
  <p:tag name="ISPRING_SLIDE_INDENT_LEVEL" val="0"/>
  <p:tag name="GENSWF_ADVANCE_TIME" val="0.001"/>
  <p:tag name="ISPRING_CUSTOM_TIMING_USED" val="1"/>
  <p:tag name="ISPRING_PRESENTER_ID" val="{40B41359-AD43-434A-9D43-7AC07A22A20D}"/>
  <p:tag name="ISPRING_QUIZ_FULL_PATH" val="D:\Vũ Thị Phượng\thumucnguon\ppt\quiz\quiz7.quiz"/>
  <p:tag name="ISPRING_SLIDE_ID_2" val="{88DD07D0-16B5-4FD8-B133-B544060EA6F6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SUMMARY"/>
  <p:tag name="TIMING" val="|1.192"/>
  <p:tag name="GENSWF_ADVANCE_TIME" val="7.942"/>
  <p:tag name="ISPRING_PRESENTER_ID" val="{40B41359-AD43-434A-9D43-7AC07A22A20D}"/>
  <p:tag name="ISPRING_SLIDE_ID_2" val="{0FEF40D9-0492-453E-BF05-546DCE62332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REETING"/>
  <p:tag name="ISPRING_SLIDE_INDENT_LEVEL" val="0"/>
  <p:tag name="ISPRING_PRESENTER_ID" val="{40B41359-AD43-434A-9D43-7AC07A22A20D}"/>
  <p:tag name="ISPRING_PLAYER_LAYOUT_TYPE" val="Video"/>
  <p:tag name="GENSWF_ADVANCE_TIME" val="11.698"/>
  <p:tag name="ISPRING_SLIDE_ID_2" val="{2BF29B50-B1DB-47BC-A188-B19AD54C1926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SAYING GOODBYE"/>
  <p:tag name="GENSWF_ADVANCE_TIME" val="12.557"/>
  <p:tag name="ISPRING_CUSTOM_TIMING_USED" val="1"/>
  <p:tag name="ISPRING_PRESENTER_ID" val="{40B41359-AD43-434A-9D43-7AC07A22A20D}"/>
  <p:tag name="ISPRING_PLAYER_LAYOUT_TYPE" val="Video"/>
  <p:tag name="ISPRING_SLIDE_ID_2" val="{90973F83-C212-48E2-B651-8020C6B70BEF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ADVANCE_TIME" val="55.071"/>
  <p:tag name="GENSWF_SLIDE_TITLE" val="GOODBYE SONG"/>
  <p:tag name="ISPRING_PRESENTER_ID" val="{40B41359-AD43-434A-9D43-7AC07A22A20D}"/>
  <p:tag name="ISPRING_SLIDE_ID_2" val="{D9B0BD64-2F15-4691-8ED5-2B5A8F684DE3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REFERNCE MATERIALS"/>
  <p:tag name="GENSWF_ADVANCE_TIME" val="27.904"/>
  <p:tag name="ISPRING_PRESENTER_ID" val="{40B41359-AD43-434A-9D43-7AC07A22A20D}"/>
  <p:tag name="ISPRING_SLIDE_ID_2" val="{FD001BB4-BD0E-481F-A626-3B54FE632449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thienan\AppData\Local\Temp\PR\data\asimages\{F9DC46EA-3E62-4B39-AEF0-7D98E847AE2A}_48.png&quot;/&gt;&lt;left val=&quot;53&quot;/&gt;&lt;top val=&quot;22&quot;/&gt;&lt;width val=&quot;351&quot;/&gt;&lt;height val=&quot;68&quot;/&gt;&lt;hasText val=&quot;1&quot;/&gt;&lt;/Image&gt;&lt;/ThreeDShapeInfo&gt;"/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thienan\AppData\Local\Temp\PR\data\asimages\{E0E1F82E-89CA-49A6-8C84-1A67F12877ED}_48.png&quot;/&gt;&lt;left val=&quot;113&quot;/&gt;&lt;top val=&quot;113&quot;/&gt;&lt;width val=&quot;489&quot;/&gt;&lt;height val=&quot;328&quot;/&gt;&lt;hasText val=&quot;1&quot;/&gt;&lt;/Image&gt;&lt;/ThreeDShapeInfo&gt;"/>
  <p:tag name="PRESENTER_SHAPETEXTINFO" val="&lt;ShapeTextInfo&gt;&lt;TableIndex row=&quot;-1&quot; col=&quot;-1&quot;&gt;&lt;linesCount val=&quot;9&quot;/&gt;&lt;lineCharCount val=&quot;15&quot;/&gt;&lt;lineCharCount val=&quot;21&quot;/&gt;&lt;lineCharCount val=&quot;37&quot;/&gt;&lt;lineCharCount val=&quot;19&quot;/&gt;&lt;lineCharCount val=&quot;15&quot;/&gt;&lt;lineCharCount val=&quot;9&quot;/&gt;&lt;lineCharCount val=&quot;12&quot;/&gt;&lt;lineCharCount val=&quot;14&quot;/&gt;&lt;lineCharCount val=&quot;37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NTRODUCTION"/>
  <p:tag name="GENSWF_ADVANCE_TIME" val="16.145"/>
  <p:tag name="TIMING" val="|2.878"/>
  <p:tag name="ISPRING_PRESENTER_ID" val="{40B41359-AD43-434A-9D43-7AC07A22A20D}"/>
  <p:tag name="ISPRING_SLIDE_ID_2" val="{A6453B98-AC6C-4C28-874A-75223400A09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OBJECTIVES"/>
  <p:tag name="ISPRING_SLIDE_INDENT_LEVEL" val="0"/>
  <p:tag name="GENSWF_ADVANCE_TIME" val="60.894"/>
  <p:tag name="TIMING" val="|5.467|21.874|18.22"/>
  <p:tag name="ISPRING_PRESENTER_ID" val="{40B41359-AD43-434A-9D43-7AC07A22A20D}"/>
  <p:tag name="ISPRING_SLIDE_ID_2" val="{0CDCA2D3-A866-442C-9BA3-DDF5713F2F2B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ONTENTS"/>
  <p:tag name="ISPRING_SLIDE_INDENT_LEVEL" val="0"/>
  <p:tag name="GENSWF_ADVANCE_TIME" val="13.734"/>
  <p:tag name="TIMING" val="|1.814|6.248|1.451|1.364"/>
  <p:tag name="ISPRING_PRESENTER_ID" val="{40B41359-AD43-434A-9D43-7AC07A22A20D}"/>
  <p:tag name="ISPRING_SLIDE_ID_2" val="{972591BC-B9FC-43B5-BACB-B9D91685744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WARM-UP"/>
  <p:tag name="ISPRING_SLIDE_INDENT_LEVEL" val="0"/>
  <p:tag name="GENSWF_ADVANCE_TIME" val="15.241"/>
  <p:tag name="TIMING" val="|1.548|13.692"/>
  <p:tag name="ISPRING_PRESENTER_ID" val="{40B41359-AD43-434A-9D43-7AC07A22A20D}"/>
  <p:tag name="ISPRING_SLIDE_ID_2" val="{E1F5997B-FA0F-4026-AE34-B323F221780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EAD, SHOULDER, KNEES AND TOES SONG"/>
  <p:tag name="ISPRING_PLAYER_LAYOUT_TYPE" val="Video"/>
  <p:tag name="ISPRING_PRESENTER_ID" val="{40B41359-AD43-434A-9D43-7AC07A22A20D}"/>
  <p:tag name="ISPRING_SLIDE_ID_2" val="{F128D789-2698-4C5E-8FC4-EE59B44C6A90}"/>
  <p:tag name="GENSWF_ADVANCE_TIME" val="51.2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EW LESSON"/>
  <p:tag name="ISPRING_SLIDE_INDENT_LEVEL" val="0"/>
  <p:tag name="ISPRING_CUSTOM_TIMING_USED" val="1"/>
  <p:tag name="GENSWF_ADVANCE_TIME" val="12.057"/>
  <p:tag name="TIMING" val="|12.056"/>
  <p:tag name="ISPRING_PRESENTER_ID" val="{40B41359-AD43-434A-9D43-7AC07A22A20D}"/>
  <p:tag name="ISPRING_SLIDE_ID_2" val="{4071CA43-C025-4B83-809B-F338C6A7CCF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</TotalTime>
  <Words>354</Words>
  <Application>Microsoft Office PowerPoint</Application>
  <PresentationFormat>Custom</PresentationFormat>
  <Paragraphs>99</Paragraphs>
  <Slides>31</Slides>
  <Notes>31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Who are they?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What’s this?  It’s my________.</vt:lpstr>
      <vt:lpstr>PowerPoint Presentation</vt:lpstr>
      <vt:lpstr>PowerPoint Presentation</vt:lpstr>
      <vt:lpstr>REFERENCE MATERIALS: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baigiang</dc:title>
  <dc:creator>MyPC</dc:creator>
  <cp:lastModifiedBy>TRAN MINH TUAN</cp:lastModifiedBy>
  <cp:revision>218</cp:revision>
  <dcterms:created xsi:type="dcterms:W3CDTF">2021-10-13T00:43:30Z</dcterms:created>
  <dcterms:modified xsi:type="dcterms:W3CDTF">2021-11-22T14:56:36Z</dcterms:modified>
</cp:coreProperties>
</file>