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5" r:id="rId2"/>
    <p:sldId id="266" r:id="rId3"/>
    <p:sldId id="258" r:id="rId4"/>
    <p:sldId id="260" r:id="rId5"/>
    <p:sldId id="261" r:id="rId6"/>
    <p:sldId id="262" r:id="rId7"/>
    <p:sldId id="263" r:id="rId8"/>
    <p:sldId id="264" r:id="rId9"/>
    <p:sldId id="268" r:id="rId10"/>
    <p:sldId id="271" r:id="rId11"/>
    <p:sldId id="275" r:id="rId12"/>
    <p:sldId id="276" r:id="rId1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A968"/>
    <a:srgbClr val="F2B800"/>
    <a:srgbClr val="FFCC29"/>
    <a:srgbClr val="FAB47A"/>
    <a:srgbClr val="F9AB6B"/>
    <a:srgbClr val="FBC99F"/>
    <a:srgbClr val="FEBFBA"/>
    <a:srgbClr val="FEA7A0"/>
    <a:srgbClr val="F68E38"/>
    <a:srgbClr val="85C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510"/>
      </p:cViewPr>
      <p:guideLst>
        <p:guide orient="horz" pos="162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B1C6E4-6C0F-487D-8020-BA597EC3EA50}" type="datetimeFigureOut">
              <a:rPr lang="en-US" smtClean="0"/>
              <a:t>12/5/2020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484985-BFDD-40EB-B778-DADF7E8DE37E}" type="slidenum">
              <a:rPr lang="en-US" smtClean="0"/>
              <a:t>‹#›</a:t>
            </a:fld>
            <a:endParaRPr lang="en-US"/>
          </a:p>
        </p:txBody>
      </p:sp>
    </p:spTree>
    <p:extLst>
      <p:ext uri="{BB962C8B-B14F-4D97-AF65-F5344CB8AC3E}">
        <p14:creationId xmlns:p14="http://schemas.microsoft.com/office/powerpoint/2010/main" val="74105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1</a:t>
            </a:r>
            <a:r>
              <a:rPr lang="en-US" baseline="0" smtClean="0"/>
              <a:t> cái hình tròn để bên trái để khi mn soạn giáo án thì thay chủ đề hằng tuần vào. Cái trên màn hình slide là dạng ảnh, mn không thay chữ, không chỉnh sửa nội dung được.</a:t>
            </a:r>
            <a:endParaRPr lang="en-US"/>
          </a:p>
        </p:txBody>
      </p:sp>
      <p:sp>
        <p:nvSpPr>
          <p:cNvPr id="4" name="Slide Number Placeholder 3"/>
          <p:cNvSpPr>
            <a:spLocks noGrp="1"/>
          </p:cNvSpPr>
          <p:nvPr>
            <p:ph type="sldNum" sz="quarter" idx="10"/>
          </p:nvPr>
        </p:nvSpPr>
        <p:spPr/>
        <p:txBody>
          <a:bodyPr/>
          <a:lstStyle/>
          <a:p>
            <a:fld id="{8B484985-BFDD-40EB-B778-DADF7E8DE37E}" type="slidenum">
              <a:rPr lang="en-US" smtClean="0"/>
              <a:t>1</a:t>
            </a:fld>
            <a:endParaRPr lang="en-US"/>
          </a:p>
        </p:txBody>
      </p:sp>
    </p:spTree>
    <p:extLst>
      <p:ext uri="{BB962C8B-B14F-4D97-AF65-F5344CB8AC3E}">
        <p14:creationId xmlns:p14="http://schemas.microsoft.com/office/powerpoint/2010/main" val="108744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Ngôi</a:t>
            </a:r>
            <a:r>
              <a:rPr lang="en-US" baseline="0" smtClean="0"/>
              <a:t> sao may mắn, hs được tặng quà mà k cần trả lời câu hỏi.</a:t>
            </a:r>
            <a:endParaRPr lang="en-US"/>
          </a:p>
        </p:txBody>
      </p:sp>
      <p:sp>
        <p:nvSpPr>
          <p:cNvPr id="4" name="Slide Number Placeholder 3"/>
          <p:cNvSpPr>
            <a:spLocks noGrp="1"/>
          </p:cNvSpPr>
          <p:nvPr>
            <p:ph type="sldNum" sz="quarter" idx="10"/>
          </p:nvPr>
        </p:nvSpPr>
        <p:spPr/>
        <p:txBody>
          <a:bodyPr/>
          <a:lstStyle/>
          <a:p>
            <a:fld id="{8B484985-BFDD-40EB-B778-DADF7E8DE37E}" type="slidenum">
              <a:rPr lang="en-US" smtClean="0"/>
              <a:t>6</a:t>
            </a:fld>
            <a:endParaRPr lang="en-US"/>
          </a:p>
        </p:txBody>
      </p:sp>
    </p:spTree>
    <p:extLst>
      <p:ext uri="{BB962C8B-B14F-4D97-AF65-F5344CB8AC3E}">
        <p14:creationId xmlns:p14="http://schemas.microsoft.com/office/powerpoint/2010/main" val="296989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484985-BFDD-40EB-B778-DADF7E8DE37E}" type="slidenum">
              <a:rPr lang="en-US" smtClean="0"/>
              <a:t>9</a:t>
            </a:fld>
            <a:endParaRPr lang="en-US"/>
          </a:p>
        </p:txBody>
      </p:sp>
    </p:spTree>
    <p:extLst>
      <p:ext uri="{BB962C8B-B14F-4D97-AF65-F5344CB8AC3E}">
        <p14:creationId xmlns:p14="http://schemas.microsoft.com/office/powerpoint/2010/main" val="10874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41F34A-154B-4D1E-910D-B6E8BA94DF86}"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810016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41F34A-154B-4D1E-910D-B6E8BA94DF86}"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524525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41F34A-154B-4D1E-910D-B6E8BA94DF86}"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16292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41F34A-154B-4D1E-910D-B6E8BA94DF86}"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647061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41F34A-154B-4D1E-910D-B6E8BA94DF86}" type="datetimeFigureOut">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956745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41F34A-154B-4D1E-910D-B6E8BA94DF86}"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440874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41F34A-154B-4D1E-910D-B6E8BA94DF86}" type="datetimeFigureOut">
              <a:rPr lang="en-US" smtClean="0"/>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503200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41F34A-154B-4D1E-910D-B6E8BA94DF86}" type="datetimeFigureOut">
              <a:rPr lang="en-US" smtClean="0"/>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320297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1F34A-154B-4D1E-910D-B6E8BA94DF86}" type="datetimeFigureOut">
              <a:rPr lang="en-US" smtClean="0"/>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89741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44672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69823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F41F34A-154B-4D1E-910D-B6E8BA94DF86}" type="datetimeFigureOut">
              <a:rPr lang="en-US" smtClean="0"/>
              <a:t>12/5/2020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EBF3157-4FAB-4CCC-B935-F75FF11D676E}" type="slidenum">
              <a:rPr lang="en-US" smtClean="0"/>
              <a:t>‹#›</a:t>
            </a:fld>
            <a:endParaRPr lang="en-US"/>
          </a:p>
        </p:txBody>
      </p:sp>
    </p:spTree>
    <p:extLst>
      <p:ext uri="{BB962C8B-B14F-4D97-AF65-F5344CB8AC3E}">
        <p14:creationId xmlns:p14="http://schemas.microsoft.com/office/powerpoint/2010/main" val="2094833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gif"/><Relationship Id="rId5" Type="http://schemas.openxmlformats.org/officeDocument/2006/relationships/image" Target="../media/image3.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slide" Target="slide7.xml"/><Relationship Id="rId17" Type="http://schemas.openxmlformats.org/officeDocument/2006/relationships/image" Target="../media/image17.png"/><Relationship Id="rId2" Type="http://schemas.openxmlformats.org/officeDocument/2006/relationships/image" Target="../media/image8.jpg"/><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3.png"/><Relationship Id="rId5" Type="http://schemas.openxmlformats.org/officeDocument/2006/relationships/image" Target="../media/image10.gif"/><Relationship Id="rId15" Type="http://schemas.openxmlformats.org/officeDocument/2006/relationships/image" Target="../media/image15.png"/><Relationship Id="rId10" Type="http://schemas.openxmlformats.org/officeDocument/2006/relationships/slide" Target="slide6.xml"/><Relationship Id="rId19" Type="http://schemas.openxmlformats.org/officeDocument/2006/relationships/slide" Target="slide9.xml"/><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0.gif"/><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gif"/><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3.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 Target="slide3.xml"/><Relationship Id="rId7" Type="http://schemas.openxmlformats.org/officeDocument/2006/relationships/image" Target="../media/image27.png"/><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Flowchart: Document 3"/>
          <p:cNvSpPr/>
          <p:nvPr/>
        </p:nvSpPr>
        <p:spPr>
          <a:xfrm rot="10800000" flipH="1">
            <a:off x="1" y="503925"/>
            <a:ext cx="9185486" cy="463091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98"/>
              <a:gd name="connsiteY0" fmla="*/ 0 h 25422"/>
              <a:gd name="connsiteX1" fmla="*/ 21600 w 21698"/>
              <a:gd name="connsiteY1" fmla="*/ 0 h 25422"/>
              <a:gd name="connsiteX2" fmla="*/ 21698 w 21698"/>
              <a:gd name="connsiteY2" fmla="*/ 25422 h 25422"/>
              <a:gd name="connsiteX3" fmla="*/ 0 w 21698"/>
              <a:gd name="connsiteY3" fmla="*/ 20172 h 25422"/>
              <a:gd name="connsiteX4" fmla="*/ 0 w 21698"/>
              <a:gd name="connsiteY4" fmla="*/ 0 h 25422"/>
              <a:gd name="connsiteX0" fmla="*/ 0 w 21698"/>
              <a:gd name="connsiteY0" fmla="*/ 0 h 26400"/>
              <a:gd name="connsiteX1" fmla="*/ 21600 w 21698"/>
              <a:gd name="connsiteY1" fmla="*/ 0 h 26400"/>
              <a:gd name="connsiteX2" fmla="*/ 21698 w 21698"/>
              <a:gd name="connsiteY2" fmla="*/ 25422 h 26400"/>
              <a:gd name="connsiteX3" fmla="*/ 12003 w 21698"/>
              <a:gd name="connsiteY3" fmla="*/ 18548 h 26400"/>
              <a:gd name="connsiteX4" fmla="*/ 0 w 21698"/>
              <a:gd name="connsiteY4" fmla="*/ 20172 h 26400"/>
              <a:gd name="connsiteX5" fmla="*/ 0 w 21698"/>
              <a:gd name="connsiteY5" fmla="*/ 0 h 26400"/>
              <a:gd name="connsiteX0" fmla="*/ 0 w 21698"/>
              <a:gd name="connsiteY0" fmla="*/ 0 h 25471"/>
              <a:gd name="connsiteX1" fmla="*/ 21600 w 21698"/>
              <a:gd name="connsiteY1" fmla="*/ 0 h 25471"/>
              <a:gd name="connsiteX2" fmla="*/ 21698 w 21698"/>
              <a:gd name="connsiteY2" fmla="*/ 25422 h 25471"/>
              <a:gd name="connsiteX3" fmla="*/ 12003 w 21698"/>
              <a:gd name="connsiteY3" fmla="*/ 18548 h 25471"/>
              <a:gd name="connsiteX4" fmla="*/ 0 w 21698"/>
              <a:gd name="connsiteY4" fmla="*/ 20172 h 25471"/>
              <a:gd name="connsiteX5" fmla="*/ 0 w 21698"/>
              <a:gd name="connsiteY5" fmla="*/ 0 h 25471"/>
              <a:gd name="connsiteX0" fmla="*/ 0 w 21698"/>
              <a:gd name="connsiteY0" fmla="*/ 0 h 25422"/>
              <a:gd name="connsiteX1" fmla="*/ 21600 w 21698"/>
              <a:gd name="connsiteY1" fmla="*/ 0 h 25422"/>
              <a:gd name="connsiteX2" fmla="*/ 21698 w 21698"/>
              <a:gd name="connsiteY2" fmla="*/ 25422 h 25422"/>
              <a:gd name="connsiteX3" fmla="*/ 12003 w 21698"/>
              <a:gd name="connsiteY3" fmla="*/ 18548 h 25422"/>
              <a:gd name="connsiteX4" fmla="*/ 0 w 21698"/>
              <a:gd name="connsiteY4" fmla="*/ 20172 h 25422"/>
              <a:gd name="connsiteX5" fmla="*/ 0 w 21698"/>
              <a:gd name="connsiteY5" fmla="*/ 0 h 25422"/>
              <a:gd name="connsiteX0" fmla="*/ 0 w 21698"/>
              <a:gd name="connsiteY0" fmla="*/ 0 h 25422"/>
              <a:gd name="connsiteX1" fmla="*/ 21600 w 21698"/>
              <a:gd name="connsiteY1" fmla="*/ 0 h 25422"/>
              <a:gd name="connsiteX2" fmla="*/ 21698 w 21698"/>
              <a:gd name="connsiteY2" fmla="*/ 25422 h 25422"/>
              <a:gd name="connsiteX3" fmla="*/ 11978 w 21698"/>
              <a:gd name="connsiteY3" fmla="*/ 19404 h 25422"/>
              <a:gd name="connsiteX4" fmla="*/ 0 w 21698"/>
              <a:gd name="connsiteY4" fmla="*/ 20172 h 25422"/>
              <a:gd name="connsiteX5" fmla="*/ 0 w 21698"/>
              <a:gd name="connsiteY5" fmla="*/ 0 h 25422"/>
              <a:gd name="connsiteX0" fmla="*/ 0 w 21698"/>
              <a:gd name="connsiteY0" fmla="*/ 0 h 25422"/>
              <a:gd name="connsiteX1" fmla="*/ 21600 w 21698"/>
              <a:gd name="connsiteY1" fmla="*/ 0 h 25422"/>
              <a:gd name="connsiteX2" fmla="*/ 21698 w 21698"/>
              <a:gd name="connsiteY2" fmla="*/ 25422 h 25422"/>
              <a:gd name="connsiteX3" fmla="*/ 11978 w 21698"/>
              <a:gd name="connsiteY3" fmla="*/ 19404 h 25422"/>
              <a:gd name="connsiteX4" fmla="*/ 0 w 21698"/>
              <a:gd name="connsiteY4" fmla="*/ 20172 h 25422"/>
              <a:gd name="connsiteX5" fmla="*/ 0 w 21698"/>
              <a:gd name="connsiteY5" fmla="*/ 0 h 25422"/>
              <a:gd name="connsiteX0" fmla="*/ 0 w 21698"/>
              <a:gd name="connsiteY0" fmla="*/ 0 h 25422"/>
              <a:gd name="connsiteX1" fmla="*/ 21600 w 21698"/>
              <a:gd name="connsiteY1" fmla="*/ 0 h 25422"/>
              <a:gd name="connsiteX2" fmla="*/ 21698 w 21698"/>
              <a:gd name="connsiteY2" fmla="*/ 25422 h 25422"/>
              <a:gd name="connsiteX3" fmla="*/ 11978 w 21698"/>
              <a:gd name="connsiteY3" fmla="*/ 19404 h 25422"/>
              <a:gd name="connsiteX4" fmla="*/ 0 w 21698"/>
              <a:gd name="connsiteY4" fmla="*/ 20172 h 25422"/>
              <a:gd name="connsiteX5" fmla="*/ 0 w 21698"/>
              <a:gd name="connsiteY5" fmla="*/ 0 h 25422"/>
              <a:gd name="connsiteX0" fmla="*/ 0 w 21698"/>
              <a:gd name="connsiteY0" fmla="*/ 0 h 25422"/>
              <a:gd name="connsiteX1" fmla="*/ 21600 w 21698"/>
              <a:gd name="connsiteY1" fmla="*/ 0 h 25422"/>
              <a:gd name="connsiteX2" fmla="*/ 21698 w 21698"/>
              <a:gd name="connsiteY2" fmla="*/ 25422 h 25422"/>
              <a:gd name="connsiteX3" fmla="*/ 12150 w 21698"/>
              <a:gd name="connsiteY3" fmla="*/ 20146 h 25422"/>
              <a:gd name="connsiteX4" fmla="*/ 0 w 21698"/>
              <a:gd name="connsiteY4" fmla="*/ 20172 h 25422"/>
              <a:gd name="connsiteX5" fmla="*/ 0 w 21698"/>
              <a:gd name="connsiteY5" fmla="*/ 0 h 25422"/>
              <a:gd name="connsiteX0" fmla="*/ 0 w 21698"/>
              <a:gd name="connsiteY0" fmla="*/ 0 h 25422"/>
              <a:gd name="connsiteX1" fmla="*/ 21600 w 21698"/>
              <a:gd name="connsiteY1" fmla="*/ 0 h 25422"/>
              <a:gd name="connsiteX2" fmla="*/ 21698 w 21698"/>
              <a:gd name="connsiteY2" fmla="*/ 25422 h 25422"/>
              <a:gd name="connsiteX3" fmla="*/ 12101 w 21698"/>
              <a:gd name="connsiteY3" fmla="*/ 20773 h 25422"/>
              <a:gd name="connsiteX4" fmla="*/ 0 w 21698"/>
              <a:gd name="connsiteY4" fmla="*/ 20172 h 25422"/>
              <a:gd name="connsiteX5" fmla="*/ 0 w 21698"/>
              <a:gd name="connsiteY5" fmla="*/ 0 h 25422"/>
              <a:gd name="connsiteX0" fmla="*/ 0 w 21698"/>
              <a:gd name="connsiteY0" fmla="*/ 0 h 25422"/>
              <a:gd name="connsiteX1" fmla="*/ 21600 w 21698"/>
              <a:gd name="connsiteY1" fmla="*/ 0 h 25422"/>
              <a:gd name="connsiteX2" fmla="*/ 21698 w 21698"/>
              <a:gd name="connsiteY2" fmla="*/ 25422 h 25422"/>
              <a:gd name="connsiteX3" fmla="*/ 12279 w 21698"/>
              <a:gd name="connsiteY3" fmla="*/ 20714 h 25422"/>
              <a:gd name="connsiteX4" fmla="*/ 0 w 21698"/>
              <a:gd name="connsiteY4" fmla="*/ 20172 h 25422"/>
              <a:gd name="connsiteX5" fmla="*/ 0 w 21698"/>
              <a:gd name="connsiteY5" fmla="*/ 0 h 25422"/>
              <a:gd name="connsiteX0" fmla="*/ 0 w 21698"/>
              <a:gd name="connsiteY0" fmla="*/ 0 h 25422"/>
              <a:gd name="connsiteX1" fmla="*/ 21600 w 21698"/>
              <a:gd name="connsiteY1" fmla="*/ 0 h 25422"/>
              <a:gd name="connsiteX2" fmla="*/ 21698 w 21698"/>
              <a:gd name="connsiteY2" fmla="*/ 25422 h 25422"/>
              <a:gd name="connsiteX3" fmla="*/ 12279 w 21698"/>
              <a:gd name="connsiteY3" fmla="*/ 20714 h 25422"/>
              <a:gd name="connsiteX4" fmla="*/ 0 w 21698"/>
              <a:gd name="connsiteY4" fmla="*/ 20172 h 25422"/>
              <a:gd name="connsiteX5" fmla="*/ 0 w 21698"/>
              <a:gd name="connsiteY5" fmla="*/ 0 h 2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8" h="25422">
                <a:moveTo>
                  <a:pt x="0" y="0"/>
                </a:moveTo>
                <a:lnTo>
                  <a:pt x="21600" y="0"/>
                </a:lnTo>
                <a:cubicBezTo>
                  <a:pt x="21600" y="5774"/>
                  <a:pt x="21698" y="19648"/>
                  <a:pt x="21698" y="25422"/>
                </a:cubicBezTo>
                <a:cubicBezTo>
                  <a:pt x="17832" y="21716"/>
                  <a:pt x="15895" y="21589"/>
                  <a:pt x="12279" y="20714"/>
                </a:cubicBezTo>
                <a:cubicBezTo>
                  <a:pt x="8663" y="19839"/>
                  <a:pt x="3071" y="25365"/>
                  <a:pt x="0" y="20172"/>
                </a:cubicBezTo>
                <a:lnTo>
                  <a:pt x="0" y="0"/>
                </a:lnTo>
                <a:close/>
              </a:path>
            </a:pathLst>
          </a:custGeom>
          <a:solidFill>
            <a:srgbClr val="009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62000" y="2019300"/>
            <a:ext cx="8229600" cy="857250"/>
          </a:xfrm>
        </p:spPr>
        <p:txBody>
          <a:bodyPr>
            <a:noAutofit/>
          </a:bodyPr>
          <a:lstStyle/>
          <a:p>
            <a:r>
              <a:rPr lang="en-US" sz="8000" b="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UI Black" pitchFamily="34" charset="0"/>
                <a:ea typeface="Segoe UI Black" pitchFamily="34" charset="0"/>
                <a:cs typeface="Amherst" pitchFamily="18" charset="0"/>
              </a:rPr>
              <a:t>HỌC VẦN</a:t>
            </a:r>
            <a:endParaRPr lang="en-US" sz="8000" b="1">
              <a:ln w="18415" cmpd="sng">
                <a:solidFill>
                  <a:srgbClr val="FFFFFF"/>
                </a:solidFill>
                <a:prstDash val="solid"/>
              </a:ln>
              <a:solidFill>
                <a:srgbClr val="FFFFFF"/>
              </a:solidFill>
              <a:effectLst>
                <a:outerShdw blurRad="63500" dir="3600000" algn="tl" rotWithShape="0">
                  <a:srgbClr val="000000">
                    <a:alpha val="70000"/>
                  </a:srgbClr>
                </a:outerShdw>
              </a:effectLst>
              <a:latin typeface="Segoe UI Black" pitchFamily="34" charset="0"/>
              <a:ea typeface="Segoe UI Black" pitchFamily="34" charset="0"/>
              <a:cs typeface="Amherst" pitchFamily="18" charset="0"/>
            </a:endParaRPr>
          </a:p>
        </p:txBody>
      </p:sp>
      <p:grpSp>
        <p:nvGrpSpPr>
          <p:cNvPr id="7" name="Group 6"/>
          <p:cNvGrpSpPr/>
          <p:nvPr/>
        </p:nvGrpSpPr>
        <p:grpSpPr>
          <a:xfrm>
            <a:off x="-2001964" y="2038350"/>
            <a:ext cx="1788459" cy="1752600"/>
            <a:chOff x="628874" y="214032"/>
            <a:chExt cx="1788459" cy="1752600"/>
          </a:xfrm>
        </p:grpSpPr>
        <p:sp>
          <p:nvSpPr>
            <p:cNvPr id="8" name="Oval 7"/>
            <p:cNvSpPr/>
            <p:nvPr/>
          </p:nvSpPr>
          <p:spPr>
            <a:xfrm>
              <a:off x="628874" y="214032"/>
              <a:ext cx="1788459" cy="175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75851" y="380550"/>
              <a:ext cx="1294504" cy="1294504"/>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12649" y="766192"/>
              <a:ext cx="1451835" cy="523220"/>
            </a:xfrm>
            <a:prstGeom prst="rect">
              <a:avLst/>
            </a:prstGeom>
            <a:noFill/>
          </p:spPr>
          <p:txBody>
            <a:bodyPr wrap="square" rtlCol="0">
              <a:spAutoFit/>
            </a:bodyPr>
            <a:lstStyle/>
            <a:p>
              <a:pPr algn="ct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rPr>
                <a:t>LỚP EM</a:t>
              </a:r>
              <a:endParaRPr lang="en-US" sz="28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endParaRPr>
            </a:p>
          </p:txBody>
        </p:sp>
        <p:cxnSp>
          <p:nvCxnSpPr>
            <p:cNvPr id="3" name="Straight Connector 2"/>
            <p:cNvCxnSpPr/>
            <p:nvPr/>
          </p:nvCxnSpPr>
          <p:spPr>
            <a:xfrm>
              <a:off x="990600" y="766192"/>
              <a:ext cx="1066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2391" y="326589"/>
              <a:ext cx="1451835" cy="523220"/>
            </a:xfrm>
            <a:prstGeom prst="rect">
              <a:avLst/>
            </a:prstGeom>
            <a:noFill/>
          </p:spPr>
          <p:txBody>
            <a:bodyPr wrap="square" rtlCol="0">
              <a:spAutoFit/>
            </a:bodyPr>
            <a:lstStyle/>
            <a:p>
              <a:pPr algn="ctr"/>
              <a:r>
                <a:rPr lang="en-US" sz="28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rPr>
                <a:t>14</a:t>
              </a:r>
              <a:endParaRPr lang="en-US" sz="28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3349"/>
            <a:ext cx="179228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6374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209550"/>
            <a:ext cx="8460292" cy="5145088"/>
            <a:chOff x="0" y="361950"/>
            <a:chExt cx="8460292" cy="5145088"/>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292" y="361950"/>
              <a:ext cx="5207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1"/>
            <p:cNvSpPr/>
            <p:nvPr/>
          </p:nvSpPr>
          <p:spPr>
            <a:xfrm>
              <a:off x="0" y="361950"/>
              <a:ext cx="3505200" cy="1608945"/>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vantGarde" pitchFamily="2" charset="0"/>
                  <a:ea typeface="AvantGarde" pitchFamily="2" charset="0"/>
                  <a:cs typeface="AvantGarde" pitchFamily="2" charset="0"/>
                </a:rPr>
                <a:t>Củng cố</a:t>
              </a:r>
              <a:endParaRPr lang="en-US" sz="3600" b="1">
                <a:solidFill>
                  <a:schemeClr val="tx1"/>
                </a:solidFill>
                <a:latin typeface="AvantGarde" pitchFamily="2" charset="0"/>
                <a:ea typeface="AvantGarde" pitchFamily="2" charset="0"/>
                <a:cs typeface="AvantGarde" pitchFamily="2" charset="0"/>
              </a:endParaRPr>
            </a:p>
          </p:txBody>
        </p:sp>
      </p:grpSp>
    </p:spTree>
    <p:extLst>
      <p:ext uri="{BB962C8B-B14F-4D97-AF65-F5344CB8AC3E}">
        <p14:creationId xmlns:p14="http://schemas.microsoft.com/office/powerpoint/2010/main" val="15446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25">
                                          <p:stCondLst>
                                            <p:cond delay="0"/>
                                          </p:stCondLst>
                                        </p:cTn>
                                        <p:tgtEl>
                                          <p:spTgt spid="4"/>
                                        </p:tgtEl>
                                      </p:cBhvr>
                                    </p:animEffect>
                                    <p:anim calcmode="lin" valueType="num">
                                      <p:cBhvr>
                                        <p:cTn id="8" dur="2278"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830"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830" tmFilter="0, 0; 0.125,0.2665; 0.25,0.4; 0.375,0.465; 0.5,0.5;  0.625,0.535; 0.75,0.6; 0.875,0.7335; 1,1">
                                          <p:stCondLst>
                                            <p:cond delay="830"/>
                                          </p:stCondLst>
                                        </p:cTn>
                                        <p:tgtEl>
                                          <p:spTgt spid="4"/>
                                        </p:tgtEl>
                                        <p:attrNameLst>
                                          <p:attrName>ppt_y</p:attrName>
                                        </p:attrNameLst>
                                      </p:cBhvr>
                                      <p:tavLst>
                                        <p:tav tm="0" fmla="#ppt_y-sin(pi*$)/9">
                                          <p:val>
                                            <p:fltVal val="0"/>
                                          </p:val>
                                        </p:tav>
                                        <p:tav tm="100000">
                                          <p:val>
                                            <p:fltVal val="1"/>
                                          </p:val>
                                        </p:tav>
                                      </p:tavLst>
                                    </p:anim>
                                    <p:anim calcmode="lin" valueType="num">
                                      <p:cBhvr>
                                        <p:cTn id="11" dur="415" tmFilter="0, 0; 0.125,0.2665; 0.25,0.4; 0.375,0.465; 0.5,0.5;  0.625,0.535; 0.75,0.6; 0.875,0.7335; 1,1">
                                          <p:stCondLst>
                                            <p:cond delay="1655"/>
                                          </p:stCondLst>
                                        </p:cTn>
                                        <p:tgtEl>
                                          <p:spTgt spid="4"/>
                                        </p:tgtEl>
                                        <p:attrNameLst>
                                          <p:attrName>ppt_y</p:attrName>
                                        </p:attrNameLst>
                                      </p:cBhvr>
                                      <p:tavLst>
                                        <p:tav tm="0" fmla="#ppt_y-sin(pi*$)/27">
                                          <p:val>
                                            <p:fltVal val="0"/>
                                          </p:val>
                                        </p:tav>
                                        <p:tav tm="100000">
                                          <p:val>
                                            <p:fltVal val="1"/>
                                          </p:val>
                                        </p:tav>
                                      </p:tavLst>
                                    </p:anim>
                                    <p:anim calcmode="lin" valueType="num">
                                      <p:cBhvr>
                                        <p:cTn id="12" dur="205" tmFilter="0, 0; 0.125,0.2665; 0.25,0.4; 0.375,0.465; 0.5,0.5;  0.625,0.535; 0.75,0.6; 0.875,0.7335; 1,1">
                                          <p:stCondLst>
                                            <p:cond delay="2070"/>
                                          </p:stCondLst>
                                        </p:cTn>
                                        <p:tgtEl>
                                          <p:spTgt spid="4"/>
                                        </p:tgtEl>
                                        <p:attrNameLst>
                                          <p:attrName>ppt_y</p:attrName>
                                        </p:attrNameLst>
                                      </p:cBhvr>
                                      <p:tavLst>
                                        <p:tav tm="0" fmla="#ppt_y-sin(pi*$)/81">
                                          <p:val>
                                            <p:fltVal val="0"/>
                                          </p:val>
                                        </p:tav>
                                        <p:tav tm="100000">
                                          <p:val>
                                            <p:fltVal val="1"/>
                                          </p:val>
                                        </p:tav>
                                      </p:tavLst>
                                    </p:anim>
                                    <p:animScale>
                                      <p:cBhvr>
                                        <p:cTn id="13" dur="33">
                                          <p:stCondLst>
                                            <p:cond delay="812"/>
                                          </p:stCondLst>
                                        </p:cTn>
                                        <p:tgtEl>
                                          <p:spTgt spid="4"/>
                                        </p:tgtEl>
                                      </p:cBhvr>
                                      <p:to x="100000" y="60000"/>
                                    </p:animScale>
                                    <p:animScale>
                                      <p:cBhvr>
                                        <p:cTn id="14" dur="207" decel="50000">
                                          <p:stCondLst>
                                            <p:cond delay="845"/>
                                          </p:stCondLst>
                                        </p:cTn>
                                        <p:tgtEl>
                                          <p:spTgt spid="4"/>
                                        </p:tgtEl>
                                      </p:cBhvr>
                                      <p:to x="100000" y="100000"/>
                                    </p:animScale>
                                    <p:animScale>
                                      <p:cBhvr>
                                        <p:cTn id="15" dur="33">
                                          <p:stCondLst>
                                            <p:cond delay="1640"/>
                                          </p:stCondLst>
                                        </p:cTn>
                                        <p:tgtEl>
                                          <p:spTgt spid="4"/>
                                        </p:tgtEl>
                                      </p:cBhvr>
                                      <p:to x="100000" y="80000"/>
                                    </p:animScale>
                                    <p:animScale>
                                      <p:cBhvr>
                                        <p:cTn id="16" dur="207" decel="50000">
                                          <p:stCondLst>
                                            <p:cond delay="1673"/>
                                          </p:stCondLst>
                                        </p:cTn>
                                        <p:tgtEl>
                                          <p:spTgt spid="4"/>
                                        </p:tgtEl>
                                      </p:cBhvr>
                                      <p:to x="100000" y="100000"/>
                                    </p:animScale>
                                    <p:animScale>
                                      <p:cBhvr>
                                        <p:cTn id="17" dur="33">
                                          <p:stCondLst>
                                            <p:cond delay="2052"/>
                                          </p:stCondLst>
                                        </p:cTn>
                                        <p:tgtEl>
                                          <p:spTgt spid="4"/>
                                        </p:tgtEl>
                                      </p:cBhvr>
                                      <p:to x="100000" y="90000"/>
                                    </p:animScale>
                                    <p:animScale>
                                      <p:cBhvr>
                                        <p:cTn id="18" dur="207" decel="50000">
                                          <p:stCondLst>
                                            <p:cond delay="2085"/>
                                          </p:stCondLst>
                                        </p:cTn>
                                        <p:tgtEl>
                                          <p:spTgt spid="4"/>
                                        </p:tgtEl>
                                      </p:cBhvr>
                                      <p:to x="100000" y="100000"/>
                                    </p:animScale>
                                    <p:animScale>
                                      <p:cBhvr>
                                        <p:cTn id="19" dur="33">
                                          <p:stCondLst>
                                            <p:cond delay="2260"/>
                                          </p:stCondLst>
                                        </p:cTn>
                                        <p:tgtEl>
                                          <p:spTgt spid="4"/>
                                        </p:tgtEl>
                                      </p:cBhvr>
                                      <p:to x="100000" y="95000"/>
                                    </p:animScale>
                                    <p:animScale>
                                      <p:cBhvr>
                                        <p:cTn id="20" dur="207" decel="50000">
                                          <p:stCondLst>
                                            <p:cond delay="2293"/>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964" y="174842"/>
            <a:ext cx="1167560" cy="115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a:spLocks/>
          </p:cNvSpPr>
          <p:nvPr/>
        </p:nvSpPr>
        <p:spPr>
          <a:xfrm>
            <a:off x="193964" y="1450636"/>
            <a:ext cx="2209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smtClean="0">
                <a:solidFill>
                  <a:srgbClr val="0070C0"/>
                </a:solidFill>
                <a:latin typeface="AvantGarde" pitchFamily="2" charset="0"/>
                <a:ea typeface="AvantGarde" pitchFamily="2" charset="0"/>
                <a:cs typeface="AvantGarde" pitchFamily="2" charset="0"/>
              </a:rPr>
              <a:t>op</a:t>
            </a:r>
            <a:endParaRPr lang="en-US" sz="6000" b="1">
              <a:solidFill>
                <a:srgbClr val="0070C0"/>
              </a:solidFill>
              <a:latin typeface="AvantGarde" pitchFamily="2" charset="0"/>
              <a:ea typeface="AvantGarde" pitchFamily="2" charset="0"/>
              <a:cs typeface="AvantGarde" pitchFamily="2" charset="0"/>
            </a:endParaRPr>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809" y="1219150"/>
            <a:ext cx="2853126" cy="160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2895600" y="685750"/>
            <a:ext cx="2209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smtClean="0">
                <a:solidFill>
                  <a:srgbClr val="0070C0"/>
                </a:solidFill>
                <a:latin typeface="AvantGarde" pitchFamily="2" charset="0"/>
                <a:ea typeface="AvantGarde" pitchFamily="2" charset="0"/>
                <a:cs typeface="AvantGarde" pitchFamily="2" charset="0"/>
              </a:rPr>
              <a:t>ôp</a:t>
            </a:r>
            <a:endParaRPr lang="en-US" sz="6000" b="1">
              <a:solidFill>
                <a:srgbClr val="0070C0"/>
              </a:solidFill>
              <a:latin typeface="AvantGarde" pitchFamily="2" charset="0"/>
              <a:ea typeface="AvantGarde" pitchFamily="2" charset="0"/>
              <a:cs typeface="AvantGarde" pitchFamily="2" charset="0"/>
            </a:endParaRPr>
          </a:p>
        </p:txBody>
      </p:sp>
      <p:sp>
        <p:nvSpPr>
          <p:cNvPr id="15" name="Title 1"/>
          <p:cNvSpPr txBox="1">
            <a:spLocks/>
          </p:cNvSpPr>
          <p:nvPr/>
        </p:nvSpPr>
        <p:spPr>
          <a:xfrm>
            <a:off x="6356922" y="3619500"/>
            <a:ext cx="2209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solidFill>
                  <a:srgbClr val="0070C0"/>
                </a:solidFill>
                <a:latin typeface="AvantGarde" pitchFamily="2" charset="0"/>
                <a:ea typeface="AvantGarde" pitchFamily="2" charset="0"/>
                <a:cs typeface="AvantGarde" pitchFamily="2" charset="0"/>
              </a:rPr>
              <a:t>ơ</a:t>
            </a:r>
            <a:r>
              <a:rPr lang="en-US" sz="6000" b="1" smtClean="0">
                <a:solidFill>
                  <a:srgbClr val="0070C0"/>
                </a:solidFill>
                <a:latin typeface="AvantGarde" pitchFamily="2" charset="0"/>
                <a:ea typeface="AvantGarde" pitchFamily="2" charset="0"/>
                <a:cs typeface="AvantGarde" pitchFamily="2" charset="0"/>
              </a:rPr>
              <a:t>p</a:t>
            </a:r>
            <a:endParaRPr lang="en-US" sz="6000" b="1">
              <a:solidFill>
                <a:srgbClr val="0070C0"/>
              </a:solidFill>
              <a:latin typeface="AvantGarde" pitchFamily="2" charset="0"/>
              <a:ea typeface="AvantGarde" pitchFamily="2" charset="0"/>
              <a:cs typeface="AvantGarde" pitchFamily="2"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2844" y="654414"/>
            <a:ext cx="1929113" cy="168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920" y="3226774"/>
            <a:ext cx="1999080" cy="175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txBox="1">
            <a:spLocks/>
          </p:cNvSpPr>
          <p:nvPr/>
        </p:nvSpPr>
        <p:spPr>
          <a:xfrm>
            <a:off x="2964872" y="3485123"/>
            <a:ext cx="2667000" cy="922421"/>
          </a:xfrm>
          <a:prstGeom prst="rect">
            <a:avLst/>
          </a:prstGeom>
          <a:noFill/>
        </p:spPr>
        <p:txBody>
          <a:bodyPr vert="horz" lIns="91440" tIns="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smtClean="0">
                <a:solidFill>
                  <a:srgbClr val="FF0000"/>
                </a:solidFill>
                <a:latin typeface="AvantGarde" pitchFamily="2" charset="0"/>
                <a:ea typeface="AvantGarde" pitchFamily="2" charset="0"/>
                <a:cs typeface="AvantGarde" pitchFamily="2" charset="0"/>
              </a:rPr>
              <a:t>họp tổ</a:t>
            </a:r>
            <a:endParaRPr lang="en-US" sz="4800">
              <a:solidFill>
                <a:srgbClr val="FF0000"/>
              </a:solidFill>
              <a:latin typeface="AvantGarde" pitchFamily="2" charset="0"/>
              <a:ea typeface="AvantGarde" pitchFamily="2" charset="0"/>
              <a:cs typeface="AvantGarde" pitchFamily="2" charset="0"/>
            </a:endParaRPr>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327" y="3485123"/>
            <a:ext cx="3124200" cy="11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txBox="1">
            <a:spLocks/>
          </p:cNvSpPr>
          <p:nvPr/>
        </p:nvSpPr>
        <p:spPr>
          <a:xfrm>
            <a:off x="5899722" y="1123950"/>
            <a:ext cx="2667000" cy="922421"/>
          </a:xfrm>
          <a:prstGeom prst="rect">
            <a:avLst/>
          </a:prstGeom>
          <a:noFill/>
        </p:spPr>
        <p:txBody>
          <a:bodyPr vert="horz" lIns="91440" tIns="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rgbClr val="FF0000"/>
                </a:solidFill>
                <a:latin typeface="AvantGarde" pitchFamily="2" charset="0"/>
                <a:ea typeface="AvantGarde" pitchFamily="2" charset="0"/>
                <a:cs typeface="AvantGarde" pitchFamily="2" charset="0"/>
              </a:rPr>
              <a:t>l</a:t>
            </a:r>
            <a:r>
              <a:rPr lang="en-US" sz="4800" smtClean="0">
                <a:solidFill>
                  <a:srgbClr val="FF0000"/>
                </a:solidFill>
                <a:latin typeface="AvantGarde" pitchFamily="2" charset="0"/>
                <a:ea typeface="AvantGarde" pitchFamily="2" charset="0"/>
                <a:cs typeface="AvantGarde" pitchFamily="2" charset="0"/>
              </a:rPr>
              <a:t>ớp</a:t>
            </a:r>
            <a:endParaRPr lang="en-US" sz="4800">
              <a:solidFill>
                <a:srgbClr val="FF0000"/>
              </a:solidFill>
              <a:latin typeface="AvantGarde" pitchFamily="2" charset="0"/>
              <a:ea typeface="AvantGarde" pitchFamily="2" charset="0"/>
              <a:cs typeface="AvantGarde" pitchFamily="2" charset="0"/>
            </a:endParaRPr>
          </a:p>
          <a:p>
            <a:r>
              <a:rPr lang="en-US" sz="4800" smtClean="0">
                <a:solidFill>
                  <a:srgbClr val="FF0000"/>
                </a:solidFill>
                <a:latin typeface="AvantGarde" pitchFamily="2" charset="0"/>
                <a:ea typeface="AvantGarde" pitchFamily="2" charset="0"/>
                <a:cs typeface="AvantGarde" pitchFamily="2" charset="0"/>
              </a:rPr>
              <a:t>học</a:t>
            </a:r>
            <a:endParaRPr lang="en-US" sz="4800">
              <a:solidFill>
                <a:srgbClr val="FF0000"/>
              </a:solidFill>
              <a:latin typeface="AvantGarde" pitchFamily="2" charset="0"/>
              <a:ea typeface="AvantGarde" pitchFamily="2" charset="0"/>
              <a:cs typeface="AvantGarde" pitchFamily="2" charset="0"/>
            </a:endParaRPr>
          </a:p>
        </p:txBody>
      </p: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2037" y="653929"/>
            <a:ext cx="1547813"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txBox="1">
            <a:spLocks/>
          </p:cNvSpPr>
          <p:nvPr/>
        </p:nvSpPr>
        <p:spPr>
          <a:xfrm>
            <a:off x="297872" y="3619500"/>
            <a:ext cx="2667000" cy="922421"/>
          </a:xfrm>
          <a:prstGeom prst="rect">
            <a:avLst/>
          </a:prstGeom>
          <a:noFill/>
        </p:spPr>
        <p:txBody>
          <a:bodyPr vert="horz" lIns="91440" tIns="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a:solidFill>
                  <a:srgbClr val="FF0000"/>
                </a:solidFill>
                <a:latin typeface="AvantGarde" pitchFamily="2" charset="0"/>
                <a:ea typeface="AvantGarde" pitchFamily="2" charset="0"/>
                <a:cs typeface="AvantGarde" pitchFamily="2" charset="0"/>
              </a:rPr>
              <a:t>n</a:t>
            </a:r>
            <a:r>
              <a:rPr lang="en-US" sz="4800" smtClean="0">
                <a:solidFill>
                  <a:srgbClr val="FF0000"/>
                </a:solidFill>
                <a:latin typeface="AvantGarde" pitchFamily="2" charset="0"/>
                <a:ea typeface="AvantGarde" pitchFamily="2" charset="0"/>
                <a:cs typeface="AvantGarde" pitchFamily="2" charset="0"/>
              </a:rPr>
              <a:t>ộp</a:t>
            </a:r>
            <a:endParaRPr lang="en-US" sz="4800">
              <a:solidFill>
                <a:srgbClr val="FF0000"/>
              </a:solidFill>
              <a:latin typeface="AvantGarde" pitchFamily="2" charset="0"/>
              <a:ea typeface="AvantGarde" pitchFamily="2" charset="0"/>
              <a:cs typeface="AvantGarde" pitchFamily="2" charset="0"/>
            </a:endParaRPr>
          </a:p>
          <a:p>
            <a:r>
              <a:rPr lang="en-US" sz="4800" smtClean="0">
                <a:solidFill>
                  <a:srgbClr val="FF0000"/>
                </a:solidFill>
                <a:latin typeface="AvantGarde" pitchFamily="2" charset="0"/>
                <a:ea typeface="AvantGarde" pitchFamily="2" charset="0"/>
                <a:cs typeface="AvantGarde" pitchFamily="2" charset="0"/>
              </a:rPr>
              <a:t>bài</a:t>
            </a:r>
            <a:endParaRPr lang="en-US" sz="4800">
              <a:solidFill>
                <a:srgbClr val="FF0000"/>
              </a:solidFill>
              <a:latin typeface="AvantGarde" pitchFamily="2" charset="0"/>
              <a:ea typeface="AvantGarde" pitchFamily="2" charset="0"/>
              <a:cs typeface="AvantGarde" pitchFamily="2" charset="0"/>
            </a:endParaRPr>
          </a:p>
        </p:txBody>
      </p:sp>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916" y="3271330"/>
            <a:ext cx="1366911" cy="161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457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6"/>
                                        </p:tgtEl>
                                      </p:cBhvr>
                                    </p:animEffect>
                                    <p:set>
                                      <p:cBhvr>
                                        <p:cTn id="7" dur="1" fill="hold">
                                          <p:stCondLst>
                                            <p:cond delay="499"/>
                                          </p:stCondLst>
                                        </p:cTn>
                                        <p:tgtEl>
                                          <p:spTgt spid="5126"/>
                                        </p:tgtEl>
                                        <p:attrNameLst>
                                          <p:attrName>style.visibility</p:attrName>
                                        </p:attrNameLst>
                                      </p:cBhvr>
                                      <p:to>
                                        <p:strVal val="hidden"/>
                                      </p:to>
                                    </p:set>
                                  </p:childTnLst>
                                </p:cTn>
                              </p:par>
                            </p:childTnLst>
                          </p:cTn>
                        </p:par>
                      </p:childTnLst>
                    </p:cTn>
                  </p:par>
                </p:childTnLst>
              </p:cTn>
              <p:nextCondLst>
                <p:cond evt="onClick" delay="0">
                  <p:tgtEl>
                    <p:spTgt spid="5126"/>
                  </p:tgtEl>
                </p:cond>
              </p:nextCondLst>
            </p:seq>
            <p:seq concurrent="1" nextAc="seek">
              <p:cTn id="8" restart="whenNotActive" fill="hold" evtFilter="cancelBubble" nodeType="interactiveSeq">
                <p:stCondLst>
                  <p:cond evt="onClick" delay="0">
                    <p:tgtEl>
                      <p:spTgt spid="51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123"/>
                                        </p:tgtEl>
                                      </p:cBhvr>
                                    </p:animEffect>
                                    <p:set>
                                      <p:cBhvr>
                                        <p:cTn id="13" dur="1" fill="hold">
                                          <p:stCondLst>
                                            <p:cond delay="499"/>
                                          </p:stCondLst>
                                        </p:cTn>
                                        <p:tgtEl>
                                          <p:spTgt spid="5123"/>
                                        </p:tgtEl>
                                        <p:attrNameLst>
                                          <p:attrName>style.visibility</p:attrName>
                                        </p:attrNameLst>
                                      </p:cBhvr>
                                      <p:to>
                                        <p:strVal val="hidden"/>
                                      </p:to>
                                    </p:set>
                                  </p:childTnLst>
                                </p:cTn>
                              </p:par>
                            </p:childTnLst>
                          </p:cTn>
                        </p:par>
                      </p:childTnLst>
                    </p:cTn>
                  </p:par>
                </p:childTnLst>
              </p:cTn>
              <p:nextCondLst>
                <p:cond evt="onClick" delay="0">
                  <p:tgtEl>
                    <p:spTgt spid="5123"/>
                  </p:tgtEl>
                </p:cond>
              </p:nextCondLst>
            </p:seq>
            <p:seq concurrent="1" nextAc="seek">
              <p:cTn id="14" restart="whenNotActive" fill="hold" evtFilter="cancelBubble" nodeType="interactiveSeq">
                <p:stCondLst>
                  <p:cond evt="onClick" delay="0">
                    <p:tgtEl>
                      <p:spTgt spid="51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127"/>
                                        </p:tgtEl>
                                      </p:cBhvr>
                                    </p:animEffect>
                                    <p:set>
                                      <p:cBhvr>
                                        <p:cTn id="19" dur="1" fill="hold">
                                          <p:stCondLst>
                                            <p:cond delay="499"/>
                                          </p:stCondLst>
                                        </p:cTn>
                                        <p:tgtEl>
                                          <p:spTgt spid="5127"/>
                                        </p:tgtEl>
                                        <p:attrNameLst>
                                          <p:attrName>style.visibility</p:attrName>
                                        </p:attrNameLst>
                                      </p:cBhvr>
                                      <p:to>
                                        <p:strVal val="hidden"/>
                                      </p:to>
                                    </p:set>
                                  </p:childTnLst>
                                </p:cTn>
                              </p:par>
                            </p:childTnLst>
                          </p:cTn>
                        </p:par>
                      </p:childTnLst>
                    </p:cTn>
                  </p:par>
                </p:childTnLst>
              </p:cTn>
              <p:nextCondLst>
                <p:cond evt="onClick" delay="0">
                  <p:tgtEl>
                    <p:spTgt spid="5127"/>
                  </p:tgtEl>
                </p:cond>
              </p:nextCondLst>
            </p:seq>
            <p:seq concurrent="1" nextAc="seek">
              <p:cTn id="20" restart="whenNotActive" fill="hold" evtFilter="cancelBubble" nodeType="interactiveSeq">
                <p:stCondLst>
                  <p:cond evt="onClick" delay="0">
                    <p:tgtEl>
                      <p:spTgt spid="5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125"/>
                                        </p:tgtEl>
                                      </p:cBhvr>
                                    </p:animEffect>
                                    <p:set>
                                      <p:cBhvr>
                                        <p:cTn id="25" dur="1" fill="hold">
                                          <p:stCondLst>
                                            <p:cond delay="499"/>
                                          </p:stCondLst>
                                        </p:cTn>
                                        <p:tgtEl>
                                          <p:spTgt spid="5125"/>
                                        </p:tgtEl>
                                        <p:attrNameLst>
                                          <p:attrName>style.visibility</p:attrName>
                                        </p:attrNameLst>
                                      </p:cBhvr>
                                      <p:to>
                                        <p:strVal val="hidden"/>
                                      </p:to>
                                    </p:set>
                                  </p:childTnLst>
                                </p:cTn>
                              </p:par>
                            </p:childTnLst>
                          </p:cTn>
                        </p:par>
                      </p:childTnLst>
                    </p:cTn>
                  </p:par>
                </p:childTnLst>
              </p:cTn>
              <p:nextCondLst>
                <p:cond evt="onClick" delay="0">
                  <p:tgtEl>
                    <p:spTgt spid="5125"/>
                  </p:tgtEl>
                </p:cond>
              </p:nextCondLst>
            </p:seq>
            <p:seq concurrent="1" nextAc="seek">
              <p:cTn id="26" restart="whenNotActive" fill="hold" evtFilter="cancelBubble" nodeType="interactiveSeq">
                <p:stCondLst>
                  <p:cond evt="onClick" delay="0">
                    <p:tgtEl>
                      <p:spTgt spid="512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124"/>
                                        </p:tgtEl>
                                      </p:cBhvr>
                                    </p:animEffect>
                                    <p:set>
                                      <p:cBhvr>
                                        <p:cTn id="31"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124"/>
                  </p:tgtEl>
                </p:cond>
              </p:nextCondLst>
            </p:seq>
            <p:seq concurrent="1" nextAc="seek">
              <p:cTn id="32" restart="whenNotActive" fill="hold" evtFilter="cancelBubble" nodeType="interactiveSeq">
                <p:stCondLst>
                  <p:cond evt="onClick" delay="0">
                    <p:tgtEl>
                      <p:spTgt spid="512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122"/>
                                        </p:tgtEl>
                                      </p:cBhvr>
                                    </p:animEffect>
                                    <p:set>
                                      <p:cBhvr>
                                        <p:cTn id="37" dur="1" fill="hold">
                                          <p:stCondLst>
                                            <p:cond delay="499"/>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512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6000" b="-46000"/>
          </a:stretch>
        </a:blipFill>
        <a:effectLst/>
      </p:bgPr>
    </p:bg>
    <p:spTree>
      <p:nvGrpSpPr>
        <p:cNvPr id="1" name=""/>
        <p:cNvGrpSpPr/>
        <p:nvPr/>
      </p:nvGrpSpPr>
      <p:grpSpPr>
        <a:xfrm>
          <a:off x="0" y="0"/>
          <a:ext cx="0" cy="0"/>
          <a:chOff x="0" y="0"/>
          <a:chExt cx="0" cy="0"/>
        </a:xfrm>
      </p:grpSpPr>
      <p:sp>
        <p:nvSpPr>
          <p:cNvPr id="3" name="Cloud 2"/>
          <p:cNvSpPr/>
          <p:nvPr/>
        </p:nvSpPr>
        <p:spPr>
          <a:xfrm>
            <a:off x="5257800" y="2038350"/>
            <a:ext cx="3505200" cy="1608945"/>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tx1"/>
                </a:solidFill>
                <a:latin typeface="AvantGarde" pitchFamily="2" charset="0"/>
                <a:ea typeface="AvantGarde" pitchFamily="2" charset="0"/>
                <a:cs typeface="AvantGarde" pitchFamily="2" charset="0"/>
              </a:rPr>
              <a:t>Tạm biệt!</a:t>
            </a:r>
            <a:endParaRPr lang="en-US" sz="3600" b="1">
              <a:solidFill>
                <a:schemeClr val="tx1"/>
              </a:solidFill>
              <a:latin typeface="AvantGarde" pitchFamily="2" charset="0"/>
              <a:ea typeface="AvantGarde" pitchFamily="2" charset="0"/>
              <a:cs typeface="AvantGarde" pitchFamily="2" charset="0"/>
            </a:endParaRPr>
          </a:p>
        </p:txBody>
      </p:sp>
      <p:pic>
        <p:nvPicPr>
          <p:cNvPr id="4" name="[Beat Giáng Sinh]We Wish You a Merry Christma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4752853"/>
            <a:ext cx="486784" cy="27424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5014570"/>
          </a:xfrm>
          <a:prstGeom prst="rect">
            <a:avLst/>
          </a:prstGeom>
        </p:spPr>
      </p:pic>
    </p:spTree>
    <p:extLst>
      <p:ext uri="{BB962C8B-B14F-4D97-AF65-F5344CB8AC3E}">
        <p14:creationId xmlns:p14="http://schemas.microsoft.com/office/powerpoint/2010/main" val="154798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325" fill="hold">
                                          <p:stCondLst>
                                            <p:cond delay="0"/>
                                          </p:stCondLst>
                                        </p:cTn>
                                        <p:tgtEl>
                                          <p:spTgt spid="3"/>
                                        </p:tgtEl>
                                        <p:attrNameLst>
                                          <p:attrName>r</p:attrName>
                                        </p:attrNameLst>
                                      </p:cBhvr>
                                    </p:animRot>
                                    <p:animRot by="-240000">
                                      <p:cBhvr>
                                        <p:cTn id="7" dur="650" fill="hold">
                                          <p:stCondLst>
                                            <p:cond delay="650"/>
                                          </p:stCondLst>
                                        </p:cTn>
                                        <p:tgtEl>
                                          <p:spTgt spid="3"/>
                                        </p:tgtEl>
                                        <p:attrNameLst>
                                          <p:attrName>r</p:attrName>
                                        </p:attrNameLst>
                                      </p:cBhvr>
                                    </p:animRot>
                                    <p:animRot by="240000">
                                      <p:cBhvr>
                                        <p:cTn id="8" dur="650" fill="hold">
                                          <p:stCondLst>
                                            <p:cond delay="1300"/>
                                          </p:stCondLst>
                                        </p:cTn>
                                        <p:tgtEl>
                                          <p:spTgt spid="3"/>
                                        </p:tgtEl>
                                        <p:attrNameLst>
                                          <p:attrName>r</p:attrName>
                                        </p:attrNameLst>
                                      </p:cBhvr>
                                    </p:animRot>
                                    <p:animRot by="-240000">
                                      <p:cBhvr>
                                        <p:cTn id="9" dur="650" fill="hold">
                                          <p:stCondLst>
                                            <p:cond delay="1950"/>
                                          </p:stCondLst>
                                        </p:cTn>
                                        <p:tgtEl>
                                          <p:spTgt spid="3"/>
                                        </p:tgtEl>
                                        <p:attrNameLst>
                                          <p:attrName>r</p:attrName>
                                        </p:attrNameLst>
                                      </p:cBhvr>
                                    </p:animRot>
                                    <p:animRot by="120000">
                                      <p:cBhvr>
                                        <p:cTn id="10" dur="650" fill="hold">
                                          <p:stCondLst>
                                            <p:cond delay="26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49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4528">
                <p:cTn id="13" fill="hold" display="0">
                  <p:stCondLst>
                    <p:cond delay="indefinite"/>
                  </p:stCondLst>
                </p:cTn>
                <p:tgtEl>
                  <p:spTgt spid="4"/>
                </p:tgtEl>
              </p:cMediaNode>
            </p:vide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6" name="[Beat Giáng Sinh]We Wish You a Merry Christm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4752853"/>
            <a:ext cx="486784" cy="274241"/>
          </a:xfrm>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6146" y="742950"/>
            <a:ext cx="5486400" cy="462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5746" y="2343150"/>
            <a:ext cx="838200" cy="90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5080" y="1915734"/>
            <a:ext cx="772121" cy="83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44910">
            <a:off x="4535560" y="1885030"/>
            <a:ext cx="772121" cy="83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23169">
            <a:off x="5859072" y="1885029"/>
            <a:ext cx="772121" cy="83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50527" y="2368050"/>
            <a:ext cx="815128" cy="87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75011">
            <a:off x="4419662" y="2400324"/>
            <a:ext cx="815128" cy="87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7"/>
          <p:cNvSpPr/>
          <p:nvPr/>
        </p:nvSpPr>
        <p:spPr>
          <a:xfrm>
            <a:off x="1143000" y="90487"/>
            <a:ext cx="3429000" cy="1304925"/>
          </a:xfrm>
          <a:prstGeom prst="cloud">
            <a:avLst/>
          </a:prstGeom>
          <a:solidFill>
            <a:srgbClr val="33A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Arial-Rounded" pitchFamily="34" charset="0"/>
                <a:ea typeface="Arial-Rounded" pitchFamily="34" charset="0"/>
                <a:cs typeface="Arial-Rounded" pitchFamily="34" charset="0"/>
              </a:rPr>
              <a:t>KHỞI ĐỘNG</a:t>
            </a:r>
            <a:endParaRPr lang="en-US" sz="3200" b="1">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914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04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6"/>
                </p:tgtEl>
              </p:cMediaNode>
            </p:video>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3796" b="90000" l="9937" r="89958"/>
                    </a14:imgEffect>
                  </a14:imgLayer>
                </a14:imgProps>
              </a:ext>
              <a:ext uri="{28A0092B-C50C-407E-A947-70E740481C1C}">
                <a14:useLocalDpi xmlns:a14="http://schemas.microsoft.com/office/drawing/2010/main" val="0"/>
              </a:ext>
            </a:extLst>
          </a:blip>
          <a:stretch>
            <a:fillRect/>
          </a:stretch>
        </p:blipFill>
        <p:spPr>
          <a:xfrm>
            <a:off x="4038599" y="-207340"/>
            <a:ext cx="3792469" cy="523875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0" y="16840"/>
            <a:ext cx="9144000" cy="5014570"/>
          </a:xfrm>
          <a:prstGeom prst="rect">
            <a:avLst/>
          </a:prstGeom>
        </p:spPr>
      </p:pic>
      <p:pic>
        <p:nvPicPr>
          <p:cNvPr id="1028" name="Picture 4">
            <a:hlinkClick r:id="rId6" action="ppaction://hlinksldjump"/>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886" b="14316"/>
          <a:stretch/>
        </p:blipFill>
        <p:spPr bwMode="auto">
          <a:xfrm>
            <a:off x="3353681" y="2928522"/>
            <a:ext cx="1369836" cy="145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735229">
            <a:off x="4477968" y="3681583"/>
            <a:ext cx="1465629" cy="114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616" t="3447" r="48920" b="69207"/>
          <a:stretch/>
        </p:blipFill>
        <p:spPr bwMode="auto">
          <a:xfrm>
            <a:off x="5464279" y="3549706"/>
            <a:ext cx="1356978" cy="140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2" action="ppaction://hlinksldjump"/>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10902"/>
          <a:stretch/>
        </p:blipFill>
        <p:spPr bwMode="auto">
          <a:xfrm>
            <a:off x="6560780" y="3655583"/>
            <a:ext cx="1131792" cy="155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13354" y="3316173"/>
            <a:ext cx="1001477"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56090" y="3065774"/>
            <a:ext cx="1267427" cy="1367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10328" y="3308471"/>
            <a:ext cx="1473199" cy="188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52782" y="3630793"/>
            <a:ext cx="1390496" cy="158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304801" y="1581151"/>
            <a:ext cx="3338169" cy="333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966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8"/>
                                        </p:tgtEl>
                                        <p:attrNameLst>
                                          <p:attrName>ppt_w</p:attrName>
                                        </p:attrNameLst>
                                      </p:cBhvr>
                                      <p:tavLst>
                                        <p:tav tm="0">
                                          <p:val>
                                            <p:strVal val="ppt_w"/>
                                          </p:val>
                                        </p:tav>
                                        <p:tav tm="100000">
                                          <p:val>
                                            <p:fltVal val="0"/>
                                          </p:val>
                                        </p:tav>
                                      </p:tavLst>
                                    </p:anim>
                                    <p:anim calcmode="lin" valueType="num">
                                      <p:cBhvr>
                                        <p:cTn id="7" dur="500"/>
                                        <p:tgtEl>
                                          <p:spTgt spid="1028"/>
                                        </p:tgtEl>
                                        <p:attrNameLst>
                                          <p:attrName>ppt_h</p:attrName>
                                        </p:attrNameLst>
                                      </p:cBhvr>
                                      <p:tavLst>
                                        <p:tav tm="0">
                                          <p:val>
                                            <p:strVal val="ppt_h"/>
                                          </p:val>
                                        </p:tav>
                                        <p:tav tm="100000">
                                          <p:val>
                                            <p:fltVal val="0"/>
                                          </p:val>
                                        </p:tav>
                                      </p:tavLst>
                                    </p:anim>
                                    <p:animEffect transition="out" filter="fade">
                                      <p:cBhvr>
                                        <p:cTn id="8" dur="500"/>
                                        <p:tgtEl>
                                          <p:spTgt spid="1028"/>
                                        </p:tgtEl>
                                      </p:cBhvr>
                                    </p:animEffect>
                                    <p:set>
                                      <p:cBhvr>
                                        <p:cTn id="9" dur="1" fill="hold">
                                          <p:stCondLst>
                                            <p:cond delay="499"/>
                                          </p:stCondLst>
                                        </p:cTn>
                                        <p:tgtEl>
                                          <p:spTgt spid="1028"/>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fltVal val="0"/>
                                          </p:val>
                                        </p:tav>
                                        <p:tav tm="100000">
                                          <p:val>
                                            <p:strVal val="#ppt_w"/>
                                          </p:val>
                                        </p:tav>
                                      </p:tavLst>
                                    </p:anim>
                                    <p:anim calcmode="lin" valueType="num">
                                      <p:cBhvr>
                                        <p:cTn id="14" dur="1000" fill="hold"/>
                                        <p:tgtEl>
                                          <p:spTgt spid="4098"/>
                                        </p:tgtEl>
                                        <p:attrNameLst>
                                          <p:attrName>ppt_h</p:attrName>
                                        </p:attrNameLst>
                                      </p:cBhvr>
                                      <p:tavLst>
                                        <p:tav tm="0">
                                          <p:val>
                                            <p:fltVal val="0"/>
                                          </p:val>
                                        </p:tav>
                                        <p:tav tm="100000">
                                          <p:val>
                                            <p:strVal val="#ppt_h"/>
                                          </p:val>
                                        </p:tav>
                                      </p:tavLst>
                                    </p:anim>
                                    <p:animEffect transition="in" filter="fade">
                                      <p:cBhvr>
                                        <p:cTn id="15" dur="1000"/>
                                        <p:tgtEl>
                                          <p:spTgt spid="4098"/>
                                        </p:tgtEl>
                                      </p:cBhvr>
                                    </p:animEffect>
                                  </p:childTnLst>
                                </p:cTn>
                              </p:par>
                            </p:childTnLst>
                          </p:cTn>
                        </p:par>
                      </p:childTnLst>
                    </p:cTn>
                  </p:par>
                </p:childTnLst>
              </p:cTn>
              <p:nextCondLst>
                <p:cond evt="onClick" delay="0">
                  <p:tgtEl>
                    <p:spTgt spid="1028"/>
                  </p:tgtEl>
                </p:cond>
              </p:nextCondLst>
            </p:seq>
            <p:seq concurrent="1" nextAc="seek">
              <p:cTn id="16" restart="whenNotActive" fill="hold" evtFilter="cancelBubble" nodeType="interactiveSeq">
                <p:stCondLst>
                  <p:cond evt="onClick" delay="0">
                    <p:tgtEl>
                      <p:spTgt spid="1029"/>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29"/>
                                        </p:tgtEl>
                                        <p:attrNameLst>
                                          <p:attrName>ppt_w</p:attrName>
                                        </p:attrNameLst>
                                      </p:cBhvr>
                                      <p:tavLst>
                                        <p:tav tm="0">
                                          <p:val>
                                            <p:strVal val="ppt_w"/>
                                          </p:val>
                                        </p:tav>
                                        <p:tav tm="100000">
                                          <p:val>
                                            <p:fltVal val="0"/>
                                          </p:val>
                                        </p:tav>
                                      </p:tavLst>
                                    </p:anim>
                                    <p:anim calcmode="lin" valueType="num">
                                      <p:cBhvr>
                                        <p:cTn id="21" dur="500"/>
                                        <p:tgtEl>
                                          <p:spTgt spid="1029"/>
                                        </p:tgtEl>
                                        <p:attrNameLst>
                                          <p:attrName>ppt_h</p:attrName>
                                        </p:attrNameLst>
                                      </p:cBhvr>
                                      <p:tavLst>
                                        <p:tav tm="0">
                                          <p:val>
                                            <p:strVal val="ppt_h"/>
                                          </p:val>
                                        </p:tav>
                                        <p:tav tm="100000">
                                          <p:val>
                                            <p:fltVal val="0"/>
                                          </p:val>
                                        </p:tav>
                                      </p:tavLst>
                                    </p:anim>
                                    <p:animEffect transition="out" filter="fade">
                                      <p:cBhvr>
                                        <p:cTn id="22" dur="500"/>
                                        <p:tgtEl>
                                          <p:spTgt spid="1029"/>
                                        </p:tgtEl>
                                      </p:cBhvr>
                                    </p:animEffect>
                                    <p:set>
                                      <p:cBhvr>
                                        <p:cTn id="23" dur="1" fill="hold">
                                          <p:stCondLst>
                                            <p:cond delay="499"/>
                                          </p:stCondLst>
                                        </p:cTn>
                                        <p:tgtEl>
                                          <p:spTgt spid="1029"/>
                                        </p:tgtEl>
                                        <p:attrNameLst>
                                          <p:attrName>style.visibility</p:attrName>
                                        </p:attrNameLst>
                                      </p:cBhvr>
                                      <p:to>
                                        <p:strVal val="hidden"/>
                                      </p:to>
                                    </p:se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4099"/>
                                        </p:tgtEl>
                                        <p:attrNameLst>
                                          <p:attrName>style.visibility</p:attrName>
                                        </p:attrNameLst>
                                      </p:cBhvr>
                                      <p:to>
                                        <p:strVal val="visible"/>
                                      </p:to>
                                    </p:set>
                                    <p:anim calcmode="lin" valueType="num">
                                      <p:cBhvr>
                                        <p:cTn id="27" dur="1000" fill="hold"/>
                                        <p:tgtEl>
                                          <p:spTgt spid="4099"/>
                                        </p:tgtEl>
                                        <p:attrNameLst>
                                          <p:attrName>ppt_w</p:attrName>
                                        </p:attrNameLst>
                                      </p:cBhvr>
                                      <p:tavLst>
                                        <p:tav tm="0">
                                          <p:val>
                                            <p:fltVal val="0"/>
                                          </p:val>
                                        </p:tav>
                                        <p:tav tm="100000">
                                          <p:val>
                                            <p:strVal val="#ppt_w"/>
                                          </p:val>
                                        </p:tav>
                                      </p:tavLst>
                                    </p:anim>
                                    <p:anim calcmode="lin" valueType="num">
                                      <p:cBhvr>
                                        <p:cTn id="28" dur="1000" fill="hold"/>
                                        <p:tgtEl>
                                          <p:spTgt spid="4099"/>
                                        </p:tgtEl>
                                        <p:attrNameLst>
                                          <p:attrName>ppt_h</p:attrName>
                                        </p:attrNameLst>
                                      </p:cBhvr>
                                      <p:tavLst>
                                        <p:tav tm="0">
                                          <p:val>
                                            <p:fltVal val="0"/>
                                          </p:val>
                                        </p:tav>
                                        <p:tav tm="100000">
                                          <p:val>
                                            <p:strVal val="#ppt_h"/>
                                          </p:val>
                                        </p:tav>
                                      </p:tavLst>
                                    </p:anim>
                                    <p:animEffect transition="in" filter="fade">
                                      <p:cBhvr>
                                        <p:cTn id="29" dur="1000"/>
                                        <p:tgtEl>
                                          <p:spTgt spid="4099"/>
                                        </p:tgtEl>
                                      </p:cBhvr>
                                    </p:animEffect>
                                  </p:childTnLst>
                                </p:cTn>
                              </p:par>
                            </p:childTnLst>
                          </p:cTn>
                        </p:par>
                      </p:childTnLst>
                    </p:cTn>
                  </p:par>
                </p:childTnLst>
              </p:cTn>
              <p:nextCondLst>
                <p:cond evt="onClick" delay="0">
                  <p:tgtEl>
                    <p:spTgt spid="1029"/>
                  </p:tgtEl>
                </p:cond>
              </p:nextCondLst>
            </p:seq>
            <p:seq concurrent="1" nextAc="seek">
              <p:cTn id="30" restart="whenNotActive" fill="hold" evtFilter="cancelBubble" nodeType="interactiveSeq">
                <p:stCondLst>
                  <p:cond evt="onClick" delay="0">
                    <p:tgtEl>
                      <p:spTgt spid="1030"/>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30"/>
                                        </p:tgtEl>
                                        <p:attrNameLst>
                                          <p:attrName>ppt_w</p:attrName>
                                        </p:attrNameLst>
                                      </p:cBhvr>
                                      <p:tavLst>
                                        <p:tav tm="0">
                                          <p:val>
                                            <p:strVal val="ppt_w"/>
                                          </p:val>
                                        </p:tav>
                                        <p:tav tm="100000">
                                          <p:val>
                                            <p:fltVal val="0"/>
                                          </p:val>
                                        </p:tav>
                                      </p:tavLst>
                                    </p:anim>
                                    <p:anim calcmode="lin" valueType="num">
                                      <p:cBhvr>
                                        <p:cTn id="35" dur="500"/>
                                        <p:tgtEl>
                                          <p:spTgt spid="1030"/>
                                        </p:tgtEl>
                                        <p:attrNameLst>
                                          <p:attrName>ppt_h</p:attrName>
                                        </p:attrNameLst>
                                      </p:cBhvr>
                                      <p:tavLst>
                                        <p:tav tm="0">
                                          <p:val>
                                            <p:strVal val="ppt_h"/>
                                          </p:val>
                                        </p:tav>
                                        <p:tav tm="100000">
                                          <p:val>
                                            <p:fltVal val="0"/>
                                          </p:val>
                                        </p:tav>
                                      </p:tavLst>
                                    </p:anim>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38" restart="whenNotActive" fill="hold" evtFilter="cancelBubble" nodeType="interactiveSeq">
                <p:stCondLst>
                  <p:cond evt="onClick" delay="0">
                    <p:tgtEl>
                      <p:spTgt spid="1031"/>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031"/>
                                        </p:tgtEl>
                                        <p:attrNameLst>
                                          <p:attrName>ppt_w</p:attrName>
                                        </p:attrNameLst>
                                      </p:cBhvr>
                                      <p:tavLst>
                                        <p:tav tm="0">
                                          <p:val>
                                            <p:strVal val="ppt_w"/>
                                          </p:val>
                                        </p:tav>
                                        <p:tav tm="100000">
                                          <p:val>
                                            <p:fltVal val="0"/>
                                          </p:val>
                                        </p:tav>
                                      </p:tavLst>
                                    </p:anim>
                                    <p:anim calcmode="lin" valueType="num">
                                      <p:cBhvr>
                                        <p:cTn id="43" dur="500"/>
                                        <p:tgtEl>
                                          <p:spTgt spid="1031"/>
                                        </p:tgtEl>
                                        <p:attrNameLst>
                                          <p:attrName>ppt_h</p:attrName>
                                        </p:attrNameLst>
                                      </p:cBhvr>
                                      <p:tavLst>
                                        <p:tav tm="0">
                                          <p:val>
                                            <p:strVal val="ppt_h"/>
                                          </p:val>
                                        </p:tav>
                                        <p:tav tm="100000">
                                          <p:val>
                                            <p:fltVal val="0"/>
                                          </p:val>
                                        </p:tav>
                                      </p:tavLst>
                                    </p:anim>
                                    <p:animEffect transition="out" filter="fade">
                                      <p:cBhvr>
                                        <p:cTn id="44" dur="500"/>
                                        <p:tgtEl>
                                          <p:spTgt spid="1031"/>
                                        </p:tgtEl>
                                      </p:cBhvr>
                                    </p:animEffect>
                                    <p:set>
                                      <p:cBhvr>
                                        <p:cTn id="45" dur="1" fill="hold">
                                          <p:stCondLst>
                                            <p:cond delay="499"/>
                                          </p:stCondLst>
                                        </p:cTn>
                                        <p:tgtEl>
                                          <p:spTgt spid="1031"/>
                                        </p:tgtEl>
                                        <p:attrNameLst>
                                          <p:attrName>style.visibility</p:attrName>
                                        </p:attrNameLst>
                                      </p:cBhvr>
                                      <p:to>
                                        <p:strVal val="hidden"/>
                                      </p:to>
                                    </p:se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p:cTn id="49" dur="1000" fill="hold"/>
                                        <p:tgtEl>
                                          <p:spTgt spid="4100"/>
                                        </p:tgtEl>
                                        <p:attrNameLst>
                                          <p:attrName>ppt_w</p:attrName>
                                        </p:attrNameLst>
                                      </p:cBhvr>
                                      <p:tavLst>
                                        <p:tav tm="0">
                                          <p:val>
                                            <p:fltVal val="0"/>
                                          </p:val>
                                        </p:tav>
                                        <p:tav tm="100000">
                                          <p:val>
                                            <p:strVal val="#ppt_w"/>
                                          </p:val>
                                        </p:tav>
                                      </p:tavLst>
                                    </p:anim>
                                    <p:anim calcmode="lin" valueType="num">
                                      <p:cBhvr>
                                        <p:cTn id="50" dur="1000" fill="hold"/>
                                        <p:tgtEl>
                                          <p:spTgt spid="4100"/>
                                        </p:tgtEl>
                                        <p:attrNameLst>
                                          <p:attrName>ppt_h</p:attrName>
                                        </p:attrNameLst>
                                      </p:cBhvr>
                                      <p:tavLst>
                                        <p:tav tm="0">
                                          <p:val>
                                            <p:fltVal val="0"/>
                                          </p:val>
                                        </p:tav>
                                        <p:tav tm="100000">
                                          <p:val>
                                            <p:strVal val="#ppt_h"/>
                                          </p:val>
                                        </p:tav>
                                      </p:tavLst>
                                    </p:anim>
                                    <p:animEffect transition="in" filter="fade">
                                      <p:cBhvr>
                                        <p:cTn id="51" dur="1000"/>
                                        <p:tgtEl>
                                          <p:spTgt spid="4100"/>
                                        </p:tgtEl>
                                      </p:cBhvr>
                                    </p:animEffect>
                                  </p:childTnLst>
                                </p:cTn>
                              </p:par>
                            </p:childTnLst>
                          </p:cTn>
                        </p:par>
                      </p:childTnLst>
                    </p:cTn>
                  </p:par>
                </p:childTnLst>
              </p:cTn>
              <p:nextCondLst>
                <p:cond evt="onClick" delay="0">
                  <p:tgtEl>
                    <p:spTgt spid="1031"/>
                  </p:tgtEl>
                </p:cond>
              </p:nextCondLst>
            </p:seq>
            <p:seq concurrent="1" nextAc="seek">
              <p:cTn id="52" restart="whenNotActive" fill="hold" evtFilter="cancelBubble" nodeType="interactiveSeq">
                <p:stCondLst>
                  <p:cond evt="onClick" delay="0">
                    <p:tgtEl>
                      <p:spTgt spid="1032"/>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032"/>
                                        </p:tgtEl>
                                        <p:attrNameLst>
                                          <p:attrName>ppt_w</p:attrName>
                                        </p:attrNameLst>
                                      </p:cBhvr>
                                      <p:tavLst>
                                        <p:tav tm="0">
                                          <p:val>
                                            <p:strVal val="ppt_w"/>
                                          </p:val>
                                        </p:tav>
                                        <p:tav tm="100000">
                                          <p:val>
                                            <p:fltVal val="0"/>
                                          </p:val>
                                        </p:tav>
                                      </p:tavLst>
                                    </p:anim>
                                    <p:anim calcmode="lin" valueType="num">
                                      <p:cBhvr>
                                        <p:cTn id="57" dur="500"/>
                                        <p:tgtEl>
                                          <p:spTgt spid="1032"/>
                                        </p:tgtEl>
                                        <p:attrNameLst>
                                          <p:attrName>ppt_h</p:attrName>
                                        </p:attrNameLst>
                                      </p:cBhvr>
                                      <p:tavLst>
                                        <p:tav tm="0">
                                          <p:val>
                                            <p:strVal val="ppt_h"/>
                                          </p:val>
                                        </p:tav>
                                        <p:tav tm="100000">
                                          <p:val>
                                            <p:fltVal val="0"/>
                                          </p:val>
                                        </p:tav>
                                      </p:tavLst>
                                    </p:anim>
                                    <p:animEffect transition="out" filter="fade">
                                      <p:cBhvr>
                                        <p:cTn id="58" dur="500"/>
                                        <p:tgtEl>
                                          <p:spTgt spid="1032"/>
                                        </p:tgtEl>
                                      </p:cBhvr>
                                    </p:animEffect>
                                    <p:set>
                                      <p:cBhvr>
                                        <p:cTn id="59"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1" y="31152"/>
            <a:ext cx="9144000" cy="5014570"/>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7086600" y="0"/>
            <a:ext cx="1534583" cy="1657350"/>
          </a:xfrm>
          <a:prstGeom prst="rect">
            <a:avLst/>
          </a:prstGeom>
        </p:spPr>
      </p:pic>
      <p:sp>
        <p:nvSpPr>
          <p:cNvPr id="4" name="Title 3"/>
          <p:cNvSpPr>
            <a:spLocks noGrp="1"/>
          </p:cNvSpPr>
          <p:nvPr>
            <p:ph type="title"/>
          </p:nvPr>
        </p:nvSpPr>
        <p:spPr>
          <a:xfrm>
            <a:off x="1839513" y="971550"/>
            <a:ext cx="6237687" cy="1371600"/>
          </a:xfrm>
          <a:solidFill>
            <a:schemeClr val="accent6"/>
          </a:solidFill>
          <a:ln>
            <a:solidFill>
              <a:schemeClr val="tx1"/>
            </a:solidFill>
          </a:ln>
        </p:spPr>
        <p:txBody>
          <a:bodyPr lIns="91440" tIns="0" rIns="91440" bIns="274320">
            <a:noAutofit/>
          </a:bodyPr>
          <a:lstStyle/>
          <a:p>
            <a:pPr>
              <a:spcAft>
                <a:spcPts val="2400"/>
              </a:spcAft>
            </a:pPr>
            <a:r>
              <a:rPr lang="en-US" sz="9600" smtClean="0">
                <a:latin typeface="Arial-Rounded" pitchFamily="34" charset="0"/>
                <a:ea typeface="Arial-Rounded" pitchFamily="34" charset="0"/>
                <a:cs typeface="Arial-Rounded" pitchFamily="34" charset="0"/>
              </a:rPr>
              <a:t>Câu hỏi</a:t>
            </a:r>
            <a:endParaRPr lang="en-US" sz="9600">
              <a:latin typeface="Arial-Rounded" pitchFamily="34" charset="0"/>
              <a:ea typeface="Arial-Rounded" pitchFamily="34" charset="0"/>
              <a:cs typeface="Arial-Rounded" pitchFamily="34" charset="0"/>
            </a:endParaRPr>
          </a:p>
        </p:txBody>
      </p:sp>
      <p:sp>
        <p:nvSpPr>
          <p:cNvPr id="6" name="Title 3"/>
          <p:cNvSpPr txBox="1">
            <a:spLocks/>
          </p:cNvSpPr>
          <p:nvPr/>
        </p:nvSpPr>
        <p:spPr>
          <a:xfrm>
            <a:off x="2438400" y="2765906"/>
            <a:ext cx="4828605" cy="1371600"/>
          </a:xfrm>
          <a:prstGeom prst="rect">
            <a:avLst/>
          </a:prstGeom>
          <a:solidFill>
            <a:schemeClr val="accent6"/>
          </a:solidFill>
          <a:ln>
            <a:solidFill>
              <a:schemeClr val="tx1"/>
            </a:solidFill>
          </a:ln>
        </p:spPr>
        <p:txBody>
          <a:bodyPr vert="horz" lIns="91440" tIns="0" rIns="91440" bIns="2743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2400"/>
              </a:spcAft>
            </a:pPr>
            <a:r>
              <a:rPr lang="en-US" sz="9600" smtClean="0">
                <a:latin typeface="Arial-Rounded" pitchFamily="34" charset="0"/>
                <a:ea typeface="Arial-Rounded" pitchFamily="34" charset="0"/>
                <a:cs typeface="Arial-Rounded" pitchFamily="34" charset="0"/>
              </a:rPr>
              <a:t>Đáp án</a:t>
            </a:r>
            <a:endParaRPr lang="en-US" sz="9600">
              <a:latin typeface="Arial-Rounded" pitchFamily="34" charset="0"/>
              <a:ea typeface="Arial-Rounded" pitchFamily="34" charset="0"/>
              <a:cs typeface="Arial-Rounded" pitchFamily="34" charset="0"/>
            </a:endParaRPr>
          </a:p>
        </p:txBody>
      </p:sp>
      <p:grpSp>
        <p:nvGrpSpPr>
          <p:cNvPr id="8" name="Group 7"/>
          <p:cNvGrpSpPr/>
          <p:nvPr/>
        </p:nvGrpSpPr>
        <p:grpSpPr>
          <a:xfrm>
            <a:off x="-330201" y="2205382"/>
            <a:ext cx="3338169" cy="3338170"/>
            <a:chOff x="-330201" y="2205382"/>
            <a:chExt cx="3338169" cy="3338170"/>
          </a:xfrm>
        </p:grpSpPr>
        <p:pic>
          <p:nvPicPr>
            <p:cNvPr id="2" name="Picture 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30201" y="2205382"/>
              <a:ext cx="3338169" cy="333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028948"/>
              <a:ext cx="783427" cy="84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7213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50" fill="hold">
                                          <p:stCondLst>
                                            <p:cond delay="0"/>
                                          </p:stCondLst>
                                        </p:cTn>
                                        <p:tgtEl>
                                          <p:spTgt spid="5"/>
                                        </p:tgtEl>
                                        <p:attrNameLst>
                                          <p:attrName>r</p:attrName>
                                        </p:attrNameLst>
                                      </p:cBhvr>
                                    </p:animRot>
                                    <p:animRot by="-240000">
                                      <p:cBhvr>
                                        <p:cTn id="7" dur="2100" fill="hold">
                                          <p:stCondLst>
                                            <p:cond delay="2100"/>
                                          </p:stCondLst>
                                        </p:cTn>
                                        <p:tgtEl>
                                          <p:spTgt spid="5"/>
                                        </p:tgtEl>
                                        <p:attrNameLst>
                                          <p:attrName>r</p:attrName>
                                        </p:attrNameLst>
                                      </p:cBhvr>
                                    </p:animRot>
                                    <p:animRot by="240000">
                                      <p:cBhvr>
                                        <p:cTn id="8" dur="2100" fill="hold">
                                          <p:stCondLst>
                                            <p:cond delay="4200"/>
                                          </p:stCondLst>
                                        </p:cTn>
                                        <p:tgtEl>
                                          <p:spTgt spid="5"/>
                                        </p:tgtEl>
                                        <p:attrNameLst>
                                          <p:attrName>r</p:attrName>
                                        </p:attrNameLst>
                                      </p:cBhvr>
                                    </p:animRot>
                                    <p:animRot by="-240000">
                                      <p:cBhvr>
                                        <p:cTn id="9" dur="2100" fill="hold">
                                          <p:stCondLst>
                                            <p:cond delay="6300"/>
                                          </p:stCondLst>
                                        </p:cTn>
                                        <p:tgtEl>
                                          <p:spTgt spid="5"/>
                                        </p:tgtEl>
                                        <p:attrNameLst>
                                          <p:attrName>r</p:attrName>
                                        </p:attrNameLst>
                                      </p:cBhvr>
                                    </p:animRot>
                                    <p:animRot by="120000">
                                      <p:cBhvr>
                                        <p:cTn id="10" dur="2100" fill="hold">
                                          <p:stCondLst>
                                            <p:cond delay="8400"/>
                                          </p:stCondLst>
                                        </p:cTn>
                                        <p:tgtEl>
                                          <p:spTgt spid="5"/>
                                        </p:tgtEl>
                                        <p:attrNameLst>
                                          <p:attrName>r</p:attrName>
                                        </p:attrNameLst>
                                      </p:cBhvr>
                                    </p:animRot>
                                  </p:childTnLst>
                                </p:cTn>
                              </p:par>
                              <p:par>
                                <p:cTn id="11" presetID="2"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1+#ppt_w/2"/>
                                          </p:val>
                                        </p:tav>
                                        <p:tav tm="100000">
                                          <p:val>
                                            <p:strVal val="#ppt_x"/>
                                          </p:val>
                                        </p:tav>
                                      </p:tavLst>
                                    </p:anim>
                                    <p:anim calcmode="lin" valueType="num">
                                      <p:cBhvr additive="base">
                                        <p:cTn id="14" dur="1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12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500" fill="hold"/>
                                        <p:tgtEl>
                                          <p:spTgt spid="6"/>
                                        </p:tgtEl>
                                        <p:attrNameLst>
                                          <p:attrName>ppt_x</p:attrName>
                                        </p:attrNameLst>
                                      </p:cBhvr>
                                      <p:tavLst>
                                        <p:tav tm="0">
                                          <p:val>
                                            <p:strVal val="1+#ppt_w/2"/>
                                          </p:val>
                                        </p:tav>
                                        <p:tav tm="100000">
                                          <p:val>
                                            <p:strVal val="#ppt_x"/>
                                          </p:val>
                                        </p:tav>
                                      </p:tavLst>
                                    </p:anim>
                                    <p:anim calcmode="lin" valueType="num">
                                      <p:cBhvr additive="base">
                                        <p:cTn id="18"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014570"/>
          </a:xfrm>
          <a:prstGeom prst="rect">
            <a:avLst/>
          </a:prstGeom>
        </p:spPr>
      </p:pic>
      <p:sp>
        <p:nvSpPr>
          <p:cNvPr id="6" name="Title 3"/>
          <p:cNvSpPr txBox="1">
            <a:spLocks/>
          </p:cNvSpPr>
          <p:nvPr/>
        </p:nvSpPr>
        <p:spPr>
          <a:xfrm>
            <a:off x="1219200" y="819150"/>
            <a:ext cx="6858000" cy="1371600"/>
          </a:xfrm>
          <a:prstGeom prst="rect">
            <a:avLst/>
          </a:prstGeom>
          <a:solidFill>
            <a:schemeClr val="accent6"/>
          </a:solidFill>
          <a:ln>
            <a:solidFill>
              <a:schemeClr val="tx1"/>
            </a:solidFill>
          </a:ln>
        </p:spPr>
        <p:txBody>
          <a:bodyPr lIns="91440" tIns="0" rIns="91440" bIns="173736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2400"/>
              </a:spcAft>
            </a:pPr>
            <a:r>
              <a:rPr lang="en-US" sz="9600" smtClean="0">
                <a:latin typeface="Arial-Rounded" pitchFamily="34" charset="0"/>
                <a:ea typeface="Arial-Rounded" pitchFamily="34" charset="0"/>
                <a:cs typeface="Arial-Rounded" pitchFamily="34" charset="0"/>
              </a:rPr>
              <a:t>Câu hỏi</a:t>
            </a:r>
            <a:endParaRPr lang="en-US" sz="9600">
              <a:latin typeface="Arial-Rounded" pitchFamily="34" charset="0"/>
              <a:ea typeface="Arial-Rounded" pitchFamily="34" charset="0"/>
              <a:cs typeface="Arial-Rounded" pitchFamily="34" charset="0"/>
            </a:endParaRPr>
          </a:p>
        </p:txBody>
      </p:sp>
      <p:sp>
        <p:nvSpPr>
          <p:cNvPr id="7" name="Title 3"/>
          <p:cNvSpPr txBox="1">
            <a:spLocks/>
          </p:cNvSpPr>
          <p:nvPr/>
        </p:nvSpPr>
        <p:spPr>
          <a:xfrm>
            <a:off x="1958486" y="2650137"/>
            <a:ext cx="5737714" cy="1371600"/>
          </a:xfrm>
          <a:prstGeom prst="rect">
            <a:avLst/>
          </a:prstGeom>
          <a:solidFill>
            <a:schemeClr val="accent6"/>
          </a:solidFill>
          <a:ln>
            <a:solidFill>
              <a:schemeClr val="tx1"/>
            </a:solidFill>
          </a:ln>
        </p:spPr>
        <p:txBody>
          <a:bodyPr vert="horz" lIns="91440" tIns="0" rIns="91440" bIns="2743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2400"/>
              </a:spcAft>
            </a:pPr>
            <a:r>
              <a:rPr lang="en-US" sz="9600" smtClean="0">
                <a:latin typeface="Arial-Rounded" pitchFamily="34" charset="0"/>
                <a:ea typeface="Arial-Rounded" pitchFamily="34" charset="0"/>
                <a:cs typeface="Arial-Rounded" pitchFamily="34" charset="0"/>
              </a:rPr>
              <a:t>Đáp án</a:t>
            </a:r>
            <a:endParaRPr lang="en-US" sz="9600">
              <a:latin typeface="Arial-Rounded" pitchFamily="34" charset="0"/>
              <a:ea typeface="Arial-Rounded" pitchFamily="34" charset="0"/>
              <a:cs typeface="Arial-Rounded" pitchFamily="34" charset="0"/>
            </a:endParaRPr>
          </a:p>
        </p:txBody>
      </p:sp>
      <p:pic>
        <p:nvPicPr>
          <p:cNvPr id="2"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73453" y="2223024"/>
            <a:ext cx="3338169" cy="333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17877">
            <a:off x="1022457" y="3071815"/>
            <a:ext cx="1079443" cy="84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62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1+#ppt_w/2"/>
                                          </p:val>
                                        </p:tav>
                                        <p:tav tm="100000">
                                          <p:val>
                                            <p:strVal val="#ppt_x"/>
                                          </p:val>
                                        </p:tav>
                                      </p:tavLst>
                                    </p:anim>
                                    <p:anim calcmode="lin" valueType="num">
                                      <p:cBhvr additive="base">
                                        <p:cTn id="12" dur="1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3074" name="Picture 2" descr="Shooting Star Space Sticker by BuzzFeed Animation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39863"/>
            <a:ext cx="70866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446960"/>
            <a:ext cx="9144000" cy="5014570"/>
          </a:xfrm>
          <a:prstGeom prst="rect">
            <a:avLst/>
          </a:prstGeom>
        </p:spPr>
      </p:pic>
      <p:pic>
        <p:nvPicPr>
          <p:cNvPr id="2" name="Picture 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30201" y="2205382"/>
            <a:ext cx="3338169" cy="333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2616" t="3447" r="48920" b="69207"/>
          <a:stretch/>
        </p:blipFill>
        <p:spPr bwMode="auto">
          <a:xfrm>
            <a:off x="1277022" y="2903437"/>
            <a:ext cx="936521" cy="97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318" y="2567610"/>
            <a:ext cx="19875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8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childTnLst>
                          </p:cTn>
                        </p:par>
                        <p:par>
                          <p:cTn id="10" fill="hold">
                            <p:stCondLst>
                              <p:cond delay="500"/>
                            </p:stCondLst>
                            <p:childTnLst>
                              <p:par>
                                <p:cTn id="11" presetID="44" presetClass="path" presetSubtype="0" accel="50000" decel="50000" fill="hold" nodeType="afterEffect">
                                  <p:stCondLst>
                                    <p:cond delay="0"/>
                                  </p:stCondLst>
                                  <p:childTnLst>
                                    <p:animMotion origin="layout" path="M -0.04948 0.03182 L 0.05746 -0.15724 C 0.07968 -0.19926 0.11198 -0.2493 0.14704 -0.2493 C 0.18698 -0.2493 0.19982 -0.25332 0.24097 -0.2249 L 0.32361 -0.13994 " pathEditMode="relative" rAng="0" ptsTypes="FffFF">
                                      <p:cBhvr>
                                        <p:cTn id="12" dur="2000" fill="hold"/>
                                        <p:tgtEl>
                                          <p:spTgt spid="3075"/>
                                        </p:tgtEl>
                                        <p:attrNameLst>
                                          <p:attrName>ppt_x</p:attrName>
                                          <p:attrName>ppt_y</p:attrName>
                                        </p:attrNameLst>
                                      </p:cBhvr>
                                      <p:rCtr x="18646" y="-142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14" y="30843"/>
            <a:ext cx="9144000" cy="5014570"/>
          </a:xfrm>
          <a:prstGeom prst="rect">
            <a:avLst/>
          </a:prstGeom>
        </p:spPr>
      </p:pic>
      <p:pic>
        <p:nvPicPr>
          <p:cNvPr id="2"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26925" y="2270787"/>
            <a:ext cx="3338169" cy="333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105" y="3181350"/>
            <a:ext cx="724368" cy="88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txBox="1">
            <a:spLocks/>
          </p:cNvSpPr>
          <p:nvPr/>
        </p:nvSpPr>
        <p:spPr>
          <a:xfrm>
            <a:off x="1219200" y="819150"/>
            <a:ext cx="6858000" cy="1371600"/>
          </a:xfrm>
          <a:prstGeom prst="rect">
            <a:avLst/>
          </a:prstGeom>
          <a:solidFill>
            <a:schemeClr val="accent6"/>
          </a:solidFill>
          <a:ln>
            <a:solidFill>
              <a:schemeClr val="tx1"/>
            </a:solidFill>
          </a:ln>
        </p:spPr>
        <p:txBody>
          <a:bodyPr lIns="91440" tIns="0" rIns="91440" bIns="173736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2400"/>
              </a:spcAft>
            </a:pPr>
            <a:r>
              <a:rPr lang="en-US" sz="9600" smtClean="0">
                <a:latin typeface="Arial-Rounded" pitchFamily="34" charset="0"/>
                <a:ea typeface="Arial-Rounded" pitchFamily="34" charset="0"/>
                <a:cs typeface="Arial-Rounded" pitchFamily="34" charset="0"/>
              </a:rPr>
              <a:t>Câu hỏi</a:t>
            </a:r>
            <a:endParaRPr lang="en-US" sz="9600">
              <a:latin typeface="Arial-Rounded" pitchFamily="34" charset="0"/>
              <a:ea typeface="Arial-Rounded" pitchFamily="34" charset="0"/>
              <a:cs typeface="Arial-Rounded" pitchFamily="34" charset="0"/>
            </a:endParaRPr>
          </a:p>
        </p:txBody>
      </p:sp>
      <p:sp>
        <p:nvSpPr>
          <p:cNvPr id="8" name="Title 3"/>
          <p:cNvSpPr txBox="1">
            <a:spLocks/>
          </p:cNvSpPr>
          <p:nvPr/>
        </p:nvSpPr>
        <p:spPr>
          <a:xfrm>
            <a:off x="1958486" y="2650137"/>
            <a:ext cx="5737714" cy="1371600"/>
          </a:xfrm>
          <a:prstGeom prst="rect">
            <a:avLst/>
          </a:prstGeom>
          <a:solidFill>
            <a:schemeClr val="accent6"/>
          </a:solidFill>
          <a:ln>
            <a:solidFill>
              <a:schemeClr val="tx1"/>
            </a:solidFill>
          </a:ln>
        </p:spPr>
        <p:txBody>
          <a:bodyPr vert="horz" lIns="91440" tIns="0" rIns="91440" bIns="2743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2400"/>
              </a:spcAft>
            </a:pPr>
            <a:r>
              <a:rPr lang="en-US" sz="9600" smtClean="0">
                <a:latin typeface="Arial-Rounded" pitchFamily="34" charset="0"/>
                <a:ea typeface="Arial-Rounded" pitchFamily="34" charset="0"/>
                <a:cs typeface="Arial-Rounded" pitchFamily="34" charset="0"/>
              </a:rPr>
              <a:t>Đáp án</a:t>
            </a:r>
            <a:endParaRPr lang="en-US" sz="9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6021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1+#ppt_w/2"/>
                                          </p:val>
                                        </p:tav>
                                        <p:tav tm="100000">
                                          <p:val>
                                            <p:strVal val="#ppt_x"/>
                                          </p:val>
                                        </p:tav>
                                      </p:tavLst>
                                    </p:anim>
                                    <p:anim calcmode="lin" valueType="num">
                                      <p:cBhvr additive="base">
                                        <p:cTn id="12"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014570"/>
          </a:xfrm>
          <a:prstGeom prst="rect">
            <a:avLst/>
          </a:prstGeom>
        </p:spPr>
      </p:pic>
      <p:pic>
        <p:nvPicPr>
          <p:cNvPr id="2"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30201" y="2205382"/>
            <a:ext cx="3338169" cy="333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1576" y="3028950"/>
            <a:ext cx="733757" cy="73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hooting Star Space Sticker by BuzzFeed Animation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639863"/>
            <a:ext cx="7086600" cy="7086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1059959" y="2800350"/>
            <a:ext cx="141699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96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44" presetClass="path" presetSubtype="0" accel="50000" decel="50000" fill="hold" nodeType="afterEffect">
                                  <p:stCondLst>
                                    <p:cond delay="0"/>
                                  </p:stCondLst>
                                  <p:childTnLst>
                                    <p:animMotion origin="layout" path="M -0.04948 0.03182 L 0.05746 -0.15724 C 0.07968 -0.19926 0.11198 -0.2493 0.14704 -0.2493 C 0.18698 -0.2493 0.19982 -0.25332 0.24097 -0.2249 L 0.32361 -0.13994 " pathEditMode="relative" rAng="0" ptsTypes="FffFF">
                                      <p:cBhvr>
                                        <p:cTn id="12" dur="2000" fill="hold"/>
                                        <p:tgtEl>
                                          <p:spTgt spid="11"/>
                                        </p:tgtEl>
                                        <p:attrNameLst>
                                          <p:attrName>ppt_x</p:attrName>
                                          <p:attrName>ppt_y</p:attrName>
                                        </p:attrNameLst>
                                      </p:cBhvr>
                                      <p:rCtr x="18646" y="-142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Arial-Rounded" pitchFamily="34" charset="0"/>
                <a:ea typeface="Arial-Rounded" pitchFamily="34" charset="0"/>
                <a:cs typeface="Arial-Rounded" pitchFamily="34" charset="0"/>
              </a:rPr>
              <a:t>Bài mới</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37896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TotalTime>
  <Words>97</Words>
  <Application>Microsoft Office PowerPoint</Application>
  <PresentationFormat>On-screen Show (16:9)</PresentationFormat>
  <Paragraphs>26</Paragraphs>
  <Slides>12</Slides>
  <Notes>3</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HỌC VẦN</vt:lpstr>
      <vt:lpstr>PowerPoint Presentation</vt:lpstr>
      <vt:lpstr>PowerPoint Presentation</vt:lpstr>
      <vt:lpstr>Câu hỏi</vt:lpstr>
      <vt:lpstr>PowerPoint Presentation</vt:lpstr>
      <vt:lpstr>PowerPoint Presentation</vt:lpstr>
      <vt:lpstr>PowerPoint Presentation</vt:lpstr>
      <vt:lpstr>PowerPoint Presentation</vt:lpstr>
      <vt:lpstr>Bài mới</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99</cp:revision>
  <dcterms:created xsi:type="dcterms:W3CDTF">2020-12-02T16:03:42Z</dcterms:created>
  <dcterms:modified xsi:type="dcterms:W3CDTF">2020-12-05T14:40:03Z</dcterms:modified>
</cp:coreProperties>
</file>