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3" r:id="rId2"/>
    <p:sldId id="341" r:id="rId3"/>
    <p:sldId id="337" r:id="rId4"/>
    <p:sldId id="342" r:id="rId5"/>
    <p:sldId id="343" r:id="rId6"/>
    <p:sldId id="333" r:id="rId7"/>
    <p:sldId id="327" r:id="rId8"/>
    <p:sldId id="344" r:id="rId9"/>
    <p:sldId id="345" r:id="rId10"/>
    <p:sldId id="346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4FD"/>
    <a:srgbClr val="01BCFF"/>
    <a:srgbClr val="25C6FF"/>
    <a:srgbClr val="EFF87C"/>
    <a:srgbClr val="FFFFAF"/>
    <a:srgbClr val="FF6600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1673" autoAdjust="0"/>
  </p:normalViewPr>
  <p:slideViewPr>
    <p:cSldViewPr>
      <p:cViewPr>
        <p:scale>
          <a:sx n="50" d="100"/>
          <a:sy n="50" d="100"/>
        </p:scale>
        <p:origin x="-1446" y="-29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vào mickey để mickey đi trốn</a:t>
            </a:r>
          </a:p>
          <a:p>
            <a:pPr marL="342900" indent="-342900">
              <a:buAutoNum type="arabicPeriod"/>
            </a:pPr>
            <a:r>
              <a:rPr lang="en-US" sz="1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Click vào các hộp vuông để tìm đáp án. Đáp án đúng sẽ có mickey ở dưới</a:t>
            </a:r>
          </a:p>
          <a:p>
            <a:pPr marL="342900" indent="-342900">
              <a:buAutoNum type="arabicPeriod"/>
            </a:pPr>
            <a:r>
              <a:rPr lang="en-US" sz="1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 ý: Khi rê chuột vào mickey, chuột xuất hiện hình bàn tay thì thầy cô mới click thành công.</a:t>
            </a:r>
          </a:p>
          <a:p>
            <a:pPr marL="342900" indent="-342900">
              <a:buAutoNum type="arabicPeriod"/>
            </a:pPr>
            <a:r>
              <a:rPr lang="en-US" sz="1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Đọc rồi vẫn k hiểu thì thầy cô liên hệ 0916604268</a:t>
            </a:r>
          </a:p>
          <a:p>
            <a:pPr marL="342900" indent="-342900">
              <a:buAutoNum type="arabicPeriod"/>
            </a:pPr>
            <a:r>
              <a:rPr lang="en-US" sz="1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Sau khi thử nghiệm oke, thầy cô xoá ô này đi nhé!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0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0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2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2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.facebook.com/l.php?u=https://drive.google.com/drive/u/0/folders/1-dNa43begmfbAtLp4ijb8-n9cDtYwYQh?fbclid=IwAR0ySC-_dtHQTfE377vDGRmmYFvF8MDSnG1E3StguZ9LPjMeMxYgKxNb7pU&amp;h=AT1tyvedHWhPFPi7H_ZiT8tZFvzFPOowLss55qDGH6mAH_y_LAG6uZUs3ZotFqYjp4gG1y55NeDcBbGKQmrM603LSaWtM91yqi9HP-b0OJtbm32JrasX7_H7A2gTmG-UAFr0&amp;__tn__=-UK-R&amp;c%5b0%5d=AT2ZIcIoDNKaqx86MOjqnhRln3PHbGXcDNtYeac3MQrS0wm045qF5eQBaLAHTf_X6_UYWwso1owwsPCXP65Hv8bE6GXtzgyZFsqXxeANke7k6PiWjAWQ529PTq84fCezufmQJRsM7vRIkNCe5IeoFVRp4T0hy4VPmUsabb2JLDJaHlEUbqbuKw--2KGxEB3cBelIdmDXZopAL0Bu9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44309690375158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51919" y="2514600"/>
            <a:ext cx="7970838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TÊN MÔN HỌC</a:t>
            </a:r>
          </a:p>
        </p:txBody>
      </p:sp>
    </p:spTree>
    <p:extLst>
      <p:ext uri="{BB962C8B-B14F-4D97-AF65-F5344CB8AC3E}">
        <p14:creationId xmlns:p14="http://schemas.microsoft.com/office/powerpoint/2010/main" val="24194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895" y="1219200"/>
            <a:ext cx="11848444" cy="4832092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just"/>
            <a:r>
              <a:rPr lang="en-US" sz="2800">
                <a:ea typeface="Arrus-Black" pitchFamily="18" charset="0"/>
                <a:cs typeface="Arrus-Black" pitchFamily="18" charset="0"/>
              </a:rPr>
              <a:t>C</a:t>
            </a:r>
            <a:r>
              <a:rPr lang="vi-VN" sz="2800" smtClean="0">
                <a:ea typeface="Arrus-Black" pitchFamily="18" charset="0"/>
                <a:cs typeface="Arrus-Black" pitchFamily="18" charset="0"/>
              </a:rPr>
              <a:t>hia </a:t>
            </a:r>
            <a:r>
              <a:rPr lang="vi-VN" sz="2800">
                <a:ea typeface="Arrus-Black" pitchFamily="18" charset="0"/>
                <a:cs typeface="Arrus-Black" pitchFamily="18" charset="0"/>
              </a:rPr>
              <a:t>sẻ tới thầy cô một số </a:t>
            </a:r>
            <a:r>
              <a:rPr lang="en-US" sz="2800">
                <a:ea typeface="Arrus-Black" pitchFamily="18" charset="0"/>
                <a:cs typeface="Arrus-Black" pitchFamily="18" charset="0"/>
              </a:rPr>
              <a:t>thiết kế ppt Toán và TV 1 + 2 của em ạ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Link tải: </a:t>
            </a:r>
            <a:r>
              <a:rPr lang="vi-VN" sz="2800">
                <a:ea typeface="Arrus-Black" pitchFamily="18" charset="0"/>
                <a:cs typeface="Arrus-Black" pitchFamily="18" charset="0"/>
                <a:hlinkClick r:id="rId2"/>
              </a:rPr>
              <a:t>https://drive.google.com/.../1-dNa43begmfbAtLp4ijb8...</a:t>
            </a:r>
            <a:endParaRPr lang="vi-VN" sz="2800">
              <a:ea typeface="Arrus-Black" pitchFamily="18" charset="0"/>
              <a:cs typeface="Arrus-Black" pitchFamily="18" charset="0"/>
            </a:endParaRP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Tuy nhiên, để sử dụng đc ppt TV, thầy cô vui lòng thực hiện đúng các bước em hướng dẫn ạ! 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Bước 1: Tải fonts và cài fonts (nếu khó khăn khi thực hiện, cứ liên hệ em hỗ trợ. Bước này là bắt buộc, không thể bỏ qua.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Bước 2: Tải ppt về máy (chưa thực hiện bước 1 thì tuyệt đối không thực hiện bước 2).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Đồng thời e có để video hướng dẫn cài fonts và tải tài liệu ở trong link ạ.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Các thầy cô dạy các bộ sách khác cũng có thể tham khảo vì nhiều tiết có thể hữu ích ạ.</a:t>
            </a:r>
          </a:p>
        </p:txBody>
      </p:sp>
    </p:spTree>
    <p:extLst>
      <p:ext uri="{BB962C8B-B14F-4D97-AF65-F5344CB8AC3E}">
        <p14:creationId xmlns:p14="http://schemas.microsoft.com/office/powerpoint/2010/main" val="2268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ICKEY TOP Picture 13">
            <a:extLst>
              <a:ext uri="{FF2B5EF4-FFF2-40B4-BE49-F238E27FC236}">
                <a16:creationId xmlns=""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448240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6" name="M3 Group 17">
            <a:extLst>
              <a:ext uri="{FF2B5EF4-FFF2-40B4-BE49-F238E27FC236}">
                <a16:creationId xmlns=""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7" name="Freeform: Shape 18">
              <a:extLst>
                <a:ext uri="{FF2B5EF4-FFF2-40B4-BE49-F238E27FC236}">
                  <a16:creationId xmlns=""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=""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M5 Group 20">
            <a:extLst>
              <a:ext uri="{FF2B5EF4-FFF2-40B4-BE49-F238E27FC236}">
                <a16:creationId xmlns=""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0" name="Freeform: Shape 21">
              <a:extLst>
                <a:ext uri="{FF2B5EF4-FFF2-40B4-BE49-F238E27FC236}">
                  <a16:creationId xmlns=""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=""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M1 Group 23">
            <a:extLst>
              <a:ext uri="{FF2B5EF4-FFF2-40B4-BE49-F238E27FC236}">
                <a16:creationId xmlns=""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3" name="Freeform: Shape 24">
              <a:extLst>
                <a:ext uri="{FF2B5EF4-FFF2-40B4-BE49-F238E27FC236}">
                  <a16:creationId xmlns=""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25">
              <a:extLst>
                <a:ext uri="{FF2B5EF4-FFF2-40B4-BE49-F238E27FC236}">
                  <a16:creationId xmlns=""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M1 Group 26">
            <a:extLst>
              <a:ext uri="{FF2B5EF4-FFF2-40B4-BE49-F238E27FC236}">
                <a16:creationId xmlns=""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6" name="Freeform: Shape 27">
              <a:extLst>
                <a:ext uri="{FF2B5EF4-FFF2-40B4-BE49-F238E27FC236}">
                  <a16:creationId xmlns=""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28">
              <a:extLst>
                <a:ext uri="{FF2B5EF4-FFF2-40B4-BE49-F238E27FC236}">
                  <a16:creationId xmlns=""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M1 Group 29">
            <a:extLst>
              <a:ext uri="{FF2B5EF4-FFF2-40B4-BE49-F238E27FC236}">
                <a16:creationId xmlns=""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30">
              <a:extLst>
                <a:ext uri="{FF2B5EF4-FFF2-40B4-BE49-F238E27FC236}">
                  <a16:creationId xmlns=""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31">
              <a:extLst>
                <a:ext uri="{FF2B5EF4-FFF2-40B4-BE49-F238E27FC236}">
                  <a16:creationId xmlns=""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M 10 Group 32">
            <a:extLst>
              <a:ext uri="{FF2B5EF4-FFF2-40B4-BE49-F238E27FC236}">
                <a16:creationId xmlns=""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33">
              <a:extLst>
                <a:ext uri="{FF2B5EF4-FFF2-40B4-BE49-F238E27FC236}">
                  <a16:creationId xmlns=""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34">
              <a:extLst>
                <a:ext uri="{FF2B5EF4-FFF2-40B4-BE49-F238E27FC236}">
                  <a16:creationId xmlns=""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M3 Group 35">
            <a:extLst>
              <a:ext uri="{FF2B5EF4-FFF2-40B4-BE49-F238E27FC236}">
                <a16:creationId xmlns=""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36">
              <a:extLst>
                <a:ext uri="{FF2B5EF4-FFF2-40B4-BE49-F238E27FC236}">
                  <a16:creationId xmlns=""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37">
              <a:extLst>
                <a:ext uri="{FF2B5EF4-FFF2-40B4-BE49-F238E27FC236}">
                  <a16:creationId xmlns=""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M5 Group 38">
            <a:extLst>
              <a:ext uri="{FF2B5EF4-FFF2-40B4-BE49-F238E27FC236}">
                <a16:creationId xmlns=""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39">
              <a:extLst>
                <a:ext uri="{FF2B5EF4-FFF2-40B4-BE49-F238E27FC236}">
                  <a16:creationId xmlns=""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40">
              <a:extLst>
                <a:ext uri="{FF2B5EF4-FFF2-40B4-BE49-F238E27FC236}">
                  <a16:creationId xmlns=""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M3 Group 41">
            <a:extLst>
              <a:ext uri="{FF2B5EF4-FFF2-40B4-BE49-F238E27FC236}">
                <a16:creationId xmlns=""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42">
              <a:extLst>
                <a:ext uri="{FF2B5EF4-FFF2-40B4-BE49-F238E27FC236}">
                  <a16:creationId xmlns=""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43">
              <a:extLst>
                <a:ext uri="{FF2B5EF4-FFF2-40B4-BE49-F238E27FC236}">
                  <a16:creationId xmlns=""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1 Group 44">
            <a:extLst>
              <a:ext uri="{FF2B5EF4-FFF2-40B4-BE49-F238E27FC236}">
                <a16:creationId xmlns=""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479000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45">
              <a:extLst>
                <a:ext uri="{FF2B5EF4-FFF2-40B4-BE49-F238E27FC236}">
                  <a16:creationId xmlns=""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46">
              <a:extLst>
                <a:ext uri="{FF2B5EF4-FFF2-40B4-BE49-F238E27FC236}">
                  <a16:creationId xmlns=""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439949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38" name="Cloud Callout 37"/>
          <p:cNvSpPr/>
          <p:nvPr/>
        </p:nvSpPr>
        <p:spPr>
          <a:xfrm>
            <a:off x="2892857" y="228600"/>
            <a:ext cx="8334730" cy="1828800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Mickey</a:t>
            </a:r>
            <a:b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ở đâu?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71930"/>
            <a:ext cx="2222138" cy="44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528719" y="1837176"/>
            <a:ext cx="7919954" cy="5632311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Click vào mickey để mickey đi trốn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Click vào các hộp vuông để tìm đáp án. Đáp án đúng sẽ có mickey ở dưới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 ý: Khi rê chuột vào mickey, chuột xuất hiện hình bàn tay thì thầy cô mới click thành công.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Đọc rồi vẫn k hiểu thì thầy cô liên hệ 0916604268</a:t>
            </a:r>
          </a:p>
          <a:p>
            <a:pPr marL="342900" indent="-342900">
              <a:buAutoNum type="arabicPeriod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Sau khi thử nghiệm oke, thầy cô xoá ô này đi nhé!</a:t>
            </a:r>
          </a:p>
        </p:txBody>
      </p:sp>
    </p:spTree>
    <p:extLst>
      <p:ext uri="{BB962C8B-B14F-4D97-AF65-F5344CB8AC3E}">
        <p14:creationId xmlns:p14="http://schemas.microsoft.com/office/powerpoint/2010/main" val="27875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ICKEY 3 Picture 11">
            <a:extLst>
              <a:ext uri="{FF2B5EF4-FFF2-40B4-BE49-F238E27FC236}">
                <a16:creationId xmlns=""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3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24" name="Cube 23">
            <a:extLst>
              <a:ext uri="{FF2B5EF4-FFF2-40B4-BE49-F238E27FC236}">
                <a16:creationId xmlns=""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đúng</a:t>
            </a:r>
            <a:endParaRPr lang="en-GB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8" name="MICKEY TOP Picture 13">
            <a:extLst>
              <a:ext uri="{FF2B5EF4-FFF2-40B4-BE49-F238E27FC236}">
                <a16:creationId xmlns=""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30" name="M3 Group 17">
            <a:extLst>
              <a:ext uri="{FF2B5EF4-FFF2-40B4-BE49-F238E27FC236}">
                <a16:creationId xmlns=""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18">
              <a:extLst>
                <a:ext uri="{FF2B5EF4-FFF2-40B4-BE49-F238E27FC236}">
                  <a16:creationId xmlns=""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=""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5 Group 20">
            <a:extLst>
              <a:ext uri="{FF2B5EF4-FFF2-40B4-BE49-F238E27FC236}">
                <a16:creationId xmlns=""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22">
              <a:extLst>
                <a:ext uri="{FF2B5EF4-FFF2-40B4-BE49-F238E27FC236}">
                  <a16:creationId xmlns=""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M1 Group 23">
            <a:extLst>
              <a:ext uri="{FF2B5EF4-FFF2-40B4-BE49-F238E27FC236}">
                <a16:creationId xmlns=""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24">
              <a:extLst>
                <a:ext uri="{FF2B5EF4-FFF2-40B4-BE49-F238E27FC236}">
                  <a16:creationId xmlns=""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25">
              <a:extLst>
                <a:ext uri="{FF2B5EF4-FFF2-40B4-BE49-F238E27FC236}">
                  <a16:creationId xmlns=""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M1 Group 26">
            <a:extLst>
              <a:ext uri="{FF2B5EF4-FFF2-40B4-BE49-F238E27FC236}">
                <a16:creationId xmlns=""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27">
              <a:extLst>
                <a:ext uri="{FF2B5EF4-FFF2-40B4-BE49-F238E27FC236}">
                  <a16:creationId xmlns=""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28">
              <a:extLst>
                <a:ext uri="{FF2B5EF4-FFF2-40B4-BE49-F238E27FC236}">
                  <a16:creationId xmlns=""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M1 Group 29">
            <a:extLst>
              <a:ext uri="{FF2B5EF4-FFF2-40B4-BE49-F238E27FC236}">
                <a16:creationId xmlns=""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30">
              <a:extLst>
                <a:ext uri="{FF2B5EF4-FFF2-40B4-BE49-F238E27FC236}">
                  <a16:creationId xmlns=""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31">
              <a:extLst>
                <a:ext uri="{FF2B5EF4-FFF2-40B4-BE49-F238E27FC236}">
                  <a16:creationId xmlns=""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M 10 Group 32">
            <a:extLst>
              <a:ext uri="{FF2B5EF4-FFF2-40B4-BE49-F238E27FC236}">
                <a16:creationId xmlns=""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33">
              <a:extLst>
                <a:ext uri="{FF2B5EF4-FFF2-40B4-BE49-F238E27FC236}">
                  <a16:creationId xmlns=""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=""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M3 Group 35">
            <a:extLst>
              <a:ext uri="{FF2B5EF4-FFF2-40B4-BE49-F238E27FC236}">
                <a16:creationId xmlns=""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9" name="Freeform: Shape 36">
              <a:extLst>
                <a:ext uri="{FF2B5EF4-FFF2-40B4-BE49-F238E27FC236}">
                  <a16:creationId xmlns=""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: Shape 37">
              <a:extLst>
                <a:ext uri="{FF2B5EF4-FFF2-40B4-BE49-F238E27FC236}">
                  <a16:creationId xmlns=""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M5 Group 38">
            <a:extLst>
              <a:ext uri="{FF2B5EF4-FFF2-40B4-BE49-F238E27FC236}">
                <a16:creationId xmlns=""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2" name="Freeform: Shape 39">
              <a:extLst>
                <a:ext uri="{FF2B5EF4-FFF2-40B4-BE49-F238E27FC236}">
                  <a16:creationId xmlns=""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=""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M3 Group 41">
            <a:extLst>
              <a:ext uri="{FF2B5EF4-FFF2-40B4-BE49-F238E27FC236}">
                <a16:creationId xmlns=""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5" name="Freeform: Shape 42">
              <a:extLst>
                <a:ext uri="{FF2B5EF4-FFF2-40B4-BE49-F238E27FC236}">
                  <a16:creationId xmlns=""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: Shape 43">
              <a:extLst>
                <a:ext uri="{FF2B5EF4-FFF2-40B4-BE49-F238E27FC236}">
                  <a16:creationId xmlns=""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M1 Group 44">
            <a:extLst>
              <a:ext uri="{FF2B5EF4-FFF2-40B4-BE49-F238E27FC236}">
                <a16:creationId xmlns=""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8" name="Freeform: Shape 45">
              <a:extLst>
                <a:ext uri="{FF2B5EF4-FFF2-40B4-BE49-F238E27FC236}">
                  <a16:creationId xmlns=""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=""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931" y="5181284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92857" y="228600"/>
            <a:ext cx="8334730" cy="1828800"/>
          </a:xfrm>
          <a:prstGeom prst="cloudCallout">
            <a:avLst>
              <a:gd name="adj1" fmla="val -58796"/>
              <a:gd name="adj2" fmla="val 3229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 1</a:t>
            </a:r>
          </a:p>
        </p:txBody>
      </p:sp>
      <p:pic>
        <p:nvPicPr>
          <p:cNvPr id="64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60" grpId="1" animBg="1"/>
      <p:bldP spid="60" grpId="10" animBg="1"/>
      <p:bldP spid="60" grpId="1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MICKEY 10 Picture 10">
            <a:extLst>
              <a:ext uri="{FF2B5EF4-FFF2-40B4-BE49-F238E27FC236}">
                <a16:creationId xmlns="" xmlns:a16="http://schemas.microsoft.com/office/drawing/2014/main" id="{E1CE9E58-98A9-467D-9F37-57C970A6CC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88" y="4655853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24" name="Cube 23">
            <a:extLst>
              <a:ext uri="{FF2B5EF4-FFF2-40B4-BE49-F238E27FC236}">
                <a16:creationId xmlns=""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đúng</a:t>
            </a:r>
            <a:endParaRPr lang="en-GB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8" name="MICKEY TOP Picture 13">
            <a:extLst>
              <a:ext uri="{FF2B5EF4-FFF2-40B4-BE49-F238E27FC236}">
                <a16:creationId xmlns=""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30" name="M3 Group 17">
            <a:extLst>
              <a:ext uri="{FF2B5EF4-FFF2-40B4-BE49-F238E27FC236}">
                <a16:creationId xmlns=""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18">
              <a:extLst>
                <a:ext uri="{FF2B5EF4-FFF2-40B4-BE49-F238E27FC236}">
                  <a16:creationId xmlns=""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=""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5 Group 20">
            <a:extLst>
              <a:ext uri="{FF2B5EF4-FFF2-40B4-BE49-F238E27FC236}">
                <a16:creationId xmlns=""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22">
              <a:extLst>
                <a:ext uri="{FF2B5EF4-FFF2-40B4-BE49-F238E27FC236}">
                  <a16:creationId xmlns=""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M1 Group 23">
            <a:extLst>
              <a:ext uri="{FF2B5EF4-FFF2-40B4-BE49-F238E27FC236}">
                <a16:creationId xmlns=""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24">
              <a:extLst>
                <a:ext uri="{FF2B5EF4-FFF2-40B4-BE49-F238E27FC236}">
                  <a16:creationId xmlns=""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25">
              <a:extLst>
                <a:ext uri="{FF2B5EF4-FFF2-40B4-BE49-F238E27FC236}">
                  <a16:creationId xmlns=""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M1 Group 26">
            <a:extLst>
              <a:ext uri="{FF2B5EF4-FFF2-40B4-BE49-F238E27FC236}">
                <a16:creationId xmlns=""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27">
              <a:extLst>
                <a:ext uri="{FF2B5EF4-FFF2-40B4-BE49-F238E27FC236}">
                  <a16:creationId xmlns=""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28">
              <a:extLst>
                <a:ext uri="{FF2B5EF4-FFF2-40B4-BE49-F238E27FC236}">
                  <a16:creationId xmlns=""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M1 Group 29">
            <a:extLst>
              <a:ext uri="{FF2B5EF4-FFF2-40B4-BE49-F238E27FC236}">
                <a16:creationId xmlns=""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30">
              <a:extLst>
                <a:ext uri="{FF2B5EF4-FFF2-40B4-BE49-F238E27FC236}">
                  <a16:creationId xmlns=""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31">
              <a:extLst>
                <a:ext uri="{FF2B5EF4-FFF2-40B4-BE49-F238E27FC236}">
                  <a16:creationId xmlns=""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M 10 Group 32">
            <a:extLst>
              <a:ext uri="{FF2B5EF4-FFF2-40B4-BE49-F238E27FC236}">
                <a16:creationId xmlns=""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33">
              <a:extLst>
                <a:ext uri="{FF2B5EF4-FFF2-40B4-BE49-F238E27FC236}">
                  <a16:creationId xmlns=""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=""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M3 Group 35">
            <a:extLst>
              <a:ext uri="{FF2B5EF4-FFF2-40B4-BE49-F238E27FC236}">
                <a16:creationId xmlns=""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9" name="Freeform: Shape 36">
              <a:extLst>
                <a:ext uri="{FF2B5EF4-FFF2-40B4-BE49-F238E27FC236}">
                  <a16:creationId xmlns=""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: Shape 37">
              <a:extLst>
                <a:ext uri="{FF2B5EF4-FFF2-40B4-BE49-F238E27FC236}">
                  <a16:creationId xmlns=""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M5 Group 38">
            <a:extLst>
              <a:ext uri="{FF2B5EF4-FFF2-40B4-BE49-F238E27FC236}">
                <a16:creationId xmlns=""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2" name="Freeform: Shape 39">
              <a:extLst>
                <a:ext uri="{FF2B5EF4-FFF2-40B4-BE49-F238E27FC236}">
                  <a16:creationId xmlns=""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=""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M3 Group 41">
            <a:extLst>
              <a:ext uri="{FF2B5EF4-FFF2-40B4-BE49-F238E27FC236}">
                <a16:creationId xmlns=""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5" name="Freeform: Shape 42">
              <a:extLst>
                <a:ext uri="{FF2B5EF4-FFF2-40B4-BE49-F238E27FC236}">
                  <a16:creationId xmlns=""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: Shape 43">
              <a:extLst>
                <a:ext uri="{FF2B5EF4-FFF2-40B4-BE49-F238E27FC236}">
                  <a16:creationId xmlns=""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M1 Group 44">
            <a:extLst>
              <a:ext uri="{FF2B5EF4-FFF2-40B4-BE49-F238E27FC236}">
                <a16:creationId xmlns=""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8" name="Freeform: Shape 45">
              <a:extLst>
                <a:ext uri="{FF2B5EF4-FFF2-40B4-BE49-F238E27FC236}">
                  <a16:creationId xmlns=""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=""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pic>
        <p:nvPicPr>
          <p:cNvPr id="102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71" y="5123340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92857" y="228600"/>
            <a:ext cx="8334730" cy="2222582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6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60" grpId="0" animBg="1"/>
      <p:bldP spid="60" grpId="1" animBg="1"/>
      <p:bldP spid="6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MICKEY 3 Picture 11">
            <a:extLst>
              <a:ext uri="{FF2B5EF4-FFF2-40B4-BE49-F238E27FC236}">
                <a16:creationId xmlns="" xmlns:a16="http://schemas.microsoft.com/office/drawing/2014/main" id="{1BD95B99-7AEC-4AF9-A903-41318C1ED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784" y="4655853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10" name="Cube 9">
            <a:extLst>
              <a:ext uri="{FF2B5EF4-FFF2-40B4-BE49-F238E27FC236}">
                <a16:creationId xmlns=""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đúng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MICKEY TOP Picture 13">
            <a:extLst>
              <a:ext uri="{FF2B5EF4-FFF2-40B4-BE49-F238E27FC236}">
                <a16:creationId xmlns=""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18" name="M3 Group 17">
            <a:extLst>
              <a:ext uri="{FF2B5EF4-FFF2-40B4-BE49-F238E27FC236}">
                <a16:creationId xmlns=""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M5 Group 20">
            <a:extLst>
              <a:ext uri="{FF2B5EF4-FFF2-40B4-BE49-F238E27FC236}">
                <a16:creationId xmlns=""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M1 Group 23">
            <a:extLst>
              <a:ext uri="{FF2B5EF4-FFF2-40B4-BE49-F238E27FC236}">
                <a16:creationId xmlns=""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M1 Group 26">
            <a:extLst>
              <a:ext uri="{FF2B5EF4-FFF2-40B4-BE49-F238E27FC236}">
                <a16:creationId xmlns=""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M1 Group 29">
            <a:extLst>
              <a:ext uri="{FF2B5EF4-FFF2-40B4-BE49-F238E27FC236}">
                <a16:creationId xmlns=""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 10 Group 32">
            <a:extLst>
              <a:ext uri="{FF2B5EF4-FFF2-40B4-BE49-F238E27FC236}">
                <a16:creationId xmlns=""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M3 Group 35">
            <a:extLst>
              <a:ext uri="{FF2B5EF4-FFF2-40B4-BE49-F238E27FC236}">
                <a16:creationId xmlns=""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M5 Group 38">
            <a:extLst>
              <a:ext uri="{FF2B5EF4-FFF2-40B4-BE49-F238E27FC236}">
                <a16:creationId xmlns=""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M3 Group 41">
            <a:extLst>
              <a:ext uri="{FF2B5EF4-FFF2-40B4-BE49-F238E27FC236}">
                <a16:creationId xmlns=""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M1 Group 44">
            <a:extLst>
              <a:ext uri="{FF2B5EF4-FFF2-40B4-BE49-F238E27FC236}">
                <a16:creationId xmlns=""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pic>
        <p:nvPicPr>
          <p:cNvPr id="5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71" y="5123340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Cloud Callout 50"/>
          <p:cNvSpPr/>
          <p:nvPr/>
        </p:nvSpPr>
        <p:spPr>
          <a:xfrm>
            <a:off x="2892857" y="228600"/>
            <a:ext cx="8334730" cy="2222582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 </a:t>
            </a: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7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48" grpId="0" animBg="1"/>
      <p:bldP spid="48" grpId="1" animBg="1"/>
      <p:bldP spid="4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ICKEY 1 Picture 12">
            <a:extLst>
              <a:ext uri="{FF2B5EF4-FFF2-40B4-BE49-F238E27FC236}">
                <a16:creationId xmlns:a16="http://schemas.microsoft.com/office/drawing/2014/main" xmlns="" id="{35BA0E7C-8C8E-41C5-BE82-D1FF6BA30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033" y="4655852"/>
            <a:ext cx="1831064" cy="1703941"/>
          </a:xfrm>
          <a:prstGeom prst="rect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sp>
        <p:nvSpPr>
          <p:cNvPr id="10" name="Cube 9">
            <a:extLst>
              <a:ext uri="{FF2B5EF4-FFF2-40B4-BE49-F238E27FC236}">
                <a16:creationId xmlns="" xmlns:a16="http://schemas.microsoft.com/office/drawing/2014/main" id="{2AAF3DC2-7B4B-4F56-850F-5A4A56CE0186}"/>
              </a:ext>
            </a:extLst>
          </p:cNvPr>
          <p:cNvSpPr>
            <a:spLocks noChangeAspect="1"/>
          </p:cNvSpPr>
          <p:nvPr/>
        </p:nvSpPr>
        <p:spPr>
          <a:xfrm>
            <a:off x="616708" y="3784135"/>
            <a:ext cx="2862333" cy="2678410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66665046-C4D2-4000-9CAC-EDB94B7453EE}"/>
              </a:ext>
            </a:extLst>
          </p:cNvPr>
          <p:cNvSpPr>
            <a:spLocks noChangeAspect="1"/>
          </p:cNvSpPr>
          <p:nvPr/>
        </p:nvSpPr>
        <p:spPr>
          <a:xfrm>
            <a:off x="3106365" y="3784135"/>
            <a:ext cx="2862333" cy="2678410"/>
          </a:xfrm>
          <a:prstGeom prst="cube">
            <a:avLst/>
          </a:prstGeom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0C247FC9-1394-4FBF-908E-76F184A9CE54}"/>
              </a:ext>
            </a:extLst>
          </p:cNvPr>
          <p:cNvSpPr>
            <a:spLocks noChangeAspect="1"/>
          </p:cNvSpPr>
          <p:nvPr/>
        </p:nvSpPr>
        <p:spPr>
          <a:xfrm>
            <a:off x="5596021" y="3784135"/>
            <a:ext cx="2862333" cy="2678410"/>
          </a:xfrm>
          <a:prstGeom prst="cub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sai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CAD96EF-6013-430D-98E6-FC7B3B7B4639}"/>
              </a:ext>
            </a:extLst>
          </p:cNvPr>
          <p:cNvSpPr>
            <a:spLocks noChangeAspect="1"/>
          </p:cNvSpPr>
          <p:nvPr/>
        </p:nvSpPr>
        <p:spPr>
          <a:xfrm>
            <a:off x="8085679" y="3784135"/>
            <a:ext cx="2862333" cy="2678410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đáp án đúng</a:t>
            </a:r>
            <a:endParaRPr lang="en-GB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MICKEY TOP Picture 13">
            <a:extLst>
              <a:ext uri="{FF2B5EF4-FFF2-40B4-BE49-F238E27FC236}">
                <a16:creationId xmlns="" xmlns:a16="http://schemas.microsoft.com/office/drawing/2014/main" id="{9F44AD9D-ECF8-45CA-BF48-BCE0FEA7B7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058" y="2280255"/>
            <a:ext cx="2084455" cy="1939739"/>
          </a:xfrm>
          <a:prstGeom prst="rect">
            <a:avLst/>
          </a:prstGeom>
          <a:ln>
            <a:noFill/>
          </a:ln>
          <a:effectLst>
            <a:outerShdw blurRad="177800" dist="101600" dir="5400000" algn="t" rotWithShape="0">
              <a:prstClr val="black">
                <a:alpha val="52000"/>
              </a:prstClr>
            </a:outerShdw>
          </a:effectLst>
        </p:spPr>
      </p:pic>
      <p:grpSp>
        <p:nvGrpSpPr>
          <p:cNvPr id="18" name="M3 Group 17">
            <a:extLst>
              <a:ext uri="{FF2B5EF4-FFF2-40B4-BE49-F238E27FC236}">
                <a16:creationId xmlns="" xmlns:a16="http://schemas.microsoft.com/office/drawing/2014/main" id="{102943B0-63C4-4A1F-89FB-ECEFE8042416}"/>
              </a:ext>
            </a:extLst>
          </p:cNvPr>
          <p:cNvGrpSpPr>
            <a:grpSpLocks noChangeAspect="1"/>
          </p:cNvGrpSpPr>
          <p:nvPr/>
        </p:nvGrpSpPr>
        <p:grpSpPr>
          <a:xfrm rot="21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315250D-24E2-44CF-86DC-32CD6F7A27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3B98325-09E4-4A8C-AFAE-2FA670D92D8D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M5 Group 20">
            <a:extLst>
              <a:ext uri="{FF2B5EF4-FFF2-40B4-BE49-F238E27FC236}">
                <a16:creationId xmlns="" xmlns:a16="http://schemas.microsoft.com/office/drawing/2014/main" id="{103D01CE-9144-4234-B378-C750D8B29FA2}"/>
              </a:ext>
            </a:extLst>
          </p:cNvPr>
          <p:cNvGrpSpPr>
            <a:grpSpLocks noChangeAspect="1"/>
          </p:cNvGrpSpPr>
          <p:nvPr/>
        </p:nvGrpSpPr>
        <p:grpSpPr>
          <a:xfrm rot="64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9817228-39AC-41F2-ADF9-E1353A9E694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4AF967F-2872-4287-ABBA-F7742B3D5D5F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M1 Group 23">
            <a:extLst>
              <a:ext uri="{FF2B5EF4-FFF2-40B4-BE49-F238E27FC236}">
                <a16:creationId xmlns="" xmlns:a16="http://schemas.microsoft.com/office/drawing/2014/main" id="{7E5BF2B6-9ED6-45D3-980F-94B588183613}"/>
              </a:ext>
            </a:extLst>
          </p:cNvPr>
          <p:cNvGrpSpPr>
            <a:grpSpLocks noChangeAspect="1"/>
          </p:cNvGrpSpPr>
          <p:nvPr/>
        </p:nvGrpSpPr>
        <p:grpSpPr>
          <a:xfrm rot="43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BCDD82D-1DB2-48EB-B4B6-F06B13A6A6F9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8D4AFE2-DC8C-4872-A574-CB27553A40C6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8CBAD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M1 Group 26">
            <a:extLst>
              <a:ext uri="{FF2B5EF4-FFF2-40B4-BE49-F238E27FC236}">
                <a16:creationId xmlns="" xmlns:a16="http://schemas.microsoft.com/office/drawing/2014/main" id="{1602D833-E42B-42E0-BCF7-42A3FDDA288E}"/>
              </a:ext>
            </a:extLst>
          </p:cNvPr>
          <p:cNvGrpSpPr>
            <a:grpSpLocks noChangeAspect="1"/>
          </p:cNvGrpSpPr>
          <p:nvPr/>
        </p:nvGrpSpPr>
        <p:grpSpPr>
          <a:xfrm rot="86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A8EC4FE-40F3-49FC-A7A3-09032C76BEA0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9F8D4294-1392-40F3-AFA7-5F502E18D233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99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M1 Group 29">
            <a:extLst>
              <a:ext uri="{FF2B5EF4-FFF2-40B4-BE49-F238E27FC236}">
                <a16:creationId xmlns="" xmlns:a16="http://schemas.microsoft.com/office/drawing/2014/main" id="{A137A359-F30D-495D-833B-D4943B38BBF5}"/>
              </a:ext>
            </a:extLst>
          </p:cNvPr>
          <p:cNvGrpSpPr>
            <a:grpSpLocks noChangeAspect="1"/>
          </p:cNvGrpSpPr>
          <p:nvPr/>
        </p:nvGrpSpPr>
        <p:grpSpPr>
          <a:xfrm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A75369C-F088-4B79-8708-5BFF6257140F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12729BC-AD52-46AC-B4E3-0A2CBFD21FD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CCC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M 10 Group 32">
            <a:extLst>
              <a:ext uri="{FF2B5EF4-FFF2-40B4-BE49-F238E27FC236}">
                <a16:creationId xmlns="" xmlns:a16="http://schemas.microsoft.com/office/drawing/2014/main" id="{807F6A65-4B82-4A16-9059-374D3FF0D6C5}"/>
              </a:ext>
            </a:extLst>
          </p:cNvPr>
          <p:cNvGrpSpPr>
            <a:grpSpLocks noChangeAspect="1"/>
          </p:cNvGrpSpPr>
          <p:nvPr/>
        </p:nvGrpSpPr>
        <p:grpSpPr>
          <a:xfrm rot="1296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E393ECD8-6C97-40E2-955B-5C6B6F129D0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627D025-3563-42EA-9B9C-4FC21B2632D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CC99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M3 Group 35">
            <a:extLst>
              <a:ext uri="{FF2B5EF4-FFF2-40B4-BE49-F238E27FC236}">
                <a16:creationId xmlns="" xmlns:a16="http://schemas.microsoft.com/office/drawing/2014/main" id="{31878D42-2F8C-4EB7-B838-33F4EA12379A}"/>
              </a:ext>
            </a:extLst>
          </p:cNvPr>
          <p:cNvGrpSpPr>
            <a:grpSpLocks noChangeAspect="1"/>
          </p:cNvGrpSpPr>
          <p:nvPr/>
        </p:nvGrpSpPr>
        <p:grpSpPr>
          <a:xfrm rot="1512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8AA3B2FE-7444-422D-82F0-DCB62039B037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930792E-BC05-46E0-AE46-450757956BC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505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M5 Group 38">
            <a:extLst>
              <a:ext uri="{FF2B5EF4-FFF2-40B4-BE49-F238E27FC236}">
                <a16:creationId xmlns="" xmlns:a16="http://schemas.microsoft.com/office/drawing/2014/main" id="{15DE8010-75A1-4A3D-96E5-87D7D295F71E}"/>
              </a:ext>
            </a:extLst>
          </p:cNvPr>
          <p:cNvGrpSpPr>
            <a:grpSpLocks noChangeAspect="1"/>
          </p:cNvGrpSpPr>
          <p:nvPr/>
        </p:nvGrpSpPr>
        <p:grpSpPr>
          <a:xfrm rot="1728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5D15F76-8D52-4CC5-8306-BC488831A35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B5E025D-4F56-4072-85A8-88E22DAF8B12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FABA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M3 Group 41">
            <a:extLst>
              <a:ext uri="{FF2B5EF4-FFF2-40B4-BE49-F238E27FC236}">
                <a16:creationId xmlns="" xmlns:a16="http://schemas.microsoft.com/office/drawing/2014/main" id="{9C07D273-BDE3-42A4-8468-0843E799F678}"/>
              </a:ext>
            </a:extLst>
          </p:cNvPr>
          <p:cNvGrpSpPr>
            <a:grpSpLocks noChangeAspect="1"/>
          </p:cNvGrpSpPr>
          <p:nvPr/>
        </p:nvGrpSpPr>
        <p:grpSpPr>
          <a:xfrm rot="19440000">
            <a:off x="5099227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D8922CC-BB8D-430C-A3DE-8375108433F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E739947-6892-4DBA-B17D-551735DE90F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497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M1 Group 44">
            <a:extLst>
              <a:ext uri="{FF2B5EF4-FFF2-40B4-BE49-F238E27FC236}">
                <a16:creationId xmlns="" xmlns:a16="http://schemas.microsoft.com/office/drawing/2014/main" id="{68CDD0F5-9D08-4E6C-9F1E-831DC6B18B9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099228" y="2587853"/>
            <a:ext cx="1049890" cy="1800000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2718D8C4-B0BF-4A7D-9780-AB09CD495884}"/>
                </a:ext>
              </a:extLst>
            </p:cNvPr>
            <p:cNvSpPr/>
            <p:nvPr/>
          </p:nvSpPr>
          <p:spPr>
            <a:xfrm>
              <a:off x="6213249" y="132321"/>
              <a:ext cx="1893200" cy="3239999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F977258-CBF1-411C-8893-50B7D62B2CB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CC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21AF284-0A83-4F1D-9F69-47E1A58BBE09}"/>
              </a:ext>
            </a:extLst>
          </p:cNvPr>
          <p:cNvSpPr/>
          <p:nvPr/>
        </p:nvSpPr>
        <p:spPr>
          <a:xfrm>
            <a:off x="4339641" y="2197346"/>
            <a:ext cx="2552173" cy="245850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pic>
        <p:nvPicPr>
          <p:cNvPr id="5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71" y="5143184"/>
            <a:ext cx="1279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Cloud Callout 50"/>
          <p:cNvSpPr/>
          <p:nvPr/>
        </p:nvSpPr>
        <p:spPr>
          <a:xfrm>
            <a:off x="2892857" y="228600"/>
            <a:ext cx="8334730" cy="2222582"/>
          </a:xfrm>
          <a:prstGeom prst="cloudCallout">
            <a:avLst>
              <a:gd name="adj1" fmla="val -58796"/>
              <a:gd name="adj2" fmla="val 4583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" y="861113"/>
            <a:ext cx="1358947" cy="2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 descend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48" grpId="0" animBg="1"/>
      <p:bldP spid="48" grpId="1" animBg="1"/>
      <p:bldP spid="4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8127" y="1143001"/>
            <a:ext cx="11601779" cy="5139665"/>
          </a:xfrm>
          <a:prstGeom prst="rect">
            <a:avLst/>
          </a:prstGeom>
          <a:noFill/>
        </p:spPr>
        <p:txBody>
          <a:bodyPr wrap="square" lIns="121719" tIns="60859" rIns="121719" bIns="60859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Soạn bài mới ở đây</a:t>
            </a:r>
          </a:p>
          <a:p>
            <a:pPr algn="ctr"/>
            <a:endParaRPr lang="en-US" sz="5400" b="1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 </a:t>
            </a:r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 cấp bản game không gắn logo tác giả, mời thầy cô 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 gia nhóm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4800">
                <a:hlinkClick r:id="rId3"/>
              </a:rPr>
              <a:t>https://</a:t>
            </a:r>
            <a:r>
              <a:rPr lang="en-US" sz="4800" smtClean="0">
                <a:hlinkClick r:id="rId3"/>
              </a:rPr>
              <a:t>www.facebook.com/groups/443096903751589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5665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652" y="152401"/>
            <a:ext cx="10949156" cy="5108893"/>
          </a:xfrm>
          <a:prstGeom prst="rect">
            <a:avLst/>
          </a:prstGeom>
          <a:noFill/>
        </p:spPr>
        <p:txBody>
          <a:bodyPr wrap="square" lIns="121719" tIns="60859" rIns="121719" bIns="60859" rtlCol="0">
            <a:spAutoFit/>
          </a:bodyPr>
          <a:lstStyle/>
          <a:p>
            <a:pPr algn="just"/>
            <a:r>
              <a:rPr lang="en-US" sz="5400" b="1" i="1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Những sản phẩm game tiếp theo sẽ được em cập nhật tại nhóm sau:</a:t>
            </a:r>
          </a:p>
          <a:p>
            <a:pPr algn="just"/>
            <a:r>
              <a:rPr lang="en-US" sz="5400">
                <a:latin typeface="+mj-lt"/>
                <a:hlinkClick r:id="rId2"/>
              </a:rPr>
              <a:t>https://www.facebook.com/groups/443096903751589</a:t>
            </a:r>
            <a:endParaRPr lang="en-US" sz="5400">
              <a:latin typeface="+mj-lt"/>
            </a:endParaRPr>
          </a:p>
          <a:p>
            <a:pPr algn="just"/>
            <a:r>
              <a:rPr lang="en-US" sz="5400" b="1" i="1">
                <a:solidFill>
                  <a:srgbClr val="FF0000"/>
                </a:solidFill>
                <a:latin typeface="+mj-lt"/>
                <a:ea typeface="Arabia" pitchFamily="2" charset="0"/>
                <a:cs typeface="Arabia" pitchFamily="2" charset="0"/>
              </a:rPr>
              <a:t>Mời thầy cô tham gia nhóm để chủ động cập nhật game mới nhất nhé.</a:t>
            </a:r>
          </a:p>
        </p:txBody>
      </p:sp>
    </p:spTree>
    <p:extLst>
      <p:ext uri="{BB962C8B-B14F-4D97-AF65-F5344CB8AC3E}">
        <p14:creationId xmlns:p14="http://schemas.microsoft.com/office/powerpoint/2010/main" val="19731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762000"/>
            <a:ext cx="9296400" cy="2514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347119" y="1125496"/>
            <a:ext cx="2114550" cy="202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519" y="1219200"/>
            <a:ext cx="5105400" cy="1938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	: Phan Thị Linh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	: 0916.604.268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 chia sẻ tài liệu: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https://www.facebook.com/groups/443096903751589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41" y="3628032"/>
            <a:ext cx="9953778" cy="3077568"/>
          </a:xfrm>
          <a:prstGeom prst="rect">
            <a:avLst/>
          </a:prstGeom>
          <a:noFill/>
        </p:spPr>
        <p:txBody>
          <a:bodyPr wrap="square" lIns="121719" tIns="60859" rIns="121719" bIns="60859" rtlCol="0">
            <a:spAutoFit/>
          </a:bodyPr>
          <a:lstStyle/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thầy cô share sản phẩm, vui lòng hãy để nguồn tác giả ạ.</a:t>
            </a:r>
          </a:p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văn minh và tự trọng khi lan toả tài liệu.</a:t>
            </a:r>
            <a:endParaRPr lang="en-US" sz="6400" b="1" i="1">
              <a:solidFill>
                <a:srgbClr val="FF0000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474</Words>
  <Application>Microsoft Office PowerPoint</Application>
  <PresentationFormat>Custom</PresentationFormat>
  <Paragraphs>56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TÊN MÔN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301</cp:revision>
  <dcterms:created xsi:type="dcterms:W3CDTF">2021-05-23T10:25:42Z</dcterms:created>
  <dcterms:modified xsi:type="dcterms:W3CDTF">2021-09-03T10:33:00Z</dcterms:modified>
</cp:coreProperties>
</file>