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5" r:id="rId3"/>
    <p:sldMasterId id="2147483716" r:id="rId4"/>
    <p:sldMasterId id="2147483728" r:id="rId5"/>
  </p:sldMasterIdLst>
  <p:notesMasterIdLst>
    <p:notesMasterId r:id="rId19"/>
  </p:notesMasterIdLst>
  <p:sldIdLst>
    <p:sldId id="352" r:id="rId6"/>
    <p:sldId id="314" r:id="rId7"/>
    <p:sldId id="301" r:id="rId8"/>
    <p:sldId id="283" r:id="rId9"/>
    <p:sldId id="286" r:id="rId10"/>
    <p:sldId id="287" r:id="rId11"/>
    <p:sldId id="289" r:id="rId12"/>
    <p:sldId id="290" r:id="rId13"/>
    <p:sldId id="261" r:id="rId14"/>
    <p:sldId id="292" r:id="rId15"/>
    <p:sldId id="293" r:id="rId16"/>
    <p:sldId id="294" r:id="rId17"/>
    <p:sldId id="26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CD1FB-93B7-4B08-9CAF-7C0DA34D92ED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98DD-97D4-4818-AD2D-C44BEA2EFA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2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c45de99c7e_0_16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c45de99c7e_0_16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7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2472aaf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2472aaf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69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13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840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88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3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0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7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66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94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05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6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50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8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002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41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42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82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9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84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35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532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83295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793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12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86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239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014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092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7424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21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04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6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3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5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5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32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36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9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83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6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9289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8994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36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080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C30FB2-7A34-424D-85D4-D91C57443F08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432D509-17C7-4823-A896-1E8EFA447D29}"/>
              </a:ext>
            </a:extLst>
          </p:cNvPr>
          <p:cNvSpPr txBox="1"/>
          <p:nvPr userDrawn="1"/>
        </p:nvSpPr>
        <p:spPr>
          <a:xfrm>
            <a:off x="0" y="-9496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19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D471-51CB-43FD-8183-6B8AF1BF3837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4450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199189"/>
            <a:ext cx="12364401" cy="26589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6112">
            <a:off x="4980796" y="2915782"/>
            <a:ext cx="901979" cy="2729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" y="-15643"/>
            <a:ext cx="2160270" cy="2160270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0" y="-132699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445" y="2224276"/>
            <a:ext cx="116771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dục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thể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4A6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6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/>
    </mc:Choice>
    <mc:Fallback xmlns="">
      <p:transition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b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0" y="1447801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Trò chơi 1: Ai nhanh nhất</a:t>
            </a:r>
          </a:p>
          <a:p>
            <a:r>
              <a:rPr lang="en-US" sz="2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(Kể nhanh tên các hoạt động diễn ra trong ngày hội làng)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 Project (Time 0_15_15;13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98474"/>
            <a:ext cx="4495800" cy="3581400"/>
          </a:xfrm>
          <a:prstGeom prst="rect">
            <a:avLst/>
          </a:prstGeom>
        </p:spPr>
      </p:pic>
      <p:pic>
        <p:nvPicPr>
          <p:cNvPr id="6" name="Picture 5" descr="11095359_434274613405893_288985201107871958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0"/>
            <a:ext cx="4648200" cy="3581400"/>
          </a:xfrm>
          <a:prstGeom prst="rect">
            <a:avLst/>
          </a:prstGeom>
        </p:spPr>
      </p:pic>
      <p:pic>
        <p:nvPicPr>
          <p:cNvPr id="8" name="Picture 7" descr="12096639_513731132126907_654914028540947118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09535"/>
            <a:ext cx="4419600" cy="3276600"/>
          </a:xfrm>
          <a:prstGeom prst="rect">
            <a:avLst/>
          </a:prstGeom>
        </p:spPr>
      </p:pic>
      <p:pic>
        <p:nvPicPr>
          <p:cNvPr id="10" name="Picture 9" descr="1896927_267832113383478_321445924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581400"/>
            <a:ext cx="46482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15550565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4419600" cy="3505200"/>
          </a:xfrm>
          <a:prstGeom prst="rect">
            <a:avLst/>
          </a:prstGeom>
        </p:spPr>
      </p:pic>
      <p:pic>
        <p:nvPicPr>
          <p:cNvPr id="3" name="Picture 2" descr="11081269_434274190072602_776999474314128683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"/>
            <a:ext cx="4724400" cy="3505200"/>
          </a:xfrm>
          <a:prstGeom prst="rect">
            <a:avLst/>
          </a:prstGeom>
        </p:spPr>
      </p:pic>
      <p:pic>
        <p:nvPicPr>
          <p:cNvPr id="4" name="Picture 3" descr="12828423_569337219899631_116850563254419706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505200"/>
            <a:ext cx="4419600" cy="3352800"/>
          </a:xfrm>
          <a:prstGeom prst="rect">
            <a:avLst/>
          </a:prstGeom>
        </p:spPr>
      </p:pic>
      <p:pic>
        <p:nvPicPr>
          <p:cNvPr id="5" name="Picture 4" descr="CỜ-NGƯỜI-ĐẦU-XUÂN-TRONG-LỄ-HỘ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505200"/>
            <a:ext cx="4724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1"/>
          <p:cNvSpPr txBox="1">
            <a:spLocks noGrp="1"/>
          </p:cNvSpPr>
          <p:nvPr>
            <p:ph type="title"/>
          </p:nvPr>
        </p:nvSpPr>
        <p:spPr>
          <a:xfrm>
            <a:off x="6518697" y="605130"/>
            <a:ext cx="4456388" cy="44678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7200" dirty="0" err="1"/>
              <a:t>Chào</a:t>
            </a:r>
            <a:r>
              <a:rPr lang="en-GB" sz="7200" dirty="0"/>
              <a:t> </a:t>
            </a:r>
            <a:r>
              <a:rPr lang="en-GB" sz="7200" dirty="0" err="1"/>
              <a:t>tạm</a:t>
            </a:r>
            <a:r>
              <a:rPr lang="en-GB" sz="7200" dirty="0"/>
              <a:t> </a:t>
            </a:r>
            <a:r>
              <a:rPr lang="en-GB" sz="7200" dirty="0" err="1"/>
              <a:t>biệt</a:t>
            </a:r>
            <a:r>
              <a:rPr lang="en-GB" sz="7200" dirty="0"/>
              <a:t> </a:t>
            </a:r>
            <a:r>
              <a:rPr lang="en-GB" sz="7200" dirty="0" err="1"/>
              <a:t>các</a:t>
            </a:r>
            <a:r>
              <a:rPr lang="en-GB" sz="7200" dirty="0"/>
              <a:t> </a:t>
            </a:r>
            <a:r>
              <a:rPr lang="en-GB" sz="7200" dirty="0" err="1"/>
              <a:t>em</a:t>
            </a:r>
            <a:endParaRPr sz="7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4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607" name="Google Shape;607;p34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4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34"/>
          <p:cNvGrpSpPr/>
          <p:nvPr/>
        </p:nvGrpSpPr>
        <p:grpSpPr>
          <a:xfrm rot="10800000" flipH="1">
            <a:off x="2054399" y="1053149"/>
            <a:ext cx="86167" cy="859372"/>
            <a:chOff x="14673982" y="2858851"/>
            <a:chExt cx="73781" cy="735848"/>
          </a:xfrm>
        </p:grpSpPr>
        <p:sp>
          <p:nvSpPr>
            <p:cNvPr id="610" name="Google Shape;610;p34"/>
            <p:cNvSpPr/>
            <p:nvPr/>
          </p:nvSpPr>
          <p:spPr>
            <a:xfrm rot="10800000">
              <a:off x="14673982" y="2858851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4"/>
            <p:cNvSpPr/>
            <p:nvPr/>
          </p:nvSpPr>
          <p:spPr>
            <a:xfrm rot="10800000">
              <a:off x="14676435" y="3518854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34"/>
          <p:cNvGrpSpPr/>
          <p:nvPr/>
        </p:nvGrpSpPr>
        <p:grpSpPr>
          <a:xfrm rot="10800000" flipH="1">
            <a:off x="2054397" y="6051818"/>
            <a:ext cx="859372" cy="86167"/>
            <a:chOff x="15456318" y="3520944"/>
            <a:chExt cx="735848" cy="73781"/>
          </a:xfrm>
        </p:grpSpPr>
        <p:sp>
          <p:nvSpPr>
            <p:cNvPr id="613" name="Google Shape;613;p34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4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34"/>
          <p:cNvGrpSpPr/>
          <p:nvPr/>
        </p:nvGrpSpPr>
        <p:grpSpPr>
          <a:xfrm rot="10800000" flipH="1">
            <a:off x="11145833" y="5278615"/>
            <a:ext cx="86167" cy="859372"/>
            <a:chOff x="14673982" y="2858851"/>
            <a:chExt cx="73781" cy="735848"/>
          </a:xfrm>
        </p:grpSpPr>
        <p:sp>
          <p:nvSpPr>
            <p:cNvPr id="616" name="Google Shape;616;p34"/>
            <p:cNvSpPr/>
            <p:nvPr/>
          </p:nvSpPr>
          <p:spPr>
            <a:xfrm rot="10800000">
              <a:off x="14673982" y="2858851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4"/>
            <p:cNvSpPr/>
            <p:nvPr/>
          </p:nvSpPr>
          <p:spPr>
            <a:xfrm rot="10800000">
              <a:off x="14676435" y="3518854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1C38700-A0E4-48BD-A867-34955B3E9DC5}"/>
              </a:ext>
            </a:extLst>
          </p:cNvPr>
          <p:cNvSpPr txBox="1"/>
          <p:nvPr/>
        </p:nvSpPr>
        <p:spPr>
          <a:xfrm>
            <a:off x="1214401" y="2081059"/>
            <a:ext cx="10774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6B4C6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 HIỂU </a:t>
            </a:r>
            <a:r>
              <a:rPr lang="en-US" sz="5200" b="1" kern="0" dirty="0">
                <a:solidFill>
                  <a:srgbClr val="6B4C6D"/>
                </a:solidFill>
                <a:latin typeface="Arial"/>
                <a:cs typeface="Arial"/>
                <a:sym typeface="Arial"/>
              </a:rPr>
              <a:t>CÁC LỄ HỘI ĐẦU XUÂN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6B4C6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4D37887-37A8-4F67-BCDF-2FCE895BE7D7}"/>
              </a:ext>
            </a:extLst>
          </p:cNvPr>
          <p:cNvSpPr/>
          <p:nvPr/>
        </p:nvSpPr>
        <p:spPr>
          <a:xfrm>
            <a:off x="5567987" y="762523"/>
            <a:ext cx="2148115" cy="1276234"/>
          </a:xfrm>
          <a:prstGeom prst="ellipse">
            <a:avLst/>
          </a:prstGeom>
          <a:noFill/>
          <a:ln w="38100">
            <a:solidFill>
              <a:srgbClr val="6B4C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64B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7" name="Google Shape;470;p29">
            <a:extLst>
              <a:ext uri="{FF2B5EF4-FFF2-40B4-BE49-F238E27FC236}">
                <a16:creationId xmlns:a16="http://schemas.microsoft.com/office/drawing/2014/main" id="{0F8CF8B0-E145-49F8-83C0-B411754625B5}"/>
              </a:ext>
            </a:extLst>
          </p:cNvPr>
          <p:cNvGrpSpPr/>
          <p:nvPr/>
        </p:nvGrpSpPr>
        <p:grpSpPr>
          <a:xfrm>
            <a:off x="2983543" y="708845"/>
            <a:ext cx="870733" cy="1155781"/>
            <a:chOff x="2090049" y="2988186"/>
            <a:chExt cx="1010606" cy="1341442"/>
          </a:xfrm>
        </p:grpSpPr>
        <p:sp>
          <p:nvSpPr>
            <p:cNvPr id="88" name="Google Shape;471;p29">
              <a:extLst>
                <a:ext uri="{FF2B5EF4-FFF2-40B4-BE49-F238E27FC236}">
                  <a16:creationId xmlns:a16="http://schemas.microsoft.com/office/drawing/2014/main" id="{8D9E4B69-5A9A-4702-AB0F-32F8C7A02569}"/>
                </a:ext>
              </a:extLst>
            </p:cNvPr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472;p29">
              <a:extLst>
                <a:ext uri="{FF2B5EF4-FFF2-40B4-BE49-F238E27FC236}">
                  <a16:creationId xmlns:a16="http://schemas.microsoft.com/office/drawing/2014/main" id="{52C6888E-0C4D-46E4-9A2F-E55A61A0FD12}"/>
                </a:ext>
              </a:extLst>
            </p:cNvPr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473;p29">
              <a:extLst>
                <a:ext uri="{FF2B5EF4-FFF2-40B4-BE49-F238E27FC236}">
                  <a16:creationId xmlns:a16="http://schemas.microsoft.com/office/drawing/2014/main" id="{ECA13423-AFD8-4755-AC88-49A56BEDE228}"/>
                </a:ext>
              </a:extLst>
            </p:cNvPr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474;p29">
              <a:extLst>
                <a:ext uri="{FF2B5EF4-FFF2-40B4-BE49-F238E27FC236}">
                  <a16:creationId xmlns:a16="http://schemas.microsoft.com/office/drawing/2014/main" id="{F6E532DE-B092-4C57-9B16-9E308D2D75C6}"/>
                </a:ext>
              </a:extLst>
            </p:cNvPr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475;p29">
              <a:extLst>
                <a:ext uri="{FF2B5EF4-FFF2-40B4-BE49-F238E27FC236}">
                  <a16:creationId xmlns:a16="http://schemas.microsoft.com/office/drawing/2014/main" id="{62FA960F-8472-4857-8890-91EA6B5BB79A}"/>
                </a:ext>
              </a:extLst>
            </p:cNvPr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476;p29">
              <a:extLst>
                <a:ext uri="{FF2B5EF4-FFF2-40B4-BE49-F238E27FC236}">
                  <a16:creationId xmlns:a16="http://schemas.microsoft.com/office/drawing/2014/main" id="{C35082B3-1082-4816-8F92-3E51C2E82720}"/>
                </a:ext>
              </a:extLst>
            </p:cNvPr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477;p29">
              <a:extLst>
                <a:ext uri="{FF2B5EF4-FFF2-40B4-BE49-F238E27FC236}">
                  <a16:creationId xmlns:a16="http://schemas.microsoft.com/office/drawing/2014/main" id="{22215997-EAA2-4060-8AFB-554673C1A9D6}"/>
                </a:ext>
              </a:extLst>
            </p:cNvPr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78;p29">
              <a:extLst>
                <a:ext uri="{FF2B5EF4-FFF2-40B4-BE49-F238E27FC236}">
                  <a16:creationId xmlns:a16="http://schemas.microsoft.com/office/drawing/2014/main" id="{491B7E13-56AE-40D1-8282-1C0420DB551D}"/>
                </a:ext>
              </a:extLst>
            </p:cNvPr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79;p29">
              <a:extLst>
                <a:ext uri="{FF2B5EF4-FFF2-40B4-BE49-F238E27FC236}">
                  <a16:creationId xmlns:a16="http://schemas.microsoft.com/office/drawing/2014/main" id="{7E145390-9801-4BC3-9CFD-E68B91B83C79}"/>
                </a:ext>
              </a:extLst>
            </p:cNvPr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80;p29">
              <a:extLst>
                <a:ext uri="{FF2B5EF4-FFF2-40B4-BE49-F238E27FC236}">
                  <a16:creationId xmlns:a16="http://schemas.microsoft.com/office/drawing/2014/main" id="{0ECACF39-5A51-42C3-B134-8ADAF1D93CA5}"/>
                </a:ext>
              </a:extLst>
            </p:cNvPr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81;p29">
              <a:extLst>
                <a:ext uri="{FF2B5EF4-FFF2-40B4-BE49-F238E27FC236}">
                  <a16:creationId xmlns:a16="http://schemas.microsoft.com/office/drawing/2014/main" id="{95BDAEBB-4966-4E48-8F62-EFE23BA14AEE}"/>
                </a:ext>
              </a:extLst>
            </p:cNvPr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" name="Google Shape;6113;p62">
            <a:extLst>
              <a:ext uri="{FF2B5EF4-FFF2-40B4-BE49-F238E27FC236}">
                <a16:creationId xmlns:a16="http://schemas.microsoft.com/office/drawing/2014/main" id="{AE4158A8-CF92-4014-87AF-14A05C7A270A}"/>
              </a:ext>
            </a:extLst>
          </p:cNvPr>
          <p:cNvGrpSpPr/>
          <p:nvPr/>
        </p:nvGrpSpPr>
        <p:grpSpPr>
          <a:xfrm>
            <a:off x="5933644" y="892465"/>
            <a:ext cx="1416800" cy="1104094"/>
            <a:chOff x="720000" y="1507288"/>
            <a:chExt cx="1062600" cy="1345350"/>
          </a:xfrm>
        </p:grpSpPr>
        <p:sp>
          <p:nvSpPr>
            <p:cNvPr id="100" name="Google Shape;6114;p62">
              <a:extLst>
                <a:ext uri="{FF2B5EF4-FFF2-40B4-BE49-F238E27FC236}">
                  <a16:creationId xmlns:a16="http://schemas.microsoft.com/office/drawing/2014/main" id="{2B7CFC0D-31E1-4AC7-8F2C-9A20D91FB5BA}"/>
                </a:ext>
              </a:extLst>
            </p:cNvPr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115;p62">
              <a:extLst>
                <a:ext uri="{FF2B5EF4-FFF2-40B4-BE49-F238E27FC236}">
                  <a16:creationId xmlns:a16="http://schemas.microsoft.com/office/drawing/2014/main" id="{7690E177-C28B-4A96-A1C8-C19AFFCF13F5}"/>
                </a:ext>
              </a:extLst>
            </p:cNvPr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116;p62">
              <a:extLst>
                <a:ext uri="{FF2B5EF4-FFF2-40B4-BE49-F238E27FC236}">
                  <a16:creationId xmlns:a16="http://schemas.microsoft.com/office/drawing/2014/main" id="{7E9D2781-F69E-4CE6-8879-3757EAE46DE0}"/>
                </a:ext>
              </a:extLst>
            </p:cNvPr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117;p62">
              <a:extLst>
                <a:ext uri="{FF2B5EF4-FFF2-40B4-BE49-F238E27FC236}">
                  <a16:creationId xmlns:a16="http://schemas.microsoft.com/office/drawing/2014/main" id="{B64FDA00-88F5-4DAC-8BB7-8E20EC5C74B0}"/>
                </a:ext>
              </a:extLst>
            </p:cNvPr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118;p62">
              <a:extLst>
                <a:ext uri="{FF2B5EF4-FFF2-40B4-BE49-F238E27FC236}">
                  <a16:creationId xmlns:a16="http://schemas.microsoft.com/office/drawing/2014/main" id="{6F272B81-48A1-4746-9B26-74DB9E666366}"/>
                </a:ext>
              </a:extLst>
            </p:cNvPr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119;p62">
              <a:extLst>
                <a:ext uri="{FF2B5EF4-FFF2-40B4-BE49-F238E27FC236}">
                  <a16:creationId xmlns:a16="http://schemas.microsoft.com/office/drawing/2014/main" id="{0160C703-7A10-4947-AE33-A70CB500B36A}"/>
                </a:ext>
              </a:extLst>
            </p:cNvPr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120;p62">
              <a:extLst>
                <a:ext uri="{FF2B5EF4-FFF2-40B4-BE49-F238E27FC236}">
                  <a16:creationId xmlns:a16="http://schemas.microsoft.com/office/drawing/2014/main" id="{67204550-A19D-4B95-B912-6B3CE5B517C6}"/>
                </a:ext>
              </a:extLst>
            </p:cNvPr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121;p62">
              <a:extLst>
                <a:ext uri="{FF2B5EF4-FFF2-40B4-BE49-F238E27FC236}">
                  <a16:creationId xmlns:a16="http://schemas.microsoft.com/office/drawing/2014/main" id="{6842509A-5412-4BA9-A90C-C4272BCE367E}"/>
                </a:ext>
              </a:extLst>
            </p:cNvPr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122;p62">
              <a:extLst>
                <a:ext uri="{FF2B5EF4-FFF2-40B4-BE49-F238E27FC236}">
                  <a16:creationId xmlns:a16="http://schemas.microsoft.com/office/drawing/2014/main" id="{B18D189D-1E13-41DF-BFB2-1C009B1E9779}"/>
                </a:ext>
              </a:extLst>
            </p:cNvPr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123;p62">
              <a:extLst>
                <a:ext uri="{FF2B5EF4-FFF2-40B4-BE49-F238E27FC236}">
                  <a16:creationId xmlns:a16="http://schemas.microsoft.com/office/drawing/2014/main" id="{12B54B13-6C49-4A6C-9068-FB8BA4D84590}"/>
                </a:ext>
              </a:extLst>
            </p:cNvPr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124;p62">
              <a:extLst>
                <a:ext uri="{FF2B5EF4-FFF2-40B4-BE49-F238E27FC236}">
                  <a16:creationId xmlns:a16="http://schemas.microsoft.com/office/drawing/2014/main" id="{0C98724E-8FBC-4D1E-A966-FB230CC087EE}"/>
                </a:ext>
              </a:extLst>
            </p:cNvPr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125;p62">
              <a:extLst>
                <a:ext uri="{FF2B5EF4-FFF2-40B4-BE49-F238E27FC236}">
                  <a16:creationId xmlns:a16="http://schemas.microsoft.com/office/drawing/2014/main" id="{4E07D217-36FE-4182-B6C6-2278B6CA3610}"/>
                </a:ext>
              </a:extLst>
            </p:cNvPr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126;p62">
              <a:extLst>
                <a:ext uri="{FF2B5EF4-FFF2-40B4-BE49-F238E27FC236}">
                  <a16:creationId xmlns:a16="http://schemas.microsoft.com/office/drawing/2014/main" id="{BD68F1BD-3DF2-42A5-9C2D-3F993BB0B52B}"/>
                </a:ext>
              </a:extLst>
            </p:cNvPr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127;p62">
              <a:extLst>
                <a:ext uri="{FF2B5EF4-FFF2-40B4-BE49-F238E27FC236}">
                  <a16:creationId xmlns:a16="http://schemas.microsoft.com/office/drawing/2014/main" id="{9D6ACC52-B8F4-4C50-8AD9-E614551EFE15}"/>
                </a:ext>
              </a:extLst>
            </p:cNvPr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128;p62">
              <a:extLst>
                <a:ext uri="{FF2B5EF4-FFF2-40B4-BE49-F238E27FC236}">
                  <a16:creationId xmlns:a16="http://schemas.microsoft.com/office/drawing/2014/main" id="{1E24A096-10C9-4BCC-8207-F79657953CD6}"/>
                </a:ext>
              </a:extLst>
            </p:cNvPr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129;p62">
              <a:extLst>
                <a:ext uri="{FF2B5EF4-FFF2-40B4-BE49-F238E27FC236}">
                  <a16:creationId xmlns:a16="http://schemas.microsoft.com/office/drawing/2014/main" id="{6E96692C-CC1E-44B8-A486-12A03D026CB9}"/>
                </a:ext>
              </a:extLst>
            </p:cNvPr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130;p62">
              <a:extLst>
                <a:ext uri="{FF2B5EF4-FFF2-40B4-BE49-F238E27FC236}">
                  <a16:creationId xmlns:a16="http://schemas.microsoft.com/office/drawing/2014/main" id="{B957CA2F-CC0B-4817-BF79-1E0F01F0368D}"/>
                </a:ext>
              </a:extLst>
            </p:cNvPr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" name="Google Shape;590;p33">
            <a:extLst>
              <a:ext uri="{FF2B5EF4-FFF2-40B4-BE49-F238E27FC236}">
                <a16:creationId xmlns:a16="http://schemas.microsoft.com/office/drawing/2014/main" id="{DBC474FD-8830-445E-85E2-30FD9297348D}"/>
              </a:ext>
            </a:extLst>
          </p:cNvPr>
          <p:cNvGrpSpPr/>
          <p:nvPr/>
        </p:nvGrpSpPr>
        <p:grpSpPr>
          <a:xfrm rot="984659">
            <a:off x="9446762" y="813827"/>
            <a:ext cx="936000" cy="936033"/>
            <a:chOff x="1946450" y="2805750"/>
            <a:chExt cx="702000" cy="702025"/>
          </a:xfrm>
        </p:grpSpPr>
        <p:sp>
          <p:nvSpPr>
            <p:cNvPr id="147" name="Google Shape;591;p33">
              <a:extLst>
                <a:ext uri="{FF2B5EF4-FFF2-40B4-BE49-F238E27FC236}">
                  <a16:creationId xmlns:a16="http://schemas.microsoft.com/office/drawing/2014/main" id="{AF2363CA-0CE3-4025-AC0C-98BEAC682728}"/>
                </a:ext>
              </a:extLst>
            </p:cNvPr>
            <p:cNvSpPr/>
            <p:nvPr/>
          </p:nvSpPr>
          <p:spPr>
            <a:xfrm>
              <a:off x="2176900" y="2883525"/>
              <a:ext cx="471550" cy="546425"/>
            </a:xfrm>
            <a:custGeom>
              <a:avLst/>
              <a:gdLst/>
              <a:ahLst/>
              <a:cxnLst/>
              <a:rect l="l" t="t" r="r" b="b"/>
              <a:pathLst>
                <a:path w="18862" h="21857" extrusionOk="0">
                  <a:moveTo>
                    <a:pt x="12340" y="1"/>
                  </a:moveTo>
                  <a:cubicBezTo>
                    <a:pt x="11467" y="1"/>
                    <a:pt x="10594" y="334"/>
                    <a:pt x="9928" y="1001"/>
                  </a:cubicBezTo>
                  <a:lnTo>
                    <a:pt x="8232" y="2697"/>
                  </a:lnTo>
                  <a:lnTo>
                    <a:pt x="0" y="10928"/>
                  </a:lnTo>
                  <a:lnTo>
                    <a:pt x="8232" y="19161"/>
                  </a:lnTo>
                  <a:lnTo>
                    <a:pt x="9928" y="20857"/>
                  </a:lnTo>
                  <a:cubicBezTo>
                    <a:pt x="10594" y="21524"/>
                    <a:pt x="11467" y="21857"/>
                    <a:pt x="12340" y="21857"/>
                  </a:cubicBezTo>
                  <a:cubicBezTo>
                    <a:pt x="13212" y="21857"/>
                    <a:pt x="14085" y="21524"/>
                    <a:pt x="14751" y="20857"/>
                  </a:cubicBezTo>
                  <a:cubicBezTo>
                    <a:pt x="16083" y="19524"/>
                    <a:pt x="16083" y="17367"/>
                    <a:pt x="14751" y="16036"/>
                  </a:cubicBezTo>
                  <a:lnTo>
                    <a:pt x="13055" y="14338"/>
                  </a:lnTo>
                  <a:lnTo>
                    <a:pt x="15453" y="14338"/>
                  </a:lnTo>
                  <a:cubicBezTo>
                    <a:pt x="17336" y="14338"/>
                    <a:pt x="18862" y="12811"/>
                    <a:pt x="18862" y="10930"/>
                  </a:cubicBezTo>
                  <a:cubicBezTo>
                    <a:pt x="18862" y="9045"/>
                    <a:pt x="17336" y="7520"/>
                    <a:pt x="15453" y="7520"/>
                  </a:cubicBezTo>
                  <a:lnTo>
                    <a:pt x="13055" y="7520"/>
                  </a:lnTo>
                  <a:lnTo>
                    <a:pt x="14751" y="5824"/>
                  </a:lnTo>
                  <a:cubicBezTo>
                    <a:pt x="16083" y="4491"/>
                    <a:pt x="16083" y="2333"/>
                    <a:pt x="14751" y="1001"/>
                  </a:cubicBezTo>
                  <a:cubicBezTo>
                    <a:pt x="14085" y="334"/>
                    <a:pt x="13212" y="1"/>
                    <a:pt x="1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92;p33">
              <a:extLst>
                <a:ext uri="{FF2B5EF4-FFF2-40B4-BE49-F238E27FC236}">
                  <a16:creationId xmlns:a16="http://schemas.microsoft.com/office/drawing/2014/main" id="{B9B2D40A-C615-4371-A6CB-5DAC6F813D1A}"/>
                </a:ext>
              </a:extLst>
            </p:cNvPr>
            <p:cNvSpPr/>
            <p:nvPr/>
          </p:nvSpPr>
          <p:spPr>
            <a:xfrm>
              <a:off x="1946450" y="2805750"/>
              <a:ext cx="436250" cy="702025"/>
            </a:xfrm>
            <a:custGeom>
              <a:avLst/>
              <a:gdLst/>
              <a:ahLst/>
              <a:cxnLst/>
              <a:rect l="l" t="t" r="r" b="b"/>
              <a:pathLst>
                <a:path w="17450" h="28081" extrusionOk="0">
                  <a:moveTo>
                    <a:pt x="14040" y="1"/>
                  </a:moveTo>
                  <a:cubicBezTo>
                    <a:pt x="12157" y="1"/>
                    <a:pt x="10632" y="1526"/>
                    <a:pt x="10632" y="3409"/>
                  </a:cubicBezTo>
                  <a:lnTo>
                    <a:pt x="10632" y="5808"/>
                  </a:lnTo>
                  <a:lnTo>
                    <a:pt x="8934" y="4112"/>
                  </a:lnTo>
                  <a:cubicBezTo>
                    <a:pt x="8268" y="3446"/>
                    <a:pt x="7396" y="3113"/>
                    <a:pt x="6523" y="3113"/>
                  </a:cubicBezTo>
                  <a:cubicBezTo>
                    <a:pt x="5651" y="3113"/>
                    <a:pt x="4778" y="3446"/>
                    <a:pt x="4112" y="4112"/>
                  </a:cubicBezTo>
                  <a:cubicBezTo>
                    <a:pt x="2779" y="5444"/>
                    <a:pt x="2779" y="7602"/>
                    <a:pt x="4112" y="8935"/>
                  </a:cubicBezTo>
                  <a:lnTo>
                    <a:pt x="5809" y="10631"/>
                  </a:lnTo>
                  <a:lnTo>
                    <a:pt x="3410" y="10631"/>
                  </a:lnTo>
                  <a:cubicBezTo>
                    <a:pt x="1527" y="10631"/>
                    <a:pt x="0" y="12156"/>
                    <a:pt x="0" y="14041"/>
                  </a:cubicBezTo>
                  <a:cubicBezTo>
                    <a:pt x="0" y="15924"/>
                    <a:pt x="1527" y="17449"/>
                    <a:pt x="3410" y="17449"/>
                  </a:cubicBezTo>
                  <a:lnTo>
                    <a:pt x="5809" y="17449"/>
                  </a:lnTo>
                  <a:lnTo>
                    <a:pt x="4112" y="19147"/>
                  </a:lnTo>
                  <a:cubicBezTo>
                    <a:pt x="2779" y="20478"/>
                    <a:pt x="2779" y="22637"/>
                    <a:pt x="4112" y="23968"/>
                  </a:cubicBezTo>
                  <a:cubicBezTo>
                    <a:pt x="4778" y="24635"/>
                    <a:pt x="5651" y="24968"/>
                    <a:pt x="6523" y="24968"/>
                  </a:cubicBezTo>
                  <a:cubicBezTo>
                    <a:pt x="7396" y="24968"/>
                    <a:pt x="8268" y="24635"/>
                    <a:pt x="8934" y="23968"/>
                  </a:cubicBezTo>
                  <a:lnTo>
                    <a:pt x="10632" y="22272"/>
                  </a:lnTo>
                  <a:lnTo>
                    <a:pt x="10632" y="24671"/>
                  </a:lnTo>
                  <a:cubicBezTo>
                    <a:pt x="10632" y="26554"/>
                    <a:pt x="12157" y="28080"/>
                    <a:pt x="14040" y="28080"/>
                  </a:cubicBezTo>
                  <a:cubicBezTo>
                    <a:pt x="15923" y="28080"/>
                    <a:pt x="17450" y="26554"/>
                    <a:pt x="17450" y="24671"/>
                  </a:cubicBezTo>
                  <a:lnTo>
                    <a:pt x="17450" y="22272"/>
                  </a:lnTo>
                  <a:cubicBezTo>
                    <a:pt x="12904" y="17725"/>
                    <a:pt x="12904" y="10354"/>
                    <a:pt x="17450" y="5806"/>
                  </a:cubicBezTo>
                  <a:lnTo>
                    <a:pt x="17450" y="3409"/>
                  </a:lnTo>
                  <a:cubicBezTo>
                    <a:pt x="17450" y="1526"/>
                    <a:pt x="15923" y="1"/>
                    <a:pt x="1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593;p33">
              <a:extLst>
                <a:ext uri="{FF2B5EF4-FFF2-40B4-BE49-F238E27FC236}">
                  <a16:creationId xmlns:a16="http://schemas.microsoft.com/office/drawing/2014/main" id="{64824419-D2A9-4CEC-887F-9614127CD189}"/>
                </a:ext>
              </a:extLst>
            </p:cNvPr>
            <p:cNvSpPr/>
            <p:nvPr/>
          </p:nvSpPr>
          <p:spPr>
            <a:xfrm>
              <a:off x="2141200" y="3139375"/>
              <a:ext cx="84225" cy="67075"/>
            </a:xfrm>
            <a:custGeom>
              <a:avLst/>
              <a:gdLst/>
              <a:ahLst/>
              <a:cxnLst/>
              <a:rect l="l" t="t" r="r" b="b"/>
              <a:pathLst>
                <a:path w="3369" h="2683" extrusionOk="0">
                  <a:moveTo>
                    <a:pt x="1685" y="0"/>
                  </a:moveTo>
                  <a:cubicBezTo>
                    <a:pt x="755" y="0"/>
                    <a:pt x="1" y="601"/>
                    <a:pt x="1" y="1341"/>
                  </a:cubicBezTo>
                  <a:cubicBezTo>
                    <a:pt x="1" y="2082"/>
                    <a:pt x="755" y="2682"/>
                    <a:pt x="1685" y="2682"/>
                  </a:cubicBezTo>
                  <a:cubicBezTo>
                    <a:pt x="2615" y="2682"/>
                    <a:pt x="3369" y="2082"/>
                    <a:pt x="3369" y="1341"/>
                  </a:cubicBezTo>
                  <a:cubicBezTo>
                    <a:pt x="3369" y="601"/>
                    <a:pt x="2615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594;p33">
              <a:extLst>
                <a:ext uri="{FF2B5EF4-FFF2-40B4-BE49-F238E27FC236}">
                  <a16:creationId xmlns:a16="http://schemas.microsoft.com/office/drawing/2014/main" id="{0D875880-522F-414F-920D-1E7713DC2E74}"/>
                </a:ext>
              </a:extLst>
            </p:cNvPr>
            <p:cNvSpPr/>
            <p:nvPr/>
          </p:nvSpPr>
          <p:spPr>
            <a:xfrm>
              <a:off x="2369475" y="3139375"/>
              <a:ext cx="84225" cy="67075"/>
            </a:xfrm>
            <a:custGeom>
              <a:avLst/>
              <a:gdLst/>
              <a:ahLst/>
              <a:cxnLst/>
              <a:rect l="l" t="t" r="r" b="b"/>
              <a:pathLst>
                <a:path w="3369" h="2683" extrusionOk="0">
                  <a:moveTo>
                    <a:pt x="1685" y="0"/>
                  </a:moveTo>
                  <a:cubicBezTo>
                    <a:pt x="754" y="0"/>
                    <a:pt x="0" y="601"/>
                    <a:pt x="0" y="1341"/>
                  </a:cubicBezTo>
                  <a:cubicBezTo>
                    <a:pt x="0" y="2082"/>
                    <a:pt x="754" y="2682"/>
                    <a:pt x="1685" y="2682"/>
                  </a:cubicBezTo>
                  <a:cubicBezTo>
                    <a:pt x="2616" y="2682"/>
                    <a:pt x="3368" y="2082"/>
                    <a:pt x="3368" y="1341"/>
                  </a:cubicBezTo>
                  <a:cubicBezTo>
                    <a:pt x="3368" y="601"/>
                    <a:pt x="2616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595;p33">
              <a:extLst>
                <a:ext uri="{FF2B5EF4-FFF2-40B4-BE49-F238E27FC236}">
                  <a16:creationId xmlns:a16="http://schemas.microsoft.com/office/drawing/2014/main" id="{3C63FF8C-DEA7-4DC5-8E4D-5733EC69EA91}"/>
                </a:ext>
              </a:extLst>
            </p:cNvPr>
            <p:cNvSpPr/>
            <p:nvPr/>
          </p:nvSpPr>
          <p:spPr>
            <a:xfrm>
              <a:off x="2245950" y="3132550"/>
              <a:ext cx="102925" cy="41600"/>
            </a:xfrm>
            <a:custGeom>
              <a:avLst/>
              <a:gdLst/>
              <a:ahLst/>
              <a:cxnLst/>
              <a:rect l="l" t="t" r="r" b="b"/>
              <a:pathLst>
                <a:path w="4117" h="1664" extrusionOk="0">
                  <a:moveTo>
                    <a:pt x="424" y="1"/>
                  </a:moveTo>
                  <a:cubicBezTo>
                    <a:pt x="191" y="1"/>
                    <a:pt x="0" y="190"/>
                    <a:pt x="0" y="424"/>
                  </a:cubicBezTo>
                  <a:cubicBezTo>
                    <a:pt x="0" y="1108"/>
                    <a:pt x="558" y="1664"/>
                    <a:pt x="1241" y="1664"/>
                  </a:cubicBezTo>
                  <a:cubicBezTo>
                    <a:pt x="1554" y="1664"/>
                    <a:pt x="1840" y="1547"/>
                    <a:pt x="2059" y="1355"/>
                  </a:cubicBezTo>
                  <a:cubicBezTo>
                    <a:pt x="2277" y="1547"/>
                    <a:pt x="2563" y="1664"/>
                    <a:pt x="2876" y="1664"/>
                  </a:cubicBezTo>
                  <a:cubicBezTo>
                    <a:pt x="3559" y="1664"/>
                    <a:pt x="4117" y="1108"/>
                    <a:pt x="4117" y="424"/>
                  </a:cubicBezTo>
                  <a:cubicBezTo>
                    <a:pt x="4117" y="189"/>
                    <a:pt x="3927" y="1"/>
                    <a:pt x="3692" y="1"/>
                  </a:cubicBezTo>
                  <a:cubicBezTo>
                    <a:pt x="3459" y="1"/>
                    <a:pt x="3268" y="190"/>
                    <a:pt x="3268" y="424"/>
                  </a:cubicBezTo>
                  <a:cubicBezTo>
                    <a:pt x="3268" y="641"/>
                    <a:pt x="3093" y="818"/>
                    <a:pt x="2876" y="818"/>
                  </a:cubicBezTo>
                  <a:cubicBezTo>
                    <a:pt x="2657" y="818"/>
                    <a:pt x="2482" y="641"/>
                    <a:pt x="2482" y="424"/>
                  </a:cubicBezTo>
                  <a:cubicBezTo>
                    <a:pt x="2482" y="190"/>
                    <a:pt x="2291" y="1"/>
                    <a:pt x="2059" y="1"/>
                  </a:cubicBezTo>
                  <a:cubicBezTo>
                    <a:pt x="1824" y="1"/>
                    <a:pt x="1635" y="190"/>
                    <a:pt x="1635" y="424"/>
                  </a:cubicBezTo>
                  <a:cubicBezTo>
                    <a:pt x="1635" y="641"/>
                    <a:pt x="1458" y="818"/>
                    <a:pt x="1241" y="818"/>
                  </a:cubicBezTo>
                  <a:cubicBezTo>
                    <a:pt x="1024" y="818"/>
                    <a:pt x="849" y="641"/>
                    <a:pt x="849" y="424"/>
                  </a:cubicBezTo>
                  <a:cubicBezTo>
                    <a:pt x="849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596;p33">
              <a:extLst>
                <a:ext uri="{FF2B5EF4-FFF2-40B4-BE49-F238E27FC236}">
                  <a16:creationId xmlns:a16="http://schemas.microsoft.com/office/drawing/2014/main" id="{DFCB993D-E843-4D80-BCBA-C14FB2ABFBB4}"/>
                </a:ext>
              </a:extLst>
            </p:cNvPr>
            <p:cNvSpPr/>
            <p:nvPr/>
          </p:nvSpPr>
          <p:spPr>
            <a:xfrm>
              <a:off x="2180525" y="3096425"/>
              <a:ext cx="60100" cy="40650"/>
            </a:xfrm>
            <a:custGeom>
              <a:avLst/>
              <a:gdLst/>
              <a:ahLst/>
              <a:cxnLst/>
              <a:rect l="l" t="t" r="r" b="b"/>
              <a:pathLst>
                <a:path w="2404" h="1626" extrusionOk="0">
                  <a:moveTo>
                    <a:pt x="1201" y="1"/>
                  </a:moveTo>
                  <a:cubicBezTo>
                    <a:pt x="539" y="1"/>
                    <a:pt x="0" y="539"/>
                    <a:pt x="0" y="1201"/>
                  </a:cubicBezTo>
                  <a:cubicBezTo>
                    <a:pt x="0" y="1434"/>
                    <a:pt x="191" y="1625"/>
                    <a:pt x="424" y="1625"/>
                  </a:cubicBezTo>
                  <a:cubicBezTo>
                    <a:pt x="658" y="1625"/>
                    <a:pt x="848" y="1434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8" y="848"/>
                    <a:pt x="1556" y="1006"/>
                    <a:pt x="1556" y="1201"/>
                  </a:cubicBezTo>
                  <a:cubicBezTo>
                    <a:pt x="1556" y="1434"/>
                    <a:pt x="1745" y="1625"/>
                    <a:pt x="1980" y="1625"/>
                  </a:cubicBezTo>
                  <a:cubicBezTo>
                    <a:pt x="2212" y="1625"/>
                    <a:pt x="2403" y="1434"/>
                    <a:pt x="2403" y="1201"/>
                  </a:cubicBezTo>
                  <a:cubicBezTo>
                    <a:pt x="2403" y="539"/>
                    <a:pt x="1865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597;p33">
              <a:extLst>
                <a:ext uri="{FF2B5EF4-FFF2-40B4-BE49-F238E27FC236}">
                  <a16:creationId xmlns:a16="http://schemas.microsoft.com/office/drawing/2014/main" id="{C8CD1594-5246-491A-BB2F-020F92ABC044}"/>
                </a:ext>
              </a:extLst>
            </p:cNvPr>
            <p:cNvSpPr/>
            <p:nvPr/>
          </p:nvSpPr>
          <p:spPr>
            <a:xfrm>
              <a:off x="2354325" y="3096425"/>
              <a:ext cx="60075" cy="40650"/>
            </a:xfrm>
            <a:custGeom>
              <a:avLst/>
              <a:gdLst/>
              <a:ahLst/>
              <a:cxnLst/>
              <a:rect l="l" t="t" r="r" b="b"/>
              <a:pathLst>
                <a:path w="2403" h="1626" extrusionOk="0">
                  <a:moveTo>
                    <a:pt x="1201" y="1"/>
                  </a:moveTo>
                  <a:cubicBezTo>
                    <a:pt x="539" y="1"/>
                    <a:pt x="0" y="539"/>
                    <a:pt x="0" y="1201"/>
                  </a:cubicBezTo>
                  <a:cubicBezTo>
                    <a:pt x="0" y="1434"/>
                    <a:pt x="191" y="1625"/>
                    <a:pt x="424" y="1625"/>
                  </a:cubicBezTo>
                  <a:cubicBezTo>
                    <a:pt x="658" y="1625"/>
                    <a:pt x="847" y="1434"/>
                    <a:pt x="847" y="1201"/>
                  </a:cubicBezTo>
                  <a:cubicBezTo>
                    <a:pt x="847" y="1006"/>
                    <a:pt x="1005" y="848"/>
                    <a:pt x="1201" y="848"/>
                  </a:cubicBezTo>
                  <a:cubicBezTo>
                    <a:pt x="1398" y="848"/>
                    <a:pt x="1556" y="1006"/>
                    <a:pt x="1556" y="1201"/>
                  </a:cubicBezTo>
                  <a:cubicBezTo>
                    <a:pt x="1556" y="1434"/>
                    <a:pt x="1745" y="1625"/>
                    <a:pt x="1979" y="1625"/>
                  </a:cubicBezTo>
                  <a:cubicBezTo>
                    <a:pt x="2212" y="1625"/>
                    <a:pt x="2403" y="1434"/>
                    <a:pt x="2403" y="1201"/>
                  </a:cubicBezTo>
                  <a:cubicBezTo>
                    <a:pt x="2403" y="539"/>
                    <a:pt x="1864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4" name="Picture 53" descr="Du lịch các nước Châu Á, tìm hiểu phong tục đón Tết Nguyên Đán ...">
            <a:extLst>
              <a:ext uri="{FF2B5EF4-FFF2-40B4-BE49-F238E27FC236}">
                <a16:creationId xmlns:a16="http://schemas.microsoft.com/office/drawing/2014/main" id="{90A07ED8-BB10-4D9E-9930-C6715A07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3046691"/>
            <a:ext cx="10376452" cy="34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093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35" y="0"/>
            <a:ext cx="6135756" cy="392264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F3AA9AC-2105-4384-83AC-253E6C88A0B9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2" y="190500"/>
            <a:ext cx="5446643" cy="373214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16AFBDC-AF95-4E4E-BCA3-089114E08317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6" y="4041912"/>
            <a:ext cx="10084904" cy="2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823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00201"/>
            <a:ext cx="91440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BCAD34-7FD8-4868-B1B8-D8CD2AEF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-15550565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13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8AAF8A-1914-4C7C-8ECC-37464945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4  0.033 -0.05867  0.058 -0.05867  C 0.095 -0.05867  0.125 -0.02267  0.125 0.02267  C 0.125 0.03733  0.122 0.05067  0.116 0.06267  C 0.117 0.06267  0 0.24267  0 0.244  C 0 0.24267  -0.117 0.06267  -0.116 0.06267  C -0.122 0.05067  -0.125 0.03733  -0.125 0.02267  C -0.125 -0.02267  -0.095 -0.05867  -0.057 -0.05867  C -0.033 -0.05867  -0.012 -0.024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Các hoạt động khác diễn ra trong ngày hội làng</a:t>
            </a:r>
            <a:br>
              <a:rPr lang="en-US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1.Múa rồng</a:t>
            </a:r>
            <a:endParaRPr lang="en-US" sz="2400" dirty="0"/>
          </a:p>
        </p:txBody>
      </p:sp>
      <p:pic>
        <p:nvPicPr>
          <p:cNvPr id="4" name="Content Placeholder 3" descr="an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7871"/>
            <a:ext cx="12192000" cy="543012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2. Múa sinh tiền</a:t>
            </a:r>
            <a:endParaRPr lang="en-US" dirty="0"/>
          </a:p>
        </p:txBody>
      </p:sp>
      <p:pic>
        <p:nvPicPr>
          <p:cNvPr id="4" name="Content Placeholder 3" descr="775115_557971874369499_244654935081250074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121920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91 -0.04533  L 0.125 -0.16667  L 0.158 -0.04533  L 0.249 0  L 0.158 0.04533  L 0.125 0.16667  L 0.091 0.04533  L 0 0  Z" pathEditMode="relative" ptsTypes="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3. Hát quan họ</a:t>
            </a:r>
            <a:r>
              <a:rPr lang="en-US" dirty="0"/>
              <a:t> </a:t>
            </a:r>
          </a:p>
        </p:txBody>
      </p:sp>
      <p:pic>
        <p:nvPicPr>
          <p:cNvPr id="4" name="Content Placeholder 3" descr="1507571_267832273383462_19338296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1"/>
            <a:ext cx="12192000" cy="52577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688437_569916563175030_34847719225895246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935"/>
            <a:ext cx="12192000" cy="579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1" y="76200"/>
            <a:ext cx="4288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4. Thi đấu vật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3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70</Words>
  <Application>Microsoft Office PowerPoint</Application>
  <PresentationFormat>Widescreen</PresentationFormat>
  <Paragraphs>11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Caveat Brush</vt:lpstr>
      <vt:lpstr>Garamond</vt:lpstr>
      <vt:lpstr>Karla</vt:lpstr>
      <vt:lpstr>Love Ya Like A Sister</vt:lpstr>
      <vt:lpstr>Montserrat</vt:lpstr>
      <vt:lpstr>Times New Roman</vt:lpstr>
      <vt:lpstr>Office Theme</vt:lpstr>
      <vt:lpstr>Organic</vt:lpstr>
      <vt:lpstr>Printable Number Sense Activities for Pre-K by Slidesgo</vt:lpstr>
      <vt:lpstr>1_Office Theme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hoạt động khác diễn ra trong ngày hội làng 1.Múa rồng</vt:lpstr>
      <vt:lpstr>2. Múa sinh tiền</vt:lpstr>
      <vt:lpstr>3. Hát quan họ </vt:lpstr>
      <vt:lpstr>PowerPoint Presentation</vt:lpstr>
      <vt:lpstr>PowerPoint Presentation</vt:lpstr>
      <vt:lpstr>PowerPoint Presentation</vt:lpstr>
      <vt:lpstr>PowerPoint Presentation</vt:lpstr>
      <vt:lpstr>Chào 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Lê Thị Thuỳ Linh</cp:lastModifiedBy>
  <cp:revision>85</cp:revision>
  <dcterms:created xsi:type="dcterms:W3CDTF">2012-02-06T13:30:08Z</dcterms:created>
  <dcterms:modified xsi:type="dcterms:W3CDTF">2023-01-27T03:03:46Z</dcterms:modified>
</cp:coreProperties>
</file>