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5" autoAdjust="0"/>
  </p:normalViewPr>
  <p:slideViewPr>
    <p:cSldViewPr>
      <p:cViewPr>
        <p:scale>
          <a:sx n="66" d="100"/>
          <a:sy n="66" d="100"/>
        </p:scale>
        <p:origin x="-948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00E7C-08D5-482B-B64A-D03A8249C44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A000A-AC13-42B3-ABF9-F3FE1E720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9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Liên hệ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để</a:t>
            </a:r>
            <a:r>
              <a:rPr lang="en-US" baseline="0" smtClean="0"/>
              <a:t> được hỗ trợ soạn giáo án miễn phí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A000A-AC13-42B3-ABF9-F3FE1E7206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2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7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C39B-7C9B-49D3-8255-87E25408F22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audio" Target="../media/audio1.wav"/><Relationship Id="rId21" Type="http://schemas.openxmlformats.org/officeDocument/2006/relationships/slide" Target="slide8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09750"/>
            <a:ext cx="7772400" cy="1102519"/>
          </a:xfrm>
        </p:spPr>
        <p:txBody>
          <a:bodyPr>
            <a:no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Frankfurter" pitchFamily="2" charset="0"/>
                <a:ea typeface="Frankfurter" pitchFamily="2" charset="0"/>
                <a:cs typeface="Frankfurter" pitchFamily="2" charset="0"/>
              </a:rPr>
              <a:t>Khởi Động</a:t>
            </a:r>
            <a:endParaRPr lang="en-US" sz="7200" b="1">
              <a:solidFill>
                <a:srgbClr val="FF0000"/>
              </a:solidFill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329209"/>
            <a:ext cx="5508295" cy="5948959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0088"/>
            <a:ext cx="2408238" cy="25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62" y="1164930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62" y="1164930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0" y="208386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80" y="208386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07" y="452861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06" y="45286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0" y="1884786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80" y="188781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8" action="ppaction://hlinksldjump"/>
          </p:cNvPr>
          <p:cNvSpPr/>
          <p:nvPr/>
        </p:nvSpPr>
        <p:spPr>
          <a:xfrm>
            <a:off x="8365999" y="149224"/>
            <a:ext cx="634551" cy="314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17" y="1518146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7" y="1213199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17" y="1503786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17" y="1198986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31" y="1732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31750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828" y="27855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63128" y="660173"/>
            <a:ext cx="8001000" cy="1378177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hỏi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524000" y="3181350"/>
            <a:ext cx="5181600" cy="145320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Đáp án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28" y="4494379"/>
            <a:ext cx="7104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69" y="0"/>
            <a:ext cx="9271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Veryuk Verychristmas Sticker by Shop Direct for iOS &amp; Android | GI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18" y="-171450"/>
            <a:ext cx="5771753" cy="57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mới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56</Words>
  <Application>Microsoft Office PowerPoint</Application>
  <PresentationFormat>On-screen Show (16:9)</PresentationFormat>
  <Paragraphs>16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Khởi Động</vt:lpstr>
      <vt:lpstr>PowerPoint Presentation</vt:lpstr>
      <vt:lpstr>Câu hỏi</vt:lpstr>
      <vt:lpstr>Câu hỏi</vt:lpstr>
      <vt:lpstr>Câu hỏi</vt:lpstr>
      <vt:lpstr>Câu hỏi</vt:lpstr>
      <vt:lpstr>Câu hỏi</vt:lpstr>
      <vt:lpstr>PowerPoint Presentation</vt:lpstr>
      <vt:lpstr>Bài mới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Học vần</dc:title>
  <dc:creator>PC</dc:creator>
  <cp:lastModifiedBy>PC</cp:lastModifiedBy>
  <cp:revision>33</cp:revision>
  <dcterms:created xsi:type="dcterms:W3CDTF">2020-09-09T09:13:10Z</dcterms:created>
  <dcterms:modified xsi:type="dcterms:W3CDTF">2020-11-11T14:58:35Z</dcterms:modified>
</cp:coreProperties>
</file>