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wav"/>
  <Override PartName="/ppt/media/audio2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45" r:id="rId2"/>
    <p:sldId id="257" r:id="rId3"/>
    <p:sldId id="404" r:id="rId4"/>
    <p:sldId id="405" r:id="rId5"/>
    <p:sldId id="406" r:id="rId6"/>
    <p:sldId id="407" r:id="rId7"/>
    <p:sldId id="399" r:id="rId8"/>
    <p:sldId id="408" r:id="rId9"/>
    <p:sldId id="349" r:id="rId10"/>
    <p:sldId id="368" r:id="rId11"/>
    <p:sldId id="348" r:id="rId12"/>
    <p:sldId id="410" r:id="rId13"/>
    <p:sldId id="351" r:id="rId14"/>
    <p:sldId id="369" r:id="rId15"/>
    <p:sldId id="353" r:id="rId16"/>
    <p:sldId id="340" r:id="rId17"/>
    <p:sldId id="388" r:id="rId18"/>
    <p:sldId id="389" r:id="rId19"/>
    <p:sldId id="390" r:id="rId20"/>
    <p:sldId id="400" r:id="rId21"/>
    <p:sldId id="401" r:id="rId22"/>
    <p:sldId id="402" r:id="rId23"/>
    <p:sldId id="391" r:id="rId24"/>
    <p:sldId id="392" r:id="rId25"/>
    <p:sldId id="394" r:id="rId26"/>
    <p:sldId id="393" r:id="rId27"/>
    <p:sldId id="323" r:id="rId28"/>
    <p:sldId id="411" r:id="rId29"/>
    <p:sldId id="367" r:id="rId30"/>
    <p:sldId id="397" r:id="rId31"/>
    <p:sldId id="413" r:id="rId32"/>
    <p:sldId id="339" r:id="rId33"/>
  </p:sldIdLst>
  <p:sldSz cx="18288000" cy="10287000"/>
  <p:notesSz cx="6858000" cy="9144000"/>
  <p:embeddedFontLst>
    <p:embeddedFont>
      <p:font typeface="Modern Love Grunge" charset="0"/>
      <p:regular r:id="rId35"/>
    </p:embeddedFont>
    <p:embeddedFont>
      <p:font typeface="VNI-Souvir" pitchFamily="2" charset="0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  <p:embeddedFont>
      <p:font typeface=".VnAristote" pitchFamily="3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842" autoAdjust="0"/>
  </p:normalViewPr>
  <p:slideViewPr>
    <p:cSldViewPr>
      <p:cViewPr varScale="1">
        <p:scale>
          <a:sx n="43" d="100"/>
          <a:sy n="43" d="100"/>
        </p:scale>
        <p:origin x="-93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D9F761-4A89-423B-BC37-7448876E9FEC}" type="doc">
      <dgm:prSet loTypeId="urn:microsoft.com/office/officeart/2008/layout/RadialCluster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F9623A-8F71-4B34-A469-FAFB2F139C22}">
      <dgm:prSet phldrT="[Text]" custT="1"/>
      <dgm:spPr/>
      <dgm:t>
        <a:bodyPr/>
        <a:lstStyle/>
        <a:p>
          <a:r>
            <a:rPr lang="en-US" sz="6000" b="1" dirty="0">
              <a:latin typeface="Times New Roman" pitchFamily="18" charset="0"/>
              <a:cs typeface="Times New Roman" pitchFamily="18" charset="0"/>
            </a:rPr>
            <a:t>CHÂU MĨ</a:t>
          </a:r>
        </a:p>
      </dgm:t>
    </dgm:pt>
    <dgm:pt modelId="{6672F143-FFE3-427C-A9ED-791DA25CE942}" type="parTrans" cxnId="{0314C721-3848-4142-85C3-C44FBE67599C}">
      <dgm:prSet/>
      <dgm:spPr/>
      <dgm:t>
        <a:bodyPr/>
        <a:lstStyle/>
        <a:p>
          <a:endParaRPr lang="en-US"/>
        </a:p>
      </dgm:t>
    </dgm:pt>
    <dgm:pt modelId="{815347CC-2628-4CE4-81EA-7A784A1414DA}" type="sibTrans" cxnId="{0314C721-3848-4142-85C3-C44FBE67599C}">
      <dgm:prSet/>
      <dgm:spPr/>
      <dgm:t>
        <a:bodyPr/>
        <a:lstStyle/>
        <a:p>
          <a:endParaRPr lang="en-US"/>
        </a:p>
      </dgm:t>
    </dgm:pt>
    <dgm:pt modelId="{E2F89144-B711-4208-BA6A-04BA282588FB}">
      <dgm:prSet phldrT="[Text]" custT="1"/>
      <dgm:spPr/>
      <dgm:t>
        <a:bodyPr/>
        <a:lstStyle/>
        <a:p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4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trí</a:t>
          </a:r>
          <a:r>
            <a:rPr lang="en-US" sz="4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4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lí</a:t>
          </a:r>
          <a:endParaRPr lang="en-US" sz="4400" b="1" dirty="0">
            <a:latin typeface="Times New Roman" pitchFamily="18" charset="0"/>
            <a:cs typeface="Times New Roman" pitchFamily="18" charset="0"/>
          </a:endParaRPr>
        </a:p>
      </dgm:t>
    </dgm:pt>
    <dgm:pt modelId="{5FFFC1E0-DB37-45F6-9346-91F21493EE11}" type="parTrans" cxnId="{C4735F72-F0C5-479D-93B5-4F05F826A9D3}">
      <dgm:prSet/>
      <dgm:spPr>
        <a:ln w="76200"/>
      </dgm:spPr>
      <dgm:t>
        <a:bodyPr/>
        <a:lstStyle/>
        <a:p>
          <a:endParaRPr lang="en-US"/>
        </a:p>
      </dgm:t>
    </dgm:pt>
    <dgm:pt modelId="{D25AD6C9-9B58-4725-A818-A7B3F11A81ED}" type="sibTrans" cxnId="{C4735F72-F0C5-479D-93B5-4F05F826A9D3}">
      <dgm:prSet/>
      <dgm:spPr/>
      <dgm:t>
        <a:bodyPr/>
        <a:lstStyle/>
        <a:p>
          <a:endParaRPr lang="en-US"/>
        </a:p>
      </dgm:t>
    </dgm:pt>
    <dgm:pt modelId="{82C69ACA-E661-4E9B-A65C-DF8E530E9D58}">
      <dgm:prSet phldrT="[Text]" custT="1"/>
      <dgm:spPr/>
      <dgm:t>
        <a:bodyPr/>
        <a:lstStyle/>
        <a:p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4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hạn</a:t>
          </a:r>
          <a:endParaRPr lang="en-US" sz="4400" b="1" dirty="0">
            <a:latin typeface="Times New Roman" pitchFamily="18" charset="0"/>
            <a:cs typeface="Times New Roman" pitchFamily="18" charset="0"/>
          </a:endParaRPr>
        </a:p>
      </dgm:t>
    </dgm:pt>
    <dgm:pt modelId="{6C4A5E00-B399-404C-B463-1B3B3C7BA6A9}" type="parTrans" cxnId="{C20282E2-6A85-4B12-B6ED-D89A4649DEAD}">
      <dgm:prSet/>
      <dgm:spPr>
        <a:ln w="76200"/>
      </dgm:spPr>
      <dgm:t>
        <a:bodyPr/>
        <a:lstStyle/>
        <a:p>
          <a:endParaRPr lang="en-US"/>
        </a:p>
      </dgm:t>
    </dgm:pt>
    <dgm:pt modelId="{628264C9-32F9-48F3-8C1C-F0F09005C246}" type="sibTrans" cxnId="{C20282E2-6A85-4B12-B6ED-D89A4649DEAD}">
      <dgm:prSet/>
      <dgm:spPr/>
      <dgm:t>
        <a:bodyPr/>
        <a:lstStyle/>
        <a:p>
          <a:endParaRPr lang="en-US"/>
        </a:p>
      </dgm:t>
    </dgm:pt>
    <dgm:pt modelId="{602B3F1E-087C-4B2B-ABFC-464F2110A525}">
      <dgm:prSet phldrT="[Text]" custT="1"/>
      <dgm:spPr/>
      <dgm:t>
        <a:bodyPr/>
        <a:lstStyle/>
        <a:p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Diện</a:t>
          </a:r>
          <a:r>
            <a:rPr lang="en-US" sz="4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dirty="0" err="1">
              <a:latin typeface="Times New Roman" pitchFamily="18" charset="0"/>
              <a:cs typeface="Times New Roman" pitchFamily="18" charset="0"/>
            </a:rPr>
            <a:t>tích</a:t>
          </a:r>
          <a:endParaRPr lang="en-US" sz="4400" b="1" dirty="0">
            <a:latin typeface="Times New Roman" pitchFamily="18" charset="0"/>
            <a:cs typeface="Times New Roman" pitchFamily="18" charset="0"/>
          </a:endParaRPr>
        </a:p>
      </dgm:t>
    </dgm:pt>
    <dgm:pt modelId="{62948030-0347-4C4A-ACA5-C7AF0E72966E}" type="parTrans" cxnId="{D2CEDC19-F522-42CF-B28B-9E19E42DEA5A}">
      <dgm:prSet/>
      <dgm:spPr>
        <a:ln w="76200"/>
      </dgm:spPr>
      <dgm:t>
        <a:bodyPr/>
        <a:lstStyle/>
        <a:p>
          <a:endParaRPr lang="en-US"/>
        </a:p>
      </dgm:t>
    </dgm:pt>
    <dgm:pt modelId="{1FD18B04-E45B-446F-BA12-095551F3D1DA}" type="sibTrans" cxnId="{D2CEDC19-F522-42CF-B28B-9E19E42DEA5A}">
      <dgm:prSet/>
      <dgm:spPr/>
      <dgm:t>
        <a:bodyPr/>
        <a:lstStyle/>
        <a:p>
          <a:endParaRPr lang="en-US"/>
        </a:p>
      </dgm:t>
    </dgm:pt>
    <dgm:pt modelId="{8951B164-C017-4999-A6D4-82E21759C4FC}" type="pres">
      <dgm:prSet presAssocID="{2FD9F761-4A89-423B-BC37-7448876E9FE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8F6A1AF-3728-468E-B133-EB24752A08EB}" type="pres">
      <dgm:prSet presAssocID="{7BF9623A-8F71-4B34-A469-FAFB2F139C22}" presName="singleCycle" presStyleCnt="0"/>
      <dgm:spPr/>
    </dgm:pt>
    <dgm:pt modelId="{265E4785-8CD3-4536-8E29-EB81635E7F00}" type="pres">
      <dgm:prSet presAssocID="{7BF9623A-8F71-4B34-A469-FAFB2F139C22}" presName="singleCenter" presStyleLbl="node1" presStyleIdx="0" presStyleCnt="4" custScaleX="131250" custLinFactNeighborX="0" custLinFactNeighborY="-334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69679912-081D-40B5-BD3F-27785224D051}" type="pres">
      <dgm:prSet presAssocID="{5FFFC1E0-DB37-45F6-9346-91F21493EE11}" presName="Name56" presStyleLbl="parChTrans1D2" presStyleIdx="0" presStyleCnt="3"/>
      <dgm:spPr/>
      <dgm:t>
        <a:bodyPr/>
        <a:lstStyle/>
        <a:p>
          <a:endParaRPr lang="en-US"/>
        </a:p>
      </dgm:t>
    </dgm:pt>
    <dgm:pt modelId="{A8F53AA5-9782-4EEC-87DF-CD2227F7549D}" type="pres">
      <dgm:prSet presAssocID="{E2F89144-B711-4208-BA6A-04BA282588FB}" presName="text0" presStyleLbl="node1" presStyleIdx="1" presStyleCnt="4" custScaleX="130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13E8B-AB4E-4705-9C46-4DAEF21871CD}" type="pres">
      <dgm:prSet presAssocID="{6C4A5E00-B399-404C-B463-1B3B3C7BA6A9}" presName="Name56" presStyleLbl="parChTrans1D2" presStyleIdx="1" presStyleCnt="3"/>
      <dgm:spPr/>
      <dgm:t>
        <a:bodyPr/>
        <a:lstStyle/>
        <a:p>
          <a:endParaRPr lang="en-US"/>
        </a:p>
      </dgm:t>
    </dgm:pt>
    <dgm:pt modelId="{33852E67-B9CE-4590-9FD5-E32E7810F7C4}" type="pres">
      <dgm:prSet presAssocID="{82C69ACA-E661-4E9B-A65C-DF8E530E9D58}" presName="text0" presStyleLbl="node1" presStyleIdx="2" presStyleCnt="4" custScaleX="130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5C4F9-57B2-4214-967F-F283DE8842A3}" type="pres">
      <dgm:prSet presAssocID="{62948030-0347-4C4A-ACA5-C7AF0E72966E}" presName="Name56" presStyleLbl="parChTrans1D2" presStyleIdx="2" presStyleCnt="3"/>
      <dgm:spPr/>
      <dgm:t>
        <a:bodyPr/>
        <a:lstStyle/>
        <a:p>
          <a:endParaRPr lang="en-US"/>
        </a:p>
      </dgm:t>
    </dgm:pt>
    <dgm:pt modelId="{8933F080-8ED3-45F6-8A5B-0C4560E83256}" type="pres">
      <dgm:prSet presAssocID="{602B3F1E-087C-4B2B-ABFC-464F2110A525}" presName="text0" presStyleLbl="node1" presStyleIdx="3" presStyleCnt="4" custScaleX="130597" custRadScaleRad="92010" custRadScaleInc="17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77B2BD-84AB-43A1-AE80-F0FAE0C0F879}" type="presOf" srcId="{E2F89144-B711-4208-BA6A-04BA282588FB}" destId="{A8F53AA5-9782-4EEC-87DF-CD2227F7549D}" srcOrd="0" destOrd="0" presId="urn:microsoft.com/office/officeart/2008/layout/RadialCluster"/>
    <dgm:cxn modelId="{FDB899DD-F399-4F2F-9648-1AF89BE120DA}" type="presOf" srcId="{2FD9F761-4A89-423B-BC37-7448876E9FEC}" destId="{8951B164-C017-4999-A6D4-82E21759C4FC}" srcOrd="0" destOrd="0" presId="urn:microsoft.com/office/officeart/2008/layout/RadialCluster"/>
    <dgm:cxn modelId="{33DCAA32-3EAF-477C-B465-74265F7B44C9}" type="presOf" srcId="{5FFFC1E0-DB37-45F6-9346-91F21493EE11}" destId="{69679912-081D-40B5-BD3F-27785224D051}" srcOrd="0" destOrd="0" presId="urn:microsoft.com/office/officeart/2008/layout/RadialCluster"/>
    <dgm:cxn modelId="{506C86E6-2E4F-4A04-821D-C947F72BEECD}" type="presOf" srcId="{602B3F1E-087C-4B2B-ABFC-464F2110A525}" destId="{8933F080-8ED3-45F6-8A5B-0C4560E83256}" srcOrd="0" destOrd="0" presId="urn:microsoft.com/office/officeart/2008/layout/RadialCluster"/>
    <dgm:cxn modelId="{95A3C37E-979C-40B3-9AC5-5EA0F11BDFF8}" type="presOf" srcId="{6C4A5E00-B399-404C-B463-1B3B3C7BA6A9}" destId="{E2313E8B-AB4E-4705-9C46-4DAEF21871CD}" srcOrd="0" destOrd="0" presId="urn:microsoft.com/office/officeart/2008/layout/RadialCluster"/>
    <dgm:cxn modelId="{C20282E2-6A85-4B12-B6ED-D89A4649DEAD}" srcId="{7BF9623A-8F71-4B34-A469-FAFB2F139C22}" destId="{82C69ACA-E661-4E9B-A65C-DF8E530E9D58}" srcOrd="1" destOrd="0" parTransId="{6C4A5E00-B399-404C-B463-1B3B3C7BA6A9}" sibTransId="{628264C9-32F9-48F3-8C1C-F0F09005C246}"/>
    <dgm:cxn modelId="{078983AA-6201-4DFD-9F22-DCC47F2B3506}" type="presOf" srcId="{82C69ACA-E661-4E9B-A65C-DF8E530E9D58}" destId="{33852E67-B9CE-4590-9FD5-E32E7810F7C4}" srcOrd="0" destOrd="0" presId="urn:microsoft.com/office/officeart/2008/layout/RadialCluster"/>
    <dgm:cxn modelId="{D2CEDC19-F522-42CF-B28B-9E19E42DEA5A}" srcId="{7BF9623A-8F71-4B34-A469-FAFB2F139C22}" destId="{602B3F1E-087C-4B2B-ABFC-464F2110A525}" srcOrd="2" destOrd="0" parTransId="{62948030-0347-4C4A-ACA5-C7AF0E72966E}" sibTransId="{1FD18B04-E45B-446F-BA12-095551F3D1DA}"/>
    <dgm:cxn modelId="{C4735F72-F0C5-479D-93B5-4F05F826A9D3}" srcId="{7BF9623A-8F71-4B34-A469-FAFB2F139C22}" destId="{E2F89144-B711-4208-BA6A-04BA282588FB}" srcOrd="0" destOrd="0" parTransId="{5FFFC1E0-DB37-45F6-9346-91F21493EE11}" sibTransId="{D25AD6C9-9B58-4725-A818-A7B3F11A81ED}"/>
    <dgm:cxn modelId="{38B3DC40-94C6-414C-B153-4E4E5B99E989}" type="presOf" srcId="{62948030-0347-4C4A-ACA5-C7AF0E72966E}" destId="{5FF5C4F9-57B2-4214-967F-F283DE8842A3}" srcOrd="0" destOrd="0" presId="urn:microsoft.com/office/officeart/2008/layout/RadialCluster"/>
    <dgm:cxn modelId="{5DB6F58F-488B-4FA2-B7A8-151E312484D0}" type="presOf" srcId="{7BF9623A-8F71-4B34-A469-FAFB2F139C22}" destId="{265E4785-8CD3-4536-8E29-EB81635E7F00}" srcOrd="0" destOrd="0" presId="urn:microsoft.com/office/officeart/2008/layout/RadialCluster"/>
    <dgm:cxn modelId="{0314C721-3848-4142-85C3-C44FBE67599C}" srcId="{2FD9F761-4A89-423B-BC37-7448876E9FEC}" destId="{7BF9623A-8F71-4B34-A469-FAFB2F139C22}" srcOrd="0" destOrd="0" parTransId="{6672F143-FFE3-427C-A9ED-791DA25CE942}" sibTransId="{815347CC-2628-4CE4-81EA-7A784A1414DA}"/>
    <dgm:cxn modelId="{38D70218-4CF7-48EB-BB77-98BEF9CC47FB}" type="presParOf" srcId="{8951B164-C017-4999-A6D4-82E21759C4FC}" destId="{98F6A1AF-3728-468E-B133-EB24752A08EB}" srcOrd="0" destOrd="0" presId="urn:microsoft.com/office/officeart/2008/layout/RadialCluster"/>
    <dgm:cxn modelId="{879F5020-B31E-436D-9EF0-577B81F3D4EA}" type="presParOf" srcId="{98F6A1AF-3728-468E-B133-EB24752A08EB}" destId="{265E4785-8CD3-4536-8E29-EB81635E7F00}" srcOrd="0" destOrd="0" presId="urn:microsoft.com/office/officeart/2008/layout/RadialCluster"/>
    <dgm:cxn modelId="{7554CF81-6D46-4FC9-9148-16A098C6874D}" type="presParOf" srcId="{98F6A1AF-3728-468E-B133-EB24752A08EB}" destId="{69679912-081D-40B5-BD3F-27785224D051}" srcOrd="1" destOrd="0" presId="urn:microsoft.com/office/officeart/2008/layout/RadialCluster"/>
    <dgm:cxn modelId="{56F5D484-9005-40E8-B91D-DDFE81817145}" type="presParOf" srcId="{98F6A1AF-3728-468E-B133-EB24752A08EB}" destId="{A8F53AA5-9782-4EEC-87DF-CD2227F7549D}" srcOrd="2" destOrd="0" presId="urn:microsoft.com/office/officeart/2008/layout/RadialCluster"/>
    <dgm:cxn modelId="{0151B9F1-F903-4083-84C5-758097A5927F}" type="presParOf" srcId="{98F6A1AF-3728-468E-B133-EB24752A08EB}" destId="{E2313E8B-AB4E-4705-9C46-4DAEF21871CD}" srcOrd="3" destOrd="0" presId="urn:microsoft.com/office/officeart/2008/layout/RadialCluster"/>
    <dgm:cxn modelId="{A86FE5D6-8FC7-466B-BFAC-81A4B4A1077B}" type="presParOf" srcId="{98F6A1AF-3728-468E-B133-EB24752A08EB}" destId="{33852E67-B9CE-4590-9FD5-E32E7810F7C4}" srcOrd="4" destOrd="0" presId="urn:microsoft.com/office/officeart/2008/layout/RadialCluster"/>
    <dgm:cxn modelId="{8C6A3E9F-84E8-40BC-B1A1-70A1C53C29B2}" type="presParOf" srcId="{98F6A1AF-3728-468E-B133-EB24752A08EB}" destId="{5FF5C4F9-57B2-4214-967F-F283DE8842A3}" srcOrd="5" destOrd="0" presId="urn:microsoft.com/office/officeart/2008/layout/RadialCluster"/>
    <dgm:cxn modelId="{9146EE14-2FAA-46CD-B8D5-94CA35987E83}" type="presParOf" srcId="{98F6A1AF-3728-468E-B133-EB24752A08EB}" destId="{8933F080-8ED3-45F6-8A5B-0C4560E8325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E4785-8CD3-4536-8E29-EB81635E7F00}">
      <dsp:nvSpPr>
        <dsp:cNvPr id="0" name=""/>
        <dsp:cNvSpPr/>
      </dsp:nvSpPr>
      <dsp:spPr>
        <a:xfrm>
          <a:off x="4495799" y="3530634"/>
          <a:ext cx="3200400" cy="2438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>
              <a:latin typeface="Times New Roman" pitchFamily="18" charset="0"/>
              <a:cs typeface="Times New Roman" pitchFamily="18" charset="0"/>
            </a:rPr>
            <a:t>CHÂU MĨ</a:t>
          </a:r>
        </a:p>
      </dsp:txBody>
      <dsp:txXfrm>
        <a:off x="4614832" y="3649667"/>
        <a:ext cx="2962334" cy="2200334"/>
      </dsp:txXfrm>
    </dsp:sp>
    <dsp:sp modelId="{69679912-081D-40B5-BD3F-27785224D051}">
      <dsp:nvSpPr>
        <dsp:cNvPr id="0" name=""/>
        <dsp:cNvSpPr/>
      </dsp:nvSpPr>
      <dsp:spPr>
        <a:xfrm rot="16200000">
          <a:off x="5366177" y="2800811"/>
          <a:ext cx="14596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9645" y="0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3AA5-9782-4EEC-87DF-CD2227F7549D}">
      <dsp:nvSpPr>
        <dsp:cNvPr id="0" name=""/>
        <dsp:cNvSpPr/>
      </dsp:nvSpPr>
      <dsp:spPr>
        <a:xfrm>
          <a:off x="5029200" y="437260"/>
          <a:ext cx="2133599" cy="16337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4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trí</a:t>
          </a:r>
          <a:r>
            <a:rPr lang="en-US" sz="4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4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lí</a:t>
          </a:r>
          <a:endParaRPr lang="en-US" sz="4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08952" y="517012"/>
        <a:ext cx="1974095" cy="1474224"/>
      </dsp:txXfrm>
    </dsp:sp>
    <dsp:sp modelId="{E2313E8B-AB4E-4705-9C46-4DAEF21871CD}">
      <dsp:nvSpPr>
        <dsp:cNvPr id="0" name=""/>
        <dsp:cNvSpPr/>
      </dsp:nvSpPr>
      <dsp:spPr>
        <a:xfrm rot="1992636">
          <a:off x="7639822" y="5986448"/>
          <a:ext cx="6903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318" y="0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52E67-B9CE-4590-9FD5-E32E7810F7C4}">
      <dsp:nvSpPr>
        <dsp:cNvPr id="0" name=""/>
        <dsp:cNvSpPr/>
      </dsp:nvSpPr>
      <dsp:spPr>
        <a:xfrm>
          <a:off x="8273764" y="6057010"/>
          <a:ext cx="2133599" cy="16337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4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hạn</a:t>
          </a:r>
          <a:endParaRPr lang="en-US" sz="4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53516" y="6136762"/>
        <a:ext cx="1974095" cy="1474224"/>
      </dsp:txXfrm>
    </dsp:sp>
    <dsp:sp modelId="{5FF5C4F9-57B2-4214-967F-F283DE8842A3}">
      <dsp:nvSpPr>
        <dsp:cNvPr id="0" name=""/>
        <dsp:cNvSpPr/>
      </dsp:nvSpPr>
      <dsp:spPr>
        <a:xfrm rot="9415990">
          <a:off x="3882417" y="5556449"/>
          <a:ext cx="6389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8924" y="0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3F080-8ED3-45F6-8A5B-0C4560E83256}">
      <dsp:nvSpPr>
        <dsp:cNvPr id="0" name=""/>
        <dsp:cNvSpPr/>
      </dsp:nvSpPr>
      <dsp:spPr>
        <a:xfrm>
          <a:off x="1774358" y="5319051"/>
          <a:ext cx="2133599" cy="16337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Diện</a:t>
          </a:r>
          <a:r>
            <a:rPr lang="en-US" sz="4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400" b="1" kern="1200" dirty="0" err="1">
              <a:latin typeface="Times New Roman" pitchFamily="18" charset="0"/>
              <a:cs typeface="Times New Roman" pitchFamily="18" charset="0"/>
            </a:rPr>
            <a:t>tích</a:t>
          </a:r>
          <a:endParaRPr lang="en-US" sz="4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4110" y="5398803"/>
        <a:ext cx="1974095" cy="1474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E53A6-5FE1-41FA-90C8-89B54E22746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748FA-486E-4777-8DB3-FBAFEDB9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8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748FA-486E-4777-8DB3-FBAFEDB999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0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748FA-486E-4777-8DB3-FBAFEDB999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8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748FA-486E-4777-8DB3-FBAFEDB999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68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748FA-486E-4777-8DB3-FBAFEDB999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748FA-486E-4777-8DB3-FBAFEDB999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2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33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2"/>
            <a:ext cx="16459200" cy="678894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1A25FA-7DEA-475E-8792-C4C141C9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AAD300-4494-46E8-87EA-6AF06FC3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E9C60-4D18-46BE-A6E3-5EBC3146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560E-7826-4BB9-A076-259406124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55359"/>
      </p:ext>
    </p:extLst>
  </p:cSld>
  <p:clrMapOvr>
    <a:masterClrMapping/>
  </p:clrMapOvr>
  <p:transition spd="slow">
    <p:split orient="vert"/>
    <p:sndAc>
      <p:stSnd>
        <p:snd r:embed="rId1" name="Slide moi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61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9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9.gif"/><Relationship Id="rId5" Type="http://schemas.openxmlformats.org/officeDocument/2006/relationships/image" Target="../media/image7.gif"/><Relationship Id="rId10" Type="http://schemas.openxmlformats.org/officeDocument/2006/relationships/slide" Target="slide7.xml"/><Relationship Id="rId4" Type="http://schemas.openxmlformats.org/officeDocument/2006/relationships/image" Target="../media/image6.jp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tags" Target="../tags/tag4.xml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72871" y="1633017"/>
            <a:ext cx="16564265" cy="6290188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806564" y="2743200"/>
            <a:ext cx="16990870" cy="457048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ĐẾN DỰ GIỜ </a:t>
            </a:r>
          </a:p>
          <a:p>
            <a:pPr algn="ctr"/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</a:p>
        </p:txBody>
      </p:sp>
      <p:grpSp>
        <p:nvGrpSpPr>
          <p:cNvPr id="47" name="Google Shape;1266;p56">
            <a:extLst>
              <a:ext uri="{FF2B5EF4-FFF2-40B4-BE49-F238E27FC236}">
                <a16:creationId xmlns:a16="http://schemas.microsoft.com/office/drawing/2014/main" xmlns="" id="{3F87BD50-0F81-9D4B-9EEA-1051897C4DB9}"/>
              </a:ext>
            </a:extLst>
          </p:cNvPr>
          <p:cNvGrpSpPr/>
          <p:nvPr/>
        </p:nvGrpSpPr>
        <p:grpSpPr>
          <a:xfrm>
            <a:off x="16698" y="3718443"/>
            <a:ext cx="1201424" cy="954606"/>
            <a:chOff x="7441450" y="886673"/>
            <a:chExt cx="600712" cy="477303"/>
          </a:xfrm>
        </p:grpSpPr>
        <p:sp>
          <p:nvSpPr>
            <p:cNvPr id="48" name="Google Shape;1267;p56">
              <a:extLst>
                <a:ext uri="{FF2B5EF4-FFF2-40B4-BE49-F238E27FC236}">
                  <a16:creationId xmlns:a16="http://schemas.microsoft.com/office/drawing/2014/main" xmlns="" id="{E4AB6E9F-2247-6143-B9F2-EE88DCE93E6F}"/>
                </a:ext>
              </a:extLst>
            </p:cNvPr>
            <p:cNvSpPr/>
            <p:nvPr/>
          </p:nvSpPr>
          <p:spPr>
            <a:xfrm>
              <a:off x="7620335" y="1066285"/>
              <a:ext cx="421827" cy="297692"/>
            </a:xfrm>
            <a:custGeom>
              <a:avLst/>
              <a:gdLst/>
              <a:ahLst/>
              <a:cxnLst/>
              <a:rect l="l" t="t" r="r" b="b"/>
              <a:pathLst>
                <a:path w="8706" h="6144" extrusionOk="0">
                  <a:moveTo>
                    <a:pt x="2269" y="0"/>
                  </a:moveTo>
                  <a:cubicBezTo>
                    <a:pt x="777" y="0"/>
                    <a:pt x="1" y="2762"/>
                    <a:pt x="3397" y="6144"/>
                  </a:cubicBezTo>
                  <a:cubicBezTo>
                    <a:pt x="7841" y="4732"/>
                    <a:pt x="8705" y="317"/>
                    <a:pt x="6809" y="317"/>
                  </a:cubicBezTo>
                  <a:cubicBezTo>
                    <a:pt x="6233" y="317"/>
                    <a:pt x="5402" y="725"/>
                    <a:pt x="4338" y="1750"/>
                  </a:cubicBezTo>
                  <a:cubicBezTo>
                    <a:pt x="3703" y="524"/>
                    <a:pt x="2918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49" name="Google Shape;1268;p56">
              <a:extLst>
                <a:ext uri="{FF2B5EF4-FFF2-40B4-BE49-F238E27FC236}">
                  <a16:creationId xmlns:a16="http://schemas.microsoft.com/office/drawing/2014/main" xmlns="" id="{9B3052E1-1420-3341-8DCF-DB7DE32D4418}"/>
                </a:ext>
              </a:extLst>
            </p:cNvPr>
            <p:cNvSpPr/>
            <p:nvPr/>
          </p:nvSpPr>
          <p:spPr>
            <a:xfrm>
              <a:off x="7441450" y="1073698"/>
              <a:ext cx="198122" cy="163576"/>
            </a:xfrm>
            <a:custGeom>
              <a:avLst/>
              <a:gdLst/>
              <a:ahLst/>
              <a:cxnLst/>
              <a:rect l="l" t="t" r="r" b="b"/>
              <a:pathLst>
                <a:path w="4089" h="3376" extrusionOk="0">
                  <a:moveTo>
                    <a:pt x="2979" y="1"/>
                  </a:moveTo>
                  <a:cubicBezTo>
                    <a:pt x="2673" y="1"/>
                    <a:pt x="2311" y="358"/>
                    <a:pt x="2025" y="1262"/>
                  </a:cubicBezTo>
                  <a:cubicBezTo>
                    <a:pt x="1648" y="1006"/>
                    <a:pt x="1316" y="899"/>
                    <a:pt x="1053" y="899"/>
                  </a:cubicBezTo>
                  <a:cubicBezTo>
                    <a:pt x="1" y="899"/>
                    <a:pt x="38" y="2605"/>
                    <a:pt x="2632" y="3375"/>
                  </a:cubicBezTo>
                  <a:cubicBezTo>
                    <a:pt x="4088" y="1875"/>
                    <a:pt x="3680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50" name="Google Shape;1269;p56">
              <a:extLst>
                <a:ext uri="{FF2B5EF4-FFF2-40B4-BE49-F238E27FC236}">
                  <a16:creationId xmlns:a16="http://schemas.microsoft.com/office/drawing/2014/main" xmlns="" id="{1EFD56F7-326C-A044-995C-C67D6631DC00}"/>
                </a:ext>
              </a:extLst>
            </p:cNvPr>
            <p:cNvSpPr/>
            <p:nvPr/>
          </p:nvSpPr>
          <p:spPr>
            <a:xfrm>
              <a:off x="7756000" y="886673"/>
              <a:ext cx="216728" cy="149864"/>
            </a:xfrm>
            <a:custGeom>
              <a:avLst/>
              <a:gdLst/>
              <a:ahLst/>
              <a:cxnLst/>
              <a:rect l="l" t="t" r="r" b="b"/>
              <a:pathLst>
                <a:path w="4473" h="3093" extrusionOk="0">
                  <a:moveTo>
                    <a:pt x="1180" y="0"/>
                  </a:moveTo>
                  <a:cubicBezTo>
                    <a:pt x="525" y="0"/>
                    <a:pt x="1" y="1207"/>
                    <a:pt x="1162" y="3092"/>
                  </a:cubicBezTo>
                  <a:cubicBezTo>
                    <a:pt x="3594" y="2890"/>
                    <a:pt x="4472" y="668"/>
                    <a:pt x="3299" y="668"/>
                  </a:cubicBezTo>
                  <a:cubicBezTo>
                    <a:pt x="3019" y="668"/>
                    <a:pt x="2623" y="794"/>
                    <a:pt x="2103" y="1105"/>
                  </a:cubicBezTo>
                  <a:cubicBezTo>
                    <a:pt x="1914" y="342"/>
                    <a:pt x="1529" y="0"/>
                    <a:pt x="118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grpSp>
        <p:nvGrpSpPr>
          <p:cNvPr id="51" name="Google Shape;1266;p56">
            <a:extLst>
              <a:ext uri="{FF2B5EF4-FFF2-40B4-BE49-F238E27FC236}">
                <a16:creationId xmlns:a16="http://schemas.microsoft.com/office/drawing/2014/main" xmlns="" id="{3F87BD50-0F81-9D4B-9EEA-1051897C4DB9}"/>
              </a:ext>
            </a:extLst>
          </p:cNvPr>
          <p:cNvGrpSpPr/>
          <p:nvPr/>
        </p:nvGrpSpPr>
        <p:grpSpPr>
          <a:xfrm>
            <a:off x="3594796" y="8604012"/>
            <a:ext cx="1201424" cy="954606"/>
            <a:chOff x="7441450" y="886673"/>
            <a:chExt cx="600712" cy="477303"/>
          </a:xfrm>
        </p:grpSpPr>
        <p:sp>
          <p:nvSpPr>
            <p:cNvPr id="52" name="Google Shape;1267;p56">
              <a:extLst>
                <a:ext uri="{FF2B5EF4-FFF2-40B4-BE49-F238E27FC236}">
                  <a16:creationId xmlns:a16="http://schemas.microsoft.com/office/drawing/2014/main" xmlns="" id="{E4AB6E9F-2247-6143-B9F2-EE88DCE93E6F}"/>
                </a:ext>
              </a:extLst>
            </p:cNvPr>
            <p:cNvSpPr/>
            <p:nvPr/>
          </p:nvSpPr>
          <p:spPr>
            <a:xfrm>
              <a:off x="7620335" y="1066285"/>
              <a:ext cx="421827" cy="297692"/>
            </a:xfrm>
            <a:custGeom>
              <a:avLst/>
              <a:gdLst/>
              <a:ahLst/>
              <a:cxnLst/>
              <a:rect l="l" t="t" r="r" b="b"/>
              <a:pathLst>
                <a:path w="8706" h="6144" extrusionOk="0">
                  <a:moveTo>
                    <a:pt x="2269" y="0"/>
                  </a:moveTo>
                  <a:cubicBezTo>
                    <a:pt x="777" y="0"/>
                    <a:pt x="1" y="2762"/>
                    <a:pt x="3397" y="6144"/>
                  </a:cubicBezTo>
                  <a:cubicBezTo>
                    <a:pt x="7841" y="4732"/>
                    <a:pt x="8705" y="317"/>
                    <a:pt x="6809" y="317"/>
                  </a:cubicBezTo>
                  <a:cubicBezTo>
                    <a:pt x="6233" y="317"/>
                    <a:pt x="5402" y="725"/>
                    <a:pt x="4338" y="1750"/>
                  </a:cubicBezTo>
                  <a:cubicBezTo>
                    <a:pt x="3703" y="524"/>
                    <a:pt x="2918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53" name="Google Shape;1268;p56">
              <a:extLst>
                <a:ext uri="{FF2B5EF4-FFF2-40B4-BE49-F238E27FC236}">
                  <a16:creationId xmlns:a16="http://schemas.microsoft.com/office/drawing/2014/main" xmlns="" id="{9B3052E1-1420-3341-8DCF-DB7DE32D4418}"/>
                </a:ext>
              </a:extLst>
            </p:cNvPr>
            <p:cNvSpPr/>
            <p:nvPr/>
          </p:nvSpPr>
          <p:spPr>
            <a:xfrm>
              <a:off x="7441450" y="1073698"/>
              <a:ext cx="198122" cy="163576"/>
            </a:xfrm>
            <a:custGeom>
              <a:avLst/>
              <a:gdLst/>
              <a:ahLst/>
              <a:cxnLst/>
              <a:rect l="l" t="t" r="r" b="b"/>
              <a:pathLst>
                <a:path w="4089" h="3376" extrusionOk="0">
                  <a:moveTo>
                    <a:pt x="2979" y="1"/>
                  </a:moveTo>
                  <a:cubicBezTo>
                    <a:pt x="2673" y="1"/>
                    <a:pt x="2311" y="358"/>
                    <a:pt x="2025" y="1262"/>
                  </a:cubicBezTo>
                  <a:cubicBezTo>
                    <a:pt x="1648" y="1006"/>
                    <a:pt x="1316" y="899"/>
                    <a:pt x="1053" y="899"/>
                  </a:cubicBezTo>
                  <a:cubicBezTo>
                    <a:pt x="1" y="899"/>
                    <a:pt x="38" y="2605"/>
                    <a:pt x="2632" y="3375"/>
                  </a:cubicBezTo>
                  <a:cubicBezTo>
                    <a:pt x="4088" y="1875"/>
                    <a:pt x="3680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54" name="Google Shape;1269;p56">
              <a:extLst>
                <a:ext uri="{FF2B5EF4-FFF2-40B4-BE49-F238E27FC236}">
                  <a16:creationId xmlns:a16="http://schemas.microsoft.com/office/drawing/2014/main" xmlns="" id="{1EFD56F7-326C-A044-995C-C67D6631DC00}"/>
                </a:ext>
              </a:extLst>
            </p:cNvPr>
            <p:cNvSpPr/>
            <p:nvPr/>
          </p:nvSpPr>
          <p:spPr>
            <a:xfrm>
              <a:off x="7756000" y="886673"/>
              <a:ext cx="216728" cy="149864"/>
            </a:xfrm>
            <a:custGeom>
              <a:avLst/>
              <a:gdLst/>
              <a:ahLst/>
              <a:cxnLst/>
              <a:rect l="l" t="t" r="r" b="b"/>
              <a:pathLst>
                <a:path w="4473" h="3093" extrusionOk="0">
                  <a:moveTo>
                    <a:pt x="1180" y="0"/>
                  </a:moveTo>
                  <a:cubicBezTo>
                    <a:pt x="525" y="0"/>
                    <a:pt x="1" y="1207"/>
                    <a:pt x="1162" y="3092"/>
                  </a:cubicBezTo>
                  <a:cubicBezTo>
                    <a:pt x="3594" y="2890"/>
                    <a:pt x="4472" y="668"/>
                    <a:pt x="3299" y="668"/>
                  </a:cubicBezTo>
                  <a:cubicBezTo>
                    <a:pt x="3019" y="668"/>
                    <a:pt x="2623" y="794"/>
                    <a:pt x="2103" y="1105"/>
                  </a:cubicBezTo>
                  <a:cubicBezTo>
                    <a:pt x="1914" y="342"/>
                    <a:pt x="1529" y="0"/>
                    <a:pt x="118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grpSp>
        <p:nvGrpSpPr>
          <p:cNvPr id="55" name="Google Shape;1266;p56">
            <a:extLst>
              <a:ext uri="{FF2B5EF4-FFF2-40B4-BE49-F238E27FC236}">
                <a16:creationId xmlns:a16="http://schemas.microsoft.com/office/drawing/2014/main" xmlns="" id="{3F87BD50-0F81-9D4B-9EEA-1051897C4DB9}"/>
              </a:ext>
            </a:extLst>
          </p:cNvPr>
          <p:cNvGrpSpPr/>
          <p:nvPr/>
        </p:nvGrpSpPr>
        <p:grpSpPr>
          <a:xfrm>
            <a:off x="13030200" y="6057900"/>
            <a:ext cx="1201424" cy="954606"/>
            <a:chOff x="7441450" y="886673"/>
            <a:chExt cx="600712" cy="477303"/>
          </a:xfrm>
        </p:grpSpPr>
        <p:sp>
          <p:nvSpPr>
            <p:cNvPr id="56" name="Google Shape;1267;p56">
              <a:extLst>
                <a:ext uri="{FF2B5EF4-FFF2-40B4-BE49-F238E27FC236}">
                  <a16:creationId xmlns:a16="http://schemas.microsoft.com/office/drawing/2014/main" xmlns="" id="{E4AB6E9F-2247-6143-B9F2-EE88DCE93E6F}"/>
                </a:ext>
              </a:extLst>
            </p:cNvPr>
            <p:cNvSpPr/>
            <p:nvPr/>
          </p:nvSpPr>
          <p:spPr>
            <a:xfrm>
              <a:off x="7620335" y="1066285"/>
              <a:ext cx="421827" cy="297692"/>
            </a:xfrm>
            <a:custGeom>
              <a:avLst/>
              <a:gdLst/>
              <a:ahLst/>
              <a:cxnLst/>
              <a:rect l="l" t="t" r="r" b="b"/>
              <a:pathLst>
                <a:path w="8706" h="6144" extrusionOk="0">
                  <a:moveTo>
                    <a:pt x="2269" y="0"/>
                  </a:moveTo>
                  <a:cubicBezTo>
                    <a:pt x="777" y="0"/>
                    <a:pt x="1" y="2762"/>
                    <a:pt x="3397" y="6144"/>
                  </a:cubicBezTo>
                  <a:cubicBezTo>
                    <a:pt x="7841" y="4732"/>
                    <a:pt x="8705" y="317"/>
                    <a:pt x="6809" y="317"/>
                  </a:cubicBezTo>
                  <a:cubicBezTo>
                    <a:pt x="6233" y="317"/>
                    <a:pt x="5402" y="725"/>
                    <a:pt x="4338" y="1750"/>
                  </a:cubicBezTo>
                  <a:cubicBezTo>
                    <a:pt x="3703" y="524"/>
                    <a:pt x="2918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57" name="Google Shape;1268;p56">
              <a:extLst>
                <a:ext uri="{FF2B5EF4-FFF2-40B4-BE49-F238E27FC236}">
                  <a16:creationId xmlns:a16="http://schemas.microsoft.com/office/drawing/2014/main" xmlns="" id="{9B3052E1-1420-3341-8DCF-DB7DE32D4418}"/>
                </a:ext>
              </a:extLst>
            </p:cNvPr>
            <p:cNvSpPr/>
            <p:nvPr/>
          </p:nvSpPr>
          <p:spPr>
            <a:xfrm>
              <a:off x="7441450" y="1073698"/>
              <a:ext cx="198122" cy="163576"/>
            </a:xfrm>
            <a:custGeom>
              <a:avLst/>
              <a:gdLst/>
              <a:ahLst/>
              <a:cxnLst/>
              <a:rect l="l" t="t" r="r" b="b"/>
              <a:pathLst>
                <a:path w="4089" h="3376" extrusionOk="0">
                  <a:moveTo>
                    <a:pt x="2979" y="1"/>
                  </a:moveTo>
                  <a:cubicBezTo>
                    <a:pt x="2673" y="1"/>
                    <a:pt x="2311" y="358"/>
                    <a:pt x="2025" y="1262"/>
                  </a:cubicBezTo>
                  <a:cubicBezTo>
                    <a:pt x="1648" y="1006"/>
                    <a:pt x="1316" y="899"/>
                    <a:pt x="1053" y="899"/>
                  </a:cubicBezTo>
                  <a:cubicBezTo>
                    <a:pt x="1" y="899"/>
                    <a:pt x="38" y="2605"/>
                    <a:pt x="2632" y="3375"/>
                  </a:cubicBezTo>
                  <a:cubicBezTo>
                    <a:pt x="4088" y="1875"/>
                    <a:pt x="3680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58" name="Google Shape;1269;p56">
              <a:extLst>
                <a:ext uri="{FF2B5EF4-FFF2-40B4-BE49-F238E27FC236}">
                  <a16:creationId xmlns:a16="http://schemas.microsoft.com/office/drawing/2014/main" xmlns="" id="{1EFD56F7-326C-A044-995C-C67D6631DC00}"/>
                </a:ext>
              </a:extLst>
            </p:cNvPr>
            <p:cNvSpPr/>
            <p:nvPr/>
          </p:nvSpPr>
          <p:spPr>
            <a:xfrm>
              <a:off x="7756000" y="886673"/>
              <a:ext cx="216728" cy="149864"/>
            </a:xfrm>
            <a:custGeom>
              <a:avLst/>
              <a:gdLst/>
              <a:ahLst/>
              <a:cxnLst/>
              <a:rect l="l" t="t" r="r" b="b"/>
              <a:pathLst>
                <a:path w="4473" h="3093" extrusionOk="0">
                  <a:moveTo>
                    <a:pt x="1180" y="0"/>
                  </a:moveTo>
                  <a:cubicBezTo>
                    <a:pt x="525" y="0"/>
                    <a:pt x="1" y="1207"/>
                    <a:pt x="1162" y="3092"/>
                  </a:cubicBezTo>
                  <a:cubicBezTo>
                    <a:pt x="3594" y="2890"/>
                    <a:pt x="4472" y="668"/>
                    <a:pt x="3299" y="668"/>
                  </a:cubicBezTo>
                  <a:cubicBezTo>
                    <a:pt x="3019" y="668"/>
                    <a:pt x="2623" y="794"/>
                    <a:pt x="2103" y="1105"/>
                  </a:cubicBezTo>
                  <a:cubicBezTo>
                    <a:pt x="1914" y="342"/>
                    <a:pt x="1529" y="0"/>
                    <a:pt x="118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grpSp>
        <p:nvGrpSpPr>
          <p:cNvPr id="59" name="Google Shape;1266;p56">
            <a:extLst>
              <a:ext uri="{FF2B5EF4-FFF2-40B4-BE49-F238E27FC236}">
                <a16:creationId xmlns:a16="http://schemas.microsoft.com/office/drawing/2014/main" xmlns="" id="{3F87BD50-0F81-9D4B-9EEA-1051897C4DB9}"/>
              </a:ext>
            </a:extLst>
          </p:cNvPr>
          <p:cNvGrpSpPr/>
          <p:nvPr/>
        </p:nvGrpSpPr>
        <p:grpSpPr>
          <a:xfrm>
            <a:off x="1037689" y="688055"/>
            <a:ext cx="1201424" cy="954606"/>
            <a:chOff x="7441450" y="886673"/>
            <a:chExt cx="600712" cy="477303"/>
          </a:xfrm>
        </p:grpSpPr>
        <p:sp>
          <p:nvSpPr>
            <p:cNvPr id="60" name="Google Shape;1267;p56">
              <a:extLst>
                <a:ext uri="{FF2B5EF4-FFF2-40B4-BE49-F238E27FC236}">
                  <a16:creationId xmlns:a16="http://schemas.microsoft.com/office/drawing/2014/main" xmlns="" id="{E4AB6E9F-2247-6143-B9F2-EE88DCE93E6F}"/>
                </a:ext>
              </a:extLst>
            </p:cNvPr>
            <p:cNvSpPr/>
            <p:nvPr/>
          </p:nvSpPr>
          <p:spPr>
            <a:xfrm>
              <a:off x="7620335" y="1066285"/>
              <a:ext cx="421827" cy="297692"/>
            </a:xfrm>
            <a:custGeom>
              <a:avLst/>
              <a:gdLst/>
              <a:ahLst/>
              <a:cxnLst/>
              <a:rect l="l" t="t" r="r" b="b"/>
              <a:pathLst>
                <a:path w="8706" h="6144" extrusionOk="0">
                  <a:moveTo>
                    <a:pt x="2269" y="0"/>
                  </a:moveTo>
                  <a:cubicBezTo>
                    <a:pt x="777" y="0"/>
                    <a:pt x="1" y="2762"/>
                    <a:pt x="3397" y="6144"/>
                  </a:cubicBezTo>
                  <a:cubicBezTo>
                    <a:pt x="7841" y="4732"/>
                    <a:pt x="8705" y="317"/>
                    <a:pt x="6809" y="317"/>
                  </a:cubicBezTo>
                  <a:cubicBezTo>
                    <a:pt x="6233" y="317"/>
                    <a:pt x="5402" y="725"/>
                    <a:pt x="4338" y="1750"/>
                  </a:cubicBezTo>
                  <a:cubicBezTo>
                    <a:pt x="3703" y="524"/>
                    <a:pt x="2918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61" name="Google Shape;1268;p56">
              <a:extLst>
                <a:ext uri="{FF2B5EF4-FFF2-40B4-BE49-F238E27FC236}">
                  <a16:creationId xmlns:a16="http://schemas.microsoft.com/office/drawing/2014/main" xmlns="" id="{9B3052E1-1420-3341-8DCF-DB7DE32D4418}"/>
                </a:ext>
              </a:extLst>
            </p:cNvPr>
            <p:cNvSpPr/>
            <p:nvPr/>
          </p:nvSpPr>
          <p:spPr>
            <a:xfrm>
              <a:off x="7441450" y="1073698"/>
              <a:ext cx="198122" cy="163576"/>
            </a:xfrm>
            <a:custGeom>
              <a:avLst/>
              <a:gdLst/>
              <a:ahLst/>
              <a:cxnLst/>
              <a:rect l="l" t="t" r="r" b="b"/>
              <a:pathLst>
                <a:path w="4089" h="3376" extrusionOk="0">
                  <a:moveTo>
                    <a:pt x="2979" y="1"/>
                  </a:moveTo>
                  <a:cubicBezTo>
                    <a:pt x="2673" y="1"/>
                    <a:pt x="2311" y="358"/>
                    <a:pt x="2025" y="1262"/>
                  </a:cubicBezTo>
                  <a:cubicBezTo>
                    <a:pt x="1648" y="1006"/>
                    <a:pt x="1316" y="899"/>
                    <a:pt x="1053" y="899"/>
                  </a:cubicBezTo>
                  <a:cubicBezTo>
                    <a:pt x="1" y="899"/>
                    <a:pt x="38" y="2605"/>
                    <a:pt x="2632" y="3375"/>
                  </a:cubicBezTo>
                  <a:cubicBezTo>
                    <a:pt x="4088" y="1875"/>
                    <a:pt x="3680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62" name="Google Shape;1269;p56">
              <a:extLst>
                <a:ext uri="{FF2B5EF4-FFF2-40B4-BE49-F238E27FC236}">
                  <a16:creationId xmlns:a16="http://schemas.microsoft.com/office/drawing/2014/main" xmlns="" id="{1EFD56F7-326C-A044-995C-C67D6631DC00}"/>
                </a:ext>
              </a:extLst>
            </p:cNvPr>
            <p:cNvSpPr/>
            <p:nvPr/>
          </p:nvSpPr>
          <p:spPr>
            <a:xfrm>
              <a:off x="7756000" y="886673"/>
              <a:ext cx="216728" cy="149864"/>
            </a:xfrm>
            <a:custGeom>
              <a:avLst/>
              <a:gdLst/>
              <a:ahLst/>
              <a:cxnLst/>
              <a:rect l="l" t="t" r="r" b="b"/>
              <a:pathLst>
                <a:path w="4473" h="3093" extrusionOk="0">
                  <a:moveTo>
                    <a:pt x="1180" y="0"/>
                  </a:moveTo>
                  <a:cubicBezTo>
                    <a:pt x="525" y="0"/>
                    <a:pt x="1" y="1207"/>
                    <a:pt x="1162" y="3092"/>
                  </a:cubicBezTo>
                  <a:cubicBezTo>
                    <a:pt x="3594" y="2890"/>
                    <a:pt x="4472" y="668"/>
                    <a:pt x="3299" y="668"/>
                  </a:cubicBezTo>
                  <a:cubicBezTo>
                    <a:pt x="3019" y="668"/>
                    <a:pt x="2623" y="794"/>
                    <a:pt x="2103" y="1105"/>
                  </a:cubicBezTo>
                  <a:cubicBezTo>
                    <a:pt x="1914" y="342"/>
                    <a:pt x="1529" y="0"/>
                    <a:pt x="118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grpSp>
        <p:nvGrpSpPr>
          <p:cNvPr id="63" name="Google Shape;1266;p56">
            <a:extLst>
              <a:ext uri="{FF2B5EF4-FFF2-40B4-BE49-F238E27FC236}">
                <a16:creationId xmlns:a16="http://schemas.microsoft.com/office/drawing/2014/main" xmlns="" id="{3F87BD50-0F81-9D4B-9EEA-1051897C4DB9}"/>
              </a:ext>
            </a:extLst>
          </p:cNvPr>
          <p:cNvGrpSpPr/>
          <p:nvPr/>
        </p:nvGrpSpPr>
        <p:grpSpPr>
          <a:xfrm>
            <a:off x="15951064" y="8302310"/>
            <a:ext cx="1201424" cy="954606"/>
            <a:chOff x="7441450" y="886673"/>
            <a:chExt cx="600712" cy="477303"/>
          </a:xfrm>
        </p:grpSpPr>
        <p:sp>
          <p:nvSpPr>
            <p:cNvPr id="64" name="Google Shape;1267;p56">
              <a:extLst>
                <a:ext uri="{FF2B5EF4-FFF2-40B4-BE49-F238E27FC236}">
                  <a16:creationId xmlns:a16="http://schemas.microsoft.com/office/drawing/2014/main" xmlns="" id="{E4AB6E9F-2247-6143-B9F2-EE88DCE93E6F}"/>
                </a:ext>
              </a:extLst>
            </p:cNvPr>
            <p:cNvSpPr/>
            <p:nvPr/>
          </p:nvSpPr>
          <p:spPr>
            <a:xfrm>
              <a:off x="7620335" y="1066285"/>
              <a:ext cx="421827" cy="297692"/>
            </a:xfrm>
            <a:custGeom>
              <a:avLst/>
              <a:gdLst/>
              <a:ahLst/>
              <a:cxnLst/>
              <a:rect l="l" t="t" r="r" b="b"/>
              <a:pathLst>
                <a:path w="8706" h="6144" extrusionOk="0">
                  <a:moveTo>
                    <a:pt x="2269" y="0"/>
                  </a:moveTo>
                  <a:cubicBezTo>
                    <a:pt x="777" y="0"/>
                    <a:pt x="1" y="2762"/>
                    <a:pt x="3397" y="6144"/>
                  </a:cubicBezTo>
                  <a:cubicBezTo>
                    <a:pt x="7841" y="4732"/>
                    <a:pt x="8705" y="317"/>
                    <a:pt x="6809" y="317"/>
                  </a:cubicBezTo>
                  <a:cubicBezTo>
                    <a:pt x="6233" y="317"/>
                    <a:pt x="5402" y="725"/>
                    <a:pt x="4338" y="1750"/>
                  </a:cubicBezTo>
                  <a:cubicBezTo>
                    <a:pt x="3703" y="524"/>
                    <a:pt x="2918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65" name="Google Shape;1268;p56">
              <a:extLst>
                <a:ext uri="{FF2B5EF4-FFF2-40B4-BE49-F238E27FC236}">
                  <a16:creationId xmlns:a16="http://schemas.microsoft.com/office/drawing/2014/main" xmlns="" id="{9B3052E1-1420-3341-8DCF-DB7DE32D4418}"/>
                </a:ext>
              </a:extLst>
            </p:cNvPr>
            <p:cNvSpPr/>
            <p:nvPr/>
          </p:nvSpPr>
          <p:spPr>
            <a:xfrm>
              <a:off x="7441450" y="1073698"/>
              <a:ext cx="198122" cy="163576"/>
            </a:xfrm>
            <a:custGeom>
              <a:avLst/>
              <a:gdLst/>
              <a:ahLst/>
              <a:cxnLst/>
              <a:rect l="l" t="t" r="r" b="b"/>
              <a:pathLst>
                <a:path w="4089" h="3376" extrusionOk="0">
                  <a:moveTo>
                    <a:pt x="2979" y="1"/>
                  </a:moveTo>
                  <a:cubicBezTo>
                    <a:pt x="2673" y="1"/>
                    <a:pt x="2311" y="358"/>
                    <a:pt x="2025" y="1262"/>
                  </a:cubicBezTo>
                  <a:cubicBezTo>
                    <a:pt x="1648" y="1006"/>
                    <a:pt x="1316" y="899"/>
                    <a:pt x="1053" y="899"/>
                  </a:cubicBezTo>
                  <a:cubicBezTo>
                    <a:pt x="1" y="899"/>
                    <a:pt x="38" y="2605"/>
                    <a:pt x="2632" y="3375"/>
                  </a:cubicBezTo>
                  <a:cubicBezTo>
                    <a:pt x="4088" y="1875"/>
                    <a:pt x="3680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66" name="Google Shape;1269;p56">
              <a:extLst>
                <a:ext uri="{FF2B5EF4-FFF2-40B4-BE49-F238E27FC236}">
                  <a16:creationId xmlns:a16="http://schemas.microsoft.com/office/drawing/2014/main" xmlns="" id="{1EFD56F7-326C-A044-995C-C67D6631DC00}"/>
                </a:ext>
              </a:extLst>
            </p:cNvPr>
            <p:cNvSpPr/>
            <p:nvPr/>
          </p:nvSpPr>
          <p:spPr>
            <a:xfrm>
              <a:off x="7756000" y="886673"/>
              <a:ext cx="216728" cy="149864"/>
            </a:xfrm>
            <a:custGeom>
              <a:avLst/>
              <a:gdLst/>
              <a:ahLst/>
              <a:cxnLst/>
              <a:rect l="l" t="t" r="r" b="b"/>
              <a:pathLst>
                <a:path w="4473" h="3093" extrusionOk="0">
                  <a:moveTo>
                    <a:pt x="1180" y="0"/>
                  </a:moveTo>
                  <a:cubicBezTo>
                    <a:pt x="525" y="0"/>
                    <a:pt x="1" y="1207"/>
                    <a:pt x="1162" y="3092"/>
                  </a:cubicBezTo>
                  <a:cubicBezTo>
                    <a:pt x="3594" y="2890"/>
                    <a:pt x="4472" y="668"/>
                    <a:pt x="3299" y="668"/>
                  </a:cubicBezTo>
                  <a:cubicBezTo>
                    <a:pt x="3019" y="668"/>
                    <a:pt x="2623" y="794"/>
                    <a:pt x="2103" y="1105"/>
                  </a:cubicBezTo>
                  <a:cubicBezTo>
                    <a:pt x="1914" y="342"/>
                    <a:pt x="1529" y="0"/>
                    <a:pt x="118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612990" y="9033878"/>
            <a:ext cx="7116885" cy="63094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4;p36">
            <a:extLst>
              <a:ext uri="{FF2B5EF4-FFF2-40B4-BE49-F238E27FC236}">
                <a16:creationId xmlns:a16="http://schemas.microsoft.com/office/drawing/2014/main" xmlns="" id="{AAE03C67-231D-4100-B229-CEA69AC8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314" y="1943100"/>
            <a:ext cx="14554200" cy="6172200"/>
          </a:xfrm>
          <a:prstGeom prst="roundRect">
            <a:avLst>
              <a:gd name="adj" fmla="val 28005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buNone/>
            </a:pP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21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5" name="Rectangle 7">
            <a:extLst>
              <a:ext uri="{FF2B5EF4-FFF2-40B4-BE49-F238E27FC236}">
                <a16:creationId xmlns:a16="http://schemas.microsoft.com/office/drawing/2014/main" xmlns="" id="{948174F9-5C30-49B9-9FE1-1506A305A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4000500"/>
            <a:ext cx="14859000" cy="17145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6600">
              <a:effectLst>
                <a:outerShdw blurRad="38100" dist="38100" dir="2700000" algn="tl">
                  <a:srgbClr val="000000"/>
                </a:outerShdw>
              </a:effectLst>
              <a:latin typeface=".VnAristote" pitchFamily="34" charset="0"/>
            </a:endParaRPr>
          </a:p>
        </p:txBody>
      </p:sp>
      <p:pic>
        <p:nvPicPr>
          <p:cNvPr id="9221" name="Picture 29" descr="05_ChauMy">
            <a:extLst>
              <a:ext uri="{FF2B5EF4-FFF2-40B4-BE49-F238E27FC236}">
                <a16:creationId xmlns:a16="http://schemas.microsoft.com/office/drawing/2014/main" xmlns="" id="{952998B9-E4B2-48CF-BFB8-EC560B4E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48"/>
            <a:ext cx="18288000" cy="1030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632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4;p36">
            <a:extLst>
              <a:ext uri="{FF2B5EF4-FFF2-40B4-BE49-F238E27FC236}">
                <a16:creationId xmlns:a16="http://schemas.microsoft.com/office/drawing/2014/main" xmlns="" id="{AAE03C67-231D-4100-B229-CEA69AC8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314" y="1943100"/>
            <a:ext cx="14554200" cy="6172200"/>
          </a:xfrm>
          <a:prstGeom prst="roundRect">
            <a:avLst>
              <a:gd name="adj" fmla="val 28005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buNone/>
            </a:pP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87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0C95C87D-74EA-46A1-BD4B-CC782E2D0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7810500"/>
            <a:ext cx="11251095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alt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363" name="Group 3">
            <a:extLst>
              <a:ext uri="{FF2B5EF4-FFF2-40B4-BE49-F238E27FC236}">
                <a16:creationId xmlns:a16="http://schemas.microsoft.com/office/drawing/2014/main" xmlns="" id="{D8D4FE2D-BDC3-46A7-BD82-51142B475FAF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11675961"/>
              </p:ext>
            </p:extLst>
          </p:nvPr>
        </p:nvGraphicFramePr>
        <p:xfrm>
          <a:off x="0" y="1156090"/>
          <a:ext cx="18287999" cy="6578209"/>
        </p:xfrm>
        <a:graphic>
          <a:graphicData uri="http://schemas.openxmlformats.org/drawingml/2006/table">
            <a:tbl>
              <a:tblPr/>
              <a:tblGrid>
                <a:gridCol w="10366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1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100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sz="4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4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4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37160" marR="137160" marT="68594" marB="6859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D2C74B90-B6E2-4C42-AA89-0FBCD4C2C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297921"/>
              </p:ext>
            </p:extLst>
          </p:nvPr>
        </p:nvGraphicFramePr>
        <p:xfrm>
          <a:off x="0" y="4000500"/>
          <a:ext cx="18287999" cy="762000"/>
        </p:xfrm>
        <a:graphic>
          <a:graphicData uri="http://schemas.openxmlformats.org/drawingml/2006/table">
            <a:tbl>
              <a:tblPr/>
              <a:tblGrid>
                <a:gridCol w="10358479">
                  <a:extLst>
                    <a:ext uri="{9D8B030D-6E8A-4147-A177-3AD203B41FA5}">
                      <a16:colId xmlns:a16="http://schemas.microsoft.com/office/drawing/2014/main" xmlns="" val="936136233"/>
                    </a:ext>
                  </a:extLst>
                </a:gridCol>
                <a:gridCol w="7929520">
                  <a:extLst>
                    <a:ext uri="{9D8B030D-6E8A-4147-A177-3AD203B41FA5}">
                      <a16:colId xmlns:a16="http://schemas.microsoft.com/office/drawing/2014/main" xmlns="" val="387821267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1pPr>
                      <a:lvl2pPr marL="742950" marR="0" indent="-28575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2pPr>
                      <a:lvl3pPr marL="1143000" marR="0" indent="-22860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0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3pPr>
                      <a:lvl4pPr marL="1600200" marR="0" indent="-22860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4pPr>
                      <a:lvl5pPr marL="2057400" marR="0" indent="-22860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5pPr>
                      <a:lvl6pPr marL="2514600" marR="0" indent="-228600" algn="l" rtl="0" fontAlgn="base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6pPr>
                      <a:lvl7pPr marL="2971800" marR="0" indent="-228600" algn="l" rtl="0" fontAlgn="base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7pPr>
                      <a:lvl8pPr marL="3429000" marR="0" indent="-228600" algn="l" rtl="0" fontAlgn="base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8pPr>
                      <a:lvl9pPr marL="3886200" marR="0" indent="-228600" algn="l" rtl="0" fontAlgn="base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600" b="1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3C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2847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85552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22167429"/>
              </p:ext>
            </p:extLst>
          </p:nvPr>
        </p:nvGraphicFramePr>
        <p:xfrm>
          <a:off x="2144486" y="656771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/>
          <p:cNvCxnSpPr>
            <a:endCxn id="25" idx="1"/>
          </p:cNvCxnSpPr>
          <p:nvPr/>
        </p:nvCxnSpPr>
        <p:spPr>
          <a:xfrm flipV="1">
            <a:off x="9296400" y="887185"/>
            <a:ext cx="2438400" cy="7511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378542" y="4991100"/>
            <a:ext cx="4604658" cy="1621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94228" y="6770914"/>
            <a:ext cx="4441372" cy="1621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11198" y="8610600"/>
            <a:ext cx="4724402" cy="1621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12496800" y="6151336"/>
            <a:ext cx="914398" cy="10876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2496800" y="7581900"/>
            <a:ext cx="11974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12" idx="1"/>
          </p:cNvCxnSpPr>
          <p:nvPr/>
        </p:nvCxnSpPr>
        <p:spPr>
          <a:xfrm>
            <a:off x="12496800" y="7924798"/>
            <a:ext cx="914398" cy="14967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734800" y="190499"/>
            <a:ext cx="3962400" cy="1393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887200" y="2247900"/>
            <a:ext cx="59436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Trung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fr-FR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9296400" y="2095500"/>
            <a:ext cx="2590800" cy="952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" y="3657602"/>
            <a:ext cx="3733800" cy="1943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 Mĩ có diện tích là 42 triệu km</a:t>
            </a:r>
            <a:r>
              <a:rPr lang="nl-NL" sz="4000" b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0629" y="8414656"/>
            <a:ext cx="3810000" cy="181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 thứ 2 trên thế giới sau Châu Á.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2035629" y="5600700"/>
            <a:ext cx="1905000" cy="11702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7" idx="0"/>
          </p:cNvCxnSpPr>
          <p:nvPr/>
        </p:nvCxnSpPr>
        <p:spPr>
          <a:xfrm flipH="1">
            <a:off x="2035629" y="6792686"/>
            <a:ext cx="1905000" cy="16219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217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5" grpId="0" animBg="1"/>
      <p:bldP spid="26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4;p36">
            <a:extLst>
              <a:ext uri="{FF2B5EF4-FFF2-40B4-BE49-F238E27FC236}">
                <a16:creationId xmlns:a16="http://schemas.microsoft.com/office/drawing/2014/main" xmlns="" id="{EA6F732C-27B5-861B-2A09-74FF2437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71700"/>
            <a:ext cx="17145000" cy="6172200"/>
          </a:xfrm>
          <a:prstGeom prst="roundRect">
            <a:avLst>
              <a:gd name="adj" fmla="val 28005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sát các ảnh trong hình 2, rồi tìm trên hình 1 các chữ a, b, c, d, </a:t>
            </a:r>
            <a:r>
              <a:rPr lang="en-US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và cho biết các ảnh đó được chụp ở Bắc Mĩ, Trung Mĩ hay Nam Mĩ</a:t>
            </a:r>
            <a:r>
              <a:rPr lang="en-US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285518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4" descr="cHAU mY">
            <a:extLst>
              <a:ext uri="{FF2B5EF4-FFF2-40B4-BE49-F238E27FC236}">
                <a16:creationId xmlns:a16="http://schemas.microsoft.com/office/drawing/2014/main" xmlns="" id="{BEC903F7-A76D-481C-BD32-69D08BAD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6172200" cy="94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08_nui_an-det">
            <a:extLst>
              <a:ext uri="{FF2B5EF4-FFF2-40B4-BE49-F238E27FC236}">
                <a16:creationId xmlns:a16="http://schemas.microsoft.com/office/drawing/2014/main" xmlns="" id="{8E27EA07-EC61-4B96-B8F0-C4F2A735F0A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4419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Picture4">
            <a:extLst>
              <a:ext uri="{FF2B5EF4-FFF2-40B4-BE49-F238E27FC236}">
                <a16:creationId xmlns:a16="http://schemas.microsoft.com/office/drawing/2014/main" xmlns="" id="{6D2019F7-CF78-4652-9691-1DAEA07046F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4419600" cy="2286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8" descr="13_Ni-a-ga-ra2">
            <a:extLst>
              <a:ext uri="{FF2B5EF4-FFF2-40B4-BE49-F238E27FC236}">
                <a16:creationId xmlns:a16="http://schemas.microsoft.com/office/drawing/2014/main" xmlns="" id="{21CA0D3F-49BB-4177-952F-24BA355B7B3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29400"/>
            <a:ext cx="4419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song 1">
            <a:extLst>
              <a:ext uri="{FF2B5EF4-FFF2-40B4-BE49-F238E27FC236}">
                <a16:creationId xmlns:a16="http://schemas.microsoft.com/office/drawing/2014/main" xmlns="" id="{61D935C0-3610-4C0F-A638-F1874C480DD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457200"/>
            <a:ext cx="4495800" cy="2400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10" descr="17_atacama3">
            <a:extLst>
              <a:ext uri="{FF2B5EF4-FFF2-40B4-BE49-F238E27FC236}">
                <a16:creationId xmlns:a16="http://schemas.microsoft.com/office/drawing/2014/main" xmlns="" id="{6AC96456-9AFD-4486-8C36-E351A171DF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0" y="3771900"/>
            <a:ext cx="4381500" cy="228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11" descr="caribe">
            <a:extLst>
              <a:ext uri="{FF2B5EF4-FFF2-40B4-BE49-F238E27FC236}">
                <a16:creationId xmlns:a16="http://schemas.microsoft.com/office/drawing/2014/main" xmlns="" id="{D362370C-1D1E-4A64-B63F-21429F819D0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6972300"/>
            <a:ext cx="4495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2">
            <a:extLst>
              <a:ext uri="{FF2B5EF4-FFF2-40B4-BE49-F238E27FC236}">
                <a16:creationId xmlns:a16="http://schemas.microsoft.com/office/drawing/2014/main" xmlns="" id="{F66CB931-F859-438D-9063-E6494C28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435" y="2890838"/>
            <a:ext cx="365760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Pê-ru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322" name="Text Box 13">
            <a:extLst>
              <a:ext uri="{FF2B5EF4-FFF2-40B4-BE49-F238E27FC236}">
                <a16:creationId xmlns:a16="http://schemas.microsoft.com/office/drawing/2014/main" xmlns="" id="{1CD4CE7C-6A20-403B-9994-E5804B52D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53" y="5715002"/>
            <a:ext cx="42291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323" name="Text Box 14">
            <a:extLst>
              <a:ext uri="{FF2B5EF4-FFF2-40B4-BE49-F238E27FC236}">
                <a16:creationId xmlns:a16="http://schemas.microsoft.com/office/drawing/2014/main" xmlns="" id="{5DFAA7E7-6398-4DFC-A588-B77C48C0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9029700"/>
            <a:ext cx="3886200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Ni-a-ga-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324" name="Text Box 15">
            <a:extLst>
              <a:ext uri="{FF2B5EF4-FFF2-40B4-BE49-F238E27FC236}">
                <a16:creationId xmlns:a16="http://schemas.microsoft.com/office/drawing/2014/main" xmlns="" id="{DFD4C59D-02B4-4BDF-9F10-75DAB72D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5672" y="2897982"/>
            <a:ext cx="410765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Sông A-ma-dôn (Bra-xin)</a:t>
            </a:r>
          </a:p>
        </p:txBody>
      </p:sp>
      <p:sp>
        <p:nvSpPr>
          <p:cNvPr id="13325" name="Text Box 16">
            <a:extLst>
              <a:ext uri="{FF2B5EF4-FFF2-40B4-BE49-F238E27FC236}">
                <a16:creationId xmlns:a16="http://schemas.microsoft.com/office/drawing/2014/main" xmlns="" id="{FF3DFF85-1C84-4CB4-A0E6-8D91D0261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6551" y="6040777"/>
            <a:ext cx="4572000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Hoang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A-ta-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(Chi-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326" name="Text Box 17">
            <a:extLst>
              <a:ext uri="{FF2B5EF4-FFF2-40B4-BE49-F238E27FC236}">
                <a16:creationId xmlns:a16="http://schemas.microsoft.com/office/drawing/2014/main" xmlns="" id="{26C7BCD9-3504-4404-B87F-2243B9E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400" y="9357905"/>
            <a:ext cx="457200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Ca-ri-bê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22" name="Line 18">
            <a:extLst>
              <a:ext uri="{FF2B5EF4-FFF2-40B4-BE49-F238E27FC236}">
                <a16:creationId xmlns:a16="http://schemas.microsoft.com/office/drawing/2014/main" xmlns="" id="{9E75ED9B-C718-452E-9167-9C5ADA355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943100"/>
            <a:ext cx="4000500" cy="502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47123" name="Line 19">
            <a:extLst>
              <a:ext uri="{FF2B5EF4-FFF2-40B4-BE49-F238E27FC236}">
                <a16:creationId xmlns:a16="http://schemas.microsoft.com/office/drawing/2014/main" xmlns="" id="{58FB6C67-3C5D-4BD8-9C67-6301C68A38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44200" y="1485900"/>
            <a:ext cx="2057400" cy="4686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47124" name="Line 20">
            <a:extLst>
              <a:ext uri="{FF2B5EF4-FFF2-40B4-BE49-F238E27FC236}">
                <a16:creationId xmlns:a16="http://schemas.microsoft.com/office/drawing/2014/main" xmlns="" id="{EDAB8CD4-B646-41B5-B70C-96A6CAFFDD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1638" y="3459959"/>
            <a:ext cx="2990850" cy="12882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47125" name="Line 21">
            <a:extLst>
              <a:ext uri="{FF2B5EF4-FFF2-40B4-BE49-F238E27FC236}">
                <a16:creationId xmlns:a16="http://schemas.microsoft.com/office/drawing/2014/main" xmlns="" id="{D87DACE4-0F50-43E4-ADC6-319A124C30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0" y="4686300"/>
            <a:ext cx="3200400" cy="2857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47126" name="Line 22">
            <a:extLst>
              <a:ext uri="{FF2B5EF4-FFF2-40B4-BE49-F238E27FC236}">
                <a16:creationId xmlns:a16="http://schemas.microsoft.com/office/drawing/2014/main" xmlns="" id="{BD24E227-CD92-4B19-9520-EF69B55848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2" y="3293272"/>
            <a:ext cx="3538538" cy="47077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47127" name="Line 23">
            <a:extLst>
              <a:ext uri="{FF2B5EF4-FFF2-40B4-BE49-F238E27FC236}">
                <a16:creationId xmlns:a16="http://schemas.microsoft.com/office/drawing/2014/main" xmlns="" id="{62E6B4D6-4623-47B3-91AB-AEE81F3E8A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39315" y="5083972"/>
            <a:ext cx="3062288" cy="31456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13333" name="Text Box 25">
            <a:extLst>
              <a:ext uri="{FF2B5EF4-FFF2-40B4-BE49-F238E27FC236}">
                <a16:creationId xmlns:a16="http://schemas.microsoft.com/office/drawing/2014/main" xmlns="" id="{A6D3BCE8-871C-46CE-B0C1-C90AEF6F2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897" y="6472951"/>
            <a:ext cx="5715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a</a:t>
            </a:r>
          </a:p>
        </p:txBody>
      </p:sp>
      <p:sp>
        <p:nvSpPr>
          <p:cNvPr id="13334" name="Text Box 26">
            <a:extLst>
              <a:ext uri="{FF2B5EF4-FFF2-40B4-BE49-F238E27FC236}">
                <a16:creationId xmlns:a16="http://schemas.microsoft.com/office/drawing/2014/main" xmlns="" id="{624068A5-42C4-4795-8FD9-FB430FA33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197" y="2815351"/>
            <a:ext cx="5715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b</a:t>
            </a:r>
          </a:p>
        </p:txBody>
      </p:sp>
      <p:sp>
        <p:nvSpPr>
          <p:cNvPr id="13335" name="Text Box 27">
            <a:extLst>
              <a:ext uri="{FF2B5EF4-FFF2-40B4-BE49-F238E27FC236}">
                <a16:creationId xmlns:a16="http://schemas.microsoft.com/office/drawing/2014/main" xmlns="" id="{4BF79380-3992-4108-8833-158B45ED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397" y="2586751"/>
            <a:ext cx="5715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VNI-Souvir" pitchFamily="2" charset="0"/>
              </a:rPr>
              <a:t>c</a:t>
            </a:r>
          </a:p>
        </p:txBody>
      </p:sp>
      <p:sp>
        <p:nvSpPr>
          <p:cNvPr id="13336" name="Text Box 28">
            <a:extLst>
              <a:ext uri="{FF2B5EF4-FFF2-40B4-BE49-F238E27FC236}">
                <a16:creationId xmlns:a16="http://schemas.microsoft.com/office/drawing/2014/main" xmlns="" id="{14806B23-7404-4FB2-ABC1-F3212758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5597" y="5718096"/>
            <a:ext cx="6858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VNI-Souvir" pitchFamily="2" charset="0"/>
              </a:rPr>
              <a:t>d</a:t>
            </a:r>
          </a:p>
        </p:txBody>
      </p:sp>
      <p:sp>
        <p:nvSpPr>
          <p:cNvPr id="13337" name="Text Box 29">
            <a:extLst>
              <a:ext uri="{FF2B5EF4-FFF2-40B4-BE49-F238E27FC236}">
                <a16:creationId xmlns:a16="http://schemas.microsoft.com/office/drawing/2014/main" xmlns="" id="{D1F066EA-2D90-4F33-95E8-3C254F1F7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897" y="6999208"/>
            <a:ext cx="6858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VNI-Souvir" pitchFamily="2" charset="0"/>
              </a:rPr>
              <a:t>e</a:t>
            </a:r>
          </a:p>
        </p:txBody>
      </p:sp>
      <p:sp>
        <p:nvSpPr>
          <p:cNvPr id="13338" name="Text Box 30">
            <a:extLst>
              <a:ext uri="{FF2B5EF4-FFF2-40B4-BE49-F238E27FC236}">
                <a16:creationId xmlns:a16="http://schemas.microsoft.com/office/drawing/2014/main" xmlns="" id="{4A48768A-9B97-43E3-B2D0-BCEDFE7D4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897" y="4301251"/>
            <a:ext cx="5715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VNI-Souvir" pitchFamily="2" charset="0"/>
              </a:rPr>
              <a:t>g</a:t>
            </a:r>
          </a:p>
        </p:txBody>
      </p:sp>
      <p:sp>
        <p:nvSpPr>
          <p:cNvPr id="13339" name="Text Box 91">
            <a:extLst>
              <a:ext uri="{FF2B5EF4-FFF2-40B4-BE49-F238E27FC236}">
                <a16:creationId xmlns:a16="http://schemas.microsoft.com/office/drawing/2014/main" xmlns="" id="{8F144DF8-F41F-4DAF-A5EF-EC84ECB43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9593387"/>
            <a:ext cx="66294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057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50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5078545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2" grpId="0" animBg="1"/>
      <p:bldP spid="47123" grpId="0" animBg="1"/>
      <p:bldP spid="47124" grpId="0" animBg="1"/>
      <p:bldP spid="47125" grpId="0" animBg="1"/>
      <p:bldP spid="47126" grpId="0" animBg="1"/>
      <p:bldP spid="471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3"/>
            <a:ext cx="9296400" cy="1028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1772"/>
            <a:ext cx="8991600" cy="1026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9517559"/>
            <a:ext cx="6593472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Ni-a-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6758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0"/>
            <a:ext cx="904920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66599" y="9450875"/>
            <a:ext cx="3459601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Ca-ri-bê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214"/>
            <a:ext cx="9372600" cy="1031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27214"/>
            <a:ext cx="8915399" cy="1031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F875F3-B3DA-811E-FEFB-21B04E495318}"/>
              </a:ext>
            </a:extLst>
          </p:cNvPr>
          <p:cNvSpPr txBox="1"/>
          <p:nvPr/>
        </p:nvSpPr>
        <p:spPr>
          <a:xfrm>
            <a:off x="6492197" y="9479401"/>
            <a:ext cx="5760808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Hoang mạc A-ta-ca-ma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77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66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88409">
            <a:off x="14808813" y="8820524"/>
            <a:ext cx="3406834" cy="1003467"/>
          </a:xfrm>
          <a:prstGeom prst="rect">
            <a:avLst/>
          </a:prstGeom>
        </p:spPr>
      </p:pic>
      <p:pic>
        <p:nvPicPr>
          <p:cNvPr id="3" name="y2meta.com - Trái Đất Này Là Của Chúng Mình- Múa mầm non - Giáo dục Tân Thời Đại(360p)_Trim">
            <a:hlinkClick r:id="" action="ppaction://media"/>
            <a:extLst>
              <a:ext uri="{FF2B5EF4-FFF2-40B4-BE49-F238E27FC236}">
                <a16:creationId xmlns:a16="http://schemas.microsoft.com/office/drawing/2014/main" xmlns="" id="{FC8E5C33-9186-301D-8C32-96EEDD1C9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495300"/>
            <a:ext cx="17221200" cy="9296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74015F-91C7-FC4F-535F-A0204D7A2C86}"/>
              </a:ext>
            </a:extLst>
          </p:cNvPr>
          <p:cNvSpPr txBox="1"/>
          <p:nvPr/>
        </p:nvSpPr>
        <p:spPr>
          <a:xfrm>
            <a:off x="9357359" y="9640669"/>
            <a:ext cx="475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+mj-lt"/>
              </a:rPr>
              <a:t>Hoang mạc A-ta-ca-ma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E6E77-1168-0274-121C-9634F903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50F6BA-49F3-4EDA-623B-3BB52B3DD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95B921-3AB3-4396-9EE3-7867B737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00"/>
            <a:ext cx="9144000" cy="1031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D60E2B-D57C-D75F-C9A8-A3A89C58D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-25400"/>
            <a:ext cx="9144000" cy="1031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FFFCCF-6F0B-CF97-4639-55482C8DD010}"/>
              </a:ext>
            </a:extLst>
          </p:cNvPr>
          <p:cNvSpPr txBox="1"/>
          <p:nvPr/>
        </p:nvSpPr>
        <p:spPr>
          <a:xfrm>
            <a:off x="5877529" y="9507073"/>
            <a:ext cx="7946663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Đồng bằng Trung Tâm (Hoa Kì)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36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8E908-25C9-3DC5-9D6B-4A64AF25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6B91E5-CFBF-727D-B789-73A66EE4C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421164-79FE-E0F4-C810-503BDC9E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"/>
            <a:ext cx="9144000" cy="1027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144AA1-3307-1762-B51E-D966E71BC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9144000" cy="10272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8ACD2B-B269-3A1E-F338-E31DA18E8468}"/>
              </a:ext>
            </a:extLst>
          </p:cNvPr>
          <p:cNvSpPr txBox="1"/>
          <p:nvPr/>
        </p:nvSpPr>
        <p:spPr>
          <a:xfrm>
            <a:off x="7718480" y="9489208"/>
            <a:ext cx="3115853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Núi An - đét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1813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9D137-D337-C0A1-FA7E-58477C66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E50D50-2528-825C-05DD-5F406FA65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7CECF7-AB37-6867-77C4-EA77D91AF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6"/>
            <a:ext cx="8839200" cy="1029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3778E0-1A0F-0F15-81B7-7C99E600D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-9526"/>
            <a:ext cx="9448800" cy="1029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2FB66C-B609-B290-A302-EBE88019A988}"/>
              </a:ext>
            </a:extLst>
          </p:cNvPr>
          <p:cNvSpPr txBox="1"/>
          <p:nvPr/>
        </p:nvSpPr>
        <p:spPr>
          <a:xfrm>
            <a:off x="6873309" y="9478965"/>
            <a:ext cx="3931782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Sông A-ma-dôn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9797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cHAU mY">
            <a:extLst>
              <a:ext uri="{FF2B5EF4-FFF2-40B4-BE49-F238E27FC236}">
                <a16:creationId xmlns:a16="http://schemas.microsoft.com/office/drawing/2014/main" xmlns="" id="{97D35191-DE58-4B4E-BBEA-BDC6EBA1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18288000" cy="102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13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4;p36">
            <a:extLst>
              <a:ext uri="{FF2B5EF4-FFF2-40B4-BE49-F238E27FC236}">
                <a16:creationId xmlns:a16="http://schemas.microsoft.com/office/drawing/2014/main" xmlns="" id="{AAE03C67-231D-4100-B229-CEA69AC8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3900"/>
            <a:ext cx="11201400" cy="8991600"/>
          </a:xfrm>
          <a:prstGeom prst="roundRect">
            <a:avLst>
              <a:gd name="adj" fmla="val 28005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buNone/>
            </a:pP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: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fr-FR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7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fr-FR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fr-FR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fr-FR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6" descr="cHAU mY">
            <a:extLst>
              <a:ext uri="{FF2B5EF4-FFF2-40B4-BE49-F238E27FC236}">
                <a16:creationId xmlns:a16="http://schemas.microsoft.com/office/drawing/2014/main" xmlns="" id="{97D35191-DE58-4B4E-BBEA-BDC6EBA1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799" y="10391"/>
            <a:ext cx="6951267" cy="102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372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cHAU mY">
            <a:extLst>
              <a:ext uri="{FF2B5EF4-FFF2-40B4-BE49-F238E27FC236}">
                <a16:creationId xmlns:a16="http://schemas.microsoft.com/office/drawing/2014/main" xmlns="" id="{97D35191-DE58-4B4E-BBEA-BDC6EBA1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18288000" cy="102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61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5_ChauM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3886" y="0"/>
            <a:ext cx="15697200" cy="10287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D5FCA2"/>
              </a:gs>
              <a:gs pos="100000">
                <a:schemeClr val="bg1"/>
              </a:gs>
            </a:gsLst>
            <a:lin ang="18900000" scaled="1"/>
          </a:gradFill>
        </p:spPr>
      </p:pic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-457200"/>
            <a:ext cx="9988062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55859" bIns="155859"/>
          <a:lstStyle/>
          <a:p>
            <a:pPr marL="584473" indent="-584473">
              <a:spcBef>
                <a:spcPct val="20000"/>
              </a:spcBef>
            </a:pPr>
            <a:endParaRPr lang="en-US" altLang="en-US" sz="4100" dirty="0">
              <a:solidFill>
                <a:srgbClr val="FFFF00"/>
              </a:solidFill>
            </a:endParaRPr>
          </a:p>
        </p:txBody>
      </p:sp>
      <p:sp>
        <p:nvSpPr>
          <p:cNvPr id="62481" name="Oval 17"/>
          <p:cNvSpPr>
            <a:spLocks noChangeArrowheads="1"/>
          </p:cNvSpPr>
          <p:nvPr/>
        </p:nvSpPr>
        <p:spPr bwMode="auto">
          <a:xfrm>
            <a:off x="10820400" y="5786438"/>
            <a:ext cx="2590800" cy="1185862"/>
          </a:xfrm>
          <a:prstGeom prst="ellipse">
            <a:avLst/>
          </a:prstGeom>
          <a:noFill/>
          <a:ln w="3175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55859" tIns="77930" rIns="155859" bIns="233789" anchor="ctr"/>
          <a:lstStyle/>
          <a:p>
            <a:pPr algn="ctr" eaLnBrk="1" hangingPunct="1"/>
            <a:endParaRPr lang="vi-VN" altLang="en-US" b="1"/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7431594" y="3050720"/>
            <a:ext cx="1266092" cy="865414"/>
          </a:xfrm>
          <a:prstGeom prst="ellipse">
            <a:avLst/>
          </a:prstGeom>
          <a:noFill/>
          <a:ln w="3175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55859" tIns="77930" rIns="155859" bIns="233789" anchor="ctr"/>
          <a:lstStyle/>
          <a:p>
            <a:pPr algn="ctr" eaLnBrk="1" hangingPunct="1"/>
            <a:endParaRPr lang="vi-VN" altLang="en-US" b="1"/>
          </a:p>
        </p:txBody>
      </p:sp>
      <p:sp>
        <p:nvSpPr>
          <p:cNvPr id="62485" name="Freeform 21"/>
          <p:cNvSpPr>
            <a:spLocks/>
          </p:cNvSpPr>
          <p:nvPr/>
        </p:nvSpPr>
        <p:spPr bwMode="auto">
          <a:xfrm>
            <a:off x="12954000" y="6379369"/>
            <a:ext cx="2394439" cy="1721314"/>
          </a:xfrm>
          <a:custGeom>
            <a:avLst/>
            <a:gdLst>
              <a:gd name="T0" fmla="*/ 2147483647 w 753"/>
              <a:gd name="T1" fmla="*/ 0 h 704"/>
              <a:gd name="T2" fmla="*/ 2147483647 w 753"/>
              <a:gd name="T3" fmla="*/ 2147483647 h 704"/>
              <a:gd name="T4" fmla="*/ 2147483647 w 753"/>
              <a:gd name="T5" fmla="*/ 2147483647 h 704"/>
              <a:gd name="T6" fmla="*/ 2147483647 w 753"/>
              <a:gd name="T7" fmla="*/ 2147483647 h 704"/>
              <a:gd name="T8" fmla="*/ 2147483647 w 753"/>
              <a:gd name="T9" fmla="*/ 2147483647 h 704"/>
              <a:gd name="T10" fmla="*/ 2147483647 w 753"/>
              <a:gd name="T11" fmla="*/ 2147483647 h 704"/>
              <a:gd name="T12" fmla="*/ 2147483647 w 753"/>
              <a:gd name="T13" fmla="*/ 2147483647 h 704"/>
              <a:gd name="T14" fmla="*/ 2147483647 w 753"/>
              <a:gd name="T15" fmla="*/ 2147483647 h 704"/>
              <a:gd name="T16" fmla="*/ 2147483647 w 753"/>
              <a:gd name="T17" fmla="*/ 2147483647 h 704"/>
              <a:gd name="T18" fmla="*/ 2147483647 w 753"/>
              <a:gd name="T19" fmla="*/ 2147483647 h 704"/>
              <a:gd name="T20" fmla="*/ 2147483647 w 753"/>
              <a:gd name="T21" fmla="*/ 2147483647 h 704"/>
              <a:gd name="T22" fmla="*/ 2147483647 w 753"/>
              <a:gd name="T23" fmla="*/ 2147483647 h 704"/>
              <a:gd name="T24" fmla="*/ 2147483647 w 753"/>
              <a:gd name="T25" fmla="*/ 2147483647 h 704"/>
              <a:gd name="T26" fmla="*/ 2147483647 w 753"/>
              <a:gd name="T27" fmla="*/ 2147483647 h 704"/>
              <a:gd name="T28" fmla="*/ 2147483647 w 753"/>
              <a:gd name="T29" fmla="*/ 2147483647 h 704"/>
              <a:gd name="T30" fmla="*/ 0 w 753"/>
              <a:gd name="T31" fmla="*/ 2147483647 h 704"/>
              <a:gd name="T32" fmla="*/ 2147483647 w 753"/>
              <a:gd name="T33" fmla="*/ 2147483647 h 704"/>
              <a:gd name="T34" fmla="*/ 2147483647 w 753"/>
              <a:gd name="T35" fmla="*/ 2147483647 h 704"/>
              <a:gd name="T36" fmla="*/ 2147483647 w 753"/>
              <a:gd name="T37" fmla="*/ 2147483647 h 704"/>
              <a:gd name="T38" fmla="*/ 2147483647 w 753"/>
              <a:gd name="T39" fmla="*/ 2147483647 h 704"/>
              <a:gd name="T40" fmla="*/ 2147483647 w 753"/>
              <a:gd name="T41" fmla="*/ 2147483647 h 704"/>
              <a:gd name="T42" fmla="*/ 2147483647 w 753"/>
              <a:gd name="T43" fmla="*/ 2147483647 h 704"/>
              <a:gd name="T44" fmla="*/ 2147483647 w 753"/>
              <a:gd name="T45" fmla="*/ 2147483647 h 704"/>
              <a:gd name="T46" fmla="*/ 2147483647 w 753"/>
              <a:gd name="T47" fmla="*/ 2147483647 h 704"/>
              <a:gd name="T48" fmla="*/ 2147483647 w 753"/>
              <a:gd name="T49" fmla="*/ 2147483647 h 704"/>
              <a:gd name="T50" fmla="*/ 2147483647 w 753"/>
              <a:gd name="T51" fmla="*/ 2147483647 h 704"/>
              <a:gd name="T52" fmla="*/ 2147483647 w 753"/>
              <a:gd name="T53" fmla="*/ 2147483647 h 704"/>
              <a:gd name="T54" fmla="*/ 2147483647 w 753"/>
              <a:gd name="T55" fmla="*/ 2147483647 h 704"/>
              <a:gd name="T56" fmla="*/ 2147483647 w 753"/>
              <a:gd name="T57" fmla="*/ 2147483647 h 704"/>
              <a:gd name="T58" fmla="*/ 2147483647 w 753"/>
              <a:gd name="T59" fmla="*/ 2147483647 h 704"/>
              <a:gd name="T60" fmla="*/ 2147483647 w 753"/>
              <a:gd name="T61" fmla="*/ 2147483647 h 704"/>
              <a:gd name="T62" fmla="*/ 2147483647 w 753"/>
              <a:gd name="T63" fmla="*/ 2147483647 h 704"/>
              <a:gd name="T64" fmla="*/ 2147483647 w 753"/>
              <a:gd name="T65" fmla="*/ 2147483647 h 704"/>
              <a:gd name="T66" fmla="*/ 2147483647 w 753"/>
              <a:gd name="T67" fmla="*/ 2147483647 h 704"/>
              <a:gd name="T68" fmla="*/ 2147483647 w 753"/>
              <a:gd name="T69" fmla="*/ 2147483647 h 704"/>
              <a:gd name="T70" fmla="*/ 2147483647 w 753"/>
              <a:gd name="T71" fmla="*/ 2147483647 h 704"/>
              <a:gd name="T72" fmla="*/ 2147483647 w 753"/>
              <a:gd name="T73" fmla="*/ 2147483647 h 704"/>
              <a:gd name="T74" fmla="*/ 2147483647 w 753"/>
              <a:gd name="T75" fmla="*/ 2147483647 h 704"/>
              <a:gd name="T76" fmla="*/ 2147483647 w 753"/>
              <a:gd name="T77" fmla="*/ 0 h 70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53"/>
              <a:gd name="T118" fmla="*/ 0 h 704"/>
              <a:gd name="T119" fmla="*/ 753 w 753"/>
              <a:gd name="T120" fmla="*/ 704 h 70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53" h="704">
                <a:moveTo>
                  <a:pt x="676" y="0"/>
                </a:moveTo>
                <a:cubicBezTo>
                  <a:pt x="628" y="7"/>
                  <a:pt x="583" y="24"/>
                  <a:pt x="536" y="36"/>
                </a:cubicBezTo>
                <a:cubicBezTo>
                  <a:pt x="522" y="45"/>
                  <a:pt x="512" y="48"/>
                  <a:pt x="496" y="52"/>
                </a:cubicBezTo>
                <a:cubicBezTo>
                  <a:pt x="459" y="77"/>
                  <a:pt x="516" y="41"/>
                  <a:pt x="464" y="64"/>
                </a:cubicBezTo>
                <a:cubicBezTo>
                  <a:pt x="421" y="83"/>
                  <a:pt x="472" y="68"/>
                  <a:pt x="436" y="88"/>
                </a:cubicBezTo>
                <a:cubicBezTo>
                  <a:pt x="414" y="100"/>
                  <a:pt x="384" y="108"/>
                  <a:pt x="360" y="116"/>
                </a:cubicBezTo>
                <a:cubicBezTo>
                  <a:pt x="345" y="121"/>
                  <a:pt x="331" y="124"/>
                  <a:pt x="316" y="128"/>
                </a:cubicBezTo>
                <a:cubicBezTo>
                  <a:pt x="308" y="130"/>
                  <a:pt x="300" y="133"/>
                  <a:pt x="292" y="136"/>
                </a:cubicBezTo>
                <a:cubicBezTo>
                  <a:pt x="288" y="137"/>
                  <a:pt x="280" y="140"/>
                  <a:pt x="280" y="140"/>
                </a:cubicBezTo>
                <a:cubicBezTo>
                  <a:pt x="253" y="193"/>
                  <a:pt x="290" y="126"/>
                  <a:pt x="260" y="164"/>
                </a:cubicBezTo>
                <a:cubicBezTo>
                  <a:pt x="243" y="185"/>
                  <a:pt x="225" y="215"/>
                  <a:pt x="200" y="232"/>
                </a:cubicBezTo>
                <a:cubicBezTo>
                  <a:pt x="174" y="249"/>
                  <a:pt x="150" y="271"/>
                  <a:pt x="132" y="296"/>
                </a:cubicBezTo>
                <a:cubicBezTo>
                  <a:pt x="122" y="325"/>
                  <a:pt x="110" y="335"/>
                  <a:pt x="84" y="348"/>
                </a:cubicBezTo>
                <a:cubicBezTo>
                  <a:pt x="79" y="356"/>
                  <a:pt x="69" y="360"/>
                  <a:pt x="64" y="368"/>
                </a:cubicBezTo>
                <a:cubicBezTo>
                  <a:pt x="48" y="398"/>
                  <a:pt x="59" y="406"/>
                  <a:pt x="32" y="424"/>
                </a:cubicBezTo>
                <a:cubicBezTo>
                  <a:pt x="29" y="469"/>
                  <a:pt x="23" y="490"/>
                  <a:pt x="0" y="524"/>
                </a:cubicBezTo>
                <a:cubicBezTo>
                  <a:pt x="7" y="553"/>
                  <a:pt x="11" y="587"/>
                  <a:pt x="28" y="612"/>
                </a:cubicBezTo>
                <a:cubicBezTo>
                  <a:pt x="36" y="644"/>
                  <a:pt x="52" y="661"/>
                  <a:pt x="84" y="672"/>
                </a:cubicBezTo>
                <a:cubicBezTo>
                  <a:pt x="95" y="688"/>
                  <a:pt x="113" y="698"/>
                  <a:pt x="132" y="704"/>
                </a:cubicBezTo>
                <a:cubicBezTo>
                  <a:pt x="148" y="701"/>
                  <a:pt x="165" y="701"/>
                  <a:pt x="180" y="696"/>
                </a:cubicBezTo>
                <a:cubicBezTo>
                  <a:pt x="188" y="693"/>
                  <a:pt x="204" y="688"/>
                  <a:pt x="204" y="688"/>
                </a:cubicBezTo>
                <a:cubicBezTo>
                  <a:pt x="205" y="681"/>
                  <a:pt x="203" y="672"/>
                  <a:pt x="208" y="668"/>
                </a:cubicBezTo>
                <a:cubicBezTo>
                  <a:pt x="212" y="665"/>
                  <a:pt x="215" y="675"/>
                  <a:pt x="220" y="676"/>
                </a:cubicBezTo>
                <a:cubicBezTo>
                  <a:pt x="234" y="678"/>
                  <a:pt x="242" y="657"/>
                  <a:pt x="256" y="656"/>
                </a:cubicBezTo>
                <a:cubicBezTo>
                  <a:pt x="272" y="655"/>
                  <a:pt x="288" y="653"/>
                  <a:pt x="304" y="652"/>
                </a:cubicBezTo>
                <a:cubicBezTo>
                  <a:pt x="320" y="642"/>
                  <a:pt x="335" y="632"/>
                  <a:pt x="352" y="624"/>
                </a:cubicBezTo>
                <a:cubicBezTo>
                  <a:pt x="360" y="621"/>
                  <a:pt x="368" y="619"/>
                  <a:pt x="376" y="616"/>
                </a:cubicBezTo>
                <a:cubicBezTo>
                  <a:pt x="380" y="615"/>
                  <a:pt x="388" y="612"/>
                  <a:pt x="388" y="612"/>
                </a:cubicBezTo>
                <a:cubicBezTo>
                  <a:pt x="403" y="597"/>
                  <a:pt x="408" y="577"/>
                  <a:pt x="424" y="564"/>
                </a:cubicBezTo>
                <a:cubicBezTo>
                  <a:pt x="445" y="547"/>
                  <a:pt x="471" y="550"/>
                  <a:pt x="492" y="536"/>
                </a:cubicBezTo>
                <a:cubicBezTo>
                  <a:pt x="522" y="516"/>
                  <a:pt x="507" y="522"/>
                  <a:pt x="536" y="516"/>
                </a:cubicBezTo>
                <a:cubicBezTo>
                  <a:pt x="578" y="495"/>
                  <a:pt x="564" y="492"/>
                  <a:pt x="580" y="456"/>
                </a:cubicBezTo>
                <a:cubicBezTo>
                  <a:pt x="584" y="447"/>
                  <a:pt x="596" y="432"/>
                  <a:pt x="596" y="432"/>
                </a:cubicBezTo>
                <a:cubicBezTo>
                  <a:pt x="604" y="400"/>
                  <a:pt x="617" y="381"/>
                  <a:pt x="636" y="356"/>
                </a:cubicBezTo>
                <a:cubicBezTo>
                  <a:pt x="641" y="337"/>
                  <a:pt x="653" y="326"/>
                  <a:pt x="660" y="308"/>
                </a:cubicBezTo>
                <a:cubicBezTo>
                  <a:pt x="680" y="259"/>
                  <a:pt x="657" y="306"/>
                  <a:pt x="676" y="268"/>
                </a:cubicBezTo>
                <a:cubicBezTo>
                  <a:pt x="683" y="234"/>
                  <a:pt x="681" y="198"/>
                  <a:pt x="688" y="164"/>
                </a:cubicBezTo>
                <a:cubicBezTo>
                  <a:pt x="689" y="127"/>
                  <a:pt x="664" y="48"/>
                  <a:pt x="712" y="36"/>
                </a:cubicBezTo>
                <a:cubicBezTo>
                  <a:pt x="747" y="1"/>
                  <a:pt x="753" y="5"/>
                  <a:pt x="676" y="0"/>
                </a:cubicBez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  <p:sp>
        <p:nvSpPr>
          <p:cNvPr id="62486" name="Freeform 22"/>
          <p:cNvSpPr>
            <a:spLocks/>
          </p:cNvSpPr>
          <p:nvPr/>
        </p:nvSpPr>
        <p:spPr bwMode="auto">
          <a:xfrm rot="1042166">
            <a:off x="10647217" y="5040236"/>
            <a:ext cx="2068361" cy="1492403"/>
          </a:xfrm>
          <a:custGeom>
            <a:avLst/>
            <a:gdLst>
              <a:gd name="T0" fmla="*/ 2147483647 w 449"/>
              <a:gd name="T1" fmla="*/ 0 h 608"/>
              <a:gd name="T2" fmla="*/ 2147483647 w 449"/>
              <a:gd name="T3" fmla="*/ 2147483647 h 608"/>
              <a:gd name="T4" fmla="*/ 2147483647 w 449"/>
              <a:gd name="T5" fmla="*/ 2147483647 h 608"/>
              <a:gd name="T6" fmla="*/ 2147483647 w 449"/>
              <a:gd name="T7" fmla="*/ 2147483647 h 608"/>
              <a:gd name="T8" fmla="*/ 2147483647 w 449"/>
              <a:gd name="T9" fmla="*/ 2147483647 h 608"/>
              <a:gd name="T10" fmla="*/ 2147483647 w 449"/>
              <a:gd name="T11" fmla="*/ 2147483647 h 608"/>
              <a:gd name="T12" fmla="*/ 2147483647 w 449"/>
              <a:gd name="T13" fmla="*/ 2147483647 h 608"/>
              <a:gd name="T14" fmla="*/ 2147483647 w 449"/>
              <a:gd name="T15" fmla="*/ 2147483647 h 608"/>
              <a:gd name="T16" fmla="*/ 2147483647 w 449"/>
              <a:gd name="T17" fmla="*/ 2147483647 h 608"/>
              <a:gd name="T18" fmla="*/ 2147483647 w 449"/>
              <a:gd name="T19" fmla="*/ 2147483647 h 608"/>
              <a:gd name="T20" fmla="*/ 2147483647 w 449"/>
              <a:gd name="T21" fmla="*/ 2147483647 h 608"/>
              <a:gd name="T22" fmla="*/ 2147483647 w 449"/>
              <a:gd name="T23" fmla="*/ 2147483647 h 608"/>
              <a:gd name="T24" fmla="*/ 2147483647 w 449"/>
              <a:gd name="T25" fmla="*/ 2147483647 h 608"/>
              <a:gd name="T26" fmla="*/ 2147483647 w 449"/>
              <a:gd name="T27" fmla="*/ 2147483647 h 608"/>
              <a:gd name="T28" fmla="*/ 2147483647 w 449"/>
              <a:gd name="T29" fmla="*/ 2147483647 h 608"/>
              <a:gd name="T30" fmla="*/ 2147483647 w 449"/>
              <a:gd name="T31" fmla="*/ 2147483647 h 608"/>
              <a:gd name="T32" fmla="*/ 2147483647 w 449"/>
              <a:gd name="T33" fmla="*/ 2147483647 h 608"/>
              <a:gd name="T34" fmla="*/ 2147483647 w 449"/>
              <a:gd name="T35" fmla="*/ 2147483647 h 608"/>
              <a:gd name="T36" fmla="*/ 2147483647 w 449"/>
              <a:gd name="T37" fmla="*/ 2147483647 h 608"/>
              <a:gd name="T38" fmla="*/ 2147483647 w 449"/>
              <a:gd name="T39" fmla="*/ 2147483647 h 608"/>
              <a:gd name="T40" fmla="*/ 2147483647 w 449"/>
              <a:gd name="T41" fmla="*/ 2147483647 h 608"/>
              <a:gd name="T42" fmla="*/ 2147483647 w 449"/>
              <a:gd name="T43" fmla="*/ 2147483647 h 608"/>
              <a:gd name="T44" fmla="*/ 2147483647 w 449"/>
              <a:gd name="T45" fmla="*/ 2147483647 h 608"/>
              <a:gd name="T46" fmla="*/ 2147483647 w 449"/>
              <a:gd name="T47" fmla="*/ 2147483647 h 608"/>
              <a:gd name="T48" fmla="*/ 2147483647 w 449"/>
              <a:gd name="T49" fmla="*/ 2147483647 h 608"/>
              <a:gd name="T50" fmla="*/ 2147483647 w 449"/>
              <a:gd name="T51" fmla="*/ 2147483647 h 608"/>
              <a:gd name="T52" fmla="*/ 2147483647 w 449"/>
              <a:gd name="T53" fmla="*/ 2147483647 h 608"/>
              <a:gd name="T54" fmla="*/ 2147483647 w 449"/>
              <a:gd name="T55" fmla="*/ 2147483647 h 608"/>
              <a:gd name="T56" fmla="*/ 2147483647 w 449"/>
              <a:gd name="T57" fmla="*/ 2147483647 h 608"/>
              <a:gd name="T58" fmla="*/ 2147483647 w 449"/>
              <a:gd name="T59" fmla="*/ 2147483647 h 6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49"/>
              <a:gd name="T91" fmla="*/ 0 h 608"/>
              <a:gd name="T92" fmla="*/ 449 w 449"/>
              <a:gd name="T93" fmla="*/ 608 h 6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49" h="608">
                <a:moveTo>
                  <a:pt x="449" y="0"/>
                </a:moveTo>
                <a:cubicBezTo>
                  <a:pt x="428" y="7"/>
                  <a:pt x="412" y="22"/>
                  <a:pt x="393" y="32"/>
                </a:cubicBezTo>
                <a:cubicBezTo>
                  <a:pt x="382" y="38"/>
                  <a:pt x="361" y="52"/>
                  <a:pt x="361" y="52"/>
                </a:cubicBezTo>
                <a:cubicBezTo>
                  <a:pt x="325" y="100"/>
                  <a:pt x="285" y="141"/>
                  <a:pt x="225" y="156"/>
                </a:cubicBezTo>
                <a:cubicBezTo>
                  <a:pt x="211" y="166"/>
                  <a:pt x="202" y="183"/>
                  <a:pt x="189" y="192"/>
                </a:cubicBezTo>
                <a:cubicBezTo>
                  <a:pt x="178" y="199"/>
                  <a:pt x="164" y="201"/>
                  <a:pt x="153" y="208"/>
                </a:cubicBezTo>
                <a:cubicBezTo>
                  <a:pt x="147" y="226"/>
                  <a:pt x="128" y="238"/>
                  <a:pt x="113" y="248"/>
                </a:cubicBezTo>
                <a:cubicBezTo>
                  <a:pt x="100" y="267"/>
                  <a:pt x="95" y="280"/>
                  <a:pt x="77" y="292"/>
                </a:cubicBezTo>
                <a:cubicBezTo>
                  <a:pt x="68" y="306"/>
                  <a:pt x="65" y="316"/>
                  <a:pt x="53" y="328"/>
                </a:cubicBezTo>
                <a:cubicBezTo>
                  <a:pt x="44" y="356"/>
                  <a:pt x="39" y="374"/>
                  <a:pt x="17" y="396"/>
                </a:cubicBezTo>
                <a:cubicBezTo>
                  <a:pt x="3" y="439"/>
                  <a:pt x="0" y="490"/>
                  <a:pt x="25" y="528"/>
                </a:cubicBezTo>
                <a:cubicBezTo>
                  <a:pt x="32" y="562"/>
                  <a:pt x="41" y="556"/>
                  <a:pt x="77" y="560"/>
                </a:cubicBezTo>
                <a:cubicBezTo>
                  <a:pt x="81" y="564"/>
                  <a:pt x="86" y="567"/>
                  <a:pt x="89" y="572"/>
                </a:cubicBezTo>
                <a:cubicBezTo>
                  <a:pt x="91" y="576"/>
                  <a:pt x="90" y="581"/>
                  <a:pt x="93" y="584"/>
                </a:cubicBezTo>
                <a:cubicBezTo>
                  <a:pt x="100" y="591"/>
                  <a:pt x="109" y="595"/>
                  <a:pt x="117" y="600"/>
                </a:cubicBezTo>
                <a:cubicBezTo>
                  <a:pt x="121" y="603"/>
                  <a:pt x="129" y="608"/>
                  <a:pt x="129" y="608"/>
                </a:cubicBezTo>
                <a:cubicBezTo>
                  <a:pt x="141" y="596"/>
                  <a:pt x="144" y="586"/>
                  <a:pt x="153" y="572"/>
                </a:cubicBezTo>
                <a:cubicBezTo>
                  <a:pt x="158" y="545"/>
                  <a:pt x="171" y="533"/>
                  <a:pt x="193" y="516"/>
                </a:cubicBezTo>
                <a:cubicBezTo>
                  <a:pt x="201" y="510"/>
                  <a:pt x="217" y="500"/>
                  <a:pt x="217" y="500"/>
                </a:cubicBezTo>
                <a:cubicBezTo>
                  <a:pt x="227" y="485"/>
                  <a:pt x="240" y="477"/>
                  <a:pt x="253" y="464"/>
                </a:cubicBezTo>
                <a:cubicBezTo>
                  <a:pt x="264" y="432"/>
                  <a:pt x="256" y="407"/>
                  <a:pt x="265" y="372"/>
                </a:cubicBezTo>
                <a:cubicBezTo>
                  <a:pt x="267" y="365"/>
                  <a:pt x="276" y="362"/>
                  <a:pt x="281" y="356"/>
                </a:cubicBezTo>
                <a:cubicBezTo>
                  <a:pt x="304" y="327"/>
                  <a:pt x="286" y="336"/>
                  <a:pt x="309" y="328"/>
                </a:cubicBezTo>
                <a:cubicBezTo>
                  <a:pt x="322" y="315"/>
                  <a:pt x="332" y="310"/>
                  <a:pt x="349" y="304"/>
                </a:cubicBezTo>
                <a:cubicBezTo>
                  <a:pt x="362" y="284"/>
                  <a:pt x="382" y="270"/>
                  <a:pt x="393" y="248"/>
                </a:cubicBezTo>
                <a:cubicBezTo>
                  <a:pt x="401" y="231"/>
                  <a:pt x="411" y="195"/>
                  <a:pt x="417" y="176"/>
                </a:cubicBezTo>
                <a:cubicBezTo>
                  <a:pt x="421" y="164"/>
                  <a:pt x="429" y="152"/>
                  <a:pt x="433" y="140"/>
                </a:cubicBezTo>
                <a:cubicBezTo>
                  <a:pt x="436" y="132"/>
                  <a:pt x="441" y="116"/>
                  <a:pt x="441" y="116"/>
                </a:cubicBezTo>
                <a:cubicBezTo>
                  <a:pt x="438" y="76"/>
                  <a:pt x="435" y="71"/>
                  <a:pt x="425" y="40"/>
                </a:cubicBezTo>
                <a:cubicBezTo>
                  <a:pt x="426" y="36"/>
                  <a:pt x="429" y="28"/>
                  <a:pt x="429" y="28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  <p:sp>
        <p:nvSpPr>
          <p:cNvPr id="62487" name="Freeform 23"/>
          <p:cNvSpPr>
            <a:spLocks/>
          </p:cNvSpPr>
          <p:nvPr/>
        </p:nvSpPr>
        <p:spPr bwMode="auto">
          <a:xfrm rot="20901089">
            <a:off x="4599073" y="932429"/>
            <a:ext cx="1318846" cy="4176713"/>
          </a:xfrm>
          <a:custGeom>
            <a:avLst/>
            <a:gdLst>
              <a:gd name="T0" fmla="*/ 2147483647 w 450"/>
              <a:gd name="T1" fmla="*/ 2147483647 h 1754"/>
              <a:gd name="T2" fmla="*/ 2147483647 w 450"/>
              <a:gd name="T3" fmla="*/ 2147483647 h 1754"/>
              <a:gd name="T4" fmla="*/ 2147483647 w 450"/>
              <a:gd name="T5" fmla="*/ 2147483647 h 1754"/>
              <a:gd name="T6" fmla="*/ 2147483647 w 450"/>
              <a:gd name="T7" fmla="*/ 2147483647 h 1754"/>
              <a:gd name="T8" fmla="*/ 2147483647 w 450"/>
              <a:gd name="T9" fmla="*/ 2147483647 h 1754"/>
              <a:gd name="T10" fmla="*/ 2147483647 w 450"/>
              <a:gd name="T11" fmla="*/ 2147483647 h 1754"/>
              <a:gd name="T12" fmla="*/ 2147483647 w 450"/>
              <a:gd name="T13" fmla="*/ 2147483647 h 1754"/>
              <a:gd name="T14" fmla="*/ 2147483647 w 450"/>
              <a:gd name="T15" fmla="*/ 2147483647 h 1754"/>
              <a:gd name="T16" fmla="*/ 2147483647 w 450"/>
              <a:gd name="T17" fmla="*/ 2147483647 h 1754"/>
              <a:gd name="T18" fmla="*/ 2147483647 w 450"/>
              <a:gd name="T19" fmla="*/ 2147483647 h 1754"/>
              <a:gd name="T20" fmla="*/ 2147483647 w 450"/>
              <a:gd name="T21" fmla="*/ 2147483647 h 1754"/>
              <a:gd name="T22" fmla="*/ 2147483647 w 450"/>
              <a:gd name="T23" fmla="*/ 2147483647 h 1754"/>
              <a:gd name="T24" fmla="*/ 2147483647 w 450"/>
              <a:gd name="T25" fmla="*/ 2147483647 h 1754"/>
              <a:gd name="T26" fmla="*/ 2147483647 w 450"/>
              <a:gd name="T27" fmla="*/ 2147483647 h 1754"/>
              <a:gd name="T28" fmla="*/ 2147483647 w 450"/>
              <a:gd name="T29" fmla="*/ 2147483647 h 1754"/>
              <a:gd name="T30" fmla="*/ 2147483647 w 450"/>
              <a:gd name="T31" fmla="*/ 2147483647 h 1754"/>
              <a:gd name="T32" fmla="*/ 0 w 450"/>
              <a:gd name="T33" fmla="*/ 2147483647 h 1754"/>
              <a:gd name="T34" fmla="*/ 2147483647 w 450"/>
              <a:gd name="T35" fmla="*/ 2147483647 h 1754"/>
              <a:gd name="T36" fmla="*/ 2147483647 w 450"/>
              <a:gd name="T37" fmla="*/ 2147483647 h 1754"/>
              <a:gd name="T38" fmla="*/ 2147483647 w 450"/>
              <a:gd name="T39" fmla="*/ 2147483647 h 1754"/>
              <a:gd name="T40" fmla="*/ 2147483647 w 450"/>
              <a:gd name="T41" fmla="*/ 2147483647 h 1754"/>
              <a:gd name="T42" fmla="*/ 2147483647 w 450"/>
              <a:gd name="T43" fmla="*/ 2147483647 h 1754"/>
              <a:gd name="T44" fmla="*/ 2147483647 w 450"/>
              <a:gd name="T45" fmla="*/ 2147483647 h 1754"/>
              <a:gd name="T46" fmla="*/ 2147483647 w 450"/>
              <a:gd name="T47" fmla="*/ 2147483647 h 1754"/>
              <a:gd name="T48" fmla="*/ 2147483647 w 450"/>
              <a:gd name="T49" fmla="*/ 2147483647 h 1754"/>
              <a:gd name="T50" fmla="*/ 2147483647 w 450"/>
              <a:gd name="T51" fmla="*/ 2147483647 h 1754"/>
              <a:gd name="T52" fmla="*/ 2147483647 w 450"/>
              <a:gd name="T53" fmla="*/ 2147483647 h 1754"/>
              <a:gd name="T54" fmla="*/ 2147483647 w 450"/>
              <a:gd name="T55" fmla="*/ 0 h 1754"/>
              <a:gd name="T56" fmla="*/ 2147483647 w 450"/>
              <a:gd name="T57" fmla="*/ 2147483647 h 17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50"/>
              <a:gd name="T88" fmla="*/ 0 h 1754"/>
              <a:gd name="T89" fmla="*/ 450 w 450"/>
              <a:gd name="T90" fmla="*/ 1754 h 175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50" h="1754">
                <a:moveTo>
                  <a:pt x="300" y="30"/>
                </a:moveTo>
                <a:cubicBezTo>
                  <a:pt x="316" y="77"/>
                  <a:pt x="338" y="119"/>
                  <a:pt x="348" y="168"/>
                </a:cubicBezTo>
                <a:cubicBezTo>
                  <a:pt x="354" y="315"/>
                  <a:pt x="354" y="300"/>
                  <a:pt x="390" y="408"/>
                </a:cubicBezTo>
                <a:cubicBezTo>
                  <a:pt x="397" y="536"/>
                  <a:pt x="390" y="665"/>
                  <a:pt x="408" y="792"/>
                </a:cubicBezTo>
                <a:cubicBezTo>
                  <a:pt x="412" y="870"/>
                  <a:pt x="410" y="907"/>
                  <a:pt x="432" y="972"/>
                </a:cubicBezTo>
                <a:cubicBezTo>
                  <a:pt x="429" y="1071"/>
                  <a:pt x="434" y="1176"/>
                  <a:pt x="402" y="1272"/>
                </a:cubicBezTo>
                <a:cubicBezTo>
                  <a:pt x="405" y="1351"/>
                  <a:pt x="385" y="1499"/>
                  <a:pt x="438" y="1578"/>
                </a:cubicBezTo>
                <a:cubicBezTo>
                  <a:pt x="438" y="1583"/>
                  <a:pt x="450" y="1696"/>
                  <a:pt x="432" y="1704"/>
                </a:cubicBezTo>
                <a:cubicBezTo>
                  <a:pt x="413" y="1712"/>
                  <a:pt x="372" y="1716"/>
                  <a:pt x="372" y="1716"/>
                </a:cubicBezTo>
                <a:cubicBezTo>
                  <a:pt x="315" y="1754"/>
                  <a:pt x="279" y="1669"/>
                  <a:pt x="246" y="1632"/>
                </a:cubicBezTo>
                <a:cubicBezTo>
                  <a:pt x="235" y="1619"/>
                  <a:pt x="222" y="1608"/>
                  <a:pt x="210" y="1596"/>
                </a:cubicBezTo>
                <a:cubicBezTo>
                  <a:pt x="200" y="1586"/>
                  <a:pt x="174" y="1572"/>
                  <a:pt x="174" y="1572"/>
                </a:cubicBezTo>
                <a:cubicBezTo>
                  <a:pt x="148" y="1534"/>
                  <a:pt x="129" y="1490"/>
                  <a:pt x="90" y="1464"/>
                </a:cubicBezTo>
                <a:cubicBezTo>
                  <a:pt x="81" y="1438"/>
                  <a:pt x="82" y="1450"/>
                  <a:pt x="90" y="1416"/>
                </a:cubicBezTo>
                <a:cubicBezTo>
                  <a:pt x="94" y="1400"/>
                  <a:pt x="102" y="1368"/>
                  <a:pt x="102" y="1368"/>
                </a:cubicBezTo>
                <a:cubicBezTo>
                  <a:pt x="92" y="1319"/>
                  <a:pt x="90" y="1288"/>
                  <a:pt x="48" y="1260"/>
                </a:cubicBezTo>
                <a:cubicBezTo>
                  <a:pt x="24" y="1224"/>
                  <a:pt x="10" y="1205"/>
                  <a:pt x="0" y="1164"/>
                </a:cubicBezTo>
                <a:cubicBezTo>
                  <a:pt x="2" y="1114"/>
                  <a:pt x="3" y="1064"/>
                  <a:pt x="6" y="1014"/>
                </a:cubicBezTo>
                <a:cubicBezTo>
                  <a:pt x="9" y="971"/>
                  <a:pt x="30" y="931"/>
                  <a:pt x="36" y="888"/>
                </a:cubicBezTo>
                <a:cubicBezTo>
                  <a:pt x="38" y="877"/>
                  <a:pt x="38" y="834"/>
                  <a:pt x="48" y="816"/>
                </a:cubicBezTo>
                <a:cubicBezTo>
                  <a:pt x="120" y="686"/>
                  <a:pt x="39" y="847"/>
                  <a:pt x="84" y="756"/>
                </a:cubicBezTo>
                <a:cubicBezTo>
                  <a:pt x="86" y="730"/>
                  <a:pt x="86" y="704"/>
                  <a:pt x="90" y="678"/>
                </a:cubicBezTo>
                <a:cubicBezTo>
                  <a:pt x="92" y="662"/>
                  <a:pt x="102" y="630"/>
                  <a:pt x="102" y="630"/>
                </a:cubicBezTo>
                <a:cubicBezTo>
                  <a:pt x="100" y="570"/>
                  <a:pt x="96" y="510"/>
                  <a:pt x="96" y="450"/>
                </a:cubicBezTo>
                <a:cubicBezTo>
                  <a:pt x="96" y="393"/>
                  <a:pt x="114" y="242"/>
                  <a:pt x="108" y="198"/>
                </a:cubicBezTo>
                <a:cubicBezTo>
                  <a:pt x="107" y="189"/>
                  <a:pt x="92" y="206"/>
                  <a:pt x="84" y="210"/>
                </a:cubicBezTo>
                <a:cubicBezTo>
                  <a:pt x="94" y="159"/>
                  <a:pt x="98" y="14"/>
                  <a:pt x="168" y="6"/>
                </a:cubicBezTo>
                <a:cubicBezTo>
                  <a:pt x="216" y="1"/>
                  <a:pt x="264" y="2"/>
                  <a:pt x="312" y="0"/>
                </a:cubicBezTo>
                <a:cubicBezTo>
                  <a:pt x="322" y="38"/>
                  <a:pt x="324" y="52"/>
                  <a:pt x="324" y="96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  <p:sp>
        <p:nvSpPr>
          <p:cNvPr id="23561" name="Freeform 26"/>
          <p:cNvSpPr>
            <a:spLocks/>
          </p:cNvSpPr>
          <p:nvPr/>
        </p:nvSpPr>
        <p:spPr bwMode="auto">
          <a:xfrm>
            <a:off x="13541410" y="5710072"/>
            <a:ext cx="1597270" cy="3364707"/>
          </a:xfrm>
          <a:custGeom>
            <a:avLst/>
            <a:gdLst>
              <a:gd name="T0" fmla="*/ 2147483647 w 545"/>
              <a:gd name="T1" fmla="*/ 0 h 1413"/>
              <a:gd name="T2" fmla="*/ 2147483647 w 545"/>
              <a:gd name="T3" fmla="*/ 2147483647 h 1413"/>
              <a:gd name="T4" fmla="*/ 2147483647 w 545"/>
              <a:gd name="T5" fmla="*/ 2147483647 h 1413"/>
              <a:gd name="T6" fmla="*/ 2147483647 w 545"/>
              <a:gd name="T7" fmla="*/ 2147483647 h 1413"/>
              <a:gd name="T8" fmla="*/ 2147483647 w 545"/>
              <a:gd name="T9" fmla="*/ 2147483647 h 1413"/>
              <a:gd name="T10" fmla="*/ 2147483647 w 545"/>
              <a:gd name="T11" fmla="*/ 2147483647 h 1413"/>
              <a:gd name="T12" fmla="*/ 2147483647 w 545"/>
              <a:gd name="T13" fmla="*/ 2147483647 h 1413"/>
              <a:gd name="T14" fmla="*/ 2147483647 w 545"/>
              <a:gd name="T15" fmla="*/ 2147483647 h 1413"/>
              <a:gd name="T16" fmla="*/ 2147483647 w 545"/>
              <a:gd name="T17" fmla="*/ 2147483647 h 1413"/>
              <a:gd name="T18" fmla="*/ 2147483647 w 545"/>
              <a:gd name="T19" fmla="*/ 2147483647 h 1413"/>
              <a:gd name="T20" fmla="*/ 2147483647 w 545"/>
              <a:gd name="T21" fmla="*/ 2147483647 h 1413"/>
              <a:gd name="T22" fmla="*/ 2147483647 w 545"/>
              <a:gd name="T23" fmla="*/ 2147483647 h 1413"/>
              <a:gd name="T24" fmla="*/ 2147483647 w 545"/>
              <a:gd name="T25" fmla="*/ 2147483647 h 1413"/>
              <a:gd name="T26" fmla="*/ 2147483647 w 545"/>
              <a:gd name="T27" fmla="*/ 2147483647 h 1413"/>
              <a:gd name="T28" fmla="*/ 2147483647 w 545"/>
              <a:gd name="T29" fmla="*/ 2147483647 h 1413"/>
              <a:gd name="T30" fmla="*/ 2147483647 w 545"/>
              <a:gd name="T31" fmla="*/ 2147483647 h 1413"/>
              <a:gd name="T32" fmla="*/ 2147483647 w 545"/>
              <a:gd name="T33" fmla="*/ 2147483647 h 1413"/>
              <a:gd name="T34" fmla="*/ 2147483647 w 545"/>
              <a:gd name="T35" fmla="*/ 2147483647 h 1413"/>
              <a:gd name="T36" fmla="*/ 2147483647 w 545"/>
              <a:gd name="T37" fmla="*/ 2147483647 h 1413"/>
              <a:gd name="T38" fmla="*/ 2147483647 w 545"/>
              <a:gd name="T39" fmla="*/ 2147483647 h 1413"/>
              <a:gd name="T40" fmla="*/ 2147483647 w 545"/>
              <a:gd name="T41" fmla="*/ 2147483647 h 1413"/>
              <a:gd name="T42" fmla="*/ 2147483647 w 545"/>
              <a:gd name="T43" fmla="*/ 2147483647 h 1413"/>
              <a:gd name="T44" fmla="*/ 2147483647 w 545"/>
              <a:gd name="T45" fmla="*/ 2147483647 h 1413"/>
              <a:gd name="T46" fmla="*/ 2147483647 w 545"/>
              <a:gd name="T47" fmla="*/ 2147483647 h 1413"/>
              <a:gd name="T48" fmla="*/ 2147483647 w 545"/>
              <a:gd name="T49" fmla="*/ 2147483647 h 1413"/>
              <a:gd name="T50" fmla="*/ 2147483647 w 545"/>
              <a:gd name="T51" fmla="*/ 2147483647 h 14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5"/>
              <a:gd name="T79" fmla="*/ 0 h 1413"/>
              <a:gd name="T80" fmla="*/ 545 w 545"/>
              <a:gd name="T81" fmla="*/ 1413 h 14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5" h="1413">
                <a:moveTo>
                  <a:pt x="132" y="0"/>
                </a:moveTo>
                <a:cubicBezTo>
                  <a:pt x="159" y="107"/>
                  <a:pt x="139" y="146"/>
                  <a:pt x="84" y="228"/>
                </a:cubicBezTo>
                <a:cubicBezTo>
                  <a:pt x="66" y="254"/>
                  <a:pt x="56" y="277"/>
                  <a:pt x="24" y="288"/>
                </a:cubicBezTo>
                <a:cubicBezTo>
                  <a:pt x="4" y="368"/>
                  <a:pt x="0" y="454"/>
                  <a:pt x="24" y="534"/>
                </a:cubicBezTo>
                <a:cubicBezTo>
                  <a:pt x="33" y="564"/>
                  <a:pt x="36" y="553"/>
                  <a:pt x="54" y="576"/>
                </a:cubicBezTo>
                <a:cubicBezTo>
                  <a:pt x="84" y="614"/>
                  <a:pt x="110" y="656"/>
                  <a:pt x="144" y="690"/>
                </a:cubicBezTo>
                <a:cubicBezTo>
                  <a:pt x="164" y="749"/>
                  <a:pt x="206" y="794"/>
                  <a:pt x="246" y="840"/>
                </a:cubicBezTo>
                <a:cubicBezTo>
                  <a:pt x="260" y="856"/>
                  <a:pt x="264" y="876"/>
                  <a:pt x="276" y="894"/>
                </a:cubicBezTo>
                <a:cubicBezTo>
                  <a:pt x="274" y="952"/>
                  <a:pt x="270" y="1078"/>
                  <a:pt x="264" y="1146"/>
                </a:cubicBezTo>
                <a:cubicBezTo>
                  <a:pt x="260" y="1192"/>
                  <a:pt x="243" y="1234"/>
                  <a:pt x="234" y="1278"/>
                </a:cubicBezTo>
                <a:cubicBezTo>
                  <a:pt x="236" y="1316"/>
                  <a:pt x="233" y="1355"/>
                  <a:pt x="240" y="1392"/>
                </a:cubicBezTo>
                <a:cubicBezTo>
                  <a:pt x="244" y="1413"/>
                  <a:pt x="312" y="1382"/>
                  <a:pt x="324" y="1374"/>
                </a:cubicBezTo>
                <a:cubicBezTo>
                  <a:pt x="336" y="1339"/>
                  <a:pt x="382" y="1328"/>
                  <a:pt x="408" y="1302"/>
                </a:cubicBezTo>
                <a:cubicBezTo>
                  <a:pt x="424" y="1240"/>
                  <a:pt x="400" y="1300"/>
                  <a:pt x="432" y="1284"/>
                </a:cubicBezTo>
                <a:cubicBezTo>
                  <a:pt x="438" y="1281"/>
                  <a:pt x="434" y="1271"/>
                  <a:pt x="438" y="1266"/>
                </a:cubicBezTo>
                <a:cubicBezTo>
                  <a:pt x="453" y="1244"/>
                  <a:pt x="477" y="1234"/>
                  <a:pt x="492" y="1212"/>
                </a:cubicBezTo>
                <a:cubicBezTo>
                  <a:pt x="455" y="1138"/>
                  <a:pt x="442" y="1039"/>
                  <a:pt x="516" y="990"/>
                </a:cubicBezTo>
                <a:cubicBezTo>
                  <a:pt x="514" y="934"/>
                  <a:pt x="545" y="831"/>
                  <a:pt x="486" y="792"/>
                </a:cubicBezTo>
                <a:cubicBezTo>
                  <a:pt x="472" y="771"/>
                  <a:pt x="465" y="752"/>
                  <a:pt x="450" y="732"/>
                </a:cubicBezTo>
                <a:cubicBezTo>
                  <a:pt x="448" y="704"/>
                  <a:pt x="451" y="675"/>
                  <a:pt x="444" y="648"/>
                </a:cubicBezTo>
                <a:cubicBezTo>
                  <a:pt x="431" y="595"/>
                  <a:pt x="348" y="545"/>
                  <a:pt x="330" y="492"/>
                </a:cubicBezTo>
                <a:cubicBezTo>
                  <a:pt x="315" y="446"/>
                  <a:pt x="291" y="406"/>
                  <a:pt x="276" y="360"/>
                </a:cubicBezTo>
                <a:cubicBezTo>
                  <a:pt x="264" y="324"/>
                  <a:pt x="219" y="283"/>
                  <a:pt x="198" y="252"/>
                </a:cubicBezTo>
                <a:cubicBezTo>
                  <a:pt x="189" y="239"/>
                  <a:pt x="173" y="233"/>
                  <a:pt x="162" y="222"/>
                </a:cubicBezTo>
                <a:cubicBezTo>
                  <a:pt x="160" y="216"/>
                  <a:pt x="160" y="209"/>
                  <a:pt x="156" y="204"/>
                </a:cubicBezTo>
                <a:cubicBezTo>
                  <a:pt x="136" y="179"/>
                  <a:pt x="138" y="202"/>
                  <a:pt x="138" y="18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  <p:sp>
        <p:nvSpPr>
          <p:cNvPr id="62491" name="Freeform 27"/>
          <p:cNvSpPr>
            <a:spLocks/>
          </p:cNvSpPr>
          <p:nvPr/>
        </p:nvSpPr>
        <p:spPr bwMode="auto">
          <a:xfrm rot="20372021">
            <a:off x="9349078" y="5490833"/>
            <a:ext cx="1562101" cy="3543300"/>
          </a:xfrm>
          <a:custGeom>
            <a:avLst/>
            <a:gdLst>
              <a:gd name="T0" fmla="*/ 2147483647 w 533"/>
              <a:gd name="T1" fmla="*/ 2147483647 h 1423"/>
              <a:gd name="T2" fmla="*/ 2147483647 w 533"/>
              <a:gd name="T3" fmla="*/ 2147483647 h 1423"/>
              <a:gd name="T4" fmla="*/ 2147483647 w 533"/>
              <a:gd name="T5" fmla="*/ 2147483647 h 1423"/>
              <a:gd name="T6" fmla="*/ 2147483647 w 533"/>
              <a:gd name="T7" fmla="*/ 2147483647 h 1423"/>
              <a:gd name="T8" fmla="*/ 2147483647 w 533"/>
              <a:gd name="T9" fmla="*/ 2147483647 h 1423"/>
              <a:gd name="T10" fmla="*/ 2147483647 w 533"/>
              <a:gd name="T11" fmla="*/ 2147483647 h 1423"/>
              <a:gd name="T12" fmla="*/ 2147483647 w 533"/>
              <a:gd name="T13" fmla="*/ 2147483647 h 1423"/>
              <a:gd name="T14" fmla="*/ 2147483647 w 533"/>
              <a:gd name="T15" fmla="*/ 2147483647 h 1423"/>
              <a:gd name="T16" fmla="*/ 2147483647 w 533"/>
              <a:gd name="T17" fmla="*/ 2147483647 h 1423"/>
              <a:gd name="T18" fmla="*/ 2147483647 w 533"/>
              <a:gd name="T19" fmla="*/ 2147483647 h 1423"/>
              <a:gd name="T20" fmla="*/ 2147483647 w 533"/>
              <a:gd name="T21" fmla="*/ 2147483647 h 1423"/>
              <a:gd name="T22" fmla="*/ 2147483647 w 533"/>
              <a:gd name="T23" fmla="*/ 2147483647 h 1423"/>
              <a:gd name="T24" fmla="*/ 2147483647 w 533"/>
              <a:gd name="T25" fmla="*/ 2147483647 h 1423"/>
              <a:gd name="T26" fmla="*/ 2147483647 w 533"/>
              <a:gd name="T27" fmla="*/ 2147483647 h 1423"/>
              <a:gd name="T28" fmla="*/ 2147483647 w 533"/>
              <a:gd name="T29" fmla="*/ 2147483647 h 1423"/>
              <a:gd name="T30" fmla="*/ 2147483647 w 533"/>
              <a:gd name="T31" fmla="*/ 2147483647 h 1423"/>
              <a:gd name="T32" fmla="*/ 2147483647 w 533"/>
              <a:gd name="T33" fmla="*/ 2147483647 h 1423"/>
              <a:gd name="T34" fmla="*/ 2147483647 w 533"/>
              <a:gd name="T35" fmla="*/ 2147483647 h 1423"/>
              <a:gd name="T36" fmla="*/ 2147483647 w 533"/>
              <a:gd name="T37" fmla="*/ 2147483647 h 1423"/>
              <a:gd name="T38" fmla="*/ 2147483647 w 533"/>
              <a:gd name="T39" fmla="*/ 2147483647 h 1423"/>
              <a:gd name="T40" fmla="*/ 2147483647 w 533"/>
              <a:gd name="T41" fmla="*/ 2147483647 h 1423"/>
              <a:gd name="T42" fmla="*/ 2147483647 w 533"/>
              <a:gd name="T43" fmla="*/ 2147483647 h 1423"/>
              <a:gd name="T44" fmla="*/ 2147483647 w 533"/>
              <a:gd name="T45" fmla="*/ 2147483647 h 1423"/>
              <a:gd name="T46" fmla="*/ 2147483647 w 533"/>
              <a:gd name="T47" fmla="*/ 2147483647 h 1423"/>
              <a:gd name="T48" fmla="*/ 2147483647 w 533"/>
              <a:gd name="T49" fmla="*/ 2147483647 h 1423"/>
              <a:gd name="T50" fmla="*/ 2147483647 w 533"/>
              <a:gd name="T51" fmla="*/ 2147483647 h 1423"/>
              <a:gd name="T52" fmla="*/ 2147483647 w 533"/>
              <a:gd name="T53" fmla="*/ 2147483647 h 142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33"/>
              <a:gd name="T82" fmla="*/ 0 h 1423"/>
              <a:gd name="T83" fmla="*/ 533 w 533"/>
              <a:gd name="T84" fmla="*/ 1423 h 142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33" h="1423">
                <a:moveTo>
                  <a:pt x="129" y="13"/>
                </a:moveTo>
                <a:cubicBezTo>
                  <a:pt x="155" y="120"/>
                  <a:pt x="66" y="67"/>
                  <a:pt x="54" y="175"/>
                </a:cubicBezTo>
                <a:cubicBezTo>
                  <a:pt x="37" y="200"/>
                  <a:pt x="55" y="289"/>
                  <a:pt x="23" y="300"/>
                </a:cubicBezTo>
                <a:cubicBezTo>
                  <a:pt x="4" y="380"/>
                  <a:pt x="0" y="466"/>
                  <a:pt x="23" y="546"/>
                </a:cubicBezTo>
                <a:cubicBezTo>
                  <a:pt x="32" y="576"/>
                  <a:pt x="35" y="565"/>
                  <a:pt x="53" y="588"/>
                </a:cubicBezTo>
                <a:cubicBezTo>
                  <a:pt x="82" y="626"/>
                  <a:pt x="108" y="668"/>
                  <a:pt x="141" y="702"/>
                </a:cubicBezTo>
                <a:cubicBezTo>
                  <a:pt x="160" y="760"/>
                  <a:pt x="201" y="805"/>
                  <a:pt x="241" y="851"/>
                </a:cubicBezTo>
                <a:cubicBezTo>
                  <a:pt x="254" y="867"/>
                  <a:pt x="258" y="887"/>
                  <a:pt x="270" y="905"/>
                </a:cubicBezTo>
                <a:cubicBezTo>
                  <a:pt x="268" y="963"/>
                  <a:pt x="264" y="1089"/>
                  <a:pt x="258" y="1157"/>
                </a:cubicBezTo>
                <a:cubicBezTo>
                  <a:pt x="254" y="1202"/>
                  <a:pt x="238" y="1244"/>
                  <a:pt x="229" y="1288"/>
                </a:cubicBezTo>
                <a:cubicBezTo>
                  <a:pt x="231" y="1326"/>
                  <a:pt x="228" y="1365"/>
                  <a:pt x="235" y="1402"/>
                </a:cubicBezTo>
                <a:cubicBezTo>
                  <a:pt x="239" y="1423"/>
                  <a:pt x="305" y="1392"/>
                  <a:pt x="317" y="1384"/>
                </a:cubicBezTo>
                <a:cubicBezTo>
                  <a:pt x="329" y="1349"/>
                  <a:pt x="374" y="1338"/>
                  <a:pt x="399" y="1312"/>
                </a:cubicBezTo>
                <a:cubicBezTo>
                  <a:pt x="415" y="1250"/>
                  <a:pt x="391" y="1310"/>
                  <a:pt x="422" y="1294"/>
                </a:cubicBezTo>
                <a:cubicBezTo>
                  <a:pt x="428" y="1291"/>
                  <a:pt x="424" y="1281"/>
                  <a:pt x="428" y="1276"/>
                </a:cubicBezTo>
                <a:cubicBezTo>
                  <a:pt x="443" y="1254"/>
                  <a:pt x="466" y="1244"/>
                  <a:pt x="481" y="1222"/>
                </a:cubicBezTo>
                <a:cubicBezTo>
                  <a:pt x="445" y="1149"/>
                  <a:pt x="432" y="1050"/>
                  <a:pt x="505" y="1001"/>
                </a:cubicBezTo>
                <a:cubicBezTo>
                  <a:pt x="503" y="945"/>
                  <a:pt x="533" y="842"/>
                  <a:pt x="475" y="803"/>
                </a:cubicBezTo>
                <a:cubicBezTo>
                  <a:pt x="462" y="782"/>
                  <a:pt x="455" y="763"/>
                  <a:pt x="440" y="743"/>
                </a:cubicBezTo>
                <a:cubicBezTo>
                  <a:pt x="438" y="716"/>
                  <a:pt x="441" y="687"/>
                  <a:pt x="434" y="660"/>
                </a:cubicBezTo>
                <a:cubicBezTo>
                  <a:pt x="422" y="607"/>
                  <a:pt x="340" y="557"/>
                  <a:pt x="323" y="504"/>
                </a:cubicBezTo>
                <a:cubicBezTo>
                  <a:pt x="308" y="458"/>
                  <a:pt x="285" y="418"/>
                  <a:pt x="270" y="372"/>
                </a:cubicBezTo>
                <a:cubicBezTo>
                  <a:pt x="258" y="336"/>
                  <a:pt x="278" y="302"/>
                  <a:pt x="258" y="271"/>
                </a:cubicBezTo>
                <a:cubicBezTo>
                  <a:pt x="249" y="258"/>
                  <a:pt x="251" y="210"/>
                  <a:pt x="240" y="199"/>
                </a:cubicBezTo>
                <a:cubicBezTo>
                  <a:pt x="234" y="190"/>
                  <a:pt x="228" y="98"/>
                  <a:pt x="216" y="67"/>
                </a:cubicBezTo>
                <a:cubicBezTo>
                  <a:pt x="199" y="38"/>
                  <a:pt x="147" y="36"/>
                  <a:pt x="138" y="25"/>
                </a:cubicBezTo>
                <a:cubicBezTo>
                  <a:pt x="118" y="0"/>
                  <a:pt x="162" y="17"/>
                  <a:pt x="162" y="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8064641" y="3238500"/>
            <a:ext cx="1612760" cy="805026"/>
          </a:xfrm>
          <a:custGeom>
            <a:avLst/>
            <a:gdLst>
              <a:gd name="T0" fmla="*/ 2147483647 w 753"/>
              <a:gd name="T1" fmla="*/ 0 h 704"/>
              <a:gd name="T2" fmla="*/ 2147483647 w 753"/>
              <a:gd name="T3" fmla="*/ 2147483647 h 704"/>
              <a:gd name="T4" fmla="*/ 2147483647 w 753"/>
              <a:gd name="T5" fmla="*/ 2147483647 h 704"/>
              <a:gd name="T6" fmla="*/ 2147483647 w 753"/>
              <a:gd name="T7" fmla="*/ 2147483647 h 704"/>
              <a:gd name="T8" fmla="*/ 2147483647 w 753"/>
              <a:gd name="T9" fmla="*/ 2147483647 h 704"/>
              <a:gd name="T10" fmla="*/ 2147483647 w 753"/>
              <a:gd name="T11" fmla="*/ 2147483647 h 704"/>
              <a:gd name="T12" fmla="*/ 2147483647 w 753"/>
              <a:gd name="T13" fmla="*/ 2147483647 h 704"/>
              <a:gd name="T14" fmla="*/ 2147483647 w 753"/>
              <a:gd name="T15" fmla="*/ 2147483647 h 704"/>
              <a:gd name="T16" fmla="*/ 2147483647 w 753"/>
              <a:gd name="T17" fmla="*/ 2147483647 h 704"/>
              <a:gd name="T18" fmla="*/ 2147483647 w 753"/>
              <a:gd name="T19" fmla="*/ 2147483647 h 704"/>
              <a:gd name="T20" fmla="*/ 2147483647 w 753"/>
              <a:gd name="T21" fmla="*/ 2147483647 h 704"/>
              <a:gd name="T22" fmla="*/ 2147483647 w 753"/>
              <a:gd name="T23" fmla="*/ 2147483647 h 704"/>
              <a:gd name="T24" fmla="*/ 2147483647 w 753"/>
              <a:gd name="T25" fmla="*/ 2147483647 h 704"/>
              <a:gd name="T26" fmla="*/ 2147483647 w 753"/>
              <a:gd name="T27" fmla="*/ 2147483647 h 704"/>
              <a:gd name="T28" fmla="*/ 2147483647 w 753"/>
              <a:gd name="T29" fmla="*/ 2147483647 h 704"/>
              <a:gd name="T30" fmla="*/ 0 w 753"/>
              <a:gd name="T31" fmla="*/ 2147483647 h 704"/>
              <a:gd name="T32" fmla="*/ 2147483647 w 753"/>
              <a:gd name="T33" fmla="*/ 2147483647 h 704"/>
              <a:gd name="T34" fmla="*/ 2147483647 w 753"/>
              <a:gd name="T35" fmla="*/ 2147483647 h 704"/>
              <a:gd name="T36" fmla="*/ 2147483647 w 753"/>
              <a:gd name="T37" fmla="*/ 2147483647 h 704"/>
              <a:gd name="T38" fmla="*/ 2147483647 w 753"/>
              <a:gd name="T39" fmla="*/ 2147483647 h 704"/>
              <a:gd name="T40" fmla="*/ 2147483647 w 753"/>
              <a:gd name="T41" fmla="*/ 2147483647 h 704"/>
              <a:gd name="T42" fmla="*/ 2147483647 w 753"/>
              <a:gd name="T43" fmla="*/ 2147483647 h 704"/>
              <a:gd name="T44" fmla="*/ 2147483647 w 753"/>
              <a:gd name="T45" fmla="*/ 2147483647 h 704"/>
              <a:gd name="T46" fmla="*/ 2147483647 w 753"/>
              <a:gd name="T47" fmla="*/ 2147483647 h 704"/>
              <a:gd name="T48" fmla="*/ 2147483647 w 753"/>
              <a:gd name="T49" fmla="*/ 2147483647 h 704"/>
              <a:gd name="T50" fmla="*/ 2147483647 w 753"/>
              <a:gd name="T51" fmla="*/ 2147483647 h 704"/>
              <a:gd name="T52" fmla="*/ 2147483647 w 753"/>
              <a:gd name="T53" fmla="*/ 2147483647 h 704"/>
              <a:gd name="T54" fmla="*/ 2147483647 w 753"/>
              <a:gd name="T55" fmla="*/ 2147483647 h 704"/>
              <a:gd name="T56" fmla="*/ 2147483647 w 753"/>
              <a:gd name="T57" fmla="*/ 2147483647 h 704"/>
              <a:gd name="T58" fmla="*/ 2147483647 w 753"/>
              <a:gd name="T59" fmla="*/ 2147483647 h 704"/>
              <a:gd name="T60" fmla="*/ 2147483647 w 753"/>
              <a:gd name="T61" fmla="*/ 2147483647 h 704"/>
              <a:gd name="T62" fmla="*/ 2147483647 w 753"/>
              <a:gd name="T63" fmla="*/ 2147483647 h 704"/>
              <a:gd name="T64" fmla="*/ 2147483647 w 753"/>
              <a:gd name="T65" fmla="*/ 2147483647 h 704"/>
              <a:gd name="T66" fmla="*/ 2147483647 w 753"/>
              <a:gd name="T67" fmla="*/ 2147483647 h 704"/>
              <a:gd name="T68" fmla="*/ 2147483647 w 753"/>
              <a:gd name="T69" fmla="*/ 2147483647 h 704"/>
              <a:gd name="T70" fmla="*/ 2147483647 w 753"/>
              <a:gd name="T71" fmla="*/ 2147483647 h 704"/>
              <a:gd name="T72" fmla="*/ 2147483647 w 753"/>
              <a:gd name="T73" fmla="*/ 2147483647 h 704"/>
              <a:gd name="T74" fmla="*/ 2147483647 w 753"/>
              <a:gd name="T75" fmla="*/ 2147483647 h 704"/>
              <a:gd name="T76" fmla="*/ 2147483647 w 753"/>
              <a:gd name="T77" fmla="*/ 0 h 70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53"/>
              <a:gd name="T118" fmla="*/ 0 h 704"/>
              <a:gd name="T119" fmla="*/ 753 w 753"/>
              <a:gd name="T120" fmla="*/ 704 h 70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53" h="704">
                <a:moveTo>
                  <a:pt x="676" y="0"/>
                </a:moveTo>
                <a:cubicBezTo>
                  <a:pt x="628" y="7"/>
                  <a:pt x="583" y="24"/>
                  <a:pt x="536" y="36"/>
                </a:cubicBezTo>
                <a:cubicBezTo>
                  <a:pt x="522" y="45"/>
                  <a:pt x="512" y="48"/>
                  <a:pt x="496" y="52"/>
                </a:cubicBezTo>
                <a:cubicBezTo>
                  <a:pt x="459" y="77"/>
                  <a:pt x="516" y="41"/>
                  <a:pt x="464" y="64"/>
                </a:cubicBezTo>
                <a:cubicBezTo>
                  <a:pt x="421" y="83"/>
                  <a:pt x="472" y="68"/>
                  <a:pt x="436" y="88"/>
                </a:cubicBezTo>
                <a:cubicBezTo>
                  <a:pt x="414" y="100"/>
                  <a:pt x="384" y="108"/>
                  <a:pt x="360" y="116"/>
                </a:cubicBezTo>
                <a:cubicBezTo>
                  <a:pt x="345" y="121"/>
                  <a:pt x="331" y="124"/>
                  <a:pt x="316" y="128"/>
                </a:cubicBezTo>
                <a:cubicBezTo>
                  <a:pt x="308" y="130"/>
                  <a:pt x="300" y="133"/>
                  <a:pt x="292" y="136"/>
                </a:cubicBezTo>
                <a:cubicBezTo>
                  <a:pt x="288" y="137"/>
                  <a:pt x="280" y="140"/>
                  <a:pt x="280" y="140"/>
                </a:cubicBezTo>
                <a:cubicBezTo>
                  <a:pt x="253" y="193"/>
                  <a:pt x="290" y="126"/>
                  <a:pt x="260" y="164"/>
                </a:cubicBezTo>
                <a:cubicBezTo>
                  <a:pt x="243" y="185"/>
                  <a:pt x="225" y="215"/>
                  <a:pt x="200" y="232"/>
                </a:cubicBezTo>
                <a:cubicBezTo>
                  <a:pt x="174" y="249"/>
                  <a:pt x="150" y="271"/>
                  <a:pt x="132" y="296"/>
                </a:cubicBezTo>
                <a:cubicBezTo>
                  <a:pt x="122" y="325"/>
                  <a:pt x="110" y="335"/>
                  <a:pt x="84" y="348"/>
                </a:cubicBezTo>
                <a:cubicBezTo>
                  <a:pt x="79" y="356"/>
                  <a:pt x="69" y="360"/>
                  <a:pt x="64" y="368"/>
                </a:cubicBezTo>
                <a:cubicBezTo>
                  <a:pt x="48" y="398"/>
                  <a:pt x="59" y="406"/>
                  <a:pt x="32" y="424"/>
                </a:cubicBezTo>
                <a:cubicBezTo>
                  <a:pt x="29" y="469"/>
                  <a:pt x="23" y="490"/>
                  <a:pt x="0" y="524"/>
                </a:cubicBezTo>
                <a:cubicBezTo>
                  <a:pt x="7" y="553"/>
                  <a:pt x="11" y="587"/>
                  <a:pt x="28" y="612"/>
                </a:cubicBezTo>
                <a:cubicBezTo>
                  <a:pt x="36" y="644"/>
                  <a:pt x="52" y="661"/>
                  <a:pt x="84" y="672"/>
                </a:cubicBezTo>
                <a:cubicBezTo>
                  <a:pt x="95" y="688"/>
                  <a:pt x="113" y="698"/>
                  <a:pt x="132" y="704"/>
                </a:cubicBezTo>
                <a:cubicBezTo>
                  <a:pt x="148" y="701"/>
                  <a:pt x="165" y="701"/>
                  <a:pt x="180" y="696"/>
                </a:cubicBezTo>
                <a:cubicBezTo>
                  <a:pt x="188" y="693"/>
                  <a:pt x="204" y="688"/>
                  <a:pt x="204" y="688"/>
                </a:cubicBezTo>
                <a:cubicBezTo>
                  <a:pt x="205" y="681"/>
                  <a:pt x="203" y="672"/>
                  <a:pt x="208" y="668"/>
                </a:cubicBezTo>
                <a:cubicBezTo>
                  <a:pt x="212" y="665"/>
                  <a:pt x="215" y="675"/>
                  <a:pt x="220" y="676"/>
                </a:cubicBezTo>
                <a:cubicBezTo>
                  <a:pt x="234" y="678"/>
                  <a:pt x="242" y="657"/>
                  <a:pt x="256" y="656"/>
                </a:cubicBezTo>
                <a:cubicBezTo>
                  <a:pt x="272" y="655"/>
                  <a:pt x="288" y="653"/>
                  <a:pt x="304" y="652"/>
                </a:cubicBezTo>
                <a:cubicBezTo>
                  <a:pt x="320" y="642"/>
                  <a:pt x="335" y="632"/>
                  <a:pt x="352" y="624"/>
                </a:cubicBezTo>
                <a:cubicBezTo>
                  <a:pt x="360" y="621"/>
                  <a:pt x="368" y="619"/>
                  <a:pt x="376" y="616"/>
                </a:cubicBezTo>
                <a:cubicBezTo>
                  <a:pt x="380" y="615"/>
                  <a:pt x="388" y="612"/>
                  <a:pt x="388" y="612"/>
                </a:cubicBezTo>
                <a:cubicBezTo>
                  <a:pt x="403" y="597"/>
                  <a:pt x="408" y="577"/>
                  <a:pt x="424" y="564"/>
                </a:cubicBezTo>
                <a:cubicBezTo>
                  <a:pt x="445" y="547"/>
                  <a:pt x="471" y="550"/>
                  <a:pt x="492" y="536"/>
                </a:cubicBezTo>
                <a:cubicBezTo>
                  <a:pt x="522" y="516"/>
                  <a:pt x="507" y="522"/>
                  <a:pt x="536" y="516"/>
                </a:cubicBezTo>
                <a:cubicBezTo>
                  <a:pt x="578" y="495"/>
                  <a:pt x="564" y="492"/>
                  <a:pt x="580" y="456"/>
                </a:cubicBezTo>
                <a:cubicBezTo>
                  <a:pt x="584" y="447"/>
                  <a:pt x="596" y="432"/>
                  <a:pt x="596" y="432"/>
                </a:cubicBezTo>
                <a:cubicBezTo>
                  <a:pt x="604" y="400"/>
                  <a:pt x="617" y="381"/>
                  <a:pt x="636" y="356"/>
                </a:cubicBezTo>
                <a:cubicBezTo>
                  <a:pt x="641" y="337"/>
                  <a:pt x="653" y="326"/>
                  <a:pt x="660" y="308"/>
                </a:cubicBezTo>
                <a:cubicBezTo>
                  <a:pt x="680" y="259"/>
                  <a:pt x="657" y="306"/>
                  <a:pt x="676" y="268"/>
                </a:cubicBezTo>
                <a:cubicBezTo>
                  <a:pt x="683" y="234"/>
                  <a:pt x="681" y="198"/>
                  <a:pt x="688" y="164"/>
                </a:cubicBezTo>
                <a:cubicBezTo>
                  <a:pt x="689" y="127"/>
                  <a:pt x="664" y="48"/>
                  <a:pt x="712" y="36"/>
                </a:cubicBezTo>
                <a:cubicBezTo>
                  <a:pt x="747" y="1"/>
                  <a:pt x="753" y="5"/>
                  <a:pt x="676" y="0"/>
                </a:cubicBez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5859" tIns="77930" rIns="155859" bIns="23378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866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2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1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2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nimBg="1"/>
      <p:bldP spid="62482" grpId="0" animBg="1"/>
      <p:bldP spid="62485" grpId="0" animBg="1"/>
      <p:bldP spid="62486" grpId="0" animBg="1"/>
      <p:bldP spid="62487" grpId="0" animBg="1"/>
      <p:bldP spid="62491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05_ChauMy">
            <a:extLst>
              <a:ext uri="{FF2B5EF4-FFF2-40B4-BE49-F238E27FC236}">
                <a16:creationId xmlns:a16="http://schemas.microsoft.com/office/drawing/2014/main" xmlns="" id="{9299CA17-924B-9EDF-425C-38B0456342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-27448"/>
            <a:ext cx="9601200" cy="103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38916" name="Freeform 9">
            <a:extLst>
              <a:ext uri="{FF2B5EF4-FFF2-40B4-BE49-F238E27FC236}">
                <a16:creationId xmlns:a16="http://schemas.microsoft.com/office/drawing/2014/main" xmlns="" id="{6CEA5C2D-D31D-3C7F-1B00-0C7C2E1C3D6B}"/>
              </a:ext>
            </a:extLst>
          </p:cNvPr>
          <p:cNvSpPr>
            <a:spLocks/>
          </p:cNvSpPr>
          <p:nvPr/>
        </p:nvSpPr>
        <p:spPr bwMode="auto">
          <a:xfrm>
            <a:off x="8643939" y="5758990"/>
            <a:ext cx="1297782" cy="3378726"/>
          </a:xfrm>
          <a:custGeom>
            <a:avLst/>
            <a:gdLst>
              <a:gd name="T0" fmla="*/ 2147483647 w 545"/>
              <a:gd name="T1" fmla="*/ 0 h 1413"/>
              <a:gd name="T2" fmla="*/ 2147483647 w 545"/>
              <a:gd name="T3" fmla="*/ 2147483647 h 1413"/>
              <a:gd name="T4" fmla="*/ 2147483647 w 545"/>
              <a:gd name="T5" fmla="*/ 2147483647 h 1413"/>
              <a:gd name="T6" fmla="*/ 2147483647 w 545"/>
              <a:gd name="T7" fmla="*/ 2147483647 h 1413"/>
              <a:gd name="T8" fmla="*/ 2147483647 w 545"/>
              <a:gd name="T9" fmla="*/ 2147483647 h 1413"/>
              <a:gd name="T10" fmla="*/ 2147483647 w 545"/>
              <a:gd name="T11" fmla="*/ 2147483647 h 1413"/>
              <a:gd name="T12" fmla="*/ 2147483647 w 545"/>
              <a:gd name="T13" fmla="*/ 2147483647 h 1413"/>
              <a:gd name="T14" fmla="*/ 2147483647 w 545"/>
              <a:gd name="T15" fmla="*/ 2147483647 h 1413"/>
              <a:gd name="T16" fmla="*/ 2147483647 w 545"/>
              <a:gd name="T17" fmla="*/ 2147483647 h 1413"/>
              <a:gd name="T18" fmla="*/ 2147483647 w 545"/>
              <a:gd name="T19" fmla="*/ 2147483647 h 1413"/>
              <a:gd name="T20" fmla="*/ 2147483647 w 545"/>
              <a:gd name="T21" fmla="*/ 2147483647 h 1413"/>
              <a:gd name="T22" fmla="*/ 2147483647 w 545"/>
              <a:gd name="T23" fmla="*/ 2147483647 h 1413"/>
              <a:gd name="T24" fmla="*/ 2147483647 w 545"/>
              <a:gd name="T25" fmla="*/ 2147483647 h 1413"/>
              <a:gd name="T26" fmla="*/ 2147483647 w 545"/>
              <a:gd name="T27" fmla="*/ 2147483647 h 1413"/>
              <a:gd name="T28" fmla="*/ 2147483647 w 545"/>
              <a:gd name="T29" fmla="*/ 2147483647 h 1413"/>
              <a:gd name="T30" fmla="*/ 2147483647 w 545"/>
              <a:gd name="T31" fmla="*/ 2147483647 h 1413"/>
              <a:gd name="T32" fmla="*/ 2147483647 w 545"/>
              <a:gd name="T33" fmla="*/ 2147483647 h 1413"/>
              <a:gd name="T34" fmla="*/ 2147483647 w 545"/>
              <a:gd name="T35" fmla="*/ 2147483647 h 1413"/>
              <a:gd name="T36" fmla="*/ 2147483647 w 545"/>
              <a:gd name="T37" fmla="*/ 2147483647 h 1413"/>
              <a:gd name="T38" fmla="*/ 2147483647 w 545"/>
              <a:gd name="T39" fmla="*/ 2147483647 h 1413"/>
              <a:gd name="T40" fmla="*/ 2147483647 w 545"/>
              <a:gd name="T41" fmla="*/ 2147483647 h 1413"/>
              <a:gd name="T42" fmla="*/ 2147483647 w 545"/>
              <a:gd name="T43" fmla="*/ 2147483647 h 1413"/>
              <a:gd name="T44" fmla="*/ 2147483647 w 545"/>
              <a:gd name="T45" fmla="*/ 2147483647 h 1413"/>
              <a:gd name="T46" fmla="*/ 2147483647 w 545"/>
              <a:gd name="T47" fmla="*/ 2147483647 h 1413"/>
              <a:gd name="T48" fmla="*/ 2147483647 w 545"/>
              <a:gd name="T49" fmla="*/ 2147483647 h 1413"/>
              <a:gd name="T50" fmla="*/ 2147483647 w 545"/>
              <a:gd name="T51" fmla="*/ 2147483647 h 14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5"/>
              <a:gd name="T79" fmla="*/ 0 h 1413"/>
              <a:gd name="T80" fmla="*/ 545 w 545"/>
              <a:gd name="T81" fmla="*/ 1413 h 14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5" h="1413">
                <a:moveTo>
                  <a:pt x="132" y="0"/>
                </a:moveTo>
                <a:cubicBezTo>
                  <a:pt x="159" y="107"/>
                  <a:pt x="139" y="146"/>
                  <a:pt x="84" y="228"/>
                </a:cubicBezTo>
                <a:cubicBezTo>
                  <a:pt x="66" y="254"/>
                  <a:pt x="56" y="277"/>
                  <a:pt x="24" y="288"/>
                </a:cubicBezTo>
                <a:cubicBezTo>
                  <a:pt x="4" y="368"/>
                  <a:pt x="0" y="454"/>
                  <a:pt x="24" y="534"/>
                </a:cubicBezTo>
                <a:cubicBezTo>
                  <a:pt x="33" y="564"/>
                  <a:pt x="36" y="553"/>
                  <a:pt x="54" y="576"/>
                </a:cubicBezTo>
                <a:cubicBezTo>
                  <a:pt x="84" y="614"/>
                  <a:pt x="110" y="656"/>
                  <a:pt x="144" y="690"/>
                </a:cubicBezTo>
                <a:cubicBezTo>
                  <a:pt x="164" y="749"/>
                  <a:pt x="206" y="794"/>
                  <a:pt x="246" y="840"/>
                </a:cubicBezTo>
                <a:cubicBezTo>
                  <a:pt x="260" y="856"/>
                  <a:pt x="264" y="876"/>
                  <a:pt x="276" y="894"/>
                </a:cubicBezTo>
                <a:cubicBezTo>
                  <a:pt x="274" y="952"/>
                  <a:pt x="270" y="1078"/>
                  <a:pt x="264" y="1146"/>
                </a:cubicBezTo>
                <a:cubicBezTo>
                  <a:pt x="260" y="1192"/>
                  <a:pt x="243" y="1234"/>
                  <a:pt x="234" y="1278"/>
                </a:cubicBezTo>
                <a:cubicBezTo>
                  <a:pt x="236" y="1316"/>
                  <a:pt x="233" y="1355"/>
                  <a:pt x="240" y="1392"/>
                </a:cubicBezTo>
                <a:cubicBezTo>
                  <a:pt x="244" y="1413"/>
                  <a:pt x="312" y="1382"/>
                  <a:pt x="324" y="1374"/>
                </a:cubicBezTo>
                <a:cubicBezTo>
                  <a:pt x="336" y="1339"/>
                  <a:pt x="382" y="1328"/>
                  <a:pt x="408" y="1302"/>
                </a:cubicBezTo>
                <a:cubicBezTo>
                  <a:pt x="424" y="1240"/>
                  <a:pt x="400" y="1300"/>
                  <a:pt x="432" y="1284"/>
                </a:cubicBezTo>
                <a:cubicBezTo>
                  <a:pt x="438" y="1281"/>
                  <a:pt x="434" y="1271"/>
                  <a:pt x="438" y="1266"/>
                </a:cubicBezTo>
                <a:cubicBezTo>
                  <a:pt x="453" y="1244"/>
                  <a:pt x="477" y="1234"/>
                  <a:pt x="492" y="1212"/>
                </a:cubicBezTo>
                <a:cubicBezTo>
                  <a:pt x="455" y="1138"/>
                  <a:pt x="442" y="1039"/>
                  <a:pt x="516" y="990"/>
                </a:cubicBezTo>
                <a:cubicBezTo>
                  <a:pt x="514" y="934"/>
                  <a:pt x="545" y="831"/>
                  <a:pt x="486" y="792"/>
                </a:cubicBezTo>
                <a:cubicBezTo>
                  <a:pt x="472" y="771"/>
                  <a:pt x="465" y="752"/>
                  <a:pt x="450" y="732"/>
                </a:cubicBezTo>
                <a:cubicBezTo>
                  <a:pt x="448" y="704"/>
                  <a:pt x="451" y="675"/>
                  <a:pt x="444" y="648"/>
                </a:cubicBezTo>
                <a:cubicBezTo>
                  <a:pt x="431" y="595"/>
                  <a:pt x="348" y="545"/>
                  <a:pt x="330" y="492"/>
                </a:cubicBezTo>
                <a:cubicBezTo>
                  <a:pt x="315" y="446"/>
                  <a:pt x="291" y="406"/>
                  <a:pt x="276" y="360"/>
                </a:cubicBezTo>
                <a:cubicBezTo>
                  <a:pt x="264" y="324"/>
                  <a:pt x="219" y="283"/>
                  <a:pt x="198" y="252"/>
                </a:cubicBezTo>
                <a:cubicBezTo>
                  <a:pt x="189" y="239"/>
                  <a:pt x="173" y="233"/>
                  <a:pt x="162" y="222"/>
                </a:cubicBezTo>
                <a:cubicBezTo>
                  <a:pt x="160" y="216"/>
                  <a:pt x="160" y="209"/>
                  <a:pt x="156" y="204"/>
                </a:cubicBezTo>
                <a:cubicBezTo>
                  <a:pt x="136" y="179"/>
                  <a:pt x="138" y="202"/>
                  <a:pt x="138" y="18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68" name="Freeform 32">
            <a:extLst>
              <a:ext uri="{FF2B5EF4-FFF2-40B4-BE49-F238E27FC236}">
                <a16:creationId xmlns:a16="http://schemas.microsoft.com/office/drawing/2014/main" xmlns="" id="{699760FA-499C-0813-6CCD-2217D7FD3383}"/>
              </a:ext>
            </a:extLst>
          </p:cNvPr>
          <p:cNvSpPr>
            <a:spLocks/>
          </p:cNvSpPr>
          <p:nvPr/>
        </p:nvSpPr>
        <p:spPr bwMode="auto">
          <a:xfrm>
            <a:off x="4291014" y="3649382"/>
            <a:ext cx="9601199" cy="987374"/>
          </a:xfrm>
          <a:custGeom>
            <a:avLst/>
            <a:gdLst>
              <a:gd name="T0" fmla="*/ 0 w 3072"/>
              <a:gd name="T1" fmla="*/ 0 h 373"/>
              <a:gd name="T2" fmla="*/ 2147483647 w 3072"/>
              <a:gd name="T3" fmla="*/ 2147483647 h 373"/>
              <a:gd name="T4" fmla="*/ 2147483647 w 3072"/>
              <a:gd name="T5" fmla="*/ 2147483647 h 373"/>
              <a:gd name="T6" fmla="*/ 2147483647 w 3072"/>
              <a:gd name="T7" fmla="*/ 2147483647 h 373"/>
              <a:gd name="T8" fmla="*/ 2147483647 w 3072"/>
              <a:gd name="T9" fmla="*/ 2147483647 h 373"/>
              <a:gd name="T10" fmla="*/ 2147483647 w 3072"/>
              <a:gd name="T11" fmla="*/ 2147483647 h 373"/>
              <a:gd name="T12" fmla="*/ 2147483647 w 3072"/>
              <a:gd name="T13" fmla="*/ 2147483647 h 373"/>
              <a:gd name="T14" fmla="*/ 2147483647 w 3072"/>
              <a:gd name="T15" fmla="*/ 2147483647 h 373"/>
              <a:gd name="T16" fmla="*/ 2147483647 w 3072"/>
              <a:gd name="T17" fmla="*/ 0 h 3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72"/>
              <a:gd name="T28" fmla="*/ 0 h 373"/>
              <a:gd name="T29" fmla="*/ 3072 w 3072"/>
              <a:gd name="T30" fmla="*/ 373 h 3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72" h="373">
                <a:moveTo>
                  <a:pt x="0" y="0"/>
                </a:moveTo>
                <a:cubicBezTo>
                  <a:pt x="72" y="34"/>
                  <a:pt x="352" y="168"/>
                  <a:pt x="432" y="204"/>
                </a:cubicBezTo>
                <a:cubicBezTo>
                  <a:pt x="512" y="240"/>
                  <a:pt x="469" y="212"/>
                  <a:pt x="480" y="216"/>
                </a:cubicBezTo>
                <a:cubicBezTo>
                  <a:pt x="491" y="220"/>
                  <a:pt x="492" y="226"/>
                  <a:pt x="498" y="228"/>
                </a:cubicBezTo>
                <a:cubicBezTo>
                  <a:pt x="504" y="230"/>
                  <a:pt x="504" y="225"/>
                  <a:pt x="516" y="228"/>
                </a:cubicBezTo>
                <a:cubicBezTo>
                  <a:pt x="528" y="231"/>
                  <a:pt x="422" y="223"/>
                  <a:pt x="570" y="246"/>
                </a:cubicBezTo>
                <a:cubicBezTo>
                  <a:pt x="718" y="269"/>
                  <a:pt x="1115" y="359"/>
                  <a:pt x="1404" y="366"/>
                </a:cubicBezTo>
                <a:cubicBezTo>
                  <a:pt x="1693" y="373"/>
                  <a:pt x="2026" y="349"/>
                  <a:pt x="2304" y="288"/>
                </a:cubicBezTo>
                <a:cubicBezTo>
                  <a:pt x="2582" y="227"/>
                  <a:pt x="2828" y="112"/>
                  <a:pt x="3072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69" name="Freeform 33">
            <a:extLst>
              <a:ext uri="{FF2B5EF4-FFF2-40B4-BE49-F238E27FC236}">
                <a16:creationId xmlns:a16="http://schemas.microsoft.com/office/drawing/2014/main" xmlns="" id="{452BCA9A-ED96-3101-EFBE-9652811E7BAE}"/>
              </a:ext>
            </a:extLst>
          </p:cNvPr>
          <p:cNvSpPr>
            <a:spLocks/>
          </p:cNvSpPr>
          <p:nvPr/>
        </p:nvSpPr>
        <p:spPr bwMode="auto">
          <a:xfrm>
            <a:off x="5929314" y="-70311"/>
            <a:ext cx="6057900" cy="1544697"/>
          </a:xfrm>
          <a:custGeom>
            <a:avLst/>
            <a:gdLst>
              <a:gd name="T0" fmla="*/ 0 w 1548"/>
              <a:gd name="T1" fmla="*/ 0 h 646"/>
              <a:gd name="T2" fmla="*/ 2147483647 w 1548"/>
              <a:gd name="T3" fmla="*/ 2147483647 h 646"/>
              <a:gd name="T4" fmla="*/ 2147483647 w 1548"/>
              <a:gd name="T5" fmla="*/ 2147483647 h 646"/>
              <a:gd name="T6" fmla="*/ 2147483647 w 1548"/>
              <a:gd name="T7" fmla="*/ 2147483647 h 646"/>
              <a:gd name="T8" fmla="*/ 2147483647 w 1548"/>
              <a:gd name="T9" fmla="*/ 2147483647 h 646"/>
              <a:gd name="T10" fmla="*/ 2147483647 w 1548"/>
              <a:gd name="T11" fmla="*/ 2147483647 h 646"/>
              <a:gd name="T12" fmla="*/ 2147483647 w 1548"/>
              <a:gd name="T13" fmla="*/ 2147483647 h 646"/>
              <a:gd name="T14" fmla="*/ 2147483647 w 1548"/>
              <a:gd name="T15" fmla="*/ 2147483647 h 646"/>
              <a:gd name="T16" fmla="*/ 2147483647 w 1548"/>
              <a:gd name="T17" fmla="*/ 2147483647 h 646"/>
              <a:gd name="T18" fmla="*/ 2147483647 w 1548"/>
              <a:gd name="T19" fmla="*/ 2147483647 h 646"/>
              <a:gd name="T20" fmla="*/ 2147483647 w 1548"/>
              <a:gd name="T21" fmla="*/ 2147483647 h 646"/>
              <a:gd name="T22" fmla="*/ 2147483647 w 1548"/>
              <a:gd name="T23" fmla="*/ 2147483647 h 6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8"/>
              <a:gd name="T37" fmla="*/ 0 h 646"/>
              <a:gd name="T38" fmla="*/ 1548 w 1548"/>
              <a:gd name="T39" fmla="*/ 646 h 6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8" h="646">
                <a:moveTo>
                  <a:pt x="0" y="0"/>
                </a:moveTo>
                <a:cubicBezTo>
                  <a:pt x="1" y="27"/>
                  <a:pt x="4" y="122"/>
                  <a:pt x="12" y="162"/>
                </a:cubicBezTo>
                <a:cubicBezTo>
                  <a:pt x="20" y="202"/>
                  <a:pt x="37" y="217"/>
                  <a:pt x="48" y="240"/>
                </a:cubicBezTo>
                <a:cubicBezTo>
                  <a:pt x="59" y="263"/>
                  <a:pt x="41" y="259"/>
                  <a:pt x="78" y="300"/>
                </a:cubicBezTo>
                <a:cubicBezTo>
                  <a:pt x="115" y="341"/>
                  <a:pt x="222" y="445"/>
                  <a:pt x="270" y="486"/>
                </a:cubicBezTo>
                <a:cubicBezTo>
                  <a:pt x="318" y="527"/>
                  <a:pt x="319" y="524"/>
                  <a:pt x="366" y="546"/>
                </a:cubicBezTo>
                <a:cubicBezTo>
                  <a:pt x="413" y="568"/>
                  <a:pt x="483" y="602"/>
                  <a:pt x="552" y="618"/>
                </a:cubicBezTo>
                <a:cubicBezTo>
                  <a:pt x="621" y="634"/>
                  <a:pt x="694" y="646"/>
                  <a:pt x="780" y="642"/>
                </a:cubicBezTo>
                <a:cubicBezTo>
                  <a:pt x="866" y="638"/>
                  <a:pt x="974" y="627"/>
                  <a:pt x="1068" y="594"/>
                </a:cubicBezTo>
                <a:cubicBezTo>
                  <a:pt x="1162" y="561"/>
                  <a:pt x="1272" y="508"/>
                  <a:pt x="1344" y="444"/>
                </a:cubicBezTo>
                <a:cubicBezTo>
                  <a:pt x="1416" y="380"/>
                  <a:pt x="1466" y="281"/>
                  <a:pt x="1500" y="210"/>
                </a:cubicBezTo>
                <a:cubicBezTo>
                  <a:pt x="1534" y="139"/>
                  <a:pt x="1540" y="78"/>
                  <a:pt x="1548" y="1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64" name="Oval 28">
            <a:extLst>
              <a:ext uri="{FF2B5EF4-FFF2-40B4-BE49-F238E27FC236}">
                <a16:creationId xmlns:a16="http://schemas.microsoft.com/office/drawing/2014/main" xmlns="" id="{37E140CC-E384-3E3C-5B02-A2751DAC9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5" y="2451435"/>
            <a:ext cx="4455320" cy="139575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20574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800" b="1" dirty="0" err="1"/>
              <a:t>ôn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đới</a:t>
            </a:r>
            <a:endParaRPr lang="en-US" altLang="en-US" sz="4800" b="1" dirty="0"/>
          </a:p>
        </p:txBody>
      </p:sp>
      <p:sp>
        <p:nvSpPr>
          <p:cNvPr id="65571" name="Line 35">
            <a:extLst>
              <a:ext uri="{FF2B5EF4-FFF2-40B4-BE49-F238E27FC236}">
                <a16:creationId xmlns:a16="http://schemas.microsoft.com/office/drawing/2014/main" xmlns="" id="{894E3A7C-0A1C-2344-BF29-5084C52B3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44114" y="3858751"/>
            <a:ext cx="0" cy="6886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72" name="Line 36">
            <a:extLst>
              <a:ext uri="{FF2B5EF4-FFF2-40B4-BE49-F238E27FC236}">
                <a16:creationId xmlns:a16="http://schemas.microsoft.com/office/drawing/2014/main" xmlns="" id="{2B531A5F-A123-9231-23DE-B437DFA47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44114" y="1344152"/>
            <a:ext cx="0" cy="1147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73" name="Oval 37">
            <a:extLst>
              <a:ext uri="{FF2B5EF4-FFF2-40B4-BE49-F238E27FC236}">
                <a16:creationId xmlns:a16="http://schemas.microsoft.com/office/drawing/2014/main" xmlns="" id="{4AC15803-D05A-0787-B841-2CB69C69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4" y="6825790"/>
            <a:ext cx="4460082" cy="152559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20574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b="1"/>
              <a:t>nhiệt đới</a:t>
            </a:r>
          </a:p>
        </p:txBody>
      </p:sp>
      <p:sp>
        <p:nvSpPr>
          <p:cNvPr id="65574" name="Line 38">
            <a:extLst>
              <a:ext uri="{FF2B5EF4-FFF2-40B4-BE49-F238E27FC236}">
                <a16:creationId xmlns:a16="http://schemas.microsoft.com/office/drawing/2014/main" xmlns="" id="{72F7A361-2D12-757F-1BE6-21FA9B511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8214" y="8316452"/>
            <a:ext cx="0" cy="19511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75" name="Line 39">
            <a:extLst>
              <a:ext uri="{FF2B5EF4-FFF2-40B4-BE49-F238E27FC236}">
                <a16:creationId xmlns:a16="http://schemas.microsoft.com/office/drawing/2014/main" xmlns="" id="{4564CEAF-28DF-48AE-84AA-35586E784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8214" y="4658851"/>
            <a:ext cx="0" cy="21807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bIns="205740" anchor="ctr"/>
          <a:lstStyle/>
          <a:p>
            <a:endParaRPr lang="en-US" sz="2700"/>
          </a:p>
        </p:txBody>
      </p:sp>
      <p:sp>
        <p:nvSpPr>
          <p:cNvPr id="65576" name="AutoShape 40">
            <a:extLst>
              <a:ext uri="{FF2B5EF4-FFF2-40B4-BE49-F238E27FC236}">
                <a16:creationId xmlns:a16="http://schemas.microsoft.com/office/drawing/2014/main" xmlns="" id="{63AC9A63-BB53-61A9-34A1-F3B13250C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421" y="-29830"/>
            <a:ext cx="3912393" cy="1200329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20574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b="1"/>
              <a:t>Hàn đới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8" grpId="0" animBg="1"/>
      <p:bldP spid="65569" grpId="0" animBg="1"/>
      <p:bldP spid="65564" grpId="0" animBg="1"/>
      <p:bldP spid="65564" grpId="1" animBg="1"/>
      <p:bldP spid="65571" grpId="0" animBg="1"/>
      <p:bldP spid="65572" grpId="0" animBg="1"/>
      <p:bldP spid="65573" grpId="0" animBg="1"/>
      <p:bldP spid="65573" grpId="1" animBg="1"/>
      <p:bldP spid="65574" grpId="0" animBg="1"/>
      <p:bldP spid="65575" grpId="0" animBg="1"/>
      <p:bldP spid="65576" grpId="0" animBg="1"/>
      <p:bldP spid="6557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518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8931-B6FF-4C19-8238-7BA06B4C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02BED537-D636-447E-89C6-C7C15900A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36615">
            <a:off x="15263749" y="462776"/>
            <a:ext cx="2946540" cy="766725"/>
          </a:xfrm>
          <a:prstGeom prst="rect">
            <a:avLst/>
          </a:prstGeom>
        </p:spPr>
      </p:pic>
      <p:pic>
        <p:nvPicPr>
          <p:cNvPr id="4" name="y2meta.com-AMAZON_ KHU RỪNG LỚN NHẤT THẾ GIỚI_ HUYỀN BÍ, NGUY HIỂM VÀ NHỮNG ĐIỀU KHÔNG NGỜ TỚI-(480p)_Trim">
            <a:hlinkClick r:id="" action="ppaction://media"/>
            <a:extLst>
              <a:ext uri="{FF2B5EF4-FFF2-40B4-BE49-F238E27FC236}">
                <a16:creationId xmlns:a16="http://schemas.microsoft.com/office/drawing/2014/main" xmlns="" id="{7F388C50-0791-F19B-0E34-5F18560F8F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706100"/>
          </a:xfrm>
        </p:spPr>
      </p:pic>
    </p:spTree>
    <p:extLst>
      <p:ext uri="{BB962C8B-B14F-4D97-AF65-F5344CB8AC3E}">
        <p14:creationId xmlns:p14="http://schemas.microsoft.com/office/powerpoint/2010/main" val="581180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564AEA-86E6-40E6-B5AB-7386BFA67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70041"/>
            <a:ext cx="17678400" cy="882321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2860" y="1114985"/>
            <a:ext cx="5902877" cy="88669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27975" y="34976"/>
            <a:ext cx="10821489" cy="129266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88" y="293741"/>
            <a:ext cx="990600" cy="876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3" y="1076885"/>
            <a:ext cx="990600" cy="8763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293741"/>
            <a:ext cx="990600" cy="876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96" y="1076885"/>
            <a:ext cx="990600" cy="8763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9752" y="10934700"/>
            <a:ext cx="1219200" cy="1219200"/>
          </a:xfrm>
          <a:prstGeom prst="rect">
            <a:avLst/>
          </a:prstGeom>
        </p:spPr>
      </p:pic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259332" y="1118715"/>
            <a:ext cx="5980677" cy="8866924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34132" y="1161322"/>
            <a:ext cx="5819736" cy="883193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2</a:t>
            </a:r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6221646" y="1122605"/>
            <a:ext cx="5864444" cy="8866924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066354" y="1110625"/>
            <a:ext cx="5956794" cy="887564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3</a:t>
            </a:r>
          </a:p>
        </p:txBody>
      </p:sp>
      <p:sp>
        <p:nvSpPr>
          <p:cNvPr id="61" name="Rectangle 60">
            <a:hlinkClick r:id="rId9" action="ppaction://hlinksldjump"/>
          </p:cNvPr>
          <p:cNvSpPr/>
          <p:nvPr/>
        </p:nvSpPr>
        <p:spPr>
          <a:xfrm>
            <a:off x="12094618" y="1103634"/>
            <a:ext cx="5982437" cy="883193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1" b="1" dirty="0"/>
              <a:t>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39885" y="148296"/>
            <a:ext cx="1066800" cy="10668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43" name="Picture 4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539" y="8439150"/>
            <a:ext cx="20193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2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7" grpId="0" animBg="1"/>
      <p:bldP spid="44" grpId="0" animBg="1"/>
      <p:bldP spid="45" grpId="0" animBg="1"/>
      <p:bldP spid="60" grpId="0" animBg="1"/>
      <p:bldP spid="61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568C28-E15E-3C8E-CE42-0344CB45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"/>
            <a:ext cx="9173737" cy="1040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D898BC-936A-BECA-7D27-4DE7E47F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868" y="0"/>
            <a:ext cx="9690625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85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8"/>
            <a:ext cx="18288000" cy="1028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2698432" y="-2137410"/>
            <a:ext cx="23676293" cy="15597188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653759" y="3238493"/>
            <a:ext cx="16980482" cy="457048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  <a:endParaRPr lang="vi-VN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</a:t>
            </a:r>
            <a:endParaRPr lang="vi-VN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HỌC SINH</a:t>
            </a:r>
          </a:p>
        </p:txBody>
      </p:sp>
    </p:spTree>
    <p:extLst>
      <p:ext uri="{BB962C8B-B14F-4D97-AF65-F5344CB8AC3E}">
        <p14:creationId xmlns:p14="http://schemas.microsoft.com/office/powerpoint/2010/main" val="19036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19100"/>
            <a:ext cx="16916400" cy="2667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 Cập nổi tiếng về công trình kiến trúc cổ nào?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solidFill>
                  <a:srgbClr val="FFFF00"/>
                </a:solidFill>
              </a:rPr>
              <a:t>Quay </a:t>
            </a:r>
            <a:r>
              <a:rPr lang="en-US" sz="5600" dirty="0" err="1">
                <a:solidFill>
                  <a:srgbClr val="FFFF00"/>
                </a:solidFill>
              </a:rPr>
              <a:t>về</a:t>
            </a:r>
            <a:endParaRPr lang="en-US" sz="5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128" y="7262931"/>
            <a:ext cx="13080355" cy="1123712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Aiffel</a:t>
            </a:r>
            <a:endParaRPr lang="vi-VN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4D315D-3015-41B0-9D71-B77F856CBF2C}"/>
              </a:ext>
            </a:extLst>
          </p:cNvPr>
          <p:cNvSpPr txBox="1"/>
          <p:nvPr/>
        </p:nvSpPr>
        <p:spPr>
          <a:xfrm>
            <a:off x="970129" y="3619500"/>
            <a:ext cx="13088771" cy="1172825"/>
          </a:xfrm>
          <a:prstGeom prst="roundRect">
            <a:avLst>
              <a:gd name="adj" fmla="val 23734"/>
            </a:avLst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Vạn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7AF507-2956-4A97-96FF-1AF2B0B38230}"/>
              </a:ext>
            </a:extLst>
          </p:cNvPr>
          <p:cNvSpPr txBox="1"/>
          <p:nvPr/>
        </p:nvSpPr>
        <p:spPr>
          <a:xfrm>
            <a:off x="970128" y="5501748"/>
            <a:ext cx="13079219" cy="1192470"/>
          </a:xfrm>
          <a:prstGeom prst="roundRect">
            <a:avLst>
              <a:gd name="adj" fmla="val 26445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2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Kim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6281188" y="3265241"/>
            <a:ext cx="1609483" cy="171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6419189" y="3499195"/>
            <a:ext cx="1184271" cy="12870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6593809" y="3389983"/>
            <a:ext cx="483524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60398" y="3414074"/>
            <a:ext cx="1054959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60398" y="3389983"/>
            <a:ext cx="1054959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605139" y="3423416"/>
            <a:ext cx="1054959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657208" y="3322902"/>
            <a:ext cx="1054959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05138" y="3412290"/>
            <a:ext cx="1054959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0</a:t>
            </a:r>
          </a:p>
        </p:txBody>
      </p:sp>
      <p:sp>
        <p:nvSpPr>
          <p:cNvPr id="32" name="Smiley Face 31">
            <a:hlinkClick r:id="" action="ppaction://noaction"/>
          </p:cNvPr>
          <p:cNvSpPr/>
          <p:nvPr/>
        </p:nvSpPr>
        <p:spPr>
          <a:xfrm>
            <a:off x="13258800" y="5165901"/>
            <a:ext cx="1257300" cy="920700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DC9BA4D6-8B96-BEC0-9DAE-DBE45074E6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7.9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6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24" grpId="0" animBg="1"/>
      <p:bldP spid="25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419100"/>
            <a:ext cx="16840200" cy="2667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pt-BR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 cư Châu Phi chủ yếu thuộc màu da nào?</a:t>
            </a:r>
            <a:endParaRPr lang="en-US" sz="640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D94B1B95-E00E-41E4-8938-1221BACD3C79}"/>
              </a:ext>
            </a:extLst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solidFill>
                  <a:srgbClr val="FFFF00"/>
                </a:solidFill>
              </a:rPr>
              <a:t>Quay </a:t>
            </a:r>
            <a:r>
              <a:rPr lang="en-US" sz="5600" dirty="0" err="1">
                <a:solidFill>
                  <a:srgbClr val="FFFF00"/>
                </a:solidFill>
              </a:rPr>
              <a:t>về</a:t>
            </a:r>
            <a:endParaRPr lang="en-US" sz="56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06401" y="4449060"/>
            <a:ext cx="4751614" cy="1225868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Da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14D315D-3015-41B0-9D71-B77F856CBF2C}"/>
              </a:ext>
            </a:extLst>
          </p:cNvPr>
          <p:cNvSpPr txBox="1"/>
          <p:nvPr/>
        </p:nvSpPr>
        <p:spPr>
          <a:xfrm>
            <a:off x="924172" y="4449060"/>
            <a:ext cx="4419600" cy="1279446"/>
          </a:xfrm>
          <a:prstGeom prst="roundRect">
            <a:avLst>
              <a:gd name="adj" fmla="val 23734"/>
            </a:avLst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D7AF507-2956-4A97-96FF-1AF2B0B38230}"/>
              </a:ext>
            </a:extLst>
          </p:cNvPr>
          <p:cNvSpPr txBox="1"/>
          <p:nvPr/>
        </p:nvSpPr>
        <p:spPr>
          <a:xfrm>
            <a:off x="7048499" y="4449060"/>
            <a:ext cx="4419601" cy="1300877"/>
          </a:xfrm>
          <a:prstGeom prst="roundRect">
            <a:avLst>
              <a:gd name="adj" fmla="val 26445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2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4250" y="8133607"/>
            <a:ext cx="2066469" cy="171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52251" y="8367561"/>
            <a:ext cx="1520525" cy="12870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826870" y="8258349"/>
            <a:ext cx="62081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3460" y="8282440"/>
            <a:ext cx="1354497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3460" y="8258349"/>
            <a:ext cx="1354497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201" y="8291782"/>
            <a:ext cx="1354497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0270" y="8191268"/>
            <a:ext cx="1354497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8200" y="8280656"/>
            <a:ext cx="1354497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0</a:t>
            </a:r>
          </a:p>
        </p:txBody>
      </p:sp>
      <p:sp>
        <p:nvSpPr>
          <p:cNvPr id="44" name="Smiley Face 43">
            <a:hlinkClick r:id="" action="ppaction://noaction"/>
          </p:cNvPr>
          <p:cNvSpPr/>
          <p:nvPr/>
        </p:nvSpPr>
        <p:spPr>
          <a:xfrm>
            <a:off x="4648200" y="4124595"/>
            <a:ext cx="1053527" cy="974903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07C073C4-5CE7-4CEA-D446-A49D4FAC6B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7.9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3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26" grpId="0" animBg="1"/>
      <p:bldP spid="36" grpId="0" animBg="1"/>
      <p:bldP spid="37" grpId="0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0" y="266700"/>
            <a:ext cx="17649372" cy="2655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r>
              <a: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Ngành kinh tế phát triển chủ yếu ở Châu Phi là: </a:t>
            </a:r>
            <a:endParaRPr lang="en-US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entagon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49399CD3-BCC9-4D9A-919A-18D88F2F968D}"/>
              </a:ext>
            </a:extLst>
          </p:cNvPr>
          <p:cNvSpPr/>
          <p:nvPr/>
        </p:nvSpPr>
        <p:spPr>
          <a:xfrm flipH="1">
            <a:off x="14058900" y="8496300"/>
            <a:ext cx="3810000" cy="13716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>
                <a:solidFill>
                  <a:srgbClr val="FFFF00"/>
                </a:solidFill>
              </a:rPr>
              <a:t>Quay </a:t>
            </a:r>
            <a:r>
              <a:rPr lang="en-US" sz="5600" dirty="0" err="1">
                <a:solidFill>
                  <a:srgbClr val="FFFF00"/>
                </a:solidFill>
              </a:rPr>
              <a:t>về</a:t>
            </a:r>
            <a:endParaRPr lang="en-US" sz="5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128" y="7262931"/>
            <a:ext cx="13080355" cy="2145268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lang="vi-VN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4D315D-3015-41B0-9D71-B77F856CBF2C}"/>
              </a:ext>
            </a:extLst>
          </p:cNvPr>
          <p:cNvSpPr txBox="1"/>
          <p:nvPr/>
        </p:nvSpPr>
        <p:spPr>
          <a:xfrm>
            <a:off x="970129" y="3390900"/>
            <a:ext cx="13088771" cy="1172825"/>
          </a:xfrm>
          <a:prstGeom prst="roundRect">
            <a:avLst>
              <a:gd name="adj" fmla="val 23734"/>
            </a:avLst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móc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7AF507-2956-4A97-96FF-1AF2B0B38230}"/>
              </a:ext>
            </a:extLst>
          </p:cNvPr>
          <p:cNvSpPr txBox="1"/>
          <p:nvPr/>
        </p:nvSpPr>
        <p:spPr>
          <a:xfrm>
            <a:off x="970128" y="5501748"/>
            <a:ext cx="13079219" cy="1192470"/>
          </a:xfrm>
          <a:prstGeom prst="roundRect">
            <a:avLst>
              <a:gd name="adj" fmla="val 26445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2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khoáng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931243" y="3243851"/>
            <a:ext cx="1961255" cy="171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6069244" y="3477805"/>
            <a:ext cx="1443108" cy="12870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6243864" y="3368593"/>
            <a:ext cx="589204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310453" y="3392684"/>
            <a:ext cx="128553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310453" y="3368593"/>
            <a:ext cx="128553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55194" y="3402026"/>
            <a:ext cx="128553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07263" y="3301512"/>
            <a:ext cx="128553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255193" y="3390900"/>
            <a:ext cx="1285533" cy="15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0</a:t>
            </a:r>
          </a:p>
        </p:txBody>
      </p:sp>
      <p:sp>
        <p:nvSpPr>
          <p:cNvPr id="32" name="Smiley Face 31">
            <a:hlinkClick r:id="" action="ppaction://noaction"/>
          </p:cNvPr>
          <p:cNvSpPr/>
          <p:nvPr/>
        </p:nvSpPr>
        <p:spPr>
          <a:xfrm>
            <a:off x="13522583" y="7048500"/>
            <a:ext cx="1053527" cy="922196"/>
          </a:xfrm>
          <a:prstGeom prst="smileyFac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E0500F0B-A185-78FF-FA33-DCB529A57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7.9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6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24" grpId="0" animBg="1"/>
      <p:bldP spid="25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0071A42-105A-4998-8B02-60FE58C1B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05000" y="1898309"/>
            <a:ext cx="15120507" cy="83575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10CB26-6CAC-D3AA-1D0A-91350E26AF88}"/>
              </a:ext>
            </a:extLst>
          </p:cNvPr>
          <p:cNvGrpSpPr/>
          <p:nvPr/>
        </p:nvGrpSpPr>
        <p:grpSpPr>
          <a:xfrm>
            <a:off x="0" y="-1638300"/>
            <a:ext cx="18536740" cy="12827990"/>
            <a:chOff x="0" y="-152400"/>
            <a:chExt cx="12192000" cy="7010400"/>
          </a:xfrm>
          <a:solidFill>
            <a:srgbClr val="FFFEEE"/>
          </a:solidFill>
        </p:grpSpPr>
        <p:pic>
          <p:nvPicPr>
            <p:cNvPr id="3" name="Google Shape;111;p1">
              <a:extLst>
                <a:ext uri="{FF2B5EF4-FFF2-40B4-BE49-F238E27FC236}">
                  <a16:creationId xmlns:a16="http://schemas.microsoft.com/office/drawing/2014/main" xmlns="" id="{AD95C125-7CB0-B95F-B444-B2ADDB7A081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xmlns="" id="{0759F17A-D386-ACDE-B067-3338B43CC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-152400"/>
              <a:ext cx="12192000" cy="681032"/>
            </a:xfrm>
            <a:prstGeom prst="rect">
              <a:avLst/>
            </a:prstGeom>
            <a:grpFill/>
          </p:spPr>
        </p:pic>
      </p:grpSp>
      <p:pic>
        <p:nvPicPr>
          <p:cNvPr id="6" name="Google Shape;112;p1">
            <a:extLst>
              <a:ext uri="{FF2B5EF4-FFF2-40B4-BE49-F238E27FC236}">
                <a16:creationId xmlns:a16="http://schemas.microsoft.com/office/drawing/2014/main" xmlns="" id="{3329F6DB-A487-F050-2460-2D3DC5025F3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244679" y="7827374"/>
            <a:ext cx="2728997" cy="241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1">
            <a:extLst>
              <a:ext uri="{FF2B5EF4-FFF2-40B4-BE49-F238E27FC236}">
                <a16:creationId xmlns:a16="http://schemas.microsoft.com/office/drawing/2014/main" xmlns="" id="{1612CCE5-8DE6-B713-B7B5-D4C278AAEC4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960" y="7804514"/>
            <a:ext cx="2728997" cy="24180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A_文本框 12">
            <a:extLst>
              <a:ext uri="{FF2B5EF4-FFF2-40B4-BE49-F238E27FC236}">
                <a16:creationId xmlns:a16="http://schemas.microsoft.com/office/drawing/2014/main" xmlns="" id="{267223FD-51EF-EAD2-98AD-644DEA1F08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1072313">
            <a:off x="3342890" y="618880"/>
            <a:ext cx="1566454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337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Đ</a:t>
            </a:r>
          </a:p>
        </p:txBody>
      </p:sp>
      <p:sp>
        <p:nvSpPr>
          <p:cNvPr id="10" name="PA_文本框 12">
            <a:extLst>
              <a:ext uri="{FF2B5EF4-FFF2-40B4-BE49-F238E27FC236}">
                <a16:creationId xmlns:a16="http://schemas.microsoft.com/office/drawing/2014/main" xmlns="" id="{216802FC-0ACB-10FA-F2F1-94670CCCA6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21072313">
            <a:off x="5308723" y="-241345"/>
            <a:ext cx="742511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F57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I</a:t>
            </a:r>
          </a:p>
        </p:txBody>
      </p:sp>
      <p:sp>
        <p:nvSpPr>
          <p:cNvPr id="11" name="PA_文本框 12">
            <a:extLst>
              <a:ext uri="{FF2B5EF4-FFF2-40B4-BE49-F238E27FC236}">
                <a16:creationId xmlns:a16="http://schemas.microsoft.com/office/drawing/2014/main" xmlns="" id="{A42E2A4A-70D4-83D4-B884-C23A65B93F0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1072313">
            <a:off x="5524249" y="546639"/>
            <a:ext cx="742511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F57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.</a:t>
            </a:r>
          </a:p>
        </p:txBody>
      </p:sp>
      <p:sp>
        <p:nvSpPr>
          <p:cNvPr id="12" name="PA_文本框 12">
            <a:extLst>
              <a:ext uri="{FF2B5EF4-FFF2-40B4-BE49-F238E27FC236}">
                <a16:creationId xmlns:a16="http://schemas.microsoft.com/office/drawing/2014/main" xmlns="" id="{0E07A527-D1FD-CA0B-BE12-683B0A2568B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1072313">
            <a:off x="6836719" y="-527860"/>
            <a:ext cx="1463862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8E9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A</a:t>
            </a:r>
          </a:p>
        </p:txBody>
      </p:sp>
      <p:sp>
        <p:nvSpPr>
          <p:cNvPr id="13" name="PA_文本框 12">
            <a:extLst>
              <a:ext uri="{FF2B5EF4-FFF2-40B4-BE49-F238E27FC236}">
                <a16:creationId xmlns:a16="http://schemas.microsoft.com/office/drawing/2014/main" xmlns="" id="{00D72BE0-9313-16CC-50C1-CD66C87A6C6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706407">
            <a:off x="9654041" y="-580504"/>
            <a:ext cx="111440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5525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L</a:t>
            </a:r>
          </a:p>
        </p:txBody>
      </p:sp>
      <p:sp>
        <p:nvSpPr>
          <p:cNvPr id="14" name="PA_文本框 12">
            <a:extLst>
              <a:ext uri="{FF2B5EF4-FFF2-40B4-BE49-F238E27FC236}">
                <a16:creationId xmlns:a16="http://schemas.microsoft.com/office/drawing/2014/main" xmlns="" id="{7797E09B-191B-571E-5F45-189B481E434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726474">
            <a:off x="11184576" y="-320315"/>
            <a:ext cx="56807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F57A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Í</a:t>
            </a:r>
          </a:p>
        </p:txBody>
      </p:sp>
      <p:sp>
        <p:nvSpPr>
          <p:cNvPr id="15" name="PA_文本框 12">
            <a:extLst>
              <a:ext uri="{FF2B5EF4-FFF2-40B4-BE49-F238E27FC236}">
                <a16:creationId xmlns:a16="http://schemas.microsoft.com/office/drawing/2014/main" xmlns="" id="{FCC1C754-9E37-E390-9D34-AECDF67F91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726474">
            <a:off x="12555153" y="665277"/>
            <a:ext cx="17215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7250" dirty="0">
                <a:solidFill>
                  <a:srgbClr val="1FCA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A24C72F-746B-144E-1009-56DA5666F031}"/>
              </a:ext>
            </a:extLst>
          </p:cNvPr>
          <p:cNvSpPr txBox="1"/>
          <p:nvPr/>
        </p:nvSpPr>
        <p:spPr>
          <a:xfrm>
            <a:off x="-2171700" y="792949"/>
            <a:ext cx="1103325" cy="507831"/>
          </a:xfrm>
          <a:prstGeom prst="rect">
            <a:avLst/>
          </a:prstGeom>
          <a:solidFill>
            <a:srgbClr val="FFFEEE"/>
          </a:solidFill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pic>
        <p:nvPicPr>
          <p:cNvPr id="17" name="Picture 2" descr="Lịch sử châu Mỹ – Wikipedia tiếng Việt">
            <a:extLst>
              <a:ext uri="{FF2B5EF4-FFF2-40B4-BE49-F238E27FC236}">
                <a16:creationId xmlns:a16="http://schemas.microsoft.com/office/drawing/2014/main" xmlns="" id="{661747AE-1A70-1FBE-77C2-AF55FB78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64355"/>
            <a:ext cx="9677400" cy="7759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2A94EC-8806-8CD6-8113-B82F9A7E48D3}"/>
              </a:ext>
            </a:extLst>
          </p:cNvPr>
          <p:cNvSpPr txBox="1"/>
          <p:nvPr/>
        </p:nvSpPr>
        <p:spPr>
          <a:xfrm>
            <a:off x="3855192" y="5574779"/>
            <a:ext cx="102418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FF9933">
                      <a:alpha val="40000"/>
                    </a:srgbClr>
                  </a:glow>
                </a:effectLst>
                <a:latin typeface="Modern Love Grunge" panose="04070805081005020601" pitchFamily="82" charset="0"/>
              </a:rPr>
              <a:t>CHÂU </a:t>
            </a:r>
            <a:r>
              <a:rPr lang="vi-VN" sz="166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rgbClr val="FF9933">
                      <a:alpha val="40000"/>
                    </a:srgbClr>
                  </a:glow>
                </a:effectLst>
                <a:latin typeface="Modern Love Grunge" panose="04070805081005020601" pitchFamily="82" charset="0"/>
              </a:rPr>
              <a:t>MĨ</a:t>
            </a:r>
            <a:endParaRPr lang="en-US" sz="16600" dirty="0">
              <a:solidFill>
                <a:schemeClr val="bg1">
                  <a:lumMod val="95000"/>
                </a:schemeClr>
              </a:solidFill>
              <a:effectLst>
                <a:glow rad="228600">
                  <a:srgbClr val="FF9933">
                    <a:alpha val="40000"/>
                  </a:srgbClr>
                </a:glow>
              </a:effectLst>
              <a:latin typeface="Modern Love Grunge" panose="04070805081005020601" pitchFamily="82" charset="0"/>
            </a:endParaRPr>
          </a:p>
        </p:txBody>
      </p:sp>
      <p:pic>
        <p:nvPicPr>
          <p:cNvPr id="19" name="Google Shape;24;p1">
            <a:extLst>
              <a:ext uri="{FF2B5EF4-FFF2-40B4-BE49-F238E27FC236}">
                <a16:creationId xmlns:a16="http://schemas.microsoft.com/office/drawing/2014/main" xmlns="" id="{BFE54452-8E5C-8B34-2BB7-85B2C79944A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7155" y="4305300"/>
            <a:ext cx="2230606" cy="315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;p1">
            <a:extLst>
              <a:ext uri="{FF2B5EF4-FFF2-40B4-BE49-F238E27FC236}">
                <a16:creationId xmlns:a16="http://schemas.microsoft.com/office/drawing/2014/main" xmlns="" id="{C2901C53-BAEA-C8B1-EB58-F421F4666B0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21382036">
            <a:off x="15643952" y="3906007"/>
            <a:ext cx="2230606" cy="315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24272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8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8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8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7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DCDB2-C7D2-B86B-0698-08E781F9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A7F1BD-CA07-C1E6-96AD-1DE3E2E3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17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24" descr="t102">
            <a:extLst>
              <a:ext uri="{FF2B5EF4-FFF2-40B4-BE49-F238E27FC236}">
                <a16:creationId xmlns:a16="http://schemas.microsoft.com/office/drawing/2014/main" xmlns="" id="{86F59475-1E8D-4ADE-AA93-BA42D6C1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2740" r="4385" b="5403"/>
          <a:stretch>
            <a:fillRect/>
          </a:stretch>
        </p:blipFill>
        <p:spPr bwMode="auto">
          <a:xfrm>
            <a:off x="1" y="0"/>
            <a:ext cx="18287999" cy="1028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F1AC8651-5A7B-259D-1B97-5B6BDA103E4C}"/>
              </a:ext>
            </a:extLst>
          </p:cNvPr>
          <p:cNvSpPr/>
          <p:nvPr/>
        </p:nvSpPr>
        <p:spPr>
          <a:xfrm>
            <a:off x="2362200" y="106680"/>
            <a:ext cx="6339840" cy="7772400"/>
          </a:xfrm>
          <a:custGeom>
            <a:avLst/>
            <a:gdLst>
              <a:gd name="connsiteX0" fmla="*/ 6339840 w 6339840"/>
              <a:gd name="connsiteY0" fmla="*/ 106680 h 7772400"/>
              <a:gd name="connsiteX1" fmla="*/ 6217920 w 6339840"/>
              <a:gd name="connsiteY1" fmla="*/ 91440 h 7772400"/>
              <a:gd name="connsiteX2" fmla="*/ 6065520 w 6339840"/>
              <a:gd name="connsiteY2" fmla="*/ 76200 h 7772400"/>
              <a:gd name="connsiteX3" fmla="*/ 5760720 w 6339840"/>
              <a:gd name="connsiteY3" fmla="*/ 0 h 7772400"/>
              <a:gd name="connsiteX4" fmla="*/ 5379720 w 6339840"/>
              <a:gd name="connsiteY4" fmla="*/ 30480 h 7772400"/>
              <a:gd name="connsiteX5" fmla="*/ 5288280 w 6339840"/>
              <a:gd name="connsiteY5" fmla="*/ 121920 h 7772400"/>
              <a:gd name="connsiteX6" fmla="*/ 4983480 w 6339840"/>
              <a:gd name="connsiteY6" fmla="*/ 106680 h 7772400"/>
              <a:gd name="connsiteX7" fmla="*/ 4892040 w 6339840"/>
              <a:gd name="connsiteY7" fmla="*/ 60960 h 7772400"/>
              <a:gd name="connsiteX8" fmla="*/ 4815840 w 6339840"/>
              <a:gd name="connsiteY8" fmla="*/ 30480 h 7772400"/>
              <a:gd name="connsiteX9" fmla="*/ 4419600 w 6339840"/>
              <a:gd name="connsiteY9" fmla="*/ 60960 h 7772400"/>
              <a:gd name="connsiteX10" fmla="*/ 3870960 w 6339840"/>
              <a:gd name="connsiteY10" fmla="*/ 76200 h 7772400"/>
              <a:gd name="connsiteX11" fmla="*/ 3261360 w 6339840"/>
              <a:gd name="connsiteY11" fmla="*/ 167640 h 7772400"/>
              <a:gd name="connsiteX12" fmla="*/ 3048000 w 6339840"/>
              <a:gd name="connsiteY12" fmla="*/ 243840 h 7772400"/>
              <a:gd name="connsiteX13" fmla="*/ 2560320 w 6339840"/>
              <a:gd name="connsiteY13" fmla="*/ 320040 h 7772400"/>
              <a:gd name="connsiteX14" fmla="*/ 2301240 w 6339840"/>
              <a:gd name="connsiteY14" fmla="*/ 457200 h 7772400"/>
              <a:gd name="connsiteX15" fmla="*/ 2164080 w 6339840"/>
              <a:gd name="connsiteY15" fmla="*/ 533400 h 7772400"/>
              <a:gd name="connsiteX16" fmla="*/ 1965960 w 6339840"/>
              <a:gd name="connsiteY16" fmla="*/ 548640 h 7772400"/>
              <a:gd name="connsiteX17" fmla="*/ 1325880 w 6339840"/>
              <a:gd name="connsiteY17" fmla="*/ 563880 h 7772400"/>
              <a:gd name="connsiteX18" fmla="*/ 1005840 w 6339840"/>
              <a:gd name="connsiteY18" fmla="*/ 579120 h 7772400"/>
              <a:gd name="connsiteX19" fmla="*/ 289560 w 6339840"/>
              <a:gd name="connsiteY19" fmla="*/ 746760 h 7772400"/>
              <a:gd name="connsiteX20" fmla="*/ 198120 w 6339840"/>
              <a:gd name="connsiteY20" fmla="*/ 822960 h 7772400"/>
              <a:gd name="connsiteX21" fmla="*/ 106680 w 6339840"/>
              <a:gd name="connsiteY21" fmla="*/ 960120 h 7772400"/>
              <a:gd name="connsiteX22" fmla="*/ 0 w 6339840"/>
              <a:gd name="connsiteY22" fmla="*/ 1158240 h 7772400"/>
              <a:gd name="connsiteX23" fmla="*/ 30480 w 6339840"/>
              <a:gd name="connsiteY23" fmla="*/ 1219200 h 7772400"/>
              <a:gd name="connsiteX24" fmla="*/ 106680 w 6339840"/>
              <a:gd name="connsiteY24" fmla="*/ 1325880 h 7772400"/>
              <a:gd name="connsiteX25" fmla="*/ 60960 w 6339840"/>
              <a:gd name="connsiteY25" fmla="*/ 1356360 h 7772400"/>
              <a:gd name="connsiteX26" fmla="*/ 243840 w 6339840"/>
              <a:gd name="connsiteY26" fmla="*/ 1371600 h 7772400"/>
              <a:gd name="connsiteX27" fmla="*/ 579120 w 6339840"/>
              <a:gd name="connsiteY27" fmla="*/ 1127760 h 7772400"/>
              <a:gd name="connsiteX28" fmla="*/ 624840 w 6339840"/>
              <a:gd name="connsiteY28" fmla="*/ 1097280 h 7772400"/>
              <a:gd name="connsiteX29" fmla="*/ 929640 w 6339840"/>
              <a:gd name="connsiteY29" fmla="*/ 1173480 h 7772400"/>
              <a:gd name="connsiteX30" fmla="*/ 990600 w 6339840"/>
              <a:gd name="connsiteY30" fmla="*/ 1234440 h 7772400"/>
              <a:gd name="connsiteX31" fmla="*/ 1051560 w 6339840"/>
              <a:gd name="connsiteY31" fmla="*/ 1280160 h 7772400"/>
              <a:gd name="connsiteX32" fmla="*/ 1112520 w 6339840"/>
              <a:gd name="connsiteY32" fmla="*/ 1386840 h 7772400"/>
              <a:gd name="connsiteX33" fmla="*/ 1173480 w 6339840"/>
              <a:gd name="connsiteY33" fmla="*/ 1478280 h 7772400"/>
              <a:gd name="connsiteX34" fmla="*/ 1188720 w 6339840"/>
              <a:gd name="connsiteY34" fmla="*/ 1584960 h 7772400"/>
              <a:gd name="connsiteX35" fmla="*/ 1203960 w 6339840"/>
              <a:gd name="connsiteY35" fmla="*/ 1676400 h 7772400"/>
              <a:gd name="connsiteX36" fmla="*/ 1082040 w 6339840"/>
              <a:gd name="connsiteY36" fmla="*/ 2042160 h 7772400"/>
              <a:gd name="connsiteX37" fmla="*/ 1005840 w 6339840"/>
              <a:gd name="connsiteY37" fmla="*/ 2133600 h 7772400"/>
              <a:gd name="connsiteX38" fmla="*/ 975360 w 6339840"/>
              <a:gd name="connsiteY38" fmla="*/ 2194560 h 7772400"/>
              <a:gd name="connsiteX39" fmla="*/ 960120 w 6339840"/>
              <a:gd name="connsiteY39" fmla="*/ 2621280 h 7772400"/>
              <a:gd name="connsiteX40" fmla="*/ 1036320 w 6339840"/>
              <a:gd name="connsiteY40" fmla="*/ 2667000 h 7772400"/>
              <a:gd name="connsiteX41" fmla="*/ 1249680 w 6339840"/>
              <a:gd name="connsiteY41" fmla="*/ 2941320 h 7772400"/>
              <a:gd name="connsiteX42" fmla="*/ 1402080 w 6339840"/>
              <a:gd name="connsiteY42" fmla="*/ 3307080 h 7772400"/>
              <a:gd name="connsiteX43" fmla="*/ 1493520 w 6339840"/>
              <a:gd name="connsiteY43" fmla="*/ 3429000 h 7772400"/>
              <a:gd name="connsiteX44" fmla="*/ 1737360 w 6339840"/>
              <a:gd name="connsiteY44" fmla="*/ 3550920 h 7772400"/>
              <a:gd name="connsiteX45" fmla="*/ 1844040 w 6339840"/>
              <a:gd name="connsiteY45" fmla="*/ 3611880 h 7772400"/>
              <a:gd name="connsiteX46" fmla="*/ 2011680 w 6339840"/>
              <a:gd name="connsiteY46" fmla="*/ 3703320 h 7772400"/>
              <a:gd name="connsiteX47" fmla="*/ 2179320 w 6339840"/>
              <a:gd name="connsiteY47" fmla="*/ 3749040 h 7772400"/>
              <a:gd name="connsiteX48" fmla="*/ 2407920 w 6339840"/>
              <a:gd name="connsiteY48" fmla="*/ 3916680 h 7772400"/>
              <a:gd name="connsiteX49" fmla="*/ 2697480 w 6339840"/>
              <a:gd name="connsiteY49" fmla="*/ 4114800 h 7772400"/>
              <a:gd name="connsiteX50" fmla="*/ 2773680 w 6339840"/>
              <a:gd name="connsiteY50" fmla="*/ 4160520 h 7772400"/>
              <a:gd name="connsiteX51" fmla="*/ 2819400 w 6339840"/>
              <a:gd name="connsiteY51" fmla="*/ 4358640 h 7772400"/>
              <a:gd name="connsiteX52" fmla="*/ 2697480 w 6339840"/>
              <a:gd name="connsiteY52" fmla="*/ 4587240 h 7772400"/>
              <a:gd name="connsiteX53" fmla="*/ 2606040 w 6339840"/>
              <a:gd name="connsiteY53" fmla="*/ 4800600 h 7772400"/>
              <a:gd name="connsiteX54" fmla="*/ 2682240 w 6339840"/>
              <a:gd name="connsiteY54" fmla="*/ 5151120 h 7772400"/>
              <a:gd name="connsiteX55" fmla="*/ 2926080 w 6339840"/>
              <a:gd name="connsiteY55" fmla="*/ 5318760 h 7772400"/>
              <a:gd name="connsiteX56" fmla="*/ 3139440 w 6339840"/>
              <a:gd name="connsiteY56" fmla="*/ 5638800 h 7772400"/>
              <a:gd name="connsiteX57" fmla="*/ 3291840 w 6339840"/>
              <a:gd name="connsiteY57" fmla="*/ 5791200 h 7772400"/>
              <a:gd name="connsiteX58" fmla="*/ 3261360 w 6339840"/>
              <a:gd name="connsiteY58" fmla="*/ 6111240 h 7772400"/>
              <a:gd name="connsiteX59" fmla="*/ 3200400 w 6339840"/>
              <a:gd name="connsiteY59" fmla="*/ 6263640 h 7772400"/>
              <a:gd name="connsiteX60" fmla="*/ 3307080 w 6339840"/>
              <a:gd name="connsiteY60" fmla="*/ 6659880 h 7772400"/>
              <a:gd name="connsiteX61" fmla="*/ 3383280 w 6339840"/>
              <a:gd name="connsiteY61" fmla="*/ 6949440 h 7772400"/>
              <a:gd name="connsiteX62" fmla="*/ 3489960 w 6339840"/>
              <a:gd name="connsiteY62" fmla="*/ 7269480 h 7772400"/>
              <a:gd name="connsiteX63" fmla="*/ 3520440 w 6339840"/>
              <a:gd name="connsiteY63" fmla="*/ 7330440 h 7772400"/>
              <a:gd name="connsiteX64" fmla="*/ 3688080 w 6339840"/>
              <a:gd name="connsiteY64" fmla="*/ 7574280 h 7772400"/>
              <a:gd name="connsiteX65" fmla="*/ 3703320 w 6339840"/>
              <a:gd name="connsiteY65" fmla="*/ 7665720 h 7772400"/>
              <a:gd name="connsiteX66" fmla="*/ 3764280 w 6339840"/>
              <a:gd name="connsiteY66" fmla="*/ 7711440 h 7772400"/>
              <a:gd name="connsiteX67" fmla="*/ 3886200 w 6339840"/>
              <a:gd name="connsiteY67" fmla="*/ 7772400 h 7772400"/>
              <a:gd name="connsiteX68" fmla="*/ 3870960 w 6339840"/>
              <a:gd name="connsiteY68" fmla="*/ 7620000 h 7772400"/>
              <a:gd name="connsiteX69" fmla="*/ 3840480 w 6339840"/>
              <a:gd name="connsiteY69" fmla="*/ 7528560 h 7772400"/>
              <a:gd name="connsiteX70" fmla="*/ 3825240 w 6339840"/>
              <a:gd name="connsiteY70" fmla="*/ 7391400 h 7772400"/>
              <a:gd name="connsiteX71" fmla="*/ 3886200 w 6339840"/>
              <a:gd name="connsiteY71" fmla="*/ 6949440 h 7772400"/>
              <a:gd name="connsiteX72" fmla="*/ 3962400 w 6339840"/>
              <a:gd name="connsiteY72" fmla="*/ 6797040 h 7772400"/>
              <a:gd name="connsiteX73" fmla="*/ 4160520 w 6339840"/>
              <a:gd name="connsiteY73" fmla="*/ 6598920 h 7772400"/>
              <a:gd name="connsiteX74" fmla="*/ 4373880 w 6339840"/>
              <a:gd name="connsiteY74" fmla="*/ 6324600 h 7772400"/>
              <a:gd name="connsiteX75" fmla="*/ 4450080 w 6339840"/>
              <a:gd name="connsiteY75" fmla="*/ 6141720 h 7772400"/>
              <a:gd name="connsiteX76" fmla="*/ 4541520 w 6339840"/>
              <a:gd name="connsiteY76" fmla="*/ 6035040 h 7772400"/>
              <a:gd name="connsiteX77" fmla="*/ 4648200 w 6339840"/>
              <a:gd name="connsiteY77" fmla="*/ 5913120 h 7772400"/>
              <a:gd name="connsiteX78" fmla="*/ 4800600 w 6339840"/>
              <a:gd name="connsiteY78" fmla="*/ 5699760 h 7772400"/>
              <a:gd name="connsiteX79" fmla="*/ 4876800 w 6339840"/>
              <a:gd name="connsiteY79" fmla="*/ 5577840 h 7772400"/>
              <a:gd name="connsiteX80" fmla="*/ 4922520 w 6339840"/>
              <a:gd name="connsiteY80" fmla="*/ 5303520 h 7772400"/>
              <a:gd name="connsiteX81" fmla="*/ 4937760 w 6339840"/>
              <a:gd name="connsiteY81" fmla="*/ 5242560 h 7772400"/>
              <a:gd name="connsiteX82" fmla="*/ 5044440 w 6339840"/>
              <a:gd name="connsiteY82" fmla="*/ 5105400 h 7772400"/>
              <a:gd name="connsiteX83" fmla="*/ 5029200 w 6339840"/>
              <a:gd name="connsiteY83" fmla="*/ 4815840 h 7772400"/>
              <a:gd name="connsiteX84" fmla="*/ 4892040 w 6339840"/>
              <a:gd name="connsiteY84" fmla="*/ 4800600 h 7772400"/>
              <a:gd name="connsiteX85" fmla="*/ 4693920 w 6339840"/>
              <a:gd name="connsiteY85" fmla="*/ 4739640 h 7772400"/>
              <a:gd name="connsiteX86" fmla="*/ 4587240 w 6339840"/>
              <a:gd name="connsiteY86" fmla="*/ 4648200 h 7772400"/>
              <a:gd name="connsiteX87" fmla="*/ 4450080 w 6339840"/>
              <a:gd name="connsiteY87" fmla="*/ 4632960 h 7772400"/>
              <a:gd name="connsiteX88" fmla="*/ 4328160 w 6339840"/>
              <a:gd name="connsiteY88" fmla="*/ 4617720 h 7772400"/>
              <a:gd name="connsiteX89" fmla="*/ 4175760 w 6339840"/>
              <a:gd name="connsiteY89" fmla="*/ 4404360 h 7772400"/>
              <a:gd name="connsiteX90" fmla="*/ 4069080 w 6339840"/>
              <a:gd name="connsiteY90" fmla="*/ 4297680 h 7772400"/>
              <a:gd name="connsiteX91" fmla="*/ 3840480 w 6339840"/>
              <a:gd name="connsiteY91" fmla="*/ 4191000 h 7772400"/>
              <a:gd name="connsiteX92" fmla="*/ 3810000 w 6339840"/>
              <a:gd name="connsiteY92" fmla="*/ 4145280 h 7772400"/>
              <a:gd name="connsiteX93" fmla="*/ 3764280 w 6339840"/>
              <a:gd name="connsiteY93" fmla="*/ 4023360 h 7772400"/>
              <a:gd name="connsiteX94" fmla="*/ 3703320 w 6339840"/>
              <a:gd name="connsiteY94" fmla="*/ 3992880 h 7772400"/>
              <a:gd name="connsiteX95" fmla="*/ 3520440 w 6339840"/>
              <a:gd name="connsiteY95" fmla="*/ 3947160 h 7772400"/>
              <a:gd name="connsiteX96" fmla="*/ 3444240 w 6339840"/>
              <a:gd name="connsiteY96" fmla="*/ 3901440 h 7772400"/>
              <a:gd name="connsiteX97" fmla="*/ 3017520 w 6339840"/>
              <a:gd name="connsiteY97" fmla="*/ 3886200 h 7772400"/>
              <a:gd name="connsiteX98" fmla="*/ 2834640 w 6339840"/>
              <a:gd name="connsiteY98" fmla="*/ 3977640 h 7772400"/>
              <a:gd name="connsiteX99" fmla="*/ 2773680 w 6339840"/>
              <a:gd name="connsiteY99" fmla="*/ 3992880 h 7772400"/>
              <a:gd name="connsiteX100" fmla="*/ 2697480 w 6339840"/>
              <a:gd name="connsiteY100" fmla="*/ 3977640 h 7772400"/>
              <a:gd name="connsiteX101" fmla="*/ 2590800 w 6339840"/>
              <a:gd name="connsiteY101" fmla="*/ 3886200 h 7772400"/>
              <a:gd name="connsiteX102" fmla="*/ 2499360 w 6339840"/>
              <a:gd name="connsiteY102" fmla="*/ 3642360 h 7772400"/>
              <a:gd name="connsiteX103" fmla="*/ 2438400 w 6339840"/>
              <a:gd name="connsiteY103" fmla="*/ 3627120 h 7772400"/>
              <a:gd name="connsiteX104" fmla="*/ 2362200 w 6339840"/>
              <a:gd name="connsiteY104" fmla="*/ 3459480 h 7772400"/>
              <a:gd name="connsiteX105" fmla="*/ 2423160 w 6339840"/>
              <a:gd name="connsiteY105" fmla="*/ 3383280 h 7772400"/>
              <a:gd name="connsiteX106" fmla="*/ 2438400 w 6339840"/>
              <a:gd name="connsiteY106" fmla="*/ 3307080 h 7772400"/>
              <a:gd name="connsiteX107" fmla="*/ 2286000 w 6339840"/>
              <a:gd name="connsiteY107" fmla="*/ 3291840 h 7772400"/>
              <a:gd name="connsiteX108" fmla="*/ 2194560 w 6339840"/>
              <a:gd name="connsiteY108" fmla="*/ 3444240 h 7772400"/>
              <a:gd name="connsiteX109" fmla="*/ 1889760 w 6339840"/>
              <a:gd name="connsiteY109" fmla="*/ 3154680 h 7772400"/>
              <a:gd name="connsiteX110" fmla="*/ 1950720 w 6339840"/>
              <a:gd name="connsiteY110" fmla="*/ 2941320 h 7772400"/>
              <a:gd name="connsiteX111" fmla="*/ 2133600 w 6339840"/>
              <a:gd name="connsiteY111" fmla="*/ 2910840 h 7772400"/>
              <a:gd name="connsiteX112" fmla="*/ 2484120 w 6339840"/>
              <a:gd name="connsiteY112" fmla="*/ 2849880 h 7772400"/>
              <a:gd name="connsiteX113" fmla="*/ 2529840 w 6339840"/>
              <a:gd name="connsiteY113" fmla="*/ 2819400 h 7772400"/>
              <a:gd name="connsiteX114" fmla="*/ 2712720 w 6339840"/>
              <a:gd name="connsiteY114" fmla="*/ 2849880 h 7772400"/>
              <a:gd name="connsiteX115" fmla="*/ 2880360 w 6339840"/>
              <a:gd name="connsiteY115" fmla="*/ 3048000 h 7772400"/>
              <a:gd name="connsiteX116" fmla="*/ 2880360 w 6339840"/>
              <a:gd name="connsiteY116" fmla="*/ 2651760 h 7772400"/>
              <a:gd name="connsiteX117" fmla="*/ 3078480 w 6339840"/>
              <a:gd name="connsiteY117" fmla="*/ 2590800 h 7772400"/>
              <a:gd name="connsiteX118" fmla="*/ 3215640 w 6339840"/>
              <a:gd name="connsiteY118" fmla="*/ 2438400 h 7772400"/>
              <a:gd name="connsiteX119" fmla="*/ 3246120 w 6339840"/>
              <a:gd name="connsiteY119" fmla="*/ 2346960 h 7772400"/>
              <a:gd name="connsiteX120" fmla="*/ 3368040 w 6339840"/>
              <a:gd name="connsiteY120" fmla="*/ 2301240 h 7772400"/>
              <a:gd name="connsiteX121" fmla="*/ 3429000 w 6339840"/>
              <a:gd name="connsiteY121" fmla="*/ 2240280 h 7772400"/>
              <a:gd name="connsiteX122" fmla="*/ 3505200 w 6339840"/>
              <a:gd name="connsiteY122" fmla="*/ 2179320 h 7772400"/>
              <a:gd name="connsiteX123" fmla="*/ 3642360 w 6339840"/>
              <a:gd name="connsiteY123" fmla="*/ 2011680 h 7772400"/>
              <a:gd name="connsiteX124" fmla="*/ 3733800 w 6339840"/>
              <a:gd name="connsiteY124" fmla="*/ 1996440 h 7772400"/>
              <a:gd name="connsiteX125" fmla="*/ 4084320 w 6339840"/>
              <a:gd name="connsiteY125" fmla="*/ 1920240 h 7772400"/>
              <a:gd name="connsiteX126" fmla="*/ 4282440 w 6339840"/>
              <a:gd name="connsiteY126" fmla="*/ 1874520 h 7772400"/>
              <a:gd name="connsiteX127" fmla="*/ 4434840 w 6339840"/>
              <a:gd name="connsiteY127" fmla="*/ 1752600 h 7772400"/>
              <a:gd name="connsiteX128" fmla="*/ 4373880 w 6339840"/>
              <a:gd name="connsiteY128" fmla="*/ 1584960 h 7772400"/>
              <a:gd name="connsiteX129" fmla="*/ 4221480 w 6339840"/>
              <a:gd name="connsiteY129" fmla="*/ 1295400 h 7772400"/>
              <a:gd name="connsiteX130" fmla="*/ 4145280 w 6339840"/>
              <a:gd name="connsiteY130" fmla="*/ 1188720 h 7772400"/>
              <a:gd name="connsiteX131" fmla="*/ 4251960 w 6339840"/>
              <a:gd name="connsiteY131" fmla="*/ 914400 h 7772400"/>
              <a:gd name="connsiteX132" fmla="*/ 4373880 w 6339840"/>
              <a:gd name="connsiteY132" fmla="*/ 807720 h 7772400"/>
              <a:gd name="connsiteX133" fmla="*/ 4282440 w 6339840"/>
              <a:gd name="connsiteY133" fmla="*/ 685800 h 7772400"/>
              <a:gd name="connsiteX134" fmla="*/ 4175760 w 6339840"/>
              <a:gd name="connsiteY134" fmla="*/ 563880 h 7772400"/>
              <a:gd name="connsiteX135" fmla="*/ 4053840 w 6339840"/>
              <a:gd name="connsiteY135" fmla="*/ 472440 h 7772400"/>
              <a:gd name="connsiteX136" fmla="*/ 4206240 w 6339840"/>
              <a:gd name="connsiteY136" fmla="*/ 320040 h 7772400"/>
              <a:gd name="connsiteX137" fmla="*/ 4297680 w 6339840"/>
              <a:gd name="connsiteY137" fmla="*/ 304800 h 7772400"/>
              <a:gd name="connsiteX138" fmla="*/ 4404360 w 6339840"/>
              <a:gd name="connsiteY138" fmla="*/ 274320 h 7772400"/>
              <a:gd name="connsiteX139" fmla="*/ 4572000 w 6339840"/>
              <a:gd name="connsiteY139" fmla="*/ 365760 h 7772400"/>
              <a:gd name="connsiteX140" fmla="*/ 4754880 w 6339840"/>
              <a:gd name="connsiteY140" fmla="*/ 472440 h 7772400"/>
              <a:gd name="connsiteX141" fmla="*/ 4770120 w 6339840"/>
              <a:gd name="connsiteY141" fmla="*/ 640080 h 7772400"/>
              <a:gd name="connsiteX142" fmla="*/ 4770120 w 6339840"/>
              <a:gd name="connsiteY142" fmla="*/ 1021080 h 7772400"/>
              <a:gd name="connsiteX143" fmla="*/ 4937760 w 6339840"/>
              <a:gd name="connsiteY143" fmla="*/ 1127760 h 7772400"/>
              <a:gd name="connsiteX144" fmla="*/ 5364480 w 6339840"/>
              <a:gd name="connsiteY144" fmla="*/ 853440 h 7772400"/>
              <a:gd name="connsiteX145" fmla="*/ 5608320 w 6339840"/>
              <a:gd name="connsiteY145" fmla="*/ 762000 h 7772400"/>
              <a:gd name="connsiteX146" fmla="*/ 5821680 w 6339840"/>
              <a:gd name="connsiteY146" fmla="*/ 655320 h 7772400"/>
              <a:gd name="connsiteX147" fmla="*/ 5897880 w 6339840"/>
              <a:gd name="connsiteY147" fmla="*/ 594360 h 7772400"/>
              <a:gd name="connsiteX148" fmla="*/ 5958840 w 6339840"/>
              <a:gd name="connsiteY148" fmla="*/ 563880 h 7772400"/>
              <a:gd name="connsiteX149" fmla="*/ 6096000 w 6339840"/>
              <a:gd name="connsiteY149" fmla="*/ 381000 h 7772400"/>
              <a:gd name="connsiteX150" fmla="*/ 6278880 w 6339840"/>
              <a:gd name="connsiteY150" fmla="*/ 182880 h 7772400"/>
              <a:gd name="connsiteX151" fmla="*/ 6263640 w 6339840"/>
              <a:gd name="connsiteY151" fmla="*/ 121920 h 7772400"/>
              <a:gd name="connsiteX152" fmla="*/ 6217920 w 6339840"/>
              <a:gd name="connsiteY152" fmla="*/ 91440 h 77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339840" h="7772400">
                <a:moveTo>
                  <a:pt x="6339840" y="106680"/>
                </a:moveTo>
                <a:lnTo>
                  <a:pt x="6217920" y="91440"/>
                </a:lnTo>
                <a:cubicBezTo>
                  <a:pt x="6167179" y="85802"/>
                  <a:pt x="6115304" y="87515"/>
                  <a:pt x="6065520" y="76200"/>
                </a:cubicBezTo>
                <a:cubicBezTo>
                  <a:pt x="5613839" y="-26455"/>
                  <a:pt x="6092964" y="41531"/>
                  <a:pt x="5760720" y="0"/>
                </a:cubicBezTo>
                <a:cubicBezTo>
                  <a:pt x="5633720" y="10160"/>
                  <a:pt x="5503084" y="-1356"/>
                  <a:pt x="5379720" y="30480"/>
                </a:cubicBezTo>
                <a:cubicBezTo>
                  <a:pt x="5337982" y="41251"/>
                  <a:pt x="5288280" y="121920"/>
                  <a:pt x="5288280" y="121920"/>
                </a:cubicBezTo>
                <a:cubicBezTo>
                  <a:pt x="5186680" y="116840"/>
                  <a:pt x="5084024" y="122148"/>
                  <a:pt x="4983480" y="106680"/>
                </a:cubicBezTo>
                <a:cubicBezTo>
                  <a:pt x="4949799" y="101498"/>
                  <a:pt x="4923063" y="75061"/>
                  <a:pt x="4892040" y="60960"/>
                </a:cubicBezTo>
                <a:cubicBezTo>
                  <a:pt x="4867135" y="49640"/>
                  <a:pt x="4841240" y="40640"/>
                  <a:pt x="4815840" y="30480"/>
                </a:cubicBezTo>
                <a:cubicBezTo>
                  <a:pt x="4683760" y="40640"/>
                  <a:pt x="4551915" y="54558"/>
                  <a:pt x="4419600" y="60960"/>
                </a:cubicBezTo>
                <a:cubicBezTo>
                  <a:pt x="4236863" y="69802"/>
                  <a:pt x="4053629" y="66052"/>
                  <a:pt x="3870960" y="76200"/>
                </a:cubicBezTo>
                <a:cubicBezTo>
                  <a:pt x="3715305" y="84848"/>
                  <a:pt x="3401258" y="132666"/>
                  <a:pt x="3261360" y="167640"/>
                </a:cubicBezTo>
                <a:cubicBezTo>
                  <a:pt x="3188095" y="185956"/>
                  <a:pt x="3121796" y="227797"/>
                  <a:pt x="3048000" y="243840"/>
                </a:cubicBezTo>
                <a:cubicBezTo>
                  <a:pt x="2887223" y="278792"/>
                  <a:pt x="2560320" y="320040"/>
                  <a:pt x="2560320" y="320040"/>
                </a:cubicBezTo>
                <a:cubicBezTo>
                  <a:pt x="2341955" y="483813"/>
                  <a:pt x="2541513" y="354226"/>
                  <a:pt x="2301240" y="457200"/>
                </a:cubicBezTo>
                <a:cubicBezTo>
                  <a:pt x="2286830" y="463376"/>
                  <a:pt x="2189202" y="528967"/>
                  <a:pt x="2164080" y="533400"/>
                </a:cubicBezTo>
                <a:cubicBezTo>
                  <a:pt x="2098853" y="544911"/>
                  <a:pt x="2032151" y="546233"/>
                  <a:pt x="1965960" y="548640"/>
                </a:cubicBezTo>
                <a:cubicBezTo>
                  <a:pt x="1752680" y="556396"/>
                  <a:pt x="1539193" y="557108"/>
                  <a:pt x="1325880" y="563880"/>
                </a:cubicBezTo>
                <a:cubicBezTo>
                  <a:pt x="1219133" y="567269"/>
                  <a:pt x="1112520" y="574040"/>
                  <a:pt x="1005840" y="579120"/>
                </a:cubicBezTo>
                <a:cubicBezTo>
                  <a:pt x="496211" y="635745"/>
                  <a:pt x="574699" y="545485"/>
                  <a:pt x="289560" y="746760"/>
                </a:cubicBezTo>
                <a:cubicBezTo>
                  <a:pt x="257146" y="769641"/>
                  <a:pt x="223941" y="792836"/>
                  <a:pt x="198120" y="822960"/>
                </a:cubicBezTo>
                <a:cubicBezTo>
                  <a:pt x="162360" y="864680"/>
                  <a:pt x="133365" y="912086"/>
                  <a:pt x="106680" y="960120"/>
                </a:cubicBezTo>
                <a:cubicBezTo>
                  <a:pt x="-33326" y="1212131"/>
                  <a:pt x="110632" y="1010731"/>
                  <a:pt x="0" y="1158240"/>
                </a:cubicBezTo>
                <a:cubicBezTo>
                  <a:pt x="10160" y="1178560"/>
                  <a:pt x="10160" y="1209040"/>
                  <a:pt x="30480" y="1219200"/>
                </a:cubicBezTo>
                <a:cubicBezTo>
                  <a:pt x="126374" y="1267147"/>
                  <a:pt x="220507" y="1174111"/>
                  <a:pt x="106680" y="1325880"/>
                </a:cubicBezTo>
                <a:cubicBezTo>
                  <a:pt x="95690" y="1340533"/>
                  <a:pt x="76200" y="1346200"/>
                  <a:pt x="60960" y="1356360"/>
                </a:cubicBezTo>
                <a:cubicBezTo>
                  <a:pt x="121920" y="1361440"/>
                  <a:pt x="183655" y="1382543"/>
                  <a:pt x="243840" y="1371600"/>
                </a:cubicBezTo>
                <a:cubicBezTo>
                  <a:pt x="376305" y="1347515"/>
                  <a:pt x="491094" y="1204049"/>
                  <a:pt x="579120" y="1127760"/>
                </a:cubicBezTo>
                <a:cubicBezTo>
                  <a:pt x="592961" y="1115764"/>
                  <a:pt x="609600" y="1107440"/>
                  <a:pt x="624840" y="1097280"/>
                </a:cubicBezTo>
                <a:cubicBezTo>
                  <a:pt x="726440" y="1122680"/>
                  <a:pt x="831581" y="1136708"/>
                  <a:pt x="929640" y="1173480"/>
                </a:cubicBezTo>
                <a:cubicBezTo>
                  <a:pt x="956547" y="1183570"/>
                  <a:pt x="968973" y="1215517"/>
                  <a:pt x="990600" y="1234440"/>
                </a:cubicBezTo>
                <a:cubicBezTo>
                  <a:pt x="1009715" y="1251166"/>
                  <a:pt x="1031240" y="1264920"/>
                  <a:pt x="1051560" y="1280160"/>
                </a:cubicBezTo>
                <a:cubicBezTo>
                  <a:pt x="1071880" y="1315720"/>
                  <a:pt x="1091055" y="1351959"/>
                  <a:pt x="1112520" y="1386840"/>
                </a:cubicBezTo>
                <a:cubicBezTo>
                  <a:pt x="1131719" y="1418038"/>
                  <a:pt x="1160330" y="1444089"/>
                  <a:pt x="1173480" y="1478280"/>
                </a:cubicBezTo>
                <a:cubicBezTo>
                  <a:pt x="1186375" y="1511807"/>
                  <a:pt x="1183258" y="1549457"/>
                  <a:pt x="1188720" y="1584960"/>
                </a:cubicBezTo>
                <a:cubicBezTo>
                  <a:pt x="1193419" y="1615501"/>
                  <a:pt x="1198880" y="1645920"/>
                  <a:pt x="1203960" y="1676400"/>
                </a:cubicBezTo>
                <a:cubicBezTo>
                  <a:pt x="1142868" y="2002227"/>
                  <a:pt x="1205859" y="1829898"/>
                  <a:pt x="1082040" y="2042160"/>
                </a:cubicBezTo>
                <a:cubicBezTo>
                  <a:pt x="1032822" y="2126534"/>
                  <a:pt x="1078966" y="2084849"/>
                  <a:pt x="1005840" y="2133600"/>
                </a:cubicBezTo>
                <a:cubicBezTo>
                  <a:pt x="995680" y="2153920"/>
                  <a:pt x="983515" y="2173356"/>
                  <a:pt x="975360" y="2194560"/>
                </a:cubicBezTo>
                <a:cubicBezTo>
                  <a:pt x="913154" y="2356295"/>
                  <a:pt x="895988" y="2419722"/>
                  <a:pt x="960120" y="2621280"/>
                </a:cubicBezTo>
                <a:cubicBezTo>
                  <a:pt x="969101" y="2649507"/>
                  <a:pt x="1014402" y="2647075"/>
                  <a:pt x="1036320" y="2667000"/>
                </a:cubicBezTo>
                <a:cubicBezTo>
                  <a:pt x="1097315" y="2722450"/>
                  <a:pt x="1211467" y="2888777"/>
                  <a:pt x="1249680" y="2941320"/>
                </a:cubicBezTo>
                <a:cubicBezTo>
                  <a:pt x="1318248" y="3169881"/>
                  <a:pt x="1271681" y="3046282"/>
                  <a:pt x="1402080" y="3307080"/>
                </a:cubicBezTo>
                <a:cubicBezTo>
                  <a:pt x="1428013" y="3358947"/>
                  <a:pt x="1438503" y="3395990"/>
                  <a:pt x="1493520" y="3429000"/>
                </a:cubicBezTo>
                <a:cubicBezTo>
                  <a:pt x="1571444" y="3475754"/>
                  <a:pt x="1673103" y="3486663"/>
                  <a:pt x="1737360" y="3550920"/>
                </a:cubicBezTo>
                <a:cubicBezTo>
                  <a:pt x="1797891" y="3611451"/>
                  <a:pt x="1762171" y="3591413"/>
                  <a:pt x="1844040" y="3611880"/>
                </a:cubicBezTo>
                <a:cubicBezTo>
                  <a:pt x="1888443" y="3638522"/>
                  <a:pt x="1963945" y="3686472"/>
                  <a:pt x="2011680" y="3703320"/>
                </a:cubicBezTo>
                <a:cubicBezTo>
                  <a:pt x="2066299" y="3722597"/>
                  <a:pt x="2123440" y="3733800"/>
                  <a:pt x="2179320" y="3749040"/>
                </a:cubicBezTo>
                <a:cubicBezTo>
                  <a:pt x="2515869" y="3959383"/>
                  <a:pt x="2093916" y="3687215"/>
                  <a:pt x="2407920" y="3916680"/>
                </a:cubicBezTo>
                <a:cubicBezTo>
                  <a:pt x="2502345" y="3985683"/>
                  <a:pt x="2600171" y="4049928"/>
                  <a:pt x="2697480" y="4114800"/>
                </a:cubicBezTo>
                <a:cubicBezTo>
                  <a:pt x="2722126" y="4131231"/>
                  <a:pt x="2773680" y="4160520"/>
                  <a:pt x="2773680" y="4160520"/>
                </a:cubicBezTo>
                <a:cubicBezTo>
                  <a:pt x="2788920" y="4226560"/>
                  <a:pt x="2819400" y="4290864"/>
                  <a:pt x="2819400" y="4358640"/>
                </a:cubicBezTo>
                <a:cubicBezTo>
                  <a:pt x="2819400" y="4411400"/>
                  <a:pt x="2714164" y="4553872"/>
                  <a:pt x="2697480" y="4587240"/>
                </a:cubicBezTo>
                <a:cubicBezTo>
                  <a:pt x="2662876" y="4656447"/>
                  <a:pt x="2636520" y="4729480"/>
                  <a:pt x="2606040" y="4800600"/>
                </a:cubicBezTo>
                <a:cubicBezTo>
                  <a:pt x="2593531" y="4988242"/>
                  <a:pt x="2540914" y="5029066"/>
                  <a:pt x="2682240" y="5151120"/>
                </a:cubicBezTo>
                <a:cubicBezTo>
                  <a:pt x="2756890" y="5215590"/>
                  <a:pt x="2926080" y="5318760"/>
                  <a:pt x="2926080" y="5318760"/>
                </a:cubicBezTo>
                <a:cubicBezTo>
                  <a:pt x="2997200" y="5425440"/>
                  <a:pt x="3048779" y="5548139"/>
                  <a:pt x="3139440" y="5638800"/>
                </a:cubicBezTo>
                <a:lnTo>
                  <a:pt x="3291840" y="5791200"/>
                </a:lnTo>
                <a:cubicBezTo>
                  <a:pt x="3281680" y="5897880"/>
                  <a:pt x="3281723" y="6006030"/>
                  <a:pt x="3261360" y="6111240"/>
                </a:cubicBezTo>
                <a:cubicBezTo>
                  <a:pt x="3250963" y="6164956"/>
                  <a:pt x="3204596" y="6209088"/>
                  <a:pt x="3200400" y="6263640"/>
                </a:cubicBezTo>
                <a:cubicBezTo>
                  <a:pt x="3179153" y="6539855"/>
                  <a:pt x="3234999" y="6450844"/>
                  <a:pt x="3307080" y="6659880"/>
                </a:cubicBezTo>
                <a:cubicBezTo>
                  <a:pt x="3339616" y="6754234"/>
                  <a:pt x="3356258" y="6853362"/>
                  <a:pt x="3383280" y="6949440"/>
                </a:cubicBezTo>
                <a:cubicBezTo>
                  <a:pt x="3411801" y="7050848"/>
                  <a:pt x="3448374" y="7169674"/>
                  <a:pt x="3489960" y="7269480"/>
                </a:cubicBezTo>
                <a:cubicBezTo>
                  <a:pt x="3498698" y="7290451"/>
                  <a:pt x="3508993" y="7310816"/>
                  <a:pt x="3520440" y="7330440"/>
                </a:cubicBezTo>
                <a:cubicBezTo>
                  <a:pt x="3592627" y="7454189"/>
                  <a:pt x="3600679" y="7457745"/>
                  <a:pt x="3688080" y="7574280"/>
                </a:cubicBezTo>
                <a:cubicBezTo>
                  <a:pt x="3693160" y="7604760"/>
                  <a:pt x="3688313" y="7638708"/>
                  <a:pt x="3703320" y="7665720"/>
                </a:cubicBezTo>
                <a:cubicBezTo>
                  <a:pt x="3715655" y="7687924"/>
                  <a:pt x="3743146" y="7697351"/>
                  <a:pt x="3764280" y="7711440"/>
                </a:cubicBezTo>
                <a:cubicBezTo>
                  <a:pt x="3836260" y="7759427"/>
                  <a:pt x="3822138" y="7751046"/>
                  <a:pt x="3886200" y="7772400"/>
                </a:cubicBezTo>
                <a:cubicBezTo>
                  <a:pt x="3881120" y="7721600"/>
                  <a:pt x="3880369" y="7670179"/>
                  <a:pt x="3870960" y="7620000"/>
                </a:cubicBezTo>
                <a:cubicBezTo>
                  <a:pt x="3865039" y="7588422"/>
                  <a:pt x="3846781" y="7560065"/>
                  <a:pt x="3840480" y="7528560"/>
                </a:cubicBezTo>
                <a:cubicBezTo>
                  <a:pt x="3831458" y="7483452"/>
                  <a:pt x="3830320" y="7437120"/>
                  <a:pt x="3825240" y="7391400"/>
                </a:cubicBezTo>
                <a:cubicBezTo>
                  <a:pt x="3830311" y="7345758"/>
                  <a:pt x="3858820" y="7031581"/>
                  <a:pt x="3886200" y="6949440"/>
                </a:cubicBezTo>
                <a:cubicBezTo>
                  <a:pt x="3904161" y="6895558"/>
                  <a:pt x="3931545" y="6844724"/>
                  <a:pt x="3962400" y="6797040"/>
                </a:cubicBezTo>
                <a:cubicBezTo>
                  <a:pt x="4026579" y="6697854"/>
                  <a:pt x="4076021" y="6677786"/>
                  <a:pt x="4160520" y="6598920"/>
                </a:cubicBezTo>
                <a:cubicBezTo>
                  <a:pt x="4277406" y="6489826"/>
                  <a:pt x="4301239" y="6469882"/>
                  <a:pt x="4373880" y="6324600"/>
                </a:cubicBezTo>
                <a:cubicBezTo>
                  <a:pt x="4403414" y="6265532"/>
                  <a:pt x="4416992" y="6198873"/>
                  <a:pt x="4450080" y="6141720"/>
                </a:cubicBezTo>
                <a:cubicBezTo>
                  <a:pt x="4473546" y="6101188"/>
                  <a:pt x="4516193" y="6074437"/>
                  <a:pt x="4541520" y="6035040"/>
                </a:cubicBezTo>
                <a:cubicBezTo>
                  <a:pt x="4627644" y="5901070"/>
                  <a:pt x="4532300" y="5942095"/>
                  <a:pt x="4648200" y="5913120"/>
                </a:cubicBezTo>
                <a:cubicBezTo>
                  <a:pt x="4699000" y="5842000"/>
                  <a:pt x="4751365" y="5771972"/>
                  <a:pt x="4800600" y="5699760"/>
                </a:cubicBezTo>
                <a:cubicBezTo>
                  <a:pt x="4827598" y="5660163"/>
                  <a:pt x="4862706" y="5623645"/>
                  <a:pt x="4876800" y="5577840"/>
                </a:cubicBezTo>
                <a:cubicBezTo>
                  <a:pt x="4904062" y="5489238"/>
                  <a:pt x="4905937" y="5394726"/>
                  <a:pt x="4922520" y="5303520"/>
                </a:cubicBezTo>
                <a:cubicBezTo>
                  <a:pt x="4926267" y="5282912"/>
                  <a:pt x="4926783" y="5260398"/>
                  <a:pt x="4937760" y="5242560"/>
                </a:cubicBezTo>
                <a:cubicBezTo>
                  <a:pt x="4968116" y="5193231"/>
                  <a:pt x="5008880" y="5151120"/>
                  <a:pt x="5044440" y="5105400"/>
                </a:cubicBezTo>
                <a:cubicBezTo>
                  <a:pt x="5039360" y="5008880"/>
                  <a:pt x="5072425" y="4902290"/>
                  <a:pt x="5029200" y="4815840"/>
                </a:cubicBezTo>
                <a:cubicBezTo>
                  <a:pt x="5008628" y="4774695"/>
                  <a:pt x="4936897" y="4810795"/>
                  <a:pt x="4892040" y="4800600"/>
                </a:cubicBezTo>
                <a:cubicBezTo>
                  <a:pt x="4824663" y="4785287"/>
                  <a:pt x="4759960" y="4759960"/>
                  <a:pt x="4693920" y="4739640"/>
                </a:cubicBezTo>
                <a:cubicBezTo>
                  <a:pt x="4658360" y="4709160"/>
                  <a:pt x="4630148" y="4666972"/>
                  <a:pt x="4587240" y="4648200"/>
                </a:cubicBezTo>
                <a:cubicBezTo>
                  <a:pt x="4545096" y="4629762"/>
                  <a:pt x="4495766" y="4638335"/>
                  <a:pt x="4450080" y="4632960"/>
                </a:cubicBezTo>
                <a:lnTo>
                  <a:pt x="4328160" y="4617720"/>
                </a:lnTo>
                <a:cubicBezTo>
                  <a:pt x="4281430" y="4547625"/>
                  <a:pt x="4230369" y="4467371"/>
                  <a:pt x="4175760" y="4404360"/>
                </a:cubicBezTo>
                <a:cubicBezTo>
                  <a:pt x="4142824" y="4366357"/>
                  <a:pt x="4104640" y="4333240"/>
                  <a:pt x="4069080" y="4297680"/>
                </a:cubicBezTo>
                <a:cubicBezTo>
                  <a:pt x="4033214" y="4154215"/>
                  <a:pt x="4084688" y="4282578"/>
                  <a:pt x="3840480" y="4191000"/>
                </a:cubicBezTo>
                <a:cubicBezTo>
                  <a:pt x="3823330" y="4184569"/>
                  <a:pt x="3817579" y="4161954"/>
                  <a:pt x="3810000" y="4145280"/>
                </a:cubicBezTo>
                <a:cubicBezTo>
                  <a:pt x="3792039" y="4105767"/>
                  <a:pt x="3789170" y="4058918"/>
                  <a:pt x="3764280" y="4023360"/>
                </a:cubicBezTo>
                <a:cubicBezTo>
                  <a:pt x="3751252" y="4004748"/>
                  <a:pt x="3725004" y="3999656"/>
                  <a:pt x="3703320" y="3992880"/>
                </a:cubicBezTo>
                <a:cubicBezTo>
                  <a:pt x="3643344" y="3974138"/>
                  <a:pt x="3581400" y="3962400"/>
                  <a:pt x="3520440" y="3947160"/>
                </a:cubicBezTo>
                <a:cubicBezTo>
                  <a:pt x="3495040" y="3931920"/>
                  <a:pt x="3470734" y="3914687"/>
                  <a:pt x="3444240" y="3901440"/>
                </a:cubicBezTo>
                <a:cubicBezTo>
                  <a:pt x="3293455" y="3826047"/>
                  <a:pt x="3250017" y="3876091"/>
                  <a:pt x="3017520" y="3886200"/>
                </a:cubicBezTo>
                <a:cubicBezTo>
                  <a:pt x="2956560" y="3916680"/>
                  <a:pt x="2897081" y="3950322"/>
                  <a:pt x="2834640" y="3977640"/>
                </a:cubicBezTo>
                <a:cubicBezTo>
                  <a:pt x="2815451" y="3986035"/>
                  <a:pt x="2794625" y="3992880"/>
                  <a:pt x="2773680" y="3992880"/>
                </a:cubicBezTo>
                <a:cubicBezTo>
                  <a:pt x="2747777" y="3992880"/>
                  <a:pt x="2722880" y="3982720"/>
                  <a:pt x="2697480" y="3977640"/>
                </a:cubicBezTo>
                <a:cubicBezTo>
                  <a:pt x="2661920" y="3947160"/>
                  <a:pt x="2616127" y="3925597"/>
                  <a:pt x="2590800" y="3886200"/>
                </a:cubicBezTo>
                <a:cubicBezTo>
                  <a:pt x="2463005" y="3687409"/>
                  <a:pt x="2672654" y="3837315"/>
                  <a:pt x="2499360" y="3642360"/>
                </a:cubicBezTo>
                <a:cubicBezTo>
                  <a:pt x="2485445" y="3626705"/>
                  <a:pt x="2458720" y="3632200"/>
                  <a:pt x="2438400" y="3627120"/>
                </a:cubicBezTo>
                <a:cubicBezTo>
                  <a:pt x="2373922" y="3584134"/>
                  <a:pt x="2344973" y="3580067"/>
                  <a:pt x="2362200" y="3459480"/>
                </a:cubicBezTo>
                <a:cubicBezTo>
                  <a:pt x="2366800" y="3427279"/>
                  <a:pt x="2402840" y="3408680"/>
                  <a:pt x="2423160" y="3383280"/>
                </a:cubicBezTo>
                <a:cubicBezTo>
                  <a:pt x="2428240" y="3357880"/>
                  <a:pt x="2448604" y="3330889"/>
                  <a:pt x="2438400" y="3307080"/>
                </a:cubicBezTo>
                <a:cubicBezTo>
                  <a:pt x="2414774" y="3251952"/>
                  <a:pt x="2311478" y="3287594"/>
                  <a:pt x="2286000" y="3291840"/>
                </a:cubicBezTo>
                <a:cubicBezTo>
                  <a:pt x="2255520" y="3342640"/>
                  <a:pt x="2253751" y="3446706"/>
                  <a:pt x="2194560" y="3444240"/>
                </a:cubicBezTo>
                <a:cubicBezTo>
                  <a:pt x="1929101" y="3433179"/>
                  <a:pt x="1928794" y="3310816"/>
                  <a:pt x="1889760" y="3154680"/>
                </a:cubicBezTo>
                <a:cubicBezTo>
                  <a:pt x="1910080" y="3083560"/>
                  <a:pt x="1898418" y="2993622"/>
                  <a:pt x="1950720" y="2941320"/>
                </a:cubicBezTo>
                <a:cubicBezTo>
                  <a:pt x="1994420" y="2897620"/>
                  <a:pt x="2072420" y="2919580"/>
                  <a:pt x="2133600" y="2910840"/>
                </a:cubicBezTo>
                <a:cubicBezTo>
                  <a:pt x="2393325" y="2873736"/>
                  <a:pt x="2276829" y="2895945"/>
                  <a:pt x="2484120" y="2849880"/>
                </a:cubicBezTo>
                <a:cubicBezTo>
                  <a:pt x="2499360" y="2839720"/>
                  <a:pt x="2511524" y="2819400"/>
                  <a:pt x="2529840" y="2819400"/>
                </a:cubicBezTo>
                <a:cubicBezTo>
                  <a:pt x="2591641" y="2819400"/>
                  <a:pt x="2655574" y="2826349"/>
                  <a:pt x="2712720" y="2849880"/>
                </a:cubicBezTo>
                <a:cubicBezTo>
                  <a:pt x="2753274" y="2866579"/>
                  <a:pt x="2868578" y="3032290"/>
                  <a:pt x="2880360" y="3048000"/>
                </a:cubicBezTo>
                <a:cubicBezTo>
                  <a:pt x="2856778" y="2906506"/>
                  <a:pt x="2835984" y="2821867"/>
                  <a:pt x="2880360" y="2651760"/>
                </a:cubicBezTo>
                <a:cubicBezTo>
                  <a:pt x="2894619" y="2597101"/>
                  <a:pt x="3061370" y="2592939"/>
                  <a:pt x="3078480" y="2590800"/>
                </a:cubicBezTo>
                <a:cubicBezTo>
                  <a:pt x="3124200" y="2540000"/>
                  <a:pt x="3176921" y="2494719"/>
                  <a:pt x="3215640" y="2438400"/>
                </a:cubicBezTo>
                <a:cubicBezTo>
                  <a:pt x="3233842" y="2411925"/>
                  <a:pt x="3222239" y="2368453"/>
                  <a:pt x="3246120" y="2346960"/>
                </a:cubicBezTo>
                <a:cubicBezTo>
                  <a:pt x="3278382" y="2317925"/>
                  <a:pt x="3327400" y="2316480"/>
                  <a:pt x="3368040" y="2301240"/>
                </a:cubicBezTo>
                <a:cubicBezTo>
                  <a:pt x="3388360" y="2280920"/>
                  <a:pt x="3407522" y="2259372"/>
                  <a:pt x="3429000" y="2240280"/>
                </a:cubicBezTo>
                <a:cubicBezTo>
                  <a:pt x="3453312" y="2218670"/>
                  <a:pt x="3483006" y="2203100"/>
                  <a:pt x="3505200" y="2179320"/>
                </a:cubicBezTo>
                <a:cubicBezTo>
                  <a:pt x="3554464" y="2126538"/>
                  <a:pt x="3585981" y="2056783"/>
                  <a:pt x="3642360" y="2011680"/>
                </a:cubicBezTo>
                <a:cubicBezTo>
                  <a:pt x="3666489" y="1992377"/>
                  <a:pt x="3703540" y="2002701"/>
                  <a:pt x="3733800" y="1996440"/>
                </a:cubicBezTo>
                <a:cubicBezTo>
                  <a:pt x="3850889" y="1972215"/>
                  <a:pt x="3967231" y="1944465"/>
                  <a:pt x="4084320" y="1920240"/>
                </a:cubicBezTo>
                <a:cubicBezTo>
                  <a:pt x="4277532" y="1880265"/>
                  <a:pt x="4067904" y="1935816"/>
                  <a:pt x="4282440" y="1874520"/>
                </a:cubicBezTo>
                <a:cubicBezTo>
                  <a:pt x="4321426" y="1851129"/>
                  <a:pt x="4420177" y="1800256"/>
                  <a:pt x="4434840" y="1752600"/>
                </a:cubicBezTo>
                <a:cubicBezTo>
                  <a:pt x="4474291" y="1624383"/>
                  <a:pt x="4418373" y="1651700"/>
                  <a:pt x="4373880" y="1584960"/>
                </a:cubicBezTo>
                <a:cubicBezTo>
                  <a:pt x="4042924" y="1088526"/>
                  <a:pt x="4407261" y="1620517"/>
                  <a:pt x="4221480" y="1295400"/>
                </a:cubicBezTo>
                <a:cubicBezTo>
                  <a:pt x="4199799" y="1257458"/>
                  <a:pt x="4170680" y="1224280"/>
                  <a:pt x="4145280" y="1188720"/>
                </a:cubicBezTo>
                <a:cubicBezTo>
                  <a:pt x="4180840" y="1097280"/>
                  <a:pt x="4201482" y="998530"/>
                  <a:pt x="4251960" y="914400"/>
                </a:cubicBezTo>
                <a:cubicBezTo>
                  <a:pt x="4279743" y="868094"/>
                  <a:pt x="4366743" y="861247"/>
                  <a:pt x="4373880" y="807720"/>
                </a:cubicBezTo>
                <a:cubicBezTo>
                  <a:pt x="4380594" y="757366"/>
                  <a:pt x="4312920" y="726440"/>
                  <a:pt x="4282440" y="685800"/>
                </a:cubicBezTo>
                <a:cubicBezTo>
                  <a:pt x="4255722" y="578927"/>
                  <a:pt x="4289164" y="654603"/>
                  <a:pt x="4175760" y="563880"/>
                </a:cubicBezTo>
                <a:cubicBezTo>
                  <a:pt x="4047386" y="461181"/>
                  <a:pt x="4181098" y="536069"/>
                  <a:pt x="4053840" y="472440"/>
                </a:cubicBezTo>
                <a:cubicBezTo>
                  <a:pt x="4104640" y="421640"/>
                  <a:pt x="4147039" y="360741"/>
                  <a:pt x="4206240" y="320040"/>
                </a:cubicBezTo>
                <a:cubicBezTo>
                  <a:pt x="4231703" y="302534"/>
                  <a:pt x="4267571" y="311748"/>
                  <a:pt x="4297680" y="304800"/>
                </a:cubicBezTo>
                <a:cubicBezTo>
                  <a:pt x="4333716" y="296484"/>
                  <a:pt x="4368800" y="284480"/>
                  <a:pt x="4404360" y="274320"/>
                </a:cubicBezTo>
                <a:cubicBezTo>
                  <a:pt x="4460240" y="304800"/>
                  <a:pt x="4519038" y="330452"/>
                  <a:pt x="4572000" y="365760"/>
                </a:cubicBezTo>
                <a:cubicBezTo>
                  <a:pt x="4749917" y="484372"/>
                  <a:pt x="4604232" y="442310"/>
                  <a:pt x="4754880" y="472440"/>
                </a:cubicBezTo>
                <a:cubicBezTo>
                  <a:pt x="4759960" y="528320"/>
                  <a:pt x="4773232" y="584056"/>
                  <a:pt x="4770120" y="640080"/>
                </a:cubicBezTo>
                <a:cubicBezTo>
                  <a:pt x="4757170" y="873186"/>
                  <a:pt x="4629070" y="615562"/>
                  <a:pt x="4770120" y="1021080"/>
                </a:cubicBezTo>
                <a:cubicBezTo>
                  <a:pt x="4789809" y="1077687"/>
                  <a:pt x="4888684" y="1108130"/>
                  <a:pt x="4937760" y="1127760"/>
                </a:cubicBezTo>
                <a:cubicBezTo>
                  <a:pt x="5092858" y="1019191"/>
                  <a:pt x="5200118" y="921924"/>
                  <a:pt x="5364480" y="853440"/>
                </a:cubicBezTo>
                <a:cubicBezTo>
                  <a:pt x="5444610" y="820053"/>
                  <a:pt x="5527040" y="792480"/>
                  <a:pt x="5608320" y="762000"/>
                </a:cubicBezTo>
                <a:cubicBezTo>
                  <a:pt x="5785155" y="620532"/>
                  <a:pt x="5560318" y="786001"/>
                  <a:pt x="5821680" y="655320"/>
                </a:cubicBezTo>
                <a:cubicBezTo>
                  <a:pt x="5850774" y="640773"/>
                  <a:pt x="5870815" y="612403"/>
                  <a:pt x="5897880" y="594360"/>
                </a:cubicBezTo>
                <a:cubicBezTo>
                  <a:pt x="5916783" y="581758"/>
                  <a:pt x="5938520" y="574040"/>
                  <a:pt x="5958840" y="563880"/>
                </a:cubicBezTo>
                <a:cubicBezTo>
                  <a:pt x="6071714" y="225257"/>
                  <a:pt x="5921590" y="567868"/>
                  <a:pt x="6096000" y="381000"/>
                </a:cubicBezTo>
                <a:cubicBezTo>
                  <a:pt x="6299211" y="163274"/>
                  <a:pt x="6126924" y="220869"/>
                  <a:pt x="6278880" y="182880"/>
                </a:cubicBezTo>
                <a:cubicBezTo>
                  <a:pt x="6273800" y="162560"/>
                  <a:pt x="6275258" y="139348"/>
                  <a:pt x="6263640" y="121920"/>
                </a:cubicBezTo>
                <a:cubicBezTo>
                  <a:pt x="6253480" y="106680"/>
                  <a:pt x="6217920" y="91440"/>
                  <a:pt x="6217920" y="9144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332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483</Words>
  <Application>Microsoft Office PowerPoint</Application>
  <PresentationFormat>Custom</PresentationFormat>
  <Paragraphs>125</Paragraphs>
  <Slides>32</Slides>
  <Notes>7</Notes>
  <HiddenSlides>1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Modern Love Grunge</vt:lpstr>
      <vt:lpstr>等线</vt:lpstr>
      <vt:lpstr>VNI-Souvir</vt:lpstr>
      <vt:lpstr>字魂36号-正文宋楷</vt:lpstr>
      <vt:lpstr>钻石甜心手机字体</vt:lpstr>
      <vt:lpstr>Times New Roman</vt:lpstr>
      <vt:lpstr>Calibri</vt:lpstr>
      <vt:lpstr>方正正中黑简体</vt:lpstr>
      <vt:lpstr>宋体</vt:lpstr>
      <vt:lpstr>.VnAristote</vt:lpstr>
      <vt:lpstr>iCiel Brush Up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số liệu về diện tích các châu lục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86</cp:revision>
  <dcterms:created xsi:type="dcterms:W3CDTF">2006-08-16T00:00:00Z</dcterms:created>
  <dcterms:modified xsi:type="dcterms:W3CDTF">2023-03-15T06:55:16Z</dcterms:modified>
  <dc:identifier>DAE7yOa_11k</dc:identifier>
</cp:coreProperties>
</file>