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1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10674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805189"/>
            <a:ext cx="2033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981200"/>
            <a:ext cx="8991600" cy="2743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465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7346" y="7620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72412" y="10258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</a:rPr>
              <a:t> 25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2021</a:t>
            </a:r>
            <a:br>
              <a:rPr lang="en-US" altLang="en-US" sz="2400" b="1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218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hp</cp:lastModifiedBy>
  <cp:revision>16</cp:revision>
  <dcterms:created xsi:type="dcterms:W3CDTF">2020-08-23T01:47:27Z</dcterms:created>
  <dcterms:modified xsi:type="dcterms:W3CDTF">2022-01-12T12:14:41Z</dcterms:modified>
</cp:coreProperties>
</file>