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F45E1-D5B3-427C-8EA6-55077535EAC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D1CC-6E6F-4330-939F-9A3AF48E3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3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22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32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74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6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3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904-53C5-4D98-A519-750655E5726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B0BD-E2DF-4C2D-8672-0319B08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897468"/>
            <a:ext cx="11158911" cy="4528005"/>
            <a:chOff x="3875607" y="1980579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211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8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8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6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2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/>
        </p:blipFill>
        <p:spPr bwMode="auto">
          <a:xfrm>
            <a:off x="1171302" y="1663337"/>
            <a:ext cx="1046988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3579223" y="5329645"/>
            <a:ext cx="757645" cy="69233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/>
        </p:blipFill>
        <p:spPr bwMode="auto">
          <a:xfrm>
            <a:off x="1249680" y="2042161"/>
            <a:ext cx="10469880" cy="481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09819" y="2807853"/>
            <a:ext cx="923637" cy="88669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2356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3" r="47255"/>
          <a:stretch/>
        </p:blipFill>
        <p:spPr bwMode="auto">
          <a:xfrm>
            <a:off x="1523076" y="814187"/>
            <a:ext cx="8915400" cy="389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033980" y="5172365"/>
            <a:ext cx="640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33980" y="5787917"/>
            <a:ext cx="56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Bút chì </a:t>
            </a:r>
            <a:r>
              <a:rPr lang="vi-VN" sz="3200" b="1" dirty="0">
                <a:latin typeface="+mj-lt"/>
              </a:rPr>
              <a:t>ngắn hơn </a:t>
            </a:r>
            <a:r>
              <a:rPr lang="vi-VN" sz="3200" dirty="0">
                <a:latin typeface="+mj-lt"/>
              </a:rPr>
              <a:t>bút mực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7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6"/>
            <a:ext cx="12192000" cy="42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24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0"/>
            <a:ext cx="3801533" cy="161249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612491"/>
            <a:ext cx="12192000" cy="5245509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228599" y="3710036"/>
            <a:ext cx="951271" cy="684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10159997" y="2884131"/>
            <a:ext cx="1114324" cy="6685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89272" y="5165211"/>
            <a:ext cx="885723" cy="7341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10343536" y="4916135"/>
            <a:ext cx="983224" cy="6948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1049869" y="3437467"/>
            <a:ext cx="2946399" cy="107637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6637868" y="26924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1253068" y="5063067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6841068" y="49276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7677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48263"/>
            <a:ext cx="3801533" cy="124946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727"/>
            <a:ext cx="12192000" cy="5008701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10461523" y="5938685"/>
            <a:ext cx="1415845" cy="86862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729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69467"/>
            <a:ext cx="3801533" cy="124150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" y="1402742"/>
            <a:ext cx="12165781" cy="557769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8232873" y="2320429"/>
            <a:ext cx="1796027" cy="774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8252537" y="3565844"/>
            <a:ext cx="1776363" cy="766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Dài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8239427" y="4693274"/>
            <a:ext cx="1763255" cy="765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8259095" y="5943354"/>
            <a:ext cx="1730477" cy="731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9366" y="2926080"/>
            <a:ext cx="52131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9851" y="2926080"/>
            <a:ext cx="26126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40" y="2042160"/>
            <a:ext cx="9570720" cy="2275523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026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6" y="12954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1287144" y="1784021"/>
            <a:ext cx="8840471" cy="445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5562" y="842555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006636" y="3675958"/>
            <a:ext cx="716279" cy="666206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2026921" y="1627267"/>
            <a:ext cx="8840471" cy="445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2026920" y="2773680"/>
            <a:ext cx="609600" cy="609600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Flowchart: Connector 7"/>
          <p:cNvSpPr/>
          <p:nvPr/>
        </p:nvSpPr>
        <p:spPr>
          <a:xfrm>
            <a:off x="3800944" y="2324452"/>
            <a:ext cx="609600" cy="609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48393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70</Words>
  <Application>Microsoft Office PowerPoint</Application>
  <PresentationFormat>Widescreen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RUNG CHUÔNG VÀNG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10</cp:revision>
  <dcterms:created xsi:type="dcterms:W3CDTF">2021-03-20T15:45:14Z</dcterms:created>
  <dcterms:modified xsi:type="dcterms:W3CDTF">2022-01-17T13:36:51Z</dcterms:modified>
</cp:coreProperties>
</file>