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58" r:id="rId3"/>
    <p:sldId id="275" r:id="rId4"/>
    <p:sldId id="274" r:id="rId5"/>
    <p:sldId id="276" r:id="rId6"/>
    <p:sldId id="277" r:id="rId7"/>
    <p:sldId id="278" r:id="rId8"/>
    <p:sldId id="279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8B6A2-B5E1-4F6E-82D2-B962FFB94D3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8D793-D012-480F-BF2B-2E810DFB5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3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3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6F4953-D52A-4D2F-88C5-F72DD4657E3A}"/>
              </a:ext>
            </a:extLst>
          </p:cNvPr>
          <p:cNvSpPr/>
          <p:nvPr userDrawn="1"/>
        </p:nvSpPr>
        <p:spPr>
          <a:xfrm>
            <a:off x="0" y="0"/>
            <a:ext cx="12192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3E088D-64F9-42E7-8AAD-D1582DCD1354}"/>
              </a:ext>
            </a:extLst>
          </p:cNvPr>
          <p:cNvSpPr/>
          <p:nvPr userDrawn="1"/>
        </p:nvSpPr>
        <p:spPr>
          <a:xfrm>
            <a:off x="0" y="6660293"/>
            <a:ext cx="12192000" cy="1977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0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3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7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1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1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2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0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6965A-C14C-4186-B19B-5C78B7172A1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B634D-C384-4D1A-985B-869C7519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7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">
            <a:hlinkClick r:id="" action="ppaction://media"/>
            <a:extLst>
              <a:ext uri="{FF2B5EF4-FFF2-40B4-BE49-F238E27FC236}">
                <a16:creationId xmlns:a16="http://schemas.microsoft.com/office/drawing/2014/main" id="{80C112CF-6F90-4B94-A7D5-1B607AB0D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0FBCC4-0987-464A-A8B4-C1C4539D1C16}"/>
              </a:ext>
            </a:extLst>
          </p:cNvPr>
          <p:cNvSpPr txBox="1"/>
          <p:nvPr/>
        </p:nvSpPr>
        <p:spPr>
          <a:xfrm>
            <a:off x="1397770" y="1706608"/>
            <a:ext cx="9888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7174657-AA89-4A7B-9A1A-3D442CE83EB9}"/>
              </a:ext>
            </a:extLst>
          </p:cNvPr>
          <p:cNvSpPr/>
          <p:nvPr/>
        </p:nvSpPr>
        <p:spPr>
          <a:xfrm>
            <a:off x="-1460334" y="585932"/>
            <a:ext cx="4352925" cy="6858000"/>
          </a:xfrm>
          <a:custGeom>
            <a:avLst/>
            <a:gdLst>
              <a:gd name="connsiteX0" fmla="*/ 0 w 4638675"/>
              <a:gd name="connsiteY0" fmla="*/ 0 h 6858000"/>
              <a:gd name="connsiteX1" fmla="*/ 4638675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4638675"/>
              <a:gd name="connsiteY0" fmla="*/ 0 h 6858000"/>
              <a:gd name="connsiteX1" fmla="*/ 2390775 w 4638675"/>
              <a:gd name="connsiteY1" fmla="*/ 9525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4638675"/>
              <a:gd name="connsiteY0" fmla="*/ 28575 h 6886575"/>
              <a:gd name="connsiteX1" fmla="*/ 2980512 w 4638675"/>
              <a:gd name="connsiteY1" fmla="*/ 0 h 6886575"/>
              <a:gd name="connsiteX2" fmla="*/ 4638675 w 4638675"/>
              <a:gd name="connsiteY2" fmla="*/ 6886575 h 6886575"/>
              <a:gd name="connsiteX3" fmla="*/ 0 w 4638675"/>
              <a:gd name="connsiteY3" fmla="*/ 6886575 h 6886575"/>
              <a:gd name="connsiteX4" fmla="*/ 0 w 4638675"/>
              <a:gd name="connsiteY4" fmla="*/ 28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6886575">
                <a:moveTo>
                  <a:pt x="0" y="28575"/>
                </a:moveTo>
                <a:lnTo>
                  <a:pt x="2980512" y="0"/>
                </a:lnTo>
                <a:lnTo>
                  <a:pt x="4638675" y="6886575"/>
                </a:lnTo>
                <a:lnTo>
                  <a:pt x="0" y="6886575"/>
                </a:lnTo>
                <a:lnTo>
                  <a:pt x="0" y="28575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Isosceles Triangle 4">
            <a:extLst>
              <a:ext uri="{FF2B5EF4-FFF2-40B4-BE49-F238E27FC236}">
                <a16:creationId xmlns:a16="http://schemas.microsoft.com/office/drawing/2014/main" id="{3C6ACD74-F9F4-4F41-8EB6-155F41D3A4D5}"/>
              </a:ext>
            </a:extLst>
          </p:cNvPr>
          <p:cNvSpPr/>
          <p:nvPr/>
        </p:nvSpPr>
        <p:spPr>
          <a:xfrm rot="10800000" flipH="1">
            <a:off x="162854" y="-191710"/>
            <a:ext cx="4191000" cy="6857996"/>
          </a:xfrm>
          <a:prstGeom prst="triangle">
            <a:avLst>
              <a:gd name="adj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Isosceles Triangle 5">
            <a:extLst>
              <a:ext uri="{FF2B5EF4-FFF2-40B4-BE49-F238E27FC236}">
                <a16:creationId xmlns:a16="http://schemas.microsoft.com/office/drawing/2014/main" id="{CC6F9F21-A5C3-45A8-9D7F-B3C651B4566E}"/>
              </a:ext>
            </a:extLst>
          </p:cNvPr>
          <p:cNvSpPr/>
          <p:nvPr/>
        </p:nvSpPr>
        <p:spPr>
          <a:xfrm>
            <a:off x="429376" y="197110"/>
            <a:ext cx="5133974" cy="6858000"/>
          </a:xfrm>
          <a:prstGeom prst="triangle">
            <a:avLst>
              <a:gd name="adj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3">
            <a:extLst>
              <a:ext uri="{FF2B5EF4-FFF2-40B4-BE49-F238E27FC236}">
                <a16:creationId xmlns:a16="http://schemas.microsoft.com/office/drawing/2014/main" id="{19EC578B-82DA-4B71-A00A-AD694DC4D2E2}"/>
              </a:ext>
            </a:extLst>
          </p:cNvPr>
          <p:cNvSpPr/>
          <p:nvPr/>
        </p:nvSpPr>
        <p:spPr>
          <a:xfrm flipH="1">
            <a:off x="9371200" y="582529"/>
            <a:ext cx="4190999" cy="6843702"/>
          </a:xfrm>
          <a:custGeom>
            <a:avLst/>
            <a:gdLst>
              <a:gd name="connsiteX0" fmla="*/ 0 w 4638675"/>
              <a:gd name="connsiteY0" fmla="*/ 0 h 6858000"/>
              <a:gd name="connsiteX1" fmla="*/ 4638675 w 4638675"/>
              <a:gd name="connsiteY1" fmla="*/ 0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4638675"/>
              <a:gd name="connsiteY0" fmla="*/ 0 h 6858000"/>
              <a:gd name="connsiteX1" fmla="*/ 2390775 w 4638675"/>
              <a:gd name="connsiteY1" fmla="*/ 9525 h 6858000"/>
              <a:gd name="connsiteX2" fmla="*/ 4638675 w 4638675"/>
              <a:gd name="connsiteY2" fmla="*/ 6858000 h 6858000"/>
              <a:gd name="connsiteX3" fmla="*/ 0 w 4638675"/>
              <a:gd name="connsiteY3" fmla="*/ 6858000 h 6858000"/>
              <a:gd name="connsiteX4" fmla="*/ 0 w 4638675"/>
              <a:gd name="connsiteY4" fmla="*/ 0 h 6858000"/>
              <a:gd name="connsiteX0" fmla="*/ 0 w 4638675"/>
              <a:gd name="connsiteY0" fmla="*/ 28575 h 6886575"/>
              <a:gd name="connsiteX1" fmla="*/ 2980512 w 4638675"/>
              <a:gd name="connsiteY1" fmla="*/ 0 h 6886575"/>
              <a:gd name="connsiteX2" fmla="*/ 4638675 w 4638675"/>
              <a:gd name="connsiteY2" fmla="*/ 6886575 h 6886575"/>
              <a:gd name="connsiteX3" fmla="*/ 0 w 4638675"/>
              <a:gd name="connsiteY3" fmla="*/ 6886575 h 6886575"/>
              <a:gd name="connsiteX4" fmla="*/ 0 w 4638675"/>
              <a:gd name="connsiteY4" fmla="*/ 28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6886575">
                <a:moveTo>
                  <a:pt x="0" y="28575"/>
                </a:moveTo>
                <a:lnTo>
                  <a:pt x="2980512" y="0"/>
                </a:lnTo>
                <a:lnTo>
                  <a:pt x="4638675" y="6886575"/>
                </a:lnTo>
                <a:lnTo>
                  <a:pt x="0" y="6886575"/>
                </a:lnTo>
                <a:lnTo>
                  <a:pt x="0" y="28575"/>
                </a:lnTo>
                <a:close/>
              </a:path>
            </a:pathLst>
          </a:cu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Isosceles Triangle 7">
            <a:extLst>
              <a:ext uri="{FF2B5EF4-FFF2-40B4-BE49-F238E27FC236}">
                <a16:creationId xmlns:a16="http://schemas.microsoft.com/office/drawing/2014/main" id="{1E062DB0-4050-4FC0-80E8-151B0A353C8D}"/>
              </a:ext>
            </a:extLst>
          </p:cNvPr>
          <p:cNvSpPr/>
          <p:nvPr/>
        </p:nvSpPr>
        <p:spPr>
          <a:xfrm rot="10800000">
            <a:off x="7960303" y="-52569"/>
            <a:ext cx="4016377" cy="6857996"/>
          </a:xfrm>
          <a:prstGeom prst="triangle">
            <a:avLst>
              <a:gd name="adj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Isosceles Triangle 8">
            <a:extLst>
              <a:ext uri="{FF2B5EF4-FFF2-40B4-BE49-F238E27FC236}">
                <a16:creationId xmlns:a16="http://schemas.microsoft.com/office/drawing/2014/main" id="{7A15F3B2-DB3E-407A-8B91-5495C1CCCA53}"/>
              </a:ext>
            </a:extLst>
          </p:cNvPr>
          <p:cNvSpPr/>
          <p:nvPr/>
        </p:nvSpPr>
        <p:spPr>
          <a:xfrm flipH="1">
            <a:off x="7130299" y="28594"/>
            <a:ext cx="5124448" cy="6829406"/>
          </a:xfrm>
          <a:prstGeom prst="triangle">
            <a:avLst>
              <a:gd name="adj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17852 0.0020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1793 -2.59259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17852 0.00208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17187 0.00208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7852 0.00208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21055 0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>
          <a:xfrm>
            <a:off x="474393" y="5378325"/>
            <a:ext cx="11615058" cy="6287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chữ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lập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phương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1825" y="4923181"/>
            <a:ext cx="42923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Chủ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đề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1: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Làm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quen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với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một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số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hình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/>
          <a:stretch/>
        </p:blipFill>
        <p:spPr>
          <a:xfrm>
            <a:off x="5447592" y="304800"/>
            <a:ext cx="5858494" cy="40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9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7642" y="2054803"/>
            <a:ext cx="11047805" cy="383571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HỘP CHỮ NHẬT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8" name="Cube 7"/>
          <p:cNvSpPr/>
          <p:nvPr/>
        </p:nvSpPr>
        <p:spPr>
          <a:xfrm>
            <a:off x="1106424" y="3306528"/>
            <a:ext cx="1207008" cy="1956816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>
            <a:off x="3230613" y="2616461"/>
            <a:ext cx="1954963" cy="112289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Cube 9"/>
          <p:cNvSpPr/>
          <p:nvPr/>
        </p:nvSpPr>
        <p:spPr>
          <a:xfrm>
            <a:off x="2956293" y="4613730"/>
            <a:ext cx="2229283" cy="649614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Cube 11"/>
          <p:cNvSpPr/>
          <p:nvPr/>
        </p:nvSpPr>
        <p:spPr>
          <a:xfrm rot="1017348">
            <a:off x="6072542" y="2596001"/>
            <a:ext cx="2303362" cy="1369780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Cube 14"/>
          <p:cNvSpPr/>
          <p:nvPr/>
        </p:nvSpPr>
        <p:spPr>
          <a:xfrm flipH="1">
            <a:off x="6271562" y="4506976"/>
            <a:ext cx="1704153" cy="96620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 rot="12356476">
            <a:off x="9078031" y="3411211"/>
            <a:ext cx="1954963" cy="112289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HỘP CHỮ NHẬT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1026" name="Picture 2" descr="Sữa tươi tiệt trùng Vinamilk các loại hộp 1L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7904" r="28350" b="8067"/>
          <a:stretch/>
        </p:blipFill>
        <p:spPr bwMode="auto">
          <a:xfrm>
            <a:off x="435912" y="1523348"/>
            <a:ext cx="2350009" cy="42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ộp quà Trung thu 2018 | Trà Việt - Bánh trung thu tươi kết hợp trà ng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17250" r="10021" b="9750"/>
          <a:stretch/>
        </p:blipFill>
        <p:spPr bwMode="auto">
          <a:xfrm>
            <a:off x="3788182" y="1523348"/>
            <a:ext cx="4841866" cy="44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p Bút Sắt B675, Giá tháng 8/20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6" b="17308"/>
          <a:stretch/>
        </p:blipFill>
        <p:spPr bwMode="auto">
          <a:xfrm rot="16200000">
            <a:off x="8602595" y="2383782"/>
            <a:ext cx="3667749" cy="22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1344" y="5783089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sữa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93594" y="5765422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bánh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0948" y="5783089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bút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9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37642" y="2054803"/>
            <a:ext cx="11047805" cy="383571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7342560" y="2755988"/>
            <a:ext cx="1161288" cy="1161288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 flipH="1">
            <a:off x="8521282" y="4467733"/>
            <a:ext cx="1170432" cy="1161288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4" name="Cube 13"/>
          <p:cNvSpPr/>
          <p:nvPr/>
        </p:nvSpPr>
        <p:spPr>
          <a:xfrm rot="13662114" flipH="1">
            <a:off x="9701992" y="3081120"/>
            <a:ext cx="1407239" cy="1396245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1185672" y="3462527"/>
            <a:ext cx="1859280" cy="1859280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 rot="17540239">
            <a:off x="3671825" y="2641743"/>
            <a:ext cx="1518792" cy="1518792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5480900" y="3917276"/>
            <a:ext cx="1413676" cy="1413676"/>
          </a:xfrm>
          <a:prstGeom prst="cube">
            <a:avLst/>
          </a:prstGeom>
          <a:solidFill>
            <a:srgbClr val="FF8B8B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LẬP PHƯƠNG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1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37642" y="967275"/>
            <a:ext cx="1119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 LẬP PHƯƠNG</a:t>
            </a:r>
            <a:endParaRPr lang="en-GB" sz="24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2050" name="Picture 2" descr="Hộp quà bí ẩn -Tri ân khách hàng thân yêu WINVN | Lazada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9" y="1810254"/>
            <a:ext cx="3690032" cy="36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UBIC CUỘC ĐỜI : [Tản văn] - Nhavan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5295" r="19954" b="3897"/>
          <a:stretch/>
        </p:blipFill>
        <p:spPr bwMode="auto">
          <a:xfrm>
            <a:off x="4117876" y="3099637"/>
            <a:ext cx="1743342" cy="17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cm 4cm Pine Wood Square Block Natural Soild Wooden Cube Crafts DIY Puzzle  Making Woodworking | Shopee Malays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22" y="2599530"/>
            <a:ext cx="2584531" cy="25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akery Cake Strawberry Shor - Online Groceries | Jewel-Osc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14191" r="8944" b="5944"/>
          <a:stretch/>
        </p:blipFill>
        <p:spPr bwMode="auto">
          <a:xfrm>
            <a:off x="8391970" y="2244306"/>
            <a:ext cx="3785787" cy="357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1624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quà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4026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Rubic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8722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gỗ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69342" y="5578977"/>
            <a:ext cx="2831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Bánh</a:t>
            </a:r>
            <a:r>
              <a:rPr lang="en-US" sz="2000" dirty="0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40505E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kem</a:t>
            </a:r>
            <a:endParaRPr lang="en-GB" sz="2000" dirty="0">
              <a:solidFill>
                <a:srgbClr val="40505E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470" y="6277608"/>
            <a:ext cx="1781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Nguồn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Ảnh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sưu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tầm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1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528" y="796569"/>
            <a:ext cx="514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nhật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</a:t>
            </a:r>
            <a:endParaRPr lang="en-GB" sz="24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37859" y="667665"/>
            <a:ext cx="5190018" cy="283886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KHỐI HỘP CHỮ NHẬT</a:t>
            </a:r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  <a:p>
            <a:pPr algn="ctr"/>
            <a:endParaRPr lang="en-GB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37859" y="3691691"/>
            <a:ext cx="5190018" cy="2838861"/>
          </a:xfrm>
          <a:prstGeom prst="roundRect">
            <a:avLst/>
          </a:prstGeom>
          <a:solidFill>
            <a:srgbClr val="FF8B8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LẬP PHƯƠNG</a:t>
            </a: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GB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" y="1936071"/>
            <a:ext cx="1644032" cy="1644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64" y="2508907"/>
            <a:ext cx="1071196" cy="1071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64" y="2095668"/>
            <a:ext cx="1484435" cy="1484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03" y="2338098"/>
            <a:ext cx="1242005" cy="1242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0" y="4486540"/>
            <a:ext cx="1296865" cy="1296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09" y="4372240"/>
            <a:ext cx="1516268" cy="1516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97" y="4296808"/>
            <a:ext cx="1486597" cy="1486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7" y="4572997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55416 -0.1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2396 0.3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42526 -0.057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29818 0.420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77304 -0.029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68256 -0.515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28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56497 -0.326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2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46016 0.1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098" y="833145"/>
            <a:ext cx="4854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Đặt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lập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phương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khối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hộp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nhật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vật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dạng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căn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Lato Heavy" panose="020F0502020204030203" pitchFamily="34" charset="0"/>
                <a:ea typeface="+mj-ea"/>
                <a:cs typeface="Lato Heavy" panose="020F0502020204030203" pitchFamily="34" charset="0"/>
              </a:rPr>
              <a:t>.</a:t>
            </a:r>
            <a:endParaRPr lang="en-GB" sz="2000" dirty="0">
              <a:solidFill>
                <a:srgbClr val="FF0000"/>
              </a:solidFill>
              <a:latin typeface="Lato Heavy" panose="020F0502020204030203" pitchFamily="34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/>
          <a:stretch/>
        </p:blipFill>
        <p:spPr>
          <a:xfrm>
            <a:off x="5148102" y="721614"/>
            <a:ext cx="6884026" cy="5746420"/>
          </a:xfrm>
          <a:prstGeom prst="rect">
            <a:avLst/>
          </a:prstGeom>
        </p:spPr>
      </p:pic>
      <p:sp>
        <p:nvSpPr>
          <p:cNvPr id="17" name="Cube 16"/>
          <p:cNvSpPr/>
          <p:nvPr/>
        </p:nvSpPr>
        <p:spPr>
          <a:xfrm>
            <a:off x="393108" y="2213360"/>
            <a:ext cx="734938" cy="734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Cube 17"/>
          <p:cNvSpPr/>
          <p:nvPr/>
        </p:nvSpPr>
        <p:spPr>
          <a:xfrm>
            <a:off x="1358711" y="2821130"/>
            <a:ext cx="734938" cy="734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Cube 18"/>
          <p:cNvSpPr/>
          <p:nvPr/>
        </p:nvSpPr>
        <p:spPr>
          <a:xfrm>
            <a:off x="2485389" y="2466224"/>
            <a:ext cx="354906" cy="35490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0" name="Cube 19"/>
          <p:cNvSpPr/>
          <p:nvPr/>
        </p:nvSpPr>
        <p:spPr>
          <a:xfrm>
            <a:off x="3120194" y="2066435"/>
            <a:ext cx="312760" cy="31276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Cube 20"/>
          <p:cNvSpPr/>
          <p:nvPr/>
        </p:nvSpPr>
        <p:spPr>
          <a:xfrm>
            <a:off x="3656654" y="2746407"/>
            <a:ext cx="403781" cy="40378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2" name="Cube 21"/>
          <p:cNvSpPr/>
          <p:nvPr/>
        </p:nvSpPr>
        <p:spPr>
          <a:xfrm>
            <a:off x="591267" y="4267153"/>
            <a:ext cx="1194804" cy="7349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3" name="Cube 22"/>
          <p:cNvSpPr/>
          <p:nvPr/>
        </p:nvSpPr>
        <p:spPr>
          <a:xfrm rot="16200000">
            <a:off x="2359015" y="4482552"/>
            <a:ext cx="495650" cy="30414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4" name="Cube 23"/>
          <p:cNvSpPr/>
          <p:nvPr/>
        </p:nvSpPr>
        <p:spPr>
          <a:xfrm>
            <a:off x="3377339" y="4567913"/>
            <a:ext cx="838045" cy="51983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5" name="Cube 24"/>
          <p:cNvSpPr/>
          <p:nvPr/>
        </p:nvSpPr>
        <p:spPr>
          <a:xfrm>
            <a:off x="970402" y="5520253"/>
            <a:ext cx="770828" cy="46660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6" name="Cube 25"/>
          <p:cNvSpPr/>
          <p:nvPr/>
        </p:nvSpPr>
        <p:spPr>
          <a:xfrm>
            <a:off x="2820578" y="5437855"/>
            <a:ext cx="588427" cy="34055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9334" y="2988544"/>
            <a:ext cx="1133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tủ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đỏ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23403" y="2301970"/>
            <a:ext cx="1133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tủ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xanh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64209" y="3468649"/>
            <a:ext cx="102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hộp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2" name="TextBox 31"/>
          <p:cNvSpPr txBox="1"/>
          <p:nvPr/>
        </p:nvSpPr>
        <p:spPr>
          <a:xfrm rot="1204947">
            <a:off x="5941149" y="4783720"/>
            <a:ext cx="114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bể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cá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3184" y="4466161"/>
            <a:ext cx="90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Lato"/>
              </a:rPr>
              <a:t>Quyển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sách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66669" y="5221104"/>
            <a:ext cx="110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Hộp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kẹo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91322" y="5594945"/>
            <a:ext cx="83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Rubic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1744" y="6104358"/>
            <a:ext cx="102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Xúc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xắc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8" name="TextBox 37"/>
          <p:cNvSpPr txBox="1"/>
          <p:nvPr/>
        </p:nvSpPr>
        <p:spPr>
          <a:xfrm rot="20521257">
            <a:off x="8947986" y="5537012"/>
            <a:ext cx="119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Hộp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bút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56827" y="3479025"/>
            <a:ext cx="108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Lato"/>
              </a:rPr>
              <a:t>Cái</a:t>
            </a:r>
            <a:r>
              <a:rPr lang="en-GB" sz="2000" dirty="0">
                <a:solidFill>
                  <a:srgbClr val="FF0000"/>
                </a:solidFill>
                <a:latin typeface="Lato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Lato"/>
              </a:rPr>
              <a:t>đệm</a:t>
            </a:r>
            <a:endParaRPr lang="en-GB" sz="2000" dirty="0">
              <a:solidFill>
                <a:srgbClr val="FF0000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7458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52161 0.0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1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942 0.08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711 0.46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26719 0.582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39062 0.380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70208 -0.1479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8021 -0.41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44075 0.0039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50469 0.0939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41966 0.0949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119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Lato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Phương Thảo</cp:lastModifiedBy>
  <cp:revision>11</cp:revision>
  <dcterms:created xsi:type="dcterms:W3CDTF">2021-12-30T13:06:32Z</dcterms:created>
  <dcterms:modified xsi:type="dcterms:W3CDTF">2023-02-11T02:01:41Z</dcterms:modified>
</cp:coreProperties>
</file>