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5" r:id="rId2"/>
    <p:sldId id="428" r:id="rId3"/>
    <p:sldId id="338" r:id="rId4"/>
    <p:sldId id="427" r:id="rId5"/>
    <p:sldId id="429" r:id="rId6"/>
    <p:sldId id="324" r:id="rId7"/>
    <p:sldId id="420" r:id="rId8"/>
    <p:sldId id="421" r:id="rId9"/>
    <p:sldId id="426" r:id="rId10"/>
    <p:sldId id="330" r:id="rId11"/>
    <p:sldId id="423" r:id="rId12"/>
    <p:sldId id="431" r:id="rId13"/>
    <p:sldId id="425" r:id="rId14"/>
    <p:sldId id="419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FFF99"/>
    <a:srgbClr val="3333FF"/>
    <a:srgbClr val="FEEEEE"/>
    <a:srgbClr val="FF0066"/>
    <a:srgbClr val="F0F4D9"/>
    <a:srgbClr val="C4BD97"/>
    <a:srgbClr val="9E9D96"/>
    <a:srgbClr val="B9CDE5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96EC-D9EA-4172-B1D8-1BBF4CCA5F4C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E43ED-685D-428C-8666-A852FA736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4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448DCB9E-465D-F0D0-8227-1F8CA8479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DC0813B3-50D5-EF02-65CF-597A7BF37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EAA008F6-687C-6201-9517-3D54555DA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CAB8F6-9D8A-4B8D-A06A-5732B84CC078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4498-AD2E-4B5C-8AA8-F661B5DCD051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8099-A6C5-4E24-8B78-EB2A86558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7215077" y="5975559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7215077" y="5975559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  <p:bldP spid="13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7215077" y="5975559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  <p:bldP spid="22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70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5.m4a"/><Relationship Id="rId7" Type="http://schemas.microsoft.com/office/2007/relationships/media" Target="../media/media7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7.png"/><Relationship Id="rId5" Type="http://schemas.microsoft.com/office/2007/relationships/media" Target="../media/media6.m4a"/><Relationship Id="rId10" Type="http://schemas.openxmlformats.org/officeDocument/2006/relationships/image" Target="../media/image11.png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hơn 54 về hình đọng powerpoint - cdgdbentre.edu.vn">
            <a:extLst>
              <a:ext uri="{FF2B5EF4-FFF2-40B4-BE49-F238E27FC236}">
                <a16:creationId xmlns:a16="http://schemas.microsoft.com/office/drawing/2014/main" id="{26720DD0-CC06-D358-9E97-7D4033139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08" y="5711482"/>
            <a:ext cx="12365501" cy="120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859016-5A5A-0098-F546-7A0693670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948" y="350456"/>
            <a:ext cx="9100103" cy="54476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AU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  <a:p>
            <a:pPr algn="ctr" eaLnBrk="1" hangingPunct="1">
              <a:spcBef>
                <a:spcPct val="20000"/>
              </a:spcBef>
            </a:pPr>
            <a:r>
              <a:rPr lang="en-AU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VỀ DỰ GIỜ, THĂM LỚP</a:t>
            </a:r>
          </a:p>
          <a:p>
            <a:pPr algn="ctr" eaLnBrk="1" hangingPunct="1">
              <a:spcBef>
                <a:spcPct val="20000"/>
              </a:spcBef>
            </a:pPr>
            <a:r>
              <a:rPr lang="en-AU" altLang="en-US" sz="29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2</a:t>
            </a:r>
          </a:p>
          <a:p>
            <a:pPr algn="ctr" eaLnBrk="1" hangingPunct="1">
              <a:spcBef>
                <a:spcPct val="20000"/>
              </a:spcBef>
            </a:pPr>
            <a:r>
              <a:rPr lang="en-AU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KI - LÔ - GAM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AU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LUYỆN TẬP</a:t>
            </a:r>
          </a:p>
          <a:p>
            <a:pPr algn="ctr" eaLnBrk="1" hangingPunct="1">
              <a:spcBef>
                <a:spcPct val="20000"/>
              </a:spcBef>
            </a:pPr>
            <a:endParaRPr lang="en-AU" altLang="en-US" sz="1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AU" sz="2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AU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Bùi Thị Thuý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AU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sinh: 1975 - ĐHSP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AU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Trường Tiểu học Trường Sơn</a:t>
            </a:r>
            <a:endParaRPr lang="en-US" altLang="vi-VN" sz="29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92787" y="247835"/>
            <a:ext cx="9955478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Ba </a:t>
            </a:r>
            <a:r>
              <a:rPr lang="en-US" sz="2400" dirty="0" err="1"/>
              <a:t>chú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</a:t>
            </a:r>
            <a:r>
              <a:rPr lang="en-US" sz="2400" dirty="0" err="1"/>
              <a:t>rủ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.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32 kg,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B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là</a:t>
            </a:r>
            <a:r>
              <a:rPr lang="en-US" sz="2400" dirty="0"/>
              <a:t> 2 kg,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C </a:t>
            </a:r>
            <a:r>
              <a:rPr lang="en-US" sz="2400" dirty="0" err="1"/>
              <a:t>nhẹ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là</a:t>
            </a:r>
            <a:r>
              <a:rPr lang="en-US" sz="2400" dirty="0"/>
              <a:t> 2 kg. </a:t>
            </a:r>
            <a:r>
              <a:rPr lang="en-US" sz="2400" dirty="0" err="1"/>
              <a:t>Hỏi</a:t>
            </a:r>
            <a:r>
              <a:rPr lang="en-US" sz="2400" dirty="0"/>
              <a:t>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B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 – </a:t>
            </a:r>
            <a:r>
              <a:rPr lang="en-US" sz="2400" dirty="0" err="1"/>
              <a:t>lô</a:t>
            </a:r>
            <a:r>
              <a:rPr lang="en-US" sz="2400" dirty="0"/>
              <a:t> – gam?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C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 – </a:t>
            </a:r>
            <a:r>
              <a:rPr lang="en-US" sz="2400" dirty="0" err="1"/>
              <a:t>lô</a:t>
            </a:r>
            <a:r>
              <a:rPr lang="en-US" sz="2400" dirty="0"/>
              <a:t> – gam?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0741EC-71BB-402D-9972-6F4E4437B564}"/>
              </a:ext>
            </a:extLst>
          </p:cNvPr>
          <p:cNvSpPr/>
          <p:nvPr/>
        </p:nvSpPr>
        <p:spPr>
          <a:xfrm>
            <a:off x="769567" y="5381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BC7F7E-ED32-46DC-9DA8-EBA56FF6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0526" y="3429000"/>
            <a:ext cx="5032148" cy="2989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7FB860-03C7-4F71-85E5-724BEB7F7EB2}"/>
              </a:ext>
            </a:extLst>
          </p:cNvPr>
          <p:cNvSpPr txBox="1"/>
          <p:nvPr/>
        </p:nvSpPr>
        <p:spPr>
          <a:xfrm>
            <a:off x="6879771" y="2905780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32 kg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EBDE4E-0286-45C9-A00F-0CFED9ADD242}"/>
              </a:ext>
            </a:extLst>
          </p:cNvPr>
          <p:cNvCxnSpPr>
            <a:cxnSpLocks/>
          </p:cNvCxnSpPr>
          <p:nvPr/>
        </p:nvCxnSpPr>
        <p:spPr>
          <a:xfrm>
            <a:off x="5835381" y="770841"/>
            <a:ext cx="3758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9E5E42D-36D0-45AB-9478-06B64D6944BC}"/>
              </a:ext>
            </a:extLst>
          </p:cNvPr>
          <p:cNvCxnSpPr>
            <a:cxnSpLocks/>
          </p:cNvCxnSpPr>
          <p:nvPr/>
        </p:nvCxnSpPr>
        <p:spPr>
          <a:xfrm>
            <a:off x="9728512" y="727299"/>
            <a:ext cx="140394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E1B0E68-0402-44B8-90A7-5C21DB83BAD3}"/>
              </a:ext>
            </a:extLst>
          </p:cNvPr>
          <p:cNvCxnSpPr>
            <a:cxnSpLocks/>
          </p:cNvCxnSpPr>
          <p:nvPr/>
        </p:nvCxnSpPr>
        <p:spPr>
          <a:xfrm>
            <a:off x="1404569" y="1329641"/>
            <a:ext cx="35738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973FE2A-2D68-45F9-A532-F7D40D4D5F99}"/>
              </a:ext>
            </a:extLst>
          </p:cNvPr>
          <p:cNvCxnSpPr>
            <a:cxnSpLocks/>
          </p:cNvCxnSpPr>
          <p:nvPr/>
        </p:nvCxnSpPr>
        <p:spPr>
          <a:xfrm>
            <a:off x="5212769" y="1329641"/>
            <a:ext cx="4889174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BC7F7E-ED32-46DC-9DA8-EBA56FF6B7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899"/>
          <a:stretch/>
        </p:blipFill>
        <p:spPr>
          <a:xfrm>
            <a:off x="1057081" y="1450074"/>
            <a:ext cx="2068256" cy="2989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BC7F7E-ED32-46DC-9DA8-EBA56FF6B7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99" r="31551"/>
          <a:stretch/>
        </p:blipFill>
        <p:spPr>
          <a:xfrm>
            <a:off x="4476466" y="1450073"/>
            <a:ext cx="1351127" cy="29896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C7F7E-ED32-46DC-9DA8-EBA56FF6B7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906" r="-180"/>
          <a:stretch/>
        </p:blipFill>
        <p:spPr>
          <a:xfrm>
            <a:off x="6987654" y="1450072"/>
            <a:ext cx="1624084" cy="2989621"/>
          </a:xfrm>
          <a:prstGeom prst="rect">
            <a:avLst/>
          </a:prstGeom>
        </p:spPr>
      </p:pic>
      <p:pic>
        <p:nvPicPr>
          <p:cNvPr id="6" name="robo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42281" y="5553501"/>
            <a:ext cx="609600" cy="609600"/>
          </a:xfrm>
          <a:prstGeom prst="rect">
            <a:avLst/>
          </a:prstGeom>
        </p:spPr>
      </p:pic>
      <p:pic>
        <p:nvPicPr>
          <p:cNvPr id="7" name="robo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83520" y="5523066"/>
            <a:ext cx="609600" cy="609600"/>
          </a:xfrm>
          <a:prstGeom prst="rect">
            <a:avLst/>
          </a:prstGeom>
        </p:spPr>
      </p:pic>
      <p:pic>
        <p:nvPicPr>
          <p:cNvPr id="8" name="robot 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56976" y="5553501"/>
            <a:ext cx="609600" cy="609600"/>
          </a:xfrm>
          <a:prstGeom prst="rect">
            <a:avLst/>
          </a:prstGeom>
        </p:spPr>
      </p:pic>
      <p:pic>
        <p:nvPicPr>
          <p:cNvPr id="9" name="robot 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98215" y="5553501"/>
            <a:ext cx="609600" cy="609600"/>
          </a:xfrm>
          <a:prstGeom prst="rect">
            <a:avLst/>
          </a:prstGeom>
        </p:spPr>
      </p:pic>
      <p:pic>
        <p:nvPicPr>
          <p:cNvPr id="10" name="câu hỏ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39454" y="5553501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7FB860-03C7-4F71-85E5-724BEB7F7EB2}"/>
              </a:ext>
            </a:extLst>
          </p:cNvPr>
          <p:cNvSpPr txBox="1"/>
          <p:nvPr/>
        </p:nvSpPr>
        <p:spPr>
          <a:xfrm>
            <a:off x="1719523" y="926852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32 kg</a:t>
            </a:r>
          </a:p>
        </p:txBody>
      </p:sp>
    </p:spTree>
    <p:extLst>
      <p:ext uri="{BB962C8B-B14F-4D97-AF65-F5344CB8AC3E}">
        <p14:creationId xmlns:p14="http://schemas.microsoft.com/office/powerpoint/2010/main" val="27413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1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36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8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4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92787" y="247835"/>
            <a:ext cx="9955478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Ba </a:t>
            </a:r>
            <a:r>
              <a:rPr lang="en-US" sz="2400" dirty="0" err="1"/>
              <a:t>chú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</a:t>
            </a:r>
            <a:r>
              <a:rPr lang="en-US" sz="2400" dirty="0" err="1"/>
              <a:t>rủ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.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32 kg,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B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là</a:t>
            </a:r>
            <a:r>
              <a:rPr lang="en-US" sz="2400" dirty="0"/>
              <a:t> 2 kg,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C </a:t>
            </a:r>
            <a:r>
              <a:rPr lang="en-US" sz="2400" dirty="0" err="1"/>
              <a:t>nhẹ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là</a:t>
            </a:r>
            <a:r>
              <a:rPr lang="en-US" sz="2400" dirty="0"/>
              <a:t> 2 kg. </a:t>
            </a:r>
            <a:r>
              <a:rPr lang="en-US" sz="2400" dirty="0" err="1"/>
              <a:t>Hỏi</a:t>
            </a:r>
            <a:r>
              <a:rPr lang="en-US" sz="2400" dirty="0"/>
              <a:t>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B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 – </a:t>
            </a:r>
            <a:r>
              <a:rPr lang="en-US" sz="2400" dirty="0" err="1"/>
              <a:t>lô</a:t>
            </a:r>
            <a:r>
              <a:rPr lang="en-US" sz="2400" dirty="0"/>
              <a:t> – gam?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C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 – </a:t>
            </a:r>
            <a:r>
              <a:rPr lang="en-US" sz="2400" dirty="0" err="1"/>
              <a:t>lô</a:t>
            </a:r>
            <a:r>
              <a:rPr lang="en-US" sz="2400" dirty="0"/>
              <a:t> – gam?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0741EC-71BB-402D-9972-6F4E4437B564}"/>
              </a:ext>
            </a:extLst>
          </p:cNvPr>
          <p:cNvSpPr/>
          <p:nvPr/>
        </p:nvSpPr>
        <p:spPr>
          <a:xfrm>
            <a:off x="769567" y="5381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BC7F7E-ED32-46DC-9DA8-EBA56FF6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0526" y="3429000"/>
            <a:ext cx="5032148" cy="2989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7FB860-03C7-4F71-85E5-724BEB7F7EB2}"/>
              </a:ext>
            </a:extLst>
          </p:cNvPr>
          <p:cNvSpPr txBox="1"/>
          <p:nvPr/>
        </p:nvSpPr>
        <p:spPr>
          <a:xfrm>
            <a:off x="6879771" y="2905780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32 kg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EBDE4E-0286-45C9-A00F-0CFED9ADD242}"/>
              </a:ext>
            </a:extLst>
          </p:cNvPr>
          <p:cNvCxnSpPr>
            <a:cxnSpLocks/>
          </p:cNvCxnSpPr>
          <p:nvPr/>
        </p:nvCxnSpPr>
        <p:spPr>
          <a:xfrm>
            <a:off x="5835381" y="770841"/>
            <a:ext cx="3758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9E5E42D-36D0-45AB-9478-06B64D6944BC}"/>
              </a:ext>
            </a:extLst>
          </p:cNvPr>
          <p:cNvCxnSpPr>
            <a:cxnSpLocks/>
          </p:cNvCxnSpPr>
          <p:nvPr/>
        </p:nvCxnSpPr>
        <p:spPr>
          <a:xfrm>
            <a:off x="9728512" y="727299"/>
            <a:ext cx="140394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E1B0E68-0402-44B8-90A7-5C21DB83BAD3}"/>
              </a:ext>
            </a:extLst>
          </p:cNvPr>
          <p:cNvCxnSpPr>
            <a:cxnSpLocks/>
          </p:cNvCxnSpPr>
          <p:nvPr/>
        </p:nvCxnSpPr>
        <p:spPr>
          <a:xfrm>
            <a:off x="1404569" y="1329641"/>
            <a:ext cx="35738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973FE2A-2D68-45F9-A532-F7D40D4D5F99}"/>
              </a:ext>
            </a:extLst>
          </p:cNvPr>
          <p:cNvCxnSpPr>
            <a:cxnSpLocks/>
          </p:cNvCxnSpPr>
          <p:nvPr/>
        </p:nvCxnSpPr>
        <p:spPr>
          <a:xfrm>
            <a:off x="5212769" y="1329641"/>
            <a:ext cx="4889174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9585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BC7F7E-ED32-46DC-9DA8-EBA56FF6B7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899"/>
          <a:stretch/>
        </p:blipFill>
        <p:spPr>
          <a:xfrm>
            <a:off x="1057081" y="1450074"/>
            <a:ext cx="2068256" cy="2989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BC7F7E-ED32-46DC-9DA8-EBA56FF6B7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99" r="31551"/>
          <a:stretch/>
        </p:blipFill>
        <p:spPr>
          <a:xfrm>
            <a:off x="4476466" y="1450073"/>
            <a:ext cx="1351127" cy="29896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C7F7E-ED32-46DC-9DA8-EBA56FF6B7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906" r="-180"/>
          <a:stretch/>
        </p:blipFill>
        <p:spPr>
          <a:xfrm>
            <a:off x="6987654" y="1450072"/>
            <a:ext cx="1624084" cy="29896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7FB860-03C7-4F71-85E5-724BEB7F7EB2}"/>
              </a:ext>
            </a:extLst>
          </p:cNvPr>
          <p:cNvSpPr txBox="1"/>
          <p:nvPr/>
        </p:nvSpPr>
        <p:spPr>
          <a:xfrm>
            <a:off x="1719523" y="926852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32 kg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7FB860-03C7-4F71-85E5-724BEB7F7EB2}"/>
              </a:ext>
            </a:extLst>
          </p:cNvPr>
          <p:cNvSpPr txBox="1"/>
          <p:nvPr/>
        </p:nvSpPr>
        <p:spPr>
          <a:xfrm>
            <a:off x="4524138" y="926852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34 kg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FB860-03C7-4F71-85E5-724BEB7F7EB2}"/>
              </a:ext>
            </a:extLst>
          </p:cNvPr>
          <p:cNvSpPr txBox="1"/>
          <p:nvPr/>
        </p:nvSpPr>
        <p:spPr>
          <a:xfrm>
            <a:off x="7328753" y="926852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 kg</a:t>
            </a:r>
          </a:p>
        </p:txBody>
      </p:sp>
      <p:pic>
        <p:nvPicPr>
          <p:cNvPr id="5" name="kết luậ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0752" y="6031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Vector] Trọn bộ tranh ảnh trường Mầm Non, Tiểu Học | Diễn đàn sinh ...">
            <a:extLst>
              <a:ext uri="{FF2B5EF4-FFF2-40B4-BE49-F238E27FC236}">
                <a16:creationId xmlns:a16="http://schemas.microsoft.com/office/drawing/2014/main" id="{475BACDB-C91A-387D-5240-6EA91DAE8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Box 2">
            <a:extLst>
              <a:ext uri="{FF2B5EF4-FFF2-40B4-BE49-F238E27FC236}">
                <a16:creationId xmlns:a16="http://schemas.microsoft.com/office/drawing/2014/main" id="{E0B0CE8A-7D1B-F8CE-61B8-CAA846D02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560" y="1731036"/>
            <a:ext cx="8064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latin typeface="Jokerman" panose="04090605060006020702" pitchFamily="82" charset="0"/>
              </a:rPr>
              <a:t>Xin trân trọng cảm ơn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HS chia sẻ cân nặng">
            <a:hlinkClick r:id="" action="ppaction://media"/>
            <a:extLst>
              <a:ext uri="{FF2B5EF4-FFF2-40B4-BE49-F238E27FC236}">
                <a16:creationId xmlns:a16="http://schemas.microsoft.com/office/drawing/2014/main" id="{E8051C9A-7C17-51BD-CC62-8EFF08508D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4" y="92074"/>
            <a:ext cx="12099925" cy="680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7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3939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63524" y="812789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(</a:t>
              </a:r>
              <a:r>
                <a:rPr lang="en-US" sz="2600" dirty="0" err="1"/>
                <a:t>theo</a:t>
              </a:r>
              <a:r>
                <a:rPr lang="en-US" sz="2600" dirty="0"/>
                <a:t> </a:t>
              </a:r>
              <a:r>
                <a:rPr lang="en-US" sz="2600" dirty="0" err="1"/>
                <a:t>mẫu</a:t>
              </a:r>
              <a:r>
                <a:rPr lang="en-US" sz="2600" dirty="0"/>
                <a:t>).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1C9E5584-8C60-40B0-9142-2BBA5DD6771C}"/>
              </a:ext>
            </a:extLst>
          </p:cNvPr>
          <p:cNvSpPr txBox="1"/>
          <p:nvPr/>
        </p:nvSpPr>
        <p:spPr>
          <a:xfrm>
            <a:off x="1638550" y="2269334"/>
            <a:ext cx="894993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</a:rPr>
              <a:t>Mẫu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/>
              <a:t>5 kg + 4 kg = 9 kg	</a:t>
            </a:r>
            <a:r>
              <a:rPr lang="en-US" sz="3200" b="1"/>
              <a:t>	10 </a:t>
            </a:r>
            <a:r>
              <a:rPr lang="en-US" sz="3200" b="1" dirty="0"/>
              <a:t>kg – 3 kg = 7 kg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487A7-01CA-96DB-5A7F-09986BF72529}"/>
              </a:ext>
            </a:extLst>
          </p:cNvPr>
          <p:cNvSpPr txBox="1"/>
          <p:nvPr/>
        </p:nvSpPr>
        <p:spPr>
          <a:xfrm>
            <a:off x="2126084" y="960004"/>
            <a:ext cx="7421217" cy="30962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AU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AU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AU" alt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AU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SỨC</a:t>
            </a:r>
          </a:p>
        </p:txBody>
      </p:sp>
      <p:pic>
        <p:nvPicPr>
          <p:cNvPr id="2" name="nhạc trò ch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5667" y="4557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08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CFDEC60-8DF6-42B5-9D74-C270FC2780BC}"/>
              </a:ext>
            </a:extLst>
          </p:cNvPr>
          <p:cNvGrpSpPr/>
          <p:nvPr/>
        </p:nvGrpSpPr>
        <p:grpSpPr>
          <a:xfrm>
            <a:off x="1333184" y="250665"/>
            <a:ext cx="1388904" cy="658835"/>
            <a:chOff x="1188041" y="540950"/>
            <a:chExt cx="1388904" cy="65883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B974B4-8456-47A4-978F-AEE45B4404EA}"/>
                </a:ext>
              </a:extLst>
            </p:cNvPr>
            <p:cNvSpPr/>
            <p:nvPr/>
          </p:nvSpPr>
          <p:spPr>
            <a:xfrm>
              <a:off x="1188041" y="676565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BD434B-606C-4051-8F80-1E2592CE2DEF}"/>
                </a:ext>
              </a:extLst>
            </p:cNvPr>
            <p:cNvSpPr txBox="1"/>
            <p:nvPr/>
          </p:nvSpPr>
          <p:spPr>
            <a:xfrm>
              <a:off x="1711261" y="540950"/>
              <a:ext cx="865684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894135" y="4520100"/>
            <a:ext cx="53079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Con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      kg.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Con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        kg.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D7F0BA-7F62-4793-8416-A5BFBC68193B}"/>
              </a:ext>
            </a:extLst>
          </p:cNvPr>
          <p:cNvGrpSpPr/>
          <p:nvPr/>
        </p:nvGrpSpPr>
        <p:grpSpPr>
          <a:xfrm>
            <a:off x="1177635" y="900909"/>
            <a:ext cx="9351819" cy="3394000"/>
            <a:chOff x="2819400" y="800100"/>
            <a:chExt cx="7556501" cy="23720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E19226-88EC-4BBD-8985-5CADC4758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15" r="1388"/>
            <a:stretch/>
          </p:blipFill>
          <p:spPr>
            <a:xfrm>
              <a:off x="2927415" y="979815"/>
              <a:ext cx="7448486" cy="21923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4CEE92-EE9A-400A-9582-87647681759F}"/>
                </a:ext>
              </a:extLst>
            </p:cNvPr>
            <p:cNvSpPr/>
            <p:nvPr/>
          </p:nvSpPr>
          <p:spPr>
            <a:xfrm>
              <a:off x="2819400" y="800100"/>
              <a:ext cx="1176441" cy="65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D065879-84A0-4485-A472-1D2C7D2BFE24}"/>
              </a:ext>
            </a:extLst>
          </p:cNvPr>
          <p:cNvSpPr/>
          <p:nvPr/>
        </p:nvSpPr>
        <p:spPr>
          <a:xfrm>
            <a:off x="4875711" y="4563300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0F26394A-9C5A-46A5-A7FC-74F5D876454E}"/>
              </a:ext>
            </a:extLst>
          </p:cNvPr>
          <p:cNvSpPr/>
          <p:nvPr/>
        </p:nvSpPr>
        <p:spPr>
          <a:xfrm>
            <a:off x="4364082" y="5206005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1EE021CD-EA66-4C94-9616-FCF22D64A563}"/>
              </a:ext>
            </a:extLst>
          </p:cNvPr>
          <p:cNvSpPr/>
          <p:nvPr/>
        </p:nvSpPr>
        <p:spPr>
          <a:xfrm>
            <a:off x="4919143" y="4582608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05AAA66-279C-41E2-8F0A-B55D811503FF}"/>
              </a:ext>
            </a:extLst>
          </p:cNvPr>
          <p:cNvSpPr/>
          <p:nvPr/>
        </p:nvSpPr>
        <p:spPr>
          <a:xfrm>
            <a:off x="4405041" y="5231146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1E8F2D-CC42-47B4-B506-75D42F4A87BF}"/>
              </a:ext>
            </a:extLst>
          </p:cNvPr>
          <p:cNvGrpSpPr/>
          <p:nvPr/>
        </p:nvGrpSpPr>
        <p:grpSpPr>
          <a:xfrm>
            <a:off x="909114" y="956248"/>
            <a:ext cx="6256133" cy="1305165"/>
            <a:chOff x="962462" y="858503"/>
            <a:chExt cx="5546237" cy="1305165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83247BC-FD00-43EF-9557-BEF2CEB227FF}"/>
                </a:ext>
              </a:extLst>
            </p:cNvPr>
            <p:cNvSpPr/>
            <p:nvPr/>
          </p:nvSpPr>
          <p:spPr>
            <a:xfrm>
              <a:off x="962462" y="895170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FC30FD5-BD72-4325-9736-12F1DF5E56EC}"/>
                </a:ext>
              </a:extLst>
            </p:cNvPr>
            <p:cNvSpPr txBox="1"/>
            <p:nvPr/>
          </p:nvSpPr>
          <p:spPr>
            <a:xfrm>
              <a:off x="1600021" y="858503"/>
              <a:ext cx="4908678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ki – </a:t>
              </a:r>
              <a:r>
                <a:rPr lang="en-US" sz="2800" dirty="0" err="1"/>
                <a:t>lô</a:t>
              </a:r>
              <a:r>
                <a:rPr lang="en-US" sz="2800" dirty="0"/>
                <a:t> – gam </a:t>
              </a:r>
              <a:r>
                <a:rPr lang="en-US" sz="2800" dirty="0" err="1"/>
                <a:t>thóc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bao </a:t>
              </a:r>
              <a:r>
                <a:rPr lang="en-US" sz="2800" dirty="0" err="1"/>
                <a:t>thóc</a:t>
              </a:r>
              <a:r>
                <a:rPr lang="en-US" sz="2800" dirty="0"/>
                <a:t>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89F1F7E-FE83-4EA9-BA04-9313595FB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271" y="956248"/>
            <a:ext cx="3810745" cy="2144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3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ED487A7-01CA-96DB-5A7F-09986BF72529}"/>
              </a:ext>
            </a:extLst>
          </p:cNvPr>
          <p:cNvSpPr txBox="1"/>
          <p:nvPr/>
        </p:nvSpPr>
        <p:spPr>
          <a:xfrm>
            <a:off x="2252868" y="2336418"/>
            <a:ext cx="7421217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AU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GIÃN!</a:t>
            </a:r>
          </a:p>
        </p:txBody>
      </p:sp>
    </p:spTree>
    <p:extLst>
      <p:ext uri="{BB962C8B-B14F-4D97-AF65-F5344CB8AC3E}">
        <p14:creationId xmlns:p14="http://schemas.microsoft.com/office/powerpoint/2010/main" val="59836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ư giã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092" y="242248"/>
            <a:ext cx="11018435" cy="62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1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5.Kilogam[2021060616533298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4834</TotalTime>
  <Words>292</Words>
  <Application>Microsoft Office PowerPoint</Application>
  <PresentationFormat>Widescreen</PresentationFormat>
  <Paragraphs>42</Paragraphs>
  <Slides>14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Jokerman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435</cp:revision>
  <dcterms:created xsi:type="dcterms:W3CDTF">2021-06-02T01:34:28Z</dcterms:created>
  <dcterms:modified xsi:type="dcterms:W3CDTF">2023-10-29T08:58:42Z</dcterms:modified>
</cp:coreProperties>
</file>