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6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  <p:sldMasterId id="2147483687" r:id="rId3"/>
  </p:sldMasterIdLst>
  <p:notesMasterIdLst>
    <p:notesMasterId r:id="rId26"/>
  </p:notesMasterIdLst>
  <p:sldIdLst>
    <p:sldId id="258" r:id="rId4"/>
    <p:sldId id="262" r:id="rId5"/>
    <p:sldId id="256" r:id="rId6"/>
    <p:sldId id="257" r:id="rId7"/>
    <p:sldId id="361" r:id="rId8"/>
    <p:sldId id="259" r:id="rId9"/>
    <p:sldId id="351" r:id="rId10"/>
    <p:sldId id="301" r:id="rId11"/>
    <p:sldId id="363" r:id="rId12"/>
    <p:sldId id="364" r:id="rId13"/>
    <p:sldId id="304" r:id="rId14"/>
    <p:sldId id="365" r:id="rId15"/>
    <p:sldId id="366" r:id="rId16"/>
    <p:sldId id="353" r:id="rId17"/>
    <p:sldId id="355" r:id="rId18"/>
    <p:sldId id="356" r:id="rId19"/>
    <p:sldId id="349" r:id="rId20"/>
    <p:sldId id="367" r:id="rId21"/>
    <p:sldId id="357" r:id="rId22"/>
    <p:sldId id="359" r:id="rId23"/>
    <p:sldId id="341" r:id="rId24"/>
    <p:sldId id="368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E36F"/>
    <a:srgbClr val="D3E7B4"/>
    <a:srgbClr val="8B8988"/>
    <a:srgbClr val="FFFFFF"/>
    <a:srgbClr val="FFDFD2"/>
    <a:srgbClr val="173E26"/>
    <a:srgbClr val="3F88FB"/>
    <a:srgbClr val="86CFC3"/>
    <a:srgbClr val="559A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9" autoAdjust="0"/>
    <p:restoredTop sz="95033" autoAdjust="0"/>
  </p:normalViewPr>
  <p:slideViewPr>
    <p:cSldViewPr snapToGrid="0">
      <p:cViewPr>
        <p:scale>
          <a:sx n="77" d="100"/>
          <a:sy n="77" d="100"/>
        </p:scale>
        <p:origin x="-522" y="-72"/>
      </p:cViewPr>
      <p:guideLst>
        <p:guide orient="horz" pos="2160"/>
        <p:guide pos="37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C73A6B-BB26-4B12-BFB8-2B873AE12267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701FA-A99B-4EA7-BD9A-49A04217BC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759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7BF2FF-AB26-42B1-B18B-19F5B70C603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="1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F262BB-8E9A-477E-9A44-39AFDCBF76E1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baseline="0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/>
              <a:t>Giới thiệu tựa bài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0" name="Google Shape;1660;gf72f9837cb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1" name="Google Shape;1661;gf72f9837cb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 t="552" r="2291" b="3750"/>
          <a:stretch>
            <a:fillRect/>
          </a:stretch>
        </p:blipFill>
        <p:spPr>
          <a:xfrm flipH="1">
            <a:off x="-1" y="0"/>
            <a:ext cx="12192001" cy="6857999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-1" y="2391508"/>
            <a:ext cx="12192001" cy="4466491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23193"/>
            <a:ext cx="12192000" cy="8382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6" t="808" r="1563" b="36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9DFC4-FDED-4B41-982D-8052FC63661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="" xmlns:a16="http://schemas.microsoft.com/office/drawing/2014/main" id="{2470414D-5CA5-4ED3-98B8-2269C3EF4161}"/>
              </a:ext>
            </a:extLst>
          </p:cNvPr>
          <p:cNvSpPr/>
          <p:nvPr userDrawn="1"/>
        </p:nvSpPr>
        <p:spPr>
          <a:xfrm>
            <a:off x="10707756" y="1"/>
            <a:ext cx="1497499" cy="1179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sp>
        <p:nvSpPr>
          <p:cNvPr id="3" name="Hình chữ nhật 2">
            <a:extLst>
              <a:ext uri="{FF2B5EF4-FFF2-40B4-BE49-F238E27FC236}">
                <a16:creationId xmlns="" xmlns:a16="http://schemas.microsoft.com/office/drawing/2014/main" id="{FB2AC485-BF2F-378F-AB49-4D1A13214FB1}"/>
              </a:ext>
            </a:extLst>
          </p:cNvPr>
          <p:cNvSpPr/>
          <p:nvPr userDrawn="1"/>
        </p:nvSpPr>
        <p:spPr>
          <a:xfrm>
            <a:off x="10341167" y="6492607"/>
            <a:ext cx="1615807" cy="3521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331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060B65-DC19-4CF9-9EAA-C3D1C4531AF0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B1D1F-A980-4CE3-A075-A1AD11306BD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939;p32"/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/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/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/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/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/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/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7"/>
          <p:cNvGrpSpPr/>
          <p:nvPr/>
        </p:nvGrpSpPr>
        <p:grpSpPr>
          <a:xfrm>
            <a:off x="-200" y="18400"/>
            <a:ext cx="12192000" cy="6821200"/>
            <a:chOff x="-150" y="13800"/>
            <a:chExt cx="9144000" cy="5115900"/>
          </a:xfrm>
        </p:grpSpPr>
        <p:grpSp>
          <p:nvGrpSpPr>
            <p:cNvPr id="245" name="Google Shape;245;p7"/>
            <p:cNvGrpSpPr/>
            <p:nvPr/>
          </p:nvGrpSpPr>
          <p:grpSpPr>
            <a:xfrm>
              <a:off x="318911" y="13800"/>
              <a:ext cx="8506178" cy="5115900"/>
              <a:chOff x="318911" y="-66425"/>
              <a:chExt cx="8506178" cy="5115900"/>
            </a:xfrm>
          </p:grpSpPr>
          <p:cxnSp>
            <p:nvCxnSpPr>
              <p:cNvPr id="246" name="Google Shape;246;p7"/>
              <p:cNvCxnSpPr/>
              <p:nvPr/>
            </p:nvCxnSpPr>
            <p:spPr>
              <a:xfrm>
                <a:off x="3189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7055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10922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14788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18654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22521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26387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30254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34120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37987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41853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7" name="Google Shape;257;p7"/>
              <p:cNvCxnSpPr/>
              <p:nvPr/>
            </p:nvCxnSpPr>
            <p:spPr>
              <a:xfrm>
                <a:off x="45720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8" name="Google Shape;258;p7"/>
              <p:cNvCxnSpPr/>
              <p:nvPr/>
            </p:nvCxnSpPr>
            <p:spPr>
              <a:xfrm>
                <a:off x="49586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9" name="Google Shape;259;p7"/>
              <p:cNvCxnSpPr/>
              <p:nvPr/>
            </p:nvCxnSpPr>
            <p:spPr>
              <a:xfrm>
                <a:off x="53452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0" name="Google Shape;260;p7"/>
              <p:cNvCxnSpPr/>
              <p:nvPr/>
            </p:nvCxnSpPr>
            <p:spPr>
              <a:xfrm>
                <a:off x="5731933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1" name="Google Shape;261;p7"/>
              <p:cNvCxnSpPr/>
              <p:nvPr/>
            </p:nvCxnSpPr>
            <p:spPr>
              <a:xfrm>
                <a:off x="6118578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2" name="Google Shape;262;p7"/>
              <p:cNvCxnSpPr/>
              <p:nvPr/>
            </p:nvCxnSpPr>
            <p:spPr>
              <a:xfrm>
                <a:off x="6505222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3" name="Google Shape;263;p7"/>
              <p:cNvCxnSpPr/>
              <p:nvPr/>
            </p:nvCxnSpPr>
            <p:spPr>
              <a:xfrm>
                <a:off x="6891867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4" name="Google Shape;264;p7"/>
              <p:cNvCxnSpPr/>
              <p:nvPr/>
            </p:nvCxnSpPr>
            <p:spPr>
              <a:xfrm>
                <a:off x="7278511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5" name="Google Shape;265;p7"/>
              <p:cNvCxnSpPr/>
              <p:nvPr/>
            </p:nvCxnSpPr>
            <p:spPr>
              <a:xfrm>
                <a:off x="7665156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6" name="Google Shape;266;p7"/>
              <p:cNvCxnSpPr/>
              <p:nvPr/>
            </p:nvCxnSpPr>
            <p:spPr>
              <a:xfrm>
                <a:off x="8051800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7" name="Google Shape;267;p7"/>
              <p:cNvCxnSpPr/>
              <p:nvPr/>
            </p:nvCxnSpPr>
            <p:spPr>
              <a:xfrm>
                <a:off x="8438444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8" name="Google Shape;268;p7"/>
              <p:cNvCxnSpPr/>
              <p:nvPr/>
            </p:nvCxnSpPr>
            <p:spPr>
              <a:xfrm>
                <a:off x="8825089" y="-66425"/>
                <a:ext cx="0" cy="51159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4D3B60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69" name="Google Shape;269;p7"/>
            <p:cNvCxnSpPr/>
            <p:nvPr/>
          </p:nvCxnSpPr>
          <p:spPr>
            <a:xfrm>
              <a:off x="-150" y="31935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>
              <a:off x="-150" y="66769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>
              <a:off x="-150" y="101603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>
              <a:off x="-150" y="1364377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>
              <a:off x="-150" y="1712719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>
              <a:off x="-150" y="2061062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5" name="Google Shape;275;p7"/>
            <p:cNvCxnSpPr/>
            <p:nvPr/>
          </p:nvCxnSpPr>
          <p:spPr>
            <a:xfrm>
              <a:off x="-150" y="2409404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7"/>
            <p:cNvCxnSpPr/>
            <p:nvPr/>
          </p:nvCxnSpPr>
          <p:spPr>
            <a:xfrm>
              <a:off x="-150" y="2757746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7" name="Google Shape;277;p7"/>
            <p:cNvCxnSpPr/>
            <p:nvPr/>
          </p:nvCxnSpPr>
          <p:spPr>
            <a:xfrm>
              <a:off x="-150" y="310608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8" name="Google Shape;278;p7"/>
            <p:cNvCxnSpPr/>
            <p:nvPr/>
          </p:nvCxnSpPr>
          <p:spPr>
            <a:xfrm>
              <a:off x="-150" y="3454431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9" name="Google Shape;279;p7"/>
            <p:cNvCxnSpPr/>
            <p:nvPr/>
          </p:nvCxnSpPr>
          <p:spPr>
            <a:xfrm>
              <a:off x="-150" y="3802773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0" name="Google Shape;280;p7"/>
            <p:cNvCxnSpPr/>
            <p:nvPr/>
          </p:nvCxnSpPr>
          <p:spPr>
            <a:xfrm>
              <a:off x="-150" y="4151115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1" name="Google Shape;281;p7"/>
            <p:cNvCxnSpPr/>
            <p:nvPr/>
          </p:nvCxnSpPr>
          <p:spPr>
            <a:xfrm>
              <a:off x="-150" y="4499458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2" name="Google Shape;282;p7"/>
            <p:cNvCxnSpPr/>
            <p:nvPr/>
          </p:nvCxnSpPr>
          <p:spPr>
            <a:xfrm>
              <a:off x="-150" y="4847800"/>
              <a:ext cx="9144000" cy="0"/>
            </a:xfrm>
            <a:prstGeom prst="straightConnector1">
              <a:avLst/>
            </a:prstGeom>
            <a:noFill/>
            <a:ln w="9525" cap="flat" cmpd="sng">
              <a:solidFill>
                <a:srgbClr val="4D3B60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83" name="Google Shape;283;p7"/>
          <p:cNvSpPr/>
          <p:nvPr/>
        </p:nvSpPr>
        <p:spPr>
          <a:xfrm flipH="1">
            <a:off x="992194" y="5457032"/>
            <a:ext cx="10765091" cy="989605"/>
          </a:xfrm>
          <a:custGeom>
            <a:avLst/>
            <a:gdLst/>
            <a:ahLst/>
            <a:cxnLst/>
            <a:rect l="l" t="t" r="r" b="b"/>
            <a:pathLst>
              <a:path w="257497" h="23671" extrusionOk="0">
                <a:moveTo>
                  <a:pt x="27633" y="1"/>
                </a:moveTo>
                <a:cubicBezTo>
                  <a:pt x="25731" y="1"/>
                  <a:pt x="23830" y="40"/>
                  <a:pt x="21931" y="120"/>
                </a:cubicBezTo>
                <a:cubicBezTo>
                  <a:pt x="21624" y="133"/>
                  <a:pt x="21257" y="137"/>
                  <a:pt x="20846" y="137"/>
                </a:cubicBezTo>
                <a:cubicBezTo>
                  <a:pt x="20109" y="137"/>
                  <a:pt x="19228" y="124"/>
                  <a:pt x="18276" y="124"/>
                </a:cubicBezTo>
                <a:cubicBezTo>
                  <a:pt x="14353" y="124"/>
                  <a:pt x="9245" y="349"/>
                  <a:pt x="8251" y="2656"/>
                </a:cubicBezTo>
                <a:cubicBezTo>
                  <a:pt x="7703" y="3954"/>
                  <a:pt x="953" y="22313"/>
                  <a:pt x="0" y="22384"/>
                </a:cubicBezTo>
                <a:cubicBezTo>
                  <a:pt x="4904" y="22064"/>
                  <a:pt x="10033" y="21938"/>
                  <a:pt x="15314" y="21938"/>
                </a:cubicBezTo>
                <a:cubicBezTo>
                  <a:pt x="34886" y="21938"/>
                  <a:pt x="56550" y="23671"/>
                  <a:pt x="76616" y="23671"/>
                </a:cubicBezTo>
                <a:cubicBezTo>
                  <a:pt x="84945" y="23671"/>
                  <a:pt x="92998" y="23372"/>
                  <a:pt x="100513" y="22527"/>
                </a:cubicBezTo>
                <a:cubicBezTo>
                  <a:pt x="105763" y="21932"/>
                  <a:pt x="111002" y="20980"/>
                  <a:pt x="116288" y="20741"/>
                </a:cubicBezTo>
                <a:cubicBezTo>
                  <a:pt x="117304" y="20694"/>
                  <a:pt x="118319" y="20673"/>
                  <a:pt x="119334" y="20673"/>
                </a:cubicBezTo>
                <a:cubicBezTo>
                  <a:pt x="127230" y="20673"/>
                  <a:pt x="135105" y="21956"/>
                  <a:pt x="143018" y="22146"/>
                </a:cubicBezTo>
                <a:cubicBezTo>
                  <a:pt x="143758" y="22163"/>
                  <a:pt x="144498" y="22171"/>
                  <a:pt x="145239" y="22171"/>
                </a:cubicBezTo>
                <a:cubicBezTo>
                  <a:pt x="150270" y="22171"/>
                  <a:pt x="155294" y="21820"/>
                  <a:pt x="160318" y="21622"/>
                </a:cubicBezTo>
                <a:cubicBezTo>
                  <a:pt x="174093" y="21099"/>
                  <a:pt x="252079" y="21515"/>
                  <a:pt x="257318" y="19551"/>
                </a:cubicBezTo>
                <a:cubicBezTo>
                  <a:pt x="257497" y="16324"/>
                  <a:pt x="200978" y="18003"/>
                  <a:pt x="199513" y="15122"/>
                </a:cubicBezTo>
                <a:cubicBezTo>
                  <a:pt x="199204" y="14503"/>
                  <a:pt x="198846" y="13883"/>
                  <a:pt x="198263" y="13491"/>
                </a:cubicBezTo>
                <a:cubicBezTo>
                  <a:pt x="197560" y="13002"/>
                  <a:pt x="196656" y="12943"/>
                  <a:pt x="195810" y="12883"/>
                </a:cubicBezTo>
                <a:cubicBezTo>
                  <a:pt x="177757" y="11825"/>
                  <a:pt x="159684" y="11296"/>
                  <a:pt x="141606" y="11296"/>
                </a:cubicBezTo>
                <a:cubicBezTo>
                  <a:pt x="135278" y="11296"/>
                  <a:pt x="128950" y="11361"/>
                  <a:pt x="122623" y="11490"/>
                </a:cubicBezTo>
                <a:cubicBezTo>
                  <a:pt x="117854" y="11589"/>
                  <a:pt x="113070" y="11723"/>
                  <a:pt x="108293" y="11723"/>
                </a:cubicBezTo>
                <a:cubicBezTo>
                  <a:pt x="101561" y="11723"/>
                  <a:pt x="94841" y="11457"/>
                  <a:pt x="88190" y="10454"/>
                </a:cubicBezTo>
                <a:cubicBezTo>
                  <a:pt x="77248" y="8823"/>
                  <a:pt x="66711" y="5216"/>
                  <a:pt x="55888" y="2942"/>
                </a:cubicBezTo>
                <a:cubicBezTo>
                  <a:pt x="46605" y="988"/>
                  <a:pt x="37115" y="1"/>
                  <a:pt x="27633" y="1"/>
                </a:cubicBezTo>
                <a:close/>
              </a:path>
            </a:pathLst>
          </a:custGeom>
          <a:solidFill>
            <a:srgbClr val="4D3B60">
              <a:alpha val="59550"/>
            </a:srgbClr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80"/>
          </a:p>
        </p:txBody>
      </p:sp>
      <p:grpSp>
        <p:nvGrpSpPr>
          <p:cNvPr id="284" name="Google Shape;284;p7"/>
          <p:cNvGrpSpPr/>
          <p:nvPr userDrawn="1"/>
        </p:nvGrpSpPr>
        <p:grpSpPr>
          <a:xfrm flipH="1">
            <a:off x="557654" y="289310"/>
            <a:ext cx="11218568" cy="6022418"/>
            <a:chOff x="418241" y="216981"/>
            <a:chExt cx="8413926" cy="4516814"/>
          </a:xfrm>
        </p:grpSpPr>
        <p:sp>
          <p:nvSpPr>
            <p:cNvPr id="285" name="Google Shape;285;p7"/>
            <p:cNvSpPr/>
            <p:nvPr userDrawn="1"/>
          </p:nvSpPr>
          <p:spPr>
            <a:xfrm>
              <a:off x="418241" y="254294"/>
              <a:ext cx="8413926" cy="4479501"/>
            </a:xfrm>
            <a:custGeom>
              <a:avLst/>
              <a:gdLst/>
              <a:ahLst/>
              <a:cxnLst/>
              <a:rect l="l" t="t" r="r" b="b"/>
              <a:pathLst>
                <a:path w="268344" h="142864" extrusionOk="0">
                  <a:moveTo>
                    <a:pt x="252877" y="1"/>
                  </a:moveTo>
                  <a:lnTo>
                    <a:pt x="252877" y="1"/>
                  </a:lnTo>
                  <a:cubicBezTo>
                    <a:pt x="253699" y="3668"/>
                    <a:pt x="251532" y="7538"/>
                    <a:pt x="247401" y="7942"/>
                  </a:cubicBezTo>
                  <a:cubicBezTo>
                    <a:pt x="247184" y="7963"/>
                    <a:pt x="246970" y="7974"/>
                    <a:pt x="246760" y="7974"/>
                  </a:cubicBezTo>
                  <a:cubicBezTo>
                    <a:pt x="244817" y="7974"/>
                    <a:pt x="243130" y="7101"/>
                    <a:pt x="241733" y="5704"/>
                  </a:cubicBezTo>
                  <a:cubicBezTo>
                    <a:pt x="240341" y="4332"/>
                    <a:pt x="237917" y="547"/>
                    <a:pt x="235509" y="547"/>
                  </a:cubicBezTo>
                  <a:cubicBezTo>
                    <a:pt x="234992" y="547"/>
                    <a:pt x="234476" y="722"/>
                    <a:pt x="233970" y="1132"/>
                  </a:cubicBezTo>
                  <a:cubicBezTo>
                    <a:pt x="234147" y="4340"/>
                    <a:pt x="231873" y="7248"/>
                    <a:pt x="228671" y="7248"/>
                  </a:cubicBezTo>
                  <a:cubicBezTo>
                    <a:pt x="228212" y="7248"/>
                    <a:pt x="227735" y="7188"/>
                    <a:pt x="227243" y="7061"/>
                  </a:cubicBezTo>
                  <a:cubicBezTo>
                    <a:pt x="224850" y="6454"/>
                    <a:pt x="224124" y="4752"/>
                    <a:pt x="222945" y="2799"/>
                  </a:cubicBezTo>
                  <a:cubicBezTo>
                    <a:pt x="221733" y="779"/>
                    <a:pt x="219647" y="247"/>
                    <a:pt x="217490" y="247"/>
                  </a:cubicBezTo>
                  <a:cubicBezTo>
                    <a:pt x="216595" y="247"/>
                    <a:pt x="215687" y="338"/>
                    <a:pt x="214825" y="453"/>
                  </a:cubicBezTo>
                  <a:cubicBezTo>
                    <a:pt x="214361" y="2978"/>
                    <a:pt x="213134" y="5478"/>
                    <a:pt x="210622" y="6502"/>
                  </a:cubicBezTo>
                  <a:cubicBezTo>
                    <a:pt x="209949" y="6776"/>
                    <a:pt x="209224" y="6913"/>
                    <a:pt x="208502" y="6913"/>
                  </a:cubicBezTo>
                  <a:cubicBezTo>
                    <a:pt x="207064" y="6913"/>
                    <a:pt x="205636" y="6373"/>
                    <a:pt x="204645" y="5311"/>
                  </a:cubicBezTo>
                  <a:cubicBezTo>
                    <a:pt x="204443" y="4097"/>
                    <a:pt x="204312" y="2870"/>
                    <a:pt x="204312" y="1608"/>
                  </a:cubicBezTo>
                  <a:lnTo>
                    <a:pt x="198775" y="2061"/>
                  </a:lnTo>
                  <a:cubicBezTo>
                    <a:pt x="199264" y="5704"/>
                    <a:pt x="198847" y="10431"/>
                    <a:pt x="194239" y="10657"/>
                  </a:cubicBezTo>
                  <a:cubicBezTo>
                    <a:pt x="194128" y="10662"/>
                    <a:pt x="194018" y="10665"/>
                    <a:pt x="193910" y="10665"/>
                  </a:cubicBezTo>
                  <a:cubicBezTo>
                    <a:pt x="189088" y="10665"/>
                    <a:pt x="187323" y="5543"/>
                    <a:pt x="186310" y="1561"/>
                  </a:cubicBezTo>
                  <a:cubicBezTo>
                    <a:pt x="185874" y="1573"/>
                    <a:pt x="185440" y="1578"/>
                    <a:pt x="185005" y="1578"/>
                  </a:cubicBezTo>
                  <a:cubicBezTo>
                    <a:pt x="183511" y="1578"/>
                    <a:pt x="182021" y="1522"/>
                    <a:pt x="180532" y="1522"/>
                  </a:cubicBezTo>
                  <a:cubicBezTo>
                    <a:pt x="180334" y="1522"/>
                    <a:pt x="180137" y="1523"/>
                    <a:pt x="179940" y="1525"/>
                  </a:cubicBezTo>
                  <a:cubicBezTo>
                    <a:pt x="181130" y="5347"/>
                    <a:pt x="178416" y="10788"/>
                    <a:pt x="174415" y="11359"/>
                  </a:cubicBezTo>
                  <a:cubicBezTo>
                    <a:pt x="174168" y="11393"/>
                    <a:pt x="173926" y="11410"/>
                    <a:pt x="173688" y="11410"/>
                  </a:cubicBezTo>
                  <a:cubicBezTo>
                    <a:pt x="169180" y="11410"/>
                    <a:pt x="166363" y="5498"/>
                    <a:pt x="166974" y="1358"/>
                  </a:cubicBezTo>
                  <a:cubicBezTo>
                    <a:pt x="166590" y="1311"/>
                    <a:pt x="166207" y="1288"/>
                    <a:pt x="165827" y="1288"/>
                  </a:cubicBezTo>
                  <a:cubicBezTo>
                    <a:pt x="162511" y="1288"/>
                    <a:pt x="159382" y="3027"/>
                    <a:pt x="156818" y="5121"/>
                  </a:cubicBezTo>
                  <a:cubicBezTo>
                    <a:pt x="155080" y="6549"/>
                    <a:pt x="153472" y="8764"/>
                    <a:pt x="151079" y="9038"/>
                  </a:cubicBezTo>
                  <a:cubicBezTo>
                    <a:pt x="150889" y="9059"/>
                    <a:pt x="150700" y="9069"/>
                    <a:pt x="150514" y="9069"/>
                  </a:cubicBezTo>
                  <a:cubicBezTo>
                    <a:pt x="146993" y="9069"/>
                    <a:pt x="144220" y="5432"/>
                    <a:pt x="143757" y="2085"/>
                  </a:cubicBezTo>
                  <a:cubicBezTo>
                    <a:pt x="142238" y="2420"/>
                    <a:pt x="140722" y="2585"/>
                    <a:pt x="139201" y="2585"/>
                  </a:cubicBezTo>
                  <a:cubicBezTo>
                    <a:pt x="137967" y="2585"/>
                    <a:pt x="136729" y="2476"/>
                    <a:pt x="135482" y="2263"/>
                  </a:cubicBezTo>
                  <a:cubicBezTo>
                    <a:pt x="134567" y="5723"/>
                    <a:pt x="131689" y="9529"/>
                    <a:pt x="127939" y="9529"/>
                  </a:cubicBezTo>
                  <a:cubicBezTo>
                    <a:pt x="127882" y="9529"/>
                    <a:pt x="127824" y="9528"/>
                    <a:pt x="127767" y="9526"/>
                  </a:cubicBezTo>
                  <a:cubicBezTo>
                    <a:pt x="123885" y="9407"/>
                    <a:pt x="121552" y="5180"/>
                    <a:pt x="121016" y="1656"/>
                  </a:cubicBezTo>
                  <a:cubicBezTo>
                    <a:pt x="118694" y="1620"/>
                    <a:pt x="116360" y="1596"/>
                    <a:pt x="114039" y="1561"/>
                  </a:cubicBezTo>
                  <a:lnTo>
                    <a:pt x="114039" y="1561"/>
                  </a:lnTo>
                  <a:cubicBezTo>
                    <a:pt x="114955" y="4716"/>
                    <a:pt x="113027" y="9026"/>
                    <a:pt x="109848" y="9919"/>
                  </a:cubicBezTo>
                  <a:cubicBezTo>
                    <a:pt x="109421" y="10041"/>
                    <a:pt x="109010" y="10098"/>
                    <a:pt x="108615" y="10098"/>
                  </a:cubicBezTo>
                  <a:cubicBezTo>
                    <a:pt x="104913" y="10098"/>
                    <a:pt x="102597" y="5108"/>
                    <a:pt x="102263" y="1644"/>
                  </a:cubicBezTo>
                  <a:cubicBezTo>
                    <a:pt x="99608" y="1561"/>
                    <a:pt x="96953" y="1501"/>
                    <a:pt x="94298" y="1430"/>
                  </a:cubicBezTo>
                  <a:cubicBezTo>
                    <a:pt x="93917" y="4918"/>
                    <a:pt x="91310" y="9145"/>
                    <a:pt x="87607" y="9240"/>
                  </a:cubicBezTo>
                  <a:cubicBezTo>
                    <a:pt x="87555" y="9242"/>
                    <a:pt x="87503" y="9242"/>
                    <a:pt x="87451" y="9242"/>
                  </a:cubicBezTo>
                  <a:cubicBezTo>
                    <a:pt x="83694" y="9242"/>
                    <a:pt x="81263" y="5430"/>
                    <a:pt x="81451" y="1965"/>
                  </a:cubicBezTo>
                  <a:lnTo>
                    <a:pt x="81451" y="1965"/>
                  </a:lnTo>
                  <a:cubicBezTo>
                    <a:pt x="79756" y="2208"/>
                    <a:pt x="78067" y="2324"/>
                    <a:pt x="76371" y="2324"/>
                  </a:cubicBezTo>
                  <a:cubicBezTo>
                    <a:pt x="75732" y="2324"/>
                    <a:pt x="75092" y="2308"/>
                    <a:pt x="74450" y="2275"/>
                  </a:cubicBezTo>
                  <a:lnTo>
                    <a:pt x="74450" y="2275"/>
                  </a:lnTo>
                  <a:cubicBezTo>
                    <a:pt x="74587" y="5677"/>
                    <a:pt x="72010" y="9057"/>
                    <a:pt x="68439" y="9057"/>
                  </a:cubicBezTo>
                  <a:cubicBezTo>
                    <a:pt x="68286" y="9057"/>
                    <a:pt x="68130" y="9051"/>
                    <a:pt x="67973" y="9038"/>
                  </a:cubicBezTo>
                  <a:cubicBezTo>
                    <a:pt x="64402" y="8752"/>
                    <a:pt x="62032" y="5168"/>
                    <a:pt x="62461" y="1823"/>
                  </a:cubicBezTo>
                  <a:cubicBezTo>
                    <a:pt x="60008" y="1596"/>
                    <a:pt x="57555" y="1370"/>
                    <a:pt x="55079" y="1144"/>
                  </a:cubicBezTo>
                  <a:lnTo>
                    <a:pt x="55079" y="1144"/>
                  </a:lnTo>
                  <a:cubicBezTo>
                    <a:pt x="55900" y="4811"/>
                    <a:pt x="53745" y="8681"/>
                    <a:pt x="49602" y="9085"/>
                  </a:cubicBezTo>
                  <a:cubicBezTo>
                    <a:pt x="49386" y="9106"/>
                    <a:pt x="49172" y="9117"/>
                    <a:pt x="48961" y="9117"/>
                  </a:cubicBezTo>
                  <a:cubicBezTo>
                    <a:pt x="47018" y="9117"/>
                    <a:pt x="45331" y="8243"/>
                    <a:pt x="43935" y="6847"/>
                  </a:cubicBezTo>
                  <a:cubicBezTo>
                    <a:pt x="42553" y="5475"/>
                    <a:pt x="40130" y="1690"/>
                    <a:pt x="37722" y="1690"/>
                  </a:cubicBezTo>
                  <a:cubicBezTo>
                    <a:pt x="37205" y="1690"/>
                    <a:pt x="36689" y="1865"/>
                    <a:pt x="36184" y="2275"/>
                  </a:cubicBezTo>
                  <a:cubicBezTo>
                    <a:pt x="36350" y="5483"/>
                    <a:pt x="34084" y="8391"/>
                    <a:pt x="30884" y="8391"/>
                  </a:cubicBezTo>
                  <a:cubicBezTo>
                    <a:pt x="30426" y="8391"/>
                    <a:pt x="29948" y="8331"/>
                    <a:pt x="29457" y="8204"/>
                  </a:cubicBezTo>
                  <a:cubicBezTo>
                    <a:pt x="27064" y="7597"/>
                    <a:pt x="26325" y="5895"/>
                    <a:pt x="25159" y="3942"/>
                  </a:cubicBezTo>
                  <a:cubicBezTo>
                    <a:pt x="23947" y="1922"/>
                    <a:pt x="21861" y="1390"/>
                    <a:pt x="19699" y="1390"/>
                  </a:cubicBezTo>
                  <a:cubicBezTo>
                    <a:pt x="18802" y="1390"/>
                    <a:pt x="17892" y="1481"/>
                    <a:pt x="17027" y="1596"/>
                  </a:cubicBezTo>
                  <a:cubicBezTo>
                    <a:pt x="16562" y="4121"/>
                    <a:pt x="15348" y="6621"/>
                    <a:pt x="12836" y="7657"/>
                  </a:cubicBezTo>
                  <a:cubicBezTo>
                    <a:pt x="12163" y="7931"/>
                    <a:pt x="11436" y="8067"/>
                    <a:pt x="10711" y="8067"/>
                  </a:cubicBezTo>
                  <a:cubicBezTo>
                    <a:pt x="9072" y="8067"/>
                    <a:pt x="7440" y="7372"/>
                    <a:pt x="6466" y="6002"/>
                  </a:cubicBezTo>
                  <a:cubicBezTo>
                    <a:pt x="6001" y="5359"/>
                    <a:pt x="5787" y="4573"/>
                    <a:pt x="5430" y="3870"/>
                  </a:cubicBezTo>
                  <a:cubicBezTo>
                    <a:pt x="5311" y="3620"/>
                    <a:pt x="5168" y="3382"/>
                    <a:pt x="5037" y="3132"/>
                  </a:cubicBezTo>
                  <a:cubicBezTo>
                    <a:pt x="4918" y="3799"/>
                    <a:pt x="4739" y="4513"/>
                    <a:pt x="4716" y="5168"/>
                  </a:cubicBezTo>
                  <a:cubicBezTo>
                    <a:pt x="4632" y="8407"/>
                    <a:pt x="5049" y="11657"/>
                    <a:pt x="5275" y="14884"/>
                  </a:cubicBezTo>
                  <a:cubicBezTo>
                    <a:pt x="5966" y="24683"/>
                    <a:pt x="6109" y="34481"/>
                    <a:pt x="5656" y="44292"/>
                  </a:cubicBezTo>
                  <a:cubicBezTo>
                    <a:pt x="5227" y="53746"/>
                    <a:pt x="4465" y="63163"/>
                    <a:pt x="4442" y="72629"/>
                  </a:cubicBezTo>
                  <a:cubicBezTo>
                    <a:pt x="4442" y="91000"/>
                    <a:pt x="1953" y="121802"/>
                    <a:pt x="1" y="140030"/>
                  </a:cubicBezTo>
                  <a:cubicBezTo>
                    <a:pt x="10133" y="140292"/>
                    <a:pt x="21861" y="140542"/>
                    <a:pt x="32005" y="140780"/>
                  </a:cubicBezTo>
                  <a:cubicBezTo>
                    <a:pt x="32432" y="140790"/>
                    <a:pt x="32865" y="140794"/>
                    <a:pt x="33303" y="140794"/>
                  </a:cubicBezTo>
                  <a:cubicBezTo>
                    <a:pt x="39120" y="140794"/>
                    <a:pt x="45822" y="140011"/>
                    <a:pt x="51986" y="140011"/>
                  </a:cubicBezTo>
                  <a:cubicBezTo>
                    <a:pt x="54034" y="140011"/>
                    <a:pt x="56023" y="140097"/>
                    <a:pt x="57901" y="140328"/>
                  </a:cubicBezTo>
                  <a:cubicBezTo>
                    <a:pt x="60644" y="140666"/>
                    <a:pt x="63457" y="140791"/>
                    <a:pt x="66310" y="140791"/>
                  </a:cubicBezTo>
                  <a:cubicBezTo>
                    <a:pt x="74253" y="140791"/>
                    <a:pt x="82509" y="139825"/>
                    <a:pt x="90440" y="139825"/>
                  </a:cubicBezTo>
                  <a:cubicBezTo>
                    <a:pt x="92977" y="139825"/>
                    <a:pt x="95480" y="139924"/>
                    <a:pt x="97930" y="140185"/>
                  </a:cubicBezTo>
                  <a:cubicBezTo>
                    <a:pt x="99141" y="140313"/>
                    <a:pt x="100272" y="140365"/>
                    <a:pt x="101352" y="140365"/>
                  </a:cubicBezTo>
                  <a:cubicBezTo>
                    <a:pt x="105972" y="140365"/>
                    <a:pt x="109648" y="139412"/>
                    <a:pt x="114616" y="139412"/>
                  </a:cubicBezTo>
                  <a:cubicBezTo>
                    <a:pt x="115049" y="139412"/>
                    <a:pt x="115490" y="139419"/>
                    <a:pt x="115944" y="139435"/>
                  </a:cubicBezTo>
                  <a:cubicBezTo>
                    <a:pt x="123474" y="139709"/>
                    <a:pt x="129341" y="139734"/>
                    <a:pt x="136298" y="139734"/>
                  </a:cubicBezTo>
                  <a:cubicBezTo>
                    <a:pt x="137788" y="139734"/>
                    <a:pt x="139329" y="139732"/>
                    <a:pt x="140947" y="139732"/>
                  </a:cubicBezTo>
                  <a:cubicBezTo>
                    <a:pt x="151020" y="139732"/>
                    <a:pt x="160771" y="137923"/>
                    <a:pt x="170855" y="137804"/>
                  </a:cubicBezTo>
                  <a:cubicBezTo>
                    <a:pt x="171343" y="137798"/>
                    <a:pt x="171846" y="137796"/>
                    <a:pt x="172360" y="137796"/>
                  </a:cubicBezTo>
                  <a:cubicBezTo>
                    <a:pt x="183143" y="137796"/>
                    <a:pt x="199341" y="138940"/>
                    <a:pt x="204205" y="139304"/>
                  </a:cubicBezTo>
                  <a:cubicBezTo>
                    <a:pt x="205133" y="139375"/>
                    <a:pt x="205633" y="139411"/>
                    <a:pt x="205633" y="139411"/>
                  </a:cubicBezTo>
                  <a:lnTo>
                    <a:pt x="236578" y="141364"/>
                  </a:lnTo>
                  <a:lnTo>
                    <a:pt x="260307" y="142864"/>
                  </a:lnTo>
                  <a:cubicBezTo>
                    <a:pt x="260307" y="142864"/>
                    <a:pt x="268344" y="120992"/>
                    <a:pt x="261200" y="15765"/>
                  </a:cubicBezTo>
                  <a:lnTo>
                    <a:pt x="260259" y="668"/>
                  </a:lnTo>
                  <a:cubicBezTo>
                    <a:pt x="257807" y="453"/>
                    <a:pt x="255342" y="227"/>
                    <a:pt x="252877" y="1"/>
                  </a:cubicBezTo>
                  <a:close/>
                </a:path>
              </a:pathLst>
            </a:custGeom>
            <a:solidFill>
              <a:srgbClr val="F6EF89"/>
            </a:solidFill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  <p:sp>
          <p:nvSpPr>
            <p:cNvPr id="286" name="Google Shape;286;p7"/>
            <p:cNvSpPr/>
            <p:nvPr/>
          </p:nvSpPr>
          <p:spPr>
            <a:xfrm>
              <a:off x="418241" y="216981"/>
              <a:ext cx="8413926" cy="4516813"/>
            </a:xfrm>
            <a:custGeom>
              <a:avLst/>
              <a:gdLst/>
              <a:ahLst/>
              <a:cxnLst/>
              <a:rect l="l" t="t" r="r" b="b"/>
              <a:pathLst>
                <a:path w="268344" h="144054" fill="none" extrusionOk="0">
                  <a:moveTo>
                    <a:pt x="261200" y="16955"/>
                  </a:moveTo>
                  <a:lnTo>
                    <a:pt x="260259" y="1858"/>
                  </a:lnTo>
                  <a:cubicBezTo>
                    <a:pt x="257807" y="1643"/>
                    <a:pt x="255342" y="1417"/>
                    <a:pt x="252877" y="1191"/>
                  </a:cubicBezTo>
                  <a:cubicBezTo>
                    <a:pt x="253699" y="4858"/>
                    <a:pt x="251532" y="8728"/>
                    <a:pt x="247401" y="9132"/>
                  </a:cubicBezTo>
                  <a:cubicBezTo>
                    <a:pt x="245186" y="9347"/>
                    <a:pt x="243281" y="8442"/>
                    <a:pt x="241733" y="6894"/>
                  </a:cubicBezTo>
                  <a:cubicBezTo>
                    <a:pt x="240043" y="5227"/>
                    <a:pt x="236828" y="0"/>
                    <a:pt x="233970" y="2322"/>
                  </a:cubicBezTo>
                  <a:cubicBezTo>
                    <a:pt x="234173" y="5989"/>
                    <a:pt x="231172" y="9263"/>
                    <a:pt x="227243" y="8251"/>
                  </a:cubicBezTo>
                  <a:cubicBezTo>
                    <a:pt x="224850" y="7644"/>
                    <a:pt x="224124" y="5942"/>
                    <a:pt x="222945" y="3989"/>
                  </a:cubicBezTo>
                  <a:cubicBezTo>
                    <a:pt x="221231" y="1131"/>
                    <a:pt x="217766" y="1250"/>
                    <a:pt x="214825" y="1643"/>
                  </a:cubicBezTo>
                  <a:cubicBezTo>
                    <a:pt x="214361" y="4168"/>
                    <a:pt x="213134" y="6668"/>
                    <a:pt x="210622" y="7692"/>
                  </a:cubicBezTo>
                  <a:cubicBezTo>
                    <a:pt x="208610" y="8513"/>
                    <a:pt x="206134" y="8097"/>
                    <a:pt x="204645" y="6501"/>
                  </a:cubicBezTo>
                  <a:cubicBezTo>
                    <a:pt x="204443" y="5287"/>
                    <a:pt x="204312" y="4060"/>
                    <a:pt x="204312" y="2798"/>
                  </a:cubicBezTo>
                  <a:lnTo>
                    <a:pt x="198775" y="3251"/>
                  </a:lnTo>
                  <a:cubicBezTo>
                    <a:pt x="199264" y="6894"/>
                    <a:pt x="198847" y="11621"/>
                    <a:pt x="194239" y="11847"/>
                  </a:cubicBezTo>
                  <a:cubicBezTo>
                    <a:pt x="189167" y="12085"/>
                    <a:pt x="187345" y="6823"/>
                    <a:pt x="186310" y="2751"/>
                  </a:cubicBezTo>
                  <a:cubicBezTo>
                    <a:pt x="184178" y="2810"/>
                    <a:pt x="182059" y="2691"/>
                    <a:pt x="179940" y="2715"/>
                  </a:cubicBezTo>
                  <a:cubicBezTo>
                    <a:pt x="181130" y="6537"/>
                    <a:pt x="178416" y="11978"/>
                    <a:pt x="174415" y="12549"/>
                  </a:cubicBezTo>
                  <a:cubicBezTo>
                    <a:pt x="169486" y="13228"/>
                    <a:pt x="166331" y="6906"/>
                    <a:pt x="166974" y="2548"/>
                  </a:cubicBezTo>
                  <a:cubicBezTo>
                    <a:pt x="163235" y="2084"/>
                    <a:pt x="159675" y="3977"/>
                    <a:pt x="156818" y="6311"/>
                  </a:cubicBezTo>
                  <a:cubicBezTo>
                    <a:pt x="155080" y="7739"/>
                    <a:pt x="153472" y="9954"/>
                    <a:pt x="151079" y="10228"/>
                  </a:cubicBezTo>
                  <a:cubicBezTo>
                    <a:pt x="147293" y="10644"/>
                    <a:pt x="144245" y="6799"/>
                    <a:pt x="143757" y="3275"/>
                  </a:cubicBezTo>
                  <a:cubicBezTo>
                    <a:pt x="141006" y="3882"/>
                    <a:pt x="138268" y="3929"/>
                    <a:pt x="135482" y="3453"/>
                  </a:cubicBezTo>
                  <a:cubicBezTo>
                    <a:pt x="134553" y="6965"/>
                    <a:pt x="131600" y="10835"/>
                    <a:pt x="127767" y="10716"/>
                  </a:cubicBezTo>
                  <a:cubicBezTo>
                    <a:pt x="123885" y="10597"/>
                    <a:pt x="121552" y="6370"/>
                    <a:pt x="121016" y="2846"/>
                  </a:cubicBezTo>
                  <a:cubicBezTo>
                    <a:pt x="118694" y="2810"/>
                    <a:pt x="116360" y="2786"/>
                    <a:pt x="114039" y="2751"/>
                  </a:cubicBezTo>
                  <a:cubicBezTo>
                    <a:pt x="114955" y="5906"/>
                    <a:pt x="113027" y="10216"/>
                    <a:pt x="109848" y="11109"/>
                  </a:cubicBezTo>
                  <a:cubicBezTo>
                    <a:pt x="105430" y="12371"/>
                    <a:pt x="102633" y="6668"/>
                    <a:pt x="102263" y="2834"/>
                  </a:cubicBezTo>
                  <a:cubicBezTo>
                    <a:pt x="99608" y="2751"/>
                    <a:pt x="96953" y="2691"/>
                    <a:pt x="94298" y="2620"/>
                  </a:cubicBezTo>
                  <a:cubicBezTo>
                    <a:pt x="93917" y="6108"/>
                    <a:pt x="91310" y="10335"/>
                    <a:pt x="87607" y="10430"/>
                  </a:cubicBezTo>
                  <a:cubicBezTo>
                    <a:pt x="83761" y="10537"/>
                    <a:pt x="81261" y="6668"/>
                    <a:pt x="81451" y="3155"/>
                  </a:cubicBezTo>
                  <a:cubicBezTo>
                    <a:pt x="79118" y="3489"/>
                    <a:pt x="76796" y="3584"/>
                    <a:pt x="74450" y="3465"/>
                  </a:cubicBezTo>
                  <a:cubicBezTo>
                    <a:pt x="74593" y="7013"/>
                    <a:pt x="71783" y="10537"/>
                    <a:pt x="67973" y="10228"/>
                  </a:cubicBezTo>
                  <a:cubicBezTo>
                    <a:pt x="64402" y="9942"/>
                    <a:pt x="62032" y="6358"/>
                    <a:pt x="62461" y="3013"/>
                  </a:cubicBezTo>
                  <a:cubicBezTo>
                    <a:pt x="60008" y="2786"/>
                    <a:pt x="57555" y="2560"/>
                    <a:pt x="55079" y="2334"/>
                  </a:cubicBezTo>
                  <a:cubicBezTo>
                    <a:pt x="55900" y="6001"/>
                    <a:pt x="53745" y="9871"/>
                    <a:pt x="49602" y="10275"/>
                  </a:cubicBezTo>
                  <a:cubicBezTo>
                    <a:pt x="47388" y="10490"/>
                    <a:pt x="45483" y="9585"/>
                    <a:pt x="43935" y="8037"/>
                  </a:cubicBezTo>
                  <a:cubicBezTo>
                    <a:pt x="42256" y="6370"/>
                    <a:pt x="39041" y="1143"/>
                    <a:pt x="36184" y="3465"/>
                  </a:cubicBezTo>
                  <a:cubicBezTo>
                    <a:pt x="36374" y="7132"/>
                    <a:pt x="33386" y="10406"/>
                    <a:pt x="29457" y="9394"/>
                  </a:cubicBezTo>
                  <a:cubicBezTo>
                    <a:pt x="27064" y="8787"/>
                    <a:pt x="26325" y="7085"/>
                    <a:pt x="25159" y="5132"/>
                  </a:cubicBezTo>
                  <a:cubicBezTo>
                    <a:pt x="23444" y="2274"/>
                    <a:pt x="19979" y="2393"/>
                    <a:pt x="17027" y="2786"/>
                  </a:cubicBezTo>
                  <a:cubicBezTo>
                    <a:pt x="16562" y="5311"/>
                    <a:pt x="15348" y="7811"/>
                    <a:pt x="12836" y="8847"/>
                  </a:cubicBezTo>
                  <a:cubicBezTo>
                    <a:pt x="10645" y="9740"/>
                    <a:pt x="7871" y="9168"/>
                    <a:pt x="6466" y="7192"/>
                  </a:cubicBezTo>
                  <a:cubicBezTo>
                    <a:pt x="6001" y="6549"/>
                    <a:pt x="5787" y="5763"/>
                    <a:pt x="5430" y="5060"/>
                  </a:cubicBezTo>
                  <a:cubicBezTo>
                    <a:pt x="5311" y="4810"/>
                    <a:pt x="5168" y="4572"/>
                    <a:pt x="5037" y="4322"/>
                  </a:cubicBezTo>
                  <a:cubicBezTo>
                    <a:pt x="4918" y="4989"/>
                    <a:pt x="4739" y="5703"/>
                    <a:pt x="4716" y="6358"/>
                  </a:cubicBezTo>
                  <a:cubicBezTo>
                    <a:pt x="4632" y="9597"/>
                    <a:pt x="5049" y="12847"/>
                    <a:pt x="5275" y="16074"/>
                  </a:cubicBezTo>
                  <a:cubicBezTo>
                    <a:pt x="5966" y="25873"/>
                    <a:pt x="6109" y="35671"/>
                    <a:pt x="5656" y="45482"/>
                  </a:cubicBezTo>
                  <a:cubicBezTo>
                    <a:pt x="5227" y="54936"/>
                    <a:pt x="4465" y="64353"/>
                    <a:pt x="4442" y="73819"/>
                  </a:cubicBezTo>
                  <a:cubicBezTo>
                    <a:pt x="4442" y="92190"/>
                    <a:pt x="1953" y="122992"/>
                    <a:pt x="1" y="141220"/>
                  </a:cubicBezTo>
                  <a:cubicBezTo>
                    <a:pt x="10133" y="141482"/>
                    <a:pt x="21861" y="141732"/>
                    <a:pt x="32005" y="141970"/>
                  </a:cubicBezTo>
                  <a:cubicBezTo>
                    <a:pt x="39994" y="142149"/>
                    <a:pt x="49947" y="140541"/>
                    <a:pt x="57901" y="141518"/>
                  </a:cubicBezTo>
                  <a:cubicBezTo>
                    <a:pt x="70724" y="143101"/>
                    <a:pt x="85071" y="140006"/>
                    <a:pt x="97930" y="141375"/>
                  </a:cubicBezTo>
                  <a:cubicBezTo>
                    <a:pt x="104776" y="142101"/>
                    <a:pt x="109062" y="140387"/>
                    <a:pt x="115944" y="140625"/>
                  </a:cubicBezTo>
                  <a:cubicBezTo>
                    <a:pt x="125088" y="140958"/>
                    <a:pt x="131779" y="140922"/>
                    <a:pt x="140947" y="140922"/>
                  </a:cubicBezTo>
                  <a:cubicBezTo>
                    <a:pt x="151020" y="140922"/>
                    <a:pt x="160771" y="139113"/>
                    <a:pt x="170855" y="138994"/>
                  </a:cubicBezTo>
                  <a:cubicBezTo>
                    <a:pt x="181571" y="138875"/>
                    <a:pt x="199109" y="140113"/>
                    <a:pt x="204205" y="140494"/>
                  </a:cubicBezTo>
                  <a:cubicBezTo>
                    <a:pt x="205133" y="140565"/>
                    <a:pt x="205633" y="140601"/>
                    <a:pt x="205633" y="140601"/>
                  </a:cubicBezTo>
                  <a:lnTo>
                    <a:pt x="236578" y="142554"/>
                  </a:lnTo>
                  <a:lnTo>
                    <a:pt x="260307" y="144054"/>
                  </a:lnTo>
                  <a:cubicBezTo>
                    <a:pt x="260307" y="144054"/>
                    <a:pt x="268344" y="122182"/>
                    <a:pt x="261200" y="16955"/>
                  </a:cubicBezTo>
                  <a:close/>
                </a:path>
              </a:pathLst>
            </a:custGeom>
            <a:noFill/>
            <a:ln w="38100" cap="flat" cmpd="sng">
              <a:solidFill>
                <a:schemeClr val="dk1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0"/>
            </a:p>
          </p:txBody>
        </p:sp>
      </p:grpSp>
    </p:spTree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19" Type="http://schemas.openxmlformats.org/officeDocument/2006/relationships/image" Target="../media/image5.jpeg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2023/4/11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705" r:id="rId2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4/11/2023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ransition spd="slow">
    <p:fade/>
  </p:transition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6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5.wav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7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" Target="slide5.xml"/><Relationship Id="rId7" Type="http://schemas.openxmlformats.org/officeDocument/2006/relationships/slide" Target="slide6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4.png"/><Relationship Id="rId5" Type="http://schemas.openxmlformats.org/officeDocument/2006/relationships/slide" Target="slide4.xml"/><Relationship Id="rId4" Type="http://schemas.openxmlformats.org/officeDocument/2006/relationships/image" Target="../media/image13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35357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sp>
        <p:nvSpPr>
          <p:cNvPr id="115" name="圆角矩形 114"/>
          <p:cNvSpPr/>
          <p:nvPr/>
        </p:nvSpPr>
        <p:spPr>
          <a:xfrm>
            <a:off x="508355" y="902461"/>
            <a:ext cx="9043418" cy="119818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924" tIns="54463" rIns="108924" bIns="54463" anchor="ctr"/>
          <a:lstStyle/>
          <a:p>
            <a:pPr algn="ctr"/>
            <a:r>
              <a:rPr lang="en-US" altLang="zh-CN" sz="4265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CÁC </a:t>
            </a:r>
            <a:r>
              <a:rPr lang="en-US" altLang="zh-CN" sz="4265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EM HỌC SINH LỚP 3E </a:t>
            </a:r>
            <a:r>
              <a:rPr lang="en-US" altLang="zh-CN" sz="40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ĐẾN </a:t>
            </a:r>
            <a:r>
              <a:rPr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VỚI TIẾT TOÁN</a:t>
            </a:r>
            <a:endParaRPr lang="zh-CN" altLang="zh-CN" sz="4000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endParaRPr lang="zh-CN" altLang="en-US" sz="4265" b="1" dirty="0">
              <a:solidFill>
                <a:schemeClr val="bg1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85351" y="3981476"/>
            <a:ext cx="9366422" cy="791141"/>
          </a:xfrm>
          <a:prstGeom prst="roundRect">
            <a:avLst>
              <a:gd name="adj" fmla="val 50000"/>
            </a:avLst>
          </a:prstGeom>
          <a:solidFill>
            <a:srgbClr val="FDE03B"/>
          </a:solidFill>
          <a:ln w="762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19200"/>
            <a:endParaRPr lang="zh-CN" altLang="zh-CN" sz="440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轻快儿童音乐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1315" y="-1270000"/>
            <a:ext cx="812800" cy="8128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5350" y="1982367"/>
            <a:ext cx="113064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SỐ CÓ BA CHỮ SỐ CHO SỐ CÓ MỘT CHỮ SỐ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6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(TIẾT 1)</a:t>
            </a:r>
          </a:p>
        </p:txBody>
      </p:sp>
    </p:spTree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136" y="3789142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337188" y="508925"/>
            <a:ext cx="1018621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chia:</a:t>
            </a:r>
          </a:p>
          <a:p>
            <a:r>
              <a:rPr lang="en-US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312 :  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0606" y="2479479"/>
            <a:ext cx="114840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6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en-US" sz="60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rrow: Right 11"/>
          <p:cNvSpPr/>
          <p:nvPr/>
        </p:nvSpPr>
        <p:spPr>
          <a:xfrm>
            <a:off x="629265" y="2927735"/>
            <a:ext cx="855406" cy="35175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44144" y="406180"/>
            <a:ext cx="6795119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chia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617249" y="1082077"/>
            <a:ext cx="7162092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1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3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340963" y="2409618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5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; 11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617249" y="1782267"/>
            <a:ext cx="6822015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; 11 chia 2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5, </a:t>
            </a:r>
            <a:r>
              <a:rPr lang="en-US" altLang="en-US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</a:t>
            </a:r>
          </a:p>
        </p:txBody>
      </p:sp>
      <p:sp>
        <p:nvSpPr>
          <p:cNvPr id="28" name="Rectangle 4"/>
          <p:cNvSpPr/>
          <p:nvPr/>
        </p:nvSpPr>
        <p:spPr>
          <a:xfrm>
            <a:off x="557601" y="585758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</a:rPr>
              <a:t>312 : 2 = ?</a:t>
            </a:r>
            <a:endParaRPr lang="vi-VN" sz="4800" b="1" dirty="0">
              <a:solidFill>
                <a:srgbClr val="FF0000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836934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1312516" y="22428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4" name="TextBox 43"/>
          <p:cNvSpPr txBox="1">
            <a:spLocks noChangeArrowheads="1"/>
          </p:cNvSpPr>
          <p:nvPr/>
        </p:nvSpPr>
        <p:spPr bwMode="auto">
          <a:xfrm flipH="1">
            <a:off x="914770" y="2259727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454896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3" name="Right Arrow 2"/>
          <p:cNvSpPr/>
          <p:nvPr/>
        </p:nvSpPr>
        <p:spPr>
          <a:xfrm>
            <a:off x="412659" y="1431406"/>
            <a:ext cx="659969" cy="242363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1724863" y="365022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0</a:t>
            </a:r>
          </a:p>
        </p:txBody>
      </p:sp>
      <p:sp>
        <p:nvSpPr>
          <p:cNvPr id="58" name="Text Box 8"/>
          <p:cNvSpPr txBox="1">
            <a:spLocks noChangeArrowheads="1"/>
          </p:cNvSpPr>
          <p:nvPr/>
        </p:nvSpPr>
        <p:spPr bwMode="auto">
          <a:xfrm>
            <a:off x="4419672" y="4224912"/>
            <a:ext cx="771466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6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  <p:sp>
        <p:nvSpPr>
          <p:cNvPr id="59" name="Text Box 8"/>
          <p:cNvSpPr txBox="1">
            <a:spLocks noChangeArrowheads="1"/>
          </p:cNvSpPr>
          <p:nvPr/>
        </p:nvSpPr>
        <p:spPr bwMode="auto">
          <a:xfrm>
            <a:off x="4592667" y="3147694"/>
            <a:ext cx="7368674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;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12 ; 12 chia 2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80834"/>
            <a:ext cx="2912362" cy="1793653"/>
            <a:chOff x="939862" y="1480834"/>
            <a:chExt cx="2912362" cy="1793653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80834"/>
              <a:ext cx="2603067" cy="940539"/>
              <a:chOff x="53024" y="2563530"/>
              <a:chExt cx="1822859" cy="940539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63530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Arial" panose="020B0604020202020204" pitchFamily="34" charset="0"/>
                  </a:rPr>
                  <a:t>312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/>
          <p:cNvSpPr txBox="1">
            <a:spLocks noChangeArrowheads="1"/>
          </p:cNvSpPr>
          <p:nvPr/>
        </p:nvSpPr>
        <p:spPr bwMode="auto">
          <a:xfrm>
            <a:off x="3258708" y="219215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343863" y="2952551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1706751" y="297264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0" name="Rectangle 4"/>
          <p:cNvSpPr/>
          <p:nvPr/>
        </p:nvSpPr>
        <p:spPr>
          <a:xfrm>
            <a:off x="914770" y="5279984"/>
            <a:ext cx="3596514" cy="757130"/>
          </a:xfrm>
          <a:custGeom>
            <a:avLst/>
            <a:gdLst>
              <a:gd name="connsiteX0" fmla="*/ 0 w 3596514"/>
              <a:gd name="connsiteY0" fmla="*/ 0 h 757130"/>
              <a:gd name="connsiteX1" fmla="*/ 527489 w 3596514"/>
              <a:gd name="connsiteY1" fmla="*/ 0 h 757130"/>
              <a:gd name="connsiteX2" fmla="*/ 1126908 w 3596514"/>
              <a:gd name="connsiteY2" fmla="*/ 0 h 757130"/>
              <a:gd name="connsiteX3" fmla="*/ 1798257 w 3596514"/>
              <a:gd name="connsiteY3" fmla="*/ 0 h 757130"/>
              <a:gd name="connsiteX4" fmla="*/ 2289781 w 3596514"/>
              <a:gd name="connsiteY4" fmla="*/ 0 h 757130"/>
              <a:gd name="connsiteX5" fmla="*/ 2925165 w 3596514"/>
              <a:gd name="connsiteY5" fmla="*/ 0 h 757130"/>
              <a:gd name="connsiteX6" fmla="*/ 3596514 w 3596514"/>
              <a:gd name="connsiteY6" fmla="*/ 0 h 757130"/>
              <a:gd name="connsiteX7" fmla="*/ 3596514 w 3596514"/>
              <a:gd name="connsiteY7" fmla="*/ 378565 h 757130"/>
              <a:gd name="connsiteX8" fmla="*/ 3596514 w 3596514"/>
              <a:gd name="connsiteY8" fmla="*/ 757130 h 757130"/>
              <a:gd name="connsiteX9" fmla="*/ 3104990 w 3596514"/>
              <a:gd name="connsiteY9" fmla="*/ 757130 h 757130"/>
              <a:gd name="connsiteX10" fmla="*/ 2577502 w 3596514"/>
              <a:gd name="connsiteY10" fmla="*/ 757130 h 757130"/>
              <a:gd name="connsiteX11" fmla="*/ 1942118 w 3596514"/>
              <a:gd name="connsiteY11" fmla="*/ 757130 h 757130"/>
              <a:gd name="connsiteX12" fmla="*/ 1342699 w 3596514"/>
              <a:gd name="connsiteY12" fmla="*/ 757130 h 757130"/>
              <a:gd name="connsiteX13" fmla="*/ 743280 w 3596514"/>
              <a:gd name="connsiteY13" fmla="*/ 757130 h 757130"/>
              <a:gd name="connsiteX14" fmla="*/ 0 w 3596514"/>
              <a:gd name="connsiteY14" fmla="*/ 757130 h 757130"/>
              <a:gd name="connsiteX15" fmla="*/ 0 w 3596514"/>
              <a:gd name="connsiteY15" fmla="*/ 393708 h 757130"/>
              <a:gd name="connsiteX16" fmla="*/ 0 w 3596514"/>
              <a:gd name="connsiteY16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96514" h="757130" fill="none" extrusionOk="0">
                <a:moveTo>
                  <a:pt x="0" y="0"/>
                </a:moveTo>
                <a:cubicBezTo>
                  <a:pt x="248821" y="-20557"/>
                  <a:pt x="381192" y="22662"/>
                  <a:pt x="527489" y="0"/>
                </a:cubicBezTo>
                <a:cubicBezTo>
                  <a:pt x="673786" y="-22662"/>
                  <a:pt x="972979" y="1657"/>
                  <a:pt x="1126908" y="0"/>
                </a:cubicBezTo>
                <a:cubicBezTo>
                  <a:pt x="1280837" y="-1657"/>
                  <a:pt x="1486798" y="41367"/>
                  <a:pt x="1798257" y="0"/>
                </a:cubicBezTo>
                <a:cubicBezTo>
                  <a:pt x="2109716" y="-41367"/>
                  <a:pt x="2154597" y="16942"/>
                  <a:pt x="2289781" y="0"/>
                </a:cubicBezTo>
                <a:cubicBezTo>
                  <a:pt x="2424965" y="-16942"/>
                  <a:pt x="2623166" y="12120"/>
                  <a:pt x="2925165" y="0"/>
                </a:cubicBezTo>
                <a:cubicBezTo>
                  <a:pt x="3227164" y="-12120"/>
                  <a:pt x="3449554" y="55030"/>
                  <a:pt x="3596514" y="0"/>
                </a:cubicBezTo>
                <a:cubicBezTo>
                  <a:pt x="3622917" y="99927"/>
                  <a:pt x="3556284" y="287621"/>
                  <a:pt x="3596514" y="378565"/>
                </a:cubicBezTo>
                <a:cubicBezTo>
                  <a:pt x="3636744" y="469509"/>
                  <a:pt x="3585850" y="678506"/>
                  <a:pt x="3596514" y="757130"/>
                </a:cubicBezTo>
                <a:cubicBezTo>
                  <a:pt x="3363147" y="760899"/>
                  <a:pt x="3296527" y="749501"/>
                  <a:pt x="3104990" y="757130"/>
                </a:cubicBezTo>
                <a:cubicBezTo>
                  <a:pt x="2913453" y="764759"/>
                  <a:pt x="2826859" y="710068"/>
                  <a:pt x="2577502" y="757130"/>
                </a:cubicBezTo>
                <a:cubicBezTo>
                  <a:pt x="2328145" y="804192"/>
                  <a:pt x="2116211" y="700826"/>
                  <a:pt x="1942118" y="757130"/>
                </a:cubicBezTo>
                <a:cubicBezTo>
                  <a:pt x="1768025" y="813434"/>
                  <a:pt x="1591809" y="708986"/>
                  <a:pt x="1342699" y="757130"/>
                </a:cubicBezTo>
                <a:cubicBezTo>
                  <a:pt x="1093589" y="805274"/>
                  <a:pt x="919818" y="732659"/>
                  <a:pt x="743280" y="757130"/>
                </a:cubicBezTo>
                <a:cubicBezTo>
                  <a:pt x="566742" y="781601"/>
                  <a:pt x="219640" y="727534"/>
                  <a:pt x="0" y="757130"/>
                </a:cubicBezTo>
                <a:cubicBezTo>
                  <a:pt x="-6833" y="611495"/>
                  <a:pt x="38008" y="549888"/>
                  <a:pt x="0" y="393708"/>
                </a:cubicBezTo>
                <a:cubicBezTo>
                  <a:pt x="-38008" y="237528"/>
                  <a:pt x="39638" y="106027"/>
                  <a:pt x="0" y="0"/>
                </a:cubicBezTo>
                <a:close/>
              </a:path>
              <a:path w="3596514" h="757130" stroke="0" extrusionOk="0">
                <a:moveTo>
                  <a:pt x="0" y="0"/>
                </a:moveTo>
                <a:cubicBezTo>
                  <a:pt x="206831" y="-60585"/>
                  <a:pt x="288197" y="10204"/>
                  <a:pt x="527489" y="0"/>
                </a:cubicBezTo>
                <a:cubicBezTo>
                  <a:pt x="766781" y="-10204"/>
                  <a:pt x="919292" y="47878"/>
                  <a:pt x="1126908" y="0"/>
                </a:cubicBezTo>
                <a:cubicBezTo>
                  <a:pt x="1334524" y="-47878"/>
                  <a:pt x="1494667" y="52805"/>
                  <a:pt x="1762292" y="0"/>
                </a:cubicBezTo>
                <a:cubicBezTo>
                  <a:pt x="2029917" y="-52805"/>
                  <a:pt x="2041096" y="46843"/>
                  <a:pt x="2253815" y="0"/>
                </a:cubicBezTo>
                <a:cubicBezTo>
                  <a:pt x="2466534" y="-46843"/>
                  <a:pt x="2758956" y="47933"/>
                  <a:pt x="2889200" y="0"/>
                </a:cubicBezTo>
                <a:cubicBezTo>
                  <a:pt x="3019444" y="-47933"/>
                  <a:pt x="3349343" y="16938"/>
                  <a:pt x="3596514" y="0"/>
                </a:cubicBezTo>
                <a:cubicBezTo>
                  <a:pt x="3611327" y="168170"/>
                  <a:pt x="3573276" y="266181"/>
                  <a:pt x="3596514" y="363422"/>
                </a:cubicBezTo>
                <a:cubicBezTo>
                  <a:pt x="3619752" y="460663"/>
                  <a:pt x="3594137" y="677811"/>
                  <a:pt x="3596514" y="757130"/>
                </a:cubicBezTo>
                <a:cubicBezTo>
                  <a:pt x="3459101" y="785339"/>
                  <a:pt x="3304119" y="695004"/>
                  <a:pt x="3033060" y="757130"/>
                </a:cubicBezTo>
                <a:cubicBezTo>
                  <a:pt x="2762001" y="819256"/>
                  <a:pt x="2706596" y="707764"/>
                  <a:pt x="2541537" y="757130"/>
                </a:cubicBezTo>
                <a:cubicBezTo>
                  <a:pt x="2376478" y="806496"/>
                  <a:pt x="2185358" y="719184"/>
                  <a:pt x="1978083" y="757130"/>
                </a:cubicBezTo>
                <a:cubicBezTo>
                  <a:pt x="1770808" y="795076"/>
                  <a:pt x="1708078" y="734471"/>
                  <a:pt x="1450594" y="757130"/>
                </a:cubicBezTo>
                <a:cubicBezTo>
                  <a:pt x="1193110" y="779789"/>
                  <a:pt x="1038788" y="747299"/>
                  <a:pt x="815210" y="757130"/>
                </a:cubicBezTo>
                <a:cubicBezTo>
                  <a:pt x="591632" y="766961"/>
                  <a:pt x="260958" y="735907"/>
                  <a:pt x="0" y="757130"/>
                </a:cubicBezTo>
                <a:cubicBezTo>
                  <a:pt x="-39733" y="600344"/>
                  <a:pt x="360" y="480464"/>
                  <a:pt x="0" y="401279"/>
                </a:cubicBezTo>
                <a:cubicBezTo>
                  <a:pt x="-360" y="322094"/>
                  <a:pt x="2526" y="9305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312 : 2 =</a:t>
            </a:r>
            <a:r>
              <a:rPr lang="vi-VN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3" grpId="0"/>
      <p:bldP spid="44" grpId="0"/>
      <p:bldP spid="3" grpId="0" animBg="1"/>
      <p:bldP spid="54" grpId="0"/>
      <p:bldP spid="58" grpId="0"/>
      <p:bldP spid="59" grpId="0"/>
      <p:bldP spid="61" grpId="0"/>
      <p:bldP spid="65" grpId="0"/>
      <p:bldP spid="66" grpId="0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11" name="Speech Bubble: Rectangle with Corners Rounded 10"/>
          <p:cNvSpPr/>
          <p:nvPr/>
        </p:nvSpPr>
        <p:spPr>
          <a:xfrm>
            <a:off x="7576457" y="-110532"/>
            <a:ext cx="4337214" cy="2726118"/>
          </a:xfrm>
          <a:prstGeom prst="wedgeRoundRectCallout">
            <a:avLst>
              <a:gd name="adj1" fmla="val -45789"/>
              <a:gd name="adj2" fmla="val 64564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bao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hộp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1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13771" y="1948966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5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29245" y="953588"/>
            <a:ext cx="6413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3832" y="3429000"/>
            <a:ext cx="2212258" cy="2706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1884" y="1730337"/>
            <a:ext cx="114840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156 :  5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052870" y="530381"/>
            <a:ext cx="764231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chia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832109" y="1206278"/>
            <a:ext cx="7985254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3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;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36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3867968" y="2992669"/>
            <a:ext cx="816380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; 36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4052871" y="1825235"/>
            <a:ext cx="7642316" cy="12003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marL="514350" indent="-5143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 ; 36 chia 5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7, </a:t>
            </a:r>
            <a:r>
              <a:rPr lang="en-US" altLang="en-US" sz="36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</a:t>
            </a:r>
          </a:p>
        </p:txBody>
      </p:sp>
      <p:sp>
        <p:nvSpPr>
          <p:cNvPr id="28" name="Rectangle 4"/>
          <p:cNvSpPr/>
          <p:nvPr/>
        </p:nvSpPr>
        <p:spPr>
          <a:xfrm>
            <a:off x="464209" y="401590"/>
            <a:ext cx="3367900" cy="757130"/>
          </a:xfrm>
          <a:custGeom>
            <a:avLst/>
            <a:gdLst>
              <a:gd name="connsiteX0" fmla="*/ 0 w 3367900"/>
              <a:gd name="connsiteY0" fmla="*/ 0 h 757130"/>
              <a:gd name="connsiteX1" fmla="*/ 740937 w 3367900"/>
              <a:gd name="connsiteY1" fmla="*/ 0 h 757130"/>
              <a:gd name="connsiteX2" fmla="*/ 1347160 w 3367900"/>
              <a:gd name="connsiteY2" fmla="*/ 0 h 757130"/>
              <a:gd name="connsiteX3" fmla="*/ 1919702 w 3367900"/>
              <a:gd name="connsiteY3" fmla="*/ 0 h 757130"/>
              <a:gd name="connsiteX4" fmla="*/ 2593283 w 3367900"/>
              <a:gd name="connsiteY4" fmla="*/ 0 h 757130"/>
              <a:gd name="connsiteX5" fmla="*/ 3367900 w 3367900"/>
              <a:gd name="connsiteY5" fmla="*/ 0 h 757130"/>
              <a:gd name="connsiteX6" fmla="*/ 3367900 w 3367900"/>
              <a:gd name="connsiteY6" fmla="*/ 355851 h 757130"/>
              <a:gd name="connsiteX7" fmla="*/ 3367900 w 3367900"/>
              <a:gd name="connsiteY7" fmla="*/ 757130 h 757130"/>
              <a:gd name="connsiteX8" fmla="*/ 2660640 w 3367900"/>
              <a:gd name="connsiteY8" fmla="*/ 757130 h 757130"/>
              <a:gd name="connsiteX9" fmla="*/ 2054419 w 3367900"/>
              <a:gd name="connsiteY9" fmla="*/ 757130 h 757130"/>
              <a:gd name="connsiteX10" fmla="*/ 1448197 w 3367900"/>
              <a:gd name="connsiteY10" fmla="*/ 757130 h 757130"/>
              <a:gd name="connsiteX11" fmla="*/ 841975 w 3367900"/>
              <a:gd name="connsiteY11" fmla="*/ 757130 h 757130"/>
              <a:gd name="connsiteX12" fmla="*/ 0 w 3367900"/>
              <a:gd name="connsiteY12" fmla="*/ 757130 h 757130"/>
              <a:gd name="connsiteX13" fmla="*/ 0 w 3367900"/>
              <a:gd name="connsiteY13" fmla="*/ 370994 h 757130"/>
              <a:gd name="connsiteX14" fmla="*/ 0 w 3367900"/>
              <a:gd name="connsiteY14" fmla="*/ 0 h 757130"/>
              <a:gd name="connsiteX0-1" fmla="*/ 0 w 3367900"/>
              <a:gd name="connsiteY0-2" fmla="*/ 0 h 757130"/>
              <a:gd name="connsiteX1-3" fmla="*/ 606222 w 3367900"/>
              <a:gd name="connsiteY1-4" fmla="*/ 0 h 757130"/>
              <a:gd name="connsiteX2-5" fmla="*/ 1279801 w 3367900"/>
              <a:gd name="connsiteY2-6" fmla="*/ 0 h 757130"/>
              <a:gd name="connsiteX3-7" fmla="*/ 1987061 w 3367900"/>
              <a:gd name="connsiteY3-8" fmla="*/ 0 h 757130"/>
              <a:gd name="connsiteX4-9" fmla="*/ 2559603 w 3367900"/>
              <a:gd name="connsiteY4-10" fmla="*/ 0 h 757130"/>
              <a:gd name="connsiteX5-11" fmla="*/ 3367900 w 3367900"/>
              <a:gd name="connsiteY5-12" fmla="*/ 0 h 757130"/>
              <a:gd name="connsiteX6-13" fmla="*/ 3367900 w 3367900"/>
              <a:gd name="connsiteY6-14" fmla="*/ 393708 h 757130"/>
              <a:gd name="connsiteX7-15" fmla="*/ 3367900 w 3367900"/>
              <a:gd name="connsiteY7-16" fmla="*/ 757130 h 757130"/>
              <a:gd name="connsiteX8-17" fmla="*/ 2660640 w 3367900"/>
              <a:gd name="connsiteY8-18" fmla="*/ 757130 h 757130"/>
              <a:gd name="connsiteX9-19" fmla="*/ 2088098 w 3367900"/>
              <a:gd name="connsiteY9-20" fmla="*/ 757130 h 757130"/>
              <a:gd name="connsiteX10-21" fmla="*/ 1515554 w 3367900"/>
              <a:gd name="connsiteY10-22" fmla="*/ 757130 h 757130"/>
              <a:gd name="connsiteX11-23" fmla="*/ 875653 w 3367900"/>
              <a:gd name="connsiteY11-24" fmla="*/ 757130 h 757130"/>
              <a:gd name="connsiteX12-25" fmla="*/ 0 w 3367900"/>
              <a:gd name="connsiteY12-26" fmla="*/ 757130 h 757130"/>
              <a:gd name="connsiteX13-27" fmla="*/ 0 w 3367900"/>
              <a:gd name="connsiteY13-28" fmla="*/ 370994 h 757130"/>
              <a:gd name="connsiteX14-29" fmla="*/ 0 w 3367900"/>
              <a:gd name="connsiteY14-30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3367900" h="757130" fill="none" extrusionOk="0">
                <a:moveTo>
                  <a:pt x="0" y="0"/>
                </a:moveTo>
                <a:cubicBezTo>
                  <a:pt x="219152" y="-61151"/>
                  <a:pt x="570791" y="62198"/>
                  <a:pt x="740937" y="0"/>
                </a:cubicBezTo>
                <a:cubicBezTo>
                  <a:pt x="917899" y="-49454"/>
                  <a:pt x="1047820" y="39015"/>
                  <a:pt x="1347160" y="0"/>
                </a:cubicBezTo>
                <a:cubicBezTo>
                  <a:pt x="1663262" y="-22101"/>
                  <a:pt x="1744432" y="25335"/>
                  <a:pt x="1919702" y="0"/>
                </a:cubicBezTo>
                <a:cubicBezTo>
                  <a:pt x="2104830" y="-36461"/>
                  <a:pt x="2324012" y="30719"/>
                  <a:pt x="2593283" y="0"/>
                </a:cubicBezTo>
                <a:cubicBezTo>
                  <a:pt x="2913359" y="-2079"/>
                  <a:pt x="3099251" y="7708"/>
                  <a:pt x="3367900" y="0"/>
                </a:cubicBezTo>
                <a:cubicBezTo>
                  <a:pt x="3350054" y="83852"/>
                  <a:pt x="3335099" y="280838"/>
                  <a:pt x="3367900" y="355851"/>
                </a:cubicBezTo>
                <a:cubicBezTo>
                  <a:pt x="3400996" y="428914"/>
                  <a:pt x="3292140" y="635800"/>
                  <a:pt x="3367900" y="757130"/>
                </a:cubicBezTo>
                <a:cubicBezTo>
                  <a:pt x="3207958" y="787037"/>
                  <a:pt x="2835860" y="725281"/>
                  <a:pt x="2660640" y="757130"/>
                </a:cubicBezTo>
                <a:cubicBezTo>
                  <a:pt x="2503136" y="778780"/>
                  <a:pt x="2194787" y="730331"/>
                  <a:pt x="2054419" y="757130"/>
                </a:cubicBezTo>
                <a:cubicBezTo>
                  <a:pt x="1887562" y="809921"/>
                  <a:pt x="1617760" y="734792"/>
                  <a:pt x="1448197" y="757130"/>
                </a:cubicBezTo>
                <a:cubicBezTo>
                  <a:pt x="1300113" y="803760"/>
                  <a:pt x="1065178" y="694872"/>
                  <a:pt x="841975" y="757130"/>
                </a:cubicBezTo>
                <a:cubicBezTo>
                  <a:pt x="568347" y="737795"/>
                  <a:pt x="242628" y="689510"/>
                  <a:pt x="0" y="757130"/>
                </a:cubicBezTo>
                <a:cubicBezTo>
                  <a:pt x="-56328" y="632492"/>
                  <a:pt x="40562" y="554225"/>
                  <a:pt x="0" y="370994"/>
                </a:cubicBezTo>
                <a:cubicBezTo>
                  <a:pt x="-41132" y="191950"/>
                  <a:pt x="13219" y="186834"/>
                  <a:pt x="0" y="0"/>
                </a:cubicBezTo>
                <a:close/>
              </a:path>
              <a:path w="3367900" h="757130" stroke="0" extrusionOk="0">
                <a:moveTo>
                  <a:pt x="0" y="0"/>
                </a:moveTo>
                <a:cubicBezTo>
                  <a:pt x="289618" y="-47866"/>
                  <a:pt x="414214" y="40837"/>
                  <a:pt x="606222" y="0"/>
                </a:cubicBezTo>
                <a:cubicBezTo>
                  <a:pt x="850940" y="-35637"/>
                  <a:pt x="939288" y="96700"/>
                  <a:pt x="1279801" y="0"/>
                </a:cubicBezTo>
                <a:cubicBezTo>
                  <a:pt x="1614205" y="-62817"/>
                  <a:pt x="1849822" y="-13717"/>
                  <a:pt x="1987061" y="0"/>
                </a:cubicBezTo>
                <a:cubicBezTo>
                  <a:pt x="2195651" y="-36414"/>
                  <a:pt x="2370441" y="38638"/>
                  <a:pt x="2559603" y="0"/>
                </a:cubicBezTo>
                <a:cubicBezTo>
                  <a:pt x="2726964" y="-36942"/>
                  <a:pt x="3156416" y="16926"/>
                  <a:pt x="3367900" y="0"/>
                </a:cubicBezTo>
                <a:cubicBezTo>
                  <a:pt x="3422482" y="159611"/>
                  <a:pt x="3355021" y="231899"/>
                  <a:pt x="3367900" y="393708"/>
                </a:cubicBezTo>
                <a:cubicBezTo>
                  <a:pt x="3392016" y="584114"/>
                  <a:pt x="3344119" y="655708"/>
                  <a:pt x="3367900" y="757130"/>
                </a:cubicBezTo>
                <a:cubicBezTo>
                  <a:pt x="3193091" y="739409"/>
                  <a:pt x="2911800" y="753885"/>
                  <a:pt x="2660640" y="757130"/>
                </a:cubicBezTo>
                <a:cubicBezTo>
                  <a:pt x="2395772" y="797856"/>
                  <a:pt x="2206954" y="683906"/>
                  <a:pt x="2088098" y="757130"/>
                </a:cubicBezTo>
                <a:cubicBezTo>
                  <a:pt x="1958963" y="827313"/>
                  <a:pt x="1720304" y="705243"/>
                  <a:pt x="1515554" y="757130"/>
                </a:cubicBezTo>
                <a:cubicBezTo>
                  <a:pt x="1294628" y="851324"/>
                  <a:pt x="1091348" y="695247"/>
                  <a:pt x="875653" y="757130"/>
                </a:cubicBezTo>
                <a:cubicBezTo>
                  <a:pt x="595105" y="833987"/>
                  <a:pt x="311633" y="742483"/>
                  <a:pt x="0" y="757130"/>
                </a:cubicBezTo>
                <a:cubicBezTo>
                  <a:pt x="-33348" y="569924"/>
                  <a:pt x="24858" y="452681"/>
                  <a:pt x="0" y="370994"/>
                </a:cubicBezTo>
                <a:cubicBezTo>
                  <a:pt x="-43368" y="265402"/>
                  <a:pt x="26778" y="117278"/>
                  <a:pt x="0" y="0"/>
                </a:cubicBezTo>
                <a:close/>
              </a:path>
              <a:path w="3367900" h="757130" fill="none" stroke="0" extrusionOk="0">
                <a:moveTo>
                  <a:pt x="0" y="0"/>
                </a:moveTo>
                <a:cubicBezTo>
                  <a:pt x="216281" y="-56543"/>
                  <a:pt x="610142" y="83497"/>
                  <a:pt x="740937" y="0"/>
                </a:cubicBezTo>
                <a:cubicBezTo>
                  <a:pt x="874965" y="-41328"/>
                  <a:pt x="1050909" y="34531"/>
                  <a:pt x="1347160" y="0"/>
                </a:cubicBezTo>
                <a:cubicBezTo>
                  <a:pt x="1625091" y="-28982"/>
                  <a:pt x="1711805" y="31053"/>
                  <a:pt x="1919702" y="0"/>
                </a:cubicBezTo>
                <a:cubicBezTo>
                  <a:pt x="2114226" y="-19256"/>
                  <a:pt x="2336961" y="-16580"/>
                  <a:pt x="2593283" y="0"/>
                </a:cubicBezTo>
                <a:cubicBezTo>
                  <a:pt x="2908068" y="13058"/>
                  <a:pt x="3059239" y="43253"/>
                  <a:pt x="3367900" y="0"/>
                </a:cubicBezTo>
                <a:cubicBezTo>
                  <a:pt x="3375731" y="101128"/>
                  <a:pt x="3331711" y="278775"/>
                  <a:pt x="3367900" y="355851"/>
                </a:cubicBezTo>
                <a:cubicBezTo>
                  <a:pt x="3373409" y="406703"/>
                  <a:pt x="3301092" y="644994"/>
                  <a:pt x="3367900" y="757130"/>
                </a:cubicBezTo>
                <a:cubicBezTo>
                  <a:pt x="3211057" y="801609"/>
                  <a:pt x="2794880" y="708513"/>
                  <a:pt x="2660640" y="757130"/>
                </a:cubicBezTo>
                <a:cubicBezTo>
                  <a:pt x="2497336" y="783467"/>
                  <a:pt x="2200491" y="743049"/>
                  <a:pt x="2054419" y="757130"/>
                </a:cubicBezTo>
                <a:cubicBezTo>
                  <a:pt x="1933854" y="760242"/>
                  <a:pt x="1588634" y="716586"/>
                  <a:pt x="1448197" y="757130"/>
                </a:cubicBezTo>
                <a:cubicBezTo>
                  <a:pt x="1298557" y="816424"/>
                  <a:pt x="1117975" y="716754"/>
                  <a:pt x="841975" y="757130"/>
                </a:cubicBezTo>
                <a:cubicBezTo>
                  <a:pt x="647978" y="788243"/>
                  <a:pt x="273520" y="751030"/>
                  <a:pt x="0" y="757130"/>
                </a:cubicBezTo>
                <a:cubicBezTo>
                  <a:pt x="-38881" y="642279"/>
                  <a:pt x="26157" y="548146"/>
                  <a:pt x="0" y="370994"/>
                </a:cubicBezTo>
                <a:cubicBezTo>
                  <a:pt x="-42899" y="187556"/>
                  <a:pt x="14915" y="174192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 ?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553375" y="293931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2787775" y="21494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2385525" y="216287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39862" y="1431406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1693712" y="220380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1261947" y="220380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1689227" y="2847108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002060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9" name="Rectangle 4"/>
          <p:cNvSpPr/>
          <p:nvPr/>
        </p:nvSpPr>
        <p:spPr>
          <a:xfrm>
            <a:off x="824084" y="4157139"/>
            <a:ext cx="4689381" cy="757130"/>
          </a:xfrm>
          <a:custGeom>
            <a:avLst/>
            <a:gdLst>
              <a:gd name="connsiteX0" fmla="*/ 0 w 4689381"/>
              <a:gd name="connsiteY0" fmla="*/ 0 h 757130"/>
              <a:gd name="connsiteX1" fmla="*/ 266934 w 4689381"/>
              <a:gd name="connsiteY1" fmla="*/ 0 h 757130"/>
              <a:gd name="connsiteX2" fmla="*/ 627655 w 4689381"/>
              <a:gd name="connsiteY2" fmla="*/ 0 h 757130"/>
              <a:gd name="connsiteX3" fmla="*/ 1035271 w 4689381"/>
              <a:gd name="connsiteY3" fmla="*/ 0 h 757130"/>
              <a:gd name="connsiteX4" fmla="*/ 1255311 w 4689381"/>
              <a:gd name="connsiteY4" fmla="*/ 0 h 757130"/>
              <a:gd name="connsiteX5" fmla="*/ 1616032 w 4689381"/>
              <a:gd name="connsiteY5" fmla="*/ 0 h 757130"/>
              <a:gd name="connsiteX6" fmla="*/ 2070542 w 4689381"/>
              <a:gd name="connsiteY6" fmla="*/ 0 h 757130"/>
              <a:gd name="connsiteX7" fmla="*/ 2337476 w 4689381"/>
              <a:gd name="connsiteY7" fmla="*/ 0 h 757130"/>
              <a:gd name="connsiteX8" fmla="*/ 2791985 w 4689381"/>
              <a:gd name="connsiteY8" fmla="*/ 0 h 757130"/>
              <a:gd name="connsiteX9" fmla="*/ 3199600 w 4689381"/>
              <a:gd name="connsiteY9" fmla="*/ 0 h 757130"/>
              <a:gd name="connsiteX10" fmla="*/ 3560322 w 4689381"/>
              <a:gd name="connsiteY10" fmla="*/ 0 h 757130"/>
              <a:gd name="connsiteX11" fmla="*/ 3874150 w 4689381"/>
              <a:gd name="connsiteY11" fmla="*/ 0 h 757130"/>
              <a:gd name="connsiteX12" fmla="*/ 4094190 w 4689381"/>
              <a:gd name="connsiteY12" fmla="*/ 0 h 757130"/>
              <a:gd name="connsiteX13" fmla="*/ 4314230 w 4689381"/>
              <a:gd name="connsiteY13" fmla="*/ 0 h 757130"/>
              <a:gd name="connsiteX14" fmla="*/ 4689381 w 4689381"/>
              <a:gd name="connsiteY14" fmla="*/ 0 h 757130"/>
              <a:gd name="connsiteX15" fmla="*/ 4689381 w 4689381"/>
              <a:gd name="connsiteY15" fmla="*/ 363422 h 757130"/>
              <a:gd name="connsiteX16" fmla="*/ 4689381 w 4689381"/>
              <a:gd name="connsiteY16" fmla="*/ 757130 h 757130"/>
              <a:gd name="connsiteX17" fmla="*/ 4469340 w 4689381"/>
              <a:gd name="connsiteY17" fmla="*/ 757130 h 757130"/>
              <a:gd name="connsiteX18" fmla="*/ 4014831 w 4689381"/>
              <a:gd name="connsiteY18" fmla="*/ 757130 h 757130"/>
              <a:gd name="connsiteX19" fmla="*/ 3701003 w 4689381"/>
              <a:gd name="connsiteY19" fmla="*/ 757130 h 757130"/>
              <a:gd name="connsiteX20" fmla="*/ 3480963 w 4689381"/>
              <a:gd name="connsiteY20" fmla="*/ 757130 h 757130"/>
              <a:gd name="connsiteX21" fmla="*/ 3073348 w 4689381"/>
              <a:gd name="connsiteY21" fmla="*/ 757130 h 757130"/>
              <a:gd name="connsiteX22" fmla="*/ 2618838 w 4689381"/>
              <a:gd name="connsiteY22" fmla="*/ 757130 h 757130"/>
              <a:gd name="connsiteX23" fmla="*/ 2305010 w 4689381"/>
              <a:gd name="connsiteY23" fmla="*/ 757130 h 757130"/>
              <a:gd name="connsiteX24" fmla="*/ 2038077 w 4689381"/>
              <a:gd name="connsiteY24" fmla="*/ 757130 h 757130"/>
              <a:gd name="connsiteX25" fmla="*/ 1724249 w 4689381"/>
              <a:gd name="connsiteY25" fmla="*/ 757130 h 757130"/>
              <a:gd name="connsiteX26" fmla="*/ 1269739 w 4689381"/>
              <a:gd name="connsiteY26" fmla="*/ 757130 h 757130"/>
              <a:gd name="connsiteX27" fmla="*/ 862124 w 4689381"/>
              <a:gd name="connsiteY27" fmla="*/ 757130 h 757130"/>
              <a:gd name="connsiteX28" fmla="*/ 595190 w 4689381"/>
              <a:gd name="connsiteY28" fmla="*/ 757130 h 757130"/>
              <a:gd name="connsiteX29" fmla="*/ 328256 w 4689381"/>
              <a:gd name="connsiteY29" fmla="*/ 757130 h 757130"/>
              <a:gd name="connsiteX30" fmla="*/ 0 w 4689381"/>
              <a:gd name="connsiteY30" fmla="*/ 757130 h 757130"/>
              <a:gd name="connsiteX31" fmla="*/ 0 w 4689381"/>
              <a:gd name="connsiteY31" fmla="*/ 393707 h 757130"/>
              <a:gd name="connsiteX32" fmla="*/ 0 w 4689381"/>
              <a:gd name="connsiteY32" fmla="*/ 0 h 757130"/>
              <a:gd name="connsiteX0-1" fmla="*/ 0 w 4689381"/>
              <a:gd name="connsiteY0-2" fmla="*/ 0 h 757130"/>
              <a:gd name="connsiteX1-3" fmla="*/ 266934 w 4689381"/>
              <a:gd name="connsiteY1-4" fmla="*/ 0 h 757130"/>
              <a:gd name="connsiteX2-5" fmla="*/ 627655 w 4689381"/>
              <a:gd name="connsiteY2-6" fmla="*/ 0 h 757130"/>
              <a:gd name="connsiteX3-7" fmla="*/ 1035271 w 4689381"/>
              <a:gd name="connsiteY3-8" fmla="*/ 0 h 757130"/>
              <a:gd name="connsiteX4-9" fmla="*/ 1255311 w 4689381"/>
              <a:gd name="connsiteY4-10" fmla="*/ 0 h 757130"/>
              <a:gd name="connsiteX5-11" fmla="*/ 1662926 w 4689381"/>
              <a:gd name="connsiteY5-12" fmla="*/ 0 h 757130"/>
              <a:gd name="connsiteX6-13" fmla="*/ 2117435 w 4689381"/>
              <a:gd name="connsiteY6-14" fmla="*/ 0 h 757130"/>
              <a:gd name="connsiteX7-15" fmla="*/ 2384370 w 4689381"/>
              <a:gd name="connsiteY7-16" fmla="*/ 0 h 757130"/>
              <a:gd name="connsiteX8-17" fmla="*/ 2604409 w 4689381"/>
              <a:gd name="connsiteY8-18" fmla="*/ 0 h 757130"/>
              <a:gd name="connsiteX9-19" fmla="*/ 2871344 w 4689381"/>
              <a:gd name="connsiteY9-20" fmla="*/ 0 h 757130"/>
              <a:gd name="connsiteX10-21" fmla="*/ 3232065 w 4689381"/>
              <a:gd name="connsiteY10-22" fmla="*/ 0 h 757130"/>
              <a:gd name="connsiteX11-23" fmla="*/ 3498999 w 4689381"/>
              <a:gd name="connsiteY11-24" fmla="*/ 0 h 757130"/>
              <a:gd name="connsiteX12-25" fmla="*/ 3765933 w 4689381"/>
              <a:gd name="connsiteY12-26" fmla="*/ 0 h 757130"/>
              <a:gd name="connsiteX13-27" fmla="*/ 4032867 w 4689381"/>
              <a:gd name="connsiteY13-28" fmla="*/ 0 h 757130"/>
              <a:gd name="connsiteX14-29" fmla="*/ 4689381 w 4689381"/>
              <a:gd name="connsiteY14-30" fmla="*/ 0 h 757130"/>
              <a:gd name="connsiteX15-31" fmla="*/ 4689381 w 4689381"/>
              <a:gd name="connsiteY15-32" fmla="*/ 370993 h 757130"/>
              <a:gd name="connsiteX16-33" fmla="*/ 4689381 w 4689381"/>
              <a:gd name="connsiteY16-34" fmla="*/ 757130 h 757130"/>
              <a:gd name="connsiteX17-35" fmla="*/ 4422446 w 4689381"/>
              <a:gd name="connsiteY17-36" fmla="*/ 757130 h 757130"/>
              <a:gd name="connsiteX18-37" fmla="*/ 4108619 w 4689381"/>
              <a:gd name="connsiteY18-38" fmla="*/ 757130 h 757130"/>
              <a:gd name="connsiteX19-39" fmla="*/ 3888578 w 4689381"/>
              <a:gd name="connsiteY19-40" fmla="*/ 757130 h 757130"/>
              <a:gd name="connsiteX20-41" fmla="*/ 3434069 w 4689381"/>
              <a:gd name="connsiteY20-42" fmla="*/ 757130 h 757130"/>
              <a:gd name="connsiteX21-43" fmla="*/ 3214029 w 4689381"/>
              <a:gd name="connsiteY21-44" fmla="*/ 757130 h 757130"/>
              <a:gd name="connsiteX22-45" fmla="*/ 2806413 w 4689381"/>
              <a:gd name="connsiteY22-46" fmla="*/ 757130 h 757130"/>
              <a:gd name="connsiteX23-47" fmla="*/ 2445692 w 4689381"/>
              <a:gd name="connsiteY23-48" fmla="*/ 757130 h 757130"/>
              <a:gd name="connsiteX24-49" fmla="*/ 2038077 w 4689381"/>
              <a:gd name="connsiteY24-50" fmla="*/ 757130 h 757130"/>
              <a:gd name="connsiteX25-51" fmla="*/ 1771142 w 4689381"/>
              <a:gd name="connsiteY25-52" fmla="*/ 757130 h 757130"/>
              <a:gd name="connsiteX26-53" fmla="*/ 1410421 w 4689381"/>
              <a:gd name="connsiteY26-54" fmla="*/ 757130 h 757130"/>
              <a:gd name="connsiteX27-55" fmla="*/ 1190381 w 4689381"/>
              <a:gd name="connsiteY27-56" fmla="*/ 757130 h 757130"/>
              <a:gd name="connsiteX28-57" fmla="*/ 829659 w 4689381"/>
              <a:gd name="connsiteY28-58" fmla="*/ 757130 h 757130"/>
              <a:gd name="connsiteX29-59" fmla="*/ 422044 w 4689381"/>
              <a:gd name="connsiteY29-60" fmla="*/ 757130 h 757130"/>
              <a:gd name="connsiteX30-61" fmla="*/ 0 w 4689381"/>
              <a:gd name="connsiteY30-62" fmla="*/ 757130 h 757130"/>
              <a:gd name="connsiteX31-63" fmla="*/ 0 w 4689381"/>
              <a:gd name="connsiteY31-64" fmla="*/ 401279 h 757130"/>
              <a:gd name="connsiteX32-65" fmla="*/ 0 w 4689381"/>
              <a:gd name="connsiteY32-66" fmla="*/ 0 h 757130"/>
              <a:gd name="connsiteX0-67" fmla="*/ 0 w 4689381"/>
              <a:gd name="connsiteY0-68" fmla="*/ 0 h 757130"/>
              <a:gd name="connsiteX1-69" fmla="*/ 266934 w 4689381"/>
              <a:gd name="connsiteY1-70" fmla="*/ 0 h 757130"/>
              <a:gd name="connsiteX2-71" fmla="*/ 627655 w 4689381"/>
              <a:gd name="connsiteY2-72" fmla="*/ 0 h 757130"/>
              <a:gd name="connsiteX3-73" fmla="*/ 1035271 w 4689381"/>
              <a:gd name="connsiteY3-74" fmla="*/ 0 h 757130"/>
              <a:gd name="connsiteX4-75" fmla="*/ 1255311 w 4689381"/>
              <a:gd name="connsiteY4-76" fmla="*/ 0 h 757130"/>
              <a:gd name="connsiteX5-77" fmla="*/ 1616032 w 4689381"/>
              <a:gd name="connsiteY5-78" fmla="*/ 0 h 757130"/>
              <a:gd name="connsiteX6-79" fmla="*/ 2070542 w 4689381"/>
              <a:gd name="connsiteY6-80" fmla="*/ 0 h 757130"/>
              <a:gd name="connsiteX7-81" fmla="*/ 2337476 w 4689381"/>
              <a:gd name="connsiteY7-82" fmla="*/ 0 h 757130"/>
              <a:gd name="connsiteX8-83" fmla="*/ 2791985 w 4689381"/>
              <a:gd name="connsiteY8-84" fmla="*/ 0 h 757130"/>
              <a:gd name="connsiteX9-85" fmla="*/ 3199600 w 4689381"/>
              <a:gd name="connsiteY9-86" fmla="*/ 0 h 757130"/>
              <a:gd name="connsiteX10-87" fmla="*/ 3560322 w 4689381"/>
              <a:gd name="connsiteY10-88" fmla="*/ 0 h 757130"/>
              <a:gd name="connsiteX11-89" fmla="*/ 3874150 w 4689381"/>
              <a:gd name="connsiteY11-90" fmla="*/ 0 h 757130"/>
              <a:gd name="connsiteX12-91" fmla="*/ 4094190 w 4689381"/>
              <a:gd name="connsiteY12-92" fmla="*/ 0 h 757130"/>
              <a:gd name="connsiteX13-93" fmla="*/ 4314230 w 4689381"/>
              <a:gd name="connsiteY13-94" fmla="*/ 0 h 757130"/>
              <a:gd name="connsiteX14-95" fmla="*/ 4689381 w 4689381"/>
              <a:gd name="connsiteY14-96" fmla="*/ 0 h 757130"/>
              <a:gd name="connsiteX15-97" fmla="*/ 4689381 w 4689381"/>
              <a:gd name="connsiteY15-98" fmla="*/ 363422 h 757130"/>
              <a:gd name="connsiteX16-99" fmla="*/ 4689381 w 4689381"/>
              <a:gd name="connsiteY16-100" fmla="*/ 757130 h 757130"/>
              <a:gd name="connsiteX17-101" fmla="*/ 4469340 w 4689381"/>
              <a:gd name="connsiteY17-102" fmla="*/ 757130 h 757130"/>
              <a:gd name="connsiteX18-103" fmla="*/ 4014831 w 4689381"/>
              <a:gd name="connsiteY18-104" fmla="*/ 757130 h 757130"/>
              <a:gd name="connsiteX19-105" fmla="*/ 3701003 w 4689381"/>
              <a:gd name="connsiteY19-106" fmla="*/ 757130 h 757130"/>
              <a:gd name="connsiteX20-107" fmla="*/ 3480963 w 4689381"/>
              <a:gd name="connsiteY20-108" fmla="*/ 757130 h 757130"/>
              <a:gd name="connsiteX21-109" fmla="*/ 3073348 w 4689381"/>
              <a:gd name="connsiteY21-110" fmla="*/ 757130 h 757130"/>
              <a:gd name="connsiteX22-111" fmla="*/ 2618838 w 4689381"/>
              <a:gd name="connsiteY22-112" fmla="*/ 757130 h 757130"/>
              <a:gd name="connsiteX23-113" fmla="*/ 2305010 w 4689381"/>
              <a:gd name="connsiteY23-114" fmla="*/ 757130 h 757130"/>
              <a:gd name="connsiteX24-115" fmla="*/ 2038077 w 4689381"/>
              <a:gd name="connsiteY24-116" fmla="*/ 757130 h 757130"/>
              <a:gd name="connsiteX25-117" fmla="*/ 1724249 w 4689381"/>
              <a:gd name="connsiteY25-118" fmla="*/ 757130 h 757130"/>
              <a:gd name="connsiteX26-119" fmla="*/ 1269739 w 4689381"/>
              <a:gd name="connsiteY26-120" fmla="*/ 757130 h 757130"/>
              <a:gd name="connsiteX27-121" fmla="*/ 862124 w 4689381"/>
              <a:gd name="connsiteY27-122" fmla="*/ 757130 h 757130"/>
              <a:gd name="connsiteX28-123" fmla="*/ 595190 w 4689381"/>
              <a:gd name="connsiteY28-124" fmla="*/ 757130 h 757130"/>
              <a:gd name="connsiteX29-125" fmla="*/ 328256 w 4689381"/>
              <a:gd name="connsiteY29-126" fmla="*/ 757130 h 757130"/>
              <a:gd name="connsiteX30-127" fmla="*/ 0 w 4689381"/>
              <a:gd name="connsiteY30-128" fmla="*/ 757130 h 757130"/>
              <a:gd name="connsiteX31-129" fmla="*/ 0 w 4689381"/>
              <a:gd name="connsiteY31-130" fmla="*/ 393707 h 757130"/>
              <a:gd name="connsiteX32-131" fmla="*/ 0 w 4689381"/>
              <a:gd name="connsiteY32-132" fmla="*/ 0 h 7571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</a:cxnLst>
            <a:rect l="l" t="t" r="r" b="b"/>
            <a:pathLst>
              <a:path w="4689381" h="757130" fill="none" extrusionOk="0">
                <a:moveTo>
                  <a:pt x="0" y="0"/>
                </a:moveTo>
                <a:cubicBezTo>
                  <a:pt x="37491" y="-31811"/>
                  <a:pt x="143364" y="-19292"/>
                  <a:pt x="266934" y="0"/>
                </a:cubicBezTo>
                <a:cubicBezTo>
                  <a:pt x="356595" y="-45953"/>
                  <a:pt x="549865" y="65891"/>
                  <a:pt x="627655" y="0"/>
                </a:cubicBezTo>
                <a:cubicBezTo>
                  <a:pt x="748585" y="7309"/>
                  <a:pt x="922992" y="-40971"/>
                  <a:pt x="1035271" y="0"/>
                </a:cubicBezTo>
                <a:cubicBezTo>
                  <a:pt x="1200176" y="-30035"/>
                  <a:pt x="1140014" y="22748"/>
                  <a:pt x="1255311" y="0"/>
                </a:cubicBezTo>
                <a:cubicBezTo>
                  <a:pt x="1370219" y="6229"/>
                  <a:pt x="1434592" y="-1626"/>
                  <a:pt x="1616032" y="0"/>
                </a:cubicBezTo>
                <a:cubicBezTo>
                  <a:pt x="1786797" y="12993"/>
                  <a:pt x="1939125" y="-9467"/>
                  <a:pt x="2070542" y="0"/>
                </a:cubicBezTo>
                <a:cubicBezTo>
                  <a:pt x="2175769" y="4487"/>
                  <a:pt x="2203724" y="48200"/>
                  <a:pt x="2337476" y="0"/>
                </a:cubicBezTo>
                <a:cubicBezTo>
                  <a:pt x="2452286" y="-43108"/>
                  <a:pt x="2712070" y="11520"/>
                  <a:pt x="2791985" y="0"/>
                </a:cubicBezTo>
                <a:cubicBezTo>
                  <a:pt x="2893948" y="-63386"/>
                  <a:pt x="3068720" y="22176"/>
                  <a:pt x="3199600" y="0"/>
                </a:cubicBezTo>
                <a:cubicBezTo>
                  <a:pt x="3286339" y="-29216"/>
                  <a:pt x="3449680" y="61707"/>
                  <a:pt x="3560322" y="0"/>
                </a:cubicBezTo>
                <a:cubicBezTo>
                  <a:pt x="3706773" y="-11892"/>
                  <a:pt x="3746121" y="66908"/>
                  <a:pt x="3874150" y="0"/>
                </a:cubicBezTo>
                <a:cubicBezTo>
                  <a:pt x="3994216" y="-47881"/>
                  <a:pt x="4059166" y="4223"/>
                  <a:pt x="4094190" y="0"/>
                </a:cubicBezTo>
                <a:cubicBezTo>
                  <a:pt x="4146296" y="-15607"/>
                  <a:pt x="4257184" y="-8915"/>
                  <a:pt x="4314230" y="0"/>
                </a:cubicBezTo>
                <a:cubicBezTo>
                  <a:pt x="4385487" y="41177"/>
                  <a:pt x="4474395" y="36498"/>
                  <a:pt x="4689381" y="0"/>
                </a:cubicBezTo>
                <a:cubicBezTo>
                  <a:pt x="4689501" y="144108"/>
                  <a:pt x="4660011" y="218374"/>
                  <a:pt x="4689381" y="363422"/>
                </a:cubicBezTo>
                <a:cubicBezTo>
                  <a:pt x="4666705" y="479801"/>
                  <a:pt x="4713257" y="650929"/>
                  <a:pt x="4689381" y="757130"/>
                </a:cubicBezTo>
                <a:cubicBezTo>
                  <a:pt x="4583462" y="795099"/>
                  <a:pt x="4554115" y="749720"/>
                  <a:pt x="4469340" y="757130"/>
                </a:cubicBezTo>
                <a:cubicBezTo>
                  <a:pt x="4374908" y="727292"/>
                  <a:pt x="4216455" y="649828"/>
                  <a:pt x="4014831" y="757130"/>
                </a:cubicBezTo>
                <a:cubicBezTo>
                  <a:pt x="3793704" y="789623"/>
                  <a:pt x="3817208" y="771061"/>
                  <a:pt x="3701003" y="757130"/>
                </a:cubicBezTo>
                <a:cubicBezTo>
                  <a:pt x="3577356" y="758869"/>
                  <a:pt x="3572773" y="735612"/>
                  <a:pt x="3480963" y="757130"/>
                </a:cubicBezTo>
                <a:cubicBezTo>
                  <a:pt x="3428637" y="803672"/>
                  <a:pt x="3196489" y="794447"/>
                  <a:pt x="3073348" y="757130"/>
                </a:cubicBezTo>
                <a:cubicBezTo>
                  <a:pt x="2928023" y="759880"/>
                  <a:pt x="2711287" y="717743"/>
                  <a:pt x="2618838" y="757130"/>
                </a:cubicBezTo>
                <a:cubicBezTo>
                  <a:pt x="2479028" y="795799"/>
                  <a:pt x="2484597" y="738800"/>
                  <a:pt x="2305010" y="757130"/>
                </a:cubicBezTo>
                <a:cubicBezTo>
                  <a:pt x="2162060" y="765497"/>
                  <a:pt x="2127863" y="719389"/>
                  <a:pt x="2038077" y="757130"/>
                </a:cubicBezTo>
                <a:cubicBezTo>
                  <a:pt x="1990318" y="747378"/>
                  <a:pt x="1857733" y="758836"/>
                  <a:pt x="1724249" y="757130"/>
                </a:cubicBezTo>
                <a:cubicBezTo>
                  <a:pt x="1641231" y="806984"/>
                  <a:pt x="1377302" y="730071"/>
                  <a:pt x="1269739" y="757130"/>
                </a:cubicBezTo>
                <a:cubicBezTo>
                  <a:pt x="1121192" y="826688"/>
                  <a:pt x="994026" y="713118"/>
                  <a:pt x="862124" y="757130"/>
                </a:cubicBezTo>
                <a:cubicBezTo>
                  <a:pt x="733751" y="794419"/>
                  <a:pt x="676323" y="743617"/>
                  <a:pt x="595190" y="757130"/>
                </a:cubicBezTo>
                <a:cubicBezTo>
                  <a:pt x="510281" y="781426"/>
                  <a:pt x="369558" y="747016"/>
                  <a:pt x="328256" y="757130"/>
                </a:cubicBezTo>
                <a:cubicBezTo>
                  <a:pt x="249843" y="820914"/>
                  <a:pt x="137466" y="681354"/>
                  <a:pt x="0" y="757130"/>
                </a:cubicBezTo>
                <a:cubicBezTo>
                  <a:pt x="-2250" y="606540"/>
                  <a:pt x="-8762" y="568389"/>
                  <a:pt x="0" y="393707"/>
                </a:cubicBezTo>
                <a:cubicBezTo>
                  <a:pt x="-50365" y="233024"/>
                  <a:pt x="-31515" y="122641"/>
                  <a:pt x="0" y="0"/>
                </a:cubicBezTo>
                <a:close/>
              </a:path>
              <a:path w="4689381" h="757130" stroke="0" extrusionOk="0">
                <a:moveTo>
                  <a:pt x="0" y="0"/>
                </a:moveTo>
                <a:cubicBezTo>
                  <a:pt x="116337" y="-4882"/>
                  <a:pt x="208007" y="28204"/>
                  <a:pt x="266934" y="0"/>
                </a:cubicBezTo>
                <a:cubicBezTo>
                  <a:pt x="329523" y="-73979"/>
                  <a:pt x="479308" y="-27128"/>
                  <a:pt x="627655" y="0"/>
                </a:cubicBezTo>
                <a:cubicBezTo>
                  <a:pt x="754954" y="-21069"/>
                  <a:pt x="940212" y="78925"/>
                  <a:pt x="1035271" y="0"/>
                </a:cubicBezTo>
                <a:cubicBezTo>
                  <a:pt x="1087347" y="-53804"/>
                  <a:pt x="1121680" y="46893"/>
                  <a:pt x="1255311" y="0"/>
                </a:cubicBezTo>
                <a:cubicBezTo>
                  <a:pt x="1357627" y="-40122"/>
                  <a:pt x="1543598" y="65641"/>
                  <a:pt x="1662926" y="0"/>
                </a:cubicBezTo>
                <a:cubicBezTo>
                  <a:pt x="1735178" y="-7359"/>
                  <a:pt x="1934803" y="-22566"/>
                  <a:pt x="2117435" y="0"/>
                </a:cubicBezTo>
                <a:cubicBezTo>
                  <a:pt x="2305525" y="-33021"/>
                  <a:pt x="2305609" y="35810"/>
                  <a:pt x="2384370" y="0"/>
                </a:cubicBezTo>
                <a:cubicBezTo>
                  <a:pt x="2453198" y="-58394"/>
                  <a:pt x="2544181" y="5506"/>
                  <a:pt x="2604409" y="0"/>
                </a:cubicBezTo>
                <a:cubicBezTo>
                  <a:pt x="2704363" y="-3004"/>
                  <a:pt x="2771504" y="26604"/>
                  <a:pt x="2871344" y="0"/>
                </a:cubicBezTo>
                <a:cubicBezTo>
                  <a:pt x="2983644" y="-27672"/>
                  <a:pt x="3162935" y="9687"/>
                  <a:pt x="3232065" y="0"/>
                </a:cubicBezTo>
                <a:cubicBezTo>
                  <a:pt x="3324783" y="23880"/>
                  <a:pt x="3415212" y="21602"/>
                  <a:pt x="3498999" y="0"/>
                </a:cubicBezTo>
                <a:cubicBezTo>
                  <a:pt x="3631427" y="853"/>
                  <a:pt x="3724958" y="48138"/>
                  <a:pt x="3765933" y="0"/>
                </a:cubicBezTo>
                <a:cubicBezTo>
                  <a:pt x="3871015" y="-26244"/>
                  <a:pt x="3886538" y="31455"/>
                  <a:pt x="4032867" y="0"/>
                </a:cubicBezTo>
                <a:cubicBezTo>
                  <a:pt x="4147758" y="73595"/>
                  <a:pt x="4495457" y="37197"/>
                  <a:pt x="4689381" y="0"/>
                </a:cubicBezTo>
                <a:cubicBezTo>
                  <a:pt x="4716629" y="215344"/>
                  <a:pt x="4674545" y="304426"/>
                  <a:pt x="4689381" y="370993"/>
                </a:cubicBezTo>
                <a:cubicBezTo>
                  <a:pt x="4676687" y="410926"/>
                  <a:pt x="4667754" y="576996"/>
                  <a:pt x="4689381" y="757130"/>
                </a:cubicBezTo>
                <a:cubicBezTo>
                  <a:pt x="4631554" y="774326"/>
                  <a:pt x="4584428" y="698738"/>
                  <a:pt x="4422446" y="757130"/>
                </a:cubicBezTo>
                <a:cubicBezTo>
                  <a:pt x="4278765" y="794555"/>
                  <a:pt x="4242574" y="749236"/>
                  <a:pt x="4108619" y="757130"/>
                </a:cubicBezTo>
                <a:cubicBezTo>
                  <a:pt x="3951610" y="754743"/>
                  <a:pt x="3989709" y="742125"/>
                  <a:pt x="3888578" y="757130"/>
                </a:cubicBezTo>
                <a:cubicBezTo>
                  <a:pt x="3768979" y="774987"/>
                  <a:pt x="3530518" y="700975"/>
                  <a:pt x="3434069" y="757130"/>
                </a:cubicBezTo>
                <a:cubicBezTo>
                  <a:pt x="3263535" y="822448"/>
                  <a:pt x="3241596" y="715393"/>
                  <a:pt x="3214029" y="757130"/>
                </a:cubicBezTo>
                <a:cubicBezTo>
                  <a:pt x="3171883" y="836382"/>
                  <a:pt x="2914094" y="700824"/>
                  <a:pt x="2806413" y="757130"/>
                </a:cubicBezTo>
                <a:cubicBezTo>
                  <a:pt x="2702203" y="751110"/>
                  <a:pt x="2525760" y="760016"/>
                  <a:pt x="2445692" y="757130"/>
                </a:cubicBezTo>
                <a:cubicBezTo>
                  <a:pt x="2355248" y="786681"/>
                  <a:pt x="2228636" y="726262"/>
                  <a:pt x="2038077" y="757130"/>
                </a:cubicBezTo>
                <a:cubicBezTo>
                  <a:pt x="1828020" y="836078"/>
                  <a:pt x="1868937" y="764848"/>
                  <a:pt x="1771142" y="757130"/>
                </a:cubicBezTo>
                <a:cubicBezTo>
                  <a:pt x="1694494" y="714769"/>
                  <a:pt x="1496226" y="705237"/>
                  <a:pt x="1410421" y="757130"/>
                </a:cubicBezTo>
                <a:cubicBezTo>
                  <a:pt x="1271094" y="830451"/>
                  <a:pt x="1298197" y="744172"/>
                  <a:pt x="1190381" y="757130"/>
                </a:cubicBezTo>
                <a:cubicBezTo>
                  <a:pt x="1127073" y="830857"/>
                  <a:pt x="1026183" y="681741"/>
                  <a:pt x="829659" y="757130"/>
                </a:cubicBezTo>
                <a:cubicBezTo>
                  <a:pt x="660454" y="833373"/>
                  <a:pt x="554312" y="737235"/>
                  <a:pt x="422044" y="757130"/>
                </a:cubicBezTo>
                <a:cubicBezTo>
                  <a:pt x="256539" y="811869"/>
                  <a:pt x="150025" y="771349"/>
                  <a:pt x="0" y="757130"/>
                </a:cubicBezTo>
                <a:cubicBezTo>
                  <a:pt x="8856" y="647528"/>
                  <a:pt x="58502" y="532066"/>
                  <a:pt x="0" y="401279"/>
                </a:cubicBezTo>
                <a:cubicBezTo>
                  <a:pt x="-8697" y="296398"/>
                  <a:pt x="-22018" y="70821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94504" y="-44546"/>
                  <a:pt x="159775" y="4492"/>
                  <a:pt x="266934" y="0"/>
                </a:cubicBezTo>
                <a:cubicBezTo>
                  <a:pt x="329984" y="9907"/>
                  <a:pt x="519896" y="47511"/>
                  <a:pt x="627655" y="0"/>
                </a:cubicBezTo>
                <a:cubicBezTo>
                  <a:pt x="739686" y="-30875"/>
                  <a:pt x="818986" y="-23281"/>
                  <a:pt x="1035271" y="0"/>
                </a:cubicBezTo>
                <a:cubicBezTo>
                  <a:pt x="1193813" y="7938"/>
                  <a:pt x="1144652" y="9586"/>
                  <a:pt x="1255311" y="0"/>
                </a:cubicBezTo>
                <a:cubicBezTo>
                  <a:pt x="1373902" y="-5848"/>
                  <a:pt x="1443769" y="48262"/>
                  <a:pt x="1616032" y="0"/>
                </a:cubicBezTo>
                <a:cubicBezTo>
                  <a:pt x="1804704" y="9266"/>
                  <a:pt x="1945718" y="-12382"/>
                  <a:pt x="2070542" y="0"/>
                </a:cubicBezTo>
                <a:cubicBezTo>
                  <a:pt x="2162461" y="-18613"/>
                  <a:pt x="2217268" y="41598"/>
                  <a:pt x="2337476" y="0"/>
                </a:cubicBezTo>
                <a:cubicBezTo>
                  <a:pt x="2500356" y="7716"/>
                  <a:pt x="2650033" y="75404"/>
                  <a:pt x="2791985" y="0"/>
                </a:cubicBezTo>
                <a:cubicBezTo>
                  <a:pt x="2898112" y="-52384"/>
                  <a:pt x="3090574" y="65528"/>
                  <a:pt x="3199600" y="0"/>
                </a:cubicBezTo>
                <a:cubicBezTo>
                  <a:pt x="3341734" y="-58218"/>
                  <a:pt x="3392557" y="111800"/>
                  <a:pt x="3560322" y="0"/>
                </a:cubicBezTo>
                <a:cubicBezTo>
                  <a:pt x="3683841" y="-2560"/>
                  <a:pt x="3766900" y="46605"/>
                  <a:pt x="3874150" y="0"/>
                </a:cubicBezTo>
                <a:cubicBezTo>
                  <a:pt x="4006257" y="-56652"/>
                  <a:pt x="4055293" y="22869"/>
                  <a:pt x="4094190" y="0"/>
                </a:cubicBezTo>
                <a:cubicBezTo>
                  <a:pt x="4132244" y="-16374"/>
                  <a:pt x="4268040" y="-7698"/>
                  <a:pt x="4314230" y="0"/>
                </a:cubicBezTo>
                <a:cubicBezTo>
                  <a:pt x="4316076" y="13713"/>
                  <a:pt x="4492132" y="10410"/>
                  <a:pt x="4689381" y="0"/>
                </a:cubicBezTo>
                <a:cubicBezTo>
                  <a:pt x="4675045" y="102041"/>
                  <a:pt x="4680498" y="246814"/>
                  <a:pt x="4689381" y="363422"/>
                </a:cubicBezTo>
                <a:cubicBezTo>
                  <a:pt x="4715507" y="495601"/>
                  <a:pt x="4686307" y="675960"/>
                  <a:pt x="4689381" y="757130"/>
                </a:cubicBezTo>
                <a:cubicBezTo>
                  <a:pt x="4635547" y="807115"/>
                  <a:pt x="4561960" y="765453"/>
                  <a:pt x="4469340" y="757130"/>
                </a:cubicBezTo>
                <a:cubicBezTo>
                  <a:pt x="4392095" y="757416"/>
                  <a:pt x="4205593" y="728319"/>
                  <a:pt x="4014831" y="757130"/>
                </a:cubicBezTo>
                <a:cubicBezTo>
                  <a:pt x="3814615" y="823726"/>
                  <a:pt x="3833925" y="728167"/>
                  <a:pt x="3701003" y="757130"/>
                </a:cubicBezTo>
                <a:cubicBezTo>
                  <a:pt x="3563674" y="762381"/>
                  <a:pt x="3565737" y="737667"/>
                  <a:pt x="3480963" y="757130"/>
                </a:cubicBezTo>
                <a:cubicBezTo>
                  <a:pt x="3354483" y="792352"/>
                  <a:pt x="3242376" y="759270"/>
                  <a:pt x="3073348" y="757130"/>
                </a:cubicBezTo>
                <a:cubicBezTo>
                  <a:pt x="2865428" y="798352"/>
                  <a:pt x="2779563" y="668483"/>
                  <a:pt x="2618838" y="757130"/>
                </a:cubicBezTo>
                <a:cubicBezTo>
                  <a:pt x="2505975" y="847396"/>
                  <a:pt x="2443839" y="719166"/>
                  <a:pt x="2305010" y="757130"/>
                </a:cubicBezTo>
                <a:cubicBezTo>
                  <a:pt x="2146809" y="777216"/>
                  <a:pt x="2117535" y="755202"/>
                  <a:pt x="2038077" y="757130"/>
                </a:cubicBezTo>
                <a:cubicBezTo>
                  <a:pt x="1959903" y="763122"/>
                  <a:pt x="1828600" y="746620"/>
                  <a:pt x="1724249" y="757130"/>
                </a:cubicBezTo>
                <a:cubicBezTo>
                  <a:pt x="1619312" y="783726"/>
                  <a:pt x="1361997" y="677140"/>
                  <a:pt x="1269739" y="757130"/>
                </a:cubicBezTo>
                <a:cubicBezTo>
                  <a:pt x="1148892" y="821352"/>
                  <a:pt x="993047" y="755056"/>
                  <a:pt x="862124" y="757130"/>
                </a:cubicBezTo>
                <a:cubicBezTo>
                  <a:pt x="744506" y="785702"/>
                  <a:pt x="672673" y="745459"/>
                  <a:pt x="595190" y="757130"/>
                </a:cubicBezTo>
                <a:cubicBezTo>
                  <a:pt x="497175" y="790156"/>
                  <a:pt x="385701" y="723206"/>
                  <a:pt x="328256" y="757130"/>
                </a:cubicBezTo>
                <a:cubicBezTo>
                  <a:pt x="277703" y="789325"/>
                  <a:pt x="85407" y="757105"/>
                  <a:pt x="0" y="757130"/>
                </a:cubicBezTo>
                <a:cubicBezTo>
                  <a:pt x="-19293" y="606081"/>
                  <a:pt x="9342" y="555026"/>
                  <a:pt x="0" y="393707"/>
                </a:cubicBezTo>
                <a:cubicBezTo>
                  <a:pt x="9508" y="232976"/>
                  <a:pt x="37684" y="107933"/>
                  <a:pt x="0" y="0"/>
                </a:cubicBezTo>
                <a:close/>
              </a:path>
              <a:path w="4689381" h="757130" fill="none" stroke="0" extrusionOk="0">
                <a:moveTo>
                  <a:pt x="0" y="0"/>
                </a:moveTo>
                <a:cubicBezTo>
                  <a:pt x="49680" y="-33878"/>
                  <a:pt x="173905" y="13090"/>
                  <a:pt x="266934" y="0"/>
                </a:cubicBezTo>
                <a:cubicBezTo>
                  <a:pt x="351055" y="-28727"/>
                  <a:pt x="521344" y="71600"/>
                  <a:pt x="627655" y="0"/>
                </a:cubicBezTo>
                <a:cubicBezTo>
                  <a:pt x="719003" y="-41682"/>
                  <a:pt x="884273" y="-14583"/>
                  <a:pt x="1035271" y="0"/>
                </a:cubicBezTo>
                <a:cubicBezTo>
                  <a:pt x="1199810" y="-5804"/>
                  <a:pt x="1147927" y="5714"/>
                  <a:pt x="1255311" y="0"/>
                </a:cubicBezTo>
                <a:cubicBezTo>
                  <a:pt x="1378278" y="2865"/>
                  <a:pt x="1437394" y="11037"/>
                  <a:pt x="1616032" y="0"/>
                </a:cubicBezTo>
                <a:cubicBezTo>
                  <a:pt x="1793545" y="-5135"/>
                  <a:pt x="1962531" y="1556"/>
                  <a:pt x="2070542" y="0"/>
                </a:cubicBezTo>
                <a:cubicBezTo>
                  <a:pt x="2167306" y="-5097"/>
                  <a:pt x="2200983" y="56366"/>
                  <a:pt x="2337476" y="0"/>
                </a:cubicBezTo>
                <a:cubicBezTo>
                  <a:pt x="2458119" y="-25829"/>
                  <a:pt x="2682337" y="5472"/>
                  <a:pt x="2791985" y="0"/>
                </a:cubicBezTo>
                <a:cubicBezTo>
                  <a:pt x="2894686" y="-46105"/>
                  <a:pt x="3093398" y="61068"/>
                  <a:pt x="3199600" y="0"/>
                </a:cubicBezTo>
                <a:cubicBezTo>
                  <a:pt x="3322398" y="-53064"/>
                  <a:pt x="3413330" y="73622"/>
                  <a:pt x="3560322" y="0"/>
                </a:cubicBezTo>
                <a:cubicBezTo>
                  <a:pt x="3691238" y="-13585"/>
                  <a:pt x="3755616" y="54033"/>
                  <a:pt x="3874150" y="0"/>
                </a:cubicBezTo>
                <a:cubicBezTo>
                  <a:pt x="4002906" y="-50354"/>
                  <a:pt x="4055060" y="19196"/>
                  <a:pt x="4094190" y="0"/>
                </a:cubicBezTo>
                <a:cubicBezTo>
                  <a:pt x="4138551" y="-10504"/>
                  <a:pt x="4255605" y="-7888"/>
                  <a:pt x="4314230" y="0"/>
                </a:cubicBezTo>
                <a:cubicBezTo>
                  <a:pt x="4360583" y="26985"/>
                  <a:pt x="4466398" y="36847"/>
                  <a:pt x="4689381" y="0"/>
                </a:cubicBezTo>
                <a:cubicBezTo>
                  <a:pt x="4669903" y="119182"/>
                  <a:pt x="4653826" y="246721"/>
                  <a:pt x="4689381" y="363422"/>
                </a:cubicBezTo>
                <a:cubicBezTo>
                  <a:pt x="4688008" y="485320"/>
                  <a:pt x="4693135" y="670171"/>
                  <a:pt x="4689381" y="757130"/>
                </a:cubicBezTo>
                <a:cubicBezTo>
                  <a:pt x="4615320" y="789351"/>
                  <a:pt x="4561454" y="744779"/>
                  <a:pt x="4469340" y="757130"/>
                </a:cubicBezTo>
                <a:cubicBezTo>
                  <a:pt x="4368289" y="753986"/>
                  <a:pt x="4226899" y="730574"/>
                  <a:pt x="4014831" y="757130"/>
                </a:cubicBezTo>
                <a:cubicBezTo>
                  <a:pt x="3800355" y="796113"/>
                  <a:pt x="3822321" y="761872"/>
                  <a:pt x="3701003" y="757130"/>
                </a:cubicBezTo>
                <a:cubicBezTo>
                  <a:pt x="3571215" y="763978"/>
                  <a:pt x="3573576" y="734384"/>
                  <a:pt x="3480963" y="757130"/>
                </a:cubicBezTo>
                <a:cubicBezTo>
                  <a:pt x="3375257" y="776050"/>
                  <a:pt x="3215598" y="774472"/>
                  <a:pt x="3073348" y="757130"/>
                </a:cubicBezTo>
                <a:cubicBezTo>
                  <a:pt x="2908563" y="793421"/>
                  <a:pt x="2741405" y="689619"/>
                  <a:pt x="2618838" y="757130"/>
                </a:cubicBezTo>
                <a:cubicBezTo>
                  <a:pt x="2481361" y="788037"/>
                  <a:pt x="2473033" y="728715"/>
                  <a:pt x="2305010" y="757130"/>
                </a:cubicBezTo>
                <a:cubicBezTo>
                  <a:pt x="2149091" y="780361"/>
                  <a:pt x="2113037" y="728138"/>
                  <a:pt x="2038077" y="757130"/>
                </a:cubicBezTo>
                <a:cubicBezTo>
                  <a:pt x="1975005" y="776026"/>
                  <a:pt x="1830995" y="720217"/>
                  <a:pt x="1724249" y="757130"/>
                </a:cubicBezTo>
                <a:cubicBezTo>
                  <a:pt x="1608654" y="762062"/>
                  <a:pt x="1361409" y="700642"/>
                  <a:pt x="1269739" y="757130"/>
                </a:cubicBezTo>
                <a:cubicBezTo>
                  <a:pt x="1141660" y="821959"/>
                  <a:pt x="987553" y="735090"/>
                  <a:pt x="862124" y="757130"/>
                </a:cubicBezTo>
                <a:cubicBezTo>
                  <a:pt x="734277" y="794909"/>
                  <a:pt x="671806" y="758759"/>
                  <a:pt x="595190" y="757130"/>
                </a:cubicBezTo>
                <a:cubicBezTo>
                  <a:pt x="519415" y="785734"/>
                  <a:pt x="386098" y="740256"/>
                  <a:pt x="328256" y="757130"/>
                </a:cubicBezTo>
                <a:cubicBezTo>
                  <a:pt x="280823" y="793807"/>
                  <a:pt x="111801" y="733564"/>
                  <a:pt x="0" y="757130"/>
                </a:cubicBezTo>
                <a:cubicBezTo>
                  <a:pt x="-7054" y="606110"/>
                  <a:pt x="-5659" y="567080"/>
                  <a:pt x="0" y="393707"/>
                </a:cubicBezTo>
                <a:cubicBezTo>
                  <a:pt x="-18302" y="222166"/>
                  <a:pt x="1280" y="12320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6EBA35"/>
            </a:solidFill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156 : 5 =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 4"/>
          <p:cNvSpPr/>
          <p:nvPr/>
        </p:nvSpPr>
        <p:spPr>
          <a:xfrm>
            <a:off x="2978275" y="4137534"/>
            <a:ext cx="2690351" cy="757130"/>
          </a:xfrm>
          <a:custGeom>
            <a:avLst/>
            <a:gdLst>
              <a:gd name="connsiteX0" fmla="*/ 0 w 2690351"/>
              <a:gd name="connsiteY0" fmla="*/ 0 h 757130"/>
              <a:gd name="connsiteX1" fmla="*/ 484263 w 2690351"/>
              <a:gd name="connsiteY1" fmla="*/ 0 h 757130"/>
              <a:gd name="connsiteX2" fmla="*/ 1022333 w 2690351"/>
              <a:gd name="connsiteY2" fmla="*/ 0 h 757130"/>
              <a:gd name="connsiteX3" fmla="*/ 1587307 w 2690351"/>
              <a:gd name="connsiteY3" fmla="*/ 0 h 757130"/>
              <a:gd name="connsiteX4" fmla="*/ 2044667 w 2690351"/>
              <a:gd name="connsiteY4" fmla="*/ 0 h 757130"/>
              <a:gd name="connsiteX5" fmla="*/ 2690351 w 2690351"/>
              <a:gd name="connsiteY5" fmla="*/ 0 h 757130"/>
              <a:gd name="connsiteX6" fmla="*/ 2690351 w 2690351"/>
              <a:gd name="connsiteY6" fmla="*/ 393708 h 757130"/>
              <a:gd name="connsiteX7" fmla="*/ 2690351 w 2690351"/>
              <a:gd name="connsiteY7" fmla="*/ 757130 h 757130"/>
              <a:gd name="connsiteX8" fmla="*/ 2125377 w 2690351"/>
              <a:gd name="connsiteY8" fmla="*/ 757130 h 757130"/>
              <a:gd name="connsiteX9" fmla="*/ 1668018 w 2690351"/>
              <a:gd name="connsiteY9" fmla="*/ 757130 h 757130"/>
              <a:gd name="connsiteX10" fmla="*/ 1210658 w 2690351"/>
              <a:gd name="connsiteY10" fmla="*/ 757130 h 757130"/>
              <a:gd name="connsiteX11" fmla="*/ 699491 w 2690351"/>
              <a:gd name="connsiteY11" fmla="*/ 757130 h 757130"/>
              <a:gd name="connsiteX12" fmla="*/ 0 w 2690351"/>
              <a:gd name="connsiteY12" fmla="*/ 757130 h 757130"/>
              <a:gd name="connsiteX13" fmla="*/ 0 w 2690351"/>
              <a:gd name="connsiteY13" fmla="*/ 370994 h 757130"/>
              <a:gd name="connsiteX14" fmla="*/ 0 w 2690351"/>
              <a:gd name="connsiteY14" fmla="*/ 0 h 757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90351" h="757130" extrusionOk="0">
                <a:moveTo>
                  <a:pt x="0" y="0"/>
                </a:moveTo>
                <a:cubicBezTo>
                  <a:pt x="199589" y="-10875"/>
                  <a:pt x="307707" y="19535"/>
                  <a:pt x="484263" y="0"/>
                </a:cubicBezTo>
                <a:cubicBezTo>
                  <a:pt x="660819" y="-19535"/>
                  <a:pt x="853541" y="13511"/>
                  <a:pt x="1022333" y="0"/>
                </a:cubicBezTo>
                <a:cubicBezTo>
                  <a:pt x="1191125" y="-13511"/>
                  <a:pt x="1389706" y="23374"/>
                  <a:pt x="1587307" y="0"/>
                </a:cubicBezTo>
                <a:cubicBezTo>
                  <a:pt x="1784908" y="-23374"/>
                  <a:pt x="1928947" y="24200"/>
                  <a:pt x="2044667" y="0"/>
                </a:cubicBezTo>
                <a:cubicBezTo>
                  <a:pt x="2160387" y="-24200"/>
                  <a:pt x="2443835" y="13638"/>
                  <a:pt x="2690351" y="0"/>
                </a:cubicBezTo>
                <a:cubicBezTo>
                  <a:pt x="2737271" y="179798"/>
                  <a:pt x="2675277" y="225458"/>
                  <a:pt x="2690351" y="393708"/>
                </a:cubicBezTo>
                <a:cubicBezTo>
                  <a:pt x="2705425" y="561958"/>
                  <a:pt x="2667113" y="659889"/>
                  <a:pt x="2690351" y="757130"/>
                </a:cubicBezTo>
                <a:cubicBezTo>
                  <a:pt x="2539547" y="776485"/>
                  <a:pt x="2295916" y="705036"/>
                  <a:pt x="2125377" y="757130"/>
                </a:cubicBezTo>
                <a:cubicBezTo>
                  <a:pt x="1954838" y="809224"/>
                  <a:pt x="1812993" y="726578"/>
                  <a:pt x="1668018" y="757130"/>
                </a:cubicBezTo>
                <a:cubicBezTo>
                  <a:pt x="1523043" y="787682"/>
                  <a:pt x="1322168" y="721077"/>
                  <a:pt x="1210658" y="757130"/>
                </a:cubicBezTo>
                <a:cubicBezTo>
                  <a:pt x="1099148" y="793183"/>
                  <a:pt x="849389" y="728033"/>
                  <a:pt x="699491" y="757130"/>
                </a:cubicBezTo>
                <a:cubicBezTo>
                  <a:pt x="549593" y="786227"/>
                  <a:pt x="172386" y="728429"/>
                  <a:pt x="0" y="757130"/>
                </a:cubicBezTo>
                <a:cubicBezTo>
                  <a:pt x="-7821" y="589809"/>
                  <a:pt x="34031" y="478111"/>
                  <a:pt x="0" y="370994"/>
                </a:cubicBezTo>
                <a:cubicBezTo>
                  <a:pt x="-34031" y="263877"/>
                  <a:pt x="11828" y="108195"/>
                  <a:pt x="0" y="0"/>
                </a:cubicBezTo>
                <a:close/>
              </a:path>
            </a:pathLst>
          </a:custGeom>
          <a:noFill/>
          <a:ln w="28575">
            <a:noFill/>
            <a:prstDash val="dash"/>
          </a:ln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indent="0" algn="ctr">
              <a:spcBef>
                <a:spcPct val="50000"/>
              </a:spcBef>
              <a:buNone/>
              <a:defRPr/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(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vi-VN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8" grpId="0" animBg="1"/>
      <p:bldP spid="42" grpId="0"/>
      <p:bldP spid="47" grpId="0"/>
      <p:bldP spid="48" grpId="0"/>
      <p:bldP spid="49" grpId="0"/>
      <p:bldP spid="29" grpId="0" animBg="1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610927" y="2034397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9845327" y="1244585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46" name="TextBox 45"/>
          <p:cNvSpPr txBox="1">
            <a:spLocks noChangeArrowheads="1"/>
          </p:cNvSpPr>
          <p:nvPr/>
        </p:nvSpPr>
        <p:spPr bwMode="auto">
          <a:xfrm>
            <a:off x="9443077" y="1257964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997414" y="526493"/>
            <a:ext cx="2603067" cy="1843081"/>
            <a:chOff x="939862" y="1431406"/>
            <a:chExt cx="2603067" cy="1843081"/>
          </a:xfrm>
        </p:grpSpPr>
        <p:grpSp>
          <p:nvGrpSpPr>
            <p:cNvPr id="36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37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38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156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oup 12"/>
            <p:cNvGrpSpPr/>
            <p:nvPr/>
          </p:nvGrpSpPr>
          <p:grpSpPr>
            <a:xfrm>
              <a:off x="2364748" y="1660504"/>
              <a:ext cx="1030276" cy="1613983"/>
              <a:chOff x="2364748" y="1660504"/>
              <a:chExt cx="1030276" cy="161398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 flipV="1">
                <a:off x="2389184" y="2280406"/>
                <a:ext cx="10058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47" name="TextBox 46"/>
          <p:cNvSpPr txBox="1">
            <a:spLocks noChangeArrowheads="1"/>
          </p:cNvSpPr>
          <p:nvPr/>
        </p:nvSpPr>
        <p:spPr bwMode="auto">
          <a:xfrm>
            <a:off x="8788437" y="1250552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 flipH="1">
            <a:off x="8381620" y="1261012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49" name="TextBox 48"/>
          <p:cNvSpPr txBox="1">
            <a:spLocks noChangeArrowheads="1"/>
          </p:cNvSpPr>
          <p:nvPr/>
        </p:nvSpPr>
        <p:spPr bwMode="auto">
          <a:xfrm>
            <a:off x="8782677" y="1975203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2109973" y="184489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2372525" y="1967760"/>
            <a:ext cx="765529" cy="448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3656433" y="119132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2106239" y="1234978"/>
            <a:ext cx="53731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0" name="TextBox 49"/>
          <p:cNvSpPr txBox="1">
            <a:spLocks noChangeArrowheads="1"/>
          </p:cNvSpPr>
          <p:nvPr/>
        </p:nvSpPr>
        <p:spPr bwMode="auto">
          <a:xfrm flipH="1">
            <a:off x="1696380" y="1212638"/>
            <a:ext cx="53316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3323145" y="1212638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2513281" y="18412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504556" y="2520106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759012" y="459856"/>
            <a:ext cx="2912362" cy="1843081"/>
            <a:chOff x="939862" y="1431406"/>
            <a:chExt cx="2912362" cy="1843081"/>
          </a:xfrm>
        </p:grpSpPr>
        <p:grpSp>
          <p:nvGrpSpPr>
            <p:cNvPr id="58" name="Group 32"/>
            <p:cNvGrpSpPr/>
            <p:nvPr/>
          </p:nvGrpSpPr>
          <p:grpSpPr bwMode="auto">
            <a:xfrm>
              <a:off x="939862" y="1431406"/>
              <a:ext cx="2603067" cy="989967"/>
              <a:chOff x="53024" y="2514102"/>
              <a:chExt cx="1822859" cy="989967"/>
            </a:xfrm>
          </p:grpSpPr>
          <p:sp>
            <p:nvSpPr>
              <p:cNvPr id="65" name="TextBox 43"/>
              <p:cNvSpPr txBox="1">
                <a:spLocks noChangeArrowheads="1"/>
              </p:cNvSpPr>
              <p:nvPr/>
            </p:nvSpPr>
            <p:spPr bwMode="auto">
              <a:xfrm>
                <a:off x="1155287" y="2514102"/>
                <a:ext cx="381000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  <p:sp>
            <p:nvSpPr>
              <p:cNvPr id="66" name="TextBox 49"/>
              <p:cNvSpPr txBox="1">
                <a:spLocks noChangeArrowheads="1"/>
              </p:cNvSpPr>
              <p:nvPr/>
            </p:nvSpPr>
            <p:spPr bwMode="auto">
              <a:xfrm>
                <a:off x="53024" y="2580739"/>
                <a:ext cx="1070477" cy="923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312</a:t>
                </a:r>
              </a:p>
            </p:txBody>
          </p:sp>
          <p:cxnSp>
            <p:nvCxnSpPr>
              <p:cNvPr id="67" name="Straight Connector 66"/>
              <p:cNvCxnSpPr/>
              <p:nvPr/>
            </p:nvCxnSpPr>
            <p:spPr>
              <a:xfrm>
                <a:off x="1190083" y="3420035"/>
                <a:ext cx="685800" cy="0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/>
            <p:cNvGrpSpPr/>
            <p:nvPr/>
          </p:nvGrpSpPr>
          <p:grpSpPr>
            <a:xfrm>
              <a:off x="2364748" y="1660504"/>
              <a:ext cx="1487476" cy="1613983"/>
              <a:chOff x="2364748" y="1660504"/>
              <a:chExt cx="1487476" cy="1613983"/>
            </a:xfrm>
          </p:grpSpPr>
          <p:cxnSp>
            <p:nvCxnSpPr>
              <p:cNvPr id="61" name="Straight Connector 60"/>
              <p:cNvCxnSpPr/>
              <p:nvPr/>
            </p:nvCxnSpPr>
            <p:spPr>
              <a:xfrm>
                <a:off x="2364748" y="1660504"/>
                <a:ext cx="0" cy="1613983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389184" y="2280406"/>
                <a:ext cx="1463040" cy="9477"/>
              </a:xfrm>
              <a:prstGeom prst="line">
                <a:avLst/>
              </a:prstGeom>
              <a:ln w="57150"/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68" name="TextBox 67"/>
          <p:cNvSpPr txBox="1">
            <a:spLocks noChangeArrowheads="1"/>
          </p:cNvSpPr>
          <p:nvPr/>
        </p:nvSpPr>
        <p:spPr bwMode="auto">
          <a:xfrm>
            <a:off x="3988232" y="1181472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6096260" y="593130"/>
            <a:ext cx="56890" cy="49377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1758315" y="526493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8008541" y="582670"/>
            <a:ext cx="119845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78" name="TextBox 77"/>
          <p:cNvSpPr txBox="1">
            <a:spLocks noChangeArrowheads="1"/>
          </p:cNvSpPr>
          <p:nvPr/>
        </p:nvSpPr>
        <p:spPr bwMode="auto">
          <a:xfrm>
            <a:off x="2504556" y="2517557"/>
            <a:ext cx="381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79" name="TextBox 78"/>
          <p:cNvSpPr txBox="1">
            <a:spLocks noChangeArrowheads="1"/>
          </p:cNvSpPr>
          <p:nvPr/>
        </p:nvSpPr>
        <p:spPr bwMode="auto">
          <a:xfrm>
            <a:off x="8768372" y="1967760"/>
            <a:ext cx="48592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26023" y="4045575"/>
            <a:ext cx="43577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752946" y="3969123"/>
            <a:ext cx="4876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  <p:bldP spid="79" grpId="0"/>
      <p:bldP spid="2" grpId="0"/>
      <p:bldP spid="4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 flipH="1">
            <a:off x="2983700" y="-139121"/>
            <a:ext cx="1787184" cy="1500490"/>
          </a:xfrm>
          <a:prstGeom prst="rect">
            <a:avLst/>
          </a:prstGeom>
        </p:spPr>
      </p:pic>
      <p:pic>
        <p:nvPicPr>
          <p:cNvPr id="3" name="图片 2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>
            <a:fillRect/>
          </a:stretch>
        </p:blipFill>
        <p:spPr>
          <a:xfrm>
            <a:off x="6009425" y="63267"/>
            <a:ext cx="1787184" cy="1500490"/>
          </a:xfrm>
          <a:prstGeom prst="rect">
            <a:avLst/>
          </a:prstGeom>
        </p:spPr>
      </p:pic>
      <p:pic>
        <p:nvPicPr>
          <p:cNvPr id="4" name="图片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>
            <a:fillRect/>
          </a:stretch>
        </p:blipFill>
        <p:spPr>
          <a:xfrm>
            <a:off x="1008" y="4167712"/>
            <a:ext cx="8941824" cy="2690288"/>
          </a:xfrm>
          <a:prstGeom prst="rect">
            <a:avLst/>
          </a:prstGeom>
        </p:spPr>
      </p:pic>
      <p:pic>
        <p:nvPicPr>
          <p:cNvPr id="5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>
            <a:fillRect/>
          </a:stretch>
        </p:blipFill>
        <p:spPr>
          <a:xfrm>
            <a:off x="875072" y="886402"/>
            <a:ext cx="7686510" cy="4383687"/>
          </a:xfrm>
          <a:prstGeom prst="rect">
            <a:avLst/>
          </a:prstGeom>
        </p:spPr>
      </p:pic>
      <p:pic>
        <p:nvPicPr>
          <p:cNvPr id="6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0300" y="1075848"/>
            <a:ext cx="2883876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00263" y="1563757"/>
            <a:ext cx="5996346" cy="291273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8297" y="1525235"/>
            <a:ext cx="2303162" cy="2825826"/>
            <a:chOff x="656295" y="1924408"/>
            <a:chExt cx="2303162" cy="261360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381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82819" y="1924408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554  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625      </a:t>
              </a: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endPara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200">
                <a:buClr>
                  <a:srgbClr val="000000"/>
                </a:buClr>
              </a:pPr>
              <a:r>
                <a:rPr lang="en-US" sz="44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283967" y="2180671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598767" y="218999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37604" y="274850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49299" y="216730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b="1" u="sng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a)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93771" y="2746670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2952983" y="218475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1874162" y="3407664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039546" y="2099437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389962" y="209943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440070" y="2724864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8944325" y="216015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9323056" y="2155372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595959">
                    <a:lumMod val="50000"/>
                  </a:srgb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9334936" y="2647455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  <a:endParaRPr lang="en-US" sz="4400" b="1" kern="0" dirty="0">
              <a:solidFill>
                <a:srgbClr val="00000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9658658" y="2638223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10719699" y="2197519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662309" y="3186885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02919" y="2724237"/>
            <a:ext cx="4633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32096" y="2190440"/>
            <a:ext cx="5582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5746364" y="328435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>
              <a:buClr>
                <a:srgbClr val="000000"/>
              </a:buClr>
            </a:pPr>
            <a:r>
              <a:rPr lang="en-US" sz="4400" b="1" kern="0" dirty="0">
                <a:solidFill>
                  <a:srgbClr val="00000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79" grpId="0"/>
      <p:bldP spid="80" grpId="0"/>
      <p:bldP spid="82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7" grpId="0"/>
      <p:bldP spid="119" grpId="0"/>
      <p:bldP spid="120" grpId="0"/>
      <p:bldP spid="121" grpId="0"/>
      <p:bldP spid="122" grpId="0"/>
      <p:bldP spid="124" grpId="0"/>
      <p:bldP spid="4" grpId="0"/>
      <p:bldP spid="44" grpId="0"/>
      <p:bldP spid="4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16203"/>
          <a:stretch>
            <a:fillRect/>
          </a:stretch>
        </p:blipFill>
        <p:spPr>
          <a:xfrm>
            <a:off x="-12193" y="-19050"/>
            <a:ext cx="12192000" cy="68960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94977" y="1585324"/>
            <a:ext cx="2303162" cy="2678978"/>
            <a:chOff x="656295" y="1947585"/>
            <a:chExt cx="2303162" cy="2590429"/>
          </a:xfrm>
          <a:solidFill>
            <a:srgbClr val="D3E7B4"/>
          </a:solidFill>
        </p:grpSpPr>
        <p:sp>
          <p:nvSpPr>
            <p:cNvPr id="9" name="TextBox 8"/>
            <p:cNvSpPr txBox="1"/>
            <p:nvPr/>
          </p:nvSpPr>
          <p:spPr>
            <a:xfrm>
              <a:off x="656295" y="1947585"/>
              <a:ext cx="2303162" cy="25904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327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        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14400" y="1952024"/>
              <a:ext cx="664969" cy="71165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5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5033563" y="1530452"/>
            <a:ext cx="2297319" cy="2809632"/>
            <a:chOff x="579703" y="1924109"/>
            <a:chExt cx="2195045" cy="2809632"/>
          </a:xfrm>
          <a:solidFill>
            <a:srgbClr val="D3E7B4"/>
          </a:solidFill>
        </p:grpSpPr>
        <p:sp>
          <p:nvSpPr>
            <p:cNvPr id="14" name="TextBox 13"/>
            <p:cNvSpPr txBox="1"/>
            <p:nvPr/>
          </p:nvSpPr>
          <p:spPr>
            <a:xfrm>
              <a:off x="579703" y="1932974"/>
              <a:ext cx="2195045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428  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29947" y="1924109"/>
              <a:ext cx="664970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6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1676314" y="2106601"/>
              <a:ext cx="6801" cy="1104169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1683115" y="2565644"/>
              <a:ext cx="64008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9003463" y="1615942"/>
            <a:ext cx="2106847" cy="2800767"/>
            <a:chOff x="580560" y="1944665"/>
            <a:chExt cx="2106847" cy="2800767"/>
          </a:xfrm>
          <a:solidFill>
            <a:srgbClr val="D3E7B4"/>
          </a:solidFill>
        </p:grpSpPr>
        <p:sp>
          <p:nvSpPr>
            <p:cNvPr id="19" name="TextBox 18"/>
            <p:cNvSpPr txBox="1"/>
            <p:nvPr/>
          </p:nvSpPr>
          <p:spPr>
            <a:xfrm>
              <a:off x="580560" y="1944665"/>
              <a:ext cx="2106847" cy="280076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371      </a:t>
              </a: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endParaRPr>
            </a:p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11101" y="1951520"/>
              <a:ext cx="664969" cy="7694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defRPr/>
              </a:pP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  <a:sym typeface="Arial" panose="020B0604020202020204"/>
                </a:rPr>
                <a:t>7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9249" y="2105013"/>
              <a:ext cx="5770" cy="1085945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678403" y="2634541"/>
              <a:ext cx="914400" cy="0"/>
            </a:xfrm>
            <a:prstGeom prst="line">
              <a:avLst/>
            </a:prstGeom>
            <a:grpFill/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/>
          <p:cNvSpPr txBox="1"/>
          <p:nvPr/>
        </p:nvSpPr>
        <p:spPr>
          <a:xfrm>
            <a:off x="1587825" y="217104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903292" y="2169897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00537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446558" y="2172440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6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787842" y="2188038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391710" y="387783"/>
            <a:ext cx="3446361" cy="91940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sng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Tính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62576" y="1495851"/>
            <a:ext cx="12709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b)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41501" y="2184754"/>
            <a:ext cx="79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7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344511" y="2131368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702918" y="2132511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8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5734831" y="2724237"/>
            <a:ext cx="3906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560739" y="2197519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9323639" y="2209035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2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9681905" y="2197519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5959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1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10158021" y="221043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5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0497855" y="221993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3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9760646" y="2786646"/>
            <a:ext cx="3472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188387" y="2159352"/>
            <a:ext cx="959900" cy="11350"/>
          </a:xfrm>
          <a:prstGeom prst="line">
            <a:avLst/>
          </a:prstGeom>
          <a:ln w="28575">
            <a:solidFill>
              <a:srgbClr val="8B89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3" grpId="0"/>
      <p:bldP spid="35" grpId="0"/>
      <p:bldP spid="36" grpId="0"/>
      <p:bldP spid="84" grpId="0"/>
      <p:bldP spid="86" grpId="0"/>
      <p:bldP spid="87" grpId="0"/>
      <p:bldP spid="89" grpId="0"/>
      <p:bldP spid="92" grpId="0"/>
      <p:bldP spid="114" grpId="0"/>
      <p:bldP spid="115" grpId="0"/>
      <p:bldP spid="119" grpId="0"/>
      <p:bldP spid="120" grpId="0"/>
      <p:bldP spid="1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ounded Rectangle 39"/>
          <p:cNvSpPr/>
          <p:nvPr/>
        </p:nvSpPr>
        <p:spPr>
          <a:xfrm>
            <a:off x="449179" y="348149"/>
            <a:ext cx="11197389" cy="591953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2"/>
          <p:cNvSpPr>
            <a:spLocks noChangeArrowheads="1"/>
          </p:cNvSpPr>
          <p:nvPr/>
        </p:nvSpPr>
        <p:spPr bwMode="auto">
          <a:xfrm>
            <a:off x="735882" y="375507"/>
            <a:ext cx="10856169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vi-VN" altLang="en-US" sz="4000" b="1" i="0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alt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2: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354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4000" b="1" dirty="0">
                <a:latin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mỗi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</a:rPr>
              <a:t> 6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Hỏi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</a:rPr>
              <a:t> bao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nhiêu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như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vậy</a:t>
            </a:r>
            <a:r>
              <a:rPr lang="en-US" altLang="en-US" sz="4000" b="1" dirty="0">
                <a:latin typeface="Times New Roman" panose="02020603050405020304" pitchFamily="18" charset="0"/>
              </a:rPr>
              <a:t>? </a:t>
            </a:r>
            <a:endParaRPr lang="en-US" altLang="en-US" sz="4000" b="1" i="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Text Box 15"/>
          <p:cNvSpPr txBox="1">
            <a:spLocks noChangeArrowheads="1"/>
          </p:cNvSpPr>
          <p:nvPr/>
        </p:nvSpPr>
        <p:spPr bwMode="auto">
          <a:xfrm>
            <a:off x="1356843" y="2908891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altLang="en-US" sz="4000" b="1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368413" y="1017178"/>
            <a:ext cx="318728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962054" y="1652779"/>
            <a:ext cx="1593641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9268657" y="1632641"/>
            <a:ext cx="21860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962054" y="2242041"/>
            <a:ext cx="4013707" cy="1645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582450" y="3595616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: 1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endParaRPr lang="en-US" alt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45432" y="4186350"/>
            <a:ext cx="5262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…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5302240" y="2694135"/>
            <a:ext cx="0" cy="3240080"/>
          </a:xfrm>
          <a:prstGeom prst="line">
            <a:avLst/>
          </a:prstGeom>
          <a:ln w="571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7475681" y="2831565"/>
            <a:ext cx="27987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4000" b="1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Box 15"/>
          <p:cNvSpPr txBox="1">
            <a:spLocks noChangeArrowheads="1"/>
          </p:cNvSpPr>
          <p:nvPr/>
        </p:nvSpPr>
        <p:spPr bwMode="auto">
          <a:xfrm>
            <a:off x="5646421" y="3524630"/>
            <a:ext cx="668593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38" name="Text Box 15"/>
          <p:cNvSpPr txBox="1">
            <a:spLocks noChangeArrowheads="1"/>
          </p:cNvSpPr>
          <p:nvPr/>
        </p:nvSpPr>
        <p:spPr bwMode="auto">
          <a:xfrm>
            <a:off x="6549041" y="4743042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354 : 6 = 59 (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6602364" y="5331699"/>
            <a:ext cx="46520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59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hộp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4" name="图片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6" grpId="0"/>
      <p:bldP spid="27" grpId="0"/>
      <p:bldP spid="36" grpId="0"/>
      <p:bldP spid="37" grpId="0"/>
      <p:bldP spid="38" grpId="0"/>
      <p:bldP spid="3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33600" y="152400"/>
            <a:ext cx="8077200" cy="12954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2362200" y="2819400"/>
            <a:ext cx="2057400" cy="2436244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7543800" y="1752600"/>
            <a:ext cx="3124200" cy="24384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5029200" y="1447800"/>
            <a:ext cx="2590800" cy="220980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267200" y="3429000"/>
            <a:ext cx="152400" cy="1524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648200" y="3124200"/>
            <a:ext cx="304800" cy="2286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5244977" y="2057400"/>
            <a:ext cx="20319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PLAY</a:t>
            </a:r>
            <a:endParaRPr lang="en-US" sz="5400" b="1" spc="50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 panose="020F0502020204030204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80131" y="131547"/>
            <a:ext cx="11631737" cy="630555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825640" y="159404"/>
            <a:ext cx="63859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i="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400" b="1" i="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4400" b="1" i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4400" b="1" i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1" name="图片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0" t="-4254" r="-5390" b="48203"/>
          <a:stretch>
            <a:fillRect/>
          </a:stretch>
        </p:blipFill>
        <p:spPr>
          <a:xfrm rot="185909">
            <a:off x="9517070" y="-256636"/>
            <a:ext cx="3150925" cy="1717313"/>
          </a:xfrm>
          <a:prstGeom prst="rect">
            <a:avLst/>
          </a:prstGeom>
        </p:spPr>
      </p:pic>
      <p:pic>
        <p:nvPicPr>
          <p:cNvPr id="22" name="图片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8655" y="5227445"/>
            <a:ext cx="1676955" cy="14990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882882" y="3965658"/>
            <a:ext cx="273121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144 m : 3 = 48 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00526" y="2556607"/>
            <a:ext cx="301134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264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8 = 33 </a:t>
            </a:r>
            <a:r>
              <a:rPr lang="en-US" sz="2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3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799105" y="5462539"/>
            <a:ext cx="28574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312 ml : 6 = 52 ml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601433" y="1172323"/>
            <a:ext cx="30551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552 g : 4 = 138 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91" b="97431" l="3590" r="93085">
                        <a14:foregroundMark x1="6782" y1="6522" x2="12633" y2="9289"/>
                        <a14:foregroundMark x1="12633" y1="9289" x2="19548" y2="8893"/>
                        <a14:foregroundMark x1="19548" y1="8893" x2="14096" y2="13636"/>
                        <a14:foregroundMark x1="14096" y1="13636" x2="7979" y2="15020"/>
                        <a14:foregroundMark x1="7979" y1="15020" x2="12899" y2="9881"/>
                        <a14:foregroundMark x1="12899" y1="5731" x2="15160" y2="4743"/>
                        <a14:foregroundMark x1="32181" y1="39526" x2="40293" y2="38735"/>
                        <a14:foregroundMark x1="40160" y1="39723" x2="31649" y2="39328"/>
                        <a14:foregroundMark x1="31649" y1="39328" x2="38564" y2="40119"/>
                        <a14:foregroundMark x1="9441" y1="32806" x2="8245" y2="43281"/>
                        <a14:foregroundMark x1="8245" y1="43281" x2="9043" y2="36957"/>
                        <a14:foregroundMark x1="7846" y1="26680" x2="8910" y2="29644"/>
                        <a14:foregroundMark x1="22074" y1="26285" x2="23670" y2="30830"/>
                        <a14:foregroundMark x1="62702" y1="43936" x2="68085" y2="36957"/>
                        <a14:foregroundMark x1="68085" y1="36957" x2="72074" y2="23123"/>
                        <a14:foregroundMark x1="72074" y1="23123" x2="79388" y2="16206"/>
                        <a14:foregroundMark x1="79388" y1="16206" x2="79388" y2="4545"/>
                        <a14:foregroundMark x1="79388" y1="4545" x2="78590" y2="19565"/>
                        <a14:foregroundMark x1="78590" y1="19565" x2="85372" y2="20158"/>
                        <a14:foregroundMark x1="85372" y1="20158" x2="92686" y2="16403"/>
                        <a14:foregroundMark x1="92686" y1="16403" x2="91755" y2="3557"/>
                        <a14:foregroundMark x1="91755" y1="3557" x2="83378" y2="5731"/>
                        <a14:foregroundMark x1="83378" y1="5731" x2="86170" y2="17787"/>
                        <a14:foregroundMark x1="86170" y1="17787" x2="88431" y2="5534"/>
                        <a14:foregroundMark x1="88431" y1="5534" x2="87633" y2="6917"/>
                        <a14:foregroundMark x1="78191" y1="15613" x2="69947" y2="21937"/>
                        <a14:foregroundMark x1="61284" y1="45274" x2="59309" y2="50593"/>
                        <a14:foregroundMark x1="62585" y1="41768" x2="62187" y2="42841"/>
                        <a14:foregroundMark x1="69947" y1="21937" x2="63638" y2="38933"/>
                        <a14:foregroundMark x1="58777" y1="49802" x2="54920" y2="59091"/>
                        <a14:foregroundMark x1="54920" y1="59091" x2="49202" y2="86166"/>
                        <a14:foregroundMark x1="49202" y1="86166" x2="13032" y2="88340"/>
                        <a14:foregroundMark x1="13032" y1="88340" x2="6383" y2="80830"/>
                        <a14:foregroundMark x1="6383" y1="80830" x2="5585" y2="92292"/>
                        <a14:foregroundMark x1="5585" y1="92292" x2="13165" y2="97431"/>
                        <a14:foregroundMark x1="13165" y1="97431" x2="17154" y2="73320"/>
                        <a14:foregroundMark x1="17154" y1="73320" x2="12500" y2="71937"/>
                        <a14:foregroundMark x1="4521" y1="76285" x2="4255" y2="80632"/>
                        <a14:foregroundMark x1="3856" y1="84387" x2="5452" y2="84980"/>
                        <a14:foregroundMark x1="10638" y1="78656" x2="10638" y2="78656"/>
                        <a14:foregroundMark x1="74468" y1="53557" x2="89229" y2="48024"/>
                        <a14:foregroundMark x1="89229" y1="48024" x2="95479" y2="51976"/>
                        <a14:foregroundMark x1="95479" y1="51976" x2="94415" y2="65415"/>
                        <a14:foregroundMark x1="94415" y1="65415" x2="91223" y2="54545"/>
                        <a14:foregroundMark x1="91223" y1="54545" x2="76729" y2="52964"/>
                        <a14:foregroundMark x1="76729" y1="52964" x2="82447" y2="47628"/>
                        <a14:foregroundMark x1="82447" y1="47628" x2="89761" y2="48617"/>
                        <a14:foregroundMark x1="89761" y1="48617" x2="80053" y2="51976"/>
                        <a14:foregroundMark x1="80053" y1="51976" x2="86569" y2="48221"/>
                        <a14:foregroundMark x1="86569" y1="48221" x2="93218" y2="53360"/>
                        <a14:foregroundMark x1="93218" y1="53360" x2="90824" y2="58300"/>
                        <a14:foregroundMark x1="85106" y1="24111" x2="79255" y2="30632"/>
                        <a14:foregroundMark x1="79255" y1="30632" x2="80851" y2="43083"/>
                        <a14:foregroundMark x1="80851" y1="43083" x2="87101" y2="45257"/>
                        <a14:foregroundMark x1="87101" y1="45257" x2="92420" y2="39130"/>
                        <a14:foregroundMark x1="92420" y1="39130" x2="89894" y2="27668"/>
                        <a14:foregroundMark x1="89894" y1="27668" x2="83245" y2="24704"/>
                        <a14:foregroundMark x1="82314" y1="36364" x2="63114" y2="38326"/>
                        <a14:foregroundMark x1="55962" y1="34315" x2="54388" y2="33004"/>
                        <a14:foregroundMark x1="54388" y1="33004" x2="23271" y2="37549"/>
                        <a14:foregroundMark x1="13697" y1="10079" x2="39229" y2="16008"/>
                        <a14:foregroundMark x1="39229" y1="16008" x2="47739" y2="23320"/>
                        <a14:foregroundMark x1="47739" y1="23320" x2="53723" y2="32213"/>
                        <a14:foregroundMark x1="53723" y1="32213" x2="55355" y2="37157"/>
                        <a14:foregroundMark x1="62665" y1="46879" x2="75798" y2="56917"/>
                        <a14:foregroundMark x1="61689" y1="46133" x2="62606" y2="46834"/>
                        <a14:foregroundMark x1="60132" y1="44943" x2="61462" y2="45960"/>
                        <a14:foregroundMark x1="29521" y1="12055" x2="42952" y2="16601"/>
                        <a14:foregroundMark x1="42952" y1="16601" x2="42686" y2="16996"/>
                        <a14:foregroundMark x1="29388" y1="12846" x2="42287" y2="15217"/>
                        <a14:foregroundMark x1="42420" y1="18182" x2="26463" y2="15810"/>
                        <a14:foregroundMark x1="28856" y1="12253" x2="41090" y2="14229"/>
                        <a14:foregroundMark x1="4787" y1="66206" x2="7181" y2="53162"/>
                        <a14:foregroundMark x1="7181" y1="53162" x2="14362" y2="50593"/>
                        <a14:foregroundMark x1="14362" y1="50593" x2="20612" y2="52569"/>
                        <a14:foregroundMark x1="20612" y1="52569" x2="19016" y2="63043"/>
                        <a14:foregroundMark x1="19016" y1="63043" x2="21144" y2="62846"/>
                        <a14:foregroundMark x1="18750" y1="59486" x2="28856" y2="60079"/>
                        <a14:foregroundMark x1="28856" y1="60079" x2="80452" y2="89723"/>
                        <a14:foregroundMark x1="80452" y1="89723" x2="80452" y2="89723"/>
                        <a14:foregroundMark x1="42952" y1="65020" x2="29122" y2="59486"/>
                        <a14:foregroundMark x1="29122" y1="59486" x2="25133" y2="59289"/>
                        <a14:foregroundMark x1="9973" y1="50593" x2="12101" y2="51186"/>
                        <a14:foregroundMark x1="24734" y1="62648" x2="30984" y2="63439"/>
                        <a14:foregroundMark x1="30984" y1="63439" x2="48670" y2="76482"/>
                        <a14:foregroundMark x1="48670" y1="76482" x2="49335" y2="77470"/>
                        <a14:foregroundMark x1="80851" y1="89921" x2="83910" y2="88538"/>
                        <a14:foregroundMark x1="85638" y1="66601" x2="87367" y2="66798"/>
                        <a14:foregroundMark x1="76729" y1="67589" x2="78989" y2="67391"/>
                        <a14:foregroundMark x1="92021" y1="2372" x2="93218" y2="14625"/>
                        <a14:foregroundMark x1="93218" y1="14625" x2="92420" y2="1186"/>
                        <a14:foregroundMark x1="92420" y1="1186" x2="92021" y2="791"/>
                        <a14:foregroundMark x1="28191" y1="39723" x2="35239" y2="39130"/>
                        <a14:foregroundMark x1="35239" y1="39130" x2="28856" y2="39723"/>
                        <a14:foregroundMark x1="28856" y1="39723" x2="37367" y2="38340"/>
                        <a14:foregroundMark x1="37367" y1="38340" x2="37633" y2="38340"/>
                        <a14:foregroundMark x1="28191" y1="40711" x2="36170" y2="41897"/>
                        <a14:foregroundMark x1="36170" y1="41897" x2="43484" y2="41502"/>
                        <a14:foregroundMark x1="43484" y1="41502" x2="50266" y2="36364"/>
                        <a14:foregroundMark x1="25266" y1="41502" x2="30053" y2="41107"/>
                        <a14:foregroundMark x1="22739" y1="57708" x2="36968" y2="61462"/>
                        <a14:foregroundMark x1="36968" y1="61462" x2="48936" y2="69960"/>
                        <a14:foregroundMark x1="79521" y1="72530" x2="77926" y2="84585"/>
                        <a14:foregroundMark x1="77926" y1="84585" x2="79521" y2="95455"/>
                        <a14:foregroundMark x1="79521" y1="95455" x2="89894" y2="97233"/>
                        <a14:foregroundMark x1="89894" y1="97233" x2="91755" y2="82411"/>
                        <a14:foregroundMark x1="91755" y1="82411" x2="84441" y2="71146"/>
                        <a14:foregroundMark x1="84441" y1="71146" x2="79521" y2="71937"/>
                        <a14:foregroundMark x1="78191" y1="75296" x2="77926" y2="80435"/>
                        <a14:foregroundMark x1="92819" y1="86759" x2="92819" y2="91700"/>
                        <a14:foregroundMark x1="92819" y1="76285" x2="92553" y2="81621"/>
                        <a14:foregroundMark x1="37899" y1="91502" x2="22739" y2="92292"/>
                        <a14:foregroundMark x1="22739" y1="92292" x2="37633" y2="93083"/>
                        <a14:foregroundMark x1="37633" y1="93083" x2="39096" y2="90711"/>
                        <a14:foregroundMark x1="54787" y1="32016" x2="62367" y2="34980"/>
                        <a14:foregroundMark x1="62367" y1="34980" x2="63963" y2="36759"/>
                        <a14:foregroundMark x1="55319" y1="36759" x2="59574" y2="45059"/>
                        <a14:foregroundMark x1="59574" y1="45059" x2="59176" y2="45455"/>
                        <a14:foregroundMark x1="40957" y1="14032" x2="28590" y2="11462"/>
                        <a14:foregroundMark x1="21144" y1="92885" x2="26330" y2="93281"/>
                        <a14:backgroundMark x1="61254" y1="41421" x2="61835" y2="42095"/>
                        <a14:backgroundMark x1="61835" y1="42095" x2="61623" y2="421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375" y="723315"/>
            <a:ext cx="8435851" cy="5827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62987" y="2537282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73779" y="3917205"/>
            <a:ext cx="4782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14479" y="3896409"/>
            <a:ext cx="637589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382290" y="5542117"/>
            <a:ext cx="610138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107495" y="1156526"/>
            <a:ext cx="810856" cy="58477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138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3" grpId="0"/>
      <p:bldP spid="27" grpId="0"/>
      <p:bldP spid="29" grpId="0"/>
      <p:bldP spid="7" grpId="0" animBg="1"/>
      <p:bldP spid="20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0" y="1965324"/>
            <a:ext cx="2866917" cy="256063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  </a:t>
            </a:r>
            <a:r>
              <a:rPr 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6" name="Freeform 5"/>
          <p:cNvSpPr/>
          <p:nvPr/>
        </p:nvSpPr>
        <p:spPr>
          <a:xfrm>
            <a:off x="3218656" y="1160075"/>
            <a:ext cx="6770688" cy="812800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Oval 6"/>
          <p:cNvSpPr/>
          <p:nvPr/>
        </p:nvSpPr>
        <p:spPr>
          <a:xfrm>
            <a:off x="2507455" y="975541"/>
            <a:ext cx="1160013" cy="111202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>
                <a:solidFill>
                  <a:srgbClr val="FFFFFF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10" name="Freeform 7"/>
          <p:cNvSpPr/>
          <p:nvPr/>
        </p:nvSpPr>
        <p:spPr>
          <a:xfrm>
            <a:off x="3523457" y="2585336"/>
            <a:ext cx="8524382" cy="1574070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99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000" b="1" dirty="0">
              <a:solidFill>
                <a:srgbClr val="FF99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936121" y="2746632"/>
            <a:ext cx="1160013" cy="1112021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Freeform 9"/>
          <p:cNvSpPr/>
          <p:nvPr/>
        </p:nvSpPr>
        <p:spPr>
          <a:xfrm>
            <a:off x="3401262" y="4471113"/>
            <a:ext cx="8251160" cy="1147228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644975" tIns="71100" rIns="71100" bIns="71100" spcCol="1270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43965" eaLnBrk="1" hangingPunct="1">
              <a:lnSpc>
                <a:spcPct val="90000"/>
              </a:lnSpc>
              <a:spcAft>
                <a:spcPct val="35000"/>
              </a:spcAft>
              <a:defRPr/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bị: Chia số có ba chữ số cho số có một chữ 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3" name="Oval 12"/>
          <p:cNvSpPr/>
          <p:nvPr/>
        </p:nvSpPr>
        <p:spPr>
          <a:xfrm>
            <a:off x="2638649" y="4471113"/>
            <a:ext cx="1160013" cy="1147228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91414" tIns="45707" rIns="91414" bIns="45707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59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31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03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7530" indent="190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4000" b="1" dirty="0">
                <a:solidFill>
                  <a:srgbClr val="FFFFFF"/>
                </a:solidFill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84544" y="36512"/>
            <a:ext cx="220980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đồ chơi, búp bê&#10;&#10;Mô tả được tạo tự động">
            <a:extLst>
              <a:ext uri="{FF2B5EF4-FFF2-40B4-BE49-F238E27FC236}">
                <a16:creationId xmlns="" xmlns:a16="http://schemas.microsoft.com/office/drawing/2014/main" id="{43C9F8F8-74C4-43DC-A463-4032E4A936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00" y="785204"/>
            <a:ext cx="4776025" cy="46509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0289ACA-37B6-42DF-8B63-F3E6BF19C2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90" r="100000"/>
                    </a14:imgEffect>
                  </a14:imgLayer>
                </a14:imgProps>
              </a:ext>
            </a:extLst>
          </a:blip>
          <a:srcRect t="2642"/>
          <a:stretch/>
        </p:blipFill>
        <p:spPr>
          <a:xfrm>
            <a:off x="8237541" y="383585"/>
            <a:ext cx="3877599" cy="6013631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AC9CF97B-CB25-4DEC-8662-42AF0E5F336E}"/>
              </a:ext>
            </a:extLst>
          </p:cNvPr>
          <p:cNvSpPr txBox="1"/>
          <p:nvPr/>
        </p:nvSpPr>
        <p:spPr>
          <a:xfrm rot="20857443">
            <a:off x="4037311" y="1766869"/>
            <a:ext cx="6519527" cy="861775"/>
          </a:xfrm>
          <a:prstGeom prst="rect">
            <a:avLst/>
          </a:prstGeom>
          <a:noFill/>
        </p:spPr>
        <p:txBody>
          <a:bodyPr wrap="square" lIns="121917" tIns="60958" rIns="121917" bIns="60958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HP-087" panose="020B0803050302020204" pitchFamily="34" charset="0"/>
                <a:cs typeface="Angsana New" panose="02020603050405020304" pitchFamily="18" charset="-34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358458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95400" y="2684206"/>
            <a:ext cx="914400" cy="1140542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43400" y="1447800"/>
            <a:ext cx="1084006" cy="1236406"/>
          </a:xfrm>
          <a:prstGeom prst="rect">
            <a:avLst/>
          </a:prstGeom>
        </p:spPr>
      </p:pic>
      <p:pic>
        <p:nvPicPr>
          <p:cNvPr id="10" name="Picture 9" descr="1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8801" y="3717058"/>
            <a:ext cx="880991" cy="1140542"/>
          </a:xfrm>
          <a:prstGeom prst="rect">
            <a:avLst/>
          </a:prstGeom>
        </p:spPr>
      </p:pic>
      <p:pic>
        <p:nvPicPr>
          <p:cNvPr id="12" name="Picture 11" descr="5144e915ff17705e2be92c41dfee8556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126681">
            <a:off x="8082441" y="1072042"/>
            <a:ext cx="1173478" cy="1173478"/>
          </a:xfrm>
          <a:prstGeom prst="rect">
            <a:avLst/>
          </a:prstGeom>
        </p:spPr>
      </p:pic>
      <p:sp>
        <p:nvSpPr>
          <p:cNvPr id="4" name="Oval 3">
            <a:hlinkClick r:id="rId8" action="ppaction://hlinksldjump"/>
          </p:cNvPr>
          <p:cNvSpPr/>
          <p:nvPr/>
        </p:nvSpPr>
        <p:spPr>
          <a:xfrm>
            <a:off x="11153870" y="437535"/>
            <a:ext cx="757084" cy="658761"/>
          </a:xfrm>
          <a:prstGeom prst="ellipse">
            <a:avLst/>
          </a:prstGeom>
          <a:solidFill>
            <a:srgbClr val="173E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C -0.00716 0.06783 -0.0142 0.13588 0.00456 0.16551 C 0.02331 0.19514 0.07696 0.19653 0.11198 0.17778 C 0.14701 0.15903 0.18646 0.07222 0.21511 0.05232 C 0.24376 0.03241 0.26355 0.04537 0.28334 0.05857 " pathEditMode="relative" rAng="0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89" y="949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6 C 0.27578 0.08588 0.26836 0.11365 0.29752 0.14143 C 0.32669 0.16944 0.39232 0.19699 0.45833 0.22477 " pathEditMode="relative" rAng="0" ptsTypes="AAA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-4.81481E-6 C 0.58893 -0.01064 0.60313 -0.02129 0.61211 -0.03032 C 0.62096 -0.03935 0.62031 -0.0493 0.62852 -0.05439 C 0.63659 -0.05949 0.65313 -0.0743 0.66042 -0.06064 C 0.66784 -0.04699 0.66497 0.01343 0.67253 0.02825 C 0.68008 0.04306 0.6931 0.03565 0.70625 0.02825 " pathEditMode="relative" rAng="0" ptsTypes="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62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48 : 4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5105400"/>
            <a:ext cx="34370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05077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</a:t>
            </a: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90801" y="685800"/>
            <a:ext cx="1028553" cy="1045142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72 : 6 = 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4038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3124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3200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4114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242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058400" y="5680840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7200" y="4191001"/>
            <a:ext cx="1143000" cy="1075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95400" y="-304800"/>
            <a:ext cx="9372600" cy="4064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71800" y="1295400"/>
            <a:ext cx="632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: 5 = ? 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3276600"/>
            <a:ext cx="3513222" cy="57544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133600" y="41148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4114800"/>
            <a:ext cx="3513222" cy="57544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5105400"/>
            <a:ext cx="3513222" cy="57544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48000" y="6019800"/>
            <a:ext cx="3513222" cy="57544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2133600" y="50292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2133600" y="32004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2133600" y="5943600"/>
            <a:ext cx="685800" cy="6858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09800" y="41910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9800" y="60198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209800" y="51054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209800" y="3276600"/>
            <a:ext cx="45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200400" y="3352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24200" y="41910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242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24200" y="6019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67</a:t>
            </a: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3733801"/>
            <a:ext cx="1752600" cy="1768573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8915400" y="2895600"/>
            <a:ext cx="1752600" cy="9144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96400" y="5715002"/>
            <a:ext cx="1371600" cy="1142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flipH="1">
            <a:off x="354012" y="342900"/>
            <a:ext cx="11482388" cy="6173786"/>
          </a:xfrm>
          <a:prstGeom prst="rect">
            <a:avLst/>
          </a:prstGeom>
          <a:noFill/>
          <a:ln>
            <a:solidFill>
              <a:srgbClr val="559A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Subtitle 2"/>
          <p:cNvSpPr txBox="1"/>
          <p:nvPr/>
        </p:nvSpPr>
        <p:spPr>
          <a:xfrm>
            <a:off x="4235266" y="3237657"/>
            <a:ext cx="3723098" cy="322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endParaRPr lang="zh-CN" altLang="en-US" sz="1600" b="1" dirty="0">
              <a:solidFill>
                <a:schemeClr val="bg1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9" name="18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90700" y="1766719"/>
            <a:ext cx="9435986" cy="295465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CHIA SỐ CÓ BA CHỮ SỐ CHO SỐ CÓ MỘT CHỮ SỐ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4800" b="1" spc="600" dirty="0">
                <a:solidFill>
                  <a:srgbClr val="E32D3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(TIẾT 1)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1333386" y="805905"/>
            <a:ext cx="9893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TRƯỜNG TIỂU HỌC </a:t>
            </a:r>
            <a:r>
              <a:rPr lang="en-US" altLang="zh-CN" sz="3200" b="1" dirty="0">
                <a:solidFill>
                  <a:schemeClr val="accent2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TÂN DĨNH</a:t>
            </a:r>
          </a:p>
        </p:txBody>
      </p:sp>
      <p:sp>
        <p:nvSpPr>
          <p:cNvPr id="6" name="Rectangle 5"/>
          <p:cNvSpPr/>
          <p:nvPr/>
        </p:nvSpPr>
        <p:spPr>
          <a:xfrm>
            <a:off x="-4887" y="34805"/>
            <a:ext cx="12033805" cy="1657567"/>
          </a:xfrm>
          <a:prstGeom prst="rect">
            <a:avLst/>
          </a:prstGeom>
          <a:solidFill>
            <a:srgbClr val="EF4753"/>
          </a:solidFill>
          <a:ln w="25400" cap="flat" cmpd="sng" algn="ctr">
            <a:noFill/>
            <a:prstDash val="solid"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148654" y="198453"/>
            <a:ext cx="2658917" cy="1496708"/>
            <a:chOff x="1143000" y="742950"/>
            <a:chExt cx="3962400" cy="2521527"/>
          </a:xfrm>
          <a:solidFill>
            <a:srgbClr val="FFCCFF"/>
          </a:solidFill>
        </p:grpSpPr>
        <p:sp>
          <p:nvSpPr>
            <p:cNvPr id="11" name="Cloud 10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grpFill/>
            <a:ln w="254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13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Cloud 11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grpFill/>
            <a:ln w="38100" cap="flat" cmpd="sng" algn="ctr">
              <a:solidFill>
                <a:srgbClr val="FFFFFF"/>
              </a:solidFill>
              <a:prstDash val="solid"/>
            </a:ln>
            <a:effectLst>
              <a:innerShdw blurRad="114300">
                <a:prstClr val="black"/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33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3" name="Title 6"/>
          <p:cNvSpPr txBox="1"/>
          <p:nvPr/>
        </p:nvSpPr>
        <p:spPr>
          <a:xfrm>
            <a:off x="4967605" y="638175"/>
            <a:ext cx="2990850" cy="681355"/>
          </a:xfrm>
          <a:prstGeom prst="rect">
            <a:avLst/>
          </a:prstGeom>
        </p:spPr>
        <p:txBody>
          <a:bodyPr spcFirstLastPara="1" vert="horz" lIns="91436" tIns="45718" rIns="91436" bIns="45718" numCol="1" rtlCol="0" anchor="ctr">
            <a:prstTxWarp prst="textArchUp">
              <a:avLst/>
            </a:prstTxWarp>
            <a:no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r>
              <a:rPr lang="en-US" sz="4265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37</a:t>
            </a:r>
            <a:endParaRPr lang="en-US" sz="4265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>
            <a:fillRect/>
          </a:stretch>
        </p:blipFill>
        <p:spPr bwMode="auto">
          <a:xfrm>
            <a:off x="-4886" y="71637"/>
            <a:ext cx="1347870" cy="1247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548" y="4517534"/>
            <a:ext cx="5829355" cy="2051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1200" y="1145512"/>
            <a:ext cx="7788088" cy="389404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25" b="97193" l="6742" r="94242">
                        <a14:foregroundMark x1="24298" y1="48421" x2="19358" y2="51699"/>
                        <a14:foregroundMark x1="13879" y1="53076" x2="6882" y2="46667"/>
                        <a14:foregroundMark x1="6882" y1="46667" x2="15730" y2="37895"/>
                        <a14:foregroundMark x1="15730" y1="37895" x2="9551" y2="57193"/>
                        <a14:foregroundMark x1="6804" y1="78812" x2="6742" y2="79298"/>
                        <a14:foregroundMark x1="9551" y1="57193" x2="8531" y2="65222"/>
                        <a14:foregroundMark x1="6742" y1="79298" x2="6899" y2="79167"/>
                        <a14:foregroundMark x1="13202" y1="71228" x2="13062" y2="81404"/>
                        <a14:foregroundMark x1="27669" y1="81404" x2="28230" y2="82807"/>
                        <a14:foregroundMark x1="49860" y1="85614" x2="47051" y2="89123"/>
                        <a14:foregroundMark x1="61376" y1="83509" x2="60393" y2="90175"/>
                        <a14:foregroundMark x1="67332" y1="49930" x2="67837" y2="54737"/>
                        <a14:foregroundMark x1="66530" y1="42291" x2="67199" y2="48658"/>
                        <a14:foregroundMark x1="65590" y1="33333" x2="66271" y2="39820"/>
                        <a14:foregroundMark x1="67737" y1="55652" x2="67416" y2="58596"/>
                        <a14:foregroundMark x1="67837" y1="54737" x2="67754" y2="55497"/>
                        <a14:foregroundMark x1="72893" y1="43509" x2="76966" y2="63860"/>
                        <a14:foregroundMark x1="91573" y1="48070" x2="94242" y2="74386"/>
                        <a14:foregroundMark x1="94242" y1="74386" x2="90449" y2="80000"/>
                        <a14:foregroundMark x1="93539" y1="71930" x2="92837" y2="74386"/>
                        <a14:foregroundMark x1="68961" y1="91228" x2="68258" y2="97193"/>
                        <a14:foregroundMark x1="52107" y1="22105" x2="55899" y2="58596"/>
                        <a14:foregroundMark x1="55899" y1="58596" x2="55197" y2="70175"/>
                        <a14:foregroundMark x1="51966" y1="82807" x2="51545" y2="88772"/>
                        <a14:foregroundMark x1="12500" y1="82105" x2="14326" y2="84211"/>
                        <a14:foregroundMark x1="17697" y1="41053" x2="15309" y2="47018"/>
                        <a14:foregroundMark x1="48174" y1="36491" x2="48174" y2="39298"/>
                        <a14:foregroundMark x1="48034" y1="40702" x2="41376" y2="45864"/>
                        <a14:foregroundMark x1="30618" y1="40000" x2="33006" y2="40000"/>
                        <a14:foregroundMark x1="41547" y1="48549" x2="41573" y2="49123"/>
                        <a14:foregroundMark x1="41152" y1="39649" x2="41517" y2="47858"/>
                        <a14:foregroundMark x1="43961" y1="39298" x2="41573" y2="46316"/>
                        <a14:foregroundMark x1="39466" y1="40702" x2="39313" y2="43375"/>
                        <a14:foregroundMark x1="14466" y1="52281" x2="17837" y2="47719"/>
                        <a14:foregroundMark x1="14326" y1="55789" x2="20927" y2="50175"/>
                        <a14:foregroundMark x1="18820" y1="51228" x2="20225" y2="51579"/>
                        <a14:foregroundMark x1="10393" y1="71579" x2="8989" y2="76140"/>
                        <a14:foregroundMark x1="6742" y1="76140" x2="8427" y2="81754"/>
                        <a14:foregroundMark x1="48736" y1="42105" x2="48831" y2="43138"/>
                        <a14:foregroundMark x1="46910" y1="43509" x2="47071" y2="43731"/>
                        <a14:foregroundMark x1="48455" y1="49123" x2="50000" y2="50175"/>
                        <a14:backgroundMark x1="63904" y1="49123" x2="62360" y2="72281"/>
                        <a14:backgroundMark x1="62360" y1="72281" x2="67135" y2="51228"/>
                        <a14:backgroundMark x1="67135" y1="51228" x2="65449" y2="40702"/>
                        <a14:backgroundMark x1="66011" y1="40000" x2="66292" y2="42456"/>
                        <a14:backgroundMark x1="60955" y1="57193" x2="60674" y2="64561"/>
                        <a14:backgroundMark x1="33989" y1="42105" x2="33989" y2="47719"/>
                        <a14:backgroundMark x1="38202" y1="43860" x2="38624" y2="49825"/>
                        <a14:backgroundMark x1="7079" y1="73011" x2="6882" y2="74035"/>
                        <a14:backgroundMark x1="8567" y1="65263" x2="8081" y2="67792"/>
                        <a14:backgroundMark x1="7444" y1="74035" x2="5618" y2="74386"/>
                        <a14:backgroundMark x1="49320" y1="52391" x2="52247" y2="56842"/>
                        <a14:backgroundMark x1="45787" y1="47018" x2="48046" y2="504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8514" y="1397616"/>
            <a:ext cx="8681883" cy="5250427"/>
          </a:xfrm>
          <a:prstGeom prst="rect">
            <a:avLst/>
          </a:prstGeom>
        </p:spPr>
      </p:pic>
      <p:sp>
        <p:nvSpPr>
          <p:cNvPr id="4" name="Speech Bubble: Oval 3"/>
          <p:cNvSpPr/>
          <p:nvPr/>
        </p:nvSpPr>
        <p:spPr>
          <a:xfrm>
            <a:off x="137652" y="1351475"/>
            <a:ext cx="3764630" cy="1682347"/>
          </a:xfrm>
          <a:prstGeom prst="wedgeEllipseCallout">
            <a:avLst>
              <a:gd name="adj1" fmla="val 9628"/>
              <a:gd name="adj2" fmla="val 6348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</a:t>
            </a:r>
          </a:p>
        </p:txBody>
      </p:sp>
      <p:sp>
        <p:nvSpPr>
          <p:cNvPr id="9" name="Speech Bubble: Rectangle with Corners Rounded 8"/>
          <p:cNvSpPr/>
          <p:nvPr/>
        </p:nvSpPr>
        <p:spPr>
          <a:xfrm>
            <a:off x="3541737" y="0"/>
            <a:ext cx="4621161" cy="1602658"/>
          </a:xfrm>
          <a:prstGeom prst="wedgeRoundRectCallout">
            <a:avLst>
              <a:gd name="adj1" fmla="val -2372"/>
              <a:gd name="adj2" fmla="val 99136"/>
              <a:gd name="adj3" fmla="val 16667"/>
            </a:avLst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312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Speech Bubble: Rectangle with Corners Rounded 10"/>
          <p:cNvSpPr/>
          <p:nvPr/>
        </p:nvSpPr>
        <p:spPr>
          <a:xfrm>
            <a:off x="8229600" y="965687"/>
            <a:ext cx="3824748" cy="2313090"/>
          </a:xfrm>
          <a:prstGeom prst="wedgeRoundRectCallout">
            <a:avLst>
              <a:gd name="adj1" fmla="val -54361"/>
              <a:gd name="adj2" fmla="val 72673"/>
              <a:gd name="adj3" fmla="val 1666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chỗ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,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5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 </a:t>
            </a:r>
            <a:r>
              <a:rPr lang="en-US" sz="2800" dirty="0" err="1"/>
              <a:t>thì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hộp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còn</a:t>
            </a:r>
            <a:r>
              <a:rPr lang="en-US" sz="2800" dirty="0"/>
              <a:t> </a:t>
            </a:r>
            <a:r>
              <a:rPr lang="en-US" sz="2800" dirty="0" err="1"/>
              <a:t>dư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chơi</a:t>
            </a:r>
            <a:r>
              <a:rPr lang="en-US" sz="2800" dirty="0"/>
              <a:t>?</a:t>
            </a:r>
          </a:p>
        </p:txBody>
      </p:sp>
    </p:spTree>
  </p:cSld>
  <p:clrMapOvr>
    <a:masterClrMapping/>
  </p:clrMapOvr>
  <p:transition spd="slow" advTm="820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NKNOELEADERBOARD" val="134089249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020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687</Words>
  <Application>Microsoft Office PowerPoint</Application>
  <PresentationFormat>Custom</PresentationFormat>
  <Paragraphs>216</Paragraphs>
  <Slides>22</Slides>
  <Notes>12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Office Theme</vt:lpstr>
      <vt:lpstr>1_Office Theme</vt:lpstr>
      <vt:lpstr>020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lzjljlc</dc:creator>
  <cp:lastModifiedBy>ADMIN</cp:lastModifiedBy>
  <cp:revision>393</cp:revision>
  <dcterms:created xsi:type="dcterms:W3CDTF">2018-02-23T07:21:00Z</dcterms:created>
  <dcterms:modified xsi:type="dcterms:W3CDTF">2023-04-11T08:49:38Z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CE362F7923114B63B68AFE71D7C2E639</vt:lpwstr>
  </property>
  <property fmtid="{D5CDD505-2E9C-101B-9397-08002B2CF9AE}" pid="3" name="KSOProductBuildVer">
    <vt:lpwstr>1033-11.2.0.11156</vt:lpwstr>
  </property>
</Properties>
</file>