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5" r:id="rId2"/>
    <p:sldMasterId id="2147483699" r:id="rId3"/>
    <p:sldMasterId id="2147483701" r:id="rId4"/>
    <p:sldMasterId id="2147483725" r:id="rId5"/>
  </p:sldMasterIdLst>
  <p:notesMasterIdLst>
    <p:notesMasterId r:id="rId29"/>
  </p:notesMasterIdLst>
  <p:sldIdLst>
    <p:sldId id="563" r:id="rId6"/>
    <p:sldId id="474" r:id="rId7"/>
    <p:sldId id="541" r:id="rId8"/>
    <p:sldId id="544" r:id="rId9"/>
    <p:sldId id="320" r:id="rId10"/>
    <p:sldId id="265" r:id="rId11"/>
    <p:sldId id="266" r:id="rId12"/>
    <p:sldId id="545" r:id="rId13"/>
    <p:sldId id="268" r:id="rId14"/>
    <p:sldId id="546" r:id="rId15"/>
    <p:sldId id="547" r:id="rId16"/>
    <p:sldId id="548" r:id="rId17"/>
    <p:sldId id="288" r:id="rId18"/>
    <p:sldId id="549" r:id="rId19"/>
    <p:sldId id="550" r:id="rId20"/>
    <p:sldId id="271" r:id="rId21"/>
    <p:sldId id="551" r:id="rId22"/>
    <p:sldId id="552" r:id="rId23"/>
    <p:sldId id="292" r:id="rId24"/>
    <p:sldId id="553" r:id="rId25"/>
    <p:sldId id="554" r:id="rId26"/>
    <p:sldId id="555" r:id="rId27"/>
    <p:sldId id="562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tags" Target="tags/tag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34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826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Khánh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Nguyễn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131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3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3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824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6.PNG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7.PNG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2164366" y="1225524"/>
            <a:ext cx="761977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60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</a:t>
            </a:r>
            <a:r>
              <a:rPr lang="en-US" sz="88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endParaRPr kumimoji="0" lang="en-US" sz="88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529B45-E48A-1400-30A7-3DD8A14F02F4}"/>
              </a:ext>
            </a:extLst>
          </p:cNvPr>
          <p:cNvSpPr txBox="1"/>
          <p:nvPr/>
        </p:nvSpPr>
        <p:spPr>
          <a:xfrm>
            <a:off x="2154059" y="3755502"/>
            <a:ext cx="7619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8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2C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4800" b="1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4800" b="1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800" b="1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4800" b="1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lang="en-US" sz="4800" b="1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Hà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59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569FF154-AA58-43A8-87AC-4CE4E1D6F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40" y="-189972"/>
            <a:ext cx="9134273" cy="2180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A19246-7396-4FA2-A8BE-F6B86BF97A77}"/>
              </a:ext>
            </a:extLst>
          </p:cNvPr>
          <p:cNvSpPr txBox="1"/>
          <p:nvPr/>
        </p:nvSpPr>
        <p:spPr>
          <a:xfrm>
            <a:off x="3431197" y="749169"/>
            <a:ext cx="4986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LUYỆN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KHÓ</a:t>
            </a:r>
            <a:endParaRPr lang="vi-VN" sz="3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60B489-86B3-4511-A5FE-6E6EA39DF67D}"/>
              </a:ext>
            </a:extLst>
          </p:cNvPr>
          <p:cNvSpPr txBox="1"/>
          <p:nvPr/>
        </p:nvSpPr>
        <p:spPr>
          <a:xfrm>
            <a:off x="2942833" y="2152650"/>
            <a:ext cx="204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l</a:t>
            </a:r>
            <a:r>
              <a:rPr lang="en-US" sz="4000" b="1" dirty="0" err="1">
                <a:latin typeface="+mj-lt"/>
              </a:rPr>
              <a:t>ời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</a:t>
            </a:r>
            <a:r>
              <a:rPr lang="en-US" sz="4000" b="1" dirty="0" err="1">
                <a:latin typeface="+mj-lt"/>
              </a:rPr>
              <a:t>ói</a:t>
            </a:r>
            <a:endParaRPr lang="vi-VN" sz="4000" b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8CB796-FB5E-4798-B936-57E7113F80E2}"/>
              </a:ext>
            </a:extLst>
          </p:cNvPr>
          <p:cNvSpPr txBox="1"/>
          <p:nvPr/>
        </p:nvSpPr>
        <p:spPr>
          <a:xfrm>
            <a:off x="2867419" y="3144035"/>
            <a:ext cx="2637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</a:t>
            </a:r>
            <a:r>
              <a:rPr lang="en-US" sz="4000" b="1" dirty="0" err="1">
                <a:latin typeface="+mj-lt"/>
              </a:rPr>
              <a:t>ổi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gi</a:t>
            </a:r>
            <a:r>
              <a:rPr lang="en-US" sz="4000" b="1" dirty="0" err="1">
                <a:latin typeface="+mj-lt"/>
              </a:rPr>
              <a:t>ận</a:t>
            </a:r>
            <a:endParaRPr lang="vi-VN" sz="4000" b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138E90-B62C-4DF6-B0EA-EA5BA6D1D072}"/>
              </a:ext>
            </a:extLst>
          </p:cNvPr>
          <p:cNvSpPr txBox="1"/>
          <p:nvPr/>
        </p:nvSpPr>
        <p:spPr>
          <a:xfrm>
            <a:off x="7120038" y="2143223"/>
            <a:ext cx="204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tr</a:t>
            </a:r>
            <a:r>
              <a:rPr lang="en-US" sz="4000" b="1" dirty="0" err="1">
                <a:latin typeface="+mj-lt"/>
              </a:rPr>
              <a:t>e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</a:t>
            </a:r>
            <a:r>
              <a:rPr lang="en-US" sz="4000" b="1" dirty="0" err="1">
                <a:latin typeface="+mj-lt"/>
              </a:rPr>
              <a:t>ứa</a:t>
            </a:r>
            <a:endParaRPr lang="vi-VN" sz="4000" b="1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4323EA-31FB-40F3-923B-1C705EFE4146}"/>
              </a:ext>
            </a:extLst>
          </p:cNvPr>
          <p:cNvSpPr txBox="1"/>
          <p:nvPr/>
        </p:nvSpPr>
        <p:spPr>
          <a:xfrm>
            <a:off x="7031547" y="3157676"/>
            <a:ext cx="277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nảy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mầm</a:t>
            </a:r>
            <a:endParaRPr lang="vi-VN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01125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569FF154-AA58-43A8-87AC-4CE4E1D6F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40" y="-189972"/>
            <a:ext cx="9134273" cy="2180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A19246-7396-4FA2-A8BE-F6B86BF97A77}"/>
              </a:ext>
            </a:extLst>
          </p:cNvPr>
          <p:cNvSpPr txBox="1"/>
          <p:nvPr/>
        </p:nvSpPr>
        <p:spPr>
          <a:xfrm>
            <a:off x="3569110" y="751843"/>
            <a:ext cx="4729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LUYỆN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CÂU</a:t>
            </a:r>
            <a:endParaRPr lang="vi-VN" sz="4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60B489-86B3-4511-A5FE-6E6EA39DF67D}"/>
              </a:ext>
            </a:extLst>
          </p:cNvPr>
          <p:cNvSpPr txBox="1"/>
          <p:nvPr/>
        </p:nvSpPr>
        <p:spPr>
          <a:xfrm>
            <a:off x="528320" y="2152650"/>
            <a:ext cx="112776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     - </a:t>
            </a:r>
            <a:r>
              <a:rPr lang="en-US" sz="4000" dirty="0" err="1"/>
              <a:t>Ngày</a:t>
            </a:r>
            <a:r>
              <a:rPr lang="en-US" sz="4000" dirty="0"/>
              <a:t> </a:t>
            </a:r>
            <a:r>
              <a:rPr lang="en-US" sz="4000" dirty="0" err="1"/>
              <a:t>xưa</a:t>
            </a:r>
            <a:r>
              <a:rPr lang="en-US" sz="4000" dirty="0"/>
              <a:t>,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tên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Mai An </a:t>
            </a:r>
            <a:r>
              <a:rPr lang="en-US" sz="4000" dirty="0" err="1"/>
              <a:t>Tiêm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vua</a:t>
            </a:r>
            <a:r>
              <a:rPr lang="en-US" sz="4000" dirty="0"/>
              <a:t> </a:t>
            </a:r>
            <a:r>
              <a:rPr lang="en-US" sz="4000" dirty="0" err="1"/>
              <a:t>Hùng</a:t>
            </a:r>
            <a:r>
              <a:rPr lang="en-US" sz="4000" dirty="0"/>
              <a:t> </a:t>
            </a:r>
            <a:r>
              <a:rPr lang="en-US" sz="4000" dirty="0" err="1"/>
              <a:t>yêu</a:t>
            </a:r>
            <a:r>
              <a:rPr lang="en-US" sz="4000" dirty="0"/>
              <a:t> </a:t>
            </a:r>
            <a:r>
              <a:rPr lang="en-US" sz="4000" dirty="0" err="1"/>
              <a:t>mến</a:t>
            </a:r>
            <a:r>
              <a:rPr lang="en-US" sz="4000" dirty="0"/>
              <a:t> </a:t>
            </a:r>
            <a:r>
              <a:rPr lang="en-US" sz="4000" dirty="0" err="1"/>
              <a:t>nhận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con </a:t>
            </a:r>
            <a:r>
              <a:rPr lang="en-US" sz="4000" dirty="0" err="1"/>
              <a:t>nuôi</a:t>
            </a:r>
            <a:r>
              <a:rPr lang="en-US" sz="4000" dirty="0"/>
              <a:t>.</a:t>
            </a:r>
            <a:endParaRPr lang="vi-VN" sz="4000" b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8CB796-FB5E-4798-B936-57E7113F80E2}"/>
              </a:ext>
            </a:extLst>
          </p:cNvPr>
          <p:cNvSpPr txBox="1"/>
          <p:nvPr/>
        </p:nvSpPr>
        <p:spPr>
          <a:xfrm>
            <a:off x="528320" y="3977155"/>
            <a:ext cx="11602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     -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lần</a:t>
            </a:r>
            <a:r>
              <a:rPr lang="en-US" sz="4000" dirty="0"/>
              <a:t>, </a:t>
            </a:r>
            <a:r>
              <a:rPr lang="en-US" sz="4000" dirty="0" err="1"/>
              <a:t>vì</a:t>
            </a:r>
            <a:r>
              <a:rPr lang="en-US" sz="4000" dirty="0"/>
              <a:t> </a:t>
            </a:r>
            <a:r>
              <a:rPr lang="en-US" sz="4000" dirty="0" err="1"/>
              <a:t>hiểu</a:t>
            </a:r>
            <a:r>
              <a:rPr lang="en-US" sz="4000" dirty="0"/>
              <a:t> </a:t>
            </a:r>
            <a:r>
              <a:rPr lang="en-US" sz="4000" dirty="0" err="1"/>
              <a:t>lầm</a:t>
            </a:r>
            <a:r>
              <a:rPr lang="en-US" sz="4000" dirty="0"/>
              <a:t> </a:t>
            </a:r>
            <a:r>
              <a:rPr lang="en-US" sz="4000" dirty="0" err="1"/>
              <a:t>lời</a:t>
            </a:r>
            <a:r>
              <a:rPr lang="en-US" sz="4000" dirty="0"/>
              <a:t> </a:t>
            </a:r>
            <a:r>
              <a:rPr lang="en-US" sz="4000" dirty="0" err="1"/>
              <a:t>nói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An </a:t>
            </a:r>
            <a:r>
              <a:rPr lang="en-US" sz="4000" dirty="0" err="1"/>
              <a:t>Tiêm</a:t>
            </a:r>
            <a:r>
              <a:rPr lang="en-US" sz="4000" dirty="0"/>
              <a:t> </a:t>
            </a:r>
            <a:r>
              <a:rPr lang="en-US" sz="4000" dirty="0" err="1"/>
              <a:t>nên</a:t>
            </a:r>
            <a:r>
              <a:rPr lang="en-US" sz="4000" dirty="0"/>
              <a:t> </a:t>
            </a:r>
            <a:r>
              <a:rPr lang="en-US" sz="4000" dirty="0" err="1"/>
              <a:t>nhà</a:t>
            </a:r>
            <a:r>
              <a:rPr lang="en-US" sz="4000" dirty="0"/>
              <a:t> </a:t>
            </a:r>
            <a:r>
              <a:rPr lang="en-US" sz="4000" dirty="0" err="1"/>
              <a:t>vua</a:t>
            </a:r>
            <a:r>
              <a:rPr lang="en-US" sz="4000" dirty="0"/>
              <a:t> </a:t>
            </a:r>
            <a:r>
              <a:rPr lang="en-US" sz="4000" dirty="0" err="1"/>
              <a:t>nổi</a:t>
            </a:r>
            <a:r>
              <a:rPr lang="en-US" sz="4000" dirty="0"/>
              <a:t> </a:t>
            </a:r>
            <a:r>
              <a:rPr lang="en-US" sz="4000" dirty="0" err="1"/>
              <a:t>giận</a:t>
            </a:r>
            <a:r>
              <a:rPr lang="en-US" sz="4000" dirty="0"/>
              <a:t>, </a:t>
            </a:r>
            <a:r>
              <a:rPr lang="en-US" sz="4000" dirty="0" err="1"/>
              <a:t>đày</a:t>
            </a:r>
            <a:r>
              <a:rPr lang="en-US" sz="4000" dirty="0"/>
              <a:t> An </a:t>
            </a:r>
            <a:r>
              <a:rPr lang="en-US" sz="4000" dirty="0" err="1"/>
              <a:t>Tiêm</a:t>
            </a:r>
            <a:r>
              <a:rPr lang="en-US" sz="4000" dirty="0"/>
              <a:t> ra </a:t>
            </a:r>
            <a:r>
              <a:rPr lang="en-US" sz="4000" dirty="0" err="1"/>
              <a:t>đảo</a:t>
            </a:r>
            <a:r>
              <a:rPr lang="en-US" sz="4000" dirty="0"/>
              <a:t> </a:t>
            </a:r>
            <a:r>
              <a:rPr lang="en-US" sz="4000" dirty="0" err="1"/>
              <a:t>hoang</a:t>
            </a:r>
            <a:r>
              <a:rPr lang="en-US" sz="4000" dirty="0"/>
              <a:t>.</a:t>
            </a:r>
            <a:endParaRPr lang="vi-VN" sz="4000" b="1" dirty="0">
              <a:latin typeface="+mj-lt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B077F0-C789-4DBA-A84E-7FEFEE946E5E}"/>
              </a:ext>
            </a:extLst>
          </p:cNvPr>
          <p:cNvCxnSpPr>
            <a:cxnSpLocks/>
          </p:cNvCxnSpPr>
          <p:nvPr/>
        </p:nvCxnSpPr>
        <p:spPr>
          <a:xfrm flipH="1">
            <a:off x="4135568" y="2280862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8D1189-7032-48F1-9213-1D059C60918D}"/>
              </a:ext>
            </a:extLst>
          </p:cNvPr>
          <p:cNvCxnSpPr>
            <a:cxnSpLocks/>
          </p:cNvCxnSpPr>
          <p:nvPr/>
        </p:nvCxnSpPr>
        <p:spPr>
          <a:xfrm flipH="1">
            <a:off x="11663680" y="2281583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E56244-ACDB-4186-A7B9-B11F40CC0B0B}"/>
              </a:ext>
            </a:extLst>
          </p:cNvPr>
          <p:cNvCxnSpPr>
            <a:cxnSpLocks/>
          </p:cNvCxnSpPr>
          <p:nvPr/>
        </p:nvCxnSpPr>
        <p:spPr>
          <a:xfrm flipH="1">
            <a:off x="10782553" y="2907273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431A56E-CCA7-4B12-AB19-057B73F1B536}"/>
              </a:ext>
            </a:extLst>
          </p:cNvPr>
          <p:cNvCxnSpPr>
            <a:cxnSpLocks/>
          </p:cNvCxnSpPr>
          <p:nvPr/>
        </p:nvCxnSpPr>
        <p:spPr>
          <a:xfrm flipH="1">
            <a:off x="10710539" y="289726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80C73A-3978-44D4-98FF-D3CFD0185B72}"/>
              </a:ext>
            </a:extLst>
          </p:cNvPr>
          <p:cNvCxnSpPr>
            <a:cxnSpLocks/>
          </p:cNvCxnSpPr>
          <p:nvPr/>
        </p:nvCxnSpPr>
        <p:spPr>
          <a:xfrm flipH="1">
            <a:off x="3569110" y="410608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5621628-9937-4F60-A6E9-8CDC3EC5D417}"/>
              </a:ext>
            </a:extLst>
          </p:cNvPr>
          <p:cNvCxnSpPr>
            <a:cxnSpLocks/>
          </p:cNvCxnSpPr>
          <p:nvPr/>
        </p:nvCxnSpPr>
        <p:spPr>
          <a:xfrm flipH="1">
            <a:off x="10707996" y="410608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42350A-6C9C-47D5-96FA-746C5309DAD5}"/>
              </a:ext>
            </a:extLst>
          </p:cNvPr>
          <p:cNvCxnSpPr>
            <a:cxnSpLocks/>
          </p:cNvCxnSpPr>
          <p:nvPr/>
        </p:nvCxnSpPr>
        <p:spPr>
          <a:xfrm flipH="1">
            <a:off x="4415782" y="462582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CCC820-9E20-4B06-BBFD-FF8681C154FF}"/>
              </a:ext>
            </a:extLst>
          </p:cNvPr>
          <p:cNvCxnSpPr>
            <a:cxnSpLocks/>
          </p:cNvCxnSpPr>
          <p:nvPr/>
        </p:nvCxnSpPr>
        <p:spPr>
          <a:xfrm flipH="1">
            <a:off x="10782553" y="4703341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0FE946F-CB69-4D8C-AF85-7325722D47DE}"/>
              </a:ext>
            </a:extLst>
          </p:cNvPr>
          <p:cNvCxnSpPr>
            <a:cxnSpLocks/>
          </p:cNvCxnSpPr>
          <p:nvPr/>
        </p:nvCxnSpPr>
        <p:spPr>
          <a:xfrm flipH="1">
            <a:off x="10698529" y="4693181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2803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569FF154-AA58-43A8-87AC-4CE4E1D6F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40" y="-189972"/>
            <a:ext cx="9134273" cy="2180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A19246-7396-4FA2-A8BE-F6B86BF97A77}"/>
              </a:ext>
            </a:extLst>
          </p:cNvPr>
          <p:cNvSpPr txBox="1"/>
          <p:nvPr/>
        </p:nvSpPr>
        <p:spPr>
          <a:xfrm>
            <a:off x="3569110" y="690288"/>
            <a:ext cx="4729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TỪ</a:t>
            </a:r>
            <a:r>
              <a:rPr lang="en-US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NGỮ</a:t>
            </a:r>
            <a:endParaRPr lang="vi-VN" sz="4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9F4AC1-157B-4DF6-9F73-7C811C47B5E7}"/>
              </a:ext>
            </a:extLst>
          </p:cNvPr>
          <p:cNvSpPr txBox="1"/>
          <p:nvPr/>
        </p:nvSpPr>
        <p:spPr>
          <a:xfrm>
            <a:off x="747134" y="2140018"/>
            <a:ext cx="9504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đảo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hoang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en-US" sz="3200" dirty="0" err="1">
                <a:solidFill>
                  <a:srgbClr val="002060"/>
                </a:solidFill>
              </a:rPr>
              <a:t>đảo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không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có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người</a:t>
            </a:r>
            <a:r>
              <a:rPr lang="en-US" sz="3200" dirty="0">
                <a:solidFill>
                  <a:srgbClr val="002060"/>
                </a:solidFill>
              </a:rPr>
              <a:t> ở </a:t>
            </a:r>
            <a:endParaRPr lang="vi-VN" sz="3200" dirty="0">
              <a:solidFill>
                <a:srgbClr val="002060"/>
              </a:solidFill>
            </a:endParaRPr>
          </a:p>
        </p:txBody>
      </p:sp>
      <p:pic>
        <p:nvPicPr>
          <p:cNvPr id="9" name="Picture 8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13D98A3-5422-4515-BC0C-24F6E08D6E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287" y="1990727"/>
            <a:ext cx="1918011" cy="1780396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93B870F-7051-4384-B82A-4B302F8AF352}"/>
              </a:ext>
            </a:extLst>
          </p:cNvPr>
          <p:cNvSpPr txBox="1"/>
          <p:nvPr/>
        </p:nvSpPr>
        <p:spPr>
          <a:xfrm>
            <a:off x="747134" y="2763602"/>
            <a:ext cx="11407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đày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dirty="0">
                <a:solidFill>
                  <a:srgbClr val="002060"/>
                </a:solidFill>
              </a:rPr>
              <a:t>bị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đưa đến sống hoặc giam ở một nơi xa, hẻo lánh </a:t>
            </a:r>
          </a:p>
          <a:p>
            <a:r>
              <a:rPr lang="vi-VN" sz="3200" b="0" i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(một loại hình phạt)</a:t>
            </a:r>
          </a:p>
          <a:p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20E3DF-B66A-4D5B-9E39-1656E1F3BA8F}"/>
              </a:ext>
            </a:extLst>
          </p:cNvPr>
          <p:cNvSpPr txBox="1"/>
          <p:nvPr/>
        </p:nvSpPr>
        <p:spPr>
          <a:xfrm>
            <a:off x="747134" y="3794653"/>
            <a:ext cx="11273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tết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đan, bện bằng cách thắt nhiều sợi lại với nhau</a:t>
            </a:r>
          </a:p>
          <a:p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C5375E-3039-4002-A435-0A1CE634A5CC}"/>
              </a:ext>
            </a:extLst>
          </p:cNvPr>
          <p:cNvSpPr txBox="1"/>
          <p:nvPr/>
        </p:nvSpPr>
        <p:spPr>
          <a:xfrm>
            <a:off x="750602" y="5493529"/>
            <a:ext cx="11407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hối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hận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lấy làm tiếc và cảm thấy day dứt khi nhận ra lỗi lầm của mình.</a:t>
            </a:r>
          </a:p>
          <a:p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F7A8FB-8475-4934-B317-C664CE878FAD}"/>
              </a:ext>
            </a:extLst>
          </p:cNvPr>
          <p:cNvSpPr txBox="1"/>
          <p:nvPr/>
        </p:nvSpPr>
        <p:spPr>
          <a:xfrm>
            <a:off x="750602" y="4493198"/>
            <a:ext cx="114746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khắc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dirty="0">
                <a:solidFill>
                  <a:srgbClr val="002060"/>
                </a:solidFill>
              </a:rPr>
              <a:t>tạo hình nét trên bề mặt vật liệu cứng bằng dụng cụ cứng và sắc</a:t>
            </a:r>
          </a:p>
        </p:txBody>
      </p:sp>
    </p:spTree>
    <p:extLst>
      <p:ext uri="{BB962C8B-B14F-4D97-AF65-F5344CB8AC3E}">
        <p14:creationId xmlns:p14="http://schemas.microsoft.com/office/powerpoint/2010/main" val="39760474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116663" y="254067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7EA48A-CC2E-4672-B04D-C6C8D5FE1DC9}"/>
              </a:ext>
            </a:extLst>
          </p:cNvPr>
          <p:cNvGrpSpPr/>
          <p:nvPr/>
        </p:nvGrpSpPr>
        <p:grpSpPr>
          <a:xfrm>
            <a:off x="282119" y="294448"/>
            <a:ext cx="3114224" cy="832205"/>
            <a:chOff x="708943" y="6110866"/>
            <a:chExt cx="5825836" cy="1094911"/>
          </a:xfrm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id="{9C07137F-9A6D-42B4-A7BE-484D033E43D4}"/>
                </a:ext>
              </a:extLst>
            </p:cNvPr>
            <p:cNvSpPr txBox="1"/>
            <p:nvPr/>
          </p:nvSpPr>
          <p:spPr>
            <a:xfrm>
              <a:off x="1016463" y="6112455"/>
              <a:ext cx="5167384" cy="1093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đoạn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endParaRPr lang="en-US" sz="24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6" y="259287"/>
            <a:ext cx="3526033" cy="2897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8582E0-57B1-4BB1-BC2B-51DA012C0E1D}"/>
              </a:ext>
            </a:extLst>
          </p:cNvPr>
          <p:cNvSpPr txBox="1"/>
          <p:nvPr/>
        </p:nvSpPr>
        <p:spPr>
          <a:xfrm>
            <a:off x="302949" y="801802"/>
            <a:ext cx="7980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44CF53-0F2A-4A14-9B4B-DEDC6CF4A12F}"/>
              </a:ext>
            </a:extLst>
          </p:cNvPr>
          <p:cNvSpPr txBox="1"/>
          <p:nvPr/>
        </p:nvSpPr>
        <p:spPr>
          <a:xfrm>
            <a:off x="260506" y="2346927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75A914-D717-4BAB-B65C-D0960CA66F37}"/>
              </a:ext>
            </a:extLst>
          </p:cNvPr>
          <p:cNvSpPr txBox="1"/>
          <p:nvPr/>
        </p:nvSpPr>
        <p:spPr>
          <a:xfrm>
            <a:off x="282119" y="3173059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3E18FF-2C75-470A-A7CC-30B9A0FE1CDB}"/>
              </a:ext>
            </a:extLst>
          </p:cNvPr>
          <p:cNvSpPr txBox="1"/>
          <p:nvPr/>
        </p:nvSpPr>
        <p:spPr>
          <a:xfrm>
            <a:off x="260505" y="5024488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EFE4E1-59EC-4575-98F8-30F24D23779E}"/>
              </a:ext>
            </a:extLst>
          </p:cNvPr>
          <p:cNvSpPr txBox="1"/>
          <p:nvPr/>
        </p:nvSpPr>
        <p:spPr>
          <a:xfrm>
            <a:off x="260505" y="6152089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02366-A06F-4124-92FB-8EC21ECBF372}"/>
              </a:ext>
            </a:extLst>
          </p:cNvPr>
          <p:cNvSpPr txBox="1"/>
          <p:nvPr/>
        </p:nvSpPr>
        <p:spPr>
          <a:xfrm>
            <a:off x="7599021" y="630509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19F8C57-5A77-4E4D-B003-39DFA980B9A9}"/>
              </a:ext>
            </a:extLst>
          </p:cNvPr>
          <p:cNvSpPr/>
          <p:nvPr/>
        </p:nvSpPr>
        <p:spPr>
          <a:xfrm>
            <a:off x="343474" y="840455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endParaRPr lang="vi-VN" sz="24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5E7A990-258B-49F8-943D-214A34D851BF}"/>
              </a:ext>
            </a:extLst>
          </p:cNvPr>
          <p:cNvSpPr/>
          <p:nvPr/>
        </p:nvSpPr>
        <p:spPr>
          <a:xfrm>
            <a:off x="343474" y="2344422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vi-VN" sz="24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0F38441-72FC-4D6F-9C0A-65B5CB9F5ACC}"/>
              </a:ext>
            </a:extLst>
          </p:cNvPr>
          <p:cNvSpPr/>
          <p:nvPr/>
        </p:nvSpPr>
        <p:spPr>
          <a:xfrm>
            <a:off x="323045" y="3194171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vi-VN" sz="24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E5BC5FF-836C-4B93-9E3F-D5C933052537}"/>
              </a:ext>
            </a:extLst>
          </p:cNvPr>
          <p:cNvSpPr/>
          <p:nvPr/>
        </p:nvSpPr>
        <p:spPr>
          <a:xfrm>
            <a:off x="346651" y="5076401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vi-VN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769855" y="207848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7EA48A-CC2E-4672-B04D-C6C8D5FE1DC9}"/>
              </a:ext>
            </a:extLst>
          </p:cNvPr>
          <p:cNvGrpSpPr/>
          <p:nvPr/>
        </p:nvGrpSpPr>
        <p:grpSpPr>
          <a:xfrm>
            <a:off x="282118" y="235371"/>
            <a:ext cx="3348789" cy="1200329"/>
            <a:chOff x="708943" y="5993475"/>
            <a:chExt cx="5825836" cy="1579242"/>
          </a:xfrm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id="{9C07137F-9A6D-42B4-A7BE-484D033E43D4}"/>
                </a:ext>
              </a:extLst>
            </p:cNvPr>
            <p:cNvSpPr txBox="1"/>
            <p:nvPr/>
          </p:nvSpPr>
          <p:spPr>
            <a:xfrm>
              <a:off x="1016464" y="5993475"/>
              <a:ext cx="5167383" cy="15792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toàn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bài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6" y="259287"/>
            <a:ext cx="3526033" cy="2897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8582E0-57B1-4BB1-BC2B-51DA012C0E1D}"/>
              </a:ext>
            </a:extLst>
          </p:cNvPr>
          <p:cNvSpPr txBox="1"/>
          <p:nvPr/>
        </p:nvSpPr>
        <p:spPr>
          <a:xfrm>
            <a:off x="302949" y="801802"/>
            <a:ext cx="7980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44CF53-0F2A-4A14-9B4B-DEDC6CF4A12F}"/>
              </a:ext>
            </a:extLst>
          </p:cNvPr>
          <p:cNvSpPr txBox="1"/>
          <p:nvPr/>
        </p:nvSpPr>
        <p:spPr>
          <a:xfrm>
            <a:off x="260506" y="2346927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75A914-D717-4BAB-B65C-D0960CA66F37}"/>
              </a:ext>
            </a:extLst>
          </p:cNvPr>
          <p:cNvSpPr txBox="1"/>
          <p:nvPr/>
        </p:nvSpPr>
        <p:spPr>
          <a:xfrm>
            <a:off x="282119" y="3173059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3E18FF-2C75-470A-A7CC-30B9A0FE1CDB}"/>
              </a:ext>
            </a:extLst>
          </p:cNvPr>
          <p:cNvSpPr txBox="1"/>
          <p:nvPr/>
        </p:nvSpPr>
        <p:spPr>
          <a:xfrm>
            <a:off x="260505" y="5024488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EFE4E1-59EC-4575-98F8-30F24D23779E}"/>
              </a:ext>
            </a:extLst>
          </p:cNvPr>
          <p:cNvSpPr txBox="1"/>
          <p:nvPr/>
        </p:nvSpPr>
        <p:spPr>
          <a:xfrm>
            <a:off x="260505" y="6152089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02366-A06F-4124-92FB-8EC21ECBF372}"/>
              </a:ext>
            </a:extLst>
          </p:cNvPr>
          <p:cNvSpPr txBox="1"/>
          <p:nvPr/>
        </p:nvSpPr>
        <p:spPr>
          <a:xfrm>
            <a:off x="7599021" y="630509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338812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4" y="544156"/>
            <a:ext cx="9088244" cy="3793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65ABA4-B0CE-4F6D-8840-E5F4C9F5EA8B}"/>
              </a:ext>
            </a:extLst>
          </p:cNvPr>
          <p:cNvSpPr txBox="1"/>
          <p:nvPr/>
        </p:nvSpPr>
        <p:spPr>
          <a:xfrm>
            <a:off x="3869474" y="2274849"/>
            <a:ext cx="4783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TRẢ</a:t>
            </a:r>
            <a:r>
              <a:rPr lang="en-US" sz="4800" b="1" dirty="0"/>
              <a:t> </a:t>
            </a:r>
            <a:r>
              <a:rPr lang="en-US" sz="4800" b="1" dirty="0" err="1"/>
              <a:t>LỜI</a:t>
            </a:r>
            <a:r>
              <a:rPr lang="en-US" sz="4800" b="1" dirty="0"/>
              <a:t> </a:t>
            </a:r>
            <a:r>
              <a:rPr lang="en-US" sz="4800" b="1" dirty="0" err="1"/>
              <a:t>CÂU</a:t>
            </a:r>
            <a:r>
              <a:rPr lang="en-US" sz="4800" b="1" dirty="0"/>
              <a:t> </a:t>
            </a:r>
            <a:r>
              <a:rPr lang="en-US" sz="4800" b="1" dirty="0" err="1"/>
              <a:t>HỎI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530674169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300" y="366409"/>
            <a:ext cx="10995103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1.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Vợ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chồng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Mai An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Tiêm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đã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làm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gì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b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trên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đảo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hoang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CA52150-1D97-45E8-953F-CDBF93540C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64" y="2105825"/>
            <a:ext cx="3886537" cy="3147333"/>
          </a:xfrm>
          <a:prstGeom prst="rect">
            <a:avLst/>
          </a:prstGeom>
        </p:spPr>
      </p:pic>
      <p:pic>
        <p:nvPicPr>
          <p:cNvPr id="12" name="Picture 11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BEA020F1-F335-4583-962D-CA3AA872D5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978" y="3077509"/>
            <a:ext cx="3833192" cy="31397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73F508-6A25-4CBE-BA35-E5764BA3B0DF}"/>
              </a:ext>
            </a:extLst>
          </p:cNvPr>
          <p:cNvSpPr txBox="1"/>
          <p:nvPr/>
        </p:nvSpPr>
        <p:spPr>
          <a:xfrm>
            <a:off x="284089" y="5239611"/>
            <a:ext cx="6170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dựng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nhà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bằng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tre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nứa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,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lấy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cỏ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phơi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khô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kết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quần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áo</a:t>
            </a:r>
            <a:endParaRPr lang="vi-VN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9428A6-66F0-4447-82A5-0E3ABECEE195}"/>
              </a:ext>
            </a:extLst>
          </p:cNvPr>
          <p:cNvSpPr txBox="1"/>
          <p:nvPr/>
        </p:nvSpPr>
        <p:spPr>
          <a:xfrm>
            <a:off x="5606040" y="1969751"/>
            <a:ext cx="6170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</a:rPr>
              <a:t>nhặt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và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gieo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trồng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một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loại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hạt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en-US" sz="2800" b="1" dirty="0">
                <a:solidFill>
                  <a:srgbClr val="00B050"/>
                </a:solidFill>
              </a:rPr>
              <a:t>do </a:t>
            </a:r>
            <a:r>
              <a:rPr lang="en-US" sz="2800" b="1" dirty="0" err="1">
                <a:solidFill>
                  <a:srgbClr val="00B050"/>
                </a:solidFill>
              </a:rPr>
              <a:t>chim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làm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rơi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xuống</a:t>
            </a:r>
            <a:endParaRPr lang="vi-VN" sz="28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3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54" y="366409"/>
            <a:ext cx="1148174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Mai An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Tiêm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nghĩ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khi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nhặt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gieo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trồng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loại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hạt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do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chim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thả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xuống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2508F60-CD3E-4A43-BAF9-17058D96BC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55" y="1855893"/>
            <a:ext cx="5698273" cy="4337825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6A2F72AD-842A-4DD9-8649-722885E0D650}"/>
              </a:ext>
            </a:extLst>
          </p:cNvPr>
          <p:cNvSpPr/>
          <p:nvPr/>
        </p:nvSpPr>
        <p:spPr>
          <a:xfrm>
            <a:off x="6969512" y="1304694"/>
            <a:ext cx="5002891" cy="2999678"/>
          </a:xfrm>
          <a:prstGeom prst="cloudCallout">
            <a:avLst>
              <a:gd name="adj1" fmla="val -75756"/>
              <a:gd name="adj2" fmla="val 24600"/>
            </a:avLst>
          </a:prstGeom>
          <a:solidFill>
            <a:srgbClr val="7030A0">
              <a:alpha val="17000"/>
            </a:srgb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436BE5-9547-4338-92A7-5D877F226175}"/>
              </a:ext>
            </a:extLst>
          </p:cNvPr>
          <p:cNvSpPr txBox="1"/>
          <p:nvPr/>
        </p:nvSpPr>
        <p:spPr>
          <a:xfrm>
            <a:off x="7471680" y="1914131"/>
            <a:ext cx="438504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B050"/>
                </a:solidFill>
              </a:rPr>
              <a:t>Quả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này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chim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ăn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được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thì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người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cũng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ăn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được</a:t>
            </a:r>
            <a:r>
              <a:rPr lang="en-US" sz="2800" b="1" dirty="0">
                <a:solidFill>
                  <a:srgbClr val="00B050"/>
                </a:solidFill>
              </a:rPr>
              <a:t>.</a:t>
            </a:r>
            <a:endParaRPr lang="vi-VN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04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54" y="531313"/>
            <a:ext cx="1148174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Nói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tiếp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đây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giới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thiệu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loại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quả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Mai An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Tiêm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đã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trồng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.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52C2970-5620-4A80-94E5-91E70A3FEA6D}"/>
              </a:ext>
            </a:extLst>
          </p:cNvPr>
          <p:cNvSpPr txBox="1"/>
          <p:nvPr/>
        </p:nvSpPr>
        <p:spPr>
          <a:xfrm>
            <a:off x="635817" y="2353903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vỏ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màu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ruột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hạt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vị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D19B66-ACAD-4B91-A332-353E0983CF38}"/>
              </a:ext>
            </a:extLst>
          </p:cNvPr>
          <p:cNvSpPr txBox="1"/>
          <p:nvPr/>
        </p:nvSpPr>
        <p:spPr>
          <a:xfrm>
            <a:off x="635817" y="3741951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đó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tên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31ADE0-BF45-48B2-BE23-0F2F3321EABF}"/>
              </a:ext>
            </a:extLst>
          </p:cNvPr>
          <p:cNvSpPr txBox="1"/>
          <p:nvPr/>
        </p:nvSpPr>
        <p:spPr>
          <a:xfrm>
            <a:off x="635817" y="2355896"/>
            <a:ext cx="10686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vỏ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màu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xanh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ruột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đỏ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hạt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đen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nhánh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vị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ngọt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09B4C8-D4BC-45EF-86B6-FFA0C9E84E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974" y="3429000"/>
            <a:ext cx="4940987" cy="1622169"/>
          </a:xfrm>
          <a:prstGeom prst="rect">
            <a:avLst/>
          </a:prstGeom>
          <a:ln w="28575">
            <a:solidFill>
              <a:schemeClr val="accent1">
                <a:shade val="50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45006E5-309E-4108-BB6D-62107216821C}"/>
              </a:ext>
            </a:extLst>
          </p:cNvPr>
          <p:cNvSpPr txBox="1"/>
          <p:nvPr/>
        </p:nvSpPr>
        <p:spPr>
          <a:xfrm>
            <a:off x="888486" y="5331129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đó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tên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quả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dưa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hấu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08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-0.00143 0.2122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0602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11" grpId="0"/>
      <p:bldP spid="11" grpId="1"/>
      <p:bldP spid="11" grpId="2"/>
      <p:bldP spid="12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3286073-27E5-4E18-9BC0-D850EF16D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93" y="2285999"/>
            <a:ext cx="3824868" cy="4226312"/>
          </a:xfrm>
          <a:prstGeom prst="rect">
            <a:avLst/>
          </a:prstGeom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59BBB86D-1697-4DCC-9602-4DE2D0D570DE}"/>
              </a:ext>
            </a:extLst>
          </p:cNvPr>
          <p:cNvSpPr/>
          <p:nvPr/>
        </p:nvSpPr>
        <p:spPr>
          <a:xfrm>
            <a:off x="3858320" y="496228"/>
            <a:ext cx="6478859" cy="2659567"/>
          </a:xfrm>
          <a:prstGeom prst="cloudCallout">
            <a:avLst>
              <a:gd name="adj1" fmla="val -58853"/>
              <a:gd name="adj2" fmla="val 104973"/>
            </a:avLst>
          </a:prstGeom>
          <a:solidFill>
            <a:srgbClr val="7030A0">
              <a:alpha val="17000"/>
            </a:srgb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565F7A-B3B0-40D9-A4B2-5564E4A16383}"/>
              </a:ext>
            </a:extLst>
          </p:cNvPr>
          <p:cNvSpPr txBox="1"/>
          <p:nvPr/>
        </p:nvSpPr>
        <p:spPr>
          <a:xfrm>
            <a:off x="4490151" y="1376611"/>
            <a:ext cx="47691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Theo </a:t>
            </a:r>
            <a:r>
              <a:rPr lang="en-US" sz="3200" b="1" dirty="0" err="1"/>
              <a:t>em</a:t>
            </a:r>
            <a:r>
              <a:rPr lang="en-US" sz="3200" b="1" dirty="0"/>
              <a:t>, Mai An </a:t>
            </a:r>
            <a:r>
              <a:rPr lang="en-US" sz="3200" b="1" dirty="0" err="1"/>
              <a:t>Tiêm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người</a:t>
            </a:r>
            <a:r>
              <a:rPr lang="en-US" sz="3200" b="1" dirty="0"/>
              <a:t> </a:t>
            </a:r>
            <a:r>
              <a:rPr lang="en-US" sz="3200" b="1" dirty="0" err="1"/>
              <a:t>như</a:t>
            </a:r>
            <a:r>
              <a:rPr lang="en-US" sz="3200" b="1" dirty="0"/>
              <a:t> </a:t>
            </a:r>
            <a:r>
              <a:rPr lang="en-US" sz="3200" b="1" dirty="0" err="1"/>
              <a:t>thế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?</a:t>
            </a:r>
            <a:endParaRPr lang="vi-VN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373407"/>
            <a:ext cx="7818554" cy="47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4" y="544156"/>
            <a:ext cx="9088244" cy="3793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65ABA4-B0CE-4F6D-8840-E5F4C9F5EA8B}"/>
              </a:ext>
            </a:extLst>
          </p:cNvPr>
          <p:cNvSpPr txBox="1"/>
          <p:nvPr/>
        </p:nvSpPr>
        <p:spPr>
          <a:xfrm>
            <a:off x="3704063" y="2219092"/>
            <a:ext cx="47838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/>
              <a:t>LUYỆN</a:t>
            </a:r>
            <a:r>
              <a:rPr lang="en-US" sz="6600" b="1" dirty="0"/>
              <a:t> </a:t>
            </a:r>
            <a:r>
              <a:rPr lang="en-US" sz="6600" b="1" dirty="0" err="1"/>
              <a:t>TẬP</a:t>
            </a:r>
            <a:endParaRPr lang="vi-VN" sz="6600" b="1" dirty="0"/>
          </a:p>
        </p:txBody>
      </p:sp>
    </p:spTree>
    <p:extLst>
      <p:ext uri="{BB962C8B-B14F-4D97-AF65-F5344CB8AC3E}">
        <p14:creationId xmlns:p14="http://schemas.microsoft.com/office/powerpoint/2010/main" val="3044238718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5D849E-2033-4909-8036-288956FC6BED}"/>
              </a:ext>
            </a:extLst>
          </p:cNvPr>
          <p:cNvSpPr txBox="1"/>
          <p:nvPr/>
        </p:nvSpPr>
        <p:spPr>
          <a:xfrm>
            <a:off x="518474" y="509047"/>
            <a:ext cx="11312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1. </a:t>
            </a:r>
            <a:r>
              <a:rPr lang="en-US" sz="3600" b="1" dirty="0" err="1"/>
              <a:t>Tìm</a:t>
            </a:r>
            <a:r>
              <a:rPr lang="en-US" sz="3600" b="1" dirty="0"/>
              <a:t>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ngữ</a:t>
            </a:r>
            <a:r>
              <a:rPr lang="en-US" sz="3600" b="1" dirty="0"/>
              <a:t> </a:t>
            </a:r>
            <a:r>
              <a:rPr lang="en-US" sz="3600" b="1" dirty="0" err="1"/>
              <a:t>chỉ</a:t>
            </a:r>
            <a:r>
              <a:rPr lang="en-US" sz="3600" b="1" dirty="0"/>
              <a:t> </a:t>
            </a:r>
            <a:r>
              <a:rPr lang="en-US" sz="3600" b="1" dirty="0" err="1"/>
              <a:t>hoạt</a:t>
            </a:r>
            <a:r>
              <a:rPr lang="en-US" sz="3600" b="1" dirty="0"/>
              <a:t> </a:t>
            </a:r>
            <a:r>
              <a:rPr lang="en-US" sz="3600" b="1" dirty="0" err="1"/>
              <a:t>động</a:t>
            </a:r>
            <a:r>
              <a:rPr lang="en-US" sz="3600" b="1" dirty="0"/>
              <a:t> </a:t>
            </a:r>
            <a:r>
              <a:rPr lang="en-US" sz="3600" b="1" dirty="0" err="1"/>
              <a:t>trong</a:t>
            </a:r>
            <a:r>
              <a:rPr lang="en-US" sz="3600" b="1" dirty="0"/>
              <a:t> </a:t>
            </a:r>
            <a:r>
              <a:rPr lang="en-US" sz="3600" b="1" dirty="0" err="1"/>
              <a:t>đoạn</a:t>
            </a:r>
            <a:r>
              <a:rPr lang="en-US" sz="3600" b="1" dirty="0"/>
              <a:t> </a:t>
            </a:r>
            <a:r>
              <a:rPr lang="en-US" sz="3600" b="1" dirty="0" err="1"/>
              <a:t>văn</a:t>
            </a:r>
            <a:r>
              <a:rPr lang="en-US" sz="3600" b="1" dirty="0"/>
              <a:t> </a:t>
            </a:r>
            <a:r>
              <a:rPr lang="en-US" sz="3600" b="1" dirty="0" err="1"/>
              <a:t>sau</a:t>
            </a:r>
            <a:r>
              <a:rPr lang="en-US" sz="3600" b="1" dirty="0"/>
              <a:t>:</a:t>
            </a:r>
            <a:endParaRPr lang="vi-VN" sz="3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EAB3EF-BE52-4B30-8827-A301E6FE6BBB}"/>
              </a:ext>
            </a:extLst>
          </p:cNvPr>
          <p:cNvSpPr txBox="1"/>
          <p:nvPr/>
        </p:nvSpPr>
        <p:spPr>
          <a:xfrm>
            <a:off x="518474" y="1840007"/>
            <a:ext cx="113121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   An </a:t>
            </a:r>
            <a:r>
              <a:rPr lang="en-US" sz="3600" dirty="0" err="1"/>
              <a:t>Tiêm</a:t>
            </a:r>
            <a:r>
              <a:rPr lang="en-US" sz="3600" dirty="0"/>
              <a:t> </a:t>
            </a:r>
            <a:r>
              <a:rPr lang="en-US" sz="3600" dirty="0" err="1"/>
              <a:t>khắc</a:t>
            </a:r>
            <a:r>
              <a:rPr lang="en-US" sz="3600" dirty="0"/>
              <a:t> </a:t>
            </a:r>
            <a:r>
              <a:rPr lang="en-US" sz="3600" dirty="0" err="1"/>
              <a:t>tên</a:t>
            </a:r>
            <a:r>
              <a:rPr lang="en-US" sz="3600" dirty="0"/>
              <a:t> </a:t>
            </a:r>
            <a:r>
              <a:rPr lang="en-US" sz="3600" dirty="0" err="1"/>
              <a:t>mình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, </a:t>
            </a:r>
            <a:r>
              <a:rPr lang="en-US" sz="3600" dirty="0" err="1"/>
              <a:t>thả</a:t>
            </a:r>
            <a:r>
              <a:rPr lang="en-US" sz="3600" dirty="0"/>
              <a:t> </a:t>
            </a:r>
            <a:r>
              <a:rPr lang="en-US" sz="3600" dirty="0" err="1"/>
              <a:t>xuống</a:t>
            </a:r>
            <a:r>
              <a:rPr lang="en-US" sz="3600" dirty="0"/>
              <a:t> </a:t>
            </a:r>
            <a:r>
              <a:rPr lang="en-US" sz="3600" dirty="0" err="1"/>
              <a:t>biển</a:t>
            </a:r>
            <a:r>
              <a:rPr lang="en-US" sz="3600" dirty="0"/>
              <a:t>, </a:t>
            </a:r>
            <a:r>
              <a:rPr lang="en-US" sz="3600" dirty="0" err="1"/>
              <a:t>nhờ</a:t>
            </a:r>
            <a:r>
              <a:rPr lang="en-US" sz="3600" dirty="0"/>
              <a:t> </a:t>
            </a:r>
            <a:r>
              <a:rPr lang="en-US" sz="3600" dirty="0" err="1"/>
              <a:t>sóng</a:t>
            </a:r>
            <a:r>
              <a:rPr lang="en-US" sz="3600" dirty="0"/>
              <a:t> </a:t>
            </a:r>
            <a:r>
              <a:rPr lang="en-US" sz="3600" dirty="0" err="1"/>
              <a:t>đưa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đất</a:t>
            </a:r>
            <a:r>
              <a:rPr lang="en-US" sz="3600" dirty="0"/>
              <a:t> </a:t>
            </a:r>
            <a:r>
              <a:rPr lang="en-US" sz="3600" dirty="0" err="1"/>
              <a:t>liền</a:t>
            </a:r>
            <a:r>
              <a:rPr lang="en-US" sz="3600" dirty="0"/>
              <a:t>.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dân</a:t>
            </a:r>
            <a:r>
              <a:rPr lang="en-US" sz="3600" dirty="0"/>
              <a:t> </a:t>
            </a:r>
            <a:r>
              <a:rPr lang="en-US" sz="3600" dirty="0" err="1"/>
              <a:t>vớt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en-US" sz="3600" dirty="0" err="1"/>
              <a:t>lạ</a:t>
            </a:r>
            <a:r>
              <a:rPr lang="en-US" sz="3600" dirty="0"/>
              <a:t> </a:t>
            </a:r>
            <a:r>
              <a:rPr lang="en-US" sz="3600" dirty="0" err="1"/>
              <a:t>đem</a:t>
            </a:r>
            <a:r>
              <a:rPr lang="en-US" sz="3600" dirty="0"/>
              <a:t> </a:t>
            </a:r>
            <a:r>
              <a:rPr lang="en-US" sz="3600" dirty="0" err="1"/>
              <a:t>dâng</a:t>
            </a:r>
            <a:r>
              <a:rPr lang="en-US" sz="3600" dirty="0"/>
              <a:t> </a:t>
            </a:r>
            <a:r>
              <a:rPr lang="en-US" sz="3600" dirty="0" err="1"/>
              <a:t>vua</a:t>
            </a:r>
            <a:r>
              <a:rPr lang="en-US" sz="3600" dirty="0"/>
              <a:t>. </a:t>
            </a:r>
            <a:r>
              <a:rPr lang="en-US" sz="3600" dirty="0" err="1"/>
              <a:t>Vua</a:t>
            </a:r>
            <a:r>
              <a:rPr lang="en-US" sz="3600" dirty="0"/>
              <a:t> </a:t>
            </a:r>
            <a:r>
              <a:rPr lang="en-US" sz="3600" dirty="0" err="1"/>
              <a:t>hối</a:t>
            </a:r>
            <a:r>
              <a:rPr lang="en-US" sz="3600" dirty="0"/>
              <a:t> </a:t>
            </a:r>
            <a:r>
              <a:rPr lang="en-US" sz="3600" dirty="0" err="1"/>
              <a:t>hận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đón</a:t>
            </a:r>
            <a:r>
              <a:rPr lang="en-US" sz="3600" dirty="0"/>
              <a:t> </a:t>
            </a:r>
            <a:r>
              <a:rPr lang="en-US" sz="3600" dirty="0" err="1"/>
              <a:t>vợ</a:t>
            </a:r>
            <a:r>
              <a:rPr lang="en-US" sz="3600" dirty="0"/>
              <a:t> </a:t>
            </a:r>
            <a:r>
              <a:rPr lang="en-US" sz="3600" dirty="0" err="1"/>
              <a:t>chồng</a:t>
            </a:r>
            <a:r>
              <a:rPr lang="en-US" sz="3600" dirty="0"/>
              <a:t> An </a:t>
            </a:r>
            <a:r>
              <a:rPr lang="en-US" sz="3600" dirty="0" err="1"/>
              <a:t>Tiêm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.</a:t>
            </a:r>
            <a:endParaRPr lang="vi-VN" sz="3600" b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1390D7-370D-4C1B-9658-D6067B8DE5EA}"/>
              </a:ext>
            </a:extLst>
          </p:cNvPr>
          <p:cNvCxnSpPr/>
          <p:nvPr/>
        </p:nvCxnSpPr>
        <p:spPr>
          <a:xfrm>
            <a:off x="2072640" y="1155378"/>
            <a:ext cx="14325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B04C84-8FCD-4815-AFE7-8C41C57DA929}"/>
              </a:ext>
            </a:extLst>
          </p:cNvPr>
          <p:cNvCxnSpPr>
            <a:cxnSpLocks/>
          </p:cNvCxnSpPr>
          <p:nvPr/>
        </p:nvCxnSpPr>
        <p:spPr>
          <a:xfrm>
            <a:off x="4556258" y="1146822"/>
            <a:ext cx="20756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D0BA4C-8078-45CA-9737-8BDB9C4D91BB}"/>
              </a:ext>
            </a:extLst>
          </p:cNvPr>
          <p:cNvCxnSpPr>
            <a:cxnSpLocks/>
          </p:cNvCxnSpPr>
          <p:nvPr/>
        </p:nvCxnSpPr>
        <p:spPr>
          <a:xfrm>
            <a:off x="2885440" y="2455858"/>
            <a:ext cx="965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F35FA20-E1F2-4761-A444-5EE5B357991C}"/>
              </a:ext>
            </a:extLst>
          </p:cNvPr>
          <p:cNvCxnSpPr>
            <a:cxnSpLocks/>
          </p:cNvCxnSpPr>
          <p:nvPr/>
        </p:nvCxnSpPr>
        <p:spPr>
          <a:xfrm>
            <a:off x="7802880" y="2455858"/>
            <a:ext cx="589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4A5557-0046-4DB4-81F6-0C030EAD5A43}"/>
              </a:ext>
            </a:extLst>
          </p:cNvPr>
          <p:cNvCxnSpPr>
            <a:cxnSpLocks/>
          </p:cNvCxnSpPr>
          <p:nvPr/>
        </p:nvCxnSpPr>
        <p:spPr>
          <a:xfrm>
            <a:off x="9398000" y="2984178"/>
            <a:ext cx="589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A68D72-CD78-481C-9D33-C5773FCEEA80}"/>
              </a:ext>
            </a:extLst>
          </p:cNvPr>
          <p:cNvCxnSpPr>
            <a:cxnSpLocks/>
          </p:cNvCxnSpPr>
          <p:nvPr/>
        </p:nvCxnSpPr>
        <p:spPr>
          <a:xfrm>
            <a:off x="619760" y="2984178"/>
            <a:ext cx="7010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C1FC6B1-46A1-4C2C-82DE-588A152FBBEB}"/>
              </a:ext>
            </a:extLst>
          </p:cNvPr>
          <p:cNvCxnSpPr>
            <a:cxnSpLocks/>
          </p:cNvCxnSpPr>
          <p:nvPr/>
        </p:nvCxnSpPr>
        <p:spPr>
          <a:xfrm>
            <a:off x="2702560" y="2991476"/>
            <a:ext cx="731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F506C5F-3778-415F-8512-D9961D96098C}"/>
              </a:ext>
            </a:extLst>
          </p:cNvPr>
          <p:cNvCxnSpPr>
            <a:cxnSpLocks/>
          </p:cNvCxnSpPr>
          <p:nvPr/>
        </p:nvCxnSpPr>
        <p:spPr>
          <a:xfrm>
            <a:off x="2011680" y="3532818"/>
            <a:ext cx="833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EC04CFC-F61C-4B53-86A3-8D529F26EB01}"/>
              </a:ext>
            </a:extLst>
          </p:cNvPr>
          <p:cNvCxnSpPr>
            <a:cxnSpLocks/>
          </p:cNvCxnSpPr>
          <p:nvPr/>
        </p:nvCxnSpPr>
        <p:spPr>
          <a:xfrm>
            <a:off x="3032760" y="3561175"/>
            <a:ext cx="939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EC59242-DF58-43A5-880F-56B5262E6825}"/>
              </a:ext>
            </a:extLst>
          </p:cNvPr>
          <p:cNvCxnSpPr>
            <a:cxnSpLocks/>
          </p:cNvCxnSpPr>
          <p:nvPr/>
        </p:nvCxnSpPr>
        <p:spPr>
          <a:xfrm>
            <a:off x="8605520" y="3561175"/>
            <a:ext cx="660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120D334-E8EB-44C1-9FB2-60B490EADFED}"/>
              </a:ext>
            </a:extLst>
          </p:cNvPr>
          <p:cNvCxnSpPr>
            <a:cxnSpLocks/>
          </p:cNvCxnSpPr>
          <p:nvPr/>
        </p:nvCxnSpPr>
        <p:spPr>
          <a:xfrm>
            <a:off x="2453640" y="4104829"/>
            <a:ext cx="401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3944EEE-04B2-4C9A-A0E1-3D683154F437}"/>
              </a:ext>
            </a:extLst>
          </p:cNvPr>
          <p:cNvSpPr/>
          <p:nvPr/>
        </p:nvSpPr>
        <p:spPr>
          <a:xfrm>
            <a:off x="2247824" y="456916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khắc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0A11008-F9D5-4FF1-86EC-BA37DE6CCE38}"/>
              </a:ext>
            </a:extLst>
          </p:cNvPr>
          <p:cNvSpPr/>
          <p:nvPr/>
        </p:nvSpPr>
        <p:spPr>
          <a:xfrm>
            <a:off x="4376344" y="4559566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thả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68CBE9E-2CC8-470B-A402-4D03608CC266}"/>
              </a:ext>
            </a:extLst>
          </p:cNvPr>
          <p:cNvSpPr/>
          <p:nvPr/>
        </p:nvSpPr>
        <p:spPr>
          <a:xfrm>
            <a:off x="6504864" y="4560982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nhờ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F8F5704-7C2B-4497-89BB-D2E935BA557A}"/>
              </a:ext>
            </a:extLst>
          </p:cNvPr>
          <p:cNvSpPr/>
          <p:nvPr/>
        </p:nvSpPr>
        <p:spPr>
          <a:xfrm>
            <a:off x="8719744" y="4560982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đưa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0B8C6B2-B3CA-4047-9775-D0A9FB412B02}"/>
              </a:ext>
            </a:extLst>
          </p:cNvPr>
          <p:cNvSpPr/>
          <p:nvPr/>
        </p:nvSpPr>
        <p:spPr>
          <a:xfrm>
            <a:off x="1386840" y="556719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vớt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FA0FC05-D489-42D4-982F-1609E066378A}"/>
              </a:ext>
            </a:extLst>
          </p:cNvPr>
          <p:cNvSpPr/>
          <p:nvPr/>
        </p:nvSpPr>
        <p:spPr>
          <a:xfrm>
            <a:off x="3342640" y="556719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đem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52CF98B-DBD5-404E-821D-A0BFE5EC2F71}"/>
              </a:ext>
            </a:extLst>
          </p:cNvPr>
          <p:cNvSpPr/>
          <p:nvPr/>
        </p:nvSpPr>
        <p:spPr>
          <a:xfrm>
            <a:off x="5379644" y="556719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dâng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C0DDB33-B00C-49A1-8908-EAEBB8615AA2}"/>
              </a:ext>
            </a:extLst>
          </p:cNvPr>
          <p:cNvSpPr/>
          <p:nvPr/>
        </p:nvSpPr>
        <p:spPr>
          <a:xfrm>
            <a:off x="7442048" y="5535664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đón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42B2158-661D-4236-8482-B0A7FC14D3BD}"/>
              </a:ext>
            </a:extLst>
          </p:cNvPr>
          <p:cNvSpPr/>
          <p:nvPr/>
        </p:nvSpPr>
        <p:spPr>
          <a:xfrm>
            <a:off x="9575724" y="5535664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về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36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5D849E-2033-4909-8036-288956FC6BED}"/>
              </a:ext>
            </a:extLst>
          </p:cNvPr>
          <p:cNvSpPr txBox="1"/>
          <p:nvPr/>
        </p:nvSpPr>
        <p:spPr>
          <a:xfrm>
            <a:off x="518474" y="509047"/>
            <a:ext cx="11312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2. </a:t>
            </a:r>
            <a:r>
              <a:rPr lang="en-US" sz="3600" b="1" dirty="0" err="1"/>
              <a:t>Đặt</a:t>
            </a:r>
            <a:r>
              <a:rPr lang="en-US" sz="3600" b="1" dirty="0"/>
              <a:t> </a:t>
            </a:r>
            <a:r>
              <a:rPr lang="en-US" sz="3600" b="1" dirty="0" err="1"/>
              <a:t>một</a:t>
            </a:r>
            <a:r>
              <a:rPr lang="en-US" sz="3600" b="1" dirty="0"/>
              <a:t> </a:t>
            </a:r>
            <a:r>
              <a:rPr lang="en-US" sz="3600" b="1" dirty="0" err="1"/>
              <a:t>câu</a:t>
            </a:r>
            <a:r>
              <a:rPr lang="en-US" sz="3600" b="1" dirty="0"/>
              <a:t> </a:t>
            </a:r>
            <a:r>
              <a:rPr lang="en-US" sz="3600" b="1" dirty="0" err="1"/>
              <a:t>với</a:t>
            </a:r>
            <a:r>
              <a:rPr lang="en-US" sz="3600" b="1" dirty="0"/>
              <a:t>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ngữ</a:t>
            </a:r>
            <a:r>
              <a:rPr lang="en-US" sz="3600" b="1" dirty="0"/>
              <a:t> </a:t>
            </a:r>
            <a:r>
              <a:rPr lang="en-US" sz="3600" b="1" dirty="0" err="1"/>
              <a:t>vừa</a:t>
            </a:r>
            <a:r>
              <a:rPr lang="en-US" sz="3600" b="1" dirty="0"/>
              <a:t> </a:t>
            </a:r>
            <a:r>
              <a:rPr lang="en-US" sz="3600" b="1" dirty="0" err="1"/>
              <a:t>tìm</a:t>
            </a:r>
            <a:r>
              <a:rPr lang="en-US" sz="3600" b="1" dirty="0"/>
              <a:t> </a:t>
            </a:r>
            <a:r>
              <a:rPr lang="en-US" sz="3600" b="1" dirty="0" err="1"/>
              <a:t>được</a:t>
            </a:r>
            <a:r>
              <a:rPr lang="en-US" sz="3600" b="1" dirty="0"/>
              <a:t>.</a:t>
            </a:r>
            <a:endParaRPr lang="vi-VN" sz="3600" b="1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3944EEE-04B2-4C9A-A0E1-3D683154F437}"/>
              </a:ext>
            </a:extLst>
          </p:cNvPr>
          <p:cNvSpPr/>
          <p:nvPr/>
        </p:nvSpPr>
        <p:spPr>
          <a:xfrm>
            <a:off x="1963344" y="1649215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khắc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0A11008-F9D5-4FF1-86EC-BA37DE6CCE38}"/>
              </a:ext>
            </a:extLst>
          </p:cNvPr>
          <p:cNvSpPr/>
          <p:nvPr/>
        </p:nvSpPr>
        <p:spPr>
          <a:xfrm>
            <a:off x="4091864" y="1639613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thả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68CBE9E-2CC8-470B-A402-4D03608CC266}"/>
              </a:ext>
            </a:extLst>
          </p:cNvPr>
          <p:cNvSpPr/>
          <p:nvPr/>
        </p:nvSpPr>
        <p:spPr>
          <a:xfrm>
            <a:off x="6220384" y="1641029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nhờ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F8F5704-7C2B-4497-89BB-D2E935BA557A}"/>
              </a:ext>
            </a:extLst>
          </p:cNvPr>
          <p:cNvSpPr/>
          <p:nvPr/>
        </p:nvSpPr>
        <p:spPr>
          <a:xfrm>
            <a:off x="8435264" y="1641029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đưa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0B8C6B2-B3CA-4047-9775-D0A9FB412B02}"/>
              </a:ext>
            </a:extLst>
          </p:cNvPr>
          <p:cNvSpPr/>
          <p:nvPr/>
        </p:nvSpPr>
        <p:spPr>
          <a:xfrm>
            <a:off x="1102360" y="264723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vớt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FA0FC05-D489-42D4-982F-1609E066378A}"/>
              </a:ext>
            </a:extLst>
          </p:cNvPr>
          <p:cNvSpPr/>
          <p:nvPr/>
        </p:nvSpPr>
        <p:spPr>
          <a:xfrm>
            <a:off x="3058160" y="264723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đem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52CF98B-DBD5-404E-821D-A0BFE5EC2F71}"/>
              </a:ext>
            </a:extLst>
          </p:cNvPr>
          <p:cNvSpPr/>
          <p:nvPr/>
        </p:nvSpPr>
        <p:spPr>
          <a:xfrm>
            <a:off x="5095164" y="264723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dâng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C0DDB33-B00C-49A1-8908-EAEBB8615AA2}"/>
              </a:ext>
            </a:extLst>
          </p:cNvPr>
          <p:cNvSpPr/>
          <p:nvPr/>
        </p:nvSpPr>
        <p:spPr>
          <a:xfrm>
            <a:off x="7157568" y="261571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đón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42B2158-661D-4236-8482-B0A7FC14D3BD}"/>
              </a:ext>
            </a:extLst>
          </p:cNvPr>
          <p:cNvSpPr/>
          <p:nvPr/>
        </p:nvSpPr>
        <p:spPr>
          <a:xfrm>
            <a:off x="9291244" y="261571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về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99A926-1220-462C-BDA7-8BEC15CA8125}"/>
              </a:ext>
            </a:extLst>
          </p:cNvPr>
          <p:cNvCxnSpPr>
            <a:cxnSpLocks/>
          </p:cNvCxnSpPr>
          <p:nvPr/>
        </p:nvCxnSpPr>
        <p:spPr>
          <a:xfrm>
            <a:off x="1102360" y="1155378"/>
            <a:ext cx="2616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F531AB4-7C2B-402D-842E-5462D99A339A}"/>
              </a:ext>
            </a:extLst>
          </p:cNvPr>
          <p:cNvCxnSpPr>
            <a:cxnSpLocks/>
            <a:endCxn id="4" idx="2"/>
          </p:cNvCxnSpPr>
          <p:nvPr/>
        </p:nvCxnSpPr>
        <p:spPr>
          <a:xfrm flipV="1">
            <a:off x="4761922" y="1155378"/>
            <a:ext cx="1412635" cy="23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A33C9BD-510B-41E4-91AF-C266AC740154}"/>
              </a:ext>
            </a:extLst>
          </p:cNvPr>
          <p:cNvCxnSpPr>
            <a:cxnSpLocks/>
          </p:cNvCxnSpPr>
          <p:nvPr/>
        </p:nvCxnSpPr>
        <p:spPr>
          <a:xfrm>
            <a:off x="7378198" y="1155378"/>
            <a:ext cx="19130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D660F0C-B37B-48FB-B0CB-352E903A542A}"/>
              </a:ext>
            </a:extLst>
          </p:cNvPr>
          <p:cNvSpPr txBox="1"/>
          <p:nvPr/>
        </p:nvSpPr>
        <p:spPr>
          <a:xfrm>
            <a:off x="1102360" y="3870960"/>
            <a:ext cx="96062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Ví</a:t>
            </a:r>
            <a:r>
              <a:rPr lang="en-US" sz="3200" b="1" dirty="0"/>
              <a:t> </a:t>
            </a:r>
            <a:r>
              <a:rPr lang="en-US" sz="3200" b="1" dirty="0" err="1"/>
              <a:t>dụ</a:t>
            </a:r>
            <a:r>
              <a:rPr lang="en-US" sz="3200" b="1" dirty="0"/>
              <a:t>:</a:t>
            </a:r>
          </a:p>
          <a:p>
            <a:pPr marL="457200" indent="-457200">
              <a:buFontTx/>
              <a:buChar char="-"/>
            </a:pP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đưa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nhờ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lấy</a:t>
            </a:r>
            <a:r>
              <a:rPr lang="en-US" sz="3200" dirty="0"/>
              <a:t> </a:t>
            </a:r>
            <a:r>
              <a:rPr lang="en-US" sz="3200" dirty="0" err="1"/>
              <a:t>hộ</a:t>
            </a:r>
            <a:r>
              <a:rPr lang="en-US" sz="3200" dirty="0"/>
              <a:t> </a:t>
            </a:r>
            <a:r>
              <a:rPr lang="en-US" sz="3200" dirty="0" err="1"/>
              <a:t>quyển</a:t>
            </a:r>
            <a:r>
              <a:rPr lang="en-US" sz="3200" dirty="0"/>
              <a:t> </a:t>
            </a:r>
            <a:r>
              <a:rPr lang="en-US" sz="3200" dirty="0" err="1"/>
              <a:t>sách</a:t>
            </a:r>
            <a:r>
              <a:rPr lang="en-US" sz="3200" dirty="0"/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…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98801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6F050E6-2764-4F39-9BB0-E01580F95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A797B2-8053-4ABD-95AF-131AFE421524}"/>
              </a:ext>
            </a:extLst>
          </p:cNvPr>
          <p:cNvSpPr txBox="1"/>
          <p:nvPr/>
        </p:nvSpPr>
        <p:spPr>
          <a:xfrm>
            <a:off x="1719941" y="2059912"/>
            <a:ext cx="87521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00B050"/>
                </a:solidFill>
                <a:latin typeface="#9Slide05 IcielSanelma" pitchFamily="2" charset="0"/>
              </a:rPr>
              <a:t>Tạm</a:t>
            </a:r>
            <a:r>
              <a:rPr lang="en-US" sz="9600" b="1" dirty="0">
                <a:solidFill>
                  <a:srgbClr val="00B050"/>
                </a:solidFill>
                <a:latin typeface="#9Slide05 IcielSanelma" pitchFamily="2" charset="0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#9Slide05 IcielSanelma" pitchFamily="2" charset="0"/>
              </a:rPr>
              <a:t>biệt</a:t>
            </a:r>
            <a:r>
              <a:rPr lang="en-US" sz="9600" b="1" dirty="0">
                <a:solidFill>
                  <a:srgbClr val="00B050"/>
                </a:solidFill>
                <a:latin typeface="#9Slide05 IcielSanelma" pitchFamily="2" charset="0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#9Slide05 IcielSanelma" pitchFamily="2" charset="0"/>
              </a:rPr>
              <a:t>các</a:t>
            </a:r>
            <a:r>
              <a:rPr lang="en-US" sz="9600" b="1" dirty="0">
                <a:solidFill>
                  <a:srgbClr val="00B050"/>
                </a:solidFill>
                <a:latin typeface="#9Slide05 IcielSanelma" pitchFamily="2" charset="0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#9Slide05 IcielSanelma" pitchFamily="2" charset="0"/>
              </a:rPr>
              <a:t>em</a:t>
            </a:r>
            <a:r>
              <a:rPr lang="en-US" sz="9600" b="1" dirty="0">
                <a:solidFill>
                  <a:srgbClr val="00B050"/>
                </a:solidFill>
                <a:latin typeface="#9Slide05 IcielSanelma" pitchFamily="2" charset="0"/>
              </a:rPr>
              <a:t>!</a:t>
            </a:r>
            <a:endParaRPr lang="vi-VN" sz="9600" b="1" dirty="0">
              <a:solidFill>
                <a:srgbClr val="00B050"/>
              </a:solidFill>
              <a:latin typeface="#9Slide05 IcielSanel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030973"/>
      </p:ext>
    </p:extLst>
  </p:cSld>
  <p:clrMapOvr>
    <a:masterClrMapping/>
  </p:clrMapOvr>
  <p:transition spd="slow" advClick="0" advTm="0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85ADA7E1-F744-41CB-829D-9778F7A307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34" y="2943744"/>
            <a:ext cx="1974546" cy="197454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F4DAA2B-BFD5-45E7-8579-8C5875B03DEF}"/>
              </a:ext>
            </a:extLst>
          </p:cNvPr>
          <p:cNvSpPr/>
          <p:nvPr/>
        </p:nvSpPr>
        <p:spPr>
          <a:xfrm>
            <a:off x="1342941" y="646448"/>
            <a:ext cx="10023753" cy="2519793"/>
          </a:xfrm>
          <a:prstGeom prst="cloudCallout">
            <a:avLst>
              <a:gd name="adj1" fmla="val -38665"/>
              <a:gd name="adj2" fmla="val 17674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D00890-0F1F-4CDA-AFA7-34290BA4C640}"/>
              </a:ext>
            </a:extLst>
          </p:cNvPr>
          <p:cNvSpPr txBox="1"/>
          <p:nvPr/>
        </p:nvSpPr>
        <p:spPr>
          <a:xfrm>
            <a:off x="4614252" y="5133129"/>
            <a:ext cx="3699629" cy="830997"/>
          </a:xfrm>
          <a:prstGeom prst="rect">
            <a:avLst/>
          </a:prstGeom>
          <a:noFill/>
          <a:ln w="508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12FDA8-B33E-4392-B49F-C80DC59D38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44222" y="539074"/>
            <a:ext cx="2597440" cy="17303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0E9F6D-CCE0-4FF7-B4A4-7D3360509D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 flipH="1">
            <a:off x="9587668" y="909207"/>
            <a:ext cx="2538332" cy="17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2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a hấu1">
            <a:hlinkClick r:id="" action="ppaction://media"/>
            <a:extLst>
              <a:ext uri="{FF2B5EF4-FFF2-40B4-BE49-F238E27FC236}">
                <a16:creationId xmlns:a16="http://schemas.microsoft.com/office/drawing/2014/main" id="{FAC34636-22FE-4B31-B96F-2EB4F8398B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3040" y="604910"/>
            <a:ext cx="9200272" cy="50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6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2164366" y="2174854"/>
            <a:ext cx="761977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21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</a:t>
            </a:r>
            <a:r>
              <a:rPr lang="en-US" sz="88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endParaRPr kumimoji="0" lang="en-US" sz="88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00206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10" y="1088662"/>
            <a:ext cx="6370624" cy="41543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857311" y="481003"/>
            <a:ext cx="4051938" cy="33560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99514" y="3053478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769855" y="207848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7EA48A-CC2E-4672-B04D-C6C8D5FE1DC9}"/>
              </a:ext>
            </a:extLst>
          </p:cNvPr>
          <p:cNvGrpSpPr/>
          <p:nvPr/>
        </p:nvGrpSpPr>
        <p:grpSpPr>
          <a:xfrm>
            <a:off x="282119" y="235371"/>
            <a:ext cx="2287177" cy="646331"/>
            <a:chOff x="708943" y="5993475"/>
            <a:chExt cx="5825836" cy="850361"/>
          </a:xfrm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id="{9C07137F-9A6D-42B4-A7BE-484D033E43D4}"/>
                </a:ext>
              </a:extLst>
            </p:cNvPr>
            <p:cNvSpPr txBox="1"/>
            <p:nvPr/>
          </p:nvSpPr>
          <p:spPr>
            <a:xfrm>
              <a:off x="1016463" y="5993475"/>
              <a:ext cx="5167384" cy="8503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mẫu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6" y="259287"/>
            <a:ext cx="3526033" cy="2897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8582E0-57B1-4BB1-BC2B-51DA012C0E1D}"/>
              </a:ext>
            </a:extLst>
          </p:cNvPr>
          <p:cNvSpPr txBox="1"/>
          <p:nvPr/>
        </p:nvSpPr>
        <p:spPr>
          <a:xfrm>
            <a:off x="302949" y="801802"/>
            <a:ext cx="7980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44CF53-0F2A-4A14-9B4B-DEDC6CF4A12F}"/>
              </a:ext>
            </a:extLst>
          </p:cNvPr>
          <p:cNvSpPr txBox="1"/>
          <p:nvPr/>
        </p:nvSpPr>
        <p:spPr>
          <a:xfrm>
            <a:off x="260506" y="2346927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75A914-D717-4BAB-B65C-D0960CA66F37}"/>
              </a:ext>
            </a:extLst>
          </p:cNvPr>
          <p:cNvSpPr txBox="1"/>
          <p:nvPr/>
        </p:nvSpPr>
        <p:spPr>
          <a:xfrm>
            <a:off x="282119" y="3173059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3E18FF-2C75-470A-A7CC-30B9A0FE1CDB}"/>
              </a:ext>
            </a:extLst>
          </p:cNvPr>
          <p:cNvSpPr txBox="1"/>
          <p:nvPr/>
        </p:nvSpPr>
        <p:spPr>
          <a:xfrm>
            <a:off x="260505" y="5024488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EFE4E1-59EC-4575-98F8-30F24D23779E}"/>
              </a:ext>
            </a:extLst>
          </p:cNvPr>
          <p:cNvSpPr txBox="1"/>
          <p:nvPr/>
        </p:nvSpPr>
        <p:spPr>
          <a:xfrm>
            <a:off x="260505" y="6152089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02366-A06F-4124-92FB-8EC21ECBF372}"/>
              </a:ext>
            </a:extLst>
          </p:cNvPr>
          <p:cNvSpPr txBox="1"/>
          <p:nvPr/>
        </p:nvSpPr>
        <p:spPr>
          <a:xfrm>
            <a:off x="7599021" y="630509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335081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19"/>
          <p:cNvSpPr txBox="1"/>
          <p:nvPr/>
        </p:nvSpPr>
        <p:spPr>
          <a:xfrm>
            <a:off x="8710892" y="302625"/>
            <a:ext cx="3171217" cy="735696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câu</a:t>
            </a:r>
            <a:endParaRPr lang="en-US" sz="2800" b="1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27" name="Text Box 3">
            <a:extLst>
              <a:ext uri="{FF2B5EF4-FFF2-40B4-BE49-F238E27FC236}">
                <a16:creationId xmlns:a16="http://schemas.microsoft.com/office/drawing/2014/main" id="{C4F9152B-33A8-4052-8EA2-CD731D59BFEC}"/>
              </a:ext>
            </a:extLst>
          </p:cNvPr>
          <p:cNvSpPr txBox="1"/>
          <p:nvPr/>
        </p:nvSpPr>
        <p:spPr>
          <a:xfrm>
            <a:off x="4380263" y="323808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1547416-ABC7-493B-A95D-471ECE6CA311}"/>
              </a:ext>
            </a:extLst>
          </p:cNvPr>
          <p:cNvSpPr txBox="1"/>
          <p:nvPr/>
        </p:nvSpPr>
        <p:spPr>
          <a:xfrm>
            <a:off x="302948" y="1035268"/>
            <a:ext cx="11606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9D087F-368D-42BD-B1C1-C25C9A7F4875}"/>
              </a:ext>
            </a:extLst>
          </p:cNvPr>
          <p:cNvSpPr txBox="1"/>
          <p:nvPr/>
        </p:nvSpPr>
        <p:spPr>
          <a:xfrm>
            <a:off x="341019" y="2196479"/>
            <a:ext cx="11509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B0AED8-9CBB-4744-A1FC-3416F882B1CC}"/>
              </a:ext>
            </a:extLst>
          </p:cNvPr>
          <p:cNvSpPr txBox="1"/>
          <p:nvPr/>
        </p:nvSpPr>
        <p:spPr>
          <a:xfrm>
            <a:off x="243819" y="3006298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DFF1DBF-76C3-45AD-AF87-E674803F4174}"/>
              </a:ext>
            </a:extLst>
          </p:cNvPr>
          <p:cNvSpPr txBox="1"/>
          <p:nvPr/>
        </p:nvSpPr>
        <p:spPr>
          <a:xfrm>
            <a:off x="243819" y="4922169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F10B13D-6BF2-4521-A3FD-C06B0CA26FE8}"/>
              </a:ext>
            </a:extLst>
          </p:cNvPr>
          <p:cNvSpPr txBox="1"/>
          <p:nvPr/>
        </p:nvSpPr>
        <p:spPr>
          <a:xfrm>
            <a:off x="260505" y="6074264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BC86EB5-EECA-4B53-B103-D286742BDCC4}"/>
              </a:ext>
            </a:extLst>
          </p:cNvPr>
          <p:cNvSpPr txBox="1"/>
          <p:nvPr/>
        </p:nvSpPr>
        <p:spPr>
          <a:xfrm>
            <a:off x="7579240" y="620022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15111515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1453</Words>
  <Application>Microsoft Office PowerPoint</Application>
  <PresentationFormat>Widescreen</PresentationFormat>
  <Paragraphs>112</Paragraphs>
  <Slides>23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Microsoft YaHei</vt:lpstr>
      <vt:lpstr>#9Slide05 IcielSanelma</vt:lpstr>
      <vt:lpstr>Arial</vt:lpstr>
      <vt:lpstr>Arial Rounded MT Bold</vt:lpstr>
      <vt:lpstr>Arial-Rounded</vt:lpstr>
      <vt:lpstr>Calibri</vt:lpstr>
      <vt:lpstr>Calibri Light</vt:lpstr>
      <vt:lpstr>Times New Roman</vt:lpstr>
      <vt:lpstr>1_Office Theme</vt:lpstr>
      <vt:lpstr>6_Office Theme</vt:lpstr>
      <vt:lpstr>4_Office Theme</vt:lpstr>
      <vt:lpstr>2_Office 主题​​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Vợ chồng Mai An Tiêm đã làm gì  trên đảo hoang?</vt:lpstr>
      <vt:lpstr>2. Mai An Tiêm nghĩ gì khi nhặt và gieo trồng loại hạt do chim thả xuống?</vt:lpstr>
      <vt:lpstr>3. Nói tiếp các câu sau đây để giới thiệu loại quả Mai An Tiêm đã trồng.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My PC</cp:lastModifiedBy>
  <cp:revision>52</cp:revision>
  <dcterms:created xsi:type="dcterms:W3CDTF">2021-05-24T09:52:12Z</dcterms:created>
  <dcterms:modified xsi:type="dcterms:W3CDTF">2023-04-11T15:01:29Z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