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9" r:id="rId3"/>
    <p:sldMasterId id="2147483701" r:id="rId4"/>
    <p:sldMasterId id="2147483725" r:id="rId5"/>
  </p:sldMasterIdLst>
  <p:notesMasterIdLst>
    <p:notesMasterId r:id="rId28"/>
  </p:notesMasterIdLst>
  <p:sldIdLst>
    <p:sldId id="578" r:id="rId6"/>
    <p:sldId id="300" r:id="rId7"/>
    <p:sldId id="474" r:id="rId8"/>
    <p:sldId id="563" r:id="rId9"/>
    <p:sldId id="541" r:id="rId10"/>
    <p:sldId id="320" r:id="rId11"/>
    <p:sldId id="265" r:id="rId12"/>
    <p:sldId id="266" r:id="rId13"/>
    <p:sldId id="564" r:id="rId14"/>
    <p:sldId id="548" r:id="rId15"/>
    <p:sldId id="566" r:id="rId16"/>
    <p:sldId id="565" r:id="rId17"/>
    <p:sldId id="550" r:id="rId18"/>
    <p:sldId id="271" r:id="rId19"/>
    <p:sldId id="551" r:id="rId20"/>
    <p:sldId id="552" r:id="rId21"/>
    <p:sldId id="292" r:id="rId22"/>
    <p:sldId id="553" r:id="rId23"/>
    <p:sldId id="554" r:id="rId24"/>
    <p:sldId id="555" r:id="rId25"/>
    <p:sldId id="562" r:id="rId26"/>
    <p:sldId id="570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900FF"/>
    <a:srgbClr val="9900CC"/>
    <a:srgbClr val="660066"/>
    <a:srgbClr val="99FF33"/>
    <a:srgbClr val="CCFF33"/>
    <a:srgbClr val="CCCC00"/>
    <a:srgbClr val="3AE64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Mọi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link </a:t>
            </a:r>
            <a:r>
              <a:rPr lang="en-US" dirty="0" err="1"/>
              <a:t>youtube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tải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: 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</a:t>
            </a:r>
            <a:r>
              <a:rPr lang="en-US" dirty="0" err="1"/>
              <a:t>eIibWKLnUdI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52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09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63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37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3" r:id="rId1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824" r:id="rId2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2023/4/12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9.xml"/><Relationship Id="rId6" Type="http://schemas.microsoft.com/office/2007/relationships/hdphoto" Target="../media/hdphoto2.wdp"/><Relationship Id="rId5" Type="http://schemas.openxmlformats.org/officeDocument/2006/relationships/image" Target="../media/image15.pn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29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739722" y="-1914133"/>
            <a:ext cx="4609960" cy="10153714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1410613" y="2052137"/>
            <a:ext cx="963570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400" b="1" i="0" u="none" strike="noStrike" kern="1200" cap="none" spc="0" normalizeH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VIỆT LỚP 2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Đọc:Thư </a:t>
            </a:r>
            <a:r>
              <a:rPr lang="en-US" sz="4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4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8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4800" b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đảo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GV: Bùi</a:t>
            </a:r>
            <a:r>
              <a:rPr kumimoji="0" lang="en-US" sz="3600" b="1" i="0" u="none" strike="noStrike" kern="1200" cap="none" spc="0" normalizeH="0" noProof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Thị Thúy</a:t>
            </a:r>
            <a:endParaRPr kumimoji="0" lang="en-US" sz="3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35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569FF154-AA58-43A8-87AC-4CE4E1D6F0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31" y="168515"/>
            <a:ext cx="9134273" cy="2180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A19246-7396-4FA2-A8BE-F6B86BF97A77}"/>
              </a:ext>
            </a:extLst>
          </p:cNvPr>
          <p:cNvSpPr txBox="1"/>
          <p:nvPr/>
        </p:nvSpPr>
        <p:spPr>
          <a:xfrm>
            <a:off x="3569109" y="1062133"/>
            <a:ext cx="47293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TỪ</a:t>
            </a:r>
            <a:r>
              <a:rPr lang="en-US" sz="4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+mj-lt"/>
              </a:rPr>
              <a:t>NGỮ</a:t>
            </a:r>
            <a:endParaRPr lang="vi-VN" sz="4400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9F4AC1-157B-4DF6-9F73-7C811C47B5E7}"/>
              </a:ext>
            </a:extLst>
          </p:cNvPr>
          <p:cNvSpPr txBox="1"/>
          <p:nvPr/>
        </p:nvSpPr>
        <p:spPr>
          <a:xfrm>
            <a:off x="1593205" y="2658055"/>
            <a:ext cx="6588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- </a:t>
            </a:r>
            <a:r>
              <a:rPr lang="en-US" sz="3200" b="1" dirty="0" err="1">
                <a:solidFill>
                  <a:srgbClr val="002060"/>
                </a:solidFill>
              </a:rPr>
              <a:t>Hòm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thư</a:t>
            </a:r>
            <a:r>
              <a:rPr lang="en-US" sz="3200" b="1" dirty="0">
                <a:solidFill>
                  <a:srgbClr val="002060"/>
                </a:solidFill>
              </a:rPr>
              <a:t>: </a:t>
            </a:r>
            <a:r>
              <a:rPr lang="en-US" sz="3200" dirty="0" err="1">
                <a:solidFill>
                  <a:srgbClr val="002060"/>
                </a:solidFill>
              </a:rPr>
              <a:t>thùng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để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bỏ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thư</a:t>
            </a:r>
            <a:endParaRPr lang="vi-VN" sz="3200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EA7C63A-2036-4B95-AEFE-548188A79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222" y1="26034" x2="54222" y2="26034"/>
                        <a14:foregroundMark x1="58889" y1="21552" x2="58889" y2="21552"/>
                        <a14:foregroundMark x1="59889" y1="30172" x2="59889" y2="30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85" y="2950443"/>
            <a:ext cx="5897336" cy="380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4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32A1168-346A-4323-95DA-0BAF614A3FE5}"/>
              </a:ext>
            </a:extLst>
          </p:cNvPr>
          <p:cNvGrpSpPr/>
          <p:nvPr/>
        </p:nvGrpSpPr>
        <p:grpSpPr>
          <a:xfrm>
            <a:off x="183930" y="155577"/>
            <a:ext cx="3114224" cy="832205"/>
            <a:chOff x="708943" y="6110866"/>
            <a:chExt cx="5825836" cy="1094911"/>
          </a:xfrm>
        </p:grpSpPr>
        <p:sp>
          <p:nvSpPr>
            <p:cNvPr id="14" name="TextBox 19">
              <a:extLst>
                <a:ext uri="{FF2B5EF4-FFF2-40B4-BE49-F238E27FC236}">
                  <a16:creationId xmlns:a16="http://schemas.microsoft.com/office/drawing/2014/main" id="{B849EB7D-7427-44CA-BE1D-DC389560CC84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15" name="TextBox 20">
              <a:extLst>
                <a:ext uri="{FF2B5EF4-FFF2-40B4-BE49-F238E27FC236}">
                  <a16:creationId xmlns:a16="http://schemas.microsoft.com/office/drawing/2014/main" id="{4183AE08-9FF4-4EC2-A7E0-47433C010744}"/>
                </a:ext>
              </a:extLst>
            </p:cNvPr>
            <p:cNvSpPr txBox="1"/>
            <p:nvPr/>
          </p:nvSpPr>
          <p:spPr>
            <a:xfrm>
              <a:off x="1016463" y="6112455"/>
              <a:ext cx="5167384" cy="1093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24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endParaRPr lang="en-US" sz="24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CBD336E7-871A-4E9E-B9E1-E1BB3D5467DD}"/>
              </a:ext>
            </a:extLst>
          </p:cNvPr>
          <p:cNvSpPr/>
          <p:nvPr/>
        </p:nvSpPr>
        <p:spPr>
          <a:xfrm>
            <a:off x="1373584" y="1035900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vi-VN" sz="2400" b="1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FE0B9EA-CBFB-4B5F-AFD1-A3FBC7E12C0D}"/>
              </a:ext>
            </a:extLst>
          </p:cNvPr>
          <p:cNvSpPr/>
          <p:nvPr/>
        </p:nvSpPr>
        <p:spPr>
          <a:xfrm>
            <a:off x="1343949" y="4516212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vi-VN" sz="24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BCA27BA-BD4A-42D1-B686-B60CF910C567}"/>
              </a:ext>
            </a:extLst>
          </p:cNvPr>
          <p:cNvSpPr/>
          <p:nvPr/>
        </p:nvSpPr>
        <p:spPr>
          <a:xfrm>
            <a:off x="6582329" y="2303016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vi-VN" sz="24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5EB2971-5078-44C2-A1FD-6C440CB7ACD0}"/>
              </a:ext>
            </a:extLst>
          </p:cNvPr>
          <p:cNvSpPr/>
          <p:nvPr/>
        </p:nvSpPr>
        <p:spPr>
          <a:xfrm>
            <a:off x="6544815" y="4482004"/>
            <a:ext cx="402949" cy="378326"/>
          </a:xfrm>
          <a:prstGeom prst="ellipse">
            <a:avLst/>
          </a:prstGeom>
          <a:ln w="25400">
            <a:solidFill>
              <a:srgbClr val="00206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151229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9CE2A26E-E0F4-4BFD-B32D-34CC450797E3}"/>
              </a:ext>
            </a:extLst>
          </p:cNvPr>
          <p:cNvSpPr txBox="1"/>
          <p:nvPr/>
        </p:nvSpPr>
        <p:spPr>
          <a:xfrm>
            <a:off x="102897" y="150456"/>
            <a:ext cx="3171217" cy="735696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800" b="1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b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toàn bài</a:t>
            </a:r>
            <a:endParaRPr lang="en-US" sz="2800" b="1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BAFD8F-2D58-4578-A5E7-5FE8624506E9}"/>
              </a:ext>
            </a:extLst>
          </p:cNvPr>
          <p:cNvCxnSpPr/>
          <p:nvPr/>
        </p:nvCxnSpPr>
        <p:spPr>
          <a:xfrm flipH="1">
            <a:off x="4986177" y="114342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E12F9AA-2A00-4A70-8724-0F54598891DA}"/>
              </a:ext>
            </a:extLst>
          </p:cNvPr>
          <p:cNvCxnSpPr/>
          <p:nvPr/>
        </p:nvCxnSpPr>
        <p:spPr>
          <a:xfrm flipH="1">
            <a:off x="5433217" y="1634350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F05DAA-7E8A-43F8-8A6B-63E82DA64ECF}"/>
              </a:ext>
            </a:extLst>
          </p:cNvPr>
          <p:cNvCxnSpPr/>
          <p:nvPr/>
        </p:nvCxnSpPr>
        <p:spPr>
          <a:xfrm flipH="1">
            <a:off x="5329522" y="2342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262E2B-B459-40AA-A9A3-E9CA36646599}"/>
              </a:ext>
            </a:extLst>
          </p:cNvPr>
          <p:cNvCxnSpPr/>
          <p:nvPr/>
        </p:nvCxnSpPr>
        <p:spPr>
          <a:xfrm flipH="1">
            <a:off x="5804001" y="286347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47BCC49-BC6A-4EF0-806D-A2D30F7C7914}"/>
              </a:ext>
            </a:extLst>
          </p:cNvPr>
          <p:cNvCxnSpPr/>
          <p:nvPr/>
        </p:nvCxnSpPr>
        <p:spPr>
          <a:xfrm flipH="1">
            <a:off x="5804000" y="3335234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27C3C4-35F5-4C64-890C-18F274FD47A0}"/>
              </a:ext>
            </a:extLst>
          </p:cNvPr>
          <p:cNvCxnSpPr/>
          <p:nvPr/>
        </p:nvCxnSpPr>
        <p:spPr>
          <a:xfrm flipH="1">
            <a:off x="5616097" y="3820667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47EE88-207D-4D23-A998-366D2747291B}"/>
              </a:ext>
            </a:extLst>
          </p:cNvPr>
          <p:cNvCxnSpPr/>
          <p:nvPr/>
        </p:nvCxnSpPr>
        <p:spPr>
          <a:xfrm flipH="1">
            <a:off x="4986177" y="4516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D70BE8B-E05A-4E70-AE8C-1BE03D98C94A}"/>
              </a:ext>
            </a:extLst>
          </p:cNvPr>
          <p:cNvCxnSpPr/>
          <p:nvPr/>
        </p:nvCxnSpPr>
        <p:spPr>
          <a:xfrm flipH="1">
            <a:off x="5329522" y="5042467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F88C55-817C-4A8B-B1B9-65EA3C9D3964}"/>
              </a:ext>
            </a:extLst>
          </p:cNvPr>
          <p:cNvCxnSpPr/>
          <p:nvPr/>
        </p:nvCxnSpPr>
        <p:spPr>
          <a:xfrm flipH="1">
            <a:off x="5329522" y="5539551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F342A6D-7D40-4AE5-9DAE-82FDB992A01D}"/>
              </a:ext>
            </a:extLst>
          </p:cNvPr>
          <p:cNvCxnSpPr/>
          <p:nvPr/>
        </p:nvCxnSpPr>
        <p:spPr>
          <a:xfrm flipH="1">
            <a:off x="5697682" y="6010139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403091C-75C9-4CDD-AC24-FEF2B46518F0}"/>
              </a:ext>
            </a:extLst>
          </p:cNvPr>
          <p:cNvCxnSpPr/>
          <p:nvPr/>
        </p:nvCxnSpPr>
        <p:spPr>
          <a:xfrm flipH="1">
            <a:off x="11072017" y="234267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3E856F-15AF-4F08-9861-CD02380FC982}"/>
              </a:ext>
            </a:extLst>
          </p:cNvPr>
          <p:cNvCxnSpPr/>
          <p:nvPr/>
        </p:nvCxnSpPr>
        <p:spPr>
          <a:xfrm flipH="1">
            <a:off x="10461118" y="2864646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DE3AC6E-DFB1-4556-BCAB-DC95D7B146ED}"/>
              </a:ext>
            </a:extLst>
          </p:cNvPr>
          <p:cNvCxnSpPr/>
          <p:nvPr/>
        </p:nvCxnSpPr>
        <p:spPr>
          <a:xfrm flipH="1">
            <a:off x="11366657" y="331877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866581-F730-4853-8D8F-95D48C0E5DED}"/>
              </a:ext>
            </a:extLst>
          </p:cNvPr>
          <p:cNvCxnSpPr/>
          <p:nvPr/>
        </p:nvCxnSpPr>
        <p:spPr>
          <a:xfrm flipH="1">
            <a:off x="10828177" y="3817731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DAF0188-5C03-4FCB-B844-F37726182E33}"/>
              </a:ext>
            </a:extLst>
          </p:cNvPr>
          <p:cNvCxnSpPr/>
          <p:nvPr/>
        </p:nvCxnSpPr>
        <p:spPr>
          <a:xfrm flipH="1">
            <a:off x="10828177" y="4573420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56ACB67-3EBD-4182-B9C8-3B830E91E0C9}"/>
              </a:ext>
            </a:extLst>
          </p:cNvPr>
          <p:cNvCxnSpPr/>
          <p:nvPr/>
        </p:nvCxnSpPr>
        <p:spPr>
          <a:xfrm flipH="1">
            <a:off x="9797624" y="505490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DA74CC6-8ADC-4E71-8034-96A2D38AE134}"/>
              </a:ext>
            </a:extLst>
          </p:cNvPr>
          <p:cNvCxnSpPr/>
          <p:nvPr/>
        </p:nvCxnSpPr>
        <p:spPr>
          <a:xfrm flipH="1">
            <a:off x="10562430" y="5525493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D67372E-2717-4ED1-AC24-9EC02F2E330D}"/>
              </a:ext>
            </a:extLst>
          </p:cNvPr>
          <p:cNvCxnSpPr/>
          <p:nvPr/>
        </p:nvCxnSpPr>
        <p:spPr>
          <a:xfrm flipH="1">
            <a:off x="10549887" y="5985695"/>
            <a:ext cx="103695" cy="470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10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869474" y="2274849"/>
            <a:ext cx="4783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/>
              <a:t>TRẢ</a:t>
            </a:r>
            <a:r>
              <a:rPr lang="en-US" sz="4800" b="1" dirty="0"/>
              <a:t> </a:t>
            </a:r>
            <a:r>
              <a:rPr lang="en-US" sz="4800" b="1" dirty="0" err="1"/>
              <a:t>LỜI</a:t>
            </a:r>
            <a:r>
              <a:rPr lang="en-US" sz="4800" b="1" dirty="0"/>
              <a:t> </a:t>
            </a:r>
            <a:r>
              <a:rPr lang="en-US" sz="4800" b="1" dirty="0" err="1"/>
              <a:t>CÂU</a:t>
            </a:r>
            <a:r>
              <a:rPr lang="en-US" sz="4800" b="1" dirty="0"/>
              <a:t> </a:t>
            </a:r>
            <a:r>
              <a:rPr lang="en-US" sz="4800" b="1" dirty="0" err="1"/>
              <a:t>HỎI</a:t>
            </a:r>
            <a:endParaRPr lang="vi-VN" sz="4800" b="1" dirty="0"/>
          </a:p>
        </p:txBody>
      </p:sp>
    </p:spTree>
    <p:extLst>
      <p:ext uri="{BB962C8B-B14F-4D97-AF65-F5344CB8AC3E}">
        <p14:creationId xmlns:p14="http://schemas.microsoft.com/office/powerpoint/2010/main" val="15306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817" y="407049"/>
            <a:ext cx="10995103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viết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thư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vào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dịp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2" y="5272349"/>
            <a:ext cx="1290538" cy="1338757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Picture 10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0EA413BC-E0B7-4737-A800-457C3ED05F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9" b="99525" l="2867" r="98651">
                        <a14:foregroundMark x1="7251" y1="12361" x2="80101" y2="17750"/>
                        <a14:foregroundMark x1="72850" y1="18067" x2="69983" y2="74643"/>
                        <a14:foregroundMark x1="3035" y1="7607" x2="11298" y2="87322"/>
                        <a14:foregroundMark x1="10118" y1="91759" x2="59191" y2="88431"/>
                        <a14:foregroundMark x1="59191" y1="88431" x2="73524" y2="89857"/>
                        <a14:foregroundMark x1="86509" y1="11886" x2="82293" y2="89857"/>
                        <a14:foregroundMark x1="47218" y1="53249" x2="87184" y2="56101"/>
                        <a14:foregroundMark x1="77234" y1="51506" x2="77234" y2="51506"/>
                        <a14:foregroundMark x1="77234" y1="51506" x2="77234" y2="51506"/>
                        <a14:foregroundMark x1="90894" y1="23613" x2="90894" y2="23613"/>
                        <a14:foregroundMark x1="30017" y1="30586" x2="62901" y2="28843"/>
                        <a14:foregroundMark x1="14445" y1="4120" x2="82125" y2="9033"/>
                        <a14:foregroundMark x1="13716" y1="4067" x2="14445" y2="4120"/>
                        <a14:foregroundMark x1="13229" y1="4032" x2="13584" y2="4058"/>
                        <a14:foregroundMark x1="82125" y1="9033" x2="93929" y2="47861"/>
                        <a14:foregroundMark x1="93929" y1="47861" x2="84823" y2="76704"/>
                        <a14:foregroundMark x1="84823" y1="76704" x2="59022" y2="93819"/>
                        <a14:foregroundMark x1="59022" y1="93819" x2="19056" y2="84786"/>
                        <a14:foregroundMark x1="19056" y1="84786" x2="8094" y2="52139"/>
                        <a14:foregroundMark x1="8094" y1="52139" x2="14671" y2="19493"/>
                        <a14:foregroundMark x1="14671" y1="19493" x2="33221" y2="7924"/>
                        <a14:foregroundMark x1="33221" y1="7924" x2="45531" y2="6498"/>
                        <a14:foregroundMark x1="33221" y1="19651" x2="69983" y2="68463"/>
                        <a14:foregroundMark x1="46880" y1="16957" x2="80101" y2="59588"/>
                        <a14:foregroundMark x1="24452" y1="44057" x2="62057" y2="31696"/>
                        <a14:foregroundMark x1="47218" y1="94295" x2="80270" y2="92552"/>
                        <a14:foregroundMark x1="91737" y1="10777" x2="94936" y2="69537"/>
                        <a14:foregroundMark x1="67960" y1="96038" x2="94084" y2="92935"/>
                        <a14:foregroundMark x1="22934" y1="28843" x2="46880" y2="26149"/>
                        <a14:foregroundMark x1="32040" y1="40095" x2="47892" y2="39778"/>
                        <a14:foregroundMark x1="47892" y1="39778" x2="56661" y2="40254"/>
                        <a14:foregroundMark x1="34401" y1="58479" x2="55818" y2="48970"/>
                        <a14:foregroundMark x1="57504" y1="63708" x2="24452" y2="34073"/>
                        <a14:foregroundMark x1="55987" y1="59113" x2="67960" y2="56735"/>
                        <a14:foregroundMark x1="74030" y1="38193" x2="85497" y2="58320"/>
                        <a14:foregroundMark x1="38280" y1="20444" x2="50084" y2="22029"/>
                        <a14:foregroundMark x1="46712" y1="4913" x2="91062" y2="6022"/>
                        <a14:foregroundMark x1="91062" y1="6022" x2="98820" y2="24247"/>
                        <a14:foregroundMark x1="98820" y1="68871" x2="98820" y2="69582"/>
                        <a14:foregroundMark x1="98820" y1="46068" x2="98820" y2="46928"/>
                        <a14:foregroundMark x1="98820" y1="24247" x2="98820" y2="24297"/>
                        <a14:foregroundMark x1="94114" y1="90634" x2="77435" y2="99001"/>
                        <a14:foregroundMark x1="59988" y1="98326" x2="43845" y2="97147"/>
                        <a14:foregroundMark x1="41147" y1="4596" x2="91231" y2="7607"/>
                        <a14:foregroundMark x1="97470" y1="7924" x2="21248" y2="1743"/>
                        <a14:foregroundMark x1="21248" y1="1743" x2="22766" y2="17908"/>
                        <a14:foregroundMark x1="22766" y1="17908" x2="16358" y2="35816"/>
                        <a14:foregroundMark x1="16358" y1="35816" x2="17538" y2="39303"/>
                        <a14:foregroundMark x1="13644" y1="4120" x2="16358" y2="3011"/>
                        <a14:foregroundMark x1="77234" y1="87005" x2="84317" y2="85895"/>
                        <a14:foregroundMark x1="72850" y1="91284" x2="87521" y2="85895"/>
                        <a14:foregroundMark x1="30017" y1="76545" x2="53120" y2="86371"/>
                        <a14:foregroundMark x1="36931" y1="85578" x2="50927" y2="80349"/>
                        <a14:foregroundMark x1="29848" y1="84311" x2="48567" y2="89857"/>
                        <a14:foregroundMark x1="48567" y1="89857" x2="48904" y2="89857"/>
                        <a14:foregroundMark x1="32884" y1="92393" x2="48061" y2="90491"/>
                        <a14:foregroundMark x1="38111" y1="95563" x2="44688" y2="92393"/>
                        <a14:foregroundMark x1="34401" y1="94453" x2="40304" y2="91601"/>
                        <a14:foregroundMark x1="54637" y1="59588" x2="62057" y2="66561"/>
                        <a14:foregroundMark x1="52277" y1="56894" x2="62901" y2="67195"/>
                        <a14:foregroundMark x1="52108" y1="56894" x2="52108" y2="56894"/>
                        <a14:foregroundMark x1="47723" y1="32013" x2="55481" y2="30428"/>
                        <a14:foregroundMark x1="22597" y1="31537" x2="17201" y2="64184"/>
                        <a14:foregroundMark x1="17201" y1="64184" x2="17201" y2="64184"/>
                        <a14:foregroundMark x1="24621" y1="23613" x2="36931" y2="25832"/>
                        <a14:foregroundMark x1="23272" y1="23613" x2="30017" y2="22029"/>
                        <a14:foregroundMark x1="45700" y1="52139" x2="44013" y2="47068"/>
                        <a14:foregroundMark x1="57504" y1="37876" x2="56830" y2="26624"/>
                        <a14:foregroundMark x1="52614" y1="58003" x2="52277" y2="46276"/>
                        <a14:foregroundMark x1="66105" y1="67353" x2="60540" y2="57686"/>
                        <a14:foregroundMark x1="4384" y1="6181" x2="4384" y2="6181"/>
                        <a14:backgroundMark x1="63948" y1="66437" x2="64287" y2="66720"/>
                        <a14:backgroundMark x1="52060" y1="56537" x2="52390" y2="56812"/>
                        <a14:backgroundMark x1="45522" y1="51091" x2="45632" y2="51183"/>
                        <a14:backgroundMark x1="44844" y1="50527" x2="45210" y2="50831"/>
                        <a14:backgroundMark x1="56927" y1="35819" x2="57243" y2="35944"/>
                        <a14:backgroundMark x1="59191" y1="99525" x2="77403" y2="99049"/>
                        <a14:backgroundMark x1="97470" y1="52932" x2="99494" y2="22345"/>
                        <a14:backgroundMark x1="98651" y1="24723" x2="98820" y2="15689"/>
                        <a14:backgroundMark x1="99494" y1="70840" x2="98651" y2="46434"/>
                        <a14:backgroundMark x1="99157" y1="90967" x2="99157" y2="70840"/>
                        <a14:backgroundMark x1="97976" y1="69572" x2="97639" y2="95246"/>
                        <a14:backgroundMark x1="12648" y1="317" x2="12648" y2="317"/>
                        <a14:backgroundMark x1="8432" y1="317" x2="8432" y2="317"/>
                        <a14:backgroundMark x1="10624" y1="5388" x2="10624" y2="5388"/>
                        <a14:backgroundMark x1="5228" y1="5705" x2="10793" y2="2219"/>
                        <a14:backgroundMark x1="11973" y1="4913" x2="11973" y2="4120"/>
                        <a14:backgroundMark x1="3541" y1="3803" x2="11973" y2="634"/>
                        <a14:backgroundMark x1="12310" y1="6022" x2="12310" y2="5230"/>
                        <a14:backgroundMark x1="11973" y1="4120" x2="11973" y2="4120"/>
                        <a14:backgroundMark x1="11636" y1="1902" x2="4890" y2="2853"/>
                        <a14:backgroundMark x1="8938" y1="6815" x2="12816" y2="4120"/>
                        <a14:backgroundMark x1="8938" y1="6181" x2="8938" y2="6181"/>
                        <a14:backgroundMark x1="13491" y1="4913" x2="13491" y2="4913"/>
                        <a14:backgroundMark x1="13659" y1="4120" x2="13659" y2="4120"/>
                        <a14:backgroundMark x1="13491" y1="3803" x2="13153" y2="2536"/>
                        <a14:backgroundMark x1="8094" y1="6973" x2="10624" y2="4913"/>
                        <a14:backgroundMark x1="3204" y1="3328" x2="3204" y2="3328"/>
                        <a14:backgroundMark x1="13153" y1="5230" x2="13153" y2="4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08" y="1442347"/>
            <a:ext cx="4287520" cy="4101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A5412-B0A2-403F-B77A-5E11FE154F5E}"/>
              </a:ext>
            </a:extLst>
          </p:cNvPr>
          <p:cNvSpPr txBox="1"/>
          <p:nvPr/>
        </p:nvSpPr>
        <p:spPr>
          <a:xfrm>
            <a:off x="1895653" y="5618561"/>
            <a:ext cx="8475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7030A0"/>
                </a:solidFill>
              </a:rPr>
              <a:t>Bạn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nhỏ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viết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thư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cho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bố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vào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dịp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gần</a:t>
            </a:r>
            <a:r>
              <a:rPr lang="en-US" sz="3600" dirty="0">
                <a:solidFill>
                  <a:srgbClr val="7030A0"/>
                </a:solidFill>
              </a:rPr>
              <a:t> </a:t>
            </a:r>
            <a:r>
              <a:rPr lang="en-US" sz="3600" dirty="0" err="1">
                <a:solidFill>
                  <a:srgbClr val="7030A0"/>
                </a:solidFill>
              </a:rPr>
              <a:t>Tết</a:t>
            </a:r>
            <a:r>
              <a:rPr lang="en-US" sz="3600" dirty="0">
                <a:solidFill>
                  <a:srgbClr val="7030A0"/>
                </a:solidFill>
              </a:rPr>
              <a:t>.</a:t>
            </a:r>
            <a:endParaRPr lang="vi-VN" sz="36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F73FE9B6-EFAB-4AC1-A9C6-7A6867559B9B}"/>
              </a:ext>
            </a:extLst>
          </p:cNvPr>
          <p:cNvSpPr txBox="1"/>
          <p:nvPr/>
        </p:nvSpPr>
        <p:spPr>
          <a:xfrm>
            <a:off x="622733" y="5845260"/>
            <a:ext cx="1122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</a:rPr>
              <a:t>Bố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bạn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nhỏ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đang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làm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công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việc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giữ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đảo</a:t>
            </a:r>
            <a:r>
              <a:rPr lang="en-US" sz="3600" b="1" dirty="0">
                <a:solidFill>
                  <a:srgbClr val="002060"/>
                </a:solidFill>
              </a:rPr>
              <a:t>, </a:t>
            </a:r>
            <a:r>
              <a:rPr lang="en-US" sz="3600" b="1" dirty="0" err="1">
                <a:solidFill>
                  <a:srgbClr val="002060"/>
                </a:solidFill>
              </a:rPr>
              <a:t>giữ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trời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8E4D0B1-3273-48EF-BC47-B12B44393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18" b="96175" l="2406" r="97490">
                        <a14:foregroundMark x1="9519" y1="56011" x2="79184" y2="22404"/>
                        <a14:foregroundMark x1="79184" y1="22404" x2="89226" y2="35246"/>
                        <a14:foregroundMark x1="89226" y1="35246" x2="91109" y2="59290"/>
                        <a14:foregroundMark x1="91109" y1="59290" x2="86297" y2="96721"/>
                        <a14:foregroundMark x1="4289" y1="13661" x2="12238" y2="78962"/>
                        <a14:foregroundMark x1="12343" y1="18579" x2="75523" y2="9016"/>
                        <a14:foregroundMark x1="19874" y1="84699" x2="67259" y2="83333"/>
                        <a14:foregroundMark x1="67259" y1="83333" x2="68305" y2="83333"/>
                        <a14:foregroundMark x1="2615" y1="9016" x2="4707" y2="86612"/>
                        <a14:foregroundMark x1="93096" y1="15847" x2="72280" y2="96175"/>
                        <a14:foregroundMark x1="77092" y1="9290" x2="95607" y2="19672"/>
                        <a14:foregroundMark x1="95711" y1="14481" x2="94247" y2="75683"/>
                        <a14:foregroundMark x1="94247" y1="75683" x2="91657" y2="93003"/>
                        <a14:foregroundMark x1="85460" y1="24044" x2="93096" y2="30055"/>
                        <a14:foregroundMark x1="91527" y1="42077" x2="92992" y2="42623"/>
                        <a14:foregroundMark x1="97453" y1="63934" x2="97385" y2="84153"/>
                        <a14:foregroundMark x1="97594" y1="21858" x2="97453" y2="63934"/>
                        <a14:foregroundMark x1="80544" y1="4918" x2="92782" y2="6011"/>
                        <a14:backgroundMark x1="98849" y1="3279" x2="98849" y2="3279"/>
                        <a14:backgroundMark x1="98222" y1="96175" x2="98222" y2="96175"/>
                        <a14:backgroundMark x1="99686" y1="74590" x2="99686" y2="74590"/>
                        <a14:backgroundMark x1="99686" y1="63934" x2="99686" y2="63934"/>
                        <a14:backgroundMark x1="99895" y1="60109" x2="99895" y2="78962"/>
                        <a14:backgroundMark x1="89226" y1="98634" x2="95921" y2="95628"/>
                        <a14:backgroundMark x1="87552" y1="99727" x2="87552" y2="99727"/>
                        <a14:backgroundMark x1="1569" y1="3552" x2="1569" y2="3552"/>
                        <a14:backgroundMark x1="314" y1="9016" x2="2824" y2="2459"/>
                        <a14:backgroundMark x1="3870" y1="1366" x2="5126" y2="273"/>
                        <a14:backgroundMark x1="941" y1="96721" x2="941" y2="96721"/>
                        <a14:backgroundMark x1="1569" y1="96721" x2="1569" y2="96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699"/>
          <a:stretch/>
        </p:blipFill>
        <p:spPr>
          <a:xfrm>
            <a:off x="5537202" y="801277"/>
            <a:ext cx="6309357" cy="4824955"/>
          </a:xfrm>
          <a:prstGeom prst="roundRect">
            <a:avLst/>
          </a:prstGeom>
        </p:spPr>
      </p:pic>
      <p:pic>
        <p:nvPicPr>
          <p:cNvPr id="14" name="Picture 13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id="{EF4B26C0-53FE-43D6-BD0F-DA0442602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246894"/>
            <a:ext cx="5659433" cy="56350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654" y="366409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đang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công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đảo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5304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" grpId="1"/>
      <p:bldP spid="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0251" y="313311"/>
            <a:ext cx="11481749" cy="13255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đã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gửi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quà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bố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?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33463" y="5776331"/>
            <a:ext cx="804708" cy="83477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950499" y="5253159"/>
            <a:ext cx="1124072" cy="1357948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FE79A48-4731-4E8E-8279-BDEB07BD6583}"/>
              </a:ext>
            </a:extLst>
          </p:cNvPr>
          <p:cNvSpPr txBox="1"/>
          <p:nvPr/>
        </p:nvSpPr>
        <p:spPr>
          <a:xfrm>
            <a:off x="1219200" y="1981200"/>
            <a:ext cx="3139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A. bánh </a:t>
            </a:r>
            <a:r>
              <a:rPr lang="en-US" sz="3200" b="1" dirty="0" err="1">
                <a:solidFill>
                  <a:srgbClr val="0000FF"/>
                </a:solidFill>
              </a:rPr>
              <a:t>chưng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F10010-2A27-4CC4-8E0B-7E4BA08501FF}"/>
              </a:ext>
            </a:extLst>
          </p:cNvPr>
          <p:cNvSpPr txBox="1"/>
          <p:nvPr/>
        </p:nvSpPr>
        <p:spPr>
          <a:xfrm>
            <a:off x="5547360" y="2001520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B. </a:t>
            </a:r>
            <a:r>
              <a:rPr lang="en-US" sz="3200" b="1" dirty="0" err="1">
                <a:solidFill>
                  <a:srgbClr val="0000FF"/>
                </a:solidFill>
              </a:rPr>
              <a:t>hoa</a:t>
            </a:r>
            <a:endParaRPr lang="vi-VN" sz="3200" b="1" dirty="0">
              <a:solidFill>
                <a:srgbClr val="0000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0EE70C-1A58-4F40-A379-E26499C7627D}"/>
              </a:ext>
            </a:extLst>
          </p:cNvPr>
          <p:cNvSpPr txBox="1"/>
          <p:nvPr/>
        </p:nvSpPr>
        <p:spPr>
          <a:xfrm>
            <a:off x="8817112" y="1981199"/>
            <a:ext cx="1503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C. </a:t>
            </a:r>
            <a:r>
              <a:rPr lang="en-US" sz="3200" b="1" dirty="0" err="1">
                <a:solidFill>
                  <a:srgbClr val="0000FF"/>
                </a:solidFill>
              </a:rPr>
              <a:t>thư</a:t>
            </a:r>
            <a:endParaRPr lang="vi-VN" sz="32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4DE226DC-8602-46A1-A431-62168ECF2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98" y="2123439"/>
            <a:ext cx="2611121" cy="2611121"/>
          </a:xfrm>
          <a:prstGeom prst="rect">
            <a:avLst/>
          </a:prstGeom>
        </p:spPr>
      </p:pic>
      <p:pic>
        <p:nvPicPr>
          <p:cNvPr id="9" name="Picture 8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B6168C0A-0955-4F46-85BD-51E7B56C5C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47" y="2586295"/>
            <a:ext cx="2914555" cy="1821597"/>
          </a:xfrm>
          <a:prstGeom prst="rect">
            <a:avLst/>
          </a:prstGeom>
        </p:spPr>
      </p:pic>
      <p:pic>
        <p:nvPicPr>
          <p:cNvPr id="21" name="Picture 20" descr="A picture containing text, stationary, envelope, businesscard&#10;&#10;Description automatically generated">
            <a:extLst>
              <a:ext uri="{FF2B5EF4-FFF2-40B4-BE49-F238E27FC236}">
                <a16:creationId xmlns:a16="http://schemas.microsoft.com/office/drawing/2014/main" id="{8EF73DD5-4FD9-4E1B-911B-CD5F6C87B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320" y="2565974"/>
            <a:ext cx="1688328" cy="1567734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979EBACE-FB0D-4399-BDDB-ABB35C28E088}"/>
              </a:ext>
            </a:extLst>
          </p:cNvPr>
          <p:cNvSpPr/>
          <p:nvPr/>
        </p:nvSpPr>
        <p:spPr>
          <a:xfrm>
            <a:off x="8817112" y="1981199"/>
            <a:ext cx="550408" cy="58477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08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13" grpId="0"/>
      <p:bldP spid="14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F565F7A-B3B0-40D9-A4B2-5564E4A16383}"/>
              </a:ext>
            </a:extLst>
          </p:cNvPr>
          <p:cNvSpPr txBox="1"/>
          <p:nvPr/>
        </p:nvSpPr>
        <p:spPr>
          <a:xfrm>
            <a:off x="2847033" y="1073856"/>
            <a:ext cx="58276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Theo </a:t>
            </a:r>
            <a:r>
              <a:rPr lang="en-US" sz="4000" b="1" dirty="0" err="1"/>
              <a:t>em</a:t>
            </a:r>
            <a:r>
              <a:rPr lang="en-US" sz="4000" b="1" dirty="0"/>
              <a:t>, </a:t>
            </a:r>
            <a:r>
              <a:rPr lang="en-US" sz="4000" b="1" dirty="0" err="1"/>
              <a:t>khổ</a:t>
            </a:r>
            <a:r>
              <a:rPr lang="en-US" sz="4000" b="1" dirty="0"/>
              <a:t> </a:t>
            </a:r>
            <a:r>
              <a:rPr lang="en-US" sz="4000" b="1" dirty="0" err="1"/>
              <a:t>thơ</a:t>
            </a:r>
            <a:r>
              <a:rPr lang="en-US" sz="4000" b="1" dirty="0"/>
              <a:t> </a:t>
            </a:r>
            <a:r>
              <a:rPr lang="en-US" sz="4000" b="1" dirty="0" err="1"/>
              <a:t>cuối</a:t>
            </a:r>
            <a:r>
              <a:rPr lang="en-US" sz="4000" b="1" dirty="0"/>
              <a:t> </a:t>
            </a:r>
            <a:r>
              <a:rPr lang="en-US" sz="4000" b="1" dirty="0" err="1"/>
              <a:t>muốn</a:t>
            </a:r>
            <a:r>
              <a:rPr lang="en-US" sz="4000" b="1" dirty="0"/>
              <a:t> </a:t>
            </a:r>
            <a:r>
              <a:rPr lang="en-US" sz="4000" b="1" dirty="0" err="1"/>
              <a:t>nói</a:t>
            </a:r>
            <a:r>
              <a:rPr lang="en-US" sz="4000" b="1" dirty="0"/>
              <a:t> </a:t>
            </a:r>
            <a:r>
              <a:rPr lang="en-US" sz="4000" b="1" dirty="0" err="1"/>
              <a:t>điều</a:t>
            </a:r>
            <a:r>
              <a:rPr lang="en-US" sz="4000" b="1" dirty="0"/>
              <a:t> </a:t>
            </a:r>
            <a:r>
              <a:rPr lang="en-US" sz="4000" b="1" dirty="0" err="1"/>
              <a:t>gì</a:t>
            </a:r>
            <a:r>
              <a:rPr lang="en-US" sz="4000" b="1" dirty="0"/>
              <a:t>?</a:t>
            </a:r>
            <a:endParaRPr lang="vi-VN" sz="4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AE9752-44B2-4677-9832-10CFCA616B83}"/>
              </a:ext>
            </a:extLst>
          </p:cNvPr>
          <p:cNvSpPr txBox="1"/>
          <p:nvPr/>
        </p:nvSpPr>
        <p:spPr>
          <a:xfrm>
            <a:off x="1230688" y="3065790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A.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vệ</a:t>
            </a:r>
            <a:r>
              <a:rPr lang="en-US" sz="2800" b="1" dirty="0"/>
              <a:t>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biển</a:t>
            </a:r>
            <a:r>
              <a:rPr lang="en-US" sz="2800" b="1" dirty="0"/>
              <a:t>, </a:t>
            </a:r>
            <a:r>
              <a:rPr lang="en-US" sz="2800" b="1" dirty="0" err="1"/>
              <a:t>vùng</a:t>
            </a:r>
            <a:r>
              <a:rPr lang="en-US" sz="2800" b="1" dirty="0"/>
              <a:t> </a:t>
            </a:r>
            <a:r>
              <a:rPr lang="en-US" sz="2800" b="1" dirty="0" err="1"/>
              <a:t>trời</a:t>
            </a:r>
            <a:r>
              <a:rPr lang="en-US" sz="2800" b="1" dirty="0"/>
              <a:t> </a:t>
            </a:r>
            <a:r>
              <a:rPr lang="en-US" sz="2800" b="1" dirty="0" err="1"/>
              <a:t>quê</a:t>
            </a:r>
            <a:r>
              <a:rPr lang="en-US" sz="2800" b="1" dirty="0"/>
              <a:t> </a:t>
            </a:r>
            <a:r>
              <a:rPr lang="en-US" sz="2800" b="1" dirty="0" err="1"/>
              <a:t>hương</a:t>
            </a:r>
            <a:r>
              <a:rPr lang="en-US" sz="2800" b="1" dirty="0"/>
              <a:t>.</a:t>
            </a:r>
            <a:endParaRPr lang="vi-VN" sz="2800" b="1" dirty="0"/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10817E53-70B1-41D1-8B49-8B4446D83F31}"/>
              </a:ext>
            </a:extLst>
          </p:cNvPr>
          <p:cNvSpPr/>
          <p:nvPr/>
        </p:nvSpPr>
        <p:spPr>
          <a:xfrm>
            <a:off x="2140299" y="663191"/>
            <a:ext cx="7345345" cy="2069961"/>
          </a:xfrm>
          <a:prstGeom prst="cloud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9CD81-B9CE-4FB7-B7BA-D2D0F98A8010}"/>
              </a:ext>
            </a:extLst>
          </p:cNvPr>
          <p:cNvSpPr txBox="1"/>
          <p:nvPr/>
        </p:nvSpPr>
        <p:spPr>
          <a:xfrm>
            <a:off x="1230688" y="3943085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B.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xây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rào</a:t>
            </a:r>
            <a:r>
              <a:rPr lang="en-US" sz="2800" b="1" dirty="0"/>
              <a:t> ở </a:t>
            </a:r>
            <a:r>
              <a:rPr lang="en-US" sz="2800" b="1" dirty="0" err="1"/>
              <a:t>đảo</a:t>
            </a:r>
            <a:r>
              <a:rPr lang="en-US" sz="2800" b="1" dirty="0"/>
              <a:t>.</a:t>
            </a:r>
            <a:endParaRPr lang="vi-VN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A270FD-241D-48E4-A256-20C292BAFB77}"/>
              </a:ext>
            </a:extLst>
          </p:cNvPr>
          <p:cNvSpPr txBox="1"/>
          <p:nvPr/>
        </p:nvSpPr>
        <p:spPr>
          <a:xfrm>
            <a:off x="1230688" y="4820380"/>
            <a:ext cx="9935152" cy="523220"/>
          </a:xfrm>
          <a:prstGeom prst="rect">
            <a:avLst/>
          </a:prstGeom>
          <a:solidFill>
            <a:schemeClr val="accent2">
              <a:lumMod val="40000"/>
              <a:lumOff val="60000"/>
              <a:alpha val="8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C. </a:t>
            </a:r>
            <a:r>
              <a:rPr lang="en-US" sz="2800" b="1" dirty="0" err="1"/>
              <a:t>Bố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chú</a:t>
            </a:r>
            <a:r>
              <a:rPr lang="en-US" sz="2800" b="1" dirty="0"/>
              <a:t> </a:t>
            </a:r>
            <a:r>
              <a:rPr lang="en-US" sz="2800" b="1" dirty="0" err="1"/>
              <a:t>bảo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hàng</a:t>
            </a:r>
            <a:r>
              <a:rPr lang="en-US" sz="2800" b="1" dirty="0"/>
              <a:t> </a:t>
            </a:r>
            <a:r>
              <a:rPr lang="en-US" sz="2800" b="1" dirty="0" err="1"/>
              <a:t>rào</a:t>
            </a:r>
            <a:r>
              <a:rPr lang="en-US" sz="2800" b="1" dirty="0"/>
              <a:t> </a:t>
            </a:r>
            <a:r>
              <a:rPr lang="en-US" sz="2800" b="1" dirty="0" err="1"/>
              <a:t>chắn</a:t>
            </a:r>
            <a:r>
              <a:rPr lang="en-US" sz="2800" b="1" dirty="0"/>
              <a:t> </a:t>
            </a:r>
            <a:r>
              <a:rPr lang="en-US" sz="2800" b="1" dirty="0" err="1"/>
              <a:t>sóng</a:t>
            </a:r>
            <a:r>
              <a:rPr lang="en-US" sz="2800" b="1" dirty="0"/>
              <a:t>, </a:t>
            </a:r>
            <a:r>
              <a:rPr lang="en-US" sz="2800" b="1" dirty="0" err="1"/>
              <a:t>chắn</a:t>
            </a:r>
            <a:r>
              <a:rPr lang="en-US" sz="2800" b="1" dirty="0"/>
              <a:t> </a:t>
            </a:r>
            <a:r>
              <a:rPr lang="en-US" sz="2800" b="1" dirty="0" err="1"/>
              <a:t>gió</a:t>
            </a:r>
            <a:r>
              <a:rPr lang="en-US" sz="2800" b="1" dirty="0"/>
              <a:t>.</a:t>
            </a:r>
            <a:endParaRPr lang="vi-VN" sz="28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3286073-27E5-4E18-9BC0-D850EF16DD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289" y="5446206"/>
            <a:ext cx="1029606" cy="11376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3D319C-4F1B-4323-9010-AA6B8C18A5AF}"/>
              </a:ext>
            </a:extLst>
          </p:cNvPr>
          <p:cNvSpPr/>
          <p:nvPr/>
        </p:nvSpPr>
        <p:spPr>
          <a:xfrm>
            <a:off x="1230688" y="3065790"/>
            <a:ext cx="9935152" cy="523220"/>
          </a:xfrm>
          <a:prstGeom prst="rect">
            <a:avLst/>
          </a:prstGeom>
          <a:solidFill>
            <a:schemeClr val="accent1">
              <a:alpha val="5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1" presetClass="emph" presetSubtype="0" repeatCount="indefinite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  <p:bldP spid="3" grpId="0" animBg="1"/>
      <p:bldP spid="7" grpId="0" animBg="1"/>
      <p:bldP spid="8" grpId="0" animBg="1"/>
      <p:bldP spid="4" grpId="0" animBg="1"/>
      <p:bldP spid="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54" y="544156"/>
            <a:ext cx="9088244" cy="37936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65ABA4-B0CE-4F6D-8840-E5F4C9F5EA8B}"/>
              </a:ext>
            </a:extLst>
          </p:cNvPr>
          <p:cNvSpPr txBox="1"/>
          <p:nvPr/>
        </p:nvSpPr>
        <p:spPr>
          <a:xfrm>
            <a:off x="3704063" y="2219092"/>
            <a:ext cx="4783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/>
              <a:t>LUYỆN</a:t>
            </a:r>
            <a:r>
              <a:rPr lang="en-US" sz="6600" b="1" dirty="0"/>
              <a:t> </a:t>
            </a:r>
            <a:r>
              <a:rPr lang="en-US" sz="6600" b="1" dirty="0" err="1"/>
              <a:t>TẬP</a:t>
            </a:r>
            <a:endParaRPr lang="vi-VN" sz="6600" b="1" dirty="0"/>
          </a:p>
        </p:txBody>
      </p:sp>
    </p:spTree>
    <p:extLst>
      <p:ext uri="{BB962C8B-B14F-4D97-AF65-F5344CB8AC3E}">
        <p14:creationId xmlns:p14="http://schemas.microsoft.com/office/powerpoint/2010/main" val="304423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508000" y="520254"/>
            <a:ext cx="1149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</a:t>
            </a:r>
            <a:r>
              <a:rPr lang="en-US" sz="3600" b="1" dirty="0" err="1"/>
              <a:t>bố</a:t>
            </a:r>
            <a:r>
              <a:rPr lang="en-US" sz="3600" b="1" dirty="0"/>
              <a:t>? </a:t>
            </a:r>
            <a:r>
              <a:rPr lang="en-US" sz="3600" b="1" dirty="0" err="1"/>
              <a:t>Từ</a:t>
            </a:r>
            <a:r>
              <a:rPr lang="en-US" sz="3600" b="1" dirty="0"/>
              <a:t> </a:t>
            </a:r>
            <a:r>
              <a:rPr lang="en-US" sz="3600" b="1" dirty="0" err="1"/>
              <a:t>ngữ</a:t>
            </a:r>
            <a:r>
              <a:rPr lang="en-US" sz="3600" b="1" dirty="0"/>
              <a:t> </a:t>
            </a:r>
            <a:r>
              <a:rPr lang="en-US" sz="3600" b="1" dirty="0" err="1"/>
              <a:t>nào</a:t>
            </a:r>
            <a:r>
              <a:rPr lang="en-US" sz="3600" b="1" dirty="0"/>
              <a:t> </a:t>
            </a:r>
            <a:r>
              <a:rPr lang="en-US" sz="3600" b="1" dirty="0" err="1"/>
              <a:t>chỉ</a:t>
            </a:r>
            <a:r>
              <a:rPr lang="en-US" sz="3600" b="1" dirty="0"/>
              <a:t> </a:t>
            </a:r>
            <a:r>
              <a:rPr lang="en-US" sz="3600" b="1" dirty="0" err="1"/>
              <a:t>hành</a:t>
            </a:r>
            <a:r>
              <a:rPr lang="en-US" sz="3600" b="1" dirty="0"/>
              <a:t> </a:t>
            </a:r>
            <a:r>
              <a:rPr lang="en-US" sz="3600" b="1" dirty="0" err="1"/>
              <a:t>động</a:t>
            </a:r>
            <a:r>
              <a:rPr lang="en-US" sz="3600" b="1" dirty="0"/>
              <a:t> </a:t>
            </a:r>
            <a:r>
              <a:rPr lang="en-US" sz="3600" b="1" dirty="0" err="1"/>
              <a:t>của</a:t>
            </a:r>
            <a:r>
              <a:rPr lang="en-US" sz="3600" b="1" dirty="0"/>
              <a:t> con?</a:t>
            </a:r>
            <a:endParaRPr lang="vi-VN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81390D7-370D-4C1B-9658-D6067B8DE5EA}"/>
              </a:ext>
            </a:extLst>
          </p:cNvPr>
          <p:cNvCxnSpPr>
            <a:cxnSpLocks/>
          </p:cNvCxnSpPr>
          <p:nvPr/>
        </p:nvCxnSpPr>
        <p:spPr>
          <a:xfrm>
            <a:off x="1229360" y="1146822"/>
            <a:ext cx="147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9B04C84-8FCD-4815-AFE7-8C41C57DA929}"/>
              </a:ext>
            </a:extLst>
          </p:cNvPr>
          <p:cNvCxnSpPr>
            <a:cxnSpLocks/>
          </p:cNvCxnSpPr>
          <p:nvPr/>
        </p:nvCxnSpPr>
        <p:spPr>
          <a:xfrm>
            <a:off x="3853256" y="1145564"/>
            <a:ext cx="4663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3944EEE-04B2-4C9A-A0E1-3D683154F437}"/>
              </a:ext>
            </a:extLst>
          </p:cNvPr>
          <p:cNvSpPr/>
          <p:nvPr/>
        </p:nvSpPr>
        <p:spPr>
          <a:xfrm>
            <a:off x="1326382" y="2395135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đảo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0A11008-F9D5-4FF1-86EC-BA37DE6CCE38}"/>
              </a:ext>
            </a:extLst>
          </p:cNvPr>
          <p:cNvSpPr/>
          <p:nvPr/>
        </p:nvSpPr>
        <p:spPr>
          <a:xfrm>
            <a:off x="1326382" y="3557035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368CBE9E-2CC8-470B-A402-4D03608CC266}"/>
              </a:ext>
            </a:extLst>
          </p:cNvPr>
          <p:cNvSpPr/>
          <p:nvPr/>
        </p:nvSpPr>
        <p:spPr>
          <a:xfrm>
            <a:off x="1326382" y="4745298"/>
            <a:ext cx="2343767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nghe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5F8F5704-7C2B-4497-89BB-D2E935BA557A}"/>
              </a:ext>
            </a:extLst>
          </p:cNvPr>
          <p:cNvSpPr/>
          <p:nvPr/>
        </p:nvSpPr>
        <p:spPr>
          <a:xfrm>
            <a:off x="8516696" y="2337131"/>
            <a:ext cx="2224992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thư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52CF98B-DBD5-404E-821D-A0BFE5EC2F71}"/>
              </a:ext>
            </a:extLst>
          </p:cNvPr>
          <p:cNvSpPr/>
          <p:nvPr/>
        </p:nvSpPr>
        <p:spPr>
          <a:xfrm>
            <a:off x="8516696" y="4745298"/>
            <a:ext cx="2224990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gửi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hoa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C0DDB33-B00C-49A1-8908-EAEBB8615AA2}"/>
              </a:ext>
            </a:extLst>
          </p:cNvPr>
          <p:cNvSpPr/>
          <p:nvPr/>
        </p:nvSpPr>
        <p:spPr>
          <a:xfrm>
            <a:off x="8516695" y="3557035"/>
            <a:ext cx="2224991" cy="781762"/>
          </a:xfrm>
          <a:prstGeom prst="roundRect">
            <a:avLst/>
          </a:prstGeom>
          <a:solidFill>
            <a:schemeClr val="accent4">
              <a:lumMod val="75000"/>
              <a:alpha val="37000"/>
            </a:schemeClr>
          </a:solidFill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giữ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trời</a:t>
            </a:r>
            <a:endParaRPr lang="vi-VN" sz="3200" b="1" dirty="0">
              <a:solidFill>
                <a:srgbClr val="FF0000"/>
              </a:solidFill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65EB7DB-F03F-4A90-90C9-AC4B6C150D67}"/>
              </a:ext>
            </a:extLst>
          </p:cNvPr>
          <p:cNvCxnSpPr>
            <a:cxnSpLocks/>
          </p:cNvCxnSpPr>
          <p:nvPr/>
        </p:nvCxnSpPr>
        <p:spPr>
          <a:xfrm>
            <a:off x="8999220" y="1145564"/>
            <a:ext cx="15062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C6DDCA-6C85-4FD0-A0C0-796C652C8336}"/>
              </a:ext>
            </a:extLst>
          </p:cNvPr>
          <p:cNvCxnSpPr>
            <a:cxnSpLocks/>
          </p:cNvCxnSpPr>
          <p:nvPr/>
        </p:nvCxnSpPr>
        <p:spPr>
          <a:xfrm>
            <a:off x="647525" y="1721821"/>
            <a:ext cx="4940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B264EF-45E8-49CC-91D6-12A4C439381B}"/>
              </a:ext>
            </a:extLst>
          </p:cNvPr>
          <p:cNvGrpSpPr/>
          <p:nvPr/>
        </p:nvGrpSpPr>
        <p:grpSpPr>
          <a:xfrm>
            <a:off x="5235190" y="2728012"/>
            <a:ext cx="1788607" cy="829022"/>
            <a:chOff x="5235190" y="2728012"/>
            <a:chExt cx="1788607" cy="82902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E56DB1D-C4DF-4878-86E8-FEF531E5C848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75CE843-BEC8-4716-89BC-851D7FC10974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/>
                <a:t>bố</a:t>
              </a:r>
              <a:endParaRPr lang="vi-VN" sz="3600" b="1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CBF1A5E-7A2C-49F9-B181-12290C842583}"/>
              </a:ext>
            </a:extLst>
          </p:cNvPr>
          <p:cNvGrpSpPr/>
          <p:nvPr/>
        </p:nvGrpSpPr>
        <p:grpSpPr>
          <a:xfrm>
            <a:off x="5235190" y="4226891"/>
            <a:ext cx="1788607" cy="829022"/>
            <a:chOff x="5235190" y="2728012"/>
            <a:chExt cx="1788607" cy="829022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4F9A5A6-95A2-4A9A-B093-AB10C44BDB8E}"/>
                </a:ext>
              </a:extLst>
            </p:cNvPr>
            <p:cNvSpPr/>
            <p:nvPr/>
          </p:nvSpPr>
          <p:spPr>
            <a:xfrm>
              <a:off x="5235190" y="2728012"/>
              <a:ext cx="1788607" cy="82902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7A3E1FD-BEDF-4FF0-A016-3596FB9A195D}"/>
                </a:ext>
              </a:extLst>
            </p:cNvPr>
            <p:cNvSpPr txBox="1"/>
            <p:nvPr/>
          </p:nvSpPr>
          <p:spPr>
            <a:xfrm>
              <a:off x="5395965" y="2853732"/>
              <a:ext cx="14067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/>
                <a:t>con</a:t>
              </a:r>
              <a:endParaRPr lang="vi-VN" sz="3600" b="1" dirty="0"/>
            </a:p>
          </p:txBody>
        </p:sp>
      </p:grp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D38F0DB-809B-4C71-94F9-7F1479DB1EE6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6800231" y="3429000"/>
            <a:ext cx="1716464" cy="51891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2896BE3-2D27-4480-AA7C-708D554E1909}"/>
              </a:ext>
            </a:extLst>
          </p:cNvPr>
          <p:cNvCxnSpPr>
            <a:cxnSpLocks/>
            <a:stCxn id="20" idx="2"/>
            <a:endCxn id="30" idx="3"/>
          </p:cNvCxnSpPr>
          <p:nvPr/>
        </p:nvCxnSpPr>
        <p:spPr>
          <a:xfrm flipH="1" flipV="1">
            <a:off x="3670149" y="2786016"/>
            <a:ext cx="1565041" cy="35650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7D48972-7A44-4AD9-86C1-14FDF4AAA831}"/>
              </a:ext>
            </a:extLst>
          </p:cNvPr>
          <p:cNvCxnSpPr>
            <a:cxnSpLocks/>
            <a:endCxn id="32" idx="3"/>
          </p:cNvCxnSpPr>
          <p:nvPr/>
        </p:nvCxnSpPr>
        <p:spPr>
          <a:xfrm flipH="1">
            <a:off x="3670149" y="3489266"/>
            <a:ext cx="1917852" cy="1646913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9E5D52D3-465A-4D88-B972-FF7D600F89DE}"/>
              </a:ext>
            </a:extLst>
          </p:cNvPr>
          <p:cNvCxnSpPr>
            <a:cxnSpLocks/>
            <a:stCxn id="40" idx="6"/>
            <a:endCxn id="36" idx="1"/>
          </p:cNvCxnSpPr>
          <p:nvPr/>
        </p:nvCxnSpPr>
        <p:spPr>
          <a:xfrm>
            <a:off x="7023797" y="4641402"/>
            <a:ext cx="1492899" cy="49477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11C3F8C-02C1-43D0-8C65-10BA3AB354B7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579167" y="2728012"/>
            <a:ext cx="1937529" cy="156327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479F8DC-87CF-49F0-BB85-9E860F9C1556}"/>
              </a:ext>
            </a:extLst>
          </p:cNvPr>
          <p:cNvCxnSpPr>
            <a:cxnSpLocks/>
            <a:endCxn id="31" idx="3"/>
          </p:cNvCxnSpPr>
          <p:nvPr/>
        </p:nvCxnSpPr>
        <p:spPr>
          <a:xfrm flipH="1" flipV="1">
            <a:off x="3670149" y="3947916"/>
            <a:ext cx="1774045" cy="4046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536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0" grpId="0" animBg="1"/>
      <p:bldP spid="31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02860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566530" y="2815620"/>
            <a:ext cx="9058939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iếng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66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</a:t>
            </a:r>
            <a:r>
              <a:rPr kumimoji="0" lang="en-US" altLang="zh-CN" sz="66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iệt</a:t>
            </a:r>
            <a:r>
              <a:rPr kumimoji="0" lang="en-US" altLang="zh-CN" sz="66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116F21B-7577-4E67-B840-7EDCD59453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66" b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6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5D849E-2033-4909-8036-288956FC6BED}"/>
              </a:ext>
            </a:extLst>
          </p:cNvPr>
          <p:cNvSpPr txBox="1"/>
          <p:nvPr/>
        </p:nvSpPr>
        <p:spPr>
          <a:xfrm>
            <a:off x="-174951" y="1592924"/>
            <a:ext cx="6017171" cy="15446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nói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với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bố</a:t>
            </a:r>
            <a:r>
              <a:rPr lang="en-US" sz="32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D660F0C-B37B-48FB-B0CB-352E903A542A}"/>
              </a:ext>
            </a:extLst>
          </p:cNvPr>
          <p:cNvSpPr txBox="1"/>
          <p:nvPr/>
        </p:nvSpPr>
        <p:spPr>
          <a:xfrm>
            <a:off x="100484" y="3417573"/>
            <a:ext cx="5466303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/>
              <a:t>Ví</a:t>
            </a:r>
            <a:r>
              <a:rPr lang="en-US" sz="2800" b="1" dirty="0"/>
              <a:t> </a:t>
            </a:r>
            <a:r>
              <a:rPr lang="en-US" sz="2800" b="1" dirty="0" err="1"/>
              <a:t>dụ</a:t>
            </a:r>
            <a:r>
              <a:rPr lang="en-US" sz="2800" b="1" dirty="0"/>
              <a:t>: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rất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nhớ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ạ.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mong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 </a:t>
            </a:r>
            <a:r>
              <a:rPr lang="en-US" sz="2800" dirty="0" err="1"/>
              <a:t>sớm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con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.</a:t>
            </a:r>
          </a:p>
          <a:p>
            <a:pPr marL="228600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- Con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tự</a:t>
            </a:r>
            <a:r>
              <a:rPr lang="en-US" sz="2800" dirty="0"/>
              <a:t> </a:t>
            </a:r>
            <a:r>
              <a:rPr lang="en-US" sz="2800" dirty="0" err="1"/>
              <a:t>hào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bố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80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86F050E6-2764-4F39-9BB0-E01580F95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797B2-8053-4ABD-95AF-131AFE421524}"/>
              </a:ext>
            </a:extLst>
          </p:cNvPr>
          <p:cNvSpPr txBox="1"/>
          <p:nvPr/>
        </p:nvSpPr>
        <p:spPr>
          <a:xfrm>
            <a:off x="1391920" y="2293592"/>
            <a:ext cx="98856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Củng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cố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bài</a:t>
            </a:r>
            <a:r>
              <a:rPr lang="en-US" sz="9600" b="1" dirty="0">
                <a:solidFill>
                  <a:srgbClr val="00B05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9600" b="1" dirty="0" err="1">
                <a:solidFill>
                  <a:srgbClr val="00B050"/>
                </a:solidFill>
                <a:latin typeface="#9Slide03 AllRoundGothic" panose="020B0703020202020104" pitchFamily="34" charset="0"/>
              </a:rPr>
              <a:t>học</a:t>
            </a:r>
            <a:endParaRPr lang="vi-VN" sz="9600" b="1" dirty="0">
              <a:solidFill>
                <a:srgbClr val="00B05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0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8AA84C7A-D1B0-43DF-8F1C-0875A0E0A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2" y="490360"/>
            <a:ext cx="11545556" cy="61294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C73A34-5A4F-46A7-B720-807FB4D76F7F}"/>
              </a:ext>
            </a:extLst>
          </p:cNvPr>
          <p:cNvSpPr txBox="1"/>
          <p:nvPr/>
        </p:nvSpPr>
        <p:spPr>
          <a:xfrm>
            <a:off x="323222" y="368440"/>
            <a:ext cx="11786716" cy="646331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</a:rPr>
              <a:t>  </a:t>
            </a:r>
            <a:r>
              <a:rPr lang="en-US" sz="3600" b="1" dirty="0" err="1">
                <a:solidFill>
                  <a:srgbClr val="002060"/>
                </a:solidFill>
              </a:rPr>
              <a:t>Nói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những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điều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em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biết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về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chú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bộ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đội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hải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quân</a:t>
            </a:r>
            <a:r>
              <a:rPr lang="en-US" sz="3600" b="1" dirty="0">
                <a:solidFill>
                  <a:srgbClr val="002060"/>
                </a:solidFill>
              </a:rPr>
              <a:t>.</a:t>
            </a:r>
            <a:endParaRPr lang="vi-VN" sz="3600" b="1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BFB34E-977D-4C5B-9611-C7E7024FE417}"/>
              </a:ext>
            </a:extLst>
          </p:cNvPr>
          <p:cNvSpPr txBox="1"/>
          <p:nvPr/>
        </p:nvSpPr>
        <p:spPr>
          <a:xfrm>
            <a:off x="848360" y="4895214"/>
            <a:ext cx="10784840" cy="172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Ví</a:t>
            </a:r>
            <a:r>
              <a:rPr lang="en-US" sz="3200" b="1" dirty="0"/>
              <a:t> </a:t>
            </a:r>
            <a:r>
              <a:rPr lang="en-US" sz="3200" b="1" dirty="0" err="1"/>
              <a:t>dụ</a:t>
            </a:r>
            <a:r>
              <a:rPr lang="en-US" sz="3200" b="1" dirty="0"/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hải</a:t>
            </a:r>
            <a:r>
              <a:rPr lang="en-US" sz="3200" dirty="0"/>
              <a:t> </a:t>
            </a:r>
            <a:r>
              <a:rPr lang="en-US" sz="3200" dirty="0" err="1"/>
              <a:t>quân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tuần</a:t>
            </a:r>
            <a:r>
              <a:rPr lang="en-US" sz="3200" dirty="0"/>
              <a:t> </a:t>
            </a:r>
            <a:r>
              <a:rPr lang="en-US" sz="3200" dirty="0" err="1"/>
              <a:t>tra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bờ</a:t>
            </a:r>
            <a:r>
              <a:rPr lang="en-US" sz="3200" dirty="0"/>
              <a:t> </a:t>
            </a:r>
            <a:r>
              <a:rPr lang="en-US" sz="3200" dirty="0" err="1"/>
              <a:t>biển</a:t>
            </a:r>
            <a:r>
              <a:rPr lang="en-US" sz="3200" dirty="0"/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dirty="0" err="1"/>
              <a:t>Chú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hải</a:t>
            </a:r>
            <a:r>
              <a:rPr lang="en-US" sz="3200" dirty="0"/>
              <a:t> </a:t>
            </a:r>
            <a:r>
              <a:rPr lang="en-US" sz="3200" dirty="0" err="1"/>
              <a:t>quân</a:t>
            </a:r>
            <a:r>
              <a:rPr lang="en-US" sz="3200" dirty="0"/>
              <a:t> </a:t>
            </a:r>
            <a:r>
              <a:rPr lang="en-US" sz="3200" dirty="0" err="1"/>
              <a:t>đang</a:t>
            </a:r>
            <a:r>
              <a:rPr lang="en-US" sz="3200" dirty="0"/>
              <a:t> </a:t>
            </a:r>
            <a:r>
              <a:rPr lang="en-US" sz="3200" dirty="0" err="1"/>
              <a:t>đứng</a:t>
            </a:r>
            <a:r>
              <a:rPr lang="en-US" sz="3200" dirty="0"/>
              <a:t> </a:t>
            </a:r>
            <a:r>
              <a:rPr lang="en-US" sz="3200" dirty="0" err="1"/>
              <a:t>canh</a:t>
            </a:r>
            <a:r>
              <a:rPr lang="en-US" sz="3200" dirty="0"/>
              <a:t> </a:t>
            </a:r>
            <a:r>
              <a:rPr lang="en-US" sz="3200" dirty="0" err="1"/>
              <a:t>gác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6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373407"/>
            <a:ext cx="7818554" cy="475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u bo doi">
            <a:hlinkClick r:id="" action="ppaction://media"/>
            <a:extLst>
              <a:ext uri="{FF2B5EF4-FFF2-40B4-BE49-F238E27FC236}">
                <a16:creationId xmlns:a16="http://schemas.microsoft.com/office/drawing/2014/main" id="{E294C715-301C-4FED-994B-C2FEF3AFD1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9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FA7C777-5FE1-4022-9103-FEDF52816BEE}"/>
              </a:ext>
            </a:extLst>
          </p:cNvPr>
          <p:cNvSpPr/>
          <p:nvPr/>
        </p:nvSpPr>
        <p:spPr>
          <a:xfrm>
            <a:off x="2261233" y="338409"/>
            <a:ext cx="7680694" cy="1496495"/>
          </a:xfrm>
          <a:prstGeom prst="roundRect">
            <a:avLst/>
          </a:prstGeom>
          <a:solidFill>
            <a:schemeClr val="accent2">
              <a:alpha val="72000"/>
            </a:schemeClr>
          </a:solidFill>
          <a:ln w="34925">
            <a:solidFill>
              <a:schemeClr val="accent1">
                <a:shade val="50000"/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Em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thấy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ai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tranh</a:t>
            </a:r>
            <a:r>
              <a:rPr lang="en-US" sz="3200" b="1" dirty="0">
                <a:solidFill>
                  <a:srgbClr val="002060"/>
                </a:solidFill>
              </a:rPr>
              <a:t>? </a:t>
            </a:r>
          </a:p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Họ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đang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làm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gì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  <a:endParaRPr lang="vi-VN" sz="3200" b="1" dirty="0">
              <a:solidFill>
                <a:srgbClr val="00206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1BBA82-EB35-4BEE-96C7-8912DEF2D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>
            <a:off x="843279" y="-61916"/>
            <a:ext cx="1930401" cy="1896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1014B2-04D5-4290-AB43-0A5B39325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62126" b="66794"/>
          <a:stretch>
            <a:fillRect/>
          </a:stretch>
        </p:blipFill>
        <p:spPr>
          <a:xfrm flipH="1">
            <a:off x="9463244" y="400325"/>
            <a:ext cx="2195309" cy="1496495"/>
          </a:xfrm>
          <a:prstGeom prst="rect">
            <a:avLst/>
          </a:prstGeom>
        </p:spPr>
      </p:pic>
      <p:pic>
        <p:nvPicPr>
          <p:cNvPr id="5" name="Picture 4" descr="A child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BEFFEA9B-B662-4A87-9F10-095B169200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9" b="99525" l="2867" r="98651">
                        <a14:foregroundMark x1="7251" y1="12361" x2="80101" y2="17750"/>
                        <a14:foregroundMark x1="72850" y1="18067" x2="69983" y2="74643"/>
                        <a14:foregroundMark x1="3035" y1="7607" x2="11298" y2="87322"/>
                        <a14:foregroundMark x1="10118" y1="91759" x2="59191" y2="88431"/>
                        <a14:foregroundMark x1="59191" y1="88431" x2="73524" y2="89857"/>
                        <a14:foregroundMark x1="86509" y1="11886" x2="82293" y2="89857"/>
                        <a14:foregroundMark x1="47218" y1="53249" x2="87184" y2="56101"/>
                        <a14:foregroundMark x1="77234" y1="51506" x2="77234" y2="51506"/>
                        <a14:foregroundMark x1="77234" y1="51506" x2="77234" y2="51506"/>
                        <a14:foregroundMark x1="90894" y1="23613" x2="90894" y2="23613"/>
                        <a14:foregroundMark x1="30017" y1="30586" x2="62901" y2="28843"/>
                        <a14:foregroundMark x1="14445" y1="4120" x2="82125" y2="9033"/>
                        <a14:foregroundMark x1="13716" y1="4067" x2="14445" y2="4120"/>
                        <a14:foregroundMark x1="13229" y1="4032" x2="13584" y2="4058"/>
                        <a14:foregroundMark x1="82125" y1="9033" x2="93929" y2="47861"/>
                        <a14:foregroundMark x1="93929" y1="47861" x2="84823" y2="76704"/>
                        <a14:foregroundMark x1="84823" y1="76704" x2="59022" y2="93819"/>
                        <a14:foregroundMark x1="59022" y1="93819" x2="19056" y2="84786"/>
                        <a14:foregroundMark x1="19056" y1="84786" x2="8094" y2="52139"/>
                        <a14:foregroundMark x1="8094" y1="52139" x2="14671" y2="19493"/>
                        <a14:foregroundMark x1="14671" y1="19493" x2="33221" y2="7924"/>
                        <a14:foregroundMark x1="33221" y1="7924" x2="45531" y2="6498"/>
                        <a14:foregroundMark x1="33221" y1="19651" x2="69983" y2="68463"/>
                        <a14:foregroundMark x1="46880" y1="16957" x2="80101" y2="59588"/>
                        <a14:foregroundMark x1="24452" y1="44057" x2="62057" y2="31696"/>
                        <a14:foregroundMark x1="47218" y1="94295" x2="80270" y2="92552"/>
                        <a14:foregroundMark x1="91737" y1="10777" x2="94936" y2="69537"/>
                        <a14:foregroundMark x1="67960" y1="96038" x2="94084" y2="92935"/>
                        <a14:foregroundMark x1="22934" y1="28843" x2="46880" y2="26149"/>
                        <a14:foregroundMark x1="32040" y1="40095" x2="47892" y2="39778"/>
                        <a14:foregroundMark x1="47892" y1="39778" x2="56661" y2="40254"/>
                        <a14:foregroundMark x1="34401" y1="58479" x2="55818" y2="48970"/>
                        <a14:foregroundMark x1="57504" y1="63708" x2="24452" y2="34073"/>
                        <a14:foregroundMark x1="55987" y1="59113" x2="67960" y2="56735"/>
                        <a14:foregroundMark x1="74030" y1="38193" x2="85497" y2="58320"/>
                        <a14:foregroundMark x1="38280" y1="20444" x2="50084" y2="22029"/>
                        <a14:foregroundMark x1="46712" y1="4913" x2="91062" y2="6022"/>
                        <a14:foregroundMark x1="91062" y1="6022" x2="98820" y2="24247"/>
                        <a14:foregroundMark x1="98820" y1="68871" x2="98820" y2="69582"/>
                        <a14:foregroundMark x1="98820" y1="46068" x2="98820" y2="46928"/>
                        <a14:foregroundMark x1="98820" y1="24247" x2="98820" y2="24297"/>
                        <a14:foregroundMark x1="94114" y1="90634" x2="77435" y2="99001"/>
                        <a14:foregroundMark x1="59988" y1="98326" x2="43845" y2="97147"/>
                        <a14:foregroundMark x1="41147" y1="4596" x2="91231" y2="7607"/>
                        <a14:foregroundMark x1="97470" y1="7924" x2="21248" y2="1743"/>
                        <a14:foregroundMark x1="21248" y1="1743" x2="22766" y2="17908"/>
                        <a14:foregroundMark x1="22766" y1="17908" x2="16358" y2="35816"/>
                        <a14:foregroundMark x1="16358" y1="35816" x2="17538" y2="39303"/>
                        <a14:foregroundMark x1="13644" y1="4120" x2="16358" y2="3011"/>
                        <a14:foregroundMark x1="77234" y1="87005" x2="84317" y2="85895"/>
                        <a14:foregroundMark x1="72850" y1="91284" x2="87521" y2="85895"/>
                        <a14:foregroundMark x1="30017" y1="76545" x2="53120" y2="86371"/>
                        <a14:foregroundMark x1="36931" y1="85578" x2="50927" y2="80349"/>
                        <a14:foregroundMark x1="29848" y1="84311" x2="48567" y2="89857"/>
                        <a14:foregroundMark x1="48567" y1="89857" x2="48904" y2="89857"/>
                        <a14:foregroundMark x1="32884" y1="92393" x2="48061" y2="90491"/>
                        <a14:foregroundMark x1="38111" y1="95563" x2="44688" y2="92393"/>
                        <a14:foregroundMark x1="34401" y1="94453" x2="40304" y2="91601"/>
                        <a14:foregroundMark x1="54637" y1="59588" x2="62057" y2="66561"/>
                        <a14:foregroundMark x1="52277" y1="56894" x2="62901" y2="67195"/>
                        <a14:foregroundMark x1="52108" y1="56894" x2="52108" y2="56894"/>
                        <a14:foregroundMark x1="47723" y1="32013" x2="55481" y2="30428"/>
                        <a14:foregroundMark x1="22597" y1="31537" x2="17201" y2="64184"/>
                        <a14:foregroundMark x1="17201" y1="64184" x2="17201" y2="64184"/>
                        <a14:foregroundMark x1="24621" y1="23613" x2="36931" y2="25832"/>
                        <a14:foregroundMark x1="23272" y1="23613" x2="30017" y2="22029"/>
                        <a14:foregroundMark x1="45700" y1="52139" x2="44013" y2="47068"/>
                        <a14:foregroundMark x1="57504" y1="37876" x2="56830" y2="26624"/>
                        <a14:foregroundMark x1="52614" y1="58003" x2="52277" y2="46276"/>
                        <a14:foregroundMark x1="66105" y1="67353" x2="60540" y2="57686"/>
                        <a14:foregroundMark x1="4384" y1="6181" x2="4384" y2="6181"/>
                        <a14:backgroundMark x1="63948" y1="66437" x2="64287" y2="66720"/>
                        <a14:backgroundMark x1="52060" y1="56537" x2="52390" y2="56812"/>
                        <a14:backgroundMark x1="45522" y1="51091" x2="45632" y2="51183"/>
                        <a14:backgroundMark x1="44844" y1="50527" x2="45210" y2="50831"/>
                        <a14:backgroundMark x1="56927" y1="35819" x2="57243" y2="35944"/>
                        <a14:backgroundMark x1="59191" y1="99525" x2="77403" y2="99049"/>
                        <a14:backgroundMark x1="97470" y1="52932" x2="99494" y2="22345"/>
                        <a14:backgroundMark x1="98651" y1="24723" x2="98820" y2="15689"/>
                        <a14:backgroundMark x1="99494" y1="70840" x2="98651" y2="46434"/>
                        <a14:backgroundMark x1="99157" y1="90967" x2="99157" y2="70840"/>
                        <a14:backgroundMark x1="97976" y1="69572" x2="97639" y2="95246"/>
                        <a14:backgroundMark x1="12648" y1="317" x2="12648" y2="317"/>
                        <a14:backgroundMark x1="8432" y1="317" x2="8432" y2="317"/>
                        <a14:backgroundMark x1="10624" y1="5388" x2="10624" y2="5388"/>
                        <a14:backgroundMark x1="5228" y1="5705" x2="10793" y2="2219"/>
                        <a14:backgroundMark x1="11973" y1="4913" x2="11973" y2="4120"/>
                        <a14:backgroundMark x1="3541" y1="3803" x2="11973" y2="634"/>
                        <a14:backgroundMark x1="12310" y1="6022" x2="12310" y2="5230"/>
                        <a14:backgroundMark x1="11973" y1="4120" x2="11973" y2="4120"/>
                        <a14:backgroundMark x1="11636" y1="1902" x2="4890" y2="2853"/>
                        <a14:backgroundMark x1="8938" y1="6815" x2="12816" y2="4120"/>
                        <a14:backgroundMark x1="8938" y1="6181" x2="8938" y2="6181"/>
                        <a14:backgroundMark x1="13491" y1="4913" x2="13491" y2="4913"/>
                        <a14:backgroundMark x1="13659" y1="4120" x2="13659" y2="4120"/>
                        <a14:backgroundMark x1="13491" y1="3803" x2="13153" y2="2536"/>
                        <a14:backgroundMark x1="8094" y1="6973" x2="10624" y2="4913"/>
                        <a14:backgroundMark x1="3204" y1="3328" x2="3204" y2="3328"/>
                        <a14:backgroundMark x1="13153" y1="5230" x2="13153" y2="4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" y="2217849"/>
            <a:ext cx="4287520" cy="4101077"/>
          </a:xfrm>
          <a:prstGeom prst="rect">
            <a:avLst/>
          </a:prstGeom>
        </p:spPr>
      </p:pic>
      <p:pic>
        <p:nvPicPr>
          <p:cNvPr id="8" name="Picture 7" descr="A person playing a guitar&#10;&#10;Description automatically generated with low confidence">
            <a:extLst>
              <a:ext uri="{FF2B5EF4-FFF2-40B4-BE49-F238E27FC236}">
                <a16:creationId xmlns:a16="http://schemas.microsoft.com/office/drawing/2014/main" id="{008D5D02-46B6-4E93-BF84-0AD67FC1E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76" b="93007" l="3653" r="94368">
                        <a14:foregroundMark x1="15982" y1="19441" x2="87062" y2="92448"/>
                        <a14:foregroundMark x1="82192" y1="23217" x2="85845" y2="71049"/>
                        <a14:foregroundMark x1="85845" y1="71049" x2="85693" y2="72308"/>
                        <a14:foregroundMark x1="55251" y1="27692" x2="36377" y2="90070"/>
                        <a14:foregroundMark x1="17199" y1="86573" x2="14764" y2="30070"/>
                        <a14:foregroundMark x1="17352" y1="15105" x2="66058" y2="23776"/>
                        <a14:foregroundMark x1="66058" y1="23776" x2="72451" y2="25734"/>
                        <a14:foregroundMark x1="37900" y1="14965" x2="91324" y2="18881"/>
                        <a14:foregroundMark x1="46575" y1="91748" x2="73059" y2="73427"/>
                        <a14:foregroundMark x1="73059" y1="73427" x2="76865" y2="64615"/>
                        <a14:foregroundMark x1="76865" y1="64615" x2="76408" y2="63916"/>
                        <a14:foregroundMark x1="6545" y1="92867" x2="50685" y2="90769"/>
                        <a14:foregroundMark x1="50685" y1="90769" x2="79452" y2="92308"/>
                        <a14:foregroundMark x1="79452" y1="92308" x2="90411" y2="89371"/>
                        <a14:foregroundMark x1="90411" y1="89371" x2="88889" y2="79441"/>
                        <a14:foregroundMark x1="88889" y1="79441" x2="86454" y2="74545"/>
                        <a14:foregroundMark x1="14155" y1="85175" x2="36073" y2="77343"/>
                        <a14:foregroundMark x1="3957" y1="66993" x2="9589" y2="51888"/>
                        <a14:foregroundMark x1="9589" y1="51888" x2="9589" y2="51329"/>
                        <a14:foregroundMark x1="8828" y1="82937" x2="30746" y2="80699"/>
                        <a14:foregroundMark x1="42314" y1="87133" x2="59665" y2="63776"/>
                        <a14:foregroundMark x1="60731" y1="75105" x2="69711" y2="66014"/>
                        <a14:foregroundMark x1="55099" y1="72028" x2="68189" y2="79580"/>
                        <a14:foregroundMark x1="31202" y1="94965" x2="48554" y2="93007"/>
                        <a14:foregroundMark x1="48554" y1="93007" x2="58447" y2="93007"/>
                        <a14:foregroundMark x1="40639" y1="83776" x2="44292" y2="72587"/>
                        <a14:foregroundMark x1="73668" y1="71469" x2="61948" y2="56643"/>
                        <a14:foregroundMark x1="58904" y1="35664" x2="77017" y2="29510"/>
                        <a14:foregroundMark x1="75495" y1="89091" x2="75799" y2="78741"/>
                        <a14:foregroundMark x1="77169" y1="55245" x2="83409" y2="59720"/>
                        <a14:foregroundMark x1="22070" y1="4755" x2="30289" y2="8811"/>
                        <a14:foregroundMark x1="91781" y1="60420" x2="89802" y2="62797"/>
                        <a14:foregroundMark x1="94216" y1="58042" x2="94216" y2="58042"/>
                        <a14:foregroundMark x1="94368" y1="54126" x2="94368" y2="54126"/>
                        <a14:foregroundMark x1="89346" y1="71049" x2="89346" y2="71049"/>
                        <a14:foregroundMark x1="90107" y1="67273" x2="90107" y2="67273"/>
                        <a14:foregroundMark x1="90411" y1="65594" x2="90411" y2="65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20" y="1896820"/>
            <a:ext cx="4196079" cy="42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2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A11654C-DDDF-4ABA-8EEF-C17775ED0FF5}"/>
              </a:ext>
            </a:extLst>
          </p:cNvPr>
          <p:cNvSpPr/>
          <p:nvPr/>
        </p:nvSpPr>
        <p:spPr>
          <a:xfrm>
            <a:off x="2106487" y="0"/>
            <a:ext cx="5558816" cy="6856754"/>
          </a:xfrm>
          <a:custGeom>
            <a:avLst/>
            <a:gdLst>
              <a:gd name="connsiteX0" fmla="*/ 0 w 5558816"/>
              <a:gd name="connsiteY0" fmla="*/ 0 h 6881992"/>
              <a:gd name="connsiteX1" fmla="*/ 182458 w 5558816"/>
              <a:gd name="connsiteY1" fmla="*/ 0 h 6881992"/>
              <a:gd name="connsiteX2" fmla="*/ 5558816 w 5558816"/>
              <a:gd name="connsiteY2" fmla="*/ 6881992 h 6881992"/>
              <a:gd name="connsiteX3" fmla="*/ 0 w 5558816"/>
              <a:gd name="connsiteY3" fmla="*/ 6881992 h 6881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816" h="6881992">
                <a:moveTo>
                  <a:pt x="0" y="0"/>
                </a:moveTo>
                <a:lnTo>
                  <a:pt x="182458" y="0"/>
                </a:lnTo>
                <a:lnTo>
                  <a:pt x="5558816" y="6881992"/>
                </a:lnTo>
                <a:lnTo>
                  <a:pt x="0" y="6881992"/>
                </a:lnTo>
                <a:close/>
              </a:path>
            </a:pathLst>
          </a:cu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3">
            <a:extLst>
              <a:ext uri="{FF2B5EF4-FFF2-40B4-BE49-F238E27FC236}">
                <a16:creationId xmlns:a16="http://schemas.microsoft.com/office/drawing/2014/main" id="{0A295D24-B15B-42B1-8DE2-8741941BE604}"/>
              </a:ext>
            </a:extLst>
          </p:cNvPr>
          <p:cNvSpPr/>
          <p:nvPr/>
        </p:nvSpPr>
        <p:spPr>
          <a:xfrm>
            <a:off x="-17252" y="1246"/>
            <a:ext cx="2198450" cy="6858000"/>
          </a:xfrm>
          <a:prstGeom prst="rect">
            <a:avLst/>
          </a:prstGeom>
          <a:solidFill>
            <a:srgbClr val="F09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6">
            <a:extLst>
              <a:ext uri="{FF2B5EF4-FFF2-40B4-BE49-F238E27FC236}">
                <a16:creationId xmlns:a16="http://schemas.microsoft.com/office/drawing/2014/main" id="{67085E1A-1A05-4834-BDFE-A021CD217E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95" t="13963" r="15432" b="9410"/>
          <a:stretch/>
        </p:blipFill>
        <p:spPr>
          <a:xfrm rot="5400000">
            <a:off x="3739722" y="-1914133"/>
            <a:ext cx="4609960" cy="10153714"/>
          </a:xfrm>
          <a:prstGeom prst="rect">
            <a:avLst/>
          </a:prstGeom>
          <a:effectLst>
            <a:outerShdw blurRad="152400" dist="762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" name="17">
            <a:extLst>
              <a:ext uri="{FF2B5EF4-FFF2-40B4-BE49-F238E27FC236}">
                <a16:creationId xmlns:a16="http://schemas.microsoft.com/office/drawing/2014/main" id="{9E33FF87-1BC4-40F9-ADF7-1CBE9AB121CF}"/>
              </a:ext>
            </a:extLst>
          </p:cNvPr>
          <p:cNvCxnSpPr>
            <a:cxnSpLocks/>
          </p:cNvCxnSpPr>
          <p:nvPr/>
        </p:nvCxnSpPr>
        <p:spPr>
          <a:xfrm>
            <a:off x="724619" y="2518913"/>
            <a:ext cx="98341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19">
            <a:extLst>
              <a:ext uri="{FF2B5EF4-FFF2-40B4-BE49-F238E27FC236}">
                <a16:creationId xmlns:a16="http://schemas.microsoft.com/office/drawing/2014/main" id="{CF742677-0762-4856-B619-D7E63B6E5EBE}"/>
              </a:ext>
            </a:extLst>
          </p:cNvPr>
          <p:cNvCxnSpPr>
            <a:cxnSpLocks/>
          </p:cNvCxnSpPr>
          <p:nvPr/>
        </p:nvCxnSpPr>
        <p:spPr>
          <a:xfrm>
            <a:off x="1009290" y="2664441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21">
            <a:extLst>
              <a:ext uri="{FF2B5EF4-FFF2-40B4-BE49-F238E27FC236}">
                <a16:creationId xmlns:a16="http://schemas.microsoft.com/office/drawing/2014/main" id="{3D061997-5C91-4D28-9FCA-CE356C6FBF87}"/>
              </a:ext>
            </a:extLst>
          </p:cNvPr>
          <p:cNvCxnSpPr>
            <a:cxnSpLocks/>
          </p:cNvCxnSpPr>
          <p:nvPr/>
        </p:nvCxnSpPr>
        <p:spPr>
          <a:xfrm>
            <a:off x="2280565" y="1023116"/>
            <a:ext cx="37956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2">
            <a:extLst>
              <a:ext uri="{FF2B5EF4-FFF2-40B4-BE49-F238E27FC236}">
                <a16:creationId xmlns:a16="http://schemas.microsoft.com/office/drawing/2014/main" id="{EF1D8500-3039-41BE-8642-FB07BFED60B8}"/>
              </a:ext>
            </a:extLst>
          </p:cNvPr>
          <p:cNvCxnSpPr>
            <a:cxnSpLocks/>
          </p:cNvCxnSpPr>
          <p:nvPr/>
        </p:nvCxnSpPr>
        <p:spPr>
          <a:xfrm>
            <a:off x="10389395" y="1333667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24">
            <a:extLst>
              <a:ext uri="{FF2B5EF4-FFF2-40B4-BE49-F238E27FC236}">
                <a16:creationId xmlns:a16="http://schemas.microsoft.com/office/drawing/2014/main" id="{EDD2C576-0A0B-4FEC-A6B9-57D4B2CA893C}"/>
              </a:ext>
            </a:extLst>
          </p:cNvPr>
          <p:cNvCxnSpPr>
            <a:cxnSpLocks/>
          </p:cNvCxnSpPr>
          <p:nvPr/>
        </p:nvCxnSpPr>
        <p:spPr>
          <a:xfrm>
            <a:off x="10803463" y="119564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25">
            <a:extLst>
              <a:ext uri="{FF2B5EF4-FFF2-40B4-BE49-F238E27FC236}">
                <a16:creationId xmlns:a16="http://schemas.microsoft.com/office/drawing/2014/main" id="{093F6B2F-9E8C-435D-B763-AEA8C219A7F0}"/>
              </a:ext>
            </a:extLst>
          </p:cNvPr>
          <p:cNvCxnSpPr>
            <a:cxnSpLocks/>
          </p:cNvCxnSpPr>
          <p:nvPr/>
        </p:nvCxnSpPr>
        <p:spPr>
          <a:xfrm>
            <a:off x="10724229" y="3775494"/>
            <a:ext cx="6696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26">
            <a:extLst>
              <a:ext uri="{FF2B5EF4-FFF2-40B4-BE49-F238E27FC236}">
                <a16:creationId xmlns:a16="http://schemas.microsoft.com/office/drawing/2014/main" id="{09DA45AC-4D60-4EEA-866A-00FB0EB0DE3B}"/>
              </a:ext>
            </a:extLst>
          </p:cNvPr>
          <p:cNvCxnSpPr>
            <a:cxnSpLocks/>
          </p:cNvCxnSpPr>
          <p:nvPr/>
        </p:nvCxnSpPr>
        <p:spPr>
          <a:xfrm>
            <a:off x="10882697" y="3901657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28">
            <a:extLst>
              <a:ext uri="{FF2B5EF4-FFF2-40B4-BE49-F238E27FC236}">
                <a16:creationId xmlns:a16="http://schemas.microsoft.com/office/drawing/2014/main" id="{90F128AB-2A4E-43E5-97F4-22CC7D474E71}"/>
              </a:ext>
            </a:extLst>
          </p:cNvPr>
          <p:cNvCxnSpPr>
            <a:cxnSpLocks/>
          </p:cNvCxnSpPr>
          <p:nvPr/>
        </p:nvCxnSpPr>
        <p:spPr>
          <a:xfrm>
            <a:off x="4885895" y="6230789"/>
            <a:ext cx="2556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29">
            <a:extLst>
              <a:ext uri="{FF2B5EF4-FFF2-40B4-BE49-F238E27FC236}">
                <a16:creationId xmlns:a16="http://schemas.microsoft.com/office/drawing/2014/main" id="{F6FBD7E5-A848-45DA-B90A-601AD7BFDA61}"/>
              </a:ext>
            </a:extLst>
          </p:cNvPr>
          <p:cNvSpPr/>
          <p:nvPr/>
        </p:nvSpPr>
        <p:spPr>
          <a:xfrm>
            <a:off x="1684185" y="3901657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30">
            <a:extLst>
              <a:ext uri="{FF2B5EF4-FFF2-40B4-BE49-F238E27FC236}">
                <a16:creationId xmlns:a16="http://schemas.microsoft.com/office/drawing/2014/main" id="{DAC81680-EC3C-456B-AC1B-B4D62833278A}"/>
              </a:ext>
            </a:extLst>
          </p:cNvPr>
          <p:cNvSpPr/>
          <p:nvPr/>
        </p:nvSpPr>
        <p:spPr>
          <a:xfrm>
            <a:off x="1684185" y="4169395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31">
            <a:extLst>
              <a:ext uri="{FF2B5EF4-FFF2-40B4-BE49-F238E27FC236}">
                <a16:creationId xmlns:a16="http://schemas.microsoft.com/office/drawing/2014/main" id="{B7E8A5F4-80D0-4378-873A-1AFC6C936174}"/>
              </a:ext>
            </a:extLst>
          </p:cNvPr>
          <p:cNvSpPr/>
          <p:nvPr/>
        </p:nvSpPr>
        <p:spPr>
          <a:xfrm>
            <a:off x="1681311" y="4477072"/>
            <a:ext cx="126521" cy="12652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32">
            <a:extLst>
              <a:ext uri="{FF2B5EF4-FFF2-40B4-BE49-F238E27FC236}">
                <a16:creationId xmlns:a16="http://schemas.microsoft.com/office/drawing/2014/main" id="{5ED2F97C-03C1-46AA-93B9-D4562065573D}"/>
              </a:ext>
            </a:extLst>
          </p:cNvPr>
          <p:cNvSpPr/>
          <p:nvPr/>
        </p:nvSpPr>
        <p:spPr>
          <a:xfrm>
            <a:off x="10803463" y="2174854"/>
            <a:ext cx="130646" cy="13064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33">
            <a:extLst>
              <a:ext uri="{FF2B5EF4-FFF2-40B4-BE49-F238E27FC236}">
                <a16:creationId xmlns:a16="http://schemas.microsoft.com/office/drawing/2014/main" id="{7EB82FD3-4270-4605-8514-1185115DC8F1}"/>
              </a:ext>
            </a:extLst>
          </p:cNvPr>
          <p:cNvSpPr/>
          <p:nvPr/>
        </p:nvSpPr>
        <p:spPr>
          <a:xfrm>
            <a:off x="9295686" y="6230789"/>
            <a:ext cx="322170" cy="3221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34">
            <a:extLst>
              <a:ext uri="{FF2B5EF4-FFF2-40B4-BE49-F238E27FC236}">
                <a16:creationId xmlns:a16="http://schemas.microsoft.com/office/drawing/2014/main" id="{5BC57DCA-E49E-4ECD-9154-FC00806210F4}"/>
              </a:ext>
            </a:extLst>
          </p:cNvPr>
          <p:cNvSpPr/>
          <p:nvPr/>
        </p:nvSpPr>
        <p:spPr>
          <a:xfrm>
            <a:off x="9784141" y="6461396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35">
            <a:extLst>
              <a:ext uri="{FF2B5EF4-FFF2-40B4-BE49-F238E27FC236}">
                <a16:creationId xmlns:a16="http://schemas.microsoft.com/office/drawing/2014/main" id="{B622EADE-7D93-4CA0-BDB3-A16297015644}"/>
              </a:ext>
            </a:extLst>
          </p:cNvPr>
          <p:cNvSpPr/>
          <p:nvPr/>
        </p:nvSpPr>
        <p:spPr>
          <a:xfrm>
            <a:off x="649748" y="963852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36">
            <a:extLst>
              <a:ext uri="{FF2B5EF4-FFF2-40B4-BE49-F238E27FC236}">
                <a16:creationId xmlns:a16="http://schemas.microsoft.com/office/drawing/2014/main" id="{68BC9D8F-F623-4EA4-815D-8DE3483F08F8}"/>
              </a:ext>
            </a:extLst>
          </p:cNvPr>
          <p:cNvSpPr/>
          <p:nvPr/>
        </p:nvSpPr>
        <p:spPr>
          <a:xfrm>
            <a:off x="961988" y="740548"/>
            <a:ext cx="144853" cy="14485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37">
            <a:extLst>
              <a:ext uri="{FF2B5EF4-FFF2-40B4-BE49-F238E27FC236}">
                <a16:creationId xmlns:a16="http://schemas.microsoft.com/office/drawing/2014/main" id="{8A57394D-355B-4FB7-ACFB-32138A2F51DA}"/>
              </a:ext>
            </a:extLst>
          </p:cNvPr>
          <p:cNvSpPr/>
          <p:nvPr/>
        </p:nvSpPr>
        <p:spPr>
          <a:xfrm>
            <a:off x="943131" y="5351811"/>
            <a:ext cx="231787" cy="23178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38">
            <a:extLst>
              <a:ext uri="{FF2B5EF4-FFF2-40B4-BE49-F238E27FC236}">
                <a16:creationId xmlns:a16="http://schemas.microsoft.com/office/drawing/2014/main" id="{8E161094-691A-471C-8632-65F1684C5961}"/>
              </a:ext>
            </a:extLst>
          </p:cNvPr>
          <p:cNvSpPr/>
          <p:nvPr/>
        </p:nvSpPr>
        <p:spPr>
          <a:xfrm>
            <a:off x="9835236" y="1101881"/>
            <a:ext cx="93758" cy="937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39">
            <a:extLst>
              <a:ext uri="{FF2B5EF4-FFF2-40B4-BE49-F238E27FC236}">
                <a16:creationId xmlns:a16="http://schemas.microsoft.com/office/drawing/2014/main" id="{D7AC1928-DA19-45C2-8771-B16711E0A7BD}"/>
              </a:ext>
            </a:extLst>
          </p:cNvPr>
          <p:cNvSpPr/>
          <p:nvPr/>
        </p:nvSpPr>
        <p:spPr>
          <a:xfrm>
            <a:off x="11473132" y="4180858"/>
            <a:ext cx="156520" cy="1565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2498525-6E24-4DAE-87BF-7802486B196A}"/>
              </a:ext>
            </a:extLst>
          </p:cNvPr>
          <p:cNvSpPr txBox="1"/>
          <p:nvPr/>
        </p:nvSpPr>
        <p:spPr>
          <a:xfrm>
            <a:off x="1410613" y="2052137"/>
            <a:ext cx="96357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6000" b="1" i="0" u="none" strike="noStrike" kern="1200" cap="none" spc="0" normalizeH="0" baseline="0" noProof="0" dirty="0">
                <a:ln w="12700">
                  <a:solidFill>
                    <a:srgbClr val="4472C4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22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</a:t>
            </a:r>
            <a:r>
              <a:rPr lang="en-US" sz="6600" b="1" dirty="0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b="1" dirty="0" err="1">
                <a:ln w="12700">
                  <a:solidFill>
                    <a:srgbClr val="4472C4"/>
                  </a:solidFill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đảo</a:t>
            </a:r>
            <a:endParaRPr kumimoji="0" lang="en-US" sz="6600" b="1" i="0" u="none" strike="noStrike" kern="1200" cap="none" spc="0" normalizeH="0" baseline="0" noProof="0" dirty="0">
              <a:ln w="12700">
                <a:solidFill>
                  <a:srgbClr val="4472C4"/>
                </a:solidFill>
                <a:prstDash val="solid"/>
              </a:ln>
              <a:solidFill>
                <a:srgbClr val="002060"/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696009B-60B3-4CB5-BDD1-F95D55238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686" y="2664441"/>
            <a:ext cx="2997677" cy="41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3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>
            <a:alpha val="2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10" y="1088662"/>
            <a:ext cx="6370624" cy="415437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857311" y="481003"/>
            <a:ext cx="4051938" cy="33560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99514" y="3053478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C433198D-3FD6-4B42-94D5-66F7AAF2EC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1451"/>
            <a:ext cx="12192000" cy="7486022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2966E0D-FC94-4B8A-B5CC-525526B17D2C}"/>
              </a:ext>
            </a:extLst>
          </p:cNvPr>
          <p:cNvSpPr txBox="1"/>
          <p:nvPr/>
        </p:nvSpPr>
        <p:spPr>
          <a:xfrm>
            <a:off x="3377011" y="155577"/>
            <a:ext cx="65917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Thư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gửi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bố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ngoài</a:t>
            </a:r>
            <a:r>
              <a:rPr lang="en-US" sz="4400" b="1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400" b="1" dirty="0" err="1">
                <a:latin typeface="Arial-Rounded" panose="020B0500000000000000" charset="0"/>
                <a:cs typeface="Arial-Rounded" panose="020B0500000000000000" charset="0"/>
              </a:rPr>
              <a:t>đảo</a:t>
            </a:r>
            <a:endParaRPr lang="en-US" sz="4400" b="1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F2EB1D-75AE-4BF6-943B-E3D2988588BC}"/>
              </a:ext>
            </a:extLst>
          </p:cNvPr>
          <p:cNvGrpSpPr/>
          <p:nvPr/>
        </p:nvGrpSpPr>
        <p:grpSpPr>
          <a:xfrm>
            <a:off x="109399" y="206719"/>
            <a:ext cx="2812773" cy="1563284"/>
            <a:chOff x="708943" y="6084834"/>
            <a:chExt cx="5825836" cy="1579242"/>
          </a:xfrm>
        </p:grpSpPr>
        <p:sp>
          <p:nvSpPr>
            <p:cNvPr id="5" name="TextBox 19">
              <a:extLst>
                <a:ext uri="{FF2B5EF4-FFF2-40B4-BE49-F238E27FC236}">
                  <a16:creationId xmlns:a16="http://schemas.microsoft.com/office/drawing/2014/main" id="{79165E87-5B6C-494D-94D6-06F1FAC86840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6" name="TextBox 20">
              <a:extLst>
                <a:ext uri="{FF2B5EF4-FFF2-40B4-BE49-F238E27FC236}">
                  <a16:creationId xmlns:a16="http://schemas.microsoft.com/office/drawing/2014/main" id="{59CA862C-CD43-4A1D-B77F-B10CEAB87FF6}"/>
                </a:ext>
              </a:extLst>
            </p:cNvPr>
            <p:cNvSpPr txBox="1"/>
            <p:nvPr/>
          </p:nvSpPr>
          <p:spPr>
            <a:xfrm>
              <a:off x="1016463" y="6084834"/>
              <a:ext cx="5167385" cy="1579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1B903CA-C268-4A77-B212-1ADCDA7AC23A}"/>
              </a:ext>
            </a:extLst>
          </p:cNvPr>
          <p:cNvSpPr txBox="1"/>
          <p:nvPr/>
        </p:nvSpPr>
        <p:spPr>
          <a:xfrm>
            <a:off x="1741042" y="1075408"/>
            <a:ext cx="4431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Bây</a:t>
            </a:r>
            <a:r>
              <a:rPr lang="en-US" sz="3200" b="1" dirty="0"/>
              <a:t> </a:t>
            </a:r>
            <a:r>
              <a:rPr lang="en-US" sz="3200" b="1" dirty="0" err="1"/>
              <a:t>giờ</a:t>
            </a:r>
            <a:r>
              <a:rPr lang="en-US" sz="3200" b="1" dirty="0"/>
              <a:t> </a:t>
            </a:r>
            <a:r>
              <a:rPr lang="en-US" sz="3200" b="1" dirty="0" err="1"/>
              <a:t>sắp</a:t>
            </a:r>
            <a:r>
              <a:rPr lang="en-US" sz="3200" b="1" dirty="0"/>
              <a:t> </a:t>
            </a:r>
            <a:r>
              <a:rPr lang="en-US" sz="3200" b="1" dirty="0" err="1"/>
              <a:t>Tết</a:t>
            </a:r>
            <a:r>
              <a:rPr lang="en-US" sz="3200" b="1" dirty="0"/>
              <a:t> </a:t>
            </a:r>
            <a:r>
              <a:rPr lang="en-US" sz="3200" b="1" dirty="0" err="1"/>
              <a:t>rồi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…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1FFB2-B41D-447B-BA21-A877816360C6}"/>
              </a:ext>
            </a:extLst>
          </p:cNvPr>
          <p:cNvSpPr txBox="1"/>
          <p:nvPr/>
        </p:nvSpPr>
        <p:spPr>
          <a:xfrm>
            <a:off x="1741042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Tết</a:t>
            </a:r>
            <a:r>
              <a:rPr lang="en-US" sz="3200" b="1" dirty="0"/>
              <a:t> con </a:t>
            </a:r>
            <a:r>
              <a:rPr lang="en-US" sz="3200" b="1" dirty="0" err="1"/>
              <a:t>muốn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Cái</a:t>
            </a:r>
            <a:r>
              <a:rPr lang="en-US" sz="3200" b="1" dirty="0"/>
              <a:t> bánh </a:t>
            </a:r>
            <a:r>
              <a:rPr lang="en-US" sz="3200" b="1" dirty="0" err="1"/>
              <a:t>chưng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vui</a:t>
            </a:r>
            <a:endParaRPr lang="en-US" sz="3200" b="1" dirty="0"/>
          </a:p>
          <a:p>
            <a:r>
              <a:rPr lang="en-US" sz="3200" b="1" dirty="0" err="1"/>
              <a:t>Nhưng</a:t>
            </a:r>
            <a:r>
              <a:rPr lang="en-US" sz="3200" b="1" dirty="0"/>
              <a:t> bánh </a:t>
            </a:r>
            <a:r>
              <a:rPr lang="en-US" sz="3200" b="1" dirty="0" err="1"/>
              <a:t>thì</a:t>
            </a:r>
            <a:r>
              <a:rPr lang="en-US" sz="3200" b="1" dirty="0"/>
              <a:t> to </a:t>
            </a:r>
            <a:r>
              <a:rPr lang="en-US" sz="3200" b="1" dirty="0" err="1"/>
              <a:t>quá</a:t>
            </a:r>
            <a:endParaRPr lang="en-US" sz="3200" b="1" dirty="0"/>
          </a:p>
          <a:p>
            <a:r>
              <a:rPr lang="en-US" sz="3200" b="1" dirty="0" err="1"/>
              <a:t>Mà</a:t>
            </a:r>
            <a:r>
              <a:rPr lang="en-US" sz="3200" b="1" dirty="0"/>
              <a:t> </a:t>
            </a:r>
            <a:r>
              <a:rPr lang="en-US" sz="3200" b="1" dirty="0" err="1"/>
              <a:t>hòm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nhỏ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38801C-E1E3-4FBF-867F-737CFA4A508D}"/>
              </a:ext>
            </a:extLst>
          </p:cNvPr>
          <p:cNvSpPr txBox="1"/>
          <p:nvPr/>
        </p:nvSpPr>
        <p:spPr>
          <a:xfrm>
            <a:off x="1778556" y="4494442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hoa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sợ</a:t>
            </a:r>
            <a:r>
              <a:rPr lang="en-US" sz="3200" b="1" dirty="0"/>
              <a:t> </a:t>
            </a:r>
            <a:r>
              <a:rPr lang="en-US" sz="3200" b="1" dirty="0" err="1"/>
              <a:t>héo</a:t>
            </a:r>
            <a:endParaRPr lang="en-US" sz="3200" b="1" dirty="0"/>
          </a:p>
          <a:p>
            <a:r>
              <a:rPr lang="en-US" sz="3200" b="1" dirty="0" err="1"/>
              <a:t>Đường</a:t>
            </a:r>
            <a:r>
              <a:rPr lang="en-US" sz="3200" b="1" dirty="0"/>
              <a:t> ra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xa</a:t>
            </a:r>
            <a:r>
              <a:rPr lang="en-US" sz="3200" b="1" dirty="0"/>
              <a:t> </a:t>
            </a:r>
            <a:r>
              <a:rPr lang="en-US" sz="3200" b="1" dirty="0" err="1"/>
              <a:t>xôi</a:t>
            </a:r>
            <a:endParaRPr lang="en-US" sz="3200" b="1" dirty="0"/>
          </a:p>
          <a:p>
            <a:r>
              <a:rPr lang="en-US" sz="3200" b="1" dirty="0"/>
              <a:t>Con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thư</a:t>
            </a:r>
            <a:r>
              <a:rPr lang="en-US" sz="3200" b="1" dirty="0"/>
              <a:t> </a:t>
            </a:r>
            <a:r>
              <a:rPr lang="en-US" sz="3200" b="1" dirty="0" err="1"/>
              <a:t>gửi</a:t>
            </a:r>
            <a:r>
              <a:rPr lang="en-US" sz="3200" b="1" dirty="0"/>
              <a:t> </a:t>
            </a:r>
            <a:r>
              <a:rPr lang="en-US" sz="3200" b="1" dirty="0" err="1"/>
              <a:t>vậy</a:t>
            </a:r>
            <a:endParaRPr lang="en-US" sz="3200" b="1" dirty="0"/>
          </a:p>
          <a:p>
            <a:r>
              <a:rPr lang="en-US" sz="3200" b="1" dirty="0" err="1"/>
              <a:t>Hẳn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bằng</a:t>
            </a:r>
            <a:r>
              <a:rPr lang="en-US" sz="3200" b="1" dirty="0"/>
              <a:t> </a:t>
            </a:r>
            <a:r>
              <a:rPr lang="en-US" sz="3200" b="1" dirty="0" err="1"/>
              <a:t>lòng</a:t>
            </a:r>
            <a:r>
              <a:rPr lang="en-US" sz="3200" b="1" dirty="0"/>
              <a:t> </a:t>
            </a:r>
            <a:r>
              <a:rPr lang="en-US" sz="3200" b="1" dirty="0" err="1"/>
              <a:t>thôi</a:t>
            </a:r>
            <a:r>
              <a:rPr lang="en-US" sz="3200" b="1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A3B01-18F6-49AB-8AC4-5BC96D232296}"/>
              </a:ext>
            </a:extLst>
          </p:cNvPr>
          <p:cNvSpPr txBox="1"/>
          <p:nvPr/>
        </p:nvSpPr>
        <p:spPr>
          <a:xfrm>
            <a:off x="6985278" y="2303016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gió</a:t>
            </a:r>
            <a:endParaRPr lang="en-US" sz="3200" b="1" dirty="0"/>
          </a:p>
          <a:p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không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gì</a:t>
            </a:r>
            <a:r>
              <a:rPr lang="en-US" sz="3200" b="1" dirty="0"/>
              <a:t> </a:t>
            </a:r>
            <a:r>
              <a:rPr lang="en-US" sz="3200" b="1" dirty="0" err="1"/>
              <a:t>che</a:t>
            </a:r>
            <a:endParaRPr lang="en-US" sz="3200" b="1" dirty="0"/>
          </a:p>
          <a:p>
            <a:r>
              <a:rPr lang="en-US" sz="3200" b="1" dirty="0" err="1"/>
              <a:t>Ngoài</a:t>
            </a:r>
            <a:r>
              <a:rPr lang="en-US" sz="3200" b="1" dirty="0"/>
              <a:t> </a:t>
            </a:r>
            <a:r>
              <a:rPr lang="en-US" sz="3200" b="1" dirty="0" err="1"/>
              <a:t>ấy</a:t>
            </a:r>
            <a:r>
              <a:rPr lang="en-US" sz="3200" b="1" dirty="0"/>
              <a:t> </a:t>
            </a:r>
            <a:r>
              <a:rPr lang="en-US" sz="3200" b="1" dirty="0" err="1"/>
              <a:t>chắc</a:t>
            </a:r>
            <a:r>
              <a:rPr lang="en-US" sz="3200" b="1" dirty="0"/>
              <a:t> </a:t>
            </a:r>
            <a:r>
              <a:rPr lang="en-US" sz="3200" b="1" dirty="0" err="1"/>
              <a:t>nhiều</a:t>
            </a:r>
            <a:r>
              <a:rPr lang="en-US" sz="3200" b="1" dirty="0"/>
              <a:t> </a:t>
            </a:r>
            <a:r>
              <a:rPr lang="en-US" sz="3200" b="1" dirty="0" err="1"/>
              <a:t>sóng</a:t>
            </a:r>
            <a:endParaRPr lang="en-US" sz="3200" b="1" dirty="0"/>
          </a:p>
          <a:p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lúc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cũng</a:t>
            </a:r>
            <a:r>
              <a:rPr lang="en-US" sz="3200" b="1" dirty="0"/>
              <a:t> </a:t>
            </a:r>
            <a:r>
              <a:rPr lang="en-US" sz="3200" b="1" dirty="0" err="1"/>
              <a:t>nghe</a:t>
            </a:r>
            <a:r>
              <a:rPr lang="en-US" sz="3200" b="1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E28DED-901F-40EB-99B4-E4A0E0C17020}"/>
              </a:ext>
            </a:extLst>
          </p:cNvPr>
          <p:cNvSpPr txBox="1"/>
          <p:nvPr/>
        </p:nvSpPr>
        <p:spPr>
          <a:xfrm>
            <a:off x="6985278" y="4482004"/>
            <a:ext cx="48734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</a:t>
            </a:r>
            <a:r>
              <a:rPr lang="en-US" sz="3200" b="1" dirty="0"/>
              <a:t> </a:t>
            </a:r>
            <a:r>
              <a:rPr lang="en-US" sz="3200" b="1" dirty="0" err="1"/>
              <a:t>bảo</a:t>
            </a:r>
            <a:r>
              <a:rPr lang="en-US" sz="3200" b="1" dirty="0"/>
              <a:t>: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rào</a:t>
            </a:r>
            <a:r>
              <a:rPr lang="en-US" sz="3200" b="1" dirty="0"/>
              <a:t> </a:t>
            </a:r>
            <a:r>
              <a:rPr lang="en-US" sz="3200" b="1" dirty="0" err="1"/>
              <a:t>biển</a:t>
            </a:r>
            <a:endParaRPr lang="en-US" sz="3200" b="1" dirty="0"/>
          </a:p>
          <a:p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đấy</a:t>
            </a:r>
            <a:r>
              <a:rPr lang="en-US" sz="3200" b="1" dirty="0"/>
              <a:t>, </a:t>
            </a:r>
            <a:r>
              <a:rPr lang="en-US" sz="3200" b="1" dirty="0" err="1"/>
              <a:t>bố</a:t>
            </a:r>
            <a:r>
              <a:rPr lang="en-US" sz="3200" b="1" dirty="0"/>
              <a:t> </a:t>
            </a:r>
            <a:r>
              <a:rPr lang="en-US" sz="3200" b="1" dirty="0" err="1"/>
              <a:t>ơi</a:t>
            </a:r>
            <a:endParaRPr lang="en-US" sz="3200" b="1" dirty="0"/>
          </a:p>
          <a:p>
            <a:r>
              <a:rPr lang="en-US" sz="3200" b="1" dirty="0" err="1"/>
              <a:t>Cùng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chú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bố</a:t>
            </a:r>
            <a:endParaRPr lang="en-US" sz="3200" b="1" dirty="0"/>
          </a:p>
          <a:p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đảo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giữ</a:t>
            </a:r>
            <a:r>
              <a:rPr lang="en-US" sz="3200" b="1" dirty="0"/>
              <a:t> </a:t>
            </a:r>
            <a:r>
              <a:rPr lang="en-US" sz="3200" b="1" dirty="0" err="1"/>
              <a:t>trời</a:t>
            </a:r>
            <a:r>
              <a:rPr lang="en-US" sz="3200" b="1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8F489D-F133-4D96-AB0E-7A776EB8F7DF}"/>
              </a:ext>
            </a:extLst>
          </p:cNvPr>
          <p:cNvSpPr txBox="1"/>
          <p:nvPr/>
        </p:nvSpPr>
        <p:spPr>
          <a:xfrm>
            <a:off x="9267512" y="6337874"/>
            <a:ext cx="2291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/>
              <a:t>Xuân</a:t>
            </a:r>
            <a:r>
              <a:rPr lang="en-US" sz="2800" b="1" i="1" dirty="0"/>
              <a:t> </a:t>
            </a:r>
            <a:r>
              <a:rPr lang="en-US" sz="2800" b="1" i="1" dirty="0" err="1"/>
              <a:t>Quỳnh</a:t>
            </a:r>
            <a:endParaRPr lang="vi-VN" sz="2800" b="1" i="1" dirty="0"/>
          </a:p>
        </p:txBody>
      </p:sp>
    </p:spTree>
    <p:extLst>
      <p:ext uri="{BB962C8B-B14F-4D97-AF65-F5344CB8AC3E}">
        <p14:creationId xmlns:p14="http://schemas.microsoft.com/office/powerpoint/2010/main" val="2845334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867</TotalTime>
  <Words>676</Words>
  <Application>Microsoft Office PowerPoint</Application>
  <PresentationFormat>Widescreen</PresentationFormat>
  <Paragraphs>122</Paragraphs>
  <Slides>22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Microsoft YaHei</vt:lpstr>
      <vt:lpstr>#9Slide03 AllRoundGothic</vt:lpstr>
      <vt:lpstr>Arial</vt:lpstr>
      <vt:lpstr>Arial Rounded MT Bold</vt:lpstr>
      <vt:lpstr>Arial-Rounded</vt:lpstr>
      <vt:lpstr>Calibri</vt:lpstr>
      <vt:lpstr>Calibri Light</vt:lpstr>
      <vt:lpstr>Montserrat Medium</vt:lpstr>
      <vt:lpstr>Times New Roman</vt:lpstr>
      <vt:lpstr>1_Office Theme</vt:lpstr>
      <vt:lpstr>6_Office Theme</vt:lpstr>
      <vt:lpstr>4_Office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Bạn nhỏ viết thư cho bố vào dịp nào?</vt:lpstr>
      <vt:lpstr>2. Bố bạn nhỏ đang làm công việc gì ở đảo?</vt:lpstr>
      <vt:lpstr>3. Bạn nhỏ đã gửi quà gì cho bố?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HP</cp:lastModifiedBy>
  <cp:revision>95</cp:revision>
  <dcterms:created xsi:type="dcterms:W3CDTF">2021-05-24T09:52:12Z</dcterms:created>
  <dcterms:modified xsi:type="dcterms:W3CDTF">2023-04-12T15:01:35Z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