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79" r:id="rId5"/>
    <p:sldId id="278" r:id="rId6"/>
    <p:sldId id="263" r:id="rId7"/>
    <p:sldId id="265" r:id="rId8"/>
    <p:sldId id="264" r:id="rId9"/>
    <p:sldId id="280" r:id="rId10"/>
    <p:sldId id="281" r:id="rId11"/>
    <p:sldId id="282" r:id="rId12"/>
    <p:sldId id="283"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1"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5" d="100"/>
          <a:sy n="65" d="100"/>
        </p:scale>
        <p:origin x="-94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p:transition spd="slow">
    <p:fade/>
    <p:sndAc>
      <p:stSnd>
        <p:snd r:embed="rId1" name="push.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p:transition spd="slow">
    <p:fade/>
    <p:sndAc>
      <p:stSnd>
        <p:snd r:embed="rId1" name="push.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p:transition spd="slow">
    <p:fade/>
    <p:sndAc>
      <p:stSnd>
        <p:snd r:embed="rId1" name="push.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p:transition spd="slow">
    <p:fade/>
    <p:sndAc>
      <p:stSnd>
        <p:snd r:embed="rId1" name="push.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p:transition spd="slow">
    <p:fade/>
    <p:sndAc>
      <p:stSnd>
        <p:snd r:embed="rId1" name="pu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p:transition spd="slow">
    <p:fade/>
    <p:sndAc>
      <p:stSnd>
        <p:snd r:embed="rId1" name="pu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p:transition spd="slow">
    <p:fade/>
    <p:sndAc>
      <p:stSnd>
        <p:snd r:embed="rId1" name="push.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p:transition spd="slow">
    <p:fade/>
    <p:sndAc>
      <p:stSnd>
        <p:snd r:embed="rId1" name="push.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p:transition spd="slow">
    <p:fade/>
    <p:sndAc>
      <p:stSnd>
        <p:snd r:embed="rId1" name="push.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p:transition spd="slow">
    <p:fade/>
    <p:sndAc>
      <p:stSnd>
        <p:snd r:embed="rId1" name="push.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p:transition spd="slow">
    <p:fade/>
    <p:sndAc>
      <p:stSnd>
        <p:snd r:embed="rId1" name="push.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5.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3.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6" y="367068"/>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624944"/>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xmlns=""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3696" y="2735953"/>
            <a:ext cx="3265090" cy="4343400"/>
          </a:xfrm>
          <a:prstGeom prst="rect">
            <a:avLst/>
          </a:prstGeom>
        </p:spPr>
      </p:pic>
      <p:pic>
        <p:nvPicPr>
          <p:cNvPr id="23" name="Picture 22">
            <a:extLst>
              <a:ext uri="{FF2B5EF4-FFF2-40B4-BE49-F238E27FC236}">
                <a16:creationId xmlns:a16="http://schemas.microsoft.com/office/drawing/2014/main" xmlns="" id="{2DF9B6F0-5ED3-AF3E-CBD5-4A99FF70AC23}"/>
              </a:ext>
            </a:extLst>
          </p:cNvPr>
          <p:cNvPicPr>
            <a:picLocks noChangeAspect="1"/>
          </p:cNvPicPr>
          <p:nvPr/>
        </p:nvPicPr>
        <p:blipFill>
          <a:blip r:embed="rId8"/>
          <a:stretch>
            <a:fillRect/>
          </a:stretch>
        </p:blipFill>
        <p:spPr>
          <a:xfrm>
            <a:off x="4392825" y="1282582"/>
            <a:ext cx="3407959" cy="1609483"/>
          </a:xfrm>
          <a:prstGeom prst="rect">
            <a:avLst/>
          </a:prstGeom>
        </p:spPr>
      </p:pic>
      <p:pic>
        <p:nvPicPr>
          <p:cNvPr id="25" name="Picture 24">
            <a:extLst>
              <a:ext uri="{FF2B5EF4-FFF2-40B4-BE49-F238E27FC236}">
                <a16:creationId xmlns:a16="http://schemas.microsoft.com/office/drawing/2014/main" xmlns="" id="{8A98E33E-7B64-924B-D569-364E6BDC4C4C}"/>
              </a:ext>
            </a:extLst>
          </p:cNvPr>
          <p:cNvPicPr>
            <a:picLocks noChangeAspect="1"/>
          </p:cNvPicPr>
          <p:nvPr/>
        </p:nvPicPr>
        <p:blipFill>
          <a:blip r:embed="rId9"/>
          <a:stretch>
            <a:fillRect/>
          </a:stretch>
        </p:blipFill>
        <p:spPr>
          <a:xfrm>
            <a:off x="1524006" y="3768204"/>
            <a:ext cx="9394750" cy="1261981"/>
          </a:xfrm>
          <a:prstGeom prst="rect">
            <a:avLst/>
          </a:prstGeom>
        </p:spPr>
      </p:pic>
      <p:pic>
        <p:nvPicPr>
          <p:cNvPr id="26" name="Picture 25">
            <a:extLst>
              <a:ext uri="{FF2B5EF4-FFF2-40B4-BE49-F238E27FC236}">
                <a16:creationId xmlns:a16="http://schemas.microsoft.com/office/drawing/2014/main" xmlns=""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4253234" y="2252370"/>
            <a:ext cx="3304318" cy="2353260"/>
          </a:xfrm>
          <a:prstGeom prst="rect">
            <a:avLst/>
          </a:prstGeom>
        </p:spPr>
      </p:pic>
      <p:sp>
        <p:nvSpPr>
          <p:cNvPr id="18" name="TextBox 17">
            <a:extLst>
              <a:ext uri="{FF2B5EF4-FFF2-40B4-BE49-F238E27FC236}">
                <a16:creationId xmlns="" xmlns:a16="http://schemas.microsoft.com/office/drawing/2014/main" id="{05EAEAC3-1F3A-F85D-BD80-AEFAEE66EC5C}"/>
              </a:ext>
            </a:extLst>
          </p:cNvPr>
          <p:cNvSpPr txBox="1"/>
          <p:nvPr/>
        </p:nvSpPr>
        <p:spPr>
          <a:xfrm>
            <a:off x="2635778" y="812531"/>
            <a:ext cx="7171205" cy="66864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70C0"/>
                </a:solidFill>
                <a:effectLst/>
                <a:uLnTx/>
                <a:uFillTx/>
                <a:latin typeface="Times New Roman" pitchFamily="18" charset="0"/>
                <a:cs typeface="Times New Roman" pitchFamily="18" charset="0"/>
              </a:rPr>
              <a:t>Thứ</a:t>
            </a:r>
            <a:r>
              <a:rPr lang="en-US" sz="3200" b="1" dirty="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Hai</a:t>
            </a:r>
            <a:r>
              <a:rPr lang="en-US" sz="3200" b="1" dirty="0" smtClean="0">
                <a:solidFill>
                  <a:srgbClr val="0070C0"/>
                </a:solidFill>
                <a:latin typeface="Times New Roman" pitchFamily="18" charset="0"/>
                <a:cs typeface="Times New Roman" pitchFamily="18" charset="0"/>
              </a:rPr>
              <a:t> </a:t>
            </a:r>
            <a:r>
              <a:rPr kumimoji="0" lang="en-US" sz="3200" b="1" i="0" u="none" strike="noStrike" kern="1200" cap="none" spc="0" normalizeH="0" baseline="0" noProof="0" dirty="0" err="1" smtClean="0">
                <a:ln>
                  <a:noFill/>
                </a:ln>
                <a:solidFill>
                  <a:srgbClr val="0070C0"/>
                </a:solidFill>
                <a:effectLst/>
                <a:uLnTx/>
                <a:uFillTx/>
                <a:latin typeface="Times New Roman" pitchFamily="18" charset="0"/>
                <a:cs typeface="Times New Roman" pitchFamily="18" charset="0"/>
              </a:rPr>
              <a:t>ngày</a:t>
            </a:r>
            <a:r>
              <a:rPr kumimoji="0" lang="en-US" sz="32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17 </a:t>
            </a:r>
            <a:r>
              <a:rPr kumimoji="0" lang="en-US" sz="32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tháng</a:t>
            </a:r>
            <a:r>
              <a:rPr kumimoji="0" lang="en-US" sz="3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smtClean="0">
                <a:ln>
                  <a:noFill/>
                </a:ln>
                <a:solidFill>
                  <a:srgbClr val="0070C0"/>
                </a:solidFill>
                <a:effectLst/>
                <a:uLnTx/>
                <a:uFillTx/>
                <a:latin typeface="Times New Roman" pitchFamily="18" charset="0"/>
                <a:cs typeface="Times New Roman" pitchFamily="18" charset="0"/>
              </a:rPr>
              <a:t>4 </a:t>
            </a:r>
            <a:r>
              <a:rPr kumimoji="0" lang="en-US" sz="32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năm</a:t>
            </a:r>
            <a:r>
              <a:rPr kumimoji="0" lang="en-US" sz="3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2023</a:t>
            </a:r>
          </a:p>
        </p:txBody>
      </p:sp>
      <p:sp>
        <p:nvSpPr>
          <p:cNvPr id="19" name="TextBox 18">
            <a:extLst>
              <a:ext uri="{FF2B5EF4-FFF2-40B4-BE49-F238E27FC236}">
                <a16:creationId xmlns="" xmlns:a16="http://schemas.microsoft.com/office/drawing/2014/main" id="{05EAEAC3-1F3A-F85D-BD80-AEFAEE66EC5C}"/>
              </a:ext>
            </a:extLst>
          </p:cNvPr>
          <p:cNvSpPr txBox="1"/>
          <p:nvPr/>
        </p:nvSpPr>
        <p:spPr>
          <a:xfrm>
            <a:off x="2032981" y="5359903"/>
            <a:ext cx="7171205"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lang="en-US" sz="2400" b="1" dirty="0" err="1" smtClean="0">
                <a:solidFill>
                  <a:srgbClr val="FF0000"/>
                </a:solidFill>
                <a:latin typeface="Times New Roman" pitchFamily="18" charset="0"/>
                <a:cs typeface="Times New Roman" pitchFamily="18" charset="0"/>
              </a:rPr>
              <a:t>Giáo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viên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Phùng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Thu </a:t>
            </a:r>
            <a:r>
              <a:rPr lang="en-US" sz="2400" b="1" dirty="0" err="1" smtClean="0">
                <a:solidFill>
                  <a:srgbClr val="FF0000"/>
                </a:solidFill>
                <a:latin typeface="Times New Roman" pitchFamily="18" charset="0"/>
                <a:cs typeface="Times New Roman" pitchFamily="18" charset="0"/>
              </a:rPr>
              <a:t>Hường</a:t>
            </a:r>
            <a:endParaRPr lang="en-US" sz="2400" b="1" dirty="0" smtClean="0">
              <a:solidFill>
                <a:srgbClr val="FF0000"/>
              </a:solidFill>
              <a:latin typeface="Times New Roman" pitchFamily="18" charset="0"/>
              <a:cs typeface="Times New Roman" pitchFamily="18" charset="0"/>
            </a:endParaRPr>
          </a:p>
          <a:p>
            <a:pPr marL="0" marR="0" lvl="0" indent="0"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Lớp</a:t>
            </a:r>
            <a:r>
              <a:rPr kumimoji="0" lang="en-US" sz="24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3A</a:t>
            </a:r>
          </a:p>
          <a:p>
            <a:pPr marL="0" marR="0" lvl="0" indent="0" defTabSz="914400" rtl="0" eaLnBrk="1" fontAlgn="auto" latinLnBrk="0" hangingPunct="1">
              <a:spcBef>
                <a:spcPts val="0"/>
              </a:spcBef>
              <a:spcAft>
                <a:spcPts val="0"/>
              </a:spcAft>
              <a:buClrTx/>
              <a:buSzTx/>
              <a:buFontTx/>
              <a:buNone/>
              <a:tabLst/>
              <a:defRPr/>
            </a:pPr>
            <a:r>
              <a:rPr lang="en-US" sz="2400" b="1" baseline="0" dirty="0" err="1" smtClean="0">
                <a:solidFill>
                  <a:srgbClr val="FF0000"/>
                </a:solidFill>
                <a:latin typeface="Times New Roman" pitchFamily="18" charset="0"/>
                <a:cs typeface="Times New Roman" pitchFamily="18" charset="0"/>
              </a:rPr>
              <a:t>Trường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Tiểu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Trường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Sơn</a:t>
            </a:r>
            <a:endPar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xmlns=""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Times New Roman" pitchFamily="18" charset="0"/>
                <a:ea typeface="Arial-Rounded" panose="020B0500000000000000" pitchFamily="34" charset="0"/>
                <a:cs typeface="Times New Roman" pitchFamily="18" charset="0"/>
              </a:rPr>
              <a:t>Ta sẽ mặc giáp phục</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thật đẹp</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để dân chúng thêm phấn khích,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để giặc trông thấy</a:t>
            </a:r>
            <a:r>
              <a:rPr lang="en-US" sz="4000" dirty="0">
                <a:solidFill>
                  <a:srgbClr val="FF000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thì kinh hồn.</a:t>
            </a:r>
            <a:endParaRPr kumimoji="0" lang="en-US" sz="40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16" name="Picture 15">
            <a:extLst>
              <a:ext uri="{FF2B5EF4-FFF2-40B4-BE49-F238E27FC236}">
                <a16:creationId xmlns:a16="http://schemas.microsoft.com/office/drawing/2014/main" xmlns=""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xmlns=""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Times New Roman" pitchFamily="18" charset="0"/>
                <a:ea typeface="Arial-Rounded" panose="020B0500000000000000" pitchFamily="34" charset="0"/>
                <a:cs typeface="Times New Roman" pitchFamily="18" charset="0"/>
              </a:rPr>
              <a:t>“Không! Ta sẽ mặc giáp phục</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thật đẹp</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để dân chúng thêm phấn khích,</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để giặc trông thấy</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FF0000"/>
                </a:solidFill>
                <a:latin typeface="Times New Roman" pitchFamily="18" charset="0"/>
                <a:ea typeface="Arial-Rounded" panose="020B0500000000000000" pitchFamily="34" charset="0"/>
                <a:cs typeface="Times New Roman" pitchFamily="18" charset="0"/>
              </a:rPr>
              <a:t>/</a:t>
            </a:r>
            <a:r>
              <a:rPr lang="vi-VN" sz="4000" dirty="0">
                <a:solidFill>
                  <a:srgbClr val="002060"/>
                </a:solidFill>
                <a:latin typeface="Times New Roman" pitchFamily="18" charset="0"/>
                <a:ea typeface="Arial-Rounded" panose="020B0500000000000000" pitchFamily="34" charset="0"/>
                <a:cs typeface="Times New Roman" pitchFamily="18" charset="0"/>
              </a:rPr>
              <a:t>thì kinh hồn.</a:t>
            </a:r>
            <a:endParaRPr kumimoji="0" lang="en-US" sz="4000" b="0"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5" name="Picture 4">
            <a:extLst>
              <a:ext uri="{FF2B5EF4-FFF2-40B4-BE49-F238E27FC236}">
                <a16:creationId xmlns:a16="http://schemas.microsoft.com/office/drawing/2014/main" xmlns=""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nhà</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Hán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Giặc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sâm</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ta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G</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đầu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tiên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lưu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danh</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(Theo Văn Lang)</a:t>
            </a:r>
          </a:p>
        </p:txBody>
      </p:sp>
      <p:grpSp>
        <p:nvGrpSpPr>
          <p:cNvPr id="2" name="Group 1">
            <a:extLst>
              <a:ext uri="{FF2B5EF4-FFF2-40B4-BE49-F238E27FC236}">
                <a16:creationId xmlns:a16="http://schemas.microsoft.com/office/drawing/2014/main" xmlns=""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xmlns=""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Times New Roman" pitchFamily="18" charset="0"/>
                  <a:ea typeface="inpin heiti" charset="-122"/>
                  <a:cs typeface="Times New Roman" pitchFamily="18" charset="0"/>
                </a:rPr>
                <a:t>Cùng</a:t>
              </a:r>
              <a:r>
                <a:rPr kumimoji="0" lang="en-US" altLang="zh-CN" sz="2800" b="1" i="0" u="none" strike="noStrike" kern="0" cap="none" spc="0" normalizeH="0" baseline="0" noProof="0" dirty="0">
                  <a:ln>
                    <a:noFill/>
                  </a:ln>
                  <a:solidFill>
                    <a:srgbClr val="E66126"/>
                  </a:solidFill>
                  <a:effectLst/>
                  <a:uLnTx/>
                  <a:uFillTx/>
                  <a:latin typeface="Times New Roman" pitchFamily="18" charset="0"/>
                  <a:ea typeface="inpin heiti" charset="-122"/>
                  <a:cs typeface="Times New Roman" pitchFamily="18" charset="0"/>
                </a:rPr>
                <a:t> chia </a:t>
              </a:r>
              <a:r>
                <a:rPr kumimoji="0" lang="en-US" altLang="zh-CN" sz="2800" b="1" i="0" u="none" strike="noStrike" kern="0" cap="none" spc="0" normalizeH="0" baseline="0" noProof="0" dirty="0" err="1">
                  <a:ln>
                    <a:noFill/>
                  </a:ln>
                  <a:solidFill>
                    <a:srgbClr val="E66126"/>
                  </a:solidFill>
                  <a:effectLst/>
                  <a:uLnTx/>
                  <a:uFillTx/>
                  <a:latin typeface="Times New Roman" pitchFamily="18" charset="0"/>
                  <a:ea typeface="inpin heiti" charset="-122"/>
                  <a:cs typeface="Times New Roman" pitchFamily="18" charset="0"/>
                </a:rPr>
                <a:t>đoạn</a:t>
              </a:r>
              <a:endParaRPr kumimoji="0" lang="en-US" altLang="zh-CN" sz="2800" b="1" i="0" u="none" strike="noStrike" kern="0" cap="none" spc="0" normalizeH="0" baseline="0" noProof="0" dirty="0">
                <a:ln>
                  <a:noFill/>
                </a:ln>
                <a:solidFill>
                  <a:srgbClr val="E66126"/>
                </a:solidFill>
                <a:effectLst/>
                <a:uLnTx/>
                <a:uFillTx/>
                <a:latin typeface="Times New Roman" pitchFamily="18" charset="0"/>
                <a:ea typeface="inpin heiti" charset="-122"/>
                <a:cs typeface="Times New Roman" pitchFamily="18" charset="0"/>
              </a:endParaRPr>
            </a:p>
          </p:txBody>
        </p:sp>
        <p:pic>
          <p:nvPicPr>
            <p:cNvPr id="4" name="Picture 3">
              <a:extLst>
                <a:ext uri="{FF2B5EF4-FFF2-40B4-BE49-F238E27FC236}">
                  <a16:creationId xmlns:a16="http://schemas.microsoft.com/office/drawing/2014/main" xmlns=""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xmlns=""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xmlns=""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Times New Roman" pitchFamily="18" charset="0"/>
                <a:cs typeface="Times New Roman" pitchFamily="18" charset="0"/>
              </a:rPr>
              <a:t>1</a:t>
            </a:r>
            <a:endParaRPr lang="en-US" sz="3200" dirty="0">
              <a:solidFill>
                <a:srgbClr val="000000"/>
              </a:solidFill>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xmlns=""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itchFamily="18" charset="0"/>
              <a:cs typeface="Times New Roman" pitchFamily="18" charset="0"/>
            </a:endParaRPr>
          </a:p>
        </p:txBody>
      </p:sp>
      <p:sp>
        <p:nvSpPr>
          <p:cNvPr id="20" name="Oval 19">
            <a:extLst>
              <a:ext uri="{FF2B5EF4-FFF2-40B4-BE49-F238E27FC236}">
                <a16:creationId xmlns:a16="http://schemas.microsoft.com/office/drawing/2014/main" xmlns=""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Times New Roman" pitchFamily="18" charset="0"/>
                <a:cs typeface="Times New Roman" pitchFamily="18" charset="0"/>
              </a:rPr>
              <a:t>2</a:t>
            </a:r>
          </a:p>
        </p:txBody>
      </p:sp>
      <p:sp>
        <p:nvSpPr>
          <p:cNvPr id="21" name="Rectangle 20">
            <a:extLst>
              <a:ext uri="{FF2B5EF4-FFF2-40B4-BE49-F238E27FC236}">
                <a16:creationId xmlns:a16="http://schemas.microsoft.com/office/drawing/2014/main" xmlns=""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xmlns=""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Times New Roman" pitchFamily="18" charset="0"/>
                <a:cs typeface="Times New Roman" pitchFamily="18" charset="0"/>
              </a:rPr>
              <a:t>3</a:t>
            </a:r>
          </a:p>
        </p:txBody>
      </p:sp>
      <p:sp>
        <p:nvSpPr>
          <p:cNvPr id="23" name="Rectangle 22">
            <a:extLst>
              <a:ext uri="{FF2B5EF4-FFF2-40B4-BE49-F238E27FC236}">
                <a16:creationId xmlns:a16="http://schemas.microsoft.com/office/drawing/2014/main" xmlns=""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xmlns=""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Times New Roman" pitchFamily="18" charset="0"/>
                <a:cs typeface="Times New Roman" pitchFamily="18" charset="0"/>
              </a:rPr>
              <a:t>4</a:t>
            </a:r>
          </a:p>
        </p:txBody>
      </p:sp>
      <p:sp>
        <p:nvSpPr>
          <p:cNvPr id="25" name="Rectangle 24">
            <a:extLst>
              <a:ext uri="{FF2B5EF4-FFF2-40B4-BE49-F238E27FC236}">
                <a16:creationId xmlns:a16="http://schemas.microsoft.com/office/drawing/2014/main" xmlns=""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itchFamily="18" charset="0"/>
              <a:cs typeface="Times New Roman" pitchFamily="18" charset="0"/>
            </a:endParaRPr>
          </a:p>
        </p:txBody>
      </p:sp>
      <p:sp>
        <p:nvSpPr>
          <p:cNvPr id="26" name="Oval 25">
            <a:extLst>
              <a:ext uri="{FF2B5EF4-FFF2-40B4-BE49-F238E27FC236}">
                <a16:creationId xmlns:a16="http://schemas.microsoft.com/office/drawing/2014/main" xmlns=""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Times New Roman" pitchFamily="18" charset="0"/>
                <a:cs typeface="Times New Roman" pitchFamily="18" charset="0"/>
              </a:rPr>
              <a:t>5</a:t>
            </a:r>
          </a:p>
        </p:txBody>
      </p:sp>
    </p:spTree>
    <p:extLst>
      <p:ext uri="{BB962C8B-B14F-4D97-AF65-F5344CB8AC3E}">
        <p14:creationId xmlns:p14="http://schemas.microsoft.com/office/powerpoint/2010/main" val="654179296"/>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xmlns=""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xmlns=""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sp>
          <p:nvSpPr>
            <p:cNvPr id="22" name="Rectangle 21">
              <a:extLst>
                <a:ext uri="{FF2B5EF4-FFF2-40B4-BE49-F238E27FC236}">
                  <a16:creationId xmlns:a16="http://schemas.microsoft.com/office/drawing/2014/main" xmlns=""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nhóm</a:t>
              </a:r>
              <a:endPar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pic>
        <p:nvPicPr>
          <p:cNvPr id="23" name="Picture 22">
            <a:extLst>
              <a:ext uri="{FF2B5EF4-FFF2-40B4-BE49-F238E27FC236}">
                <a16:creationId xmlns:a16="http://schemas.microsoft.com/office/drawing/2014/main" xmlns=""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xmlns=""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Times New Roman" pitchFamily="18" charset="0"/>
                <a:ea typeface="宋体" panose="02010600030101010101" pitchFamily="2" charset="-122"/>
                <a:cs typeface="Times New Roman" pitchFamily="18" charset="0"/>
                <a:sym typeface="Arial"/>
              </a:rPr>
              <a:t>Yêu</a:t>
            </a:r>
            <a:r>
              <a:rPr kumimoji="0" lang="zh-CN" altLang="en-US" sz="2800" b="1" i="0" u="none" strike="noStrike" kern="0" cap="none" spc="0" normalizeH="0" baseline="0" noProof="0" dirty="0">
                <a:ln>
                  <a:noFill/>
                </a:ln>
                <a:solidFill>
                  <a:srgbClr val="FC291B"/>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1" i="0" u="none" strike="noStrike" kern="0" cap="none" spc="0" normalizeH="0" baseline="0" noProof="0" dirty="0" err="1">
                <a:ln>
                  <a:noFill/>
                </a:ln>
                <a:solidFill>
                  <a:srgbClr val="FC291B"/>
                </a:solidFill>
                <a:effectLst/>
                <a:uLnTx/>
                <a:uFillTx/>
                <a:latin typeface="Times New Roman" pitchFamily="18" charset="0"/>
                <a:ea typeface="宋体" panose="02010600030101010101" pitchFamily="2" charset="-122"/>
                <a:cs typeface="Times New Roman" pitchFamily="18"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Times New Roman" pitchFamily="18" charset="0"/>
              <a:ea typeface="宋体" panose="02010600030101010101" pitchFamily="2" charset="-122"/>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Phân</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công</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đọc</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theo</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Tất</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cả</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thành</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viên</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đều</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Giải</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nghĩa</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từ</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cùng</a:t>
            </a:r>
            <a:r>
              <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rPr>
              <a:t>nhau</a:t>
            </a:r>
            <a:endParaRPr kumimoji="0" lang="zh-CN" altLang="en-US" sz="2800" b="0" i="0" u="none" strike="noStrike" kern="0" cap="none" spc="0" normalizeH="0" baseline="0" noProof="0" dirty="0">
              <a:ln>
                <a:noFill/>
              </a:ln>
              <a:solidFill>
                <a:srgbClr val="000000"/>
              </a:solidFill>
              <a:effectLst/>
              <a:uLnTx/>
              <a:uFillTx/>
              <a:latin typeface="Times New Roman" pitchFamily="18" charset="0"/>
              <a:ea typeface="宋体" panose="02010600030101010101" pitchFamily="2" charset="-122"/>
              <a:cs typeface="Times New Roman" pitchFamily="18" charset="0"/>
              <a:sym typeface="Arial"/>
            </a:endParaRPr>
          </a:p>
        </p:txBody>
      </p:sp>
      <p:pic>
        <p:nvPicPr>
          <p:cNvPr id="25" name="Picture 24">
            <a:extLst>
              <a:ext uri="{FF2B5EF4-FFF2-40B4-BE49-F238E27FC236}">
                <a16:creationId xmlns:a16="http://schemas.microsoft.com/office/drawing/2014/main" xmlns=""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xmlns=""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xmlns=""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xmlns=""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xmlns=""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xmlns=""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xmlns=""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xmlns=""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nhà</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Hán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Giặc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sâm</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ta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G</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đầu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tiên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lưu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danh</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(Theo Văn Lang)</a:t>
            </a:r>
          </a:p>
        </p:txBody>
      </p:sp>
    </p:spTree>
    <p:extLst>
      <p:ext uri="{BB962C8B-B14F-4D97-AF65-F5344CB8AC3E}">
        <p14:creationId xmlns:p14="http://schemas.microsoft.com/office/powerpoint/2010/main" val="3352949675"/>
      </p:ext>
    </p:extLst>
  </p:cSld>
  <p:clrMapOvr>
    <a:masterClrMapping/>
  </p:clrMapOvr>
  <p:transition spd="slow">
    <p:fade/>
    <p:sndAc>
      <p:stSnd>
        <p:snd r:embed="rId2" name="push.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xmlns=""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xmlns=""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sp>
          <p:nvSpPr>
            <p:cNvPr id="7" name="Rectangle 6">
              <a:extLst>
                <a:ext uri="{FF2B5EF4-FFF2-40B4-BE49-F238E27FC236}">
                  <a16:creationId xmlns:a16="http://schemas.microsoft.com/office/drawing/2014/main" xmlns=""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toàn</a:t>
              </a:r>
              <a:r>
                <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sym typeface="Arial"/>
                </a:rPr>
                <a:t>bài</a:t>
              </a:r>
              <a:endParaRPr kumimoji="0" lang="en-US" sz="32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pic>
        <p:nvPicPr>
          <p:cNvPr id="8" name="Picture 7">
            <a:extLst>
              <a:ext uri="{FF2B5EF4-FFF2-40B4-BE49-F238E27FC236}">
                <a16:creationId xmlns:a16="http://schemas.microsoft.com/office/drawing/2014/main" xmlns=""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xmlns=""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xmlns=""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xmlns=""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itchFamily="18" charset="0"/>
              <a:cs typeface="Times New Roman" pitchFamily="18" charset="0"/>
              <a:sym typeface="Arial"/>
            </a:endParaRPr>
          </a:p>
        </p:txBody>
      </p:sp>
      <p:sp>
        <p:nvSpPr>
          <p:cNvPr id="17" name="Rectangle 16">
            <a:extLst>
              <a:ext uri="{FF2B5EF4-FFF2-40B4-BE49-F238E27FC236}">
                <a16:creationId xmlns:a16="http://schemas.microsoft.com/office/drawing/2014/main" xmlns="" id="{FE2934F1-23CA-DCAE-C283-17A52613D78B}"/>
              </a:ext>
            </a:extLst>
          </p:cNvPr>
          <p:cNvSpPr/>
          <p:nvPr/>
        </p:nvSpPr>
        <p:spPr>
          <a:xfrm>
            <a:off x="4248945" y="2089681"/>
            <a:ext cx="3600345"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latin typeface="Times New Roman" pitchFamily="18" charset="0"/>
                <a:cs typeface="Times New Roman" pitchFamily="18" charset="0"/>
                <a:sym typeface="Arial"/>
              </a:rPr>
              <a:t>Tiêu</a:t>
            </a:r>
            <a:r>
              <a:rPr lang="zh-CN" altLang="en-US" sz="3600" b="1" dirty="0">
                <a:solidFill>
                  <a:srgbClr val="002060"/>
                </a:solidFill>
                <a:latin typeface="Times New Roman" pitchFamily="18" charset="0"/>
                <a:cs typeface="Times New Roman" pitchFamily="18" charset="0"/>
                <a:sym typeface="Arial"/>
              </a:rPr>
              <a:t> </a:t>
            </a:r>
            <a:r>
              <a:rPr lang="en-US" altLang="zh-CN" sz="3600" b="1" dirty="0" err="1">
                <a:solidFill>
                  <a:srgbClr val="002060"/>
                </a:solidFill>
                <a:latin typeface="Times New Roman" pitchFamily="18" charset="0"/>
                <a:cs typeface="Times New Roman" pitchFamily="18" charset="0"/>
                <a:sym typeface="Arial"/>
              </a:rPr>
              <a:t>chí</a:t>
            </a:r>
            <a:r>
              <a:rPr lang="zh-CN" altLang="en-US" sz="3600" b="1" dirty="0">
                <a:solidFill>
                  <a:srgbClr val="002060"/>
                </a:solidFill>
                <a:latin typeface="Times New Roman" pitchFamily="18" charset="0"/>
                <a:cs typeface="Times New Roman" pitchFamily="18" charset="0"/>
                <a:sym typeface="Arial"/>
              </a:rPr>
              <a:t> </a:t>
            </a:r>
            <a:r>
              <a:rPr lang="en-US" altLang="zh-CN" sz="3600" b="1" dirty="0" err="1">
                <a:solidFill>
                  <a:srgbClr val="002060"/>
                </a:solidFill>
                <a:latin typeface="Times New Roman" pitchFamily="18" charset="0"/>
                <a:cs typeface="Times New Roman" pitchFamily="18" charset="0"/>
                <a:sym typeface="Arial"/>
              </a:rPr>
              <a:t>đánh</a:t>
            </a:r>
            <a:r>
              <a:rPr lang="zh-CN" altLang="en-US" sz="3600" b="1" dirty="0">
                <a:solidFill>
                  <a:srgbClr val="002060"/>
                </a:solidFill>
                <a:latin typeface="Times New Roman" pitchFamily="18" charset="0"/>
                <a:cs typeface="Times New Roman" pitchFamily="18" charset="0"/>
                <a:sym typeface="Arial"/>
              </a:rPr>
              <a:t> </a:t>
            </a:r>
            <a:r>
              <a:rPr lang="en-US" altLang="zh-CN" sz="3600" b="1" dirty="0" err="1">
                <a:solidFill>
                  <a:srgbClr val="002060"/>
                </a:solidFill>
                <a:latin typeface="Times New Roman" pitchFamily="18" charset="0"/>
                <a:cs typeface="Times New Roman" pitchFamily="18" charset="0"/>
                <a:sym typeface="Arial"/>
              </a:rPr>
              <a:t>giá</a:t>
            </a:r>
            <a:endParaRPr lang="zh-CN" altLang="en-US" sz="3600" b="1" dirty="0">
              <a:solidFill>
                <a:srgbClr val="002060"/>
              </a:solidFill>
              <a:latin typeface="Times New Roman" pitchFamily="18" charset="0"/>
              <a:cs typeface="Times New Roman" pitchFamily="18" charset="0"/>
              <a:sym typeface="Arial"/>
            </a:endParaRPr>
          </a:p>
        </p:txBody>
      </p:sp>
      <p:sp>
        <p:nvSpPr>
          <p:cNvPr id="18" name="Rectangle 17">
            <a:extLst>
              <a:ext uri="{FF2B5EF4-FFF2-40B4-BE49-F238E27FC236}">
                <a16:creationId xmlns:a16="http://schemas.microsoft.com/office/drawing/2014/main" xmlns=""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Times New Roman" pitchFamily="18" charset="0"/>
                <a:cs typeface="Times New Roman" pitchFamily="18" charset="0"/>
                <a:sym typeface="Arial"/>
              </a:rPr>
              <a:t>Đọc</a:t>
            </a:r>
            <a:r>
              <a:rPr lang="zh-CN" altLang="en-US" sz="3200">
                <a:solidFill>
                  <a:srgbClr val="000000"/>
                </a:solidFill>
                <a:latin typeface="Times New Roman" pitchFamily="18" charset="0"/>
                <a:cs typeface="Times New Roman" pitchFamily="18" charset="0"/>
                <a:sym typeface="Arial"/>
              </a:rPr>
              <a:t> </a:t>
            </a:r>
            <a:r>
              <a:rPr lang="en-US" altLang="zh-CN" sz="3200">
                <a:solidFill>
                  <a:srgbClr val="000000"/>
                </a:solidFill>
                <a:latin typeface="Times New Roman" pitchFamily="18" charset="0"/>
                <a:cs typeface="Times New Roman" pitchFamily="18" charset="0"/>
                <a:sym typeface="Arial"/>
              </a:rPr>
              <a:t>đúng</a:t>
            </a:r>
            <a:endParaRPr lang="zh-CN" altLang="en-US" sz="3200">
              <a:solidFill>
                <a:srgbClr val="000000"/>
              </a:solidFill>
              <a:latin typeface="Times New Roman" pitchFamily="18" charset="0"/>
              <a:cs typeface="Times New Roman" pitchFamily="18" charset="0"/>
              <a:sym typeface="Arial"/>
            </a:endParaRPr>
          </a:p>
        </p:txBody>
      </p:sp>
      <p:sp>
        <p:nvSpPr>
          <p:cNvPr id="19" name="Oval 18">
            <a:extLst>
              <a:ext uri="{FF2B5EF4-FFF2-40B4-BE49-F238E27FC236}">
                <a16:creationId xmlns:a16="http://schemas.microsoft.com/office/drawing/2014/main" xmlns=""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Times New Roman" pitchFamily="18" charset="0"/>
                <a:ea typeface="inpin heiti" charset="-122"/>
                <a:cs typeface="Times New Roman" pitchFamily="18" charset="0"/>
                <a:sym typeface="Arial"/>
              </a:rPr>
              <a:t>1</a:t>
            </a:r>
            <a:endParaRPr lang="en-US" sz="2800" kern="0" dirty="0">
              <a:solidFill>
                <a:prstClr val="white"/>
              </a:solidFill>
              <a:latin typeface="Times New Roman" pitchFamily="18" charset="0"/>
              <a:cs typeface="Times New Roman" pitchFamily="18" charset="0"/>
              <a:sym typeface="Arial"/>
            </a:endParaRPr>
          </a:p>
        </p:txBody>
      </p:sp>
      <p:grpSp>
        <p:nvGrpSpPr>
          <p:cNvPr id="33" name="Group 32">
            <a:extLst>
              <a:ext uri="{FF2B5EF4-FFF2-40B4-BE49-F238E27FC236}">
                <a16:creationId xmlns:a16="http://schemas.microsoft.com/office/drawing/2014/main" xmlns=""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xmlns=""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itchFamily="18" charset="0"/>
                <a:cs typeface="Times New Roman" pitchFamily="18" charset="0"/>
                <a:sym typeface="Arial"/>
              </a:endParaRPr>
            </a:p>
          </p:txBody>
        </p:sp>
        <p:sp>
          <p:nvSpPr>
            <p:cNvPr id="35" name="Rectangle 34">
              <a:extLst>
                <a:ext uri="{FF2B5EF4-FFF2-40B4-BE49-F238E27FC236}">
                  <a16:creationId xmlns:a16="http://schemas.microsoft.com/office/drawing/2014/main" xmlns=""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itchFamily="18" charset="0"/>
                  <a:cs typeface="Times New Roman" pitchFamily="18" charset="0"/>
                  <a:sym typeface="Arial"/>
                </a:rPr>
                <a:t>Đọc</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a:solidFill>
                    <a:srgbClr val="000000"/>
                  </a:solidFill>
                  <a:latin typeface="Times New Roman" pitchFamily="18" charset="0"/>
                  <a:cs typeface="Times New Roman" pitchFamily="18" charset="0"/>
                  <a:sym typeface="Arial"/>
                </a:rPr>
                <a:t>to, </a:t>
              </a:r>
              <a:r>
                <a:rPr lang="en-US" altLang="zh-CN" sz="3200" kern="0" dirty="0" err="1">
                  <a:solidFill>
                    <a:srgbClr val="000000"/>
                  </a:solidFill>
                  <a:latin typeface="Times New Roman" pitchFamily="18" charset="0"/>
                  <a:cs typeface="Times New Roman" pitchFamily="18" charset="0"/>
                  <a:sym typeface="Arial"/>
                </a:rPr>
                <a:t>rõ</a:t>
              </a:r>
              <a:endParaRPr lang="zh-CN" altLang="en-US" sz="3200" kern="0" dirty="0">
                <a:solidFill>
                  <a:srgbClr val="000000"/>
                </a:solidFill>
                <a:latin typeface="Times New Roman" pitchFamily="18" charset="0"/>
                <a:cs typeface="Times New Roman" pitchFamily="18" charset="0"/>
                <a:sym typeface="Arial"/>
              </a:endParaRPr>
            </a:p>
          </p:txBody>
        </p:sp>
        <p:sp>
          <p:nvSpPr>
            <p:cNvPr id="36" name="Oval 35">
              <a:extLst>
                <a:ext uri="{FF2B5EF4-FFF2-40B4-BE49-F238E27FC236}">
                  <a16:creationId xmlns:a16="http://schemas.microsoft.com/office/drawing/2014/main" xmlns=""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itchFamily="18" charset="0"/>
                  <a:ea typeface="inpin heiti" charset="-122"/>
                  <a:cs typeface="Times New Roman" pitchFamily="18" charset="0"/>
                  <a:sym typeface="Arial"/>
                </a:rPr>
                <a:t>2</a:t>
              </a:r>
              <a:endParaRPr lang="en-US" sz="2800" kern="0" dirty="0">
                <a:solidFill>
                  <a:prstClr val="black"/>
                </a:solidFill>
                <a:latin typeface="Times New Roman" pitchFamily="18" charset="0"/>
                <a:cs typeface="Times New Roman" pitchFamily="18" charset="0"/>
                <a:sym typeface="Arial"/>
              </a:endParaRPr>
            </a:p>
          </p:txBody>
        </p:sp>
      </p:grpSp>
      <p:grpSp>
        <p:nvGrpSpPr>
          <p:cNvPr id="37" name="Group 36">
            <a:extLst>
              <a:ext uri="{FF2B5EF4-FFF2-40B4-BE49-F238E27FC236}">
                <a16:creationId xmlns:a16="http://schemas.microsoft.com/office/drawing/2014/main" xmlns=""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xmlns=""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itchFamily="18" charset="0"/>
                <a:cs typeface="Times New Roman" pitchFamily="18" charset="0"/>
                <a:sym typeface="Arial"/>
              </a:endParaRPr>
            </a:p>
          </p:txBody>
        </p:sp>
        <p:sp>
          <p:nvSpPr>
            <p:cNvPr id="39" name="Rectangle 38">
              <a:extLst>
                <a:ext uri="{FF2B5EF4-FFF2-40B4-BE49-F238E27FC236}">
                  <a16:creationId xmlns:a16="http://schemas.microsoft.com/office/drawing/2014/main" xmlns=""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itchFamily="18" charset="0"/>
                  <a:cs typeface="Times New Roman" pitchFamily="18" charset="0"/>
                  <a:sym typeface="Arial"/>
                </a:rPr>
                <a:t>Ngắt</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nghỉ</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đúng</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chỗ</a:t>
              </a:r>
              <a:endParaRPr lang="zh-CN" altLang="en-US" sz="3200" kern="0" dirty="0">
                <a:solidFill>
                  <a:srgbClr val="000000"/>
                </a:solidFill>
                <a:latin typeface="Times New Roman" pitchFamily="18" charset="0"/>
                <a:cs typeface="Times New Roman" pitchFamily="18" charset="0"/>
                <a:sym typeface="Arial"/>
              </a:endParaRPr>
            </a:p>
          </p:txBody>
        </p:sp>
        <p:sp>
          <p:nvSpPr>
            <p:cNvPr id="40" name="Oval 39">
              <a:extLst>
                <a:ext uri="{FF2B5EF4-FFF2-40B4-BE49-F238E27FC236}">
                  <a16:creationId xmlns:a16="http://schemas.microsoft.com/office/drawing/2014/main" xmlns=""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itchFamily="18" charset="0"/>
                  <a:ea typeface="inpin heiti" charset="-122"/>
                  <a:cs typeface="Times New Roman" pitchFamily="18" charset="0"/>
                  <a:sym typeface="Arial"/>
                </a:rPr>
                <a:t>3</a:t>
              </a:r>
              <a:endParaRPr lang="en-US" sz="2800" kern="0" dirty="0">
                <a:solidFill>
                  <a:prstClr val="black"/>
                </a:solidFill>
                <a:latin typeface="Times New Roman" pitchFamily="18" charset="0"/>
                <a:cs typeface="Times New Roman" pitchFamily="18"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xmlns=""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xmlns=""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xmlns=""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xmlns=""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Times New Roman" pitchFamily="18" charset="0"/>
                <a:cs typeface="Times New Roman" pitchFamily="18" charset="0"/>
                <a:sym typeface="Arial"/>
              </a:endParaRPr>
            </a:p>
          </p:txBody>
        </p:sp>
        <p:sp>
          <p:nvSpPr>
            <p:cNvPr id="46" name="Rectangle 45">
              <a:extLst>
                <a:ext uri="{FF2B5EF4-FFF2-40B4-BE49-F238E27FC236}">
                  <a16:creationId xmlns:a16="http://schemas.microsoft.com/office/drawing/2014/main" xmlns=""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Times New Roman" pitchFamily="18" charset="0"/>
                  <a:cs typeface="Times New Roman" pitchFamily="18" charset="0"/>
                  <a:sym typeface="Arial"/>
                </a:rPr>
                <a:t>Giọng</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đọc</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và</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nhấn</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giọng</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phù</a:t>
              </a:r>
              <a:r>
                <a:rPr lang="zh-CN" altLang="en-US" sz="3200" kern="0" dirty="0">
                  <a:solidFill>
                    <a:srgbClr val="000000"/>
                  </a:solidFill>
                  <a:latin typeface="Times New Roman" pitchFamily="18" charset="0"/>
                  <a:cs typeface="Times New Roman" pitchFamily="18" charset="0"/>
                  <a:sym typeface="Arial"/>
                </a:rPr>
                <a:t> </a:t>
              </a:r>
              <a:r>
                <a:rPr lang="en-US" altLang="zh-CN" sz="3200" kern="0" dirty="0" err="1">
                  <a:solidFill>
                    <a:srgbClr val="000000"/>
                  </a:solidFill>
                  <a:latin typeface="Times New Roman" pitchFamily="18" charset="0"/>
                  <a:cs typeface="Times New Roman" pitchFamily="18" charset="0"/>
                  <a:sym typeface="Arial"/>
                </a:rPr>
                <a:t>hợp</a:t>
              </a:r>
              <a:endParaRPr lang="zh-CN" altLang="en-US" sz="3200" kern="0" dirty="0">
                <a:solidFill>
                  <a:srgbClr val="000000"/>
                </a:solidFill>
                <a:latin typeface="Times New Roman" pitchFamily="18" charset="0"/>
                <a:cs typeface="Times New Roman" pitchFamily="18" charset="0"/>
                <a:sym typeface="Arial"/>
              </a:endParaRPr>
            </a:p>
          </p:txBody>
        </p:sp>
        <p:sp>
          <p:nvSpPr>
            <p:cNvPr id="47" name="Oval 46">
              <a:extLst>
                <a:ext uri="{FF2B5EF4-FFF2-40B4-BE49-F238E27FC236}">
                  <a16:creationId xmlns:a16="http://schemas.microsoft.com/office/drawing/2014/main" xmlns=""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Times New Roman" pitchFamily="18" charset="0"/>
                  <a:ea typeface="inpin heiti" charset="-122"/>
                  <a:cs typeface="Times New Roman" pitchFamily="18" charset="0"/>
                  <a:sym typeface="Arial"/>
                </a:rPr>
                <a:t>4</a:t>
              </a:r>
              <a:endParaRPr lang="en-US" sz="2800" kern="0" dirty="0">
                <a:solidFill>
                  <a:prstClr val="black"/>
                </a:solidFill>
                <a:latin typeface="Times New Roman" pitchFamily="18" charset="0"/>
                <a:cs typeface="Times New Roman" pitchFamily="18"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xmlns=""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nhà</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Hán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Giặc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sâm</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ta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G</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đầu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tiên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lưu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danh</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(Theo Văn Lang)</a:t>
            </a:r>
          </a:p>
        </p:txBody>
      </p:sp>
    </p:spTree>
    <p:extLst>
      <p:ext uri="{BB962C8B-B14F-4D97-AF65-F5344CB8AC3E}">
        <p14:creationId xmlns:p14="http://schemas.microsoft.com/office/powerpoint/2010/main" val="2272338879"/>
      </p:ext>
    </p:extLst>
  </p:cSld>
  <p:clrMapOvr>
    <a:masterClrMapping/>
  </p:clrMapOvr>
  <p:transition spd="slow">
    <p:fade/>
    <p:sndAc>
      <p:stSnd>
        <p:snd r:embed="rId2" name="push.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xmlns=""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xmlns=""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pic>
        <p:nvPicPr>
          <p:cNvPr id="2" name="Picture 1">
            <a:extLst>
              <a:ext uri="{FF2B5EF4-FFF2-40B4-BE49-F238E27FC236}">
                <a16:creationId xmlns:a16="http://schemas.microsoft.com/office/drawing/2014/main" xmlns="" id="{7C300F2E-F011-0913-D845-2ADEE13CEEC0}"/>
              </a:ext>
            </a:extLst>
          </p:cNvPr>
          <p:cNvPicPr>
            <a:picLocks noChangeAspect="1"/>
          </p:cNvPicPr>
          <p:nvPr/>
        </p:nvPicPr>
        <p:blipFill>
          <a:blip r:embed="rId4"/>
          <a:stretch>
            <a:fillRect/>
          </a:stretch>
        </p:blipFill>
        <p:spPr>
          <a:xfrm flipH="1">
            <a:off x="440298" y="1566001"/>
            <a:ext cx="4139099" cy="5292000"/>
          </a:xfrm>
          <a:prstGeom prst="rect">
            <a:avLst/>
          </a:prstGeom>
        </p:spPr>
      </p:pic>
      <p:sp>
        <p:nvSpPr>
          <p:cNvPr id="3" name="Speech Bubble: Rectangle with Corners Rounded 2">
            <a:extLst>
              <a:ext uri="{FF2B5EF4-FFF2-40B4-BE49-F238E27FC236}">
                <a16:creationId xmlns:a16="http://schemas.microsoft.com/office/drawing/2014/main" xmlns=""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Trong bài đọc </a:t>
            </a:r>
            <a:r>
              <a:rPr kumimoji="0" lang="en-US" sz="4000" b="1" i="1"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Hai </a:t>
            </a:r>
            <a:r>
              <a:rPr kumimoji="0" lang="en-US" sz="4000" b="1" i="1" u="none" strike="noStrike" kern="1200" cap="none" spc="0" normalizeH="0" baseline="0" noProof="0" dirty="0" err="1">
                <a:ln>
                  <a:noFill/>
                </a:ln>
                <a:solidFill>
                  <a:srgbClr val="002060"/>
                </a:solidFill>
                <a:effectLst/>
                <a:uLnTx/>
                <a:uFillTx/>
                <a:latin typeface="Times New Roman" pitchFamily="18" charset="0"/>
                <a:ea typeface="微软雅黑"/>
                <a:cs typeface="Times New Roman" pitchFamily="18" charset="0"/>
              </a:rPr>
              <a:t>Bà</a:t>
            </a:r>
            <a:r>
              <a:rPr kumimoji="0" lang="en-US" sz="4000" b="1" i="1" u="none" strike="noStrike" kern="1200" cap="none" spc="0" normalizeH="0" noProof="0" dirty="0">
                <a:ln>
                  <a:noFill/>
                </a:ln>
                <a:solidFill>
                  <a:srgbClr val="002060"/>
                </a:solidFill>
                <a:effectLst/>
                <a:uLnTx/>
                <a:uFillTx/>
                <a:latin typeface="Times New Roman" pitchFamily="18" charset="0"/>
                <a:ea typeface="微软雅黑"/>
                <a:cs typeface="Times New Roman" pitchFamily="18" charset="0"/>
              </a:rPr>
              <a:t> </a:t>
            </a:r>
            <a:r>
              <a:rPr kumimoji="0" lang="en-US" sz="4000" b="1" i="1" u="none" strike="noStrike" kern="1200" cap="none" spc="0" normalizeH="0" noProof="0" dirty="0" err="1">
                <a:ln>
                  <a:noFill/>
                </a:ln>
                <a:solidFill>
                  <a:srgbClr val="002060"/>
                </a:solidFill>
                <a:effectLst/>
                <a:uLnTx/>
                <a:uFillTx/>
                <a:latin typeface="Times New Roman" pitchFamily="18" charset="0"/>
                <a:ea typeface="微软雅黑"/>
                <a:cs typeface="Times New Roman" pitchFamily="18" charset="0"/>
              </a:rPr>
              <a:t>Trưng</a:t>
            </a:r>
            <a:r>
              <a:rPr kumimoji="0" lang="vi-VN" sz="4000" b="0"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 có từ nào em chưa hiểu nghĩa? </a:t>
            </a:r>
          </a:p>
        </p:txBody>
      </p:sp>
    </p:spTree>
    <p:extLst>
      <p:ext uri="{BB962C8B-B14F-4D97-AF65-F5344CB8AC3E}">
        <p14:creationId xmlns:p14="http://schemas.microsoft.com/office/powerpoint/2010/main" val="404665515"/>
      </p:ext>
    </p:extLst>
  </p:cSld>
  <p:clrMapOvr>
    <a:masterClrMapping/>
  </p:clrMapOvr>
  <p:transition spd="slow">
    <p:fade/>
    <p:sndAc>
      <p:stSnd>
        <p:snd r:embed="rId3"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Nhà Hán: triều đại ở Trung Quốc, cách đây hơn 2000 năm.</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xmlns=""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p:transition spd="slow">
    <p:fade/>
    <p:sndAc>
      <p:stSnd>
        <p:snd r:embed="rId3"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Times New Roman" pitchFamily="18" charset="0"/>
                <a:ea typeface="Cambria" panose="02040503050406030204" pitchFamily="18" charset="0"/>
                <a:cs typeface="Times New Roman" pitchFamily="18" charset="0"/>
              </a:rPr>
              <a:t>Yêu</a:t>
            </a:r>
            <a:r>
              <a:rPr lang="en-US" sz="7734" spc="419" dirty="0">
                <a:solidFill>
                  <a:srgbClr val="9D3E1E"/>
                </a:solidFill>
                <a:latin typeface="Times New Roman" pitchFamily="18" charset="0"/>
                <a:ea typeface="Cambria" panose="02040503050406030204" pitchFamily="18" charset="0"/>
                <a:cs typeface="Times New Roman" pitchFamily="18" charset="0"/>
              </a:rPr>
              <a:t> </a:t>
            </a:r>
            <a:r>
              <a:rPr lang="en-US" sz="7734" spc="419" dirty="0" err="1">
                <a:solidFill>
                  <a:srgbClr val="9D3E1E"/>
                </a:solidFill>
                <a:latin typeface="Times New Roman" pitchFamily="18" charset="0"/>
                <a:ea typeface="Cambria" panose="02040503050406030204" pitchFamily="18" charset="0"/>
                <a:cs typeface="Times New Roman" pitchFamily="18" charset="0"/>
              </a:rPr>
              <a:t>cầu</a:t>
            </a:r>
            <a:r>
              <a:rPr lang="en-US" sz="7734" spc="419" dirty="0">
                <a:solidFill>
                  <a:srgbClr val="9D3E1E"/>
                </a:solidFill>
                <a:latin typeface="Times New Roman" pitchFamily="18" charset="0"/>
                <a:ea typeface="Cambria" panose="02040503050406030204" pitchFamily="18" charset="0"/>
                <a:cs typeface="Times New Roman" pitchFamily="18" charset="0"/>
              </a:rPr>
              <a:t> </a:t>
            </a:r>
            <a:r>
              <a:rPr lang="en-US" sz="7734" spc="419" dirty="0" err="1">
                <a:solidFill>
                  <a:srgbClr val="9D3E1E"/>
                </a:solidFill>
                <a:latin typeface="Times New Roman" pitchFamily="18" charset="0"/>
                <a:ea typeface="Cambria" panose="02040503050406030204" pitchFamily="18" charset="0"/>
                <a:cs typeface="Times New Roman" pitchFamily="18" charset="0"/>
              </a:rPr>
              <a:t>cần</a:t>
            </a:r>
            <a:r>
              <a:rPr lang="en-US" sz="7734" spc="419" dirty="0">
                <a:solidFill>
                  <a:srgbClr val="9D3E1E"/>
                </a:solidFill>
                <a:latin typeface="Times New Roman" pitchFamily="18" charset="0"/>
                <a:ea typeface="Cambria" panose="02040503050406030204" pitchFamily="18" charset="0"/>
                <a:cs typeface="Times New Roman" pitchFamily="18" charset="0"/>
              </a:rPr>
              <a:t> </a:t>
            </a:r>
            <a:r>
              <a:rPr lang="en-US" sz="7734" spc="419" dirty="0" err="1">
                <a:solidFill>
                  <a:srgbClr val="9D3E1E"/>
                </a:solidFill>
                <a:latin typeface="Times New Roman" pitchFamily="18" charset="0"/>
                <a:ea typeface="Cambria" panose="02040503050406030204" pitchFamily="18" charset="0"/>
                <a:cs typeface="Times New Roman" pitchFamily="18" charset="0"/>
              </a:rPr>
              <a:t>đạt</a:t>
            </a:r>
            <a:endParaRPr lang="en-US" sz="7734" spc="419" dirty="0">
              <a:solidFill>
                <a:srgbClr val="9D3E1E"/>
              </a:solidFill>
              <a:latin typeface="Times New Roman" pitchFamily="18" charset="0"/>
              <a:ea typeface="Cambria" panose="02040503050406030204" pitchFamily="18" charset="0"/>
              <a:cs typeface="Times New Roman"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Times New Roman" pitchFamily="18" charset="0"/>
                  <a:ea typeface="Cambria" panose="02040503050406030204" pitchFamily="18" charset="0"/>
                  <a:cs typeface="Times New Roman" pitchFamily="18" charset="0"/>
                </a:rPr>
                <a:t>Đ</a:t>
              </a:r>
              <a:r>
                <a:rPr lang="vi-VN" sz="2000" spc="54" dirty="0">
                  <a:solidFill>
                    <a:srgbClr val="FBDB90"/>
                  </a:solidFill>
                  <a:latin typeface="Times New Roman" pitchFamily="18" charset="0"/>
                  <a:ea typeface="Cambria" panose="02040503050406030204" pitchFamily="18" charset="0"/>
                  <a:cs typeface="Times New Roman" pitchFamily="18" charset="0"/>
                </a:rPr>
                <a:t>ọc đúng từ ngữ, câu, đoạn và toàn bộ câu chuyện “Hai Bà Trưng”.</a:t>
              </a:r>
              <a:endParaRPr lang="en-US" sz="2000" spc="54" dirty="0">
                <a:solidFill>
                  <a:srgbClr val="FBDB90"/>
                </a:solidFill>
                <a:latin typeface="Times New Roman" pitchFamily="18" charset="0"/>
                <a:ea typeface="Cambria" panose="02040503050406030204" pitchFamily="18" charset="0"/>
                <a:cs typeface="Times New Roman"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Times New Roman" pitchFamily="18" charset="0"/>
                  <a:ea typeface="Cambria" panose="02040503050406030204" pitchFamily="18" charset="0"/>
                  <a:cs typeface="Times New Roman"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Times New Roman" pitchFamily="18" charset="0"/>
                <a:ea typeface="Cambria" panose="02040503050406030204" pitchFamily="18" charset="0"/>
                <a:cs typeface="Times New Roman"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Times New Roman" pitchFamily="18" charset="0"/>
                <a:ea typeface="Cambria" panose="02040503050406030204" pitchFamily="18" charset="0"/>
                <a:cs typeface="Times New Roman"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Times New Roman" pitchFamily="18" charset="0"/>
                  <a:ea typeface="Cambria" panose="02040503050406030204" pitchFamily="18" charset="0"/>
                  <a:cs typeface="Times New Roman" pitchFamily="18" charset="0"/>
                </a:rPr>
                <a:t>Nhận biết được các hành động thể hiện tài năng, chí hướng của Hai Bà Trưng.</a:t>
              </a:r>
              <a:endParaRPr lang="en-US" sz="2000" spc="54" dirty="0">
                <a:solidFill>
                  <a:srgbClr val="FBDB90"/>
                </a:solidFill>
                <a:latin typeface="Times New Roman" pitchFamily="18" charset="0"/>
                <a:ea typeface="Cambria" panose="02040503050406030204" pitchFamily="18" charset="0"/>
                <a:cs typeface="Times New Roman" pitchFamily="18" charset="0"/>
              </a:endParaRPr>
            </a:p>
          </p:txBody>
        </p:sp>
      </p:grpSp>
      <p:grpSp>
        <p:nvGrpSpPr>
          <p:cNvPr id="16" name="Group 12">
            <a:extLst>
              <a:ext uri="{FF2B5EF4-FFF2-40B4-BE49-F238E27FC236}">
                <a16:creationId xmlns:a16="http://schemas.microsoft.com/office/drawing/2014/main" xmlns=""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xmlns="" id="{AB3E3981-E77B-1CD4-D24F-6F49C1651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xmlns=""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Times New Roman" pitchFamily="18" charset="0"/>
                <a:ea typeface="Cambria" panose="02040503050406030204" pitchFamily="18" charset="0"/>
                <a:cs typeface="Times New Roman" pitchFamily="18" charset="0"/>
              </a:endParaRPr>
            </a:p>
          </p:txBody>
        </p:sp>
        <p:sp>
          <p:nvSpPr>
            <p:cNvPr id="19" name="TextBox 15">
              <a:extLst>
                <a:ext uri="{FF2B5EF4-FFF2-40B4-BE49-F238E27FC236}">
                  <a16:creationId xmlns:a16="http://schemas.microsoft.com/office/drawing/2014/main" xmlns=""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Times New Roman" pitchFamily="18" charset="0"/>
                  <a:ea typeface="Cambria" panose="02040503050406030204" pitchFamily="18" charset="0"/>
                  <a:cs typeface="Times New Roman" pitchFamily="18" charset="0"/>
                </a:rPr>
                <a:t>Hiểu nội dung bài: Ca ngợi lòng yêu nước, tinh thần bất khuất chống giặc xâm lược của Hai Bà Trưng và nhân dân ta.</a:t>
              </a:r>
              <a:endParaRPr lang="en-US" sz="2000" spc="54" dirty="0">
                <a:solidFill>
                  <a:srgbClr val="FBDB90"/>
                </a:solidFill>
                <a:latin typeface="Times New Roman" pitchFamily="18" charset="0"/>
                <a:ea typeface="Cambria" panose="02040503050406030204" pitchFamily="18" charset="0"/>
                <a:cs typeface="Times New Roman" pitchFamily="18" charset="0"/>
              </a:endParaRPr>
            </a:p>
          </p:txBody>
        </p:sp>
      </p:gr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Luy Lâu: vùng đất thuộc huyện Thuận Thành, tỉnh Bắc Ninh ngày nay.</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xmlns=""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xmlns=""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xmlns=""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 name="Rectangle: Rounded Corners 3">
            <a:extLst>
              <a:ext uri="{FF2B5EF4-FFF2-40B4-BE49-F238E27FC236}">
                <a16:creationId xmlns:a16="http://schemas.microsoft.com/office/drawing/2014/main" xmlns=""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itchFamily="18" charset="0"/>
                <a:cs typeface="Times New Roman" pitchFamily="18" charset="0"/>
              </a:rPr>
              <a:t>Lưu danh: để lại tên tuổi và tiếng tốt.</a:t>
            </a:r>
          </a:p>
        </p:txBody>
      </p:sp>
      <p:pic>
        <p:nvPicPr>
          <p:cNvPr id="5" name="Picture 4">
            <a:extLst>
              <a:ext uri="{FF2B5EF4-FFF2-40B4-BE49-F238E27FC236}">
                <a16:creationId xmlns:a16="http://schemas.microsoft.com/office/drawing/2014/main" xmlns=""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Times New Roman" pitchFamily="18" charset="0"/>
                <a:cs typeface="Times New Roman" pitchFamily="18" charset="0"/>
              </a:endParaRPr>
            </a:p>
          </p:txBody>
        </p:sp>
      </p:grpSp>
      <p:grpSp>
        <p:nvGrpSpPr>
          <p:cNvPr id="18" name="Group 17">
            <a:extLst>
              <a:ext uri="{FF2B5EF4-FFF2-40B4-BE49-F238E27FC236}">
                <a16:creationId xmlns:a16="http://schemas.microsoft.com/office/drawing/2014/main" xmlns=""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xmlns=""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grpSp>
      <p:grpSp>
        <p:nvGrpSpPr>
          <p:cNvPr id="21" name="Group 20">
            <a:extLst>
              <a:ext uri="{FF2B5EF4-FFF2-40B4-BE49-F238E27FC236}">
                <a16:creationId xmlns:a16="http://schemas.microsoft.com/office/drawing/2014/main" xmlns=""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xmlns=""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itchFamily="18" charset="0"/>
                  <a:ea typeface="Arial-Rounded" panose="020B0500000000000000" pitchFamily="34" charset="0"/>
                  <a:cs typeface="Times New Roman" pitchFamily="18" charset="0"/>
                </a:rPr>
                <a:t>1. </a:t>
              </a:r>
              <a:r>
                <a:rPr lang="en-US" sz="2400" b="1" dirty="0" err="1">
                  <a:solidFill>
                    <a:srgbClr val="002060"/>
                  </a:solidFill>
                  <a:latin typeface="Times New Roman" pitchFamily="18" charset="0"/>
                  <a:ea typeface="Arial-Rounded" panose="020B0500000000000000" pitchFamily="34" charset="0"/>
                  <a:cs typeface="Times New Roman" pitchFamily="18" charset="0"/>
                </a:rPr>
                <a:t>Tìm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những</a:t>
              </a:r>
              <a:r>
                <a:rPr lang="en-US" sz="2400" b="1" dirty="0">
                  <a:solidFill>
                    <a:srgbClr val="002060"/>
                  </a:solidFill>
                  <a:latin typeface="Times New Roman" pitchFamily="18" charset="0"/>
                  <a:ea typeface="Arial-Rounded" panose="020B0500000000000000" pitchFamily="34" charset="0"/>
                  <a:cs typeface="Times New Roman" pitchFamily="18" charset="0"/>
                </a:rPr>
                <a:t> chi </a:t>
              </a:r>
              <a:r>
                <a:rPr lang="en-US" sz="2400" b="1" dirty="0" err="1">
                  <a:solidFill>
                    <a:srgbClr val="002060"/>
                  </a:solidFill>
                  <a:latin typeface="Times New Roman" pitchFamily="18" charset="0"/>
                  <a:ea typeface="Arial-Rounded" panose="020B0500000000000000" pitchFamily="34" charset="0"/>
                  <a:cs typeface="Times New Roman" pitchFamily="18" charset="0"/>
                </a:rPr>
                <a:t>tiết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tội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ác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của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giặc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ngoại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xâm</a:t>
              </a:r>
              <a:r>
                <a:rPr lang="en-US" sz="2400" b="1" dirty="0">
                  <a:solidFill>
                    <a:srgbClr val="002060"/>
                  </a:solidFill>
                  <a:latin typeface="Times New Roman" pitchFamily="18" charset="0"/>
                  <a:ea typeface="Arial-Rounded" panose="020B0500000000000000" pitchFamily="34" charset="0"/>
                  <a:cs typeface="Times New Roman" pitchFamily="18" charset="0"/>
                </a:rPr>
                <a:t>.  </a:t>
              </a:r>
            </a:p>
          </p:txBody>
        </p:sp>
        <p:pic>
          <p:nvPicPr>
            <p:cNvPr id="23" name="Picture 22">
              <a:extLst>
                <a:ext uri="{FF2B5EF4-FFF2-40B4-BE49-F238E27FC236}">
                  <a16:creationId xmlns:a16="http://schemas.microsoft.com/office/drawing/2014/main" xmlns=""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xmlns="" id="{504A44F3-A517-5552-3889-369CA792A7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xmlns=""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xmlns=""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itchFamily="18" charset="0"/>
                  <a:ea typeface="Arial-Rounded" panose="020B0500000000000000" pitchFamily="34" charset="0"/>
                  <a:cs typeface="Times New Roman" pitchFamily="18" charset="0"/>
                </a:rPr>
                <a:t>2. </a:t>
              </a:r>
              <a:r>
                <a:rPr lang="en-US" sz="2400" b="1" dirty="0" err="1">
                  <a:solidFill>
                    <a:srgbClr val="002060"/>
                  </a:solidFill>
                  <a:latin typeface="Times New Roman" pitchFamily="18" charset="0"/>
                  <a:ea typeface="Arial-Rounded" panose="020B0500000000000000" pitchFamily="34" charset="0"/>
                  <a:cs typeface="Times New Roman" pitchFamily="18" charset="0"/>
                </a:rPr>
                <a:t>Hãy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giới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thiệu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về</a:t>
              </a:r>
              <a:r>
                <a:rPr lang="en-US" sz="2400" b="1" dirty="0">
                  <a:solidFill>
                    <a:srgbClr val="002060"/>
                  </a:solidFill>
                  <a:latin typeface="Times New Roman" pitchFamily="18" charset="0"/>
                  <a:ea typeface="Arial-Rounded" panose="020B0500000000000000" pitchFamily="34" charset="0"/>
                  <a:cs typeface="Times New Roman" pitchFamily="18" charset="0"/>
                </a:rPr>
                <a:t> Hai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Trưng</a:t>
              </a:r>
              <a:endParaRPr lang="en-US" sz="24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33" name="Picture 32">
              <a:extLst>
                <a:ext uri="{FF2B5EF4-FFF2-40B4-BE49-F238E27FC236}">
                  <a16:creationId xmlns:a16="http://schemas.microsoft.com/office/drawing/2014/main" xmlns=""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xmlns=""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xmlns=""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itchFamily="18" charset="0"/>
                  <a:ea typeface="Arial-Rounded" panose="020B0500000000000000" pitchFamily="34" charset="0"/>
                  <a:cs typeface="Times New Roman" pitchFamily="18" charset="0"/>
                </a:rPr>
                <a:t>3. </a:t>
              </a:r>
              <a:r>
                <a:rPr lang="vi-VN" sz="2400" b="1" dirty="0">
                  <a:solidFill>
                    <a:srgbClr val="002060"/>
                  </a:solidFill>
                  <a:latin typeface="Times New Roman" pitchFamily="18" charset="0"/>
                  <a:ea typeface="Arial-Rounded" panose="020B0500000000000000" pitchFamily="34" charset="0"/>
                  <a:cs typeface="Times New Roman" pitchFamily="18" charset="0"/>
                </a:rPr>
                <a:t>Theo em, vì sao Hai Bà Trưng phất cờ khởi nghĩa? </a:t>
              </a:r>
            </a:p>
          </p:txBody>
        </p:sp>
        <p:pic>
          <p:nvPicPr>
            <p:cNvPr id="38" name="Picture 37">
              <a:extLst>
                <a:ext uri="{FF2B5EF4-FFF2-40B4-BE49-F238E27FC236}">
                  <a16:creationId xmlns:a16="http://schemas.microsoft.com/office/drawing/2014/main" xmlns=""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xmlns=""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xmlns=""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itchFamily="18" charset="0"/>
                  <a:ea typeface="Arial-Rounded" panose="020B0500000000000000" pitchFamily="34" charset="0"/>
                  <a:cs typeface="Times New Roman" pitchFamily="18" charset="0"/>
                </a:rPr>
                <a:t>4. </a:t>
              </a:r>
              <a:r>
                <a:rPr lang="vi-VN" sz="2400" b="1" dirty="0">
                  <a:solidFill>
                    <a:srgbClr val="002060"/>
                  </a:solidFill>
                  <a:latin typeface="Times New Roman" pitchFamily="18" charset="0"/>
                  <a:ea typeface="Arial-Rounded" panose="020B0500000000000000" pitchFamily="34" charset="0"/>
                  <a:cs typeface="Times New Roman" pitchFamily="18"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xmlns=""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xmlns=""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xmlns=""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Times New Roman" pitchFamily="18" charset="0"/>
                  <a:ea typeface="Arial-Rounded" panose="020B0500000000000000" pitchFamily="34" charset="0"/>
                  <a:cs typeface="Times New Roman" pitchFamily="18" charset="0"/>
                </a:rPr>
                <a:t>5. </a:t>
              </a:r>
              <a:r>
                <a:rPr lang="vi-VN" sz="2400" b="1" dirty="0">
                  <a:solidFill>
                    <a:srgbClr val="002060"/>
                  </a:solidFill>
                  <a:latin typeface="Times New Roman" pitchFamily="18" charset="0"/>
                  <a:ea typeface="Arial-Rounded" panose="020B0500000000000000" pitchFamily="34" charset="0"/>
                  <a:cs typeface="Times New Roman" pitchFamily="18"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xmlns=""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latin typeface="Times New Roman" pitchFamily="18" charset="0"/>
                  <a:cs typeface="Times New Roman" pitchFamily="18" charset="0"/>
                </a:rPr>
                <a:t>1. </a:t>
              </a:r>
              <a:r>
                <a:rPr lang="en-US" sz="4400" dirty="0" err="1">
                  <a:solidFill>
                    <a:srgbClr val="002060"/>
                  </a:solidFill>
                  <a:latin typeface="Times New Roman" pitchFamily="18" charset="0"/>
                  <a:cs typeface="Times New Roman" pitchFamily="18" charset="0"/>
                </a:rPr>
                <a:t>Tìm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những</a:t>
              </a:r>
              <a:r>
                <a:rPr lang="en-US" sz="4400" dirty="0">
                  <a:solidFill>
                    <a:srgbClr val="002060"/>
                  </a:solidFill>
                  <a:latin typeface="Times New Roman" pitchFamily="18" charset="0"/>
                  <a:cs typeface="Times New Roman" pitchFamily="18" charset="0"/>
                </a:rPr>
                <a:t> chi </a:t>
              </a:r>
              <a:r>
                <a:rPr lang="en-US" sz="4400" dirty="0" err="1">
                  <a:solidFill>
                    <a:srgbClr val="002060"/>
                  </a:solidFill>
                  <a:latin typeface="Times New Roman" pitchFamily="18" charset="0"/>
                  <a:cs typeface="Times New Roman" pitchFamily="18" charset="0"/>
                </a:rPr>
                <a:t>tiết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thấy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ác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của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giặc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ngoại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xâm</a:t>
              </a:r>
              <a:r>
                <a:rPr lang="en-US" sz="4400" dirty="0">
                  <a:solidFill>
                    <a:srgbClr val="002060"/>
                  </a:solidFill>
                  <a:latin typeface="Times New Roman" pitchFamily="18" charset="0"/>
                  <a:cs typeface="Times New Roman" pitchFamily="18" charset="0"/>
                </a:rPr>
                <a:t>. </a:t>
              </a:r>
              <a:endParaRPr lang="en-US" sz="4400" i="1" dirty="0">
                <a:solidFill>
                  <a:srgbClr val="00206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Times New Roman" pitchFamily="18" charset="0"/>
                <a:cs typeface="Times New Roman" pitchFamily="18"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2. </a:t>
              </a:r>
              <a:r>
                <a:rPr kumimoji="0" lang="vi-VN" sz="4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itchFamily="18" charset="0"/>
                <a:cs typeface="Times New Roman" pitchFamily="18"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3. Theo em, vì sao Hai Bà Trưng phất cờ khởi nghĩa?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itchFamily="18" charset="0"/>
                <a:cs typeface="Times New Roman" pitchFamily="18"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71500728"/>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itchFamily="18" charset="0"/>
                <a:cs typeface="Times New Roman" pitchFamily="18"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704781726"/>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xmlns=""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xmlns=""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xmlns=""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xmlns=""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itchFamily="18" charset="0"/>
                <a:cs typeface="Times New Roman" pitchFamily="18"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12093698"/>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pic>
        <p:nvPicPr>
          <p:cNvPr id="2" name="Graphic 1">
            <a:extLst>
              <a:ext uri="{FF2B5EF4-FFF2-40B4-BE49-F238E27FC236}">
                <a16:creationId xmlns:a16="http://schemas.microsoft.com/office/drawing/2014/main" xmlns="" id="{4225EA28-83D1-4F22-C36E-E2C3E0BB80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xmlns=""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itchFamily="18" charset="0"/>
                <a:cs typeface="Times New Roman" pitchFamily="18" charset="0"/>
              </a:rPr>
              <a:t>Theo </a:t>
            </a:r>
            <a:r>
              <a:rPr lang="en-US" sz="4800" dirty="0" err="1">
                <a:solidFill>
                  <a:srgbClr val="002060"/>
                </a:solidFill>
                <a:latin typeface="Times New Roman" pitchFamily="18" charset="0"/>
                <a:cs typeface="Times New Roman" pitchFamily="18" charset="0"/>
              </a:rPr>
              <a:t>em</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nội</a:t>
            </a:r>
            <a:r>
              <a:rPr lang="en-US" sz="4800" dirty="0">
                <a:solidFill>
                  <a:srgbClr val="002060"/>
                </a:solidFill>
                <a:latin typeface="Times New Roman" pitchFamily="18" charset="0"/>
                <a:cs typeface="Times New Roman" pitchFamily="18" charset="0"/>
              </a:rPr>
              <a:t> dung </a:t>
            </a:r>
            <a:r>
              <a:rPr lang="en-US" sz="4800" dirty="0" err="1">
                <a:solidFill>
                  <a:srgbClr val="002060"/>
                </a:solidFill>
                <a:latin typeface="Times New Roman" pitchFamily="18" charset="0"/>
                <a:cs typeface="Times New Roman" pitchFamily="18" charset="0"/>
              </a:rPr>
              <a:t>chính</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của</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bài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học</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là</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gì</a:t>
            </a:r>
            <a:r>
              <a:rPr lang="en-US" sz="4800" dirty="0">
                <a:solidFill>
                  <a:srgbClr val="002060"/>
                </a:solidFill>
                <a:latin typeface="Times New Roman" pitchFamily="18" charset="0"/>
                <a:cs typeface="Times New Roman" pitchFamily="18" charset="0"/>
              </a:rPr>
              <a:t>?</a:t>
            </a:r>
            <a:endParaRPr lang="vi-VN" sz="4800" dirty="0">
              <a:solidFill>
                <a:srgbClr val="002060"/>
              </a:solidFill>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xmlns=""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xmlns=""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Times New Roman" pitchFamily="18" charset="0"/>
                  <a:cs typeface="Times New Roman" pitchFamily="18" charset="0"/>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xmlns=""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xmlns=""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itchFamily="18" charset="0"/>
                <a:ea typeface="Arial-Rounded" panose="020B0500000000000000" pitchFamily="34" charset="0"/>
                <a:cs typeface="Times New Roman"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nhà</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Hán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Giặc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sâm</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ta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G</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đầu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tiên</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lưu</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danh</a:t>
            </a:r>
            <a:r>
              <a:rPr kumimoji="0" lang="en-US"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(Theo Văn Lang)</a:t>
            </a:r>
          </a:p>
        </p:txBody>
      </p:sp>
    </p:spTree>
    <p:extLst>
      <p:ext uri="{BB962C8B-B14F-4D97-AF65-F5344CB8AC3E}">
        <p14:creationId xmlns:p14="http://schemas.microsoft.com/office/powerpoint/2010/main" val="3329194289"/>
      </p:ext>
    </p:extLst>
  </p:cSld>
  <p:clrMapOvr>
    <a:masterClrMapping/>
  </p:clrMapOvr>
  <p:transition spd="slow">
    <p:fade/>
    <p:sndAc>
      <p:stSnd>
        <p:snd r:embed="rId2" name="push.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xmlns="" id="{634D7CAD-977A-69B4-8224-5C52E95564EE}"/>
              </a:ext>
            </a:extLst>
          </p:cNvPr>
          <p:cNvPicPr>
            <a:picLocks noChangeAspect="1"/>
          </p:cNvPicPr>
          <p:nvPr/>
        </p:nvPicPr>
        <p:blipFill>
          <a:blip r:embed="rId7"/>
          <a:stretch>
            <a:fillRect/>
          </a:stretch>
        </p:blipFill>
        <p:spPr>
          <a:xfrm>
            <a:off x="2891467" y="1574226"/>
            <a:ext cx="7437765" cy="3359187"/>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xmlns=""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p:transition spd="slow">
    <p:fade/>
    <p:sndAc>
      <p:stSnd>
        <p:snd r:embed="rId4"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xmlns=""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xmlns="" id="{6BA9CAE4-9B70-557E-F8E6-5F2BC7156174}"/>
              </a:ext>
            </a:extLst>
          </p:cNvPr>
          <p:cNvSpPr txBox="1"/>
          <p:nvPr/>
        </p:nvSpPr>
        <p:spPr>
          <a:xfrm>
            <a:off x="1200150" y="1886847"/>
            <a:ext cx="8115300" cy="1077218"/>
          </a:xfrm>
          <a:prstGeom prst="rect">
            <a:avLst/>
          </a:prstGeom>
          <a:noFill/>
        </p:spPr>
        <p:txBody>
          <a:bodyPr wrap="square">
            <a:spAutoFit/>
          </a:bodyPr>
          <a:lstStyle/>
          <a:p>
            <a:pPr algn="ctr"/>
            <a:r>
              <a:rPr lang="en-US" sz="3200" b="1" dirty="0" err="1">
                <a:solidFill>
                  <a:srgbClr val="000000"/>
                </a:solidFill>
                <a:latin typeface="Times New Roman" pitchFamily="18" charset="0"/>
                <a:ea typeface="Arial-Rounded" panose="020B0500000000000000" pitchFamily="34" charset="0"/>
                <a:cs typeface="Times New Roman" pitchFamily="18" charset="0"/>
              </a:rPr>
              <a:t>Vị</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anh</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hùng</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nào</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được</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nhắc</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tên</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trong</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bài</a:t>
            </a:r>
            <a:r>
              <a:rPr lang="en-US" sz="3200" b="1" dirty="0">
                <a:solidFill>
                  <a:srgbClr val="000000"/>
                </a:solidFill>
                <a:latin typeface="Times New Roman" pitchFamily="18" charset="0"/>
                <a:ea typeface="Arial-Rounded" panose="020B0500000000000000" pitchFamily="34" charset="0"/>
                <a:cs typeface="Times New Roman" pitchFamily="18" charset="0"/>
              </a:rPr>
              <a:t> </a:t>
            </a:r>
            <a:r>
              <a:rPr lang="en-US" sz="3200" b="1" dirty="0" err="1">
                <a:solidFill>
                  <a:srgbClr val="000000"/>
                </a:solidFill>
                <a:latin typeface="Times New Roman" pitchFamily="18" charset="0"/>
                <a:ea typeface="Arial-Rounded" panose="020B0500000000000000" pitchFamily="34" charset="0"/>
                <a:cs typeface="Times New Roman" pitchFamily="18" charset="0"/>
              </a:rPr>
              <a:t>hát</a:t>
            </a:r>
            <a:r>
              <a:rPr lang="en-US" sz="3200" b="1" dirty="0">
                <a:solidFill>
                  <a:srgbClr val="000000"/>
                </a:solidFill>
                <a:latin typeface="Times New Roman" pitchFamily="18" charset="0"/>
                <a:ea typeface="Arial-Rounded" panose="020B0500000000000000" pitchFamily="34" charset="0"/>
                <a:cs typeface="Times New Roman" pitchFamily="18" charset="0"/>
              </a:rPr>
              <a:t>?</a:t>
            </a:r>
            <a:endParaRPr lang="en-US" sz="3200" b="1" dirty="0">
              <a:latin typeface="Times New Roman" pitchFamily="18" charset="0"/>
              <a:ea typeface="Arial-Rounded" panose="020B0500000000000000" pitchFamily="34" charset="0"/>
              <a:cs typeface="Times New Roman" pitchFamily="18" charset="0"/>
            </a:endParaRPr>
          </a:p>
        </p:txBody>
      </p:sp>
      <p:pic>
        <p:nvPicPr>
          <p:cNvPr id="16" name="Picture 7">
            <a:extLst>
              <a:ext uri="{FF2B5EF4-FFF2-40B4-BE49-F238E27FC236}">
                <a16:creationId xmlns:a16="http://schemas.microsoft.com/office/drawing/2014/main" xmlns=""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xmlns=""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xmlns=""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xmlns=""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xmlns=""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xmlns=""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itchFamily="18" charset="0"/>
                  <a:cs typeface="Times New Roman" pitchFamily="18" charset="0"/>
                </a:rPr>
                <a:t>Mắt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dõi</a:t>
              </a:r>
              <a:endParaRPr lang="en-US" sz="4800" b="1" dirty="0">
                <a:solidFill>
                  <a:srgbClr val="00206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xmlns=""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xmlns=""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Tai </a:t>
              </a:r>
              <a:r>
                <a:rPr lang="en-US" sz="4800" b="1" dirty="0" err="1">
                  <a:solidFill>
                    <a:srgbClr val="002060"/>
                  </a:solidFill>
                  <a:latin typeface="Times New Roman" pitchFamily="18" charset="0"/>
                  <a:cs typeface="Times New Roman" pitchFamily="18" charset="0"/>
                </a:rPr>
                <a:t>nghe</a:t>
              </a:r>
              <a:endParaRPr lang="en-US" sz="4800" b="1" dirty="0">
                <a:solidFill>
                  <a:srgbClr val="002060"/>
                </a:solidFill>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xmlns=""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xmlns=""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xmlns=""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Tay </a:t>
              </a:r>
              <a:r>
                <a:rPr lang="en-US" sz="4800" b="1" dirty="0" err="1">
                  <a:solidFill>
                    <a:srgbClr val="002060"/>
                  </a:solidFill>
                  <a:latin typeface="Times New Roman" pitchFamily="18" charset="0"/>
                  <a:cs typeface="Times New Roman" pitchFamily="18" charset="0"/>
                </a:rPr>
                <a:t>dò</a:t>
              </a:r>
              <a:endParaRPr lang="en-US" sz="4800" b="1" dirty="0">
                <a:solidFill>
                  <a:srgbClr val="002060"/>
                </a:solidFill>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xmlns=""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xmlns=""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xmlns=""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xmlns=""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p:transition spd="slow">
    <p:fade/>
    <p:sndAc>
      <p:stSnd>
        <p:snd r:embed="rId2" name="push.wav"/>
      </p:stSnd>
    </p:sndAc>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xmlns=""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Times New Roman" pitchFamily="18" charset="0"/>
                <a:ea typeface="Arial-Rounded" panose="020B0500000000000000" pitchFamily="34" charset="0"/>
                <a:cs typeface="Times New Roman" pitchFamily="18" charset="0"/>
              </a:rPr>
              <a:t>HAI BÀ TRƯNG</a:t>
            </a:r>
          </a:p>
          <a:p>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Thuở xưa, nước ta bị </a:t>
            </a:r>
            <a:r>
              <a:rPr lang="en-US" sz="2000" b="1" dirty="0" err="1">
                <a:latin typeface="Times New Roman" pitchFamily="18" charset="0"/>
                <a:ea typeface="Arial-Rounded" panose="020B0500000000000000" pitchFamily="34" charset="0"/>
                <a:cs typeface="Times New Roman" pitchFamily="18" charset="0"/>
              </a:rPr>
              <a:t>nhà</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Hán</a:t>
            </a:r>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đô hộ. </a:t>
            </a:r>
            <a:r>
              <a:rPr lang="en-US" sz="2000" b="1" dirty="0" err="1">
                <a:latin typeface="Times New Roman" pitchFamily="18" charset="0"/>
                <a:ea typeface="Arial-Rounded" panose="020B0500000000000000" pitchFamily="34" charset="0"/>
                <a:cs typeface="Times New Roman" pitchFamily="18" charset="0"/>
              </a:rPr>
              <a:t>Giặc</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ngoại</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sâm</a:t>
            </a:r>
            <a:r>
              <a:rPr lang="vi-VN" sz="2000" b="1" dirty="0">
                <a:latin typeface="Times New Roman" pitchFamily="18" charset="0"/>
                <a:ea typeface="Arial-Rounded" panose="020B0500000000000000" pitchFamily="34" charset="0"/>
                <a:cs typeface="Times New Roman" pitchFamily="18" charset="0"/>
              </a:rPr>
              <a:t> thẳng tay chém giết dân lành, cướp hết ruộng nương màu mỡ. Chúng bắt dân </a:t>
            </a:r>
            <a:r>
              <a:rPr lang="en-US" sz="2000" b="1" dirty="0">
                <a:latin typeface="Times New Roman" pitchFamily="18" charset="0"/>
                <a:ea typeface="Arial-Rounded" panose="020B0500000000000000" pitchFamily="34" charset="0"/>
                <a:cs typeface="Times New Roman" pitchFamily="18" charset="0"/>
              </a:rPr>
              <a:t>ta </a:t>
            </a:r>
            <a:r>
              <a:rPr lang="vi-VN" sz="2000" b="1" dirty="0">
                <a:latin typeface="Times New Roman" pitchFamily="18" charset="0"/>
                <a:ea typeface="Arial-Rounded" panose="020B0500000000000000" pitchFamily="34" charset="0"/>
                <a:cs typeface="Times New Roman" pitchFamily="18"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Times New Roman" pitchFamily="18" charset="0"/>
                <a:ea typeface="Arial-Rounded" panose="020B0500000000000000" pitchFamily="34" charset="0"/>
                <a:cs typeface="Times New Roman" pitchFamily="18" charset="0"/>
              </a:rPr>
              <a:t>,</a:t>
            </a:r>
            <a:r>
              <a:rPr lang="vi-VN" sz="2000" b="1" dirty="0">
                <a:latin typeface="Times New Roman" pitchFamily="18" charset="0"/>
                <a:ea typeface="Arial-Rounded" panose="020B0500000000000000" pitchFamily="34" charset="0"/>
                <a:cs typeface="Times New Roman" pitchFamily="18" charset="0"/>
              </a:rPr>
              <a:t> bèn lập mưu giết chết Thi Sách.</a:t>
            </a:r>
          </a:p>
          <a:p>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 Không! Ta sẽ mặc giáp phục thật đẹp để dân chúng thêm phấn khích, còn giặc trông thấy thì kinh hồn.</a:t>
            </a:r>
          </a:p>
          <a:p>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Hai Bà Trưng bước lên bành voi. Đoàn quân rùng rùng lên đường</a:t>
            </a:r>
            <a:r>
              <a:rPr lang="en-US" sz="2000" b="1" dirty="0">
                <a:latin typeface="Times New Roman" pitchFamily="18" charset="0"/>
                <a:ea typeface="Arial-Rounded" panose="020B0500000000000000" pitchFamily="34" charset="0"/>
                <a:cs typeface="Times New Roman" pitchFamily="18" charset="0"/>
              </a:rPr>
              <a:t>. G</a:t>
            </a:r>
            <a:r>
              <a:rPr lang="vi-VN" sz="2000" b="1" dirty="0">
                <a:latin typeface="Times New Roman" pitchFamily="18" charset="0"/>
                <a:ea typeface="Arial-Rounded" panose="020B0500000000000000" pitchFamily="34" charset="0"/>
                <a:cs typeface="Times New Roman" pitchFamily="18" charset="0"/>
              </a:rPr>
              <a:t>iáo lao, cung nỏ, rìu búa, khiên mộc cuồn cuộn tràn theo bóng voi ẩn hiện của Hai Bà. Tiếng trống </a:t>
            </a:r>
            <a:r>
              <a:rPr lang="en-US" sz="2000" b="1" dirty="0" err="1">
                <a:latin typeface="Times New Roman" pitchFamily="18" charset="0"/>
                <a:ea typeface="Arial-Rounded" panose="020B0500000000000000" pitchFamily="34" charset="0"/>
                <a:cs typeface="Times New Roman" pitchFamily="18" charset="0"/>
              </a:rPr>
              <a:t>đồng</a:t>
            </a:r>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dội lên vòm cây, đập vào sườn đồi, theo suốt đường hành quân.</a:t>
            </a:r>
          </a:p>
          <a:p>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Thành trì </a:t>
            </a:r>
            <a:r>
              <a:rPr lang="en-US" sz="2000" b="1" dirty="0" err="1">
                <a:latin typeface="Times New Roman" pitchFamily="18" charset="0"/>
                <a:ea typeface="Arial-Rounded" panose="020B0500000000000000" pitchFamily="34" charset="0"/>
                <a:cs typeface="Times New Roman" pitchFamily="18" charset="0"/>
              </a:rPr>
              <a:t>của</a:t>
            </a:r>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Times New Roman" pitchFamily="18" charset="0"/>
                <a:ea typeface="Arial-Rounded" panose="020B0500000000000000" pitchFamily="34" charset="0"/>
                <a:cs typeface="Times New Roman" pitchFamily="18" charset="0"/>
              </a:rPr>
              <a:t>đầu</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tiên</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được</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lưu</a:t>
            </a:r>
            <a:r>
              <a:rPr lang="en-US" sz="2000" b="1" dirty="0">
                <a:latin typeface="Times New Roman" pitchFamily="18" charset="0"/>
                <a:ea typeface="Arial-Rounded" panose="020B0500000000000000" pitchFamily="34" charset="0"/>
                <a:cs typeface="Times New Roman" pitchFamily="18" charset="0"/>
              </a:rPr>
              <a:t> </a:t>
            </a:r>
            <a:r>
              <a:rPr lang="en-US" sz="2000" b="1" dirty="0" err="1">
                <a:latin typeface="Times New Roman" pitchFamily="18" charset="0"/>
                <a:ea typeface="Arial-Rounded" panose="020B0500000000000000" pitchFamily="34" charset="0"/>
                <a:cs typeface="Times New Roman" pitchFamily="18" charset="0"/>
              </a:rPr>
              <a:t>danh</a:t>
            </a:r>
            <a:r>
              <a:rPr lang="en-US" sz="2000" b="1" dirty="0">
                <a:latin typeface="Times New Roman" pitchFamily="18" charset="0"/>
                <a:ea typeface="Arial-Rounded" panose="020B0500000000000000" pitchFamily="34" charset="0"/>
                <a:cs typeface="Times New Roman" pitchFamily="18" charset="0"/>
              </a:rPr>
              <a:t> </a:t>
            </a:r>
            <a:r>
              <a:rPr lang="vi-VN" sz="2000" b="1" dirty="0">
                <a:latin typeface="Times New Roman" pitchFamily="18" charset="0"/>
                <a:ea typeface="Arial-Rounded" panose="020B0500000000000000" pitchFamily="34" charset="0"/>
                <a:cs typeface="Times New Roman" pitchFamily="18" charset="0"/>
              </a:rPr>
              <a:t>trong lịch sử nước nhà. </a:t>
            </a:r>
          </a:p>
          <a:p>
            <a:pPr algn="r"/>
            <a:r>
              <a:rPr lang="vi-VN" sz="2000" b="1" dirty="0">
                <a:latin typeface="Times New Roman" pitchFamily="18" charset="0"/>
                <a:ea typeface="Arial-Rounded" panose="020B0500000000000000" pitchFamily="34" charset="0"/>
                <a:cs typeface="Times New Roman" pitchFamily="18" charset="0"/>
              </a:rPr>
              <a:t>(Theo Văn Lang)</a:t>
            </a:r>
          </a:p>
        </p:txBody>
      </p:sp>
    </p:spTree>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xmlns=""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xmlns=""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Times New Roman" pitchFamily="18" charset="0"/>
                <a:ea typeface="Arial-Rounded" panose="020B0500000000000000" pitchFamily="34" charset="0"/>
                <a:cs typeface="Times New Roman" pitchFamily="18" charset="0"/>
              </a:rPr>
              <a:t>LUYỆN ĐỌC TỪ KHÓ</a:t>
            </a:r>
          </a:p>
        </p:txBody>
      </p:sp>
      <p:grpSp>
        <p:nvGrpSpPr>
          <p:cNvPr id="7" name="Group 6">
            <a:extLst>
              <a:ext uri="{FF2B5EF4-FFF2-40B4-BE49-F238E27FC236}">
                <a16:creationId xmlns:a16="http://schemas.microsoft.com/office/drawing/2014/main" xmlns=""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xmlns=""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xmlns=""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rPr>
                <a:t>thuở</a:t>
              </a:r>
              <a:r>
                <a:rPr lang="en-US" altLang="zh-CN" sz="3600" b="1" dirty="0">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rPr>
                <a:t>xưa</a:t>
              </a:r>
              <a:endParaRPr lang="zh-CN" altLang="en-US" sz="3600" b="1" dirty="0">
                <a:solidFill>
                  <a:srgbClr val="FF660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xmlns="" id="{CCB4D3E6-5376-783E-009C-713DFEFF1F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xmlns=""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rPr>
                <a:t>ngoại</a:t>
              </a:r>
              <a:r>
                <a:rPr lang="en-US" altLang="zh-CN" sz="3600" b="1" dirty="0">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rPr>
                <a:t>xâm</a:t>
              </a:r>
              <a:endParaRPr lang="zh-CN" altLang="en-US" sz="3600" b="1" dirty="0">
                <a:solidFill>
                  <a:srgbClr val="00800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22" name="Group 21">
            <a:extLst>
              <a:ext uri="{FF2B5EF4-FFF2-40B4-BE49-F238E27FC236}">
                <a16:creationId xmlns:a16="http://schemas.microsoft.com/office/drawing/2014/main" xmlns=""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xmlns="" id="{0E07AE4F-C7DA-1FC9-5428-272459AE41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xmlns=""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rPr>
                <a:t>ngút</a:t>
              </a:r>
              <a:r>
                <a:rPr lang="en-US" altLang="zh-CN" sz="3600" b="1" dirty="0">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rPr>
                <a:t>trời</a:t>
              </a:r>
              <a:endParaRPr lang="zh-CN" altLang="en-US" sz="3600" b="1" dirty="0">
                <a:solidFill>
                  <a:srgbClr val="E53B8C"/>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xmlns=""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xmlns=""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xmlns=""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rPr>
                <a:t>võ</a:t>
              </a:r>
              <a:r>
                <a:rPr lang="en-US" altLang="zh-CN" sz="3600" b="1" dirty="0">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rPr>
                <a:t>nghệ</a:t>
              </a:r>
              <a:endParaRPr lang="zh-CN" altLang="en-US" sz="3600" b="1" dirty="0">
                <a:solidFill>
                  <a:schemeClr val="accent1">
                    <a:lumMod val="75000"/>
                  </a:schemeClr>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28" name="Group 27">
            <a:extLst>
              <a:ext uri="{FF2B5EF4-FFF2-40B4-BE49-F238E27FC236}">
                <a16:creationId xmlns:a16="http://schemas.microsoft.com/office/drawing/2014/main" xmlns=""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xmlns="" id="{47BE63D7-7B62-EFC4-438B-8C79AF5006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xmlns=""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rPr>
                <a:t>trẩy</a:t>
              </a:r>
              <a:r>
                <a:rPr lang="en-US" altLang="zh-CN" sz="3600" b="1" dirty="0">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rPr>
                <a:t>quân</a:t>
              </a:r>
              <a:endParaRPr lang="zh-CN" altLang="en-US" sz="3600" b="1" dirty="0">
                <a:solidFill>
                  <a:srgbClr val="FF505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grpSp>
        <p:nvGrpSpPr>
          <p:cNvPr id="31" name="Group 30">
            <a:extLst>
              <a:ext uri="{FF2B5EF4-FFF2-40B4-BE49-F238E27FC236}">
                <a16:creationId xmlns:a16="http://schemas.microsoft.com/office/drawing/2014/main" xmlns=""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xmlns="" id="{1D2F2FEE-4B43-7EB0-D4F2-FF3AB625DB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xmlns=""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rPr>
                <a:t>giáp</a:t>
              </a:r>
              <a:r>
                <a:rPr lang="en-US" altLang="zh-CN" sz="3600" b="1" dirty="0">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rPr>
                <a:t> </a:t>
              </a:r>
              <a:r>
                <a:rPr lang="en-US" altLang="zh-CN" sz="3600" b="1" dirty="0" err="1">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rPr>
                <a:t>phục</a:t>
              </a:r>
              <a:endParaRPr lang="zh-CN" altLang="en-US" sz="3600" b="1" dirty="0">
                <a:solidFill>
                  <a:srgbClr val="002060"/>
                </a:solidFill>
                <a:latin typeface="Times New Roman" pitchFamily="18" charset="0"/>
                <a:ea typeface="Arial-Rounded" panose="020B0500000000000000" pitchFamily="34" charset="0"/>
                <a:cs typeface="Times New Roman" pitchFamily="18"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2635</Words>
  <Application>Microsoft Office PowerPoint</Application>
  <PresentationFormat>Custom</PresentationFormat>
  <Paragraphs>115</Paragraphs>
  <Slides>34</Slides>
  <Notes>2</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2023-01-31T09:31:32Z</dcterms:created>
  <dcterms:modified xsi:type="dcterms:W3CDTF">2023-04-16T16:11:43Z</dcterms:modified>
</cp:coreProperties>
</file>