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7" r:id="rId2"/>
    <p:sldId id="308" r:id="rId3"/>
    <p:sldId id="311" r:id="rId4"/>
    <p:sldId id="310" r:id="rId5"/>
    <p:sldId id="309" r:id="rId6"/>
    <p:sldId id="302" r:id="rId7"/>
    <p:sldId id="315" r:id="rId8"/>
    <p:sldId id="303" r:id="rId9"/>
    <p:sldId id="312" r:id="rId10"/>
    <p:sldId id="313" r:id="rId11"/>
    <p:sldId id="304" r:id="rId12"/>
    <p:sldId id="305" r:id="rId13"/>
    <p:sldId id="314" r:id="rId14"/>
    <p:sldId id="306" r:id="rId15"/>
    <p:sldId id="301" r:id="rId16"/>
    <p:sldId id="268" r:id="rId1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51" y="6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487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1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1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GV</a:t>
            </a:r>
            <a:r>
              <a:rPr lang="vi-VN" altLang="zh-CN" b="1" dirty="0"/>
              <a:t> </a:t>
            </a:r>
            <a:r>
              <a:rPr lang="vi-VN" altLang="zh-CN" b="1" dirty="0" err="1"/>
              <a:t>bấm</a:t>
            </a:r>
            <a:r>
              <a:rPr lang="vi-VN" altLang="zh-CN" b="1" dirty="0"/>
              <a:t> </a:t>
            </a:r>
            <a:r>
              <a:rPr lang="vi-VN" altLang="zh-CN" b="1" dirty="0" err="1"/>
              <a:t>bắt</a:t>
            </a:r>
            <a:r>
              <a:rPr lang="vi-VN" altLang="zh-CN" b="1" dirty="0"/>
              <a:t> </a:t>
            </a:r>
            <a:r>
              <a:rPr lang="vi-VN" altLang="zh-CN" b="1" dirty="0" err="1"/>
              <a:t>đầu</a:t>
            </a:r>
            <a:r>
              <a:rPr lang="vi-VN" altLang="zh-CN" b="1" dirty="0"/>
              <a:t> </a:t>
            </a:r>
            <a:r>
              <a:rPr lang="vi-VN" altLang="zh-CN" b="1" dirty="0" err="1"/>
              <a:t>đồng</a:t>
            </a:r>
            <a:r>
              <a:rPr lang="vi-VN" altLang="zh-CN" b="1" dirty="0"/>
              <a:t> </a:t>
            </a:r>
            <a:r>
              <a:rPr lang="vi-VN" altLang="zh-CN" b="1" dirty="0" err="1"/>
              <a:t>hồ</a:t>
            </a:r>
            <a:r>
              <a:rPr lang="vi-VN" altLang="zh-CN" b="1" dirty="0"/>
              <a:t> </a:t>
            </a:r>
            <a:r>
              <a:rPr lang="vi-VN" altLang="zh-CN" b="1" dirty="0" err="1"/>
              <a:t>chạy</a:t>
            </a:r>
            <a:r>
              <a:rPr lang="vi-VN" altLang="zh-CN" b="1" dirty="0"/>
              <a:t>, chuông reo </a:t>
            </a:r>
            <a:r>
              <a:rPr lang="vi-VN" altLang="zh-CN" b="1" dirty="0" err="1"/>
              <a:t>báo</a:t>
            </a:r>
            <a:r>
              <a:rPr lang="vi-VN" altLang="zh-CN" b="1" dirty="0"/>
              <a:t> </a:t>
            </a:r>
            <a:r>
              <a:rPr lang="vi-VN" altLang="zh-CN" b="1" dirty="0" err="1"/>
              <a:t>hiệu</a:t>
            </a:r>
            <a:r>
              <a:rPr lang="vi-VN" altLang="zh-CN" b="1" dirty="0"/>
              <a:t> </a:t>
            </a:r>
            <a:r>
              <a:rPr lang="vi-VN" altLang="zh-CN" b="1" dirty="0" err="1"/>
              <a:t>kết</a:t>
            </a:r>
            <a:r>
              <a:rPr lang="vi-VN" altLang="zh-CN" b="1" dirty="0"/>
              <a:t> </a:t>
            </a:r>
            <a:r>
              <a:rPr lang="vi-VN" altLang="zh-CN" b="1" dirty="0" err="1"/>
              <a:t>thúc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GV</a:t>
            </a:r>
            <a:r>
              <a:rPr lang="vi-VN" altLang="zh-CN" b="1" dirty="0"/>
              <a:t> </a:t>
            </a:r>
            <a:r>
              <a:rPr lang="vi-VN" altLang="zh-CN" b="1" dirty="0" err="1"/>
              <a:t>bấm</a:t>
            </a:r>
            <a:r>
              <a:rPr lang="vi-VN" altLang="zh-CN" b="1" dirty="0"/>
              <a:t> </a:t>
            </a:r>
            <a:r>
              <a:rPr lang="vi-VN" altLang="zh-CN" b="1" dirty="0" err="1"/>
              <a:t>bắt</a:t>
            </a:r>
            <a:r>
              <a:rPr lang="vi-VN" altLang="zh-CN" b="1" dirty="0"/>
              <a:t> </a:t>
            </a:r>
            <a:r>
              <a:rPr lang="vi-VN" altLang="zh-CN" b="1" dirty="0" err="1"/>
              <a:t>đầu</a:t>
            </a:r>
            <a:r>
              <a:rPr lang="vi-VN" altLang="zh-CN" b="1" dirty="0"/>
              <a:t> </a:t>
            </a:r>
            <a:r>
              <a:rPr lang="vi-VN" altLang="zh-CN" b="1" dirty="0" err="1"/>
              <a:t>đồng</a:t>
            </a:r>
            <a:r>
              <a:rPr lang="vi-VN" altLang="zh-CN" b="1" dirty="0"/>
              <a:t> </a:t>
            </a:r>
            <a:r>
              <a:rPr lang="vi-VN" altLang="zh-CN" b="1" dirty="0" err="1"/>
              <a:t>hồ</a:t>
            </a:r>
            <a:r>
              <a:rPr lang="vi-VN" altLang="zh-CN" b="1" dirty="0"/>
              <a:t> </a:t>
            </a:r>
            <a:r>
              <a:rPr lang="vi-VN" altLang="zh-CN" b="1" dirty="0" err="1"/>
              <a:t>chạy</a:t>
            </a:r>
            <a:r>
              <a:rPr lang="vi-VN" altLang="zh-CN" b="1" dirty="0"/>
              <a:t>, chuông reo </a:t>
            </a:r>
            <a:r>
              <a:rPr lang="vi-VN" altLang="zh-CN" b="1" dirty="0" err="1"/>
              <a:t>báo</a:t>
            </a:r>
            <a:r>
              <a:rPr lang="vi-VN" altLang="zh-CN" b="1" dirty="0"/>
              <a:t> </a:t>
            </a:r>
            <a:r>
              <a:rPr lang="vi-VN" altLang="zh-CN" b="1" dirty="0" err="1"/>
              <a:t>hiệu</a:t>
            </a:r>
            <a:r>
              <a:rPr lang="vi-VN" altLang="zh-CN" b="1" dirty="0"/>
              <a:t> </a:t>
            </a:r>
            <a:r>
              <a:rPr lang="vi-VN" altLang="zh-CN" b="1" dirty="0" err="1"/>
              <a:t>kết</a:t>
            </a:r>
            <a:r>
              <a:rPr lang="vi-VN" altLang="zh-CN" b="1" dirty="0"/>
              <a:t> </a:t>
            </a:r>
            <a:r>
              <a:rPr lang="vi-VN" altLang="zh-CN" b="1" dirty="0" err="1"/>
              <a:t>thúc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2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88" y="4773113"/>
            <a:ext cx="16276836" cy="3608828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62663" tIns="162663" rIns="162663" bIns="16266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grpSp>
        <p:nvGrpSpPr>
          <p:cNvPr id="2" name="Google Shape;660;p23"/>
          <p:cNvGrpSpPr/>
          <p:nvPr/>
        </p:nvGrpSpPr>
        <p:grpSpPr>
          <a:xfrm>
            <a:off x="-132" y="7824239"/>
            <a:ext cx="16276836" cy="1339205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grpSp>
          <p:nvGrpSpPr>
            <p:cNvPr id="3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1269343" y="1831156"/>
            <a:ext cx="4836532" cy="3930667"/>
          </a:xfrm>
          <a:prstGeom prst="rect">
            <a:avLst/>
          </a:prstGeom>
        </p:spPr>
        <p:txBody>
          <a:bodyPr spcFirstLastPara="1" wrap="square" lIns="19215" tIns="19215" rIns="19215" bIns="1921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1269343" y="6042000"/>
            <a:ext cx="4230965" cy="1554133"/>
          </a:xfrm>
          <a:prstGeom prst="rect">
            <a:avLst/>
          </a:prstGeom>
        </p:spPr>
        <p:txBody>
          <a:bodyPr spcFirstLastPara="1" wrap="square" lIns="19215" tIns="19215" rIns="19215" bIns="1921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83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27;p27"/>
          <p:cNvGrpSpPr/>
          <p:nvPr/>
        </p:nvGrpSpPr>
        <p:grpSpPr>
          <a:xfrm>
            <a:off x="-2101316" y="-761324"/>
            <a:ext cx="19513035" cy="9938464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568389" y="772534"/>
            <a:ext cx="13139861" cy="7598933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663" tIns="162663" rIns="162663" bIns="16266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2587147" y="1534844"/>
            <a:ext cx="9967839" cy="1496533"/>
          </a:xfrm>
          <a:prstGeom prst="rect">
            <a:avLst/>
          </a:prstGeom>
        </p:spPr>
        <p:txBody>
          <a:bodyPr spcFirstLastPara="1" wrap="square" lIns="121998" tIns="121998" rIns="121998" bIns="121998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0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2587147" y="3888068"/>
            <a:ext cx="7761308" cy="1268267"/>
          </a:xfrm>
          <a:prstGeom prst="rect">
            <a:avLst/>
          </a:prstGeom>
        </p:spPr>
        <p:txBody>
          <a:bodyPr spcFirstLastPara="1" wrap="square" lIns="121998" tIns="121998" rIns="121998" bIns="121998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6200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2587147" y="3007543"/>
            <a:ext cx="7761308" cy="674133"/>
          </a:xfrm>
          <a:prstGeom prst="rect">
            <a:avLst/>
          </a:prstGeom>
        </p:spPr>
        <p:txBody>
          <a:bodyPr spcFirstLastPara="1" wrap="square" lIns="121998" tIns="121998" rIns="121998" bIns="121998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2587147" y="7020756"/>
            <a:ext cx="3832059" cy="674133"/>
          </a:xfrm>
          <a:prstGeom prst="rect">
            <a:avLst/>
          </a:prstGeom>
        </p:spPr>
        <p:txBody>
          <a:bodyPr spcFirstLastPara="1" wrap="square" lIns="121998" tIns="121998" rIns="121998" bIns="121998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2587147" y="5141159"/>
            <a:ext cx="7761308" cy="1174933"/>
          </a:xfrm>
          <a:prstGeom prst="rect">
            <a:avLst/>
          </a:prstGeom>
        </p:spPr>
        <p:txBody>
          <a:bodyPr spcFirstLastPara="1" wrap="square" lIns="121998" tIns="121998" rIns="121998" bIns="121998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833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31.sv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EmYeuTruongEm-ThanhLam-2633463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slide" Target="slide6.xml"/><Relationship Id="rId10" Type="http://schemas.openxmlformats.org/officeDocument/2006/relationships/image" Target="../media/image23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slide" Target="slide6.xml"/><Relationship Id="rId10" Type="http://schemas.openxmlformats.org/officeDocument/2006/relationships/image" Target="../media/image23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OINSET2">
            <a:extLst>
              <a:ext uri="{FF2B5EF4-FFF2-40B4-BE49-F238E27FC236}">
                <a16:creationId xmlns:a16="http://schemas.microsoft.com/office/drawing/2014/main" xmlns="" id="{F2C26145-B3D5-431F-AC62-9AE68EAB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555901" y="5298437"/>
            <a:ext cx="3596121" cy="369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POINSET2">
            <a:extLst>
              <a:ext uri="{FF2B5EF4-FFF2-40B4-BE49-F238E27FC236}">
                <a16:creationId xmlns:a16="http://schemas.microsoft.com/office/drawing/2014/main" xmlns="" id="{F2C26145-B3D5-431F-AC62-9AE68EAB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3714" y="5430819"/>
            <a:ext cx="3591560" cy="35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237998" y="101600"/>
            <a:ext cx="4038641" cy="5298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683"/>
            <a:ext cx="4226840" cy="5298437"/>
          </a:xfrm>
          <a:prstGeom prst="rect">
            <a:avLst/>
          </a:prstGeom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xmlns="" id="{224341AE-656C-4CE7-9721-B0E3B049D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189" y="4899824"/>
            <a:ext cx="11597105" cy="21164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5252" tIns="72626" rIns="145252" bIns="72626">
            <a:spAutoFit/>
          </a:bodyPr>
          <a:lstStyle/>
          <a:p>
            <a:pPr algn="ctr">
              <a:defRPr/>
            </a:pPr>
            <a:r>
              <a:rPr lang="en-US" altLang="en-US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Làm biển báo giao thông</a:t>
            </a:r>
          </a:p>
          <a:p>
            <a:pPr algn="ctr">
              <a:defRPr/>
            </a:pPr>
            <a:r>
              <a:rPr lang="en-US" altLang="en-US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iết 2)</a:t>
            </a:r>
            <a:endParaRPr lang="en-US" altLang="en-US" sz="64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xmlns="" id="{F1450C03-512D-4015-A444-631EFB2CE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768" y="3281735"/>
            <a:ext cx="7527945" cy="131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Công nghệ 3</a:t>
            </a:r>
            <a:endParaRPr lang="en-US" altLang="en-US" sz="76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1919" y="7620000"/>
            <a:ext cx="11201400" cy="885334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</a:t>
            </a:r>
            <a:r>
              <a:rPr lang="en-US" sz="48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Hằng</a:t>
            </a:r>
            <a:endParaRPr lang="en-US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tse3.mm.bing.net/th?id=OIP.fHt8KTMUVUOQ3ilE8XIbmwAAAA&amp;pid=Api&amp;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9519" y="933612"/>
            <a:ext cx="3333750" cy="211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DE84E22-AF95-6DE6-DF7C-F0CCEA2924F5}"/>
              </a:ext>
            </a:extLst>
          </p:cNvPr>
          <p:cNvSpPr txBox="1"/>
          <p:nvPr/>
        </p:nvSpPr>
        <p:spPr>
          <a:xfrm>
            <a:off x="4175919" y="990600"/>
            <a:ext cx="5558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Khi làm biển báo, yêu cầu về màu sắc, kích thước của biển báo như thế nào?</a:t>
            </a:r>
            <a:endParaRPr lang="en-US" sz="3200" b="1" kern="0" dirty="0">
              <a:solidFill>
                <a:srgbClr val="FFFFFF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171453-6CBC-4EE9-9BF5-68CCF881FFC9}"/>
              </a:ext>
            </a:extLst>
          </p:cNvPr>
          <p:cNvSpPr txBox="1"/>
          <p:nvPr/>
        </p:nvSpPr>
        <p:spPr>
          <a:xfrm>
            <a:off x="4600242" y="2750038"/>
            <a:ext cx="44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Đúng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màu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sắc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và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kích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thước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.</a:t>
            </a:r>
            <a:endParaRPr lang="en-US" sz="2800" b="1" dirty="0">
              <a:solidFill>
                <a:srgbClr val="FFFF00"/>
              </a:solidFill>
              <a:effectLst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mô hình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 descr="https://baivan.net/sites/default/files/styles/giua_bai/public/d/m/Y/screenshot_37_1.png?itok=3dzGyqz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520" y="1905001"/>
            <a:ext cx="597876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ight Arrow 35"/>
          <p:cNvSpPr/>
          <p:nvPr/>
        </p:nvSpPr>
        <p:spPr>
          <a:xfrm>
            <a:off x="518319" y="3886200"/>
            <a:ext cx="8763000" cy="1910829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sản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phẩm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màu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sắc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dạng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kích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thước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mô hình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06" y="5759236"/>
            <a:ext cx="1038225" cy="771525"/>
          </a:xfrm>
          <a:prstGeom prst="rect">
            <a:avLst/>
          </a:prstGeom>
        </p:spPr>
      </p:pic>
      <p:pic>
        <p:nvPicPr>
          <p:cNvPr id="15" name="Picture 2" descr="https://hocthoi.net/sites/default/files/styles/inbody400/public/screenshot_1_53.png?itok=B6olHJ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57" y="2133600"/>
            <a:ext cx="13639862" cy="35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60671" y="5759236"/>
            <a:ext cx="13917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Lựa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vật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liệu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dụng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cụ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3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cấm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ngược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chiều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hoàn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thiện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bảng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:</a:t>
            </a:r>
            <a:endParaRPr lang="en-US" sz="3200" b="1" dirty="0">
              <a:solidFill>
                <a:srgbClr val="0000FF"/>
              </a:solidFill>
              <a:latin typeface="UTM Avo" panose="02040603050506020204" pitchFamily="18" charset="0"/>
              <a:ea typeface="微软雅黑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738710"/>
              </p:ext>
            </p:extLst>
          </p:nvPr>
        </p:nvGraphicFramePr>
        <p:xfrm>
          <a:off x="1660671" y="6934200"/>
          <a:ext cx="13335648" cy="1706354"/>
        </p:xfrm>
        <a:graphic>
          <a:graphicData uri="http://schemas.openxmlformats.org/drawingml/2006/table">
            <a:tbl>
              <a:tblPr firstRow="1" firstCol="1" bandRow="1"/>
              <a:tblGrid>
                <a:gridCol w="4445216">
                  <a:extLst>
                    <a:ext uri="{9D8B030D-6E8A-4147-A177-3AD203B41FA5}">
                      <a16:colId xmlns:a16="http://schemas.microsoft.com/office/drawing/2014/main" xmlns="" val="1944201301"/>
                    </a:ext>
                  </a:extLst>
                </a:gridCol>
                <a:gridCol w="4445216">
                  <a:extLst>
                    <a:ext uri="{9D8B030D-6E8A-4147-A177-3AD203B41FA5}">
                      <a16:colId xmlns:a16="http://schemas.microsoft.com/office/drawing/2014/main" xmlns="" val="740216921"/>
                    </a:ext>
                  </a:extLst>
                </a:gridCol>
                <a:gridCol w="4445216">
                  <a:extLst>
                    <a:ext uri="{9D8B030D-6E8A-4147-A177-3AD203B41FA5}">
                      <a16:colId xmlns:a16="http://schemas.microsoft.com/office/drawing/2014/main" xmlns="" val="2047038526"/>
                    </a:ext>
                  </a:extLst>
                </a:gridCol>
              </a:tblGrid>
              <a:tr h="653865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phận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liệu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/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cụ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>
                          <a:effectLst/>
                          <a:latin typeface="UTM Avo" panose="02040603050506020204" pitchFamily="18" charset="0"/>
                        </a:rPr>
                        <a:t>Số lượng</a:t>
                      </a:r>
                      <a:endParaRPr lang="en-US" sz="28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266276"/>
                  </a:ext>
                </a:extLst>
              </a:tr>
              <a:tr h="561761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Giấy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thủ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UTM Avo" panose="02040603050506020204" pitchFamily="18" charset="0"/>
                        </a:rPr>
                        <a:t>đỏ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smtClean="0">
                          <a:effectLst/>
                          <a:latin typeface="UTM Avo" panose="02040603050506020204" pitchFamily="18" charset="0"/>
                          <a:ea typeface="+mn-ea"/>
                        </a:rPr>
                        <a:t>01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5108742"/>
                  </a:ext>
                </a:extLst>
              </a:tr>
              <a:tr h="460774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smtClean="0">
                          <a:effectLst/>
                          <a:latin typeface="UTM Avo" panose="02040603050506020204" pitchFamily="18" charset="0"/>
                        </a:rPr>
                        <a:t>?</a:t>
                      </a:r>
                      <a:endParaRPr lang="en-US" sz="28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smtClean="0">
                          <a:effectLst/>
                          <a:latin typeface="UTM Avo" panose="020406030505060202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smtClean="0">
                          <a:effectLst/>
                          <a:latin typeface="UTM Avo" panose="020406030505060202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6789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4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tart timer"/>
          <p:cNvGrpSpPr/>
          <p:nvPr/>
        </p:nvGrpSpPr>
        <p:grpSpPr>
          <a:xfrm>
            <a:off x="2018561" y="247813"/>
            <a:ext cx="3520249" cy="1066617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Bắt</a:t>
              </a:r>
              <a:r>
                <a:rPr lang="en-GB" sz="64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đầu</a:t>
              </a:r>
              <a:endParaRPr lang="en-GB" sz="6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" name="times up"/>
          <p:cNvGrpSpPr/>
          <p:nvPr/>
        </p:nvGrpSpPr>
        <p:grpSpPr>
          <a:xfrm>
            <a:off x="2018371" y="257364"/>
            <a:ext cx="3583829" cy="971344"/>
            <a:chOff x="4340226" y="193011"/>
            <a:chExt cx="2684463" cy="728508"/>
          </a:xfrm>
        </p:grpSpPr>
        <p:sp>
          <p:nvSpPr>
            <p:cNvPr id="124" name="Rounded Rectangle 123"/>
            <p:cNvSpPr/>
            <p:nvPr/>
          </p:nvSpPr>
          <p:spPr>
            <a:xfrm>
              <a:off x="4340226" y="193011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87851" y="223959"/>
              <a:ext cx="2636838" cy="6975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r>
                <a:rPr lang="en-GB" sz="6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Kết</a:t>
              </a:r>
              <a:r>
                <a:rPr lang="en-GB" sz="6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GB" sz="6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thúc</a:t>
              </a:r>
              <a:endParaRPr lang="en-GB" sz="6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2" y="1568971"/>
            <a:ext cx="6572118" cy="717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3545681" y="2322506"/>
            <a:ext cx="182264" cy="495300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3545681" y="2322506"/>
            <a:ext cx="18226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3545681" y="2322503"/>
            <a:ext cx="182264" cy="194735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3545681" y="2322503"/>
            <a:ext cx="182264" cy="19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3335865" y="2178574"/>
            <a:ext cx="614613" cy="260351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4707089" y="2508772"/>
            <a:ext cx="1216509" cy="1479551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371225" y="2481255"/>
            <a:ext cx="1214392" cy="148166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5605694" y="3124723"/>
            <a:ext cx="40268" cy="508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5285670" y="2919405"/>
            <a:ext cx="356051" cy="2540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610376" y="1799689"/>
            <a:ext cx="2083326" cy="1761067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898606" y="3404124"/>
            <a:ext cx="271277" cy="156633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809595" y="2119305"/>
            <a:ext cx="487451" cy="1441451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426329" y="7504105"/>
            <a:ext cx="1021529" cy="1255184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4851205" y="7504105"/>
            <a:ext cx="1021529" cy="1255184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5465818" y="7866057"/>
            <a:ext cx="48746" cy="97367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5465818" y="7866057"/>
            <a:ext cx="48746" cy="97367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5067377" y="7866057"/>
            <a:ext cx="447184" cy="319617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1091469" y="3018889"/>
            <a:ext cx="5111883" cy="510751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718462" y="2648472"/>
            <a:ext cx="5857896" cy="5846233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949473" y="2877074"/>
            <a:ext cx="5397995" cy="5389033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828669" y="2756423"/>
            <a:ext cx="5635363" cy="5630335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xmlns="" id="{9ADC1153-2F43-486F-96A6-AB4ADCB780F8}"/>
              </a:ext>
            </a:extLst>
          </p:cNvPr>
          <p:cNvGrpSpPr/>
          <p:nvPr/>
        </p:nvGrpSpPr>
        <p:grpSpPr>
          <a:xfrm>
            <a:off x="3278642" y="3215738"/>
            <a:ext cx="756611" cy="755652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9080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5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4331960" y="3802057"/>
            <a:ext cx="27554" cy="162985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5054662" y="4362973"/>
            <a:ext cx="61463" cy="251884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FAFBB084-0936-4099-AE98-E909E5283190}"/>
              </a:ext>
            </a:extLst>
          </p:cNvPr>
          <p:cNvGrpSpPr/>
          <p:nvPr/>
        </p:nvGrpSpPr>
        <p:grpSpPr>
          <a:xfrm>
            <a:off x="5275322" y="4583165"/>
            <a:ext cx="782042" cy="933391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330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1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5086450" y="6310305"/>
            <a:ext cx="59343" cy="296335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xmlns="" id="{9904C281-CCA8-4FD4-A293-FE67ED6D76E0}"/>
              </a:ext>
            </a:extLst>
          </p:cNvPr>
          <p:cNvGrpSpPr/>
          <p:nvPr/>
        </p:nvGrpSpPr>
        <p:grpSpPr>
          <a:xfrm>
            <a:off x="4380706" y="6877149"/>
            <a:ext cx="840115" cy="770468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700"/>
              <a:ext cx="15228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2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2354604" y="3812639"/>
            <a:ext cx="2120" cy="74084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352149" y="5510205"/>
            <a:ext cx="59343" cy="179919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625547" y="6437307"/>
            <a:ext cx="23314" cy="165100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3412162" y="7398271"/>
            <a:ext cx="12716" cy="169333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8D2C52C-52FC-4FC3-B1F3-CE6A5B70BDB0}"/>
              </a:ext>
            </a:extLst>
          </p:cNvPr>
          <p:cNvGrpSpPr/>
          <p:nvPr/>
        </p:nvGrpSpPr>
        <p:grpSpPr>
          <a:xfrm>
            <a:off x="1243917" y="4519606"/>
            <a:ext cx="762967" cy="830044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538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4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xmlns="" id="{B54EFDBC-7861-49C1-81C9-9A16A96B193B}"/>
              </a:ext>
            </a:extLst>
          </p:cNvPr>
          <p:cNvGrpSpPr/>
          <p:nvPr/>
        </p:nvGrpSpPr>
        <p:grpSpPr>
          <a:xfrm>
            <a:off x="1998462" y="6877150"/>
            <a:ext cx="760849" cy="757767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506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3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3471502" y="5389558"/>
            <a:ext cx="364530" cy="36830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3549922" y="5472106"/>
            <a:ext cx="207697" cy="205317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2413948" y="1736189"/>
            <a:ext cx="504406" cy="431801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2621644" y="1624005"/>
            <a:ext cx="506526" cy="43391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40269" y="2940572"/>
            <a:ext cx="459900" cy="47625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39877" y="3095089"/>
            <a:ext cx="459900" cy="47625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4459121" y="1679038"/>
            <a:ext cx="506526" cy="43391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4251426" y="1568973"/>
            <a:ext cx="506526" cy="43391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4601120" y="1829323"/>
            <a:ext cx="2081206" cy="1758951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6372900" y="3548056"/>
            <a:ext cx="23314" cy="40217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6002011" y="2148938"/>
            <a:ext cx="485334" cy="1439333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ABB9975-98A3-4E5C-83F0-F5DB5A76FAFE}"/>
              </a:ext>
            </a:extLst>
          </p:cNvPr>
          <p:cNvSpPr txBox="1"/>
          <p:nvPr/>
        </p:nvSpPr>
        <p:spPr>
          <a:xfrm>
            <a:off x="10592953" y="247812"/>
            <a:ext cx="3806689" cy="1677481"/>
          </a:xfrm>
          <a:prstGeom prst="rect">
            <a:avLst/>
          </a:prstGeom>
          <a:noFill/>
        </p:spPr>
        <p:txBody>
          <a:bodyPr wrap="none" lIns="122018" tIns="61009" rIns="122018" bIns="61009" rtlCol="0">
            <a:spAutoFit/>
          </a:bodyPr>
          <a:lstStyle/>
          <a:p>
            <a:pPr algn="ctr" defTabSz="1220145"/>
            <a:r>
              <a: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1220145"/>
            <a:r>
              <a:rPr lang="en-GB" sz="6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10" name="Nhóm 91">
            <a:extLst>
              <a:ext uri="{FF2B5EF4-FFF2-40B4-BE49-F238E27FC236}">
                <a16:creationId xmlns:a16="http://schemas.microsoft.com/office/drawing/2014/main" xmlns="" id="{0C8136C1-EC6A-88F9-C114-4F84BEFE1508}"/>
              </a:ext>
            </a:extLst>
          </p:cNvPr>
          <p:cNvGrpSpPr/>
          <p:nvPr/>
        </p:nvGrpSpPr>
        <p:grpSpPr>
          <a:xfrm>
            <a:off x="7907307" y="358935"/>
            <a:ext cx="8443506" cy="8296204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xmlns="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xmlns="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xmlns="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11" name="Nhóm 95">
            <a:extLst>
              <a:ext uri="{FF2B5EF4-FFF2-40B4-BE49-F238E27FC236}">
                <a16:creationId xmlns:a16="http://schemas.microsoft.com/office/drawing/2014/main" xmlns="" id="{5C321D5D-E40D-BAD6-F8E9-D0DECA558BA8}"/>
              </a:ext>
            </a:extLst>
          </p:cNvPr>
          <p:cNvGrpSpPr/>
          <p:nvPr/>
        </p:nvGrpSpPr>
        <p:grpSpPr>
          <a:xfrm>
            <a:off x="7711285" y="3173406"/>
            <a:ext cx="9149394" cy="6027333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xmlns="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xmlns="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xmlns="" id="{66D8CD48-C2D0-8752-0EE2-B8DCD2FB0FB3}"/>
              </a:ext>
            </a:extLst>
          </p:cNvPr>
          <p:cNvSpPr txBox="1"/>
          <p:nvPr/>
        </p:nvSpPr>
        <p:spPr>
          <a:xfrm>
            <a:off x="7604918" y="0"/>
            <a:ext cx="8671719" cy="3416419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626860">
              <a:buClr>
                <a:srgbClr val="000000"/>
              </a:buClr>
            </a:pP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10700" b="1" kern="0" spc="106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626860">
              <a:buClr>
                <a:srgbClr val="000000"/>
              </a:buClr>
            </a:pP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10700" b="1" kern="0" spc="106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endParaRPr lang="en-US" sz="10700" b="1" kern="0" spc="1068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1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b.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liệu và dụng cụ.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s://hocthoi.net/sites/default/files/styles/inbody400/public/screenshot_1_53.png?itok=B6olHJ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2004738"/>
            <a:ext cx="12573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6519" y="4928105"/>
            <a:ext cx="1440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Lựa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vật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liệu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dụng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cụ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3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cấm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ngược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chiều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hoàn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thiện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bảng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:</a:t>
            </a:r>
            <a:endParaRPr lang="en-US" sz="3200" b="1" dirty="0">
              <a:solidFill>
                <a:srgbClr val="0000FF"/>
              </a:solidFill>
              <a:latin typeface="UTM Avo" panose="02040603050506020204" pitchFamily="18" charset="0"/>
              <a:ea typeface="微软雅黑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836716"/>
              </p:ext>
            </p:extLst>
          </p:nvPr>
        </p:nvGraphicFramePr>
        <p:xfrm>
          <a:off x="1335342" y="5996179"/>
          <a:ext cx="14401799" cy="2887034"/>
        </p:xfrm>
        <a:graphic>
          <a:graphicData uri="http://schemas.openxmlformats.org/drawingml/2006/table">
            <a:tbl>
              <a:tblPr firstRow="1" firstCol="1" bandRow="1"/>
              <a:tblGrid>
                <a:gridCol w="2927195">
                  <a:extLst>
                    <a:ext uri="{9D8B030D-6E8A-4147-A177-3AD203B41FA5}">
                      <a16:colId xmlns:a16="http://schemas.microsoft.com/office/drawing/2014/main" xmlns="" val="3539074552"/>
                    </a:ext>
                  </a:extLst>
                </a:gridCol>
                <a:gridCol w="6322741">
                  <a:extLst>
                    <a:ext uri="{9D8B030D-6E8A-4147-A177-3AD203B41FA5}">
                      <a16:colId xmlns:a16="http://schemas.microsoft.com/office/drawing/2014/main" xmlns="" val="2926119910"/>
                    </a:ext>
                  </a:extLst>
                </a:gridCol>
                <a:gridCol w="5151863">
                  <a:extLst>
                    <a:ext uri="{9D8B030D-6E8A-4147-A177-3AD203B41FA5}">
                      <a16:colId xmlns:a16="http://schemas.microsoft.com/office/drawing/2014/main" xmlns="" val="2963550842"/>
                    </a:ext>
                  </a:extLst>
                </a:gridCol>
              </a:tblGrid>
              <a:tr h="462819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phận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liệu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/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cụ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lượng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8893442"/>
                  </a:ext>
                </a:extLst>
              </a:tr>
              <a:tr h="1200432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2630557"/>
                  </a:ext>
                </a:extLst>
              </a:tr>
              <a:tr h="705146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003578"/>
                  </a:ext>
                </a:extLst>
              </a:tr>
              <a:tr h="447858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Đế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090294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98454" y="6553200"/>
            <a:ext cx="5508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thủ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trắng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bìa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kéo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compa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kéo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thước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kẻ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07942" y="6488566"/>
            <a:ext cx="5029199" cy="10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 defTabSz="914400">
              <a:lnSpc>
                <a:spcPct val="115000"/>
              </a:lnSpc>
              <a:tabLst>
                <a:tab pos="1980565" algn="l"/>
                <a:tab pos="2068195" algn="l"/>
                <a:tab pos="2390775" algn="l"/>
                <a:tab pos="277241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1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1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tắng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1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bìa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8134" y="7698977"/>
            <a:ext cx="4032448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 defTabSz="914400">
              <a:lnSpc>
                <a:spcPct val="115000"/>
              </a:lnSpc>
              <a:tabLst>
                <a:tab pos="1980565" algn="l"/>
                <a:tab pos="2068195" algn="l"/>
                <a:tab pos="2390775" algn="l"/>
                <a:tab pos="277241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Que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gỗ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bút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33355" y="7776185"/>
            <a:ext cx="4796363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 defTabSz="914400">
              <a:lnSpc>
                <a:spcPct val="115000"/>
              </a:lnSpc>
              <a:tabLst>
                <a:tab pos="1980565" algn="l"/>
                <a:tab pos="2068195" algn="l"/>
                <a:tab pos="2390775" algn="l"/>
                <a:tab pos="277241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1 que,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bút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trắng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4740" y="8301250"/>
            <a:ext cx="4111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Đất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nặn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25983" y="8321495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1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thanh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8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78311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10539" y1="12963" x2="10539" y2="12963"/>
                        <a14:foregroundMark x1="8824" y1="21164" x2="8824" y2="21164"/>
                        <a14:foregroundMark x1="17157" y1="11640" x2="17157" y2="11640"/>
                        <a14:foregroundMark x1="15686" y1="13757" x2="15686" y2="13757"/>
                        <a14:foregroundMark x1="70833" y1="26720" x2="70833" y2="26720"/>
                        <a14:foregroundMark x1="72304" y1="26984" x2="72304" y2="26984"/>
                        <a14:foregroundMark x1="70833" y1="25132" x2="70833" y2="25132"/>
                        <a14:foregroundMark x1="68627" y1="34392" x2="68627" y2="34392"/>
                        <a14:foregroundMark x1="69853" y1="22751" x2="69853" y2="22751"/>
                        <a14:foregroundMark x1="90196" y1="28571" x2="90196" y2="28571"/>
                        <a14:foregroundMark x1="81618" y1="34921" x2="81618" y2="34921"/>
                        <a14:foregroundMark x1="73284" y1="65079" x2="73284" y2="65079"/>
                        <a14:foregroundMark x1="71324" y1="65873" x2="71324" y2="65873"/>
                        <a14:foregroundMark x1="47549" y1="52910" x2="47549" y2="52910"/>
                        <a14:foregroundMark x1="50980" y1="47354" x2="50980" y2="47354"/>
                        <a14:foregroundMark x1="62500" y1="43915" x2="62500" y2="43915"/>
                        <a14:foregroundMark x1="19363" y1="67460" x2="19363" y2="67460"/>
                        <a14:foregroundMark x1="16912" y1="65873" x2="16912" y2="6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422" flipH="1">
            <a:off x="6109641" y="-313011"/>
            <a:ext cx="3568993" cy="330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0" y="-123468"/>
            <a:ext cx="16276638" cy="9125099"/>
            <a:chOff x="0" y="-138500"/>
            <a:chExt cx="9144000" cy="52713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0" y="-138500"/>
              <a:ext cx="1221983" cy="2222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900" b="1" cap="all" dirty="0" smtClean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  <a:endParaRPr lang="en-US" sz="1900" b="1" cap="all" dirty="0">
                <a:ln>
                  <a:solidFill>
                    <a:srgbClr val="FFFF00"/>
                  </a:solidFill>
                </a:ln>
                <a:solidFill>
                  <a:srgbClr val="F446B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4328319" y="2895600"/>
            <a:ext cx="4631916" cy="1917626"/>
            <a:chOff x="2346553" y="1766911"/>
            <a:chExt cx="14659843" cy="1078665"/>
          </a:xfrm>
        </p:grpSpPr>
        <p:grpSp>
          <p:nvGrpSpPr>
            <p:cNvPr id="7" name="Group 22"/>
            <p:cNvGrpSpPr/>
            <p:nvPr/>
          </p:nvGrpSpPr>
          <p:grpSpPr>
            <a:xfrm>
              <a:off x="2346553" y="1766911"/>
              <a:ext cx="13148880" cy="1078665"/>
              <a:chOff x="2724240" y="3501432"/>
              <a:chExt cx="11846442" cy="839189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3158803" y="3501432"/>
                <a:ext cx="4000523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734178" y="3521074"/>
                <a:ext cx="346951" cy="689387"/>
              </a:xfrm>
              <a:custGeom>
                <a:avLst/>
                <a:gdLst>
                  <a:gd name="connsiteX0" fmla="*/ 297780 w 347476"/>
                  <a:gd name="connsiteY0" fmla="*/ 576470 h 748785"/>
                  <a:gd name="connsiteX1" fmla="*/ 347476 w 347476"/>
                  <a:gd name="connsiteY1" fmla="*/ 0 h 748785"/>
                  <a:gd name="connsiteX2" fmla="*/ 347476 w 347476"/>
                  <a:gd name="connsiteY2" fmla="*/ 0 h 748785"/>
                  <a:gd name="connsiteX3" fmla="*/ 79119 w 347476"/>
                  <a:gd name="connsiteY3" fmla="*/ 79513 h 748785"/>
                  <a:gd name="connsiteX4" fmla="*/ 29424 w 347476"/>
                  <a:gd name="connsiteY4" fmla="*/ 218661 h 748785"/>
                  <a:gd name="connsiteX5" fmla="*/ 9545 w 347476"/>
                  <a:gd name="connsiteY5" fmla="*/ 467139 h 748785"/>
                  <a:gd name="connsiteX6" fmla="*/ 29424 w 347476"/>
                  <a:gd name="connsiteY6" fmla="*/ 745435 h 748785"/>
                  <a:gd name="connsiteX7" fmla="*/ 297780 w 347476"/>
                  <a:gd name="connsiteY7" fmla="*/ 576470 h 748785"/>
                  <a:gd name="connsiteX0" fmla="*/ 297780 w 348323"/>
                  <a:gd name="connsiteY0" fmla="*/ 604551 h 776866"/>
                  <a:gd name="connsiteX1" fmla="*/ 347476 w 348323"/>
                  <a:gd name="connsiteY1" fmla="*/ 28081 h 776866"/>
                  <a:gd name="connsiteX2" fmla="*/ 327598 w 348323"/>
                  <a:gd name="connsiteY2" fmla="*/ 97654 h 776866"/>
                  <a:gd name="connsiteX3" fmla="*/ 79119 w 348323"/>
                  <a:gd name="connsiteY3" fmla="*/ 107594 h 776866"/>
                  <a:gd name="connsiteX4" fmla="*/ 29424 w 348323"/>
                  <a:gd name="connsiteY4" fmla="*/ 246742 h 776866"/>
                  <a:gd name="connsiteX5" fmla="*/ 9545 w 348323"/>
                  <a:gd name="connsiteY5" fmla="*/ 495220 h 776866"/>
                  <a:gd name="connsiteX6" fmla="*/ 29424 w 348323"/>
                  <a:gd name="connsiteY6" fmla="*/ 773516 h 776866"/>
                  <a:gd name="connsiteX7" fmla="*/ 297780 w 348323"/>
                  <a:gd name="connsiteY7" fmla="*/ 604551 h 776866"/>
                  <a:gd name="connsiteX0" fmla="*/ 297780 w 347158"/>
                  <a:gd name="connsiteY0" fmla="*/ 517072 h 689387"/>
                  <a:gd name="connsiteX1" fmla="*/ 327597 w 347158"/>
                  <a:gd name="connsiteY1" fmla="*/ 109567 h 689387"/>
                  <a:gd name="connsiteX2" fmla="*/ 327598 w 347158"/>
                  <a:gd name="connsiteY2" fmla="*/ 10175 h 689387"/>
                  <a:gd name="connsiteX3" fmla="*/ 79119 w 347158"/>
                  <a:gd name="connsiteY3" fmla="*/ 20115 h 689387"/>
                  <a:gd name="connsiteX4" fmla="*/ 29424 w 347158"/>
                  <a:gd name="connsiteY4" fmla="*/ 159263 h 689387"/>
                  <a:gd name="connsiteX5" fmla="*/ 9545 w 347158"/>
                  <a:gd name="connsiteY5" fmla="*/ 407741 h 689387"/>
                  <a:gd name="connsiteX6" fmla="*/ 29424 w 347158"/>
                  <a:gd name="connsiteY6" fmla="*/ 686037 h 689387"/>
                  <a:gd name="connsiteX7" fmla="*/ 297780 w 347158"/>
                  <a:gd name="connsiteY7" fmla="*/ 517072 h 68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158" h="689387">
                    <a:moveTo>
                      <a:pt x="297780" y="517072"/>
                    </a:moveTo>
                    <a:cubicBezTo>
                      <a:pt x="314345" y="324915"/>
                      <a:pt x="322627" y="194050"/>
                      <a:pt x="327597" y="109567"/>
                    </a:cubicBezTo>
                    <a:cubicBezTo>
                      <a:pt x="332567" y="25084"/>
                      <a:pt x="369011" y="25084"/>
                      <a:pt x="327598" y="10175"/>
                    </a:cubicBezTo>
                    <a:cubicBezTo>
                      <a:pt x="286185" y="-4734"/>
                      <a:pt x="128815" y="-4733"/>
                      <a:pt x="79119" y="20115"/>
                    </a:cubicBezTo>
                    <a:cubicBezTo>
                      <a:pt x="29423" y="44963"/>
                      <a:pt x="41020" y="94659"/>
                      <a:pt x="29424" y="159263"/>
                    </a:cubicBezTo>
                    <a:cubicBezTo>
                      <a:pt x="17828" y="223867"/>
                      <a:pt x="9545" y="319945"/>
                      <a:pt x="9545" y="407741"/>
                    </a:cubicBezTo>
                    <a:cubicBezTo>
                      <a:pt x="9545" y="495537"/>
                      <a:pt x="-21928" y="664502"/>
                      <a:pt x="29424" y="686037"/>
                    </a:cubicBezTo>
                    <a:cubicBezTo>
                      <a:pt x="80776" y="707572"/>
                      <a:pt x="199217" y="622261"/>
                      <a:pt x="297780" y="5170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724240" y="3501432"/>
                <a:ext cx="11846442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B9E2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601871" y="2109811"/>
              <a:ext cx="14404525" cy="545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7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sz="5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435" b="98086" l="950" r="9881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/>
        </p:blipFill>
        <p:spPr bwMode="auto">
          <a:xfrm>
            <a:off x="-247687" y="6121321"/>
            <a:ext cx="7137984" cy="274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435" b="98086" l="950" r="98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/>
        </p:blipFill>
        <p:spPr bwMode="auto">
          <a:xfrm>
            <a:off x="6563733" y="6121320"/>
            <a:ext cx="7137984" cy="274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435" b="98086" l="950" r="98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b="22330"/>
          <a:stretch/>
        </p:blipFill>
        <p:spPr bwMode="auto">
          <a:xfrm>
            <a:off x="11835949" y="6121320"/>
            <a:ext cx="4572644" cy="274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2245" r="46939">
                        <a14:foregroundMark x1="6735" y1="35440" x2="6735" y2="35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290"/>
          <a:stretch/>
        </p:blipFill>
        <p:spPr bwMode="auto">
          <a:xfrm>
            <a:off x="1" y="2336800"/>
            <a:ext cx="3963659" cy="616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86" y="-143148"/>
            <a:ext cx="6849752" cy="19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0568" y="-143148"/>
            <a:ext cx="6849752" cy="19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10539" y1="12963" x2="10539" y2="12963"/>
                        <a14:foregroundMark x1="8824" y1="21164" x2="8824" y2="21164"/>
                        <a14:foregroundMark x1="17157" y1="11640" x2="17157" y2="11640"/>
                        <a14:foregroundMark x1="15686" y1="13757" x2="15686" y2="13757"/>
                        <a14:foregroundMark x1="70833" y1="26720" x2="70833" y2="26720"/>
                        <a14:foregroundMark x1="72304" y1="26984" x2="72304" y2="26984"/>
                        <a14:foregroundMark x1="70833" y1="25132" x2="70833" y2="25132"/>
                        <a14:foregroundMark x1="68627" y1="34392" x2="68627" y2="34392"/>
                        <a14:foregroundMark x1="69853" y1="22751" x2="69853" y2="22751"/>
                        <a14:foregroundMark x1="90196" y1="28571" x2="90196" y2="28571"/>
                        <a14:foregroundMark x1="81618" y1="34921" x2="81618" y2="34921"/>
                        <a14:foregroundMark x1="73284" y1="65079" x2="73284" y2="65079"/>
                        <a14:foregroundMark x1="71324" y1="65873" x2="71324" y2="65873"/>
                        <a14:foregroundMark x1="47549" y1="52910" x2="47549" y2="52910"/>
                        <a14:foregroundMark x1="50980" y1="47354" x2="50980" y2="47354"/>
                        <a14:foregroundMark x1="62500" y1="43915" x2="62500" y2="43915"/>
                        <a14:foregroundMark x1="19363" y1="67460" x2="19363" y2="67460"/>
                        <a14:foregroundMark x1="16912" y1="65873" x2="16912" y2="6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422" flipH="1">
            <a:off x="497223" y="-374119"/>
            <a:ext cx="3568993" cy="330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74" y="-286871"/>
            <a:ext cx="6849752" cy="19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EmYeuTruongEm-ThanhLam-263346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13929519" y="7239000"/>
            <a:ext cx="304800" cy="304800"/>
          </a:xfrm>
          <a:prstGeom prst="rect">
            <a:avLst/>
          </a:prstGeom>
        </p:spPr>
      </p:pic>
      <p:grpSp>
        <p:nvGrpSpPr>
          <p:cNvPr id="23" name="Nhóm 74">
            <a:extLst>
              <a:ext uri="{FF2B5EF4-FFF2-40B4-BE49-F238E27FC236}">
                <a16:creationId xmlns:a16="http://schemas.microsoft.com/office/drawing/2014/main" xmlns="" id="{EB4CBFB9-FAB9-4BF8-907B-E8FD4D95F9F3}"/>
              </a:ext>
            </a:extLst>
          </p:cNvPr>
          <p:cNvGrpSpPr/>
          <p:nvPr/>
        </p:nvGrpSpPr>
        <p:grpSpPr>
          <a:xfrm>
            <a:off x="13167519" y="1676400"/>
            <a:ext cx="2666703" cy="4748553"/>
            <a:chOff x="606129" y="1465871"/>
            <a:chExt cx="2000027" cy="3561415"/>
          </a:xfrm>
        </p:grpSpPr>
        <p:sp>
          <p:nvSpPr>
            <p:cNvPr id="26" name="Hình Bầu dục 30">
              <a:extLst>
                <a:ext uri="{FF2B5EF4-FFF2-40B4-BE49-F238E27FC236}">
                  <a16:creationId xmlns:a16="http://schemas.microsoft.com/office/drawing/2014/main" xmlns="" id="{973C0C8B-ECD5-4E08-8158-D6020B76F848}"/>
                </a:ext>
              </a:extLst>
            </p:cNvPr>
            <p:cNvSpPr/>
            <p:nvPr/>
          </p:nvSpPr>
          <p:spPr>
            <a:xfrm>
              <a:off x="945399" y="4182140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27" name="Hình ảnh 29" descr="Ảnh có chứa phụ kiện&#10;&#10;Mô tả được tạo tự động">
              <a:extLst>
                <a:ext uri="{FF2B5EF4-FFF2-40B4-BE49-F238E27FC236}">
                  <a16:creationId xmlns:a16="http://schemas.microsoft.com/office/drawing/2014/main" xmlns="" id="{F9DF8B5F-096F-479C-97BC-42A20EE9E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68954" t="-1" r="7713" b="21071"/>
            <a:stretch/>
          </p:blipFill>
          <p:spPr>
            <a:xfrm flipH="1">
              <a:off x="606129" y="1465871"/>
              <a:ext cx="1922950" cy="3430251"/>
            </a:xfrm>
            <a:prstGeom prst="rect">
              <a:avLst/>
            </a:prstGeom>
          </p:spPr>
        </p:pic>
      </p:grpSp>
      <p:pic>
        <p:nvPicPr>
          <p:cNvPr id="30" name="Picture 4">
            <a:extLst>
              <a:ext uri="{FF2B5EF4-FFF2-40B4-BE49-F238E27FC236}">
                <a16:creationId xmlns:a16="http://schemas.microsoft.com/office/drawing/2014/main" xmlns="" id="{9717598B-D379-4B06-89FA-5BE0CCCC14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424319" y="3962400"/>
            <a:ext cx="2149012" cy="18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7569"/>
      </p:ext>
    </p:extLst>
  </p:cSld>
  <p:clrMapOvr>
    <a:masterClrMapping/>
  </p:clrMapOvr>
  <p:transition spd="slow">
    <p:randomBa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2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21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C1CE3ABC-ED9D-4060-8CF1-1548BCA7E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/>
        </p:blipFill>
        <p:spPr>
          <a:xfrm rot="21015452">
            <a:off x="1403012" y="5813025"/>
            <a:ext cx="2956000" cy="2473771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1F4EE9E-E7DD-4332-B56A-E565993D0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/>
        </p:blipFill>
        <p:spPr>
          <a:xfrm flipH="1">
            <a:off x="8443119" y="-1969"/>
            <a:ext cx="6580706" cy="4336775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CA7ADDC-4DF3-4B91-AD48-2DF2E586F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/>
        </p:blipFill>
        <p:spPr>
          <a:xfrm rot="301431">
            <a:off x="1264216" y="161283"/>
            <a:ext cx="6675682" cy="4336775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073E4F63-83A4-4FF4-85E1-6F3085C79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/>
        </p:blipFill>
        <p:spPr>
          <a:xfrm rot="15885739">
            <a:off x="11832918" y="5902467"/>
            <a:ext cx="2966800" cy="248911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395B47A8-4C0F-47DB-9046-7A8D45BC6C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376" r="48989"/>
          <a:stretch/>
        </p:blipFill>
        <p:spPr>
          <a:xfrm>
            <a:off x="6917692" y="6307180"/>
            <a:ext cx="2441257" cy="21806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09319" y="3429000"/>
            <a:ext cx="74676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5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xmlns="" id="{AD93187D-353B-19AF-BD4D-F0F9CCCEF348}"/>
              </a:ext>
            </a:extLst>
          </p:cNvPr>
          <p:cNvSpPr/>
          <p:nvPr/>
        </p:nvSpPr>
        <p:spPr>
          <a:xfrm>
            <a:off x="6013280" y="2663076"/>
            <a:ext cx="3039439" cy="1380545"/>
          </a:xfrm>
          <a:prstGeom prst="roundRect">
            <a:avLst/>
          </a:prstGeom>
          <a:solidFill>
            <a:srgbClr val="FFFFFF"/>
          </a:solidFill>
          <a:ln>
            <a:solidFill>
              <a:srgbClr val="FFB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6860">
              <a:buClr>
                <a:srgbClr val="000000"/>
              </a:buClr>
            </a:pPr>
            <a:endParaRPr lang="en-US" sz="2500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6" name="Nhóm 76">
            <a:extLst>
              <a:ext uri="{FF2B5EF4-FFF2-40B4-BE49-F238E27FC236}">
                <a16:creationId xmlns:a16="http://schemas.microsoft.com/office/drawing/2014/main" xmlns="" id="{D92E23F4-A14E-561B-18F3-ED28A102BF51}"/>
              </a:ext>
            </a:extLst>
          </p:cNvPr>
          <p:cNvGrpSpPr/>
          <p:nvPr/>
        </p:nvGrpSpPr>
        <p:grpSpPr>
          <a:xfrm>
            <a:off x="4566248" y="2702383"/>
            <a:ext cx="1436905" cy="1357389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xmlns="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xmlns="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78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sp>
        <p:nvSpPr>
          <p:cNvPr id="62" name="Hình chữ nhật: Góc Tròn 61">
            <a:extLst>
              <a:ext uri="{FF2B5EF4-FFF2-40B4-BE49-F238E27FC236}">
                <a16:creationId xmlns:a16="http://schemas.microsoft.com/office/drawing/2014/main" xmlns="" id="{A59E173C-34EC-C046-F706-C83740FC8189}"/>
              </a:ext>
            </a:extLst>
          </p:cNvPr>
          <p:cNvSpPr/>
          <p:nvPr/>
        </p:nvSpPr>
        <p:spPr>
          <a:xfrm>
            <a:off x="6080920" y="4191000"/>
            <a:ext cx="3047999" cy="1855601"/>
          </a:xfrm>
          <a:prstGeom prst="roundRect">
            <a:avLst/>
          </a:prstGeom>
          <a:solidFill>
            <a:srgbClr val="FFFFFF"/>
          </a:solidFill>
          <a:ln>
            <a:solidFill>
              <a:srgbClr val="FFB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6860">
              <a:buClr>
                <a:srgbClr val="000000"/>
              </a:buClr>
            </a:pPr>
            <a:endParaRPr lang="en-US" sz="2500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8" name="Nhóm 77">
            <a:extLst>
              <a:ext uri="{FF2B5EF4-FFF2-40B4-BE49-F238E27FC236}">
                <a16:creationId xmlns:a16="http://schemas.microsoft.com/office/drawing/2014/main" xmlns="" id="{7674D9E2-9E98-6534-36B3-C4528447C4E0}"/>
              </a:ext>
            </a:extLst>
          </p:cNvPr>
          <p:cNvGrpSpPr/>
          <p:nvPr/>
        </p:nvGrpSpPr>
        <p:grpSpPr>
          <a:xfrm>
            <a:off x="4556919" y="4419600"/>
            <a:ext cx="1436905" cy="1446896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xmlns="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xmlns="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85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10" name="Nhóm 78">
            <a:extLst>
              <a:ext uri="{FF2B5EF4-FFF2-40B4-BE49-F238E27FC236}">
                <a16:creationId xmlns:a16="http://schemas.microsoft.com/office/drawing/2014/main" xmlns="" id="{622DD7CD-BA86-4BED-2D7C-7CF3E26B113A}"/>
              </a:ext>
            </a:extLst>
          </p:cNvPr>
          <p:cNvGrpSpPr/>
          <p:nvPr/>
        </p:nvGrpSpPr>
        <p:grpSpPr>
          <a:xfrm>
            <a:off x="4633119" y="6400800"/>
            <a:ext cx="1436905" cy="1436291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xmlns="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xmlns="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85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pic>
        <p:nvPicPr>
          <p:cNvPr id="41" name="Picture 22">
            <a:extLst>
              <a:ext uri="{FF2B5EF4-FFF2-40B4-BE49-F238E27FC236}">
                <a16:creationId xmlns:a16="http://schemas.microsoft.com/office/drawing/2014/main" xmlns="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19" y="4343400"/>
            <a:ext cx="1600200" cy="1437526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xmlns="" id="{25F141BF-98D1-1356-F7AF-D76687CD9784}"/>
              </a:ext>
            </a:extLst>
          </p:cNvPr>
          <p:cNvSpPr/>
          <p:nvPr/>
        </p:nvSpPr>
        <p:spPr>
          <a:xfrm>
            <a:off x="3793388" y="582829"/>
            <a:ext cx="8726087" cy="18739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626860">
              <a:buClr>
                <a:srgbClr val="000000"/>
              </a:buClr>
            </a:pPr>
            <a:endParaRPr lang="en-US" sz="2500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11" name="Nhóm 72">
            <a:extLst>
              <a:ext uri="{FF2B5EF4-FFF2-40B4-BE49-F238E27FC236}">
                <a16:creationId xmlns:a16="http://schemas.microsoft.com/office/drawing/2014/main" xmlns="" id="{D44ED9BF-B97F-7F7D-DE81-AAC72D775085}"/>
              </a:ext>
            </a:extLst>
          </p:cNvPr>
          <p:cNvGrpSpPr/>
          <p:nvPr/>
        </p:nvGrpSpPr>
        <p:grpSpPr>
          <a:xfrm>
            <a:off x="823119" y="253413"/>
            <a:ext cx="11734800" cy="1392545"/>
            <a:chOff x="355600" y="215900"/>
            <a:chExt cx="5511800" cy="792866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xmlns="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xmlns="" id="{F1574F3E-4B1A-1F45-BFE1-44B3CAA7E5F2}"/>
                </a:ext>
              </a:extLst>
            </p:cNvPr>
            <p:cNvSpPr txBox="1"/>
            <p:nvPr/>
          </p:nvSpPr>
          <p:spPr>
            <a:xfrm>
              <a:off x="534555" y="245158"/>
              <a:ext cx="5225446" cy="753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26860">
                <a:buClr>
                  <a:srgbClr val="000000"/>
                </a:buClr>
              </a:pPr>
              <a:r>
                <a:rPr lang="en-US" sz="4000" b="1" kern="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Câu </a:t>
              </a:r>
              <a:r>
                <a:rPr lang="en-US" sz="4000" b="1" kern="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1: Em hãy chỉ ra biển báo cấm trong các biển báo sau?</a:t>
              </a:r>
              <a:endParaRPr lang="en-US" sz="4000" b="1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xmlns="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5" action="ppaction://hlinksldjump"/>
            <a:extLst>
              <a:ext uri="{FF2B5EF4-FFF2-40B4-BE49-F238E27FC236}">
                <a16:creationId xmlns:a16="http://schemas.microsoft.com/office/drawing/2014/main" xmlns="" id="{9AC70964-4389-909E-FFD1-B5B61D684F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376" r="48989"/>
          <a:stretch/>
        </p:blipFill>
        <p:spPr>
          <a:xfrm>
            <a:off x="12157719" y="231885"/>
            <a:ext cx="2275732" cy="2032820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xmlns="" id="{3600C3A3-DD7E-D316-DDA9-56E8C288F8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4222245" y="378106"/>
            <a:ext cx="2056949" cy="1501535"/>
          </a:xfrm>
          <a:prstGeom prst="rect">
            <a:avLst/>
          </a:prstGeom>
        </p:spPr>
      </p:pic>
      <p:sp>
        <p:nvSpPr>
          <p:cNvPr id="39" name="Hình chữ nhật: Góc Tròn 61">
            <a:extLst>
              <a:ext uri="{FF2B5EF4-FFF2-40B4-BE49-F238E27FC236}">
                <a16:creationId xmlns:a16="http://schemas.microsoft.com/office/drawing/2014/main" xmlns="" id="{A59E173C-34EC-C046-F706-C83740FC8189}"/>
              </a:ext>
            </a:extLst>
          </p:cNvPr>
          <p:cNvSpPr/>
          <p:nvPr/>
        </p:nvSpPr>
        <p:spPr>
          <a:xfrm>
            <a:off x="6157120" y="6019800"/>
            <a:ext cx="3048000" cy="1855601"/>
          </a:xfrm>
          <a:prstGeom prst="roundRect">
            <a:avLst/>
          </a:prstGeom>
          <a:solidFill>
            <a:srgbClr val="FFFFFF"/>
          </a:solidFill>
          <a:ln>
            <a:solidFill>
              <a:srgbClr val="FFB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6860">
              <a:buClr>
                <a:srgbClr val="000000"/>
              </a:buClr>
            </a:pPr>
            <a:endParaRPr lang="en-US" sz="2500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pic>
        <p:nvPicPr>
          <p:cNvPr id="42" name="Picture 41" descr="C:\Users\User\Downloads\68e06c596af0b0aee9e1.jpg"/>
          <p:cNvPicPr/>
          <p:nvPr/>
        </p:nvPicPr>
        <p:blipFill>
          <a:blip r:embed="rId11" cstate="print"/>
          <a:srcRect l="2627" t="6667" r="5439"/>
          <a:stretch>
            <a:fillRect/>
          </a:stretch>
        </p:blipFill>
        <p:spPr bwMode="auto">
          <a:xfrm>
            <a:off x="6233319" y="43434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C:\Users\User\Downloads\9d4819f81d51c70f9e40.jpg"/>
          <p:cNvPicPr/>
          <p:nvPr/>
        </p:nvPicPr>
        <p:blipFill>
          <a:blip r:embed="rId12" cstate="print"/>
          <a:srcRect l="5128" t="3333" r="7692"/>
          <a:stretch>
            <a:fillRect/>
          </a:stretch>
        </p:blipFill>
        <p:spPr bwMode="auto">
          <a:xfrm>
            <a:off x="6309519" y="2743200"/>
            <a:ext cx="213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C:\Users\User\Downloads\c42298eba5427f1c2653.jpg"/>
          <p:cNvPicPr/>
          <p:nvPr/>
        </p:nvPicPr>
        <p:blipFill>
          <a:blip r:embed="rId13" cstate="print"/>
          <a:srcRect l="5378" t="3333" r="11269" b="3334"/>
          <a:stretch>
            <a:fillRect/>
          </a:stretch>
        </p:blipFill>
        <p:spPr bwMode="auto">
          <a:xfrm>
            <a:off x="6309519" y="61722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8">
            <a:extLst>
              <a:ext uri="{FF2B5EF4-FFF2-40B4-BE49-F238E27FC236}">
                <a16:creationId xmlns:a16="http://schemas.microsoft.com/office/drawing/2014/main" xmlns="" id="{76DE0524-9782-AC23-443B-33793706875C}"/>
              </a:ext>
            </a:extLst>
          </p:cNvPr>
          <p:cNvGrpSpPr/>
          <p:nvPr/>
        </p:nvGrpSpPr>
        <p:grpSpPr>
          <a:xfrm>
            <a:off x="741188" y="2686270"/>
            <a:ext cx="2952926" cy="6808652"/>
            <a:chOff x="227724" y="1427932"/>
            <a:chExt cx="1658915" cy="3829867"/>
          </a:xfrm>
        </p:grpSpPr>
        <p:grpSp>
          <p:nvGrpSpPr>
            <p:cNvPr id="4" name="Nhóm 37">
              <a:extLst>
                <a:ext uri="{FF2B5EF4-FFF2-40B4-BE49-F238E27FC236}">
                  <a16:creationId xmlns:a16="http://schemas.microsoft.com/office/drawing/2014/main" xmlns="" id="{6FE194FD-F711-40D5-53E8-92EE2C813C57}"/>
                </a:ext>
              </a:extLst>
            </p:cNvPr>
            <p:cNvGrpSpPr/>
            <p:nvPr/>
          </p:nvGrpSpPr>
          <p:grpSpPr>
            <a:xfrm>
              <a:off x="897575" y="2960775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:a16="http://schemas.microsoft.com/office/drawing/2014/main" xmlns="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626860">
                  <a:buClr>
                    <a:srgbClr val="000000"/>
                  </a:buClr>
                  <a:defRPr/>
                </a:pPr>
                <a:endParaRPr sz="25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:a16="http://schemas.microsoft.com/office/drawing/2014/main" xmlns="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626860">
                  <a:buClr>
                    <a:srgbClr val="000000"/>
                  </a:buClr>
                  <a:defRPr/>
                </a:pPr>
                <a:endParaRPr sz="25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xmlns="" id="{9C4B9138-BBCD-2CB7-77F4-45356C67CB4C}"/>
                </a:ext>
              </a:extLst>
            </p:cNvPr>
            <p:cNvSpPr/>
            <p:nvPr/>
          </p:nvSpPr>
          <p:spPr>
            <a:xfrm>
              <a:off x="227724" y="1427932"/>
              <a:ext cx="1658915" cy="17225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31">
            <a:extLst>
              <a:ext uri="{FF2B5EF4-FFF2-40B4-BE49-F238E27FC236}">
                <a16:creationId xmlns:a16="http://schemas.microsoft.com/office/drawing/2014/main" xmlns="" id="{3581D351-DF56-DA35-0B8A-D78FC77793DF}"/>
              </a:ext>
            </a:extLst>
          </p:cNvPr>
          <p:cNvGrpSpPr/>
          <p:nvPr/>
        </p:nvGrpSpPr>
        <p:grpSpPr>
          <a:xfrm>
            <a:off x="5087148" y="2663076"/>
            <a:ext cx="10163574" cy="1380545"/>
            <a:chOff x="3353766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xmlns="" id="{AD93187D-353B-19AF-BD4D-F0F9CCCEF348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xmlns="" id="{5CB7E793-DCA5-3307-19D7-F9026BEA7C32}"/>
                </a:ext>
              </a:extLst>
            </p:cNvPr>
            <p:cNvSpPr txBox="1"/>
            <p:nvPr/>
          </p:nvSpPr>
          <p:spPr>
            <a:xfrm>
              <a:off x="3353766" y="262664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43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Cho </a:t>
              </a:r>
              <a:r>
                <a:rPr lang="en-US" sz="43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phép</a:t>
              </a:r>
              <a:r>
                <a:rPr lang="en-US" sz="43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3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người</a:t>
              </a:r>
              <a:r>
                <a:rPr lang="en-US" sz="43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3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đi</a:t>
              </a:r>
              <a:r>
                <a:rPr lang="en-US" sz="43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3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</a:t>
              </a:r>
              <a:r>
                <a:rPr lang="en-US" sz="43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qua </a:t>
              </a:r>
              <a:r>
                <a:rPr lang="en-US" sz="43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đường</a:t>
              </a:r>
              <a:endParaRPr lang="en-US" sz="43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6" name="Nhóm 76">
            <a:extLst>
              <a:ext uri="{FF2B5EF4-FFF2-40B4-BE49-F238E27FC236}">
                <a16:creationId xmlns:a16="http://schemas.microsoft.com/office/drawing/2014/main" xmlns="" id="{D92E23F4-A14E-561B-18F3-ED28A102BF51}"/>
              </a:ext>
            </a:extLst>
          </p:cNvPr>
          <p:cNvGrpSpPr/>
          <p:nvPr/>
        </p:nvGrpSpPr>
        <p:grpSpPr>
          <a:xfrm>
            <a:off x="4566248" y="2702383"/>
            <a:ext cx="1436905" cy="1357389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xmlns="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xmlns="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78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7" name="Nhóm 58">
            <a:extLst>
              <a:ext uri="{FF2B5EF4-FFF2-40B4-BE49-F238E27FC236}">
                <a16:creationId xmlns:a16="http://schemas.microsoft.com/office/drawing/2014/main" xmlns="" id="{FF749A41-83E1-B55C-D812-9F27117102E5}"/>
              </a:ext>
            </a:extLst>
          </p:cNvPr>
          <p:cNvGrpSpPr/>
          <p:nvPr/>
        </p:nvGrpSpPr>
        <p:grpSpPr>
          <a:xfrm>
            <a:off x="5466796" y="4392799"/>
            <a:ext cx="10163574" cy="1855601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xmlns="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xmlns="" id="{5991F0FD-5D8B-1D80-BD83-FAD3E4531A23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505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43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Biển báo đường người đi bộ sang ngang</a:t>
              </a:r>
            </a:p>
          </p:txBody>
        </p:sp>
      </p:grpSp>
      <p:grpSp>
        <p:nvGrpSpPr>
          <p:cNvPr id="8" name="Nhóm 77">
            <a:extLst>
              <a:ext uri="{FF2B5EF4-FFF2-40B4-BE49-F238E27FC236}">
                <a16:creationId xmlns:a16="http://schemas.microsoft.com/office/drawing/2014/main" xmlns="" id="{7674D9E2-9E98-6534-36B3-C4528447C4E0}"/>
              </a:ext>
            </a:extLst>
          </p:cNvPr>
          <p:cNvGrpSpPr/>
          <p:nvPr/>
        </p:nvGrpSpPr>
        <p:grpSpPr>
          <a:xfrm>
            <a:off x="4568634" y="4790523"/>
            <a:ext cx="1436905" cy="1446896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xmlns="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xmlns="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85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9" name="Nhóm 64">
            <a:extLst>
              <a:ext uri="{FF2B5EF4-FFF2-40B4-BE49-F238E27FC236}">
                <a16:creationId xmlns:a16="http://schemas.microsoft.com/office/drawing/2014/main" xmlns="" id="{6CC29441-970C-D4A0-2CBB-2CF2D48BA04E}"/>
              </a:ext>
            </a:extLst>
          </p:cNvPr>
          <p:cNvGrpSpPr/>
          <p:nvPr/>
        </p:nvGrpSpPr>
        <p:grpSpPr>
          <a:xfrm>
            <a:off x="6385719" y="6400800"/>
            <a:ext cx="10302895" cy="1370684"/>
            <a:chOff x="3947613" y="165100"/>
            <a:chExt cx="6606329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xmlns="" id="{18543B29-BC04-3F53-9B1F-3E9AE1F0EC57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xmlns="" id="{793D30DF-A491-92CF-0E8C-CDA38A3DC322}"/>
                </a:ext>
              </a:extLst>
            </p:cNvPr>
            <p:cNvSpPr txBox="1"/>
            <p:nvPr/>
          </p:nvSpPr>
          <p:spPr>
            <a:xfrm>
              <a:off x="4036947" y="360240"/>
              <a:ext cx="6516995" cy="68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26860">
                <a:buClr>
                  <a:srgbClr val="000000"/>
                </a:buClr>
              </a:pP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</a:t>
              </a:r>
              <a:r>
                <a:rPr lang="en-US" sz="43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ấm người đi bộ</a:t>
              </a:r>
            </a:p>
          </p:txBody>
        </p:sp>
      </p:grpSp>
      <p:grpSp>
        <p:nvGrpSpPr>
          <p:cNvPr id="10" name="Nhóm 78">
            <a:extLst>
              <a:ext uri="{FF2B5EF4-FFF2-40B4-BE49-F238E27FC236}">
                <a16:creationId xmlns:a16="http://schemas.microsoft.com/office/drawing/2014/main" xmlns="" id="{622DD7CD-BA86-4BED-2D7C-7CF3E26B113A}"/>
              </a:ext>
            </a:extLst>
          </p:cNvPr>
          <p:cNvGrpSpPr/>
          <p:nvPr/>
        </p:nvGrpSpPr>
        <p:grpSpPr>
          <a:xfrm>
            <a:off x="4633119" y="6400800"/>
            <a:ext cx="1436905" cy="1436291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xmlns="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xmlns="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85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pic>
        <p:nvPicPr>
          <p:cNvPr id="41" name="Picture 22">
            <a:extLst>
              <a:ext uri="{FF2B5EF4-FFF2-40B4-BE49-F238E27FC236}">
                <a16:creationId xmlns:a16="http://schemas.microsoft.com/office/drawing/2014/main" xmlns="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919" y="6400800"/>
            <a:ext cx="1600200" cy="1437526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xmlns="" id="{25F141BF-98D1-1356-F7AF-D76687CD9784}"/>
              </a:ext>
            </a:extLst>
          </p:cNvPr>
          <p:cNvSpPr/>
          <p:nvPr/>
        </p:nvSpPr>
        <p:spPr>
          <a:xfrm>
            <a:off x="3793388" y="582829"/>
            <a:ext cx="8726087" cy="18739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626860">
              <a:buClr>
                <a:srgbClr val="000000"/>
              </a:buClr>
            </a:pPr>
            <a:endParaRPr lang="en-US" sz="2500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11" name="Nhóm 72">
            <a:extLst>
              <a:ext uri="{FF2B5EF4-FFF2-40B4-BE49-F238E27FC236}">
                <a16:creationId xmlns:a16="http://schemas.microsoft.com/office/drawing/2014/main" xmlns="" id="{D44ED9BF-B97F-7F7D-DE81-AAC72D775085}"/>
              </a:ext>
            </a:extLst>
          </p:cNvPr>
          <p:cNvGrpSpPr/>
          <p:nvPr/>
        </p:nvGrpSpPr>
        <p:grpSpPr>
          <a:xfrm>
            <a:off x="2492821" y="253413"/>
            <a:ext cx="9675564" cy="2612334"/>
            <a:chOff x="355600" y="215900"/>
            <a:chExt cx="5511800" cy="1030131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xmlns="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xmlns="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898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26860">
                <a:buClr>
                  <a:srgbClr val="000000"/>
                </a:buClr>
              </a:pPr>
              <a:r>
                <a:rPr lang="en-US" sz="7100" b="1" kern="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Câu </a:t>
              </a:r>
              <a:r>
                <a:rPr lang="en-US" sz="7100" b="1" kern="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2: </a:t>
              </a:r>
              <a:r>
                <a:rPr lang="en-US" sz="7100" b="1" kern="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Biển báo tên gì?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xmlns="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5" action="ppaction://hlinksldjump"/>
            <a:extLst>
              <a:ext uri="{FF2B5EF4-FFF2-40B4-BE49-F238E27FC236}">
                <a16:creationId xmlns:a16="http://schemas.microsoft.com/office/drawing/2014/main" xmlns="" id="{9AC70964-4389-909E-FFD1-B5B61D684F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376" r="48989"/>
          <a:stretch/>
        </p:blipFill>
        <p:spPr>
          <a:xfrm>
            <a:off x="12157719" y="231885"/>
            <a:ext cx="2275732" cy="2032820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xmlns="" id="{3600C3A3-DD7E-D316-DDA9-56E8C288F8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4222245" y="378106"/>
            <a:ext cx="2056949" cy="1501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D0450E-1F0E-41BB-ADB6-0FCE0A8410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264" y="2908301"/>
            <a:ext cx="2814595" cy="264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3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mô hình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2145" y="1945452"/>
            <a:ext cx="1419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74" y="2551962"/>
            <a:ext cx="1038225" cy="771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2981" y="2423976"/>
            <a:ext cx="1388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cấm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xe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ngược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sắc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kích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thước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phận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baivan.net/sites/default/files/styles/giua_bai/public/d/m/Y/screenshot_37_1.png?itok=3dzGyq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733800"/>
            <a:ext cx="6847134" cy="46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69212"/>
              </p:ext>
            </p:extLst>
          </p:nvPr>
        </p:nvGraphicFramePr>
        <p:xfrm>
          <a:off x="7757319" y="4038600"/>
          <a:ext cx="8077201" cy="4455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9264">
                  <a:extLst>
                    <a:ext uri="{9D8B030D-6E8A-4147-A177-3AD203B41FA5}">
                      <a16:colId xmlns:a16="http://schemas.microsoft.com/office/drawing/2014/main" xmlns="" val="3960975792"/>
                    </a:ext>
                  </a:extLst>
                </a:gridCol>
                <a:gridCol w="2118489">
                  <a:extLst>
                    <a:ext uri="{9D8B030D-6E8A-4147-A177-3AD203B41FA5}">
                      <a16:colId xmlns:a16="http://schemas.microsoft.com/office/drawing/2014/main" xmlns="" val="2401869185"/>
                    </a:ext>
                  </a:extLst>
                </a:gridCol>
                <a:gridCol w="2343629">
                  <a:extLst>
                    <a:ext uri="{9D8B030D-6E8A-4147-A177-3AD203B41FA5}">
                      <a16:colId xmlns:a16="http://schemas.microsoft.com/office/drawing/2014/main" xmlns="" val="3248909460"/>
                    </a:ext>
                  </a:extLst>
                </a:gridCol>
                <a:gridCol w="1505819">
                  <a:extLst>
                    <a:ext uri="{9D8B030D-6E8A-4147-A177-3AD203B41FA5}">
                      <a16:colId xmlns:a16="http://schemas.microsoft.com/office/drawing/2014/main" xmlns="" val="1295653842"/>
                    </a:ext>
                  </a:extLst>
                </a:gridCol>
              </a:tblGrid>
              <a:tr h="1012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55412"/>
                  </a:ext>
                </a:extLst>
              </a:tr>
              <a:tr h="853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321045"/>
                  </a:ext>
                </a:extLst>
              </a:tr>
              <a:tr h="1294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7929926"/>
                  </a:ext>
                </a:extLst>
              </a:tr>
              <a:tr h="1294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392954"/>
                  </a:ext>
                </a:extLst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088186" y="3324734"/>
            <a:ext cx="64825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tart timer"/>
          <p:cNvGrpSpPr/>
          <p:nvPr/>
        </p:nvGrpSpPr>
        <p:grpSpPr>
          <a:xfrm>
            <a:off x="2018561" y="247813"/>
            <a:ext cx="3520249" cy="1066617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Bắt</a:t>
              </a:r>
              <a:r>
                <a:rPr lang="en-GB" sz="64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đầu</a:t>
              </a:r>
              <a:endParaRPr lang="en-GB" sz="6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" name="times up"/>
          <p:cNvGrpSpPr/>
          <p:nvPr/>
        </p:nvGrpSpPr>
        <p:grpSpPr>
          <a:xfrm>
            <a:off x="2018371" y="257364"/>
            <a:ext cx="3583829" cy="971344"/>
            <a:chOff x="4340226" y="193011"/>
            <a:chExt cx="2684463" cy="728508"/>
          </a:xfrm>
        </p:grpSpPr>
        <p:sp>
          <p:nvSpPr>
            <p:cNvPr id="124" name="Rounded Rectangle 123"/>
            <p:cNvSpPr/>
            <p:nvPr/>
          </p:nvSpPr>
          <p:spPr>
            <a:xfrm>
              <a:off x="4340226" y="193011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87851" y="223959"/>
              <a:ext cx="2636838" cy="6975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Kết</a:t>
              </a:r>
              <a:r>
                <a:rPr lang="en-GB" sz="64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thúc</a:t>
              </a:r>
              <a:endParaRPr lang="en-GB" sz="6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2" y="1568971"/>
            <a:ext cx="6572118" cy="717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3545681" y="2322506"/>
            <a:ext cx="182264" cy="495300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3545681" y="2322506"/>
            <a:ext cx="18226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3545681" y="2322503"/>
            <a:ext cx="182264" cy="194735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3545681" y="2322503"/>
            <a:ext cx="182264" cy="19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3335865" y="2178574"/>
            <a:ext cx="614613" cy="260351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4707089" y="2508772"/>
            <a:ext cx="1216509" cy="1479551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371225" y="2481255"/>
            <a:ext cx="1214392" cy="148166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5605694" y="3124723"/>
            <a:ext cx="40268" cy="508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5285670" y="2919405"/>
            <a:ext cx="356051" cy="2540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610376" y="1799689"/>
            <a:ext cx="2083326" cy="1761067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898606" y="3404124"/>
            <a:ext cx="271277" cy="156633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809595" y="2119305"/>
            <a:ext cx="487451" cy="1441451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426329" y="7504105"/>
            <a:ext cx="1021529" cy="1255184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4851205" y="7504105"/>
            <a:ext cx="1021529" cy="1255184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5465818" y="7866057"/>
            <a:ext cx="48746" cy="97367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5465818" y="7866057"/>
            <a:ext cx="48746" cy="97367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5067377" y="7866057"/>
            <a:ext cx="447184" cy="319617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1091469" y="3018889"/>
            <a:ext cx="5111883" cy="510751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718462" y="2648472"/>
            <a:ext cx="5857896" cy="5846233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949473" y="2877074"/>
            <a:ext cx="5397995" cy="5389033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828669" y="2756423"/>
            <a:ext cx="5635363" cy="5630335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xmlns="" id="{9ADC1153-2F43-486F-96A6-AB4ADCB780F8}"/>
              </a:ext>
            </a:extLst>
          </p:cNvPr>
          <p:cNvGrpSpPr/>
          <p:nvPr/>
        </p:nvGrpSpPr>
        <p:grpSpPr>
          <a:xfrm>
            <a:off x="3278642" y="3215738"/>
            <a:ext cx="756611" cy="755652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9080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5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4331960" y="3802057"/>
            <a:ext cx="27554" cy="162985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5054662" y="4362973"/>
            <a:ext cx="61463" cy="251884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FAFBB084-0936-4099-AE98-E909E5283190}"/>
              </a:ext>
            </a:extLst>
          </p:cNvPr>
          <p:cNvGrpSpPr/>
          <p:nvPr/>
        </p:nvGrpSpPr>
        <p:grpSpPr>
          <a:xfrm>
            <a:off x="5275322" y="4583165"/>
            <a:ext cx="782042" cy="933391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330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1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5086450" y="6310305"/>
            <a:ext cx="59343" cy="296335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xmlns="" id="{9904C281-CCA8-4FD4-A293-FE67ED6D76E0}"/>
              </a:ext>
            </a:extLst>
          </p:cNvPr>
          <p:cNvGrpSpPr/>
          <p:nvPr/>
        </p:nvGrpSpPr>
        <p:grpSpPr>
          <a:xfrm>
            <a:off x="4380706" y="6877149"/>
            <a:ext cx="840115" cy="770468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700"/>
              <a:ext cx="15228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2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2354604" y="3812639"/>
            <a:ext cx="2120" cy="74084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352149" y="5510205"/>
            <a:ext cx="59343" cy="179919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625547" y="6437307"/>
            <a:ext cx="23314" cy="165100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3412162" y="7398271"/>
            <a:ext cx="12716" cy="169333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8D2C52C-52FC-4FC3-B1F3-CE6A5B70BDB0}"/>
              </a:ext>
            </a:extLst>
          </p:cNvPr>
          <p:cNvGrpSpPr/>
          <p:nvPr/>
        </p:nvGrpSpPr>
        <p:grpSpPr>
          <a:xfrm>
            <a:off x="1243917" y="4519606"/>
            <a:ext cx="762967" cy="830044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538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4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xmlns="" id="{B54EFDBC-7861-49C1-81C9-9A16A96B193B}"/>
              </a:ext>
            </a:extLst>
          </p:cNvPr>
          <p:cNvGrpSpPr/>
          <p:nvPr/>
        </p:nvGrpSpPr>
        <p:grpSpPr>
          <a:xfrm>
            <a:off x="1998462" y="6877150"/>
            <a:ext cx="760849" cy="757767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506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3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3471502" y="5389558"/>
            <a:ext cx="364530" cy="36830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3549922" y="5472106"/>
            <a:ext cx="207697" cy="205317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2413948" y="1736189"/>
            <a:ext cx="504406" cy="431801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2621644" y="1624005"/>
            <a:ext cx="506526" cy="43391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40269" y="2940572"/>
            <a:ext cx="459900" cy="47625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39877" y="3095089"/>
            <a:ext cx="459900" cy="47625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4459121" y="1679038"/>
            <a:ext cx="506526" cy="43391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4251426" y="1568973"/>
            <a:ext cx="506526" cy="43391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4601120" y="1829323"/>
            <a:ext cx="2081206" cy="1758951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6372900" y="3548056"/>
            <a:ext cx="23314" cy="40217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6002011" y="2148938"/>
            <a:ext cx="485334" cy="1439333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ABB9975-98A3-4E5C-83F0-F5DB5A76FAFE}"/>
              </a:ext>
            </a:extLst>
          </p:cNvPr>
          <p:cNvSpPr txBox="1"/>
          <p:nvPr/>
        </p:nvSpPr>
        <p:spPr>
          <a:xfrm>
            <a:off x="10592953" y="247812"/>
            <a:ext cx="3806689" cy="1677481"/>
          </a:xfrm>
          <a:prstGeom prst="rect">
            <a:avLst/>
          </a:prstGeom>
          <a:noFill/>
        </p:spPr>
        <p:txBody>
          <a:bodyPr wrap="none" lIns="122018" tIns="61009" rIns="122018" bIns="61009" rtlCol="0">
            <a:spAutoFit/>
          </a:bodyPr>
          <a:lstStyle/>
          <a:p>
            <a:pPr algn="ctr" defTabSz="1220145"/>
            <a:r>
              <a: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1220145"/>
            <a:r>
              <a:rPr lang="en-GB" sz="6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10" name="Nhóm 91">
            <a:extLst>
              <a:ext uri="{FF2B5EF4-FFF2-40B4-BE49-F238E27FC236}">
                <a16:creationId xmlns:a16="http://schemas.microsoft.com/office/drawing/2014/main" xmlns="" id="{0C8136C1-EC6A-88F9-C114-4F84BEFE1508}"/>
              </a:ext>
            </a:extLst>
          </p:cNvPr>
          <p:cNvGrpSpPr/>
          <p:nvPr/>
        </p:nvGrpSpPr>
        <p:grpSpPr>
          <a:xfrm>
            <a:off x="7907307" y="358935"/>
            <a:ext cx="8443506" cy="8296204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xmlns="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xmlns="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xmlns="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11" name="Nhóm 95">
            <a:extLst>
              <a:ext uri="{FF2B5EF4-FFF2-40B4-BE49-F238E27FC236}">
                <a16:creationId xmlns:a16="http://schemas.microsoft.com/office/drawing/2014/main" xmlns="" id="{5C321D5D-E40D-BAD6-F8E9-D0DECA558BA8}"/>
              </a:ext>
            </a:extLst>
          </p:cNvPr>
          <p:cNvGrpSpPr/>
          <p:nvPr/>
        </p:nvGrpSpPr>
        <p:grpSpPr>
          <a:xfrm>
            <a:off x="7711285" y="3173406"/>
            <a:ext cx="9149394" cy="6027333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xmlns="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xmlns="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xmlns="" id="{66D8CD48-C2D0-8752-0EE2-B8DCD2FB0FB3}"/>
              </a:ext>
            </a:extLst>
          </p:cNvPr>
          <p:cNvSpPr txBox="1"/>
          <p:nvPr/>
        </p:nvSpPr>
        <p:spPr>
          <a:xfrm>
            <a:off x="7332971" y="257983"/>
            <a:ext cx="7866322" cy="3416419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626860">
              <a:buClr>
                <a:srgbClr val="000000"/>
              </a:buClr>
            </a:pP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10700" b="1" kern="0" spc="106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626860">
              <a:buClr>
                <a:srgbClr val="000000"/>
              </a:buClr>
            </a:pP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10700" b="1" kern="0" spc="106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endParaRPr lang="en-US" sz="10700" b="1" kern="0" spc="1068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1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mô hình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2145" y="1945452"/>
            <a:ext cx="1419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74" y="2551962"/>
            <a:ext cx="1038225" cy="771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2981" y="2423976"/>
            <a:ext cx="1388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cấm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ngược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kích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thước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363141"/>
              </p:ext>
            </p:extLst>
          </p:nvPr>
        </p:nvGraphicFramePr>
        <p:xfrm>
          <a:off x="6153699" y="3617121"/>
          <a:ext cx="9604619" cy="4833895"/>
        </p:xfrm>
        <a:graphic>
          <a:graphicData uri="http://schemas.openxmlformats.org/drawingml/2006/table">
            <a:tbl>
              <a:tblPr firstRow="1" firstCol="1" bandRow="1"/>
              <a:tblGrid>
                <a:gridCol w="2267850">
                  <a:extLst>
                    <a:ext uri="{9D8B030D-6E8A-4147-A177-3AD203B41FA5}">
                      <a16:colId xmlns:a16="http://schemas.microsoft.com/office/drawing/2014/main" xmlns="" val="3960975792"/>
                    </a:ext>
                  </a:extLst>
                </a:gridCol>
                <a:gridCol w="2641679">
                  <a:extLst>
                    <a:ext uri="{9D8B030D-6E8A-4147-A177-3AD203B41FA5}">
                      <a16:colId xmlns:a16="http://schemas.microsoft.com/office/drawing/2014/main" xmlns="" val="2401869185"/>
                    </a:ext>
                  </a:extLst>
                </a:gridCol>
                <a:gridCol w="2660622">
                  <a:extLst>
                    <a:ext uri="{9D8B030D-6E8A-4147-A177-3AD203B41FA5}">
                      <a16:colId xmlns:a16="http://schemas.microsoft.com/office/drawing/2014/main" xmlns="" val="3248909460"/>
                    </a:ext>
                  </a:extLst>
                </a:gridCol>
                <a:gridCol w="2034468">
                  <a:extLst>
                    <a:ext uri="{9D8B030D-6E8A-4147-A177-3AD203B41FA5}">
                      <a16:colId xmlns:a16="http://schemas.microsoft.com/office/drawing/2014/main" xmlns="" val="1295653842"/>
                    </a:ext>
                  </a:extLst>
                </a:gridCol>
              </a:tblGrid>
              <a:tr h="829553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phận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dạng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Kích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thước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sắc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55412"/>
                  </a:ext>
                </a:extLst>
              </a:tr>
              <a:tr h="1515690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321045"/>
                  </a:ext>
                </a:extLst>
              </a:tr>
              <a:tr h="1244326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UTM Avo" panose="02040603050506020204" pitchFamily="18" charset="0"/>
                        </a:rPr>
                        <a:t>Cột</a:t>
                      </a:r>
                      <a:r>
                        <a:rPr lang="en-US" sz="2800" baseline="0" dirty="0" smtClean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 smtClean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7929926"/>
                  </a:ext>
                </a:extLst>
              </a:tr>
              <a:tr h="1244326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Đế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392954"/>
                  </a:ext>
                </a:extLst>
              </a:tr>
            </a:tbl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9967119" y="3084226"/>
            <a:ext cx="3330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altLang="en-US" sz="2800" dirty="0" smtClean="0">
              <a:solidFill>
                <a:srgbClr val="FF0000"/>
              </a:solidFill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18" name="Picture 2" descr="https://baivan.net/sites/default/files/styles/giua_bai/public/d/m/Y/screenshot_37_1.png?itok=3dzGyq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24" y="4180326"/>
            <a:ext cx="5004395" cy="427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>
          <a:xfrm rot="1104207">
            <a:off x="3404631" y="4264642"/>
            <a:ext cx="461506" cy="540324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>
          <a:xfrm rot="1104207">
            <a:off x="1329316" y="4304165"/>
            <a:ext cx="385481" cy="540325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1" name="Right Arrow 20"/>
          <p:cNvSpPr/>
          <p:nvPr/>
        </p:nvSpPr>
        <p:spPr>
          <a:xfrm rot="1104207">
            <a:off x="3404632" y="5791621"/>
            <a:ext cx="461506" cy="540324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>
          <a:xfrm rot="1104207">
            <a:off x="1628616" y="5820110"/>
            <a:ext cx="385481" cy="540325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 rot="1104207">
            <a:off x="3449562" y="7107742"/>
            <a:ext cx="461506" cy="540324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 rot="1104207">
            <a:off x="1329316" y="7133633"/>
            <a:ext cx="385481" cy="540325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45854" y="4528389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chi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nhật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 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28180" y="6113718"/>
            <a:ext cx="2157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 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chữ nhật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62610" y="7529116"/>
            <a:ext cx="2114278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Khối 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tròn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29119" y="4381198"/>
            <a:ext cx="2957000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Đường kính 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6cm.</a:t>
            </a:r>
          </a:p>
          <a:p>
            <a:pPr algn="ctr" defTabSz="914400">
              <a:lnSpc>
                <a:spcPct val="115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Chiều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4cm,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rộng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1cm</a:t>
            </a:r>
            <a:r>
              <a:rPr lang="en-US" sz="1400" dirty="0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 </a:t>
            </a:r>
            <a:endParaRPr lang="en-US" sz="1400" b="1" dirty="0">
              <a:solidFill>
                <a:prstClr val="black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81501" y="6283044"/>
            <a:ext cx="144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15 cm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086634" y="7367642"/>
            <a:ext cx="2315593" cy="10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kính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4cm 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604855" y="4528388"/>
            <a:ext cx="1872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Nền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chi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endParaRPr lang="en-US" sz="2800" dirty="0" smtClean="0">
              <a:solidFill>
                <a:srgbClr val="0000FF"/>
              </a:solidFill>
              <a:latin typeface="UTM Avo" panose="02040603050506020204" pitchFamily="18" charset="0"/>
              <a:ea typeface="微软雅黑"/>
            </a:endParaRPr>
          </a:p>
          <a:p>
            <a:pPr algn="ctr" defTabSz="914400"/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trắng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611593" y="5930918"/>
            <a:ext cx="1724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xen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kẽ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31051" y="7432275"/>
            <a:ext cx="1885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Nâu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</a:p>
          <a:p>
            <a:pPr algn="ctr" defTabSz="914400"/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đen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907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8" y="-17584"/>
            <a:ext cx="1627663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DE84E22-AF95-6DE6-DF7C-F0CCEA2924F5}"/>
              </a:ext>
            </a:extLst>
          </p:cNvPr>
          <p:cNvSpPr txBox="1"/>
          <p:nvPr/>
        </p:nvSpPr>
        <p:spPr>
          <a:xfrm>
            <a:off x="4328319" y="990600"/>
            <a:ext cx="5558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 làm biển báo, yêu cầu về tính thẩm mĩ của biển báo như thế nào?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171453-6CBC-4EE9-9BF5-68CCF881FFC9}"/>
              </a:ext>
            </a:extLst>
          </p:cNvPr>
          <p:cNvSpPr txBox="1"/>
          <p:nvPr/>
        </p:nvSpPr>
        <p:spPr>
          <a:xfrm>
            <a:off x="4752642" y="2750038"/>
            <a:ext cx="44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800" b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Đẹp, cân đối, chắc chắn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723</Words>
  <Application>Microsoft Office PowerPoint</Application>
  <PresentationFormat>Custom</PresentationFormat>
  <Paragraphs>138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宋体</vt:lpstr>
      <vt:lpstr>宋体</vt:lpstr>
      <vt:lpstr>Arial</vt:lpstr>
      <vt:lpstr>Calibri</vt:lpstr>
      <vt:lpstr>Mouse Memoirs</vt:lpstr>
      <vt:lpstr>Raleway</vt:lpstr>
      <vt:lpstr>Times New Roman</vt:lpstr>
      <vt:lpstr>UTM Avo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285</cp:revision>
  <dcterms:created xsi:type="dcterms:W3CDTF">2022-07-10T01:37:20Z</dcterms:created>
  <dcterms:modified xsi:type="dcterms:W3CDTF">2023-04-12T14:05:18Z</dcterms:modified>
</cp:coreProperties>
</file>