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7" r:id="rId2"/>
    <p:sldId id="338" r:id="rId3"/>
    <p:sldId id="330" r:id="rId4"/>
    <p:sldId id="353" r:id="rId5"/>
    <p:sldId id="355" r:id="rId6"/>
    <p:sldId id="345" r:id="rId7"/>
    <p:sldId id="354" r:id="rId8"/>
    <p:sldId id="356" r:id="rId9"/>
    <p:sldId id="3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7D399-26AD-405C-9C5B-8E01DB5A1F37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77E7B-1E72-4C8D-9E16-3432250D1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6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2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EF61-21C4-4D81-7B0A-DBA122A00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6F1388-281D-D547-58C7-A847C721C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3E21E-CEDC-BBA9-0E84-678E75D52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0885-95E5-499C-BF45-BDAFF962F4C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BFB35-A811-157B-BDF1-8CD0B0E7B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7E66F-4651-B35E-59ED-CEC04E35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104E-CE9B-475B-9892-B433E978A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8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027F5-92AF-F6E0-2A75-9117782CA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85C3C-A1B4-BF18-2CF6-BDBA3B2EB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23BA5-11EF-9C6D-78B2-3D9278DC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0885-95E5-499C-BF45-BDAFF962F4C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17A6B-1085-6C9C-8857-CBA4A993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EBC7-32A5-F7CE-5B38-AAB6E6D0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104E-CE9B-475B-9892-B433E978A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6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13244A-1A8F-212A-83EC-AEA39B102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3AD3FA-CC9C-8AD1-169B-A10A0853B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3DD70-BF80-A720-B56F-8BF9B8FC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0885-95E5-499C-BF45-BDAFF962F4C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CC78E-1CAE-A0CB-610B-ED831C3F8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27BEE-4940-293E-E5C9-05B8EB18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104E-CE9B-475B-9892-B433E978A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26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132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6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6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7" y="6225655"/>
            <a:ext cx="407214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8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4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8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4" y="6225655"/>
            <a:ext cx="407214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49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8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5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6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6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4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7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3" y="6225656"/>
            <a:ext cx="407214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88" y="6225657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2" y="6225657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08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7" y="6225657"/>
            <a:ext cx="407214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2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47932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BB520-6134-5D75-4002-C0BCA5335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5C9C9-0A02-1F5A-E0D8-794544EA8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41A27-FB5A-7E9C-D703-10D14785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0885-95E5-499C-BF45-BDAFF962F4C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A6B5E-FE9D-8846-4749-79FB758E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F40B1-8D6B-BEF2-95D6-99FD3E2AE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104E-CE9B-475B-9892-B433E978A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3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60C30-AB96-9D33-38C3-511164221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B27E8-A08F-9B2F-923E-F57E81043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515EA-0206-2BB3-3F2C-EF8CE8FE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0885-95E5-499C-BF45-BDAFF962F4C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25C5F-21E2-A45C-E2CC-A85075500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A039C-61E3-9E0C-D03C-5F1004288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104E-CE9B-475B-9892-B433E978A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7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E831-10EA-086F-DD17-81AD17E3D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DCC91-BAE0-69FD-612E-66597D48F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4AD570-647A-D227-681F-BC60965EE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C3C33-A6E6-A138-FAB2-ED48F3C39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0885-95E5-499C-BF45-BDAFF962F4C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E05A2-A6B3-0370-AC52-15C69EF0D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E3930-45AA-E6CD-5E7D-920879ABB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104E-CE9B-475B-9892-B433E978A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0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9C3B-36DA-7E1F-7BC0-CB5DB2E2B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CFA28-FB86-FE6B-E2FA-852E4227F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B1BAA-F568-1FF2-D1D2-FB29621B3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B58ED8-B999-C70B-60BC-525FB715C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19B6D4-8C45-E8D6-C8E1-E4C7BECF75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21529F-52BA-5EB3-E784-73A72D178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0885-95E5-499C-BF45-BDAFF962F4C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29B374-E274-7C80-CFE8-2849B1F67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E444C9-0E37-9980-1D7D-D8542DC8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104E-CE9B-475B-9892-B433E978A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5A369-9B8A-0434-9872-0740506F9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428E4-63F2-FDE9-0769-A7C0D6F3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0885-95E5-499C-BF45-BDAFF962F4C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E264E-0CEF-1319-EC09-C6CE1F67D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609946-0C79-8C1B-BA45-9339FEAD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104E-CE9B-475B-9892-B433E978A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1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7F9140-FF3F-4559-3C12-02841031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0885-95E5-499C-BF45-BDAFF962F4C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45E0D3-3E46-2708-5FF0-44A056A2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62009-7920-C69C-A3FD-0BD0FEAB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104E-CE9B-475B-9892-B433E978A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F3CBC-EE62-0740-9124-14268F95C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600AB-DE61-723A-AB23-7B354BBDD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2FD22-32E1-A57F-C8A9-C79F42E4C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4B4EB-DA5A-F649-1639-F9F10662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0885-95E5-499C-BF45-BDAFF962F4C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1189E-EE96-6A24-719B-4C24512DE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F792E-0839-0D63-D6DE-5CF42621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104E-CE9B-475B-9892-B433E978A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1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F3C31-9413-9708-52F1-5C60A2856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111C12-4FCD-53A2-4386-C26BE3AAB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96A49-5B6D-6197-479A-90317777E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F613D-8BFF-CF29-9945-1BEF9E8F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0885-95E5-499C-BF45-BDAFF962F4C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9877D-DDB3-32DC-DEC3-08E98B064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52C7C-C90F-E322-3EAD-87C13DA9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104E-CE9B-475B-9892-B433E978A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4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CB37CE-EC51-272F-B53F-248E99BF9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77C54-2F10-1F0E-4ADF-FA44B0BD7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DFD0C-1730-C186-214B-385737968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0885-95E5-499C-BF45-BDAFF962F4C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05158-6B64-E2F8-8C6B-BEC348390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8F884-D5A7-22AF-5DAC-5054087D2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7104E-CE9B-475B-9892-B433E978A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1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audio" Target="../media/audio1.wav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956" y="4070904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76885" y="-1786745"/>
            <a:ext cx="812588" cy="8125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64093" y="405451"/>
            <a:ext cx="4545427" cy="922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en-US" sz="5398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1</a:t>
            </a:r>
          </a:p>
        </p:txBody>
      </p:sp>
      <p:sp>
        <p:nvSpPr>
          <p:cNvPr id="5" name="Rectangle 4"/>
          <p:cNvSpPr/>
          <p:nvPr/>
        </p:nvSpPr>
        <p:spPr>
          <a:xfrm>
            <a:off x="661092" y="1606073"/>
            <a:ext cx="10884504" cy="17538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en-US" sz="5398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32: PHÉP TRỪ SỐ CÓ HAI CHỮ SỐ</a:t>
            </a:r>
          </a:p>
          <a:p>
            <a:pPr algn="ctr"/>
            <a:r>
              <a:rPr lang="en-US" sz="5398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CHO SỐ CÓ HAI CHỮ SỐ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39718" y="3633409"/>
            <a:ext cx="4705878" cy="5231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16" tIns="45708" rIns="91416" bIns="45708">
            <a:spAutoFit/>
          </a:bodyPr>
          <a:lstStyle/>
          <a:p>
            <a:pPr algn="ctr"/>
            <a:r>
              <a:rPr lang="en-US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5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6216" y="2997064"/>
            <a:ext cx="2345224" cy="9230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en-US" sz="5398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1" y="922615"/>
            <a:ext cx="12184419" cy="45696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42452"/>
            <a:ext cx="2928472" cy="13665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114" y="1030548"/>
            <a:ext cx="406189" cy="1966517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896" y="1033403"/>
            <a:ext cx="388815" cy="2020576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873" y="3059301"/>
            <a:ext cx="405915" cy="2022989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8927" y="3093796"/>
            <a:ext cx="337495" cy="1988494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305" y="1045304"/>
            <a:ext cx="445705" cy="2008674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215" y="3166314"/>
            <a:ext cx="426473" cy="1959156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7871" y="1088721"/>
            <a:ext cx="410223" cy="2014908"/>
          </a:xfrm>
          <a:prstGeom prst="rect">
            <a:avLst/>
          </a:prstGeom>
        </p:spPr>
      </p:pic>
      <p:sp>
        <p:nvSpPr>
          <p:cNvPr id="132" name="AutoShape 69"/>
          <p:cNvSpPr>
            <a:spLocks noChangeArrowheads="1"/>
          </p:cNvSpPr>
          <p:nvPr/>
        </p:nvSpPr>
        <p:spPr bwMode="auto">
          <a:xfrm rot="833667">
            <a:off x="3351240" y="1449605"/>
            <a:ext cx="82025" cy="15366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sz="3199" b="1">
              <a:solidFill>
                <a:srgbClr val="FF0000"/>
              </a:solidFill>
            </a:endParaRPr>
          </a:p>
        </p:txBody>
      </p:sp>
      <p:sp>
        <p:nvSpPr>
          <p:cNvPr id="133" name="AutoShape 69"/>
          <p:cNvSpPr>
            <a:spLocks noChangeArrowheads="1"/>
          </p:cNvSpPr>
          <p:nvPr/>
        </p:nvSpPr>
        <p:spPr bwMode="auto">
          <a:xfrm rot="833667">
            <a:off x="4205456" y="1506343"/>
            <a:ext cx="82025" cy="1536687"/>
          </a:xfrm>
          <a:prstGeom prst="can">
            <a:avLst>
              <a:gd name="adj" fmla="val 118613"/>
            </a:avLst>
          </a:prstGeom>
          <a:solidFill>
            <a:srgbClr val="FF33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sz="3199" b="1"/>
          </a:p>
        </p:txBody>
      </p:sp>
      <p:sp>
        <p:nvSpPr>
          <p:cNvPr id="134" name="AutoShape 69"/>
          <p:cNvSpPr>
            <a:spLocks noChangeArrowheads="1"/>
          </p:cNvSpPr>
          <p:nvPr/>
        </p:nvSpPr>
        <p:spPr bwMode="auto">
          <a:xfrm rot="833667">
            <a:off x="3795520" y="1506344"/>
            <a:ext cx="82025" cy="15366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sz="3199" b="1"/>
          </a:p>
        </p:txBody>
      </p:sp>
      <p:sp>
        <p:nvSpPr>
          <p:cNvPr id="135" name="AutoShape 69"/>
          <p:cNvSpPr>
            <a:spLocks noChangeArrowheads="1"/>
          </p:cNvSpPr>
          <p:nvPr/>
        </p:nvSpPr>
        <p:spPr bwMode="auto">
          <a:xfrm rot="833667">
            <a:off x="4616125" y="1546993"/>
            <a:ext cx="82025" cy="15366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sz="3199" b="1"/>
          </a:p>
        </p:txBody>
      </p:sp>
      <p:sp>
        <p:nvSpPr>
          <p:cNvPr id="136" name="AutoShape 69"/>
          <p:cNvSpPr>
            <a:spLocks noChangeArrowheads="1"/>
          </p:cNvSpPr>
          <p:nvPr/>
        </p:nvSpPr>
        <p:spPr bwMode="auto">
          <a:xfrm rot="833667">
            <a:off x="3368075" y="3279233"/>
            <a:ext cx="87529" cy="15366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sz="3199" b="1"/>
          </a:p>
        </p:txBody>
      </p:sp>
      <p:sp>
        <p:nvSpPr>
          <p:cNvPr id="137" name="AutoShape 69"/>
          <p:cNvSpPr>
            <a:spLocks noChangeArrowheads="1"/>
          </p:cNvSpPr>
          <p:nvPr/>
        </p:nvSpPr>
        <p:spPr bwMode="auto">
          <a:xfrm rot="833667">
            <a:off x="2996299" y="3236571"/>
            <a:ext cx="82025" cy="15366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sz="3199" b="1"/>
          </a:p>
        </p:txBody>
      </p:sp>
      <p:sp>
        <p:nvSpPr>
          <p:cNvPr id="4" name="TextBox 3"/>
          <p:cNvSpPr txBox="1"/>
          <p:nvPr/>
        </p:nvSpPr>
        <p:spPr>
          <a:xfrm>
            <a:off x="8039710" y="2781097"/>
            <a:ext cx="1079839" cy="36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99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13457" y="3393006"/>
            <a:ext cx="926946" cy="15813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1744728" y="3388638"/>
            <a:ext cx="926946" cy="15813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900182" y="3393006"/>
            <a:ext cx="926946" cy="15813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3045332" y="3732728"/>
            <a:ext cx="612623" cy="8850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620561" y="3660306"/>
            <a:ext cx="641913" cy="8209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8529" y="5200595"/>
            <a:ext cx="4403418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19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– 32 = ?</a:t>
            </a:r>
          </a:p>
        </p:txBody>
      </p:sp>
      <p:graphicFrame>
        <p:nvGraphicFramePr>
          <p:cNvPr id="156" name="Group 65"/>
          <p:cNvGraphicFramePr>
            <a:graphicFrameLocks noGrp="1"/>
          </p:cNvGraphicFramePr>
          <p:nvPr/>
        </p:nvGraphicFramePr>
        <p:xfrm>
          <a:off x="4947683" y="1222160"/>
          <a:ext cx="2482203" cy="4721969"/>
        </p:xfrm>
        <a:graphic>
          <a:graphicData uri="http://schemas.openxmlformats.org/drawingml/2006/table">
            <a:tbl>
              <a:tblPr/>
              <a:tblGrid>
                <a:gridCol w="1123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0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16" marR="91416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3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1416" marR="91416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1416" marR="91416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08950" y="3168257"/>
            <a:ext cx="792929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5962" y="4870722"/>
            <a:ext cx="963014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59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192917" y="4870722"/>
            <a:ext cx="963014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59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5962" y="2612460"/>
            <a:ext cx="963014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5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210606" y="2633443"/>
            <a:ext cx="963014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5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00778" y="3700774"/>
            <a:ext cx="867151" cy="113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5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221171" y="3711041"/>
            <a:ext cx="963014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5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07855" y="2557180"/>
            <a:ext cx="1404688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98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7356695" y="3053978"/>
            <a:ext cx="792929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8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525248" y="3561676"/>
            <a:ext cx="1404688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98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519647" y="4706525"/>
            <a:ext cx="1404688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98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8006894" y="4714207"/>
            <a:ext cx="1404688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98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437427" y="4642063"/>
            <a:ext cx="1271812" cy="54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01462" y="2792997"/>
            <a:ext cx="3735524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599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599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599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599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599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599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599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8709239" y="4042055"/>
            <a:ext cx="3735524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599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5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599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599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599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599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599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4250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20" grpId="0"/>
      <p:bldP spid="165" grpId="0"/>
      <p:bldP spid="166" grpId="0"/>
      <p:bldP spid="168" grpId="0"/>
      <p:bldP spid="169" grpId="0"/>
      <p:bldP spid="27" grpId="0"/>
      <p:bldP spid="2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1" y="922615"/>
            <a:ext cx="12184419" cy="45696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6" y="-240293"/>
            <a:ext cx="2928472" cy="13665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39710" y="2781097"/>
            <a:ext cx="1079839" cy="36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99" dirty="0"/>
          </a:p>
        </p:txBody>
      </p:sp>
      <p:sp>
        <p:nvSpPr>
          <p:cNvPr id="17" name="TextBox 16"/>
          <p:cNvSpPr txBox="1"/>
          <p:nvPr/>
        </p:nvSpPr>
        <p:spPr>
          <a:xfrm>
            <a:off x="16279" y="5224193"/>
            <a:ext cx="4403418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19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– 20 = ?</a:t>
            </a:r>
          </a:p>
        </p:txBody>
      </p:sp>
      <p:graphicFrame>
        <p:nvGraphicFramePr>
          <p:cNvPr id="156" name="Group 65"/>
          <p:cNvGraphicFramePr>
            <a:graphicFrameLocks noGrp="1"/>
          </p:cNvGraphicFramePr>
          <p:nvPr/>
        </p:nvGraphicFramePr>
        <p:xfrm>
          <a:off x="4999885" y="1496482"/>
          <a:ext cx="2482203" cy="4731425"/>
        </p:xfrm>
        <a:graphic>
          <a:graphicData uri="http://schemas.openxmlformats.org/drawingml/2006/table">
            <a:tbl>
              <a:tblPr/>
              <a:tblGrid>
                <a:gridCol w="1123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9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16" marR="91416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3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1416" marR="91416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1416" marR="91416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10593" y="3347962"/>
            <a:ext cx="792929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49406" y="5058293"/>
            <a:ext cx="963014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59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357930" y="5080100"/>
            <a:ext cx="963014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59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2645" y="2747954"/>
            <a:ext cx="963014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5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331135" y="2719818"/>
            <a:ext cx="963014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5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13243" y="3916835"/>
            <a:ext cx="963014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5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340724" y="3899959"/>
            <a:ext cx="963014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59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241" y="2514555"/>
            <a:ext cx="1233448" cy="99819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771" y="765084"/>
            <a:ext cx="2624294" cy="28838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98" y="783676"/>
            <a:ext cx="2788623" cy="28838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46" y="842527"/>
            <a:ext cx="2907479" cy="288386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83" y="2650717"/>
            <a:ext cx="2679448" cy="288386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18" y="2705027"/>
            <a:ext cx="2692087" cy="28838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450" y="2489105"/>
            <a:ext cx="1367799" cy="1023642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634587" y="2405039"/>
            <a:ext cx="1404688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98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482089" y="3025519"/>
            <a:ext cx="792929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8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700574" y="3458742"/>
            <a:ext cx="1404688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98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00170" y="4606048"/>
            <a:ext cx="1404688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98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33980" y="4603116"/>
            <a:ext cx="1404688" cy="110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98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7654695" y="4597703"/>
            <a:ext cx="1271812" cy="54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659026" y="2611833"/>
            <a:ext cx="3735524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599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599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599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599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599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599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599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63848" y="3938956"/>
            <a:ext cx="3735524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599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5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599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599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599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599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599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235597" y="3775799"/>
            <a:ext cx="926946" cy="15813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-10273" y="3792130"/>
            <a:ext cx="926946" cy="15813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5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56" grpId="0"/>
      <p:bldP spid="57" grpId="0"/>
      <p:bldP spid="58" grpId="0"/>
      <p:bldP spid="59" grpId="0"/>
      <p:bldP spid="60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93"/>
            <a:ext cx="12192000" cy="645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8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95" y="-170463"/>
            <a:ext cx="2735592" cy="1224715"/>
          </a:xfrm>
          <a:prstGeom prst="rect">
            <a:avLst/>
          </a:prstGeom>
        </p:spPr>
      </p:pic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489788" y="2493140"/>
            <a:ext cx="10761106" cy="2306765"/>
            <a:chOff x="325" y="1564"/>
            <a:chExt cx="4811" cy="763"/>
          </a:xfrm>
        </p:grpSpPr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5998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</a:p>
            </p:txBody>
          </p:sp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799" b="1" dirty="0">
                    <a:latin typeface=".VnAvant" pitchFamily="34" charset="0"/>
                  </a:rPr>
                  <a:t>  </a:t>
                </a:r>
                <a:r>
                  <a:rPr lang="en-US" altLang="en-US" sz="5998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</a:p>
            </p:txBody>
          </p:sp>
          <p:sp>
            <p:nvSpPr>
              <p:cNvPr id="47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5998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799"/>
              </a:p>
            </p:txBody>
          </p:sp>
        </p:grpSp>
        <p:grpSp>
          <p:nvGrpSpPr>
            <p:cNvPr id="25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5998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68</a:t>
                </a:r>
              </a:p>
            </p:txBody>
          </p:sp>
          <p:sp>
            <p:nvSpPr>
              <p:cNvPr id="42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799" b="1" dirty="0">
                    <a:latin typeface=".VnAvant" pitchFamily="34" charset="0"/>
                  </a:rPr>
                  <a:t>  </a:t>
                </a:r>
                <a:r>
                  <a:rPr lang="en-US" altLang="en-US" sz="5998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r>
                  <a:rPr lang="en-US" altLang="en-US" sz="3599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799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43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5998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799"/>
              </a:p>
            </p:txBody>
          </p:sp>
        </p:grp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37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5998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5998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52</a:t>
                </a: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5998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799"/>
              </a:p>
            </p:txBody>
          </p:sp>
        </p:grpSp>
        <p:grpSp>
          <p:nvGrpSpPr>
            <p:cNvPr id="27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5998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95</a:t>
                </a: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799" b="1" dirty="0">
                    <a:latin typeface=".VnAvant" pitchFamily="34" charset="0"/>
                  </a:rPr>
                  <a:t>  </a:t>
                </a:r>
                <a:r>
                  <a:rPr lang="en-US" altLang="en-US" sz="5998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71</a:t>
                </a: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5998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6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799"/>
              </a:p>
            </p:txBody>
          </p:sp>
        </p:grp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4278" y="1625"/>
              <a:ext cx="858" cy="702"/>
              <a:chOff x="358" y="1625"/>
              <a:chExt cx="858" cy="702"/>
            </a:xfrm>
          </p:grpSpPr>
          <p:sp>
            <p:nvSpPr>
              <p:cNvPr id="29" name="Text Box 43"/>
              <p:cNvSpPr txBox="1">
                <a:spLocks noChangeArrowheads="1"/>
              </p:cNvSpPr>
              <p:nvPr/>
            </p:nvSpPr>
            <p:spPr bwMode="auto">
              <a:xfrm>
                <a:off x="562" y="1625"/>
                <a:ext cx="65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5998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30" name="Text Box 44"/>
              <p:cNvSpPr txBox="1">
                <a:spLocks noChangeArrowheads="1"/>
              </p:cNvSpPr>
              <p:nvPr/>
            </p:nvSpPr>
            <p:spPr bwMode="auto">
              <a:xfrm>
                <a:off x="464" y="1991"/>
                <a:ext cx="70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799" b="1" dirty="0">
                    <a:latin typeface=".VnAvant" pitchFamily="34" charset="0"/>
                  </a:rPr>
                  <a:t>  </a:t>
                </a:r>
                <a:r>
                  <a:rPr lang="en-US" altLang="en-US" sz="5998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31" name="Text Box 45"/>
              <p:cNvSpPr txBox="1">
                <a:spLocks noChangeArrowheads="1"/>
              </p:cNvSpPr>
              <p:nvPr/>
            </p:nvSpPr>
            <p:spPr bwMode="auto">
              <a:xfrm>
                <a:off x="358" y="177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5998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>
                <a:off x="632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799"/>
              </a:p>
            </p:txBody>
          </p:sp>
        </p:grpSp>
      </p:grpSp>
      <p:sp>
        <p:nvSpPr>
          <p:cNvPr id="4" name="Oval 3"/>
          <p:cNvSpPr/>
          <p:nvPr/>
        </p:nvSpPr>
        <p:spPr>
          <a:xfrm>
            <a:off x="624817" y="1413301"/>
            <a:ext cx="791882" cy="5759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6104" y="1311966"/>
            <a:ext cx="1871721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99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399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344" y="892"/>
            <a:ext cx="1704656" cy="2381461"/>
          </a:xfrm>
          <a:prstGeom prst="rect">
            <a:avLst/>
          </a:prstGeom>
        </p:spPr>
      </p:pic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1505932" y="4799905"/>
            <a:ext cx="827876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9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1065769" y="4784269"/>
            <a:ext cx="827876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9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3105536" y="4781244"/>
            <a:ext cx="1252592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9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5289587" y="4811997"/>
            <a:ext cx="1252592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9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7688289" y="4781244"/>
            <a:ext cx="1252592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9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9861048" y="4817471"/>
            <a:ext cx="1252592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9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7728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95" y="-170463"/>
            <a:ext cx="2735592" cy="122471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4817" y="1413301"/>
            <a:ext cx="791882" cy="5759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6104" y="1311966"/>
            <a:ext cx="4281939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99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399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385" y="2208985"/>
            <a:ext cx="2462131" cy="1334498"/>
          </a:xfrm>
          <a:prstGeom prst="rect">
            <a:avLst/>
          </a:prstGeom>
          <a:solidFill>
            <a:srgbClr val="E4D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99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68 -15</a:t>
            </a:r>
          </a:p>
        </p:txBody>
      </p:sp>
      <p:sp>
        <p:nvSpPr>
          <p:cNvPr id="9" name="Rectangle 8"/>
          <p:cNvSpPr/>
          <p:nvPr/>
        </p:nvSpPr>
        <p:spPr>
          <a:xfrm>
            <a:off x="2928473" y="2208984"/>
            <a:ext cx="2634856" cy="1334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99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79 - 59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52022" y="2164857"/>
            <a:ext cx="2951559" cy="13871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99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67 - 50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19549" y="2134196"/>
            <a:ext cx="2951559" cy="13871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99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88 - 33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65061" y="3551999"/>
            <a:ext cx="1545608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998" b="1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07247" y="4404486"/>
            <a:ext cx="1545608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998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81918" y="3888057"/>
            <a:ext cx="966285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99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12296" y="5414896"/>
            <a:ext cx="1271812" cy="54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047409" y="5430533"/>
            <a:ext cx="827876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9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07247" y="5414897"/>
            <a:ext cx="827876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9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558134" y="3589171"/>
            <a:ext cx="1545608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998" b="1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500320" y="4441658"/>
            <a:ext cx="1545608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998" b="1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074990" y="3925230"/>
            <a:ext cx="966285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99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975540" y="5313609"/>
            <a:ext cx="827876" cy="101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9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407290" y="5409484"/>
            <a:ext cx="1271812" cy="54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512315" y="5322801"/>
            <a:ext cx="827876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9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922106" y="3521338"/>
            <a:ext cx="1545608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998" b="1" dirty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864292" y="4373825"/>
            <a:ext cx="1545608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998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438962" y="3857396"/>
            <a:ext cx="966285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99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7356151" y="5234725"/>
            <a:ext cx="827876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9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918965" y="5236764"/>
            <a:ext cx="827876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9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0241112" y="3589171"/>
            <a:ext cx="1545608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998" b="1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0183298" y="4441658"/>
            <a:ext cx="1545608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998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9757969" y="3925230"/>
            <a:ext cx="966285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99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0276328" y="5350137"/>
            <a:ext cx="827876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9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0690266" y="5322801"/>
            <a:ext cx="827876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9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806833" y="5326116"/>
            <a:ext cx="1271812" cy="54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198682" y="5344944"/>
            <a:ext cx="1271812" cy="54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74" y="-242452"/>
            <a:ext cx="2735592" cy="122471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0811" y="1067896"/>
            <a:ext cx="791882" cy="5759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2612" y="982264"/>
            <a:ext cx="7846829" cy="132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99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b="1" dirty="0" err="1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b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9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999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36" y="2394275"/>
            <a:ext cx="9502581" cy="3125698"/>
          </a:xfrm>
          <a:prstGeom prst="rect">
            <a:avLst/>
          </a:prstGeom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074231" y="5314657"/>
            <a:ext cx="1545608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998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236943" y="5254616"/>
            <a:ext cx="1545608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998" b="1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293833" y="5254616"/>
            <a:ext cx="1545608" cy="1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998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59334" y="2394275"/>
            <a:ext cx="184683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799"/>
          </a:p>
        </p:txBody>
      </p:sp>
      <p:sp>
        <p:nvSpPr>
          <p:cNvPr id="11" name="Oval 10"/>
          <p:cNvSpPr/>
          <p:nvPr/>
        </p:nvSpPr>
        <p:spPr>
          <a:xfrm>
            <a:off x="1070132" y="3251037"/>
            <a:ext cx="3547878" cy="22320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4192838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5"/>
            <a:ext cx="2285659" cy="121282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67230" y="1235281"/>
            <a:ext cx="791882" cy="5759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9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1432" y="971467"/>
            <a:ext cx="9839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2" y="2541127"/>
            <a:ext cx="8435839" cy="324239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52290" y="6068399"/>
            <a:ext cx="719893" cy="64171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2182" y="6076466"/>
            <a:ext cx="719893" cy="64171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92075" y="6084534"/>
            <a:ext cx="719893" cy="64171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11968" y="6076466"/>
            <a:ext cx="719893" cy="64171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031860" y="6092602"/>
            <a:ext cx="719893" cy="64171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481988"/>
              </p:ext>
            </p:extLst>
          </p:nvPr>
        </p:nvGraphicFramePr>
        <p:xfrm>
          <a:off x="4000023" y="5861939"/>
          <a:ext cx="4434085" cy="761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817">
                  <a:extLst>
                    <a:ext uri="{9D8B030D-6E8A-4147-A177-3AD203B41FA5}">
                      <a16:colId xmlns:a16="http://schemas.microsoft.com/office/drawing/2014/main" val="4116509398"/>
                    </a:ext>
                  </a:extLst>
                </a:gridCol>
                <a:gridCol w="886817">
                  <a:extLst>
                    <a:ext uri="{9D8B030D-6E8A-4147-A177-3AD203B41FA5}">
                      <a16:colId xmlns:a16="http://schemas.microsoft.com/office/drawing/2014/main" val="466371334"/>
                    </a:ext>
                  </a:extLst>
                </a:gridCol>
                <a:gridCol w="886817">
                  <a:extLst>
                    <a:ext uri="{9D8B030D-6E8A-4147-A177-3AD203B41FA5}">
                      <a16:colId xmlns:a16="http://schemas.microsoft.com/office/drawing/2014/main" val="2965713478"/>
                    </a:ext>
                  </a:extLst>
                </a:gridCol>
                <a:gridCol w="886817">
                  <a:extLst>
                    <a:ext uri="{9D8B030D-6E8A-4147-A177-3AD203B41FA5}">
                      <a16:colId xmlns:a16="http://schemas.microsoft.com/office/drawing/2014/main" val="3516482508"/>
                    </a:ext>
                  </a:extLst>
                </a:gridCol>
                <a:gridCol w="886817">
                  <a:extLst>
                    <a:ext uri="{9D8B030D-6E8A-4147-A177-3AD203B41FA5}">
                      <a16:colId xmlns:a16="http://schemas.microsoft.com/office/drawing/2014/main" val="3892259763"/>
                    </a:ext>
                  </a:extLst>
                </a:gridCol>
              </a:tblGrid>
              <a:tr h="761802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34514"/>
                  </a:ext>
                </a:extLst>
              </a:tr>
            </a:tbl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A2BBF8-564A-E498-873B-8402FE11096D}"/>
              </a:ext>
            </a:extLst>
          </p:cNvPr>
          <p:cNvCxnSpPr/>
          <p:nvPr/>
        </p:nvCxnSpPr>
        <p:spPr>
          <a:xfrm>
            <a:off x="6851374" y="1523238"/>
            <a:ext cx="3120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6F8318-FEDC-3045-1382-2D37A9A53C9C}"/>
              </a:ext>
            </a:extLst>
          </p:cNvPr>
          <p:cNvCxnSpPr>
            <a:cxnSpLocks/>
          </p:cNvCxnSpPr>
          <p:nvPr/>
        </p:nvCxnSpPr>
        <p:spPr>
          <a:xfrm>
            <a:off x="4512236" y="1993690"/>
            <a:ext cx="26399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8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233</Words>
  <Application>Microsoft Office PowerPoint</Application>
  <PresentationFormat>Widescreen</PresentationFormat>
  <Paragraphs>114</Paragraphs>
  <Slides>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.VnAvant</vt:lpstr>
      <vt:lpstr>.VnTime</vt:lpstr>
      <vt:lpstr>.VnTimeH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2023-04-06T09:20:55Z</dcterms:created>
  <dcterms:modified xsi:type="dcterms:W3CDTF">2023-04-06T09:26:35Z</dcterms:modified>
</cp:coreProperties>
</file>